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naheim"/>
      <p:regular r:id="rId17"/>
      <p:bold r:id="rId18"/>
    </p:embeddedFont>
    <p:embeddedFont>
      <p:font typeface="Asap SemiBold"/>
      <p:regular r:id="rId19"/>
      <p:bold r:id="rId20"/>
      <p:italic r:id="rId21"/>
      <p:boldItalic r:id="rId22"/>
    </p:embeddedFont>
    <p:embeddedFont>
      <p:font typeface="Barlow Medium"/>
      <p:regular r:id="rId23"/>
      <p:bold r:id="rId24"/>
      <p:italic r:id="rId25"/>
      <p:boldItalic r:id="rId26"/>
    </p:embeddedFont>
    <p:embeddedFont>
      <p:font typeface="Barlow"/>
      <p:regular r:id="rId27"/>
      <p:bold r:id="rId28"/>
      <p:italic r:id="rId29"/>
      <p:boldItalic r:id="rId30"/>
    </p:embeddedFont>
    <p:embeddedFont>
      <p:font typeface="Asap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sapSemiBold-bold.fntdata"/><Relationship Id="rId22" Type="http://schemas.openxmlformats.org/officeDocument/2006/relationships/font" Target="fonts/AsapSemiBold-boldItalic.fntdata"/><Relationship Id="rId21" Type="http://schemas.openxmlformats.org/officeDocument/2006/relationships/font" Target="fonts/AsapSemiBold-italic.fntdata"/><Relationship Id="rId24" Type="http://schemas.openxmlformats.org/officeDocument/2006/relationships/font" Target="fonts/BarlowMedium-bold.fntdata"/><Relationship Id="rId23" Type="http://schemas.openxmlformats.org/officeDocument/2006/relationships/font" Target="fonts/Barlow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Medium-boldItalic.fntdata"/><Relationship Id="rId25" Type="http://schemas.openxmlformats.org/officeDocument/2006/relationships/font" Target="fonts/BarlowMedium-italic.fntdata"/><Relationship Id="rId28" Type="http://schemas.openxmlformats.org/officeDocument/2006/relationships/font" Target="fonts/Barlow-bold.fntdata"/><Relationship Id="rId27" Type="http://schemas.openxmlformats.org/officeDocument/2006/relationships/font" Target="fonts/Barl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sap-regular.fntdata"/><Relationship Id="rId30" Type="http://schemas.openxmlformats.org/officeDocument/2006/relationships/font" Target="fonts/Barlow-boldItalic.fntdata"/><Relationship Id="rId11" Type="http://schemas.openxmlformats.org/officeDocument/2006/relationships/slide" Target="slides/slide7.xml"/><Relationship Id="rId33" Type="http://schemas.openxmlformats.org/officeDocument/2006/relationships/font" Target="fonts/Asap-italic.fntdata"/><Relationship Id="rId10" Type="http://schemas.openxmlformats.org/officeDocument/2006/relationships/slide" Target="slides/slide6.xml"/><Relationship Id="rId32" Type="http://schemas.openxmlformats.org/officeDocument/2006/relationships/font" Target="fonts/Asap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Asap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naheim-regular.fntdata"/><Relationship Id="rId16" Type="http://schemas.openxmlformats.org/officeDocument/2006/relationships/slide" Target="slides/slide12.xml"/><Relationship Id="rId19" Type="http://schemas.openxmlformats.org/officeDocument/2006/relationships/font" Target="fonts/AsapSemiBold-regular.fntdata"/><Relationship Id="rId18" Type="http://schemas.openxmlformats.org/officeDocument/2006/relationships/font" Target="fonts/Anahei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30de2cadd65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30de2cadd65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2d5263e14415e4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12d5263e14415e4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30de2cadd65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30de2cadd65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30de2cadd6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30de2cadd6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30de2cadd6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30de2cadd6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30de2cadd6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30de2cadd6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2d5263e14415e4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2d5263e14415e4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90500" y="1743313"/>
            <a:ext cx="63630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90525" y="3071088"/>
            <a:ext cx="63630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hasCustomPrompt="1" type="title"/>
          </p:nvPr>
        </p:nvSpPr>
        <p:spPr>
          <a:xfrm>
            <a:off x="1284000" y="1860150"/>
            <a:ext cx="65760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1284000" y="2834550"/>
            <a:ext cx="65760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719976" y="2146504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2" type="subTitle"/>
          </p:nvPr>
        </p:nvSpPr>
        <p:spPr>
          <a:xfrm>
            <a:off x="3419247" y="2146504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subTitle"/>
          </p:nvPr>
        </p:nvSpPr>
        <p:spPr>
          <a:xfrm>
            <a:off x="2069615" y="38268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4" type="subTitle"/>
          </p:nvPr>
        </p:nvSpPr>
        <p:spPr>
          <a:xfrm>
            <a:off x="4768885" y="38268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5" type="subTitle"/>
          </p:nvPr>
        </p:nvSpPr>
        <p:spPr>
          <a:xfrm>
            <a:off x="6118524" y="2146504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hasCustomPrompt="1" idx="6" type="title"/>
          </p:nvPr>
        </p:nvSpPr>
        <p:spPr>
          <a:xfrm>
            <a:off x="1505376" y="136917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/>
          <p:nvPr>
            <p:ph hasCustomPrompt="1" idx="7" type="title"/>
          </p:nvPr>
        </p:nvSpPr>
        <p:spPr>
          <a:xfrm>
            <a:off x="2855015" y="3048937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hasCustomPrompt="1" idx="8" type="title"/>
          </p:nvPr>
        </p:nvSpPr>
        <p:spPr>
          <a:xfrm>
            <a:off x="4204647" y="136917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hasCustomPrompt="1" idx="9" type="title"/>
          </p:nvPr>
        </p:nvSpPr>
        <p:spPr>
          <a:xfrm>
            <a:off x="5554285" y="3048937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hasCustomPrompt="1" idx="13" type="title"/>
          </p:nvPr>
        </p:nvSpPr>
        <p:spPr>
          <a:xfrm>
            <a:off x="6903924" y="136917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14" type="subTitle"/>
          </p:nvPr>
        </p:nvSpPr>
        <p:spPr>
          <a:xfrm>
            <a:off x="719976" y="181454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5" type="subTitle"/>
          </p:nvPr>
        </p:nvSpPr>
        <p:spPr>
          <a:xfrm>
            <a:off x="3419247" y="181454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6" type="subTitle"/>
          </p:nvPr>
        </p:nvSpPr>
        <p:spPr>
          <a:xfrm>
            <a:off x="6118524" y="181454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7" type="subTitle"/>
          </p:nvPr>
        </p:nvSpPr>
        <p:spPr>
          <a:xfrm>
            <a:off x="2069615" y="349437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8" type="subTitle"/>
          </p:nvPr>
        </p:nvSpPr>
        <p:spPr>
          <a:xfrm>
            <a:off x="4768885" y="349437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882800" y="3233137"/>
            <a:ext cx="5378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226400" y="1292663"/>
            <a:ext cx="6691200" cy="17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-302011" y="-169892"/>
            <a:ext cx="9748023" cy="5483284"/>
          </a:xfrm>
          <a:custGeom>
            <a:rect b="b" l="l" r="r" t="t"/>
            <a:pathLst>
              <a:path extrusionOk="0" h="15750" w="24222">
                <a:moveTo>
                  <a:pt x="19" y="15749"/>
                </a:moveTo>
                <a:lnTo>
                  <a:pt x="19" y="15748"/>
                </a:lnTo>
                <a:lnTo>
                  <a:pt x="1079" y="15748"/>
                </a:lnTo>
                <a:lnTo>
                  <a:pt x="1079" y="15749"/>
                </a:lnTo>
                <a:lnTo>
                  <a:pt x="1147" y="15749"/>
                </a:lnTo>
                <a:lnTo>
                  <a:pt x="1147" y="15748"/>
                </a:lnTo>
                <a:lnTo>
                  <a:pt x="2046" y="15748"/>
                </a:lnTo>
                <a:lnTo>
                  <a:pt x="2046" y="15749"/>
                </a:lnTo>
                <a:lnTo>
                  <a:pt x="2115" y="15749"/>
                </a:lnTo>
                <a:lnTo>
                  <a:pt x="2115" y="15748"/>
                </a:lnTo>
                <a:lnTo>
                  <a:pt x="3174" y="15748"/>
                </a:lnTo>
                <a:lnTo>
                  <a:pt x="3174" y="15749"/>
                </a:lnTo>
                <a:lnTo>
                  <a:pt x="3244" y="15749"/>
                </a:lnTo>
                <a:lnTo>
                  <a:pt x="3244" y="15748"/>
                </a:lnTo>
                <a:lnTo>
                  <a:pt x="4143" y="15748"/>
                </a:lnTo>
                <a:lnTo>
                  <a:pt x="4143" y="15749"/>
                </a:lnTo>
                <a:lnTo>
                  <a:pt x="4211" y="15749"/>
                </a:lnTo>
                <a:lnTo>
                  <a:pt x="4211" y="15748"/>
                </a:lnTo>
                <a:lnTo>
                  <a:pt x="5271" y="15748"/>
                </a:lnTo>
                <a:lnTo>
                  <a:pt x="5271" y="15749"/>
                </a:lnTo>
                <a:lnTo>
                  <a:pt x="5339" y="15749"/>
                </a:lnTo>
                <a:lnTo>
                  <a:pt x="5339" y="15748"/>
                </a:lnTo>
                <a:lnTo>
                  <a:pt x="6238" y="15748"/>
                </a:lnTo>
                <a:lnTo>
                  <a:pt x="6238" y="15749"/>
                </a:lnTo>
                <a:lnTo>
                  <a:pt x="6308" y="15749"/>
                </a:lnTo>
                <a:lnTo>
                  <a:pt x="6308" y="15748"/>
                </a:lnTo>
                <a:lnTo>
                  <a:pt x="7366" y="15748"/>
                </a:lnTo>
                <a:lnTo>
                  <a:pt x="7366" y="15749"/>
                </a:lnTo>
                <a:lnTo>
                  <a:pt x="7436" y="15749"/>
                </a:lnTo>
                <a:lnTo>
                  <a:pt x="7436" y="15748"/>
                </a:lnTo>
                <a:lnTo>
                  <a:pt x="8335" y="15748"/>
                </a:lnTo>
                <a:lnTo>
                  <a:pt x="8335" y="15749"/>
                </a:lnTo>
                <a:lnTo>
                  <a:pt x="8403" y="15749"/>
                </a:lnTo>
                <a:lnTo>
                  <a:pt x="8403" y="15748"/>
                </a:lnTo>
                <a:lnTo>
                  <a:pt x="9463" y="15748"/>
                </a:lnTo>
                <a:lnTo>
                  <a:pt x="9463" y="15749"/>
                </a:lnTo>
                <a:lnTo>
                  <a:pt x="9531" y="15749"/>
                </a:lnTo>
                <a:lnTo>
                  <a:pt x="9531" y="15748"/>
                </a:lnTo>
                <a:lnTo>
                  <a:pt x="10430" y="15748"/>
                </a:lnTo>
                <a:lnTo>
                  <a:pt x="10430" y="15749"/>
                </a:lnTo>
                <a:lnTo>
                  <a:pt x="10500" y="15749"/>
                </a:lnTo>
                <a:lnTo>
                  <a:pt x="10500" y="15748"/>
                </a:lnTo>
                <a:lnTo>
                  <a:pt x="11559" y="15748"/>
                </a:lnTo>
                <a:lnTo>
                  <a:pt x="11559" y="15749"/>
                </a:lnTo>
                <a:lnTo>
                  <a:pt x="11628" y="15749"/>
                </a:lnTo>
                <a:lnTo>
                  <a:pt x="11628" y="15748"/>
                </a:lnTo>
                <a:lnTo>
                  <a:pt x="12526" y="15748"/>
                </a:lnTo>
                <a:lnTo>
                  <a:pt x="12526" y="15749"/>
                </a:lnTo>
                <a:lnTo>
                  <a:pt x="12594" y="15749"/>
                </a:lnTo>
                <a:lnTo>
                  <a:pt x="12594" y="15748"/>
                </a:lnTo>
                <a:lnTo>
                  <a:pt x="13654" y="15748"/>
                </a:lnTo>
                <a:lnTo>
                  <a:pt x="13654" y="15749"/>
                </a:lnTo>
                <a:lnTo>
                  <a:pt x="13722" y="15749"/>
                </a:lnTo>
                <a:lnTo>
                  <a:pt x="13722" y="15748"/>
                </a:lnTo>
                <a:lnTo>
                  <a:pt x="14622" y="15748"/>
                </a:lnTo>
                <a:lnTo>
                  <a:pt x="14622" y="15749"/>
                </a:lnTo>
                <a:lnTo>
                  <a:pt x="14691" y="15749"/>
                </a:lnTo>
                <a:lnTo>
                  <a:pt x="14691" y="15748"/>
                </a:lnTo>
                <a:lnTo>
                  <a:pt x="15750" y="15748"/>
                </a:lnTo>
                <a:lnTo>
                  <a:pt x="15750" y="15749"/>
                </a:lnTo>
                <a:lnTo>
                  <a:pt x="15819" y="15749"/>
                </a:lnTo>
                <a:lnTo>
                  <a:pt x="15819" y="15748"/>
                </a:lnTo>
                <a:lnTo>
                  <a:pt x="16718" y="15748"/>
                </a:lnTo>
                <a:lnTo>
                  <a:pt x="16718" y="15749"/>
                </a:lnTo>
                <a:lnTo>
                  <a:pt x="16786" y="15749"/>
                </a:lnTo>
                <a:lnTo>
                  <a:pt x="16786" y="15748"/>
                </a:lnTo>
                <a:lnTo>
                  <a:pt x="17846" y="15748"/>
                </a:lnTo>
                <a:lnTo>
                  <a:pt x="17846" y="15749"/>
                </a:lnTo>
                <a:lnTo>
                  <a:pt x="17914" y="15749"/>
                </a:lnTo>
                <a:lnTo>
                  <a:pt x="17914" y="15748"/>
                </a:lnTo>
                <a:lnTo>
                  <a:pt x="18814" y="15748"/>
                </a:lnTo>
                <a:lnTo>
                  <a:pt x="18814" y="15749"/>
                </a:lnTo>
                <a:lnTo>
                  <a:pt x="18883" y="15749"/>
                </a:lnTo>
                <a:lnTo>
                  <a:pt x="18883" y="15748"/>
                </a:lnTo>
                <a:lnTo>
                  <a:pt x="19942" y="15748"/>
                </a:lnTo>
                <a:lnTo>
                  <a:pt x="19942" y="15749"/>
                </a:lnTo>
                <a:lnTo>
                  <a:pt x="20011" y="15749"/>
                </a:lnTo>
                <a:lnTo>
                  <a:pt x="20011" y="15748"/>
                </a:lnTo>
                <a:lnTo>
                  <a:pt x="20910" y="15748"/>
                </a:lnTo>
                <a:lnTo>
                  <a:pt x="20910" y="15749"/>
                </a:lnTo>
                <a:lnTo>
                  <a:pt x="20978" y="15749"/>
                </a:lnTo>
                <a:lnTo>
                  <a:pt x="20978" y="15748"/>
                </a:lnTo>
                <a:lnTo>
                  <a:pt x="22038" y="15748"/>
                </a:lnTo>
                <a:lnTo>
                  <a:pt x="22038" y="15749"/>
                </a:lnTo>
                <a:lnTo>
                  <a:pt x="22106" y="15749"/>
                </a:lnTo>
                <a:lnTo>
                  <a:pt x="22106" y="15748"/>
                </a:lnTo>
                <a:lnTo>
                  <a:pt x="23006" y="15748"/>
                </a:lnTo>
                <a:lnTo>
                  <a:pt x="23006" y="15749"/>
                </a:lnTo>
                <a:lnTo>
                  <a:pt x="23075" y="15749"/>
                </a:lnTo>
                <a:lnTo>
                  <a:pt x="23075" y="15748"/>
                </a:lnTo>
                <a:lnTo>
                  <a:pt x="24134" y="15748"/>
                </a:lnTo>
                <a:lnTo>
                  <a:pt x="24134" y="15749"/>
                </a:lnTo>
                <a:lnTo>
                  <a:pt x="24203" y="15749"/>
                </a:lnTo>
                <a:lnTo>
                  <a:pt x="24203" y="15748"/>
                </a:lnTo>
                <a:lnTo>
                  <a:pt x="24221" y="15748"/>
                </a:lnTo>
                <a:lnTo>
                  <a:pt x="24221" y="15680"/>
                </a:lnTo>
                <a:lnTo>
                  <a:pt x="24203" y="15680"/>
                </a:lnTo>
                <a:lnTo>
                  <a:pt x="24203" y="14726"/>
                </a:lnTo>
                <a:lnTo>
                  <a:pt x="24221" y="14726"/>
                </a:lnTo>
                <a:lnTo>
                  <a:pt x="24221" y="14657"/>
                </a:lnTo>
                <a:lnTo>
                  <a:pt x="24203" y="14657"/>
                </a:lnTo>
                <a:lnTo>
                  <a:pt x="24203" y="13651"/>
                </a:lnTo>
                <a:lnTo>
                  <a:pt x="24221" y="13651"/>
                </a:lnTo>
                <a:lnTo>
                  <a:pt x="24221" y="13583"/>
                </a:lnTo>
                <a:lnTo>
                  <a:pt x="24203" y="13583"/>
                </a:lnTo>
                <a:lnTo>
                  <a:pt x="24203" y="12630"/>
                </a:lnTo>
                <a:lnTo>
                  <a:pt x="24221" y="12630"/>
                </a:lnTo>
                <a:lnTo>
                  <a:pt x="24221" y="12561"/>
                </a:lnTo>
                <a:lnTo>
                  <a:pt x="24203" y="12561"/>
                </a:lnTo>
                <a:lnTo>
                  <a:pt x="24203" y="11556"/>
                </a:lnTo>
                <a:lnTo>
                  <a:pt x="24221" y="11556"/>
                </a:lnTo>
                <a:lnTo>
                  <a:pt x="24221" y="11487"/>
                </a:lnTo>
                <a:lnTo>
                  <a:pt x="24203" y="11487"/>
                </a:lnTo>
                <a:lnTo>
                  <a:pt x="24203" y="10533"/>
                </a:lnTo>
                <a:lnTo>
                  <a:pt x="24221" y="10533"/>
                </a:lnTo>
                <a:lnTo>
                  <a:pt x="24221" y="10465"/>
                </a:lnTo>
                <a:lnTo>
                  <a:pt x="24203" y="10465"/>
                </a:lnTo>
                <a:lnTo>
                  <a:pt x="24203" y="9459"/>
                </a:lnTo>
                <a:lnTo>
                  <a:pt x="24221" y="9459"/>
                </a:lnTo>
                <a:lnTo>
                  <a:pt x="24221" y="9391"/>
                </a:lnTo>
                <a:lnTo>
                  <a:pt x="24203" y="9391"/>
                </a:lnTo>
                <a:lnTo>
                  <a:pt x="24203" y="8438"/>
                </a:lnTo>
                <a:lnTo>
                  <a:pt x="24221" y="8438"/>
                </a:lnTo>
                <a:lnTo>
                  <a:pt x="24221" y="8369"/>
                </a:lnTo>
                <a:lnTo>
                  <a:pt x="24203" y="8369"/>
                </a:lnTo>
                <a:lnTo>
                  <a:pt x="24203" y="7364"/>
                </a:lnTo>
                <a:lnTo>
                  <a:pt x="24221" y="7364"/>
                </a:lnTo>
                <a:lnTo>
                  <a:pt x="24221" y="7296"/>
                </a:lnTo>
                <a:lnTo>
                  <a:pt x="24203" y="7296"/>
                </a:lnTo>
                <a:lnTo>
                  <a:pt x="24203" y="6342"/>
                </a:lnTo>
                <a:lnTo>
                  <a:pt x="24221" y="6342"/>
                </a:lnTo>
                <a:lnTo>
                  <a:pt x="24221" y="6274"/>
                </a:lnTo>
                <a:lnTo>
                  <a:pt x="24203" y="6274"/>
                </a:lnTo>
                <a:lnTo>
                  <a:pt x="24203" y="5268"/>
                </a:lnTo>
                <a:lnTo>
                  <a:pt x="24221" y="5268"/>
                </a:lnTo>
                <a:lnTo>
                  <a:pt x="24221" y="5200"/>
                </a:lnTo>
                <a:lnTo>
                  <a:pt x="24203" y="5200"/>
                </a:lnTo>
                <a:lnTo>
                  <a:pt x="24203" y="4247"/>
                </a:lnTo>
                <a:lnTo>
                  <a:pt x="24221" y="4247"/>
                </a:lnTo>
                <a:lnTo>
                  <a:pt x="24221" y="4178"/>
                </a:lnTo>
                <a:lnTo>
                  <a:pt x="24203" y="4178"/>
                </a:lnTo>
                <a:lnTo>
                  <a:pt x="24203" y="3172"/>
                </a:lnTo>
                <a:lnTo>
                  <a:pt x="24221" y="3172"/>
                </a:lnTo>
                <a:lnTo>
                  <a:pt x="24221" y="3104"/>
                </a:lnTo>
                <a:lnTo>
                  <a:pt x="24203" y="3104"/>
                </a:lnTo>
                <a:lnTo>
                  <a:pt x="24203" y="2150"/>
                </a:lnTo>
                <a:lnTo>
                  <a:pt x="24221" y="2150"/>
                </a:lnTo>
                <a:lnTo>
                  <a:pt x="24221" y="2082"/>
                </a:lnTo>
                <a:lnTo>
                  <a:pt x="24203" y="2082"/>
                </a:lnTo>
                <a:lnTo>
                  <a:pt x="24203" y="1076"/>
                </a:lnTo>
                <a:lnTo>
                  <a:pt x="24221" y="1076"/>
                </a:lnTo>
                <a:lnTo>
                  <a:pt x="24221" y="1007"/>
                </a:lnTo>
                <a:lnTo>
                  <a:pt x="24203" y="1007"/>
                </a:lnTo>
                <a:lnTo>
                  <a:pt x="24203" y="55"/>
                </a:lnTo>
                <a:lnTo>
                  <a:pt x="24221" y="55"/>
                </a:lnTo>
                <a:lnTo>
                  <a:pt x="24221" y="0"/>
                </a:lnTo>
                <a:lnTo>
                  <a:pt x="0" y="0"/>
                </a:lnTo>
                <a:lnTo>
                  <a:pt x="0" y="15749"/>
                </a:lnTo>
                <a:lnTo>
                  <a:pt x="19" y="15749"/>
                </a:lnTo>
                <a:moveTo>
                  <a:pt x="23075" y="55"/>
                </a:moveTo>
                <a:lnTo>
                  <a:pt x="24134" y="55"/>
                </a:lnTo>
                <a:lnTo>
                  <a:pt x="24134" y="1007"/>
                </a:lnTo>
                <a:lnTo>
                  <a:pt x="23075" y="1007"/>
                </a:lnTo>
                <a:lnTo>
                  <a:pt x="23075" y="55"/>
                </a:lnTo>
                <a:moveTo>
                  <a:pt x="23075" y="1076"/>
                </a:moveTo>
                <a:lnTo>
                  <a:pt x="24134" y="1076"/>
                </a:lnTo>
                <a:lnTo>
                  <a:pt x="24134" y="2082"/>
                </a:lnTo>
                <a:lnTo>
                  <a:pt x="23075" y="2082"/>
                </a:lnTo>
                <a:lnTo>
                  <a:pt x="23075" y="1076"/>
                </a:lnTo>
                <a:moveTo>
                  <a:pt x="23075" y="2150"/>
                </a:moveTo>
                <a:lnTo>
                  <a:pt x="24134" y="2150"/>
                </a:lnTo>
                <a:lnTo>
                  <a:pt x="24134" y="3104"/>
                </a:lnTo>
                <a:lnTo>
                  <a:pt x="23075" y="3104"/>
                </a:lnTo>
                <a:lnTo>
                  <a:pt x="23075" y="2150"/>
                </a:lnTo>
                <a:moveTo>
                  <a:pt x="23075" y="3172"/>
                </a:moveTo>
                <a:lnTo>
                  <a:pt x="24134" y="3172"/>
                </a:lnTo>
                <a:lnTo>
                  <a:pt x="24134" y="4178"/>
                </a:lnTo>
                <a:lnTo>
                  <a:pt x="23075" y="4178"/>
                </a:lnTo>
                <a:lnTo>
                  <a:pt x="23075" y="3172"/>
                </a:lnTo>
                <a:moveTo>
                  <a:pt x="23075" y="4247"/>
                </a:moveTo>
                <a:lnTo>
                  <a:pt x="24134" y="4247"/>
                </a:lnTo>
                <a:lnTo>
                  <a:pt x="24134" y="5200"/>
                </a:lnTo>
                <a:lnTo>
                  <a:pt x="23075" y="5200"/>
                </a:lnTo>
                <a:lnTo>
                  <a:pt x="23075" y="4247"/>
                </a:lnTo>
                <a:moveTo>
                  <a:pt x="23075" y="5268"/>
                </a:moveTo>
                <a:lnTo>
                  <a:pt x="24134" y="5268"/>
                </a:lnTo>
                <a:lnTo>
                  <a:pt x="24134" y="6274"/>
                </a:lnTo>
                <a:lnTo>
                  <a:pt x="23075" y="6274"/>
                </a:lnTo>
                <a:lnTo>
                  <a:pt x="23075" y="5268"/>
                </a:lnTo>
                <a:moveTo>
                  <a:pt x="23075" y="6342"/>
                </a:moveTo>
                <a:lnTo>
                  <a:pt x="24134" y="6342"/>
                </a:lnTo>
                <a:lnTo>
                  <a:pt x="24134" y="7296"/>
                </a:lnTo>
                <a:lnTo>
                  <a:pt x="23075" y="7296"/>
                </a:lnTo>
                <a:lnTo>
                  <a:pt x="23075" y="6342"/>
                </a:lnTo>
                <a:moveTo>
                  <a:pt x="23075" y="7364"/>
                </a:moveTo>
                <a:lnTo>
                  <a:pt x="24134" y="7364"/>
                </a:lnTo>
                <a:lnTo>
                  <a:pt x="24134" y="8369"/>
                </a:lnTo>
                <a:lnTo>
                  <a:pt x="23075" y="8369"/>
                </a:lnTo>
                <a:lnTo>
                  <a:pt x="23075" y="7364"/>
                </a:lnTo>
                <a:moveTo>
                  <a:pt x="23075" y="8438"/>
                </a:moveTo>
                <a:lnTo>
                  <a:pt x="24134" y="8438"/>
                </a:lnTo>
                <a:lnTo>
                  <a:pt x="24134" y="9391"/>
                </a:lnTo>
                <a:lnTo>
                  <a:pt x="23075" y="9391"/>
                </a:lnTo>
                <a:lnTo>
                  <a:pt x="23075" y="8438"/>
                </a:lnTo>
                <a:moveTo>
                  <a:pt x="23075" y="9459"/>
                </a:moveTo>
                <a:lnTo>
                  <a:pt x="24134" y="9459"/>
                </a:lnTo>
                <a:lnTo>
                  <a:pt x="24134" y="10465"/>
                </a:lnTo>
                <a:lnTo>
                  <a:pt x="23075" y="10465"/>
                </a:lnTo>
                <a:lnTo>
                  <a:pt x="23075" y="9459"/>
                </a:lnTo>
                <a:moveTo>
                  <a:pt x="23075" y="10533"/>
                </a:moveTo>
                <a:lnTo>
                  <a:pt x="24134" y="10533"/>
                </a:lnTo>
                <a:lnTo>
                  <a:pt x="24134" y="11487"/>
                </a:lnTo>
                <a:lnTo>
                  <a:pt x="23075" y="11487"/>
                </a:lnTo>
                <a:lnTo>
                  <a:pt x="23075" y="10533"/>
                </a:lnTo>
                <a:moveTo>
                  <a:pt x="23075" y="11556"/>
                </a:moveTo>
                <a:lnTo>
                  <a:pt x="24134" y="11556"/>
                </a:lnTo>
                <a:lnTo>
                  <a:pt x="24134" y="12561"/>
                </a:lnTo>
                <a:lnTo>
                  <a:pt x="23075" y="12561"/>
                </a:lnTo>
                <a:lnTo>
                  <a:pt x="23075" y="11556"/>
                </a:lnTo>
                <a:moveTo>
                  <a:pt x="23075" y="12630"/>
                </a:moveTo>
                <a:lnTo>
                  <a:pt x="24134" y="12630"/>
                </a:lnTo>
                <a:lnTo>
                  <a:pt x="24134" y="13583"/>
                </a:lnTo>
                <a:lnTo>
                  <a:pt x="23075" y="13583"/>
                </a:lnTo>
                <a:lnTo>
                  <a:pt x="23075" y="12630"/>
                </a:lnTo>
                <a:moveTo>
                  <a:pt x="23075" y="13651"/>
                </a:moveTo>
                <a:lnTo>
                  <a:pt x="24134" y="13651"/>
                </a:lnTo>
                <a:lnTo>
                  <a:pt x="24134" y="14657"/>
                </a:lnTo>
                <a:lnTo>
                  <a:pt x="23075" y="14657"/>
                </a:lnTo>
                <a:lnTo>
                  <a:pt x="23075" y="13651"/>
                </a:lnTo>
                <a:moveTo>
                  <a:pt x="23075" y="14726"/>
                </a:moveTo>
                <a:lnTo>
                  <a:pt x="24134" y="14726"/>
                </a:lnTo>
                <a:lnTo>
                  <a:pt x="24134" y="15680"/>
                </a:lnTo>
                <a:lnTo>
                  <a:pt x="23075" y="15680"/>
                </a:lnTo>
                <a:lnTo>
                  <a:pt x="23075" y="14726"/>
                </a:lnTo>
                <a:moveTo>
                  <a:pt x="22106" y="55"/>
                </a:moveTo>
                <a:lnTo>
                  <a:pt x="23006" y="55"/>
                </a:lnTo>
                <a:lnTo>
                  <a:pt x="23006" y="1007"/>
                </a:lnTo>
                <a:lnTo>
                  <a:pt x="22106" y="1007"/>
                </a:lnTo>
                <a:lnTo>
                  <a:pt x="22106" y="55"/>
                </a:lnTo>
                <a:moveTo>
                  <a:pt x="22106" y="1076"/>
                </a:moveTo>
                <a:lnTo>
                  <a:pt x="23006" y="1076"/>
                </a:lnTo>
                <a:lnTo>
                  <a:pt x="23006" y="2082"/>
                </a:lnTo>
                <a:lnTo>
                  <a:pt x="22106" y="2082"/>
                </a:lnTo>
                <a:lnTo>
                  <a:pt x="22106" y="1076"/>
                </a:lnTo>
                <a:moveTo>
                  <a:pt x="22106" y="2150"/>
                </a:moveTo>
                <a:lnTo>
                  <a:pt x="23006" y="2150"/>
                </a:lnTo>
                <a:lnTo>
                  <a:pt x="23006" y="3104"/>
                </a:lnTo>
                <a:lnTo>
                  <a:pt x="22106" y="3104"/>
                </a:lnTo>
                <a:lnTo>
                  <a:pt x="22106" y="2150"/>
                </a:lnTo>
                <a:moveTo>
                  <a:pt x="22106" y="3172"/>
                </a:moveTo>
                <a:lnTo>
                  <a:pt x="23006" y="3172"/>
                </a:lnTo>
                <a:lnTo>
                  <a:pt x="23006" y="4178"/>
                </a:lnTo>
                <a:lnTo>
                  <a:pt x="22106" y="4178"/>
                </a:lnTo>
                <a:lnTo>
                  <a:pt x="22106" y="3172"/>
                </a:lnTo>
                <a:moveTo>
                  <a:pt x="22106" y="4247"/>
                </a:moveTo>
                <a:lnTo>
                  <a:pt x="23006" y="4247"/>
                </a:lnTo>
                <a:lnTo>
                  <a:pt x="23006" y="5200"/>
                </a:lnTo>
                <a:lnTo>
                  <a:pt x="22106" y="5200"/>
                </a:lnTo>
                <a:lnTo>
                  <a:pt x="22106" y="4247"/>
                </a:lnTo>
                <a:moveTo>
                  <a:pt x="22106" y="5268"/>
                </a:moveTo>
                <a:lnTo>
                  <a:pt x="23006" y="5268"/>
                </a:lnTo>
                <a:lnTo>
                  <a:pt x="23006" y="6274"/>
                </a:lnTo>
                <a:lnTo>
                  <a:pt x="22106" y="6274"/>
                </a:lnTo>
                <a:lnTo>
                  <a:pt x="22106" y="5268"/>
                </a:lnTo>
                <a:moveTo>
                  <a:pt x="22106" y="6342"/>
                </a:moveTo>
                <a:lnTo>
                  <a:pt x="23006" y="6342"/>
                </a:lnTo>
                <a:lnTo>
                  <a:pt x="23006" y="7296"/>
                </a:lnTo>
                <a:lnTo>
                  <a:pt x="22106" y="7296"/>
                </a:lnTo>
                <a:lnTo>
                  <a:pt x="22106" y="6342"/>
                </a:lnTo>
                <a:moveTo>
                  <a:pt x="22106" y="7364"/>
                </a:moveTo>
                <a:lnTo>
                  <a:pt x="23006" y="7364"/>
                </a:lnTo>
                <a:lnTo>
                  <a:pt x="23006" y="8369"/>
                </a:lnTo>
                <a:lnTo>
                  <a:pt x="22106" y="8369"/>
                </a:lnTo>
                <a:lnTo>
                  <a:pt x="22106" y="7364"/>
                </a:lnTo>
                <a:moveTo>
                  <a:pt x="22106" y="8438"/>
                </a:moveTo>
                <a:lnTo>
                  <a:pt x="23006" y="8438"/>
                </a:lnTo>
                <a:lnTo>
                  <a:pt x="23006" y="9391"/>
                </a:lnTo>
                <a:lnTo>
                  <a:pt x="22106" y="9391"/>
                </a:lnTo>
                <a:lnTo>
                  <a:pt x="22106" y="8438"/>
                </a:lnTo>
                <a:moveTo>
                  <a:pt x="22106" y="9459"/>
                </a:moveTo>
                <a:lnTo>
                  <a:pt x="23006" y="9459"/>
                </a:lnTo>
                <a:lnTo>
                  <a:pt x="23006" y="10465"/>
                </a:lnTo>
                <a:lnTo>
                  <a:pt x="22106" y="10465"/>
                </a:lnTo>
                <a:lnTo>
                  <a:pt x="22106" y="9459"/>
                </a:lnTo>
                <a:moveTo>
                  <a:pt x="22106" y="10533"/>
                </a:moveTo>
                <a:lnTo>
                  <a:pt x="23006" y="10533"/>
                </a:lnTo>
                <a:lnTo>
                  <a:pt x="23006" y="11487"/>
                </a:lnTo>
                <a:lnTo>
                  <a:pt x="22106" y="11487"/>
                </a:lnTo>
                <a:lnTo>
                  <a:pt x="22106" y="10533"/>
                </a:lnTo>
                <a:moveTo>
                  <a:pt x="22106" y="11556"/>
                </a:moveTo>
                <a:lnTo>
                  <a:pt x="23006" y="11556"/>
                </a:lnTo>
                <a:lnTo>
                  <a:pt x="23006" y="12561"/>
                </a:lnTo>
                <a:lnTo>
                  <a:pt x="22106" y="12561"/>
                </a:lnTo>
                <a:lnTo>
                  <a:pt x="22106" y="11556"/>
                </a:lnTo>
                <a:moveTo>
                  <a:pt x="22106" y="12630"/>
                </a:moveTo>
                <a:lnTo>
                  <a:pt x="23006" y="12630"/>
                </a:lnTo>
                <a:lnTo>
                  <a:pt x="23006" y="13583"/>
                </a:lnTo>
                <a:lnTo>
                  <a:pt x="22106" y="13583"/>
                </a:lnTo>
                <a:lnTo>
                  <a:pt x="22106" y="12630"/>
                </a:lnTo>
                <a:moveTo>
                  <a:pt x="22106" y="13651"/>
                </a:moveTo>
                <a:lnTo>
                  <a:pt x="23006" y="13651"/>
                </a:lnTo>
                <a:lnTo>
                  <a:pt x="23006" y="14657"/>
                </a:lnTo>
                <a:lnTo>
                  <a:pt x="22106" y="14657"/>
                </a:lnTo>
                <a:lnTo>
                  <a:pt x="22106" y="13651"/>
                </a:lnTo>
                <a:moveTo>
                  <a:pt x="22106" y="14726"/>
                </a:moveTo>
                <a:lnTo>
                  <a:pt x="23006" y="14726"/>
                </a:lnTo>
                <a:lnTo>
                  <a:pt x="23006" y="15680"/>
                </a:lnTo>
                <a:lnTo>
                  <a:pt x="22106" y="15680"/>
                </a:lnTo>
                <a:lnTo>
                  <a:pt x="22106" y="14726"/>
                </a:lnTo>
                <a:moveTo>
                  <a:pt x="20978" y="55"/>
                </a:moveTo>
                <a:lnTo>
                  <a:pt x="22038" y="55"/>
                </a:lnTo>
                <a:lnTo>
                  <a:pt x="22038" y="1007"/>
                </a:lnTo>
                <a:lnTo>
                  <a:pt x="20978" y="1007"/>
                </a:lnTo>
                <a:lnTo>
                  <a:pt x="20978" y="55"/>
                </a:lnTo>
                <a:moveTo>
                  <a:pt x="20978" y="1076"/>
                </a:moveTo>
                <a:lnTo>
                  <a:pt x="22038" y="1076"/>
                </a:lnTo>
                <a:lnTo>
                  <a:pt x="22038" y="2082"/>
                </a:lnTo>
                <a:lnTo>
                  <a:pt x="20978" y="2082"/>
                </a:lnTo>
                <a:lnTo>
                  <a:pt x="20978" y="1076"/>
                </a:lnTo>
                <a:moveTo>
                  <a:pt x="20978" y="2150"/>
                </a:moveTo>
                <a:lnTo>
                  <a:pt x="22038" y="2150"/>
                </a:lnTo>
                <a:lnTo>
                  <a:pt x="22038" y="3104"/>
                </a:lnTo>
                <a:lnTo>
                  <a:pt x="20978" y="3104"/>
                </a:lnTo>
                <a:lnTo>
                  <a:pt x="20978" y="2150"/>
                </a:lnTo>
                <a:moveTo>
                  <a:pt x="20978" y="3172"/>
                </a:moveTo>
                <a:lnTo>
                  <a:pt x="22038" y="3172"/>
                </a:lnTo>
                <a:lnTo>
                  <a:pt x="22038" y="4178"/>
                </a:lnTo>
                <a:lnTo>
                  <a:pt x="20978" y="4178"/>
                </a:lnTo>
                <a:lnTo>
                  <a:pt x="20978" y="3172"/>
                </a:lnTo>
                <a:moveTo>
                  <a:pt x="20978" y="4247"/>
                </a:moveTo>
                <a:lnTo>
                  <a:pt x="22038" y="4247"/>
                </a:lnTo>
                <a:lnTo>
                  <a:pt x="22038" y="5200"/>
                </a:lnTo>
                <a:lnTo>
                  <a:pt x="20978" y="5200"/>
                </a:lnTo>
                <a:lnTo>
                  <a:pt x="20978" y="4247"/>
                </a:lnTo>
                <a:moveTo>
                  <a:pt x="20978" y="5268"/>
                </a:moveTo>
                <a:lnTo>
                  <a:pt x="22038" y="5268"/>
                </a:lnTo>
                <a:lnTo>
                  <a:pt x="22038" y="6274"/>
                </a:lnTo>
                <a:lnTo>
                  <a:pt x="20978" y="6274"/>
                </a:lnTo>
                <a:lnTo>
                  <a:pt x="20978" y="5268"/>
                </a:lnTo>
                <a:moveTo>
                  <a:pt x="20978" y="6342"/>
                </a:moveTo>
                <a:lnTo>
                  <a:pt x="22038" y="6342"/>
                </a:lnTo>
                <a:lnTo>
                  <a:pt x="22038" y="7296"/>
                </a:lnTo>
                <a:lnTo>
                  <a:pt x="20978" y="7296"/>
                </a:lnTo>
                <a:lnTo>
                  <a:pt x="20978" y="6342"/>
                </a:lnTo>
                <a:moveTo>
                  <a:pt x="20978" y="7364"/>
                </a:moveTo>
                <a:lnTo>
                  <a:pt x="22038" y="7364"/>
                </a:lnTo>
                <a:lnTo>
                  <a:pt x="22038" y="8369"/>
                </a:lnTo>
                <a:lnTo>
                  <a:pt x="20978" y="8369"/>
                </a:lnTo>
                <a:lnTo>
                  <a:pt x="20978" y="7364"/>
                </a:lnTo>
                <a:moveTo>
                  <a:pt x="20978" y="8438"/>
                </a:moveTo>
                <a:lnTo>
                  <a:pt x="22038" y="8438"/>
                </a:lnTo>
                <a:lnTo>
                  <a:pt x="22038" y="9391"/>
                </a:lnTo>
                <a:lnTo>
                  <a:pt x="20978" y="9391"/>
                </a:lnTo>
                <a:lnTo>
                  <a:pt x="20978" y="8438"/>
                </a:lnTo>
                <a:moveTo>
                  <a:pt x="20978" y="9459"/>
                </a:moveTo>
                <a:lnTo>
                  <a:pt x="22038" y="9459"/>
                </a:lnTo>
                <a:lnTo>
                  <a:pt x="22038" y="10465"/>
                </a:lnTo>
                <a:lnTo>
                  <a:pt x="20978" y="10465"/>
                </a:lnTo>
                <a:lnTo>
                  <a:pt x="20978" y="9459"/>
                </a:lnTo>
                <a:moveTo>
                  <a:pt x="20978" y="10533"/>
                </a:moveTo>
                <a:lnTo>
                  <a:pt x="22038" y="10533"/>
                </a:lnTo>
                <a:lnTo>
                  <a:pt x="22038" y="11487"/>
                </a:lnTo>
                <a:lnTo>
                  <a:pt x="20978" y="11487"/>
                </a:lnTo>
                <a:lnTo>
                  <a:pt x="20978" y="10533"/>
                </a:lnTo>
                <a:moveTo>
                  <a:pt x="20978" y="11556"/>
                </a:moveTo>
                <a:lnTo>
                  <a:pt x="22038" y="11556"/>
                </a:lnTo>
                <a:lnTo>
                  <a:pt x="22038" y="12561"/>
                </a:lnTo>
                <a:lnTo>
                  <a:pt x="20978" y="12561"/>
                </a:lnTo>
                <a:lnTo>
                  <a:pt x="20978" y="11556"/>
                </a:lnTo>
                <a:moveTo>
                  <a:pt x="20978" y="12630"/>
                </a:moveTo>
                <a:lnTo>
                  <a:pt x="22038" y="12630"/>
                </a:lnTo>
                <a:lnTo>
                  <a:pt x="22038" y="13583"/>
                </a:lnTo>
                <a:lnTo>
                  <a:pt x="20978" y="13583"/>
                </a:lnTo>
                <a:lnTo>
                  <a:pt x="20978" y="12630"/>
                </a:lnTo>
                <a:moveTo>
                  <a:pt x="20978" y="13651"/>
                </a:moveTo>
                <a:lnTo>
                  <a:pt x="22038" y="13651"/>
                </a:lnTo>
                <a:lnTo>
                  <a:pt x="22038" y="14657"/>
                </a:lnTo>
                <a:lnTo>
                  <a:pt x="20978" y="14657"/>
                </a:lnTo>
                <a:lnTo>
                  <a:pt x="20978" y="13651"/>
                </a:lnTo>
                <a:moveTo>
                  <a:pt x="20978" y="14726"/>
                </a:moveTo>
                <a:lnTo>
                  <a:pt x="22038" y="14726"/>
                </a:lnTo>
                <a:lnTo>
                  <a:pt x="22038" y="15680"/>
                </a:lnTo>
                <a:lnTo>
                  <a:pt x="20978" y="15680"/>
                </a:lnTo>
                <a:lnTo>
                  <a:pt x="20978" y="14726"/>
                </a:lnTo>
                <a:moveTo>
                  <a:pt x="20011" y="55"/>
                </a:moveTo>
                <a:lnTo>
                  <a:pt x="20910" y="55"/>
                </a:lnTo>
                <a:lnTo>
                  <a:pt x="20910" y="1007"/>
                </a:lnTo>
                <a:lnTo>
                  <a:pt x="20011" y="1007"/>
                </a:lnTo>
                <a:lnTo>
                  <a:pt x="20011" y="55"/>
                </a:lnTo>
                <a:moveTo>
                  <a:pt x="20011" y="1076"/>
                </a:moveTo>
                <a:lnTo>
                  <a:pt x="20910" y="1076"/>
                </a:lnTo>
                <a:lnTo>
                  <a:pt x="20910" y="2082"/>
                </a:lnTo>
                <a:lnTo>
                  <a:pt x="20011" y="2082"/>
                </a:lnTo>
                <a:lnTo>
                  <a:pt x="20011" y="1076"/>
                </a:lnTo>
                <a:moveTo>
                  <a:pt x="20011" y="2150"/>
                </a:moveTo>
                <a:lnTo>
                  <a:pt x="20910" y="2150"/>
                </a:lnTo>
                <a:lnTo>
                  <a:pt x="20910" y="3104"/>
                </a:lnTo>
                <a:lnTo>
                  <a:pt x="20011" y="3104"/>
                </a:lnTo>
                <a:lnTo>
                  <a:pt x="20011" y="2150"/>
                </a:lnTo>
                <a:moveTo>
                  <a:pt x="20011" y="3172"/>
                </a:moveTo>
                <a:lnTo>
                  <a:pt x="20910" y="3172"/>
                </a:lnTo>
                <a:lnTo>
                  <a:pt x="20910" y="4178"/>
                </a:lnTo>
                <a:lnTo>
                  <a:pt x="20011" y="4178"/>
                </a:lnTo>
                <a:lnTo>
                  <a:pt x="20011" y="3172"/>
                </a:lnTo>
                <a:moveTo>
                  <a:pt x="20011" y="4247"/>
                </a:moveTo>
                <a:lnTo>
                  <a:pt x="20910" y="4247"/>
                </a:lnTo>
                <a:lnTo>
                  <a:pt x="20910" y="5200"/>
                </a:lnTo>
                <a:lnTo>
                  <a:pt x="20011" y="5200"/>
                </a:lnTo>
                <a:lnTo>
                  <a:pt x="20011" y="4247"/>
                </a:lnTo>
                <a:moveTo>
                  <a:pt x="20011" y="5268"/>
                </a:moveTo>
                <a:lnTo>
                  <a:pt x="20910" y="5268"/>
                </a:lnTo>
                <a:lnTo>
                  <a:pt x="20910" y="6274"/>
                </a:lnTo>
                <a:lnTo>
                  <a:pt x="20011" y="6274"/>
                </a:lnTo>
                <a:lnTo>
                  <a:pt x="20011" y="5268"/>
                </a:lnTo>
                <a:moveTo>
                  <a:pt x="20011" y="6342"/>
                </a:moveTo>
                <a:lnTo>
                  <a:pt x="20910" y="6342"/>
                </a:lnTo>
                <a:lnTo>
                  <a:pt x="20910" y="7296"/>
                </a:lnTo>
                <a:lnTo>
                  <a:pt x="20011" y="7296"/>
                </a:lnTo>
                <a:lnTo>
                  <a:pt x="20011" y="6342"/>
                </a:lnTo>
                <a:moveTo>
                  <a:pt x="20011" y="7364"/>
                </a:moveTo>
                <a:lnTo>
                  <a:pt x="20910" y="7364"/>
                </a:lnTo>
                <a:lnTo>
                  <a:pt x="20910" y="8369"/>
                </a:lnTo>
                <a:lnTo>
                  <a:pt x="20011" y="8369"/>
                </a:lnTo>
                <a:lnTo>
                  <a:pt x="20011" y="7364"/>
                </a:lnTo>
                <a:moveTo>
                  <a:pt x="20011" y="8438"/>
                </a:moveTo>
                <a:lnTo>
                  <a:pt x="20910" y="8438"/>
                </a:lnTo>
                <a:lnTo>
                  <a:pt x="20910" y="9391"/>
                </a:lnTo>
                <a:lnTo>
                  <a:pt x="20011" y="9391"/>
                </a:lnTo>
                <a:lnTo>
                  <a:pt x="20011" y="8438"/>
                </a:lnTo>
                <a:moveTo>
                  <a:pt x="20011" y="9459"/>
                </a:moveTo>
                <a:lnTo>
                  <a:pt x="20910" y="9459"/>
                </a:lnTo>
                <a:lnTo>
                  <a:pt x="20910" y="10465"/>
                </a:lnTo>
                <a:lnTo>
                  <a:pt x="20011" y="10465"/>
                </a:lnTo>
                <a:lnTo>
                  <a:pt x="20011" y="9459"/>
                </a:lnTo>
                <a:moveTo>
                  <a:pt x="20011" y="10533"/>
                </a:moveTo>
                <a:lnTo>
                  <a:pt x="20910" y="10533"/>
                </a:lnTo>
                <a:lnTo>
                  <a:pt x="20910" y="11487"/>
                </a:lnTo>
                <a:lnTo>
                  <a:pt x="20011" y="11487"/>
                </a:lnTo>
                <a:lnTo>
                  <a:pt x="20011" y="10533"/>
                </a:lnTo>
                <a:moveTo>
                  <a:pt x="20011" y="11556"/>
                </a:moveTo>
                <a:lnTo>
                  <a:pt x="20910" y="11556"/>
                </a:lnTo>
                <a:lnTo>
                  <a:pt x="20910" y="12561"/>
                </a:lnTo>
                <a:lnTo>
                  <a:pt x="20011" y="12561"/>
                </a:lnTo>
                <a:lnTo>
                  <a:pt x="20011" y="11556"/>
                </a:lnTo>
                <a:moveTo>
                  <a:pt x="20011" y="12630"/>
                </a:moveTo>
                <a:lnTo>
                  <a:pt x="20910" y="12630"/>
                </a:lnTo>
                <a:lnTo>
                  <a:pt x="20910" y="13583"/>
                </a:lnTo>
                <a:lnTo>
                  <a:pt x="20011" y="13583"/>
                </a:lnTo>
                <a:lnTo>
                  <a:pt x="20011" y="12630"/>
                </a:lnTo>
                <a:moveTo>
                  <a:pt x="20011" y="13651"/>
                </a:moveTo>
                <a:lnTo>
                  <a:pt x="20910" y="13651"/>
                </a:lnTo>
                <a:lnTo>
                  <a:pt x="20910" y="14657"/>
                </a:lnTo>
                <a:lnTo>
                  <a:pt x="20011" y="14657"/>
                </a:lnTo>
                <a:lnTo>
                  <a:pt x="20011" y="13651"/>
                </a:lnTo>
                <a:moveTo>
                  <a:pt x="20011" y="14726"/>
                </a:moveTo>
                <a:lnTo>
                  <a:pt x="20910" y="14726"/>
                </a:lnTo>
                <a:lnTo>
                  <a:pt x="20910" y="15680"/>
                </a:lnTo>
                <a:lnTo>
                  <a:pt x="20011" y="15680"/>
                </a:lnTo>
                <a:lnTo>
                  <a:pt x="20011" y="14726"/>
                </a:lnTo>
                <a:moveTo>
                  <a:pt x="18883" y="55"/>
                </a:moveTo>
                <a:lnTo>
                  <a:pt x="19942" y="55"/>
                </a:lnTo>
                <a:lnTo>
                  <a:pt x="19942" y="1007"/>
                </a:lnTo>
                <a:lnTo>
                  <a:pt x="18883" y="1007"/>
                </a:lnTo>
                <a:lnTo>
                  <a:pt x="18883" y="55"/>
                </a:lnTo>
                <a:moveTo>
                  <a:pt x="18883" y="1076"/>
                </a:moveTo>
                <a:lnTo>
                  <a:pt x="19942" y="1076"/>
                </a:lnTo>
                <a:lnTo>
                  <a:pt x="19942" y="2082"/>
                </a:lnTo>
                <a:lnTo>
                  <a:pt x="18883" y="2082"/>
                </a:lnTo>
                <a:lnTo>
                  <a:pt x="18883" y="1076"/>
                </a:lnTo>
                <a:moveTo>
                  <a:pt x="18883" y="2150"/>
                </a:moveTo>
                <a:lnTo>
                  <a:pt x="19942" y="2150"/>
                </a:lnTo>
                <a:lnTo>
                  <a:pt x="19942" y="3104"/>
                </a:lnTo>
                <a:lnTo>
                  <a:pt x="18883" y="3104"/>
                </a:lnTo>
                <a:lnTo>
                  <a:pt x="18883" y="2150"/>
                </a:lnTo>
                <a:moveTo>
                  <a:pt x="18883" y="3172"/>
                </a:moveTo>
                <a:lnTo>
                  <a:pt x="19942" y="3172"/>
                </a:lnTo>
                <a:lnTo>
                  <a:pt x="19942" y="4178"/>
                </a:lnTo>
                <a:lnTo>
                  <a:pt x="18883" y="4178"/>
                </a:lnTo>
                <a:lnTo>
                  <a:pt x="18883" y="3172"/>
                </a:lnTo>
                <a:moveTo>
                  <a:pt x="18883" y="4247"/>
                </a:moveTo>
                <a:lnTo>
                  <a:pt x="19942" y="4247"/>
                </a:lnTo>
                <a:lnTo>
                  <a:pt x="19942" y="5200"/>
                </a:lnTo>
                <a:lnTo>
                  <a:pt x="18883" y="5200"/>
                </a:lnTo>
                <a:lnTo>
                  <a:pt x="18883" y="4247"/>
                </a:lnTo>
                <a:moveTo>
                  <a:pt x="18883" y="5268"/>
                </a:moveTo>
                <a:lnTo>
                  <a:pt x="19942" y="5268"/>
                </a:lnTo>
                <a:lnTo>
                  <a:pt x="19942" y="6274"/>
                </a:lnTo>
                <a:lnTo>
                  <a:pt x="18883" y="6274"/>
                </a:lnTo>
                <a:lnTo>
                  <a:pt x="18883" y="5268"/>
                </a:lnTo>
                <a:moveTo>
                  <a:pt x="18883" y="6342"/>
                </a:moveTo>
                <a:lnTo>
                  <a:pt x="19942" y="6342"/>
                </a:lnTo>
                <a:lnTo>
                  <a:pt x="19942" y="7296"/>
                </a:lnTo>
                <a:lnTo>
                  <a:pt x="18883" y="7296"/>
                </a:lnTo>
                <a:lnTo>
                  <a:pt x="18883" y="6342"/>
                </a:lnTo>
                <a:moveTo>
                  <a:pt x="18883" y="7364"/>
                </a:moveTo>
                <a:lnTo>
                  <a:pt x="19942" y="7364"/>
                </a:lnTo>
                <a:lnTo>
                  <a:pt x="19942" y="8369"/>
                </a:lnTo>
                <a:lnTo>
                  <a:pt x="18883" y="8369"/>
                </a:lnTo>
                <a:lnTo>
                  <a:pt x="18883" y="7364"/>
                </a:lnTo>
                <a:moveTo>
                  <a:pt x="18883" y="8438"/>
                </a:moveTo>
                <a:lnTo>
                  <a:pt x="19942" y="8438"/>
                </a:lnTo>
                <a:lnTo>
                  <a:pt x="19942" y="9391"/>
                </a:lnTo>
                <a:lnTo>
                  <a:pt x="18883" y="9391"/>
                </a:lnTo>
                <a:lnTo>
                  <a:pt x="18883" y="8438"/>
                </a:lnTo>
                <a:moveTo>
                  <a:pt x="18883" y="9459"/>
                </a:moveTo>
                <a:lnTo>
                  <a:pt x="19942" y="9459"/>
                </a:lnTo>
                <a:lnTo>
                  <a:pt x="19942" y="10465"/>
                </a:lnTo>
                <a:lnTo>
                  <a:pt x="18883" y="10465"/>
                </a:lnTo>
                <a:lnTo>
                  <a:pt x="18883" y="9459"/>
                </a:lnTo>
                <a:moveTo>
                  <a:pt x="18883" y="10533"/>
                </a:moveTo>
                <a:lnTo>
                  <a:pt x="19942" y="10533"/>
                </a:lnTo>
                <a:lnTo>
                  <a:pt x="19942" y="11487"/>
                </a:lnTo>
                <a:lnTo>
                  <a:pt x="18883" y="11487"/>
                </a:lnTo>
                <a:lnTo>
                  <a:pt x="18883" y="10533"/>
                </a:lnTo>
                <a:moveTo>
                  <a:pt x="18883" y="11556"/>
                </a:moveTo>
                <a:lnTo>
                  <a:pt x="19942" y="11556"/>
                </a:lnTo>
                <a:lnTo>
                  <a:pt x="19942" y="12561"/>
                </a:lnTo>
                <a:lnTo>
                  <a:pt x="18883" y="12561"/>
                </a:lnTo>
                <a:lnTo>
                  <a:pt x="18883" y="11556"/>
                </a:lnTo>
                <a:moveTo>
                  <a:pt x="18883" y="12630"/>
                </a:moveTo>
                <a:lnTo>
                  <a:pt x="19942" y="12630"/>
                </a:lnTo>
                <a:lnTo>
                  <a:pt x="19942" y="13583"/>
                </a:lnTo>
                <a:lnTo>
                  <a:pt x="18883" y="13583"/>
                </a:lnTo>
                <a:lnTo>
                  <a:pt x="18883" y="12630"/>
                </a:lnTo>
                <a:moveTo>
                  <a:pt x="18883" y="13651"/>
                </a:moveTo>
                <a:lnTo>
                  <a:pt x="19942" y="13651"/>
                </a:lnTo>
                <a:lnTo>
                  <a:pt x="19942" y="14657"/>
                </a:lnTo>
                <a:lnTo>
                  <a:pt x="18883" y="14657"/>
                </a:lnTo>
                <a:lnTo>
                  <a:pt x="18883" y="13651"/>
                </a:lnTo>
                <a:moveTo>
                  <a:pt x="18883" y="14726"/>
                </a:moveTo>
                <a:lnTo>
                  <a:pt x="19942" y="14726"/>
                </a:lnTo>
                <a:lnTo>
                  <a:pt x="19942" y="15680"/>
                </a:lnTo>
                <a:lnTo>
                  <a:pt x="18883" y="15680"/>
                </a:lnTo>
                <a:lnTo>
                  <a:pt x="18883" y="14726"/>
                </a:lnTo>
                <a:moveTo>
                  <a:pt x="17914" y="55"/>
                </a:moveTo>
                <a:lnTo>
                  <a:pt x="18814" y="55"/>
                </a:lnTo>
                <a:lnTo>
                  <a:pt x="18814" y="1007"/>
                </a:lnTo>
                <a:lnTo>
                  <a:pt x="17914" y="1007"/>
                </a:lnTo>
                <a:lnTo>
                  <a:pt x="17914" y="55"/>
                </a:lnTo>
                <a:moveTo>
                  <a:pt x="17914" y="1076"/>
                </a:moveTo>
                <a:lnTo>
                  <a:pt x="18814" y="1076"/>
                </a:lnTo>
                <a:lnTo>
                  <a:pt x="18814" y="2082"/>
                </a:lnTo>
                <a:lnTo>
                  <a:pt x="17914" y="2082"/>
                </a:lnTo>
                <a:lnTo>
                  <a:pt x="17914" y="1076"/>
                </a:lnTo>
                <a:moveTo>
                  <a:pt x="17914" y="2150"/>
                </a:moveTo>
                <a:lnTo>
                  <a:pt x="18814" y="2150"/>
                </a:lnTo>
                <a:lnTo>
                  <a:pt x="18814" y="3104"/>
                </a:lnTo>
                <a:lnTo>
                  <a:pt x="17914" y="3104"/>
                </a:lnTo>
                <a:lnTo>
                  <a:pt x="17914" y="2150"/>
                </a:lnTo>
                <a:moveTo>
                  <a:pt x="17914" y="3172"/>
                </a:moveTo>
                <a:lnTo>
                  <a:pt x="18814" y="3172"/>
                </a:lnTo>
                <a:lnTo>
                  <a:pt x="18814" y="4178"/>
                </a:lnTo>
                <a:lnTo>
                  <a:pt x="17914" y="4178"/>
                </a:lnTo>
                <a:lnTo>
                  <a:pt x="17914" y="3172"/>
                </a:lnTo>
                <a:moveTo>
                  <a:pt x="17914" y="4247"/>
                </a:moveTo>
                <a:lnTo>
                  <a:pt x="18814" y="4247"/>
                </a:lnTo>
                <a:lnTo>
                  <a:pt x="18814" y="5200"/>
                </a:lnTo>
                <a:lnTo>
                  <a:pt x="17914" y="5200"/>
                </a:lnTo>
                <a:lnTo>
                  <a:pt x="17914" y="4247"/>
                </a:lnTo>
                <a:moveTo>
                  <a:pt x="17914" y="5268"/>
                </a:moveTo>
                <a:lnTo>
                  <a:pt x="18814" y="5268"/>
                </a:lnTo>
                <a:lnTo>
                  <a:pt x="18814" y="6274"/>
                </a:lnTo>
                <a:lnTo>
                  <a:pt x="17914" y="6274"/>
                </a:lnTo>
                <a:lnTo>
                  <a:pt x="17914" y="5268"/>
                </a:lnTo>
                <a:moveTo>
                  <a:pt x="17914" y="6342"/>
                </a:moveTo>
                <a:lnTo>
                  <a:pt x="18814" y="6342"/>
                </a:lnTo>
                <a:lnTo>
                  <a:pt x="18814" y="7296"/>
                </a:lnTo>
                <a:lnTo>
                  <a:pt x="17914" y="7296"/>
                </a:lnTo>
                <a:lnTo>
                  <a:pt x="17914" y="6342"/>
                </a:lnTo>
                <a:moveTo>
                  <a:pt x="17914" y="7364"/>
                </a:moveTo>
                <a:lnTo>
                  <a:pt x="18814" y="7364"/>
                </a:lnTo>
                <a:lnTo>
                  <a:pt x="18814" y="8369"/>
                </a:lnTo>
                <a:lnTo>
                  <a:pt x="17914" y="8369"/>
                </a:lnTo>
                <a:lnTo>
                  <a:pt x="17914" y="7364"/>
                </a:lnTo>
                <a:moveTo>
                  <a:pt x="17914" y="8438"/>
                </a:moveTo>
                <a:lnTo>
                  <a:pt x="18814" y="8438"/>
                </a:lnTo>
                <a:lnTo>
                  <a:pt x="18814" y="9391"/>
                </a:lnTo>
                <a:lnTo>
                  <a:pt x="17914" y="9391"/>
                </a:lnTo>
                <a:lnTo>
                  <a:pt x="17914" y="8438"/>
                </a:lnTo>
                <a:moveTo>
                  <a:pt x="17914" y="9459"/>
                </a:moveTo>
                <a:lnTo>
                  <a:pt x="18814" y="9459"/>
                </a:lnTo>
                <a:lnTo>
                  <a:pt x="18814" y="10465"/>
                </a:lnTo>
                <a:lnTo>
                  <a:pt x="17914" y="10465"/>
                </a:lnTo>
                <a:lnTo>
                  <a:pt x="17914" y="9459"/>
                </a:lnTo>
                <a:moveTo>
                  <a:pt x="17914" y="10533"/>
                </a:moveTo>
                <a:lnTo>
                  <a:pt x="18814" y="10533"/>
                </a:lnTo>
                <a:lnTo>
                  <a:pt x="18814" y="11487"/>
                </a:lnTo>
                <a:lnTo>
                  <a:pt x="17914" y="11487"/>
                </a:lnTo>
                <a:lnTo>
                  <a:pt x="17914" y="10533"/>
                </a:lnTo>
                <a:moveTo>
                  <a:pt x="17914" y="11556"/>
                </a:moveTo>
                <a:lnTo>
                  <a:pt x="18814" y="11556"/>
                </a:lnTo>
                <a:lnTo>
                  <a:pt x="18814" y="12561"/>
                </a:lnTo>
                <a:lnTo>
                  <a:pt x="17914" y="12561"/>
                </a:lnTo>
                <a:lnTo>
                  <a:pt x="17914" y="11556"/>
                </a:lnTo>
                <a:moveTo>
                  <a:pt x="17914" y="12630"/>
                </a:moveTo>
                <a:lnTo>
                  <a:pt x="18814" y="12630"/>
                </a:lnTo>
                <a:lnTo>
                  <a:pt x="18814" y="13583"/>
                </a:lnTo>
                <a:lnTo>
                  <a:pt x="17914" y="13583"/>
                </a:lnTo>
                <a:lnTo>
                  <a:pt x="17914" y="12630"/>
                </a:lnTo>
                <a:moveTo>
                  <a:pt x="17914" y="13651"/>
                </a:moveTo>
                <a:lnTo>
                  <a:pt x="18814" y="13651"/>
                </a:lnTo>
                <a:lnTo>
                  <a:pt x="18814" y="14657"/>
                </a:lnTo>
                <a:lnTo>
                  <a:pt x="17914" y="14657"/>
                </a:lnTo>
                <a:lnTo>
                  <a:pt x="17914" y="13651"/>
                </a:lnTo>
                <a:moveTo>
                  <a:pt x="17914" y="14726"/>
                </a:moveTo>
                <a:lnTo>
                  <a:pt x="18814" y="14726"/>
                </a:lnTo>
                <a:lnTo>
                  <a:pt x="18814" y="15680"/>
                </a:lnTo>
                <a:lnTo>
                  <a:pt x="17914" y="15680"/>
                </a:lnTo>
                <a:lnTo>
                  <a:pt x="17914" y="14726"/>
                </a:lnTo>
                <a:moveTo>
                  <a:pt x="16786" y="55"/>
                </a:moveTo>
                <a:lnTo>
                  <a:pt x="17846" y="55"/>
                </a:lnTo>
                <a:lnTo>
                  <a:pt x="17846" y="1007"/>
                </a:lnTo>
                <a:lnTo>
                  <a:pt x="16786" y="1007"/>
                </a:lnTo>
                <a:lnTo>
                  <a:pt x="16786" y="55"/>
                </a:lnTo>
                <a:moveTo>
                  <a:pt x="16786" y="1076"/>
                </a:moveTo>
                <a:lnTo>
                  <a:pt x="17846" y="1076"/>
                </a:lnTo>
                <a:lnTo>
                  <a:pt x="17846" y="2082"/>
                </a:lnTo>
                <a:lnTo>
                  <a:pt x="16786" y="2082"/>
                </a:lnTo>
                <a:lnTo>
                  <a:pt x="16786" y="1076"/>
                </a:lnTo>
                <a:moveTo>
                  <a:pt x="16786" y="2150"/>
                </a:moveTo>
                <a:lnTo>
                  <a:pt x="17846" y="2150"/>
                </a:lnTo>
                <a:lnTo>
                  <a:pt x="17846" y="3104"/>
                </a:lnTo>
                <a:lnTo>
                  <a:pt x="16786" y="3104"/>
                </a:lnTo>
                <a:lnTo>
                  <a:pt x="16786" y="2150"/>
                </a:lnTo>
                <a:moveTo>
                  <a:pt x="16786" y="3172"/>
                </a:moveTo>
                <a:lnTo>
                  <a:pt x="17846" y="3172"/>
                </a:lnTo>
                <a:lnTo>
                  <a:pt x="17846" y="4178"/>
                </a:lnTo>
                <a:lnTo>
                  <a:pt x="16786" y="4178"/>
                </a:lnTo>
                <a:lnTo>
                  <a:pt x="16786" y="3172"/>
                </a:lnTo>
                <a:moveTo>
                  <a:pt x="16786" y="4247"/>
                </a:moveTo>
                <a:lnTo>
                  <a:pt x="17846" y="4247"/>
                </a:lnTo>
                <a:lnTo>
                  <a:pt x="17846" y="5200"/>
                </a:lnTo>
                <a:lnTo>
                  <a:pt x="16786" y="5200"/>
                </a:lnTo>
                <a:lnTo>
                  <a:pt x="16786" y="4247"/>
                </a:lnTo>
                <a:moveTo>
                  <a:pt x="16786" y="5268"/>
                </a:moveTo>
                <a:lnTo>
                  <a:pt x="17846" y="5268"/>
                </a:lnTo>
                <a:lnTo>
                  <a:pt x="17846" y="6274"/>
                </a:lnTo>
                <a:lnTo>
                  <a:pt x="16786" y="6274"/>
                </a:lnTo>
                <a:lnTo>
                  <a:pt x="16786" y="5268"/>
                </a:lnTo>
                <a:moveTo>
                  <a:pt x="16786" y="6342"/>
                </a:moveTo>
                <a:lnTo>
                  <a:pt x="17846" y="6342"/>
                </a:lnTo>
                <a:lnTo>
                  <a:pt x="17846" y="7296"/>
                </a:lnTo>
                <a:lnTo>
                  <a:pt x="16786" y="7296"/>
                </a:lnTo>
                <a:lnTo>
                  <a:pt x="16786" y="6342"/>
                </a:lnTo>
                <a:moveTo>
                  <a:pt x="16786" y="7364"/>
                </a:moveTo>
                <a:lnTo>
                  <a:pt x="17846" y="7364"/>
                </a:lnTo>
                <a:lnTo>
                  <a:pt x="17846" y="8369"/>
                </a:lnTo>
                <a:lnTo>
                  <a:pt x="16786" y="8369"/>
                </a:lnTo>
                <a:lnTo>
                  <a:pt x="16786" y="7364"/>
                </a:lnTo>
                <a:moveTo>
                  <a:pt x="16786" y="8438"/>
                </a:moveTo>
                <a:lnTo>
                  <a:pt x="17846" y="8438"/>
                </a:lnTo>
                <a:lnTo>
                  <a:pt x="17846" y="9391"/>
                </a:lnTo>
                <a:lnTo>
                  <a:pt x="16786" y="9391"/>
                </a:lnTo>
                <a:lnTo>
                  <a:pt x="16786" y="8438"/>
                </a:lnTo>
                <a:moveTo>
                  <a:pt x="16786" y="9459"/>
                </a:moveTo>
                <a:lnTo>
                  <a:pt x="17846" y="9459"/>
                </a:lnTo>
                <a:lnTo>
                  <a:pt x="17846" y="10465"/>
                </a:lnTo>
                <a:lnTo>
                  <a:pt x="16786" y="10465"/>
                </a:lnTo>
                <a:lnTo>
                  <a:pt x="16786" y="9459"/>
                </a:lnTo>
                <a:moveTo>
                  <a:pt x="16786" y="10533"/>
                </a:moveTo>
                <a:lnTo>
                  <a:pt x="17846" y="10533"/>
                </a:lnTo>
                <a:lnTo>
                  <a:pt x="17846" y="11487"/>
                </a:lnTo>
                <a:lnTo>
                  <a:pt x="16786" y="11487"/>
                </a:lnTo>
                <a:lnTo>
                  <a:pt x="16786" y="10533"/>
                </a:lnTo>
                <a:moveTo>
                  <a:pt x="16786" y="11556"/>
                </a:moveTo>
                <a:lnTo>
                  <a:pt x="17846" y="11556"/>
                </a:lnTo>
                <a:lnTo>
                  <a:pt x="17846" y="12561"/>
                </a:lnTo>
                <a:lnTo>
                  <a:pt x="16786" y="12561"/>
                </a:lnTo>
                <a:lnTo>
                  <a:pt x="16786" y="11556"/>
                </a:lnTo>
                <a:moveTo>
                  <a:pt x="16786" y="12630"/>
                </a:moveTo>
                <a:lnTo>
                  <a:pt x="17846" y="12630"/>
                </a:lnTo>
                <a:lnTo>
                  <a:pt x="17846" y="13583"/>
                </a:lnTo>
                <a:lnTo>
                  <a:pt x="16786" y="13583"/>
                </a:lnTo>
                <a:lnTo>
                  <a:pt x="16786" y="12630"/>
                </a:lnTo>
                <a:moveTo>
                  <a:pt x="16786" y="13651"/>
                </a:moveTo>
                <a:lnTo>
                  <a:pt x="17846" y="13651"/>
                </a:lnTo>
                <a:lnTo>
                  <a:pt x="17846" y="14657"/>
                </a:lnTo>
                <a:lnTo>
                  <a:pt x="16786" y="14657"/>
                </a:lnTo>
                <a:lnTo>
                  <a:pt x="16786" y="13651"/>
                </a:lnTo>
                <a:moveTo>
                  <a:pt x="16786" y="14726"/>
                </a:moveTo>
                <a:lnTo>
                  <a:pt x="17846" y="14726"/>
                </a:lnTo>
                <a:lnTo>
                  <a:pt x="17846" y="15680"/>
                </a:lnTo>
                <a:lnTo>
                  <a:pt x="16786" y="15680"/>
                </a:lnTo>
                <a:lnTo>
                  <a:pt x="16786" y="14726"/>
                </a:lnTo>
                <a:moveTo>
                  <a:pt x="15819" y="55"/>
                </a:moveTo>
                <a:lnTo>
                  <a:pt x="16718" y="55"/>
                </a:lnTo>
                <a:lnTo>
                  <a:pt x="16718" y="1007"/>
                </a:lnTo>
                <a:lnTo>
                  <a:pt x="15819" y="1007"/>
                </a:lnTo>
                <a:lnTo>
                  <a:pt x="15819" y="55"/>
                </a:lnTo>
                <a:moveTo>
                  <a:pt x="15819" y="1076"/>
                </a:moveTo>
                <a:lnTo>
                  <a:pt x="16718" y="1076"/>
                </a:lnTo>
                <a:lnTo>
                  <a:pt x="16718" y="2082"/>
                </a:lnTo>
                <a:lnTo>
                  <a:pt x="15819" y="2082"/>
                </a:lnTo>
                <a:lnTo>
                  <a:pt x="15819" y="1076"/>
                </a:lnTo>
                <a:moveTo>
                  <a:pt x="15819" y="2150"/>
                </a:moveTo>
                <a:lnTo>
                  <a:pt x="16718" y="2150"/>
                </a:lnTo>
                <a:lnTo>
                  <a:pt x="16718" y="3104"/>
                </a:lnTo>
                <a:lnTo>
                  <a:pt x="15819" y="3104"/>
                </a:lnTo>
                <a:lnTo>
                  <a:pt x="15819" y="2150"/>
                </a:lnTo>
                <a:moveTo>
                  <a:pt x="15819" y="3172"/>
                </a:moveTo>
                <a:lnTo>
                  <a:pt x="16718" y="3172"/>
                </a:lnTo>
                <a:lnTo>
                  <a:pt x="16718" y="4178"/>
                </a:lnTo>
                <a:lnTo>
                  <a:pt x="15819" y="4178"/>
                </a:lnTo>
                <a:lnTo>
                  <a:pt x="15819" y="3172"/>
                </a:lnTo>
                <a:moveTo>
                  <a:pt x="15819" y="4247"/>
                </a:moveTo>
                <a:lnTo>
                  <a:pt x="16718" y="4247"/>
                </a:lnTo>
                <a:lnTo>
                  <a:pt x="16718" y="5200"/>
                </a:lnTo>
                <a:lnTo>
                  <a:pt x="15819" y="5200"/>
                </a:lnTo>
                <a:lnTo>
                  <a:pt x="15819" y="4247"/>
                </a:lnTo>
                <a:moveTo>
                  <a:pt x="15819" y="5268"/>
                </a:moveTo>
                <a:lnTo>
                  <a:pt x="16718" y="5268"/>
                </a:lnTo>
                <a:lnTo>
                  <a:pt x="16718" y="6274"/>
                </a:lnTo>
                <a:lnTo>
                  <a:pt x="15819" y="6274"/>
                </a:lnTo>
                <a:lnTo>
                  <a:pt x="15819" y="5268"/>
                </a:lnTo>
                <a:moveTo>
                  <a:pt x="15819" y="6342"/>
                </a:moveTo>
                <a:lnTo>
                  <a:pt x="16718" y="6342"/>
                </a:lnTo>
                <a:lnTo>
                  <a:pt x="16718" y="7296"/>
                </a:lnTo>
                <a:lnTo>
                  <a:pt x="15819" y="7296"/>
                </a:lnTo>
                <a:lnTo>
                  <a:pt x="15819" y="6342"/>
                </a:lnTo>
                <a:moveTo>
                  <a:pt x="15819" y="7364"/>
                </a:moveTo>
                <a:lnTo>
                  <a:pt x="16718" y="7364"/>
                </a:lnTo>
                <a:lnTo>
                  <a:pt x="16718" y="8369"/>
                </a:lnTo>
                <a:lnTo>
                  <a:pt x="15819" y="8369"/>
                </a:lnTo>
                <a:lnTo>
                  <a:pt x="15819" y="7364"/>
                </a:lnTo>
                <a:moveTo>
                  <a:pt x="15819" y="8438"/>
                </a:moveTo>
                <a:lnTo>
                  <a:pt x="16718" y="8438"/>
                </a:lnTo>
                <a:lnTo>
                  <a:pt x="16718" y="9391"/>
                </a:lnTo>
                <a:lnTo>
                  <a:pt x="15819" y="9391"/>
                </a:lnTo>
                <a:lnTo>
                  <a:pt x="15819" y="8438"/>
                </a:lnTo>
                <a:moveTo>
                  <a:pt x="15819" y="9459"/>
                </a:moveTo>
                <a:lnTo>
                  <a:pt x="16718" y="9459"/>
                </a:lnTo>
                <a:lnTo>
                  <a:pt x="16718" y="10465"/>
                </a:lnTo>
                <a:lnTo>
                  <a:pt x="15819" y="10465"/>
                </a:lnTo>
                <a:lnTo>
                  <a:pt x="15819" y="9459"/>
                </a:lnTo>
                <a:moveTo>
                  <a:pt x="15819" y="10533"/>
                </a:moveTo>
                <a:lnTo>
                  <a:pt x="16718" y="10533"/>
                </a:lnTo>
                <a:lnTo>
                  <a:pt x="16718" y="11487"/>
                </a:lnTo>
                <a:lnTo>
                  <a:pt x="15819" y="11487"/>
                </a:lnTo>
                <a:lnTo>
                  <a:pt x="15819" y="10533"/>
                </a:lnTo>
                <a:moveTo>
                  <a:pt x="15819" y="11556"/>
                </a:moveTo>
                <a:lnTo>
                  <a:pt x="16718" y="11556"/>
                </a:lnTo>
                <a:lnTo>
                  <a:pt x="16718" y="12561"/>
                </a:lnTo>
                <a:lnTo>
                  <a:pt x="15819" y="12561"/>
                </a:lnTo>
                <a:lnTo>
                  <a:pt x="15819" y="11556"/>
                </a:lnTo>
                <a:moveTo>
                  <a:pt x="15819" y="12630"/>
                </a:moveTo>
                <a:lnTo>
                  <a:pt x="16718" y="12630"/>
                </a:lnTo>
                <a:lnTo>
                  <a:pt x="16718" y="13583"/>
                </a:lnTo>
                <a:lnTo>
                  <a:pt x="15819" y="13583"/>
                </a:lnTo>
                <a:lnTo>
                  <a:pt x="15819" y="12630"/>
                </a:lnTo>
                <a:moveTo>
                  <a:pt x="15819" y="13651"/>
                </a:moveTo>
                <a:lnTo>
                  <a:pt x="16718" y="13651"/>
                </a:lnTo>
                <a:lnTo>
                  <a:pt x="16718" y="14657"/>
                </a:lnTo>
                <a:lnTo>
                  <a:pt x="15819" y="14657"/>
                </a:lnTo>
                <a:lnTo>
                  <a:pt x="15819" y="13651"/>
                </a:lnTo>
                <a:moveTo>
                  <a:pt x="15819" y="14726"/>
                </a:moveTo>
                <a:lnTo>
                  <a:pt x="16718" y="14726"/>
                </a:lnTo>
                <a:lnTo>
                  <a:pt x="16718" y="15680"/>
                </a:lnTo>
                <a:lnTo>
                  <a:pt x="15819" y="15680"/>
                </a:lnTo>
                <a:lnTo>
                  <a:pt x="15819" y="14726"/>
                </a:lnTo>
                <a:moveTo>
                  <a:pt x="14691" y="55"/>
                </a:moveTo>
                <a:lnTo>
                  <a:pt x="15750" y="55"/>
                </a:lnTo>
                <a:lnTo>
                  <a:pt x="15750" y="1007"/>
                </a:lnTo>
                <a:lnTo>
                  <a:pt x="14691" y="1007"/>
                </a:lnTo>
                <a:lnTo>
                  <a:pt x="14691" y="55"/>
                </a:lnTo>
                <a:moveTo>
                  <a:pt x="14691" y="1076"/>
                </a:moveTo>
                <a:lnTo>
                  <a:pt x="15750" y="1076"/>
                </a:lnTo>
                <a:lnTo>
                  <a:pt x="15750" y="2082"/>
                </a:lnTo>
                <a:lnTo>
                  <a:pt x="14691" y="2082"/>
                </a:lnTo>
                <a:lnTo>
                  <a:pt x="14691" y="1076"/>
                </a:lnTo>
                <a:moveTo>
                  <a:pt x="14691" y="2150"/>
                </a:moveTo>
                <a:lnTo>
                  <a:pt x="15750" y="2150"/>
                </a:lnTo>
                <a:lnTo>
                  <a:pt x="15750" y="3104"/>
                </a:lnTo>
                <a:lnTo>
                  <a:pt x="14691" y="3104"/>
                </a:lnTo>
                <a:lnTo>
                  <a:pt x="14691" y="2150"/>
                </a:lnTo>
                <a:moveTo>
                  <a:pt x="14691" y="3172"/>
                </a:moveTo>
                <a:lnTo>
                  <a:pt x="15750" y="3172"/>
                </a:lnTo>
                <a:lnTo>
                  <a:pt x="15750" y="4178"/>
                </a:lnTo>
                <a:lnTo>
                  <a:pt x="14691" y="4178"/>
                </a:lnTo>
                <a:lnTo>
                  <a:pt x="14691" y="3172"/>
                </a:lnTo>
                <a:moveTo>
                  <a:pt x="14691" y="4247"/>
                </a:moveTo>
                <a:lnTo>
                  <a:pt x="15750" y="4247"/>
                </a:lnTo>
                <a:lnTo>
                  <a:pt x="15750" y="5200"/>
                </a:lnTo>
                <a:lnTo>
                  <a:pt x="14691" y="5200"/>
                </a:lnTo>
                <a:lnTo>
                  <a:pt x="14691" y="4247"/>
                </a:lnTo>
                <a:moveTo>
                  <a:pt x="14691" y="5268"/>
                </a:moveTo>
                <a:lnTo>
                  <a:pt x="15750" y="5268"/>
                </a:lnTo>
                <a:lnTo>
                  <a:pt x="15750" y="6274"/>
                </a:lnTo>
                <a:lnTo>
                  <a:pt x="14691" y="6274"/>
                </a:lnTo>
                <a:lnTo>
                  <a:pt x="14691" y="5268"/>
                </a:lnTo>
                <a:moveTo>
                  <a:pt x="14691" y="6342"/>
                </a:moveTo>
                <a:lnTo>
                  <a:pt x="15750" y="6342"/>
                </a:lnTo>
                <a:lnTo>
                  <a:pt x="15750" y="7296"/>
                </a:lnTo>
                <a:lnTo>
                  <a:pt x="14691" y="7296"/>
                </a:lnTo>
                <a:lnTo>
                  <a:pt x="14691" y="6342"/>
                </a:lnTo>
                <a:moveTo>
                  <a:pt x="14691" y="7364"/>
                </a:moveTo>
                <a:lnTo>
                  <a:pt x="15750" y="7364"/>
                </a:lnTo>
                <a:lnTo>
                  <a:pt x="15750" y="8369"/>
                </a:lnTo>
                <a:lnTo>
                  <a:pt x="14691" y="8369"/>
                </a:lnTo>
                <a:lnTo>
                  <a:pt x="14691" y="7364"/>
                </a:lnTo>
                <a:moveTo>
                  <a:pt x="14691" y="8438"/>
                </a:moveTo>
                <a:lnTo>
                  <a:pt x="15750" y="8438"/>
                </a:lnTo>
                <a:lnTo>
                  <a:pt x="15750" y="9391"/>
                </a:lnTo>
                <a:lnTo>
                  <a:pt x="14691" y="9391"/>
                </a:lnTo>
                <a:lnTo>
                  <a:pt x="14691" y="8438"/>
                </a:lnTo>
                <a:moveTo>
                  <a:pt x="14691" y="9459"/>
                </a:moveTo>
                <a:lnTo>
                  <a:pt x="15750" y="9459"/>
                </a:lnTo>
                <a:lnTo>
                  <a:pt x="15750" y="10465"/>
                </a:lnTo>
                <a:lnTo>
                  <a:pt x="14691" y="10465"/>
                </a:lnTo>
                <a:lnTo>
                  <a:pt x="14691" y="9459"/>
                </a:lnTo>
                <a:moveTo>
                  <a:pt x="14691" y="10533"/>
                </a:moveTo>
                <a:lnTo>
                  <a:pt x="15750" y="10533"/>
                </a:lnTo>
                <a:lnTo>
                  <a:pt x="15750" y="11487"/>
                </a:lnTo>
                <a:lnTo>
                  <a:pt x="14691" y="11487"/>
                </a:lnTo>
                <a:lnTo>
                  <a:pt x="14691" y="10533"/>
                </a:lnTo>
                <a:moveTo>
                  <a:pt x="14691" y="11556"/>
                </a:moveTo>
                <a:lnTo>
                  <a:pt x="15750" y="11556"/>
                </a:lnTo>
                <a:lnTo>
                  <a:pt x="15750" y="12561"/>
                </a:lnTo>
                <a:lnTo>
                  <a:pt x="14691" y="12561"/>
                </a:lnTo>
                <a:lnTo>
                  <a:pt x="14691" y="11556"/>
                </a:lnTo>
                <a:moveTo>
                  <a:pt x="14691" y="12630"/>
                </a:moveTo>
                <a:lnTo>
                  <a:pt x="15750" y="12630"/>
                </a:lnTo>
                <a:lnTo>
                  <a:pt x="15750" y="13583"/>
                </a:lnTo>
                <a:lnTo>
                  <a:pt x="14691" y="13583"/>
                </a:lnTo>
                <a:lnTo>
                  <a:pt x="14691" y="12630"/>
                </a:lnTo>
                <a:moveTo>
                  <a:pt x="14691" y="13651"/>
                </a:moveTo>
                <a:lnTo>
                  <a:pt x="15750" y="13651"/>
                </a:lnTo>
                <a:lnTo>
                  <a:pt x="15750" y="14657"/>
                </a:lnTo>
                <a:lnTo>
                  <a:pt x="14691" y="14657"/>
                </a:lnTo>
                <a:lnTo>
                  <a:pt x="14691" y="13651"/>
                </a:lnTo>
                <a:moveTo>
                  <a:pt x="14691" y="14726"/>
                </a:moveTo>
                <a:lnTo>
                  <a:pt x="15750" y="14726"/>
                </a:lnTo>
                <a:lnTo>
                  <a:pt x="15750" y="15680"/>
                </a:lnTo>
                <a:lnTo>
                  <a:pt x="14691" y="15680"/>
                </a:lnTo>
                <a:lnTo>
                  <a:pt x="14691" y="14726"/>
                </a:lnTo>
                <a:moveTo>
                  <a:pt x="13722" y="55"/>
                </a:moveTo>
                <a:lnTo>
                  <a:pt x="14622" y="55"/>
                </a:lnTo>
                <a:lnTo>
                  <a:pt x="14622" y="1007"/>
                </a:lnTo>
                <a:lnTo>
                  <a:pt x="13722" y="1007"/>
                </a:lnTo>
                <a:lnTo>
                  <a:pt x="13722" y="55"/>
                </a:lnTo>
                <a:moveTo>
                  <a:pt x="13722" y="1076"/>
                </a:moveTo>
                <a:lnTo>
                  <a:pt x="14622" y="1076"/>
                </a:lnTo>
                <a:lnTo>
                  <a:pt x="14622" y="2082"/>
                </a:lnTo>
                <a:lnTo>
                  <a:pt x="13722" y="2082"/>
                </a:lnTo>
                <a:lnTo>
                  <a:pt x="13722" y="1076"/>
                </a:lnTo>
                <a:moveTo>
                  <a:pt x="13722" y="2150"/>
                </a:moveTo>
                <a:lnTo>
                  <a:pt x="14622" y="2150"/>
                </a:lnTo>
                <a:lnTo>
                  <a:pt x="14622" y="3104"/>
                </a:lnTo>
                <a:lnTo>
                  <a:pt x="13722" y="3104"/>
                </a:lnTo>
                <a:lnTo>
                  <a:pt x="13722" y="2150"/>
                </a:lnTo>
                <a:moveTo>
                  <a:pt x="13722" y="3172"/>
                </a:moveTo>
                <a:lnTo>
                  <a:pt x="14622" y="3172"/>
                </a:lnTo>
                <a:lnTo>
                  <a:pt x="14622" y="4178"/>
                </a:lnTo>
                <a:lnTo>
                  <a:pt x="13722" y="4178"/>
                </a:lnTo>
                <a:lnTo>
                  <a:pt x="13722" y="3172"/>
                </a:lnTo>
                <a:moveTo>
                  <a:pt x="13722" y="4247"/>
                </a:moveTo>
                <a:lnTo>
                  <a:pt x="14622" y="4247"/>
                </a:lnTo>
                <a:lnTo>
                  <a:pt x="14622" y="5200"/>
                </a:lnTo>
                <a:lnTo>
                  <a:pt x="13722" y="5200"/>
                </a:lnTo>
                <a:lnTo>
                  <a:pt x="13722" y="4247"/>
                </a:lnTo>
                <a:moveTo>
                  <a:pt x="13722" y="5268"/>
                </a:moveTo>
                <a:lnTo>
                  <a:pt x="14622" y="5268"/>
                </a:lnTo>
                <a:lnTo>
                  <a:pt x="14622" y="6274"/>
                </a:lnTo>
                <a:lnTo>
                  <a:pt x="13722" y="6274"/>
                </a:lnTo>
                <a:lnTo>
                  <a:pt x="13722" y="5268"/>
                </a:lnTo>
                <a:moveTo>
                  <a:pt x="13722" y="6342"/>
                </a:moveTo>
                <a:lnTo>
                  <a:pt x="14622" y="6342"/>
                </a:lnTo>
                <a:lnTo>
                  <a:pt x="14622" y="7296"/>
                </a:lnTo>
                <a:lnTo>
                  <a:pt x="13722" y="7296"/>
                </a:lnTo>
                <a:lnTo>
                  <a:pt x="13722" y="6342"/>
                </a:lnTo>
                <a:moveTo>
                  <a:pt x="13722" y="7364"/>
                </a:moveTo>
                <a:lnTo>
                  <a:pt x="14622" y="7364"/>
                </a:lnTo>
                <a:lnTo>
                  <a:pt x="14622" y="8369"/>
                </a:lnTo>
                <a:lnTo>
                  <a:pt x="13722" y="8369"/>
                </a:lnTo>
                <a:lnTo>
                  <a:pt x="13722" y="7364"/>
                </a:lnTo>
                <a:moveTo>
                  <a:pt x="13722" y="8438"/>
                </a:moveTo>
                <a:lnTo>
                  <a:pt x="14622" y="8438"/>
                </a:lnTo>
                <a:lnTo>
                  <a:pt x="14622" y="9391"/>
                </a:lnTo>
                <a:lnTo>
                  <a:pt x="13722" y="9391"/>
                </a:lnTo>
                <a:lnTo>
                  <a:pt x="13722" y="8438"/>
                </a:lnTo>
                <a:moveTo>
                  <a:pt x="13722" y="9459"/>
                </a:moveTo>
                <a:lnTo>
                  <a:pt x="14622" y="9459"/>
                </a:lnTo>
                <a:lnTo>
                  <a:pt x="14622" y="10465"/>
                </a:lnTo>
                <a:lnTo>
                  <a:pt x="13722" y="10465"/>
                </a:lnTo>
                <a:lnTo>
                  <a:pt x="13722" y="9459"/>
                </a:lnTo>
                <a:moveTo>
                  <a:pt x="13722" y="10533"/>
                </a:moveTo>
                <a:lnTo>
                  <a:pt x="14622" y="10533"/>
                </a:lnTo>
                <a:lnTo>
                  <a:pt x="14622" y="11487"/>
                </a:lnTo>
                <a:lnTo>
                  <a:pt x="13722" y="11487"/>
                </a:lnTo>
                <a:lnTo>
                  <a:pt x="13722" y="10533"/>
                </a:lnTo>
                <a:moveTo>
                  <a:pt x="13722" y="11556"/>
                </a:moveTo>
                <a:lnTo>
                  <a:pt x="14622" y="11556"/>
                </a:lnTo>
                <a:lnTo>
                  <a:pt x="14622" y="12561"/>
                </a:lnTo>
                <a:lnTo>
                  <a:pt x="13722" y="12561"/>
                </a:lnTo>
                <a:lnTo>
                  <a:pt x="13722" y="11556"/>
                </a:lnTo>
                <a:moveTo>
                  <a:pt x="13722" y="12630"/>
                </a:moveTo>
                <a:lnTo>
                  <a:pt x="14622" y="12630"/>
                </a:lnTo>
                <a:lnTo>
                  <a:pt x="14622" y="13583"/>
                </a:lnTo>
                <a:lnTo>
                  <a:pt x="13722" y="13583"/>
                </a:lnTo>
                <a:lnTo>
                  <a:pt x="13722" y="12630"/>
                </a:lnTo>
                <a:moveTo>
                  <a:pt x="13722" y="13651"/>
                </a:moveTo>
                <a:lnTo>
                  <a:pt x="14622" y="13651"/>
                </a:lnTo>
                <a:lnTo>
                  <a:pt x="14622" y="14657"/>
                </a:lnTo>
                <a:lnTo>
                  <a:pt x="13722" y="14657"/>
                </a:lnTo>
                <a:lnTo>
                  <a:pt x="13722" y="13651"/>
                </a:lnTo>
                <a:moveTo>
                  <a:pt x="13722" y="14726"/>
                </a:moveTo>
                <a:lnTo>
                  <a:pt x="14622" y="14726"/>
                </a:lnTo>
                <a:lnTo>
                  <a:pt x="14622" y="15680"/>
                </a:lnTo>
                <a:lnTo>
                  <a:pt x="13722" y="15680"/>
                </a:lnTo>
                <a:lnTo>
                  <a:pt x="13722" y="14726"/>
                </a:lnTo>
                <a:moveTo>
                  <a:pt x="12594" y="55"/>
                </a:moveTo>
                <a:lnTo>
                  <a:pt x="13654" y="55"/>
                </a:lnTo>
                <a:lnTo>
                  <a:pt x="13654" y="1007"/>
                </a:lnTo>
                <a:lnTo>
                  <a:pt x="12594" y="1007"/>
                </a:lnTo>
                <a:lnTo>
                  <a:pt x="12594" y="55"/>
                </a:lnTo>
                <a:moveTo>
                  <a:pt x="12594" y="1076"/>
                </a:moveTo>
                <a:lnTo>
                  <a:pt x="13654" y="1076"/>
                </a:lnTo>
                <a:lnTo>
                  <a:pt x="13654" y="2082"/>
                </a:lnTo>
                <a:lnTo>
                  <a:pt x="12594" y="2082"/>
                </a:lnTo>
                <a:lnTo>
                  <a:pt x="12594" y="1076"/>
                </a:lnTo>
                <a:moveTo>
                  <a:pt x="12594" y="2150"/>
                </a:moveTo>
                <a:lnTo>
                  <a:pt x="13654" y="2150"/>
                </a:lnTo>
                <a:lnTo>
                  <a:pt x="13654" y="3104"/>
                </a:lnTo>
                <a:lnTo>
                  <a:pt x="12594" y="3104"/>
                </a:lnTo>
                <a:lnTo>
                  <a:pt x="12594" y="2150"/>
                </a:lnTo>
                <a:moveTo>
                  <a:pt x="12594" y="3172"/>
                </a:moveTo>
                <a:lnTo>
                  <a:pt x="13654" y="3172"/>
                </a:lnTo>
                <a:lnTo>
                  <a:pt x="13654" y="4178"/>
                </a:lnTo>
                <a:lnTo>
                  <a:pt x="12594" y="4178"/>
                </a:lnTo>
                <a:lnTo>
                  <a:pt x="12594" y="3172"/>
                </a:lnTo>
                <a:moveTo>
                  <a:pt x="12594" y="4247"/>
                </a:moveTo>
                <a:lnTo>
                  <a:pt x="13654" y="4247"/>
                </a:lnTo>
                <a:lnTo>
                  <a:pt x="13654" y="5200"/>
                </a:lnTo>
                <a:lnTo>
                  <a:pt x="12594" y="5200"/>
                </a:lnTo>
                <a:lnTo>
                  <a:pt x="12594" y="4247"/>
                </a:lnTo>
                <a:moveTo>
                  <a:pt x="12594" y="5268"/>
                </a:moveTo>
                <a:lnTo>
                  <a:pt x="13654" y="5268"/>
                </a:lnTo>
                <a:lnTo>
                  <a:pt x="13654" y="6274"/>
                </a:lnTo>
                <a:lnTo>
                  <a:pt x="12594" y="6274"/>
                </a:lnTo>
                <a:lnTo>
                  <a:pt x="12594" y="5268"/>
                </a:lnTo>
                <a:moveTo>
                  <a:pt x="12594" y="6342"/>
                </a:moveTo>
                <a:lnTo>
                  <a:pt x="13654" y="6342"/>
                </a:lnTo>
                <a:lnTo>
                  <a:pt x="13654" y="7296"/>
                </a:lnTo>
                <a:lnTo>
                  <a:pt x="12594" y="7296"/>
                </a:lnTo>
                <a:lnTo>
                  <a:pt x="12594" y="6342"/>
                </a:lnTo>
                <a:moveTo>
                  <a:pt x="12594" y="7364"/>
                </a:moveTo>
                <a:lnTo>
                  <a:pt x="13654" y="7364"/>
                </a:lnTo>
                <a:lnTo>
                  <a:pt x="13654" y="8369"/>
                </a:lnTo>
                <a:lnTo>
                  <a:pt x="12594" y="8369"/>
                </a:lnTo>
                <a:lnTo>
                  <a:pt x="12594" y="7364"/>
                </a:lnTo>
                <a:moveTo>
                  <a:pt x="12594" y="8438"/>
                </a:moveTo>
                <a:lnTo>
                  <a:pt x="13654" y="8438"/>
                </a:lnTo>
                <a:lnTo>
                  <a:pt x="13654" y="9391"/>
                </a:lnTo>
                <a:lnTo>
                  <a:pt x="12594" y="9391"/>
                </a:lnTo>
                <a:lnTo>
                  <a:pt x="12594" y="8438"/>
                </a:lnTo>
                <a:moveTo>
                  <a:pt x="12594" y="9459"/>
                </a:moveTo>
                <a:lnTo>
                  <a:pt x="13654" y="9459"/>
                </a:lnTo>
                <a:lnTo>
                  <a:pt x="13654" y="10465"/>
                </a:lnTo>
                <a:lnTo>
                  <a:pt x="12594" y="10465"/>
                </a:lnTo>
                <a:lnTo>
                  <a:pt x="12594" y="9459"/>
                </a:lnTo>
                <a:moveTo>
                  <a:pt x="12594" y="10533"/>
                </a:moveTo>
                <a:lnTo>
                  <a:pt x="13654" y="10533"/>
                </a:lnTo>
                <a:lnTo>
                  <a:pt x="13654" y="11487"/>
                </a:lnTo>
                <a:lnTo>
                  <a:pt x="12594" y="11487"/>
                </a:lnTo>
                <a:lnTo>
                  <a:pt x="12594" y="10533"/>
                </a:lnTo>
                <a:moveTo>
                  <a:pt x="12594" y="11556"/>
                </a:moveTo>
                <a:lnTo>
                  <a:pt x="13654" y="11556"/>
                </a:lnTo>
                <a:lnTo>
                  <a:pt x="13654" y="12561"/>
                </a:lnTo>
                <a:lnTo>
                  <a:pt x="12594" y="12561"/>
                </a:lnTo>
                <a:lnTo>
                  <a:pt x="12594" y="11556"/>
                </a:lnTo>
                <a:moveTo>
                  <a:pt x="12594" y="12630"/>
                </a:moveTo>
                <a:lnTo>
                  <a:pt x="13654" y="12630"/>
                </a:lnTo>
                <a:lnTo>
                  <a:pt x="13654" y="13583"/>
                </a:lnTo>
                <a:lnTo>
                  <a:pt x="12594" y="13583"/>
                </a:lnTo>
                <a:lnTo>
                  <a:pt x="12594" y="12630"/>
                </a:lnTo>
                <a:moveTo>
                  <a:pt x="12594" y="13651"/>
                </a:moveTo>
                <a:lnTo>
                  <a:pt x="13654" y="13651"/>
                </a:lnTo>
                <a:lnTo>
                  <a:pt x="13654" y="14657"/>
                </a:lnTo>
                <a:lnTo>
                  <a:pt x="12594" y="14657"/>
                </a:lnTo>
                <a:lnTo>
                  <a:pt x="12594" y="13651"/>
                </a:lnTo>
                <a:moveTo>
                  <a:pt x="12594" y="14726"/>
                </a:moveTo>
                <a:lnTo>
                  <a:pt x="13654" y="14726"/>
                </a:lnTo>
                <a:lnTo>
                  <a:pt x="13654" y="15680"/>
                </a:lnTo>
                <a:lnTo>
                  <a:pt x="12594" y="15680"/>
                </a:lnTo>
                <a:lnTo>
                  <a:pt x="12594" y="14726"/>
                </a:lnTo>
                <a:moveTo>
                  <a:pt x="11628" y="55"/>
                </a:moveTo>
                <a:lnTo>
                  <a:pt x="12526" y="55"/>
                </a:lnTo>
                <a:lnTo>
                  <a:pt x="12526" y="1007"/>
                </a:lnTo>
                <a:lnTo>
                  <a:pt x="11628" y="1007"/>
                </a:lnTo>
                <a:lnTo>
                  <a:pt x="11628" y="55"/>
                </a:lnTo>
                <a:moveTo>
                  <a:pt x="11628" y="1076"/>
                </a:moveTo>
                <a:lnTo>
                  <a:pt x="12526" y="1076"/>
                </a:lnTo>
                <a:lnTo>
                  <a:pt x="12526" y="2082"/>
                </a:lnTo>
                <a:lnTo>
                  <a:pt x="11628" y="2082"/>
                </a:lnTo>
                <a:lnTo>
                  <a:pt x="11628" y="1076"/>
                </a:lnTo>
                <a:moveTo>
                  <a:pt x="11628" y="2150"/>
                </a:moveTo>
                <a:lnTo>
                  <a:pt x="12526" y="2150"/>
                </a:lnTo>
                <a:lnTo>
                  <a:pt x="12526" y="3104"/>
                </a:lnTo>
                <a:lnTo>
                  <a:pt x="11628" y="3104"/>
                </a:lnTo>
                <a:lnTo>
                  <a:pt x="11628" y="2150"/>
                </a:lnTo>
                <a:moveTo>
                  <a:pt x="11628" y="3172"/>
                </a:moveTo>
                <a:lnTo>
                  <a:pt x="12526" y="3172"/>
                </a:lnTo>
                <a:lnTo>
                  <a:pt x="12526" y="4178"/>
                </a:lnTo>
                <a:lnTo>
                  <a:pt x="11628" y="4178"/>
                </a:lnTo>
                <a:lnTo>
                  <a:pt x="11628" y="3172"/>
                </a:lnTo>
                <a:moveTo>
                  <a:pt x="11628" y="4247"/>
                </a:moveTo>
                <a:lnTo>
                  <a:pt x="12526" y="4247"/>
                </a:lnTo>
                <a:lnTo>
                  <a:pt x="12526" y="5200"/>
                </a:lnTo>
                <a:lnTo>
                  <a:pt x="11628" y="5200"/>
                </a:lnTo>
                <a:lnTo>
                  <a:pt x="11628" y="4247"/>
                </a:lnTo>
                <a:moveTo>
                  <a:pt x="11628" y="5268"/>
                </a:moveTo>
                <a:lnTo>
                  <a:pt x="12526" y="5268"/>
                </a:lnTo>
                <a:lnTo>
                  <a:pt x="12526" y="6274"/>
                </a:lnTo>
                <a:lnTo>
                  <a:pt x="11628" y="6274"/>
                </a:lnTo>
                <a:lnTo>
                  <a:pt x="11628" y="5268"/>
                </a:lnTo>
                <a:moveTo>
                  <a:pt x="11628" y="6342"/>
                </a:moveTo>
                <a:lnTo>
                  <a:pt x="12526" y="6342"/>
                </a:lnTo>
                <a:lnTo>
                  <a:pt x="12526" y="7296"/>
                </a:lnTo>
                <a:lnTo>
                  <a:pt x="11628" y="7296"/>
                </a:lnTo>
                <a:lnTo>
                  <a:pt x="11628" y="6342"/>
                </a:lnTo>
                <a:moveTo>
                  <a:pt x="11628" y="7364"/>
                </a:moveTo>
                <a:lnTo>
                  <a:pt x="12526" y="7364"/>
                </a:lnTo>
                <a:lnTo>
                  <a:pt x="12526" y="8369"/>
                </a:lnTo>
                <a:lnTo>
                  <a:pt x="11628" y="8369"/>
                </a:lnTo>
                <a:lnTo>
                  <a:pt x="11628" y="7364"/>
                </a:lnTo>
                <a:moveTo>
                  <a:pt x="11628" y="8438"/>
                </a:moveTo>
                <a:lnTo>
                  <a:pt x="12526" y="8438"/>
                </a:lnTo>
                <a:lnTo>
                  <a:pt x="12526" y="9391"/>
                </a:lnTo>
                <a:lnTo>
                  <a:pt x="11628" y="9391"/>
                </a:lnTo>
                <a:lnTo>
                  <a:pt x="11628" y="8438"/>
                </a:lnTo>
                <a:moveTo>
                  <a:pt x="11628" y="9459"/>
                </a:moveTo>
                <a:lnTo>
                  <a:pt x="12526" y="9459"/>
                </a:lnTo>
                <a:lnTo>
                  <a:pt x="12526" y="10465"/>
                </a:lnTo>
                <a:lnTo>
                  <a:pt x="11628" y="10465"/>
                </a:lnTo>
                <a:lnTo>
                  <a:pt x="11628" y="9459"/>
                </a:lnTo>
                <a:moveTo>
                  <a:pt x="11628" y="10533"/>
                </a:moveTo>
                <a:lnTo>
                  <a:pt x="12526" y="10533"/>
                </a:lnTo>
                <a:lnTo>
                  <a:pt x="12526" y="11487"/>
                </a:lnTo>
                <a:lnTo>
                  <a:pt x="11628" y="11487"/>
                </a:lnTo>
                <a:lnTo>
                  <a:pt x="11628" y="10533"/>
                </a:lnTo>
                <a:moveTo>
                  <a:pt x="11628" y="11556"/>
                </a:moveTo>
                <a:lnTo>
                  <a:pt x="12526" y="11556"/>
                </a:lnTo>
                <a:lnTo>
                  <a:pt x="12526" y="12561"/>
                </a:lnTo>
                <a:lnTo>
                  <a:pt x="11628" y="12561"/>
                </a:lnTo>
                <a:lnTo>
                  <a:pt x="11628" y="11556"/>
                </a:lnTo>
                <a:moveTo>
                  <a:pt x="11628" y="12630"/>
                </a:moveTo>
                <a:lnTo>
                  <a:pt x="12526" y="12630"/>
                </a:lnTo>
                <a:lnTo>
                  <a:pt x="12526" y="13583"/>
                </a:lnTo>
                <a:lnTo>
                  <a:pt x="11628" y="13583"/>
                </a:lnTo>
                <a:lnTo>
                  <a:pt x="11628" y="12630"/>
                </a:lnTo>
                <a:moveTo>
                  <a:pt x="11628" y="13651"/>
                </a:moveTo>
                <a:lnTo>
                  <a:pt x="12526" y="13651"/>
                </a:lnTo>
                <a:lnTo>
                  <a:pt x="12526" y="14657"/>
                </a:lnTo>
                <a:lnTo>
                  <a:pt x="11628" y="14657"/>
                </a:lnTo>
                <a:lnTo>
                  <a:pt x="11628" y="13651"/>
                </a:lnTo>
                <a:moveTo>
                  <a:pt x="11628" y="14726"/>
                </a:moveTo>
                <a:lnTo>
                  <a:pt x="12526" y="14726"/>
                </a:lnTo>
                <a:lnTo>
                  <a:pt x="12526" y="15680"/>
                </a:lnTo>
                <a:lnTo>
                  <a:pt x="11628" y="15680"/>
                </a:lnTo>
                <a:lnTo>
                  <a:pt x="11628" y="14726"/>
                </a:lnTo>
                <a:moveTo>
                  <a:pt x="10500" y="55"/>
                </a:moveTo>
                <a:lnTo>
                  <a:pt x="11559" y="55"/>
                </a:lnTo>
                <a:lnTo>
                  <a:pt x="11559" y="1007"/>
                </a:lnTo>
                <a:lnTo>
                  <a:pt x="10500" y="1007"/>
                </a:lnTo>
                <a:lnTo>
                  <a:pt x="10500" y="55"/>
                </a:lnTo>
                <a:moveTo>
                  <a:pt x="10500" y="1076"/>
                </a:moveTo>
                <a:lnTo>
                  <a:pt x="11559" y="1076"/>
                </a:lnTo>
                <a:lnTo>
                  <a:pt x="11559" y="2082"/>
                </a:lnTo>
                <a:lnTo>
                  <a:pt x="10500" y="2082"/>
                </a:lnTo>
                <a:lnTo>
                  <a:pt x="10500" y="1076"/>
                </a:lnTo>
                <a:moveTo>
                  <a:pt x="10500" y="2150"/>
                </a:moveTo>
                <a:lnTo>
                  <a:pt x="11559" y="2150"/>
                </a:lnTo>
                <a:lnTo>
                  <a:pt x="11559" y="3104"/>
                </a:lnTo>
                <a:lnTo>
                  <a:pt x="10500" y="3104"/>
                </a:lnTo>
                <a:lnTo>
                  <a:pt x="10500" y="2150"/>
                </a:lnTo>
                <a:moveTo>
                  <a:pt x="10500" y="3172"/>
                </a:moveTo>
                <a:lnTo>
                  <a:pt x="11559" y="3172"/>
                </a:lnTo>
                <a:lnTo>
                  <a:pt x="11559" y="4178"/>
                </a:lnTo>
                <a:lnTo>
                  <a:pt x="10500" y="4178"/>
                </a:lnTo>
                <a:lnTo>
                  <a:pt x="10500" y="3172"/>
                </a:lnTo>
                <a:moveTo>
                  <a:pt x="10500" y="4247"/>
                </a:moveTo>
                <a:lnTo>
                  <a:pt x="11559" y="4247"/>
                </a:lnTo>
                <a:lnTo>
                  <a:pt x="11559" y="5200"/>
                </a:lnTo>
                <a:lnTo>
                  <a:pt x="10500" y="5200"/>
                </a:lnTo>
                <a:lnTo>
                  <a:pt x="10500" y="4247"/>
                </a:lnTo>
                <a:moveTo>
                  <a:pt x="10500" y="5268"/>
                </a:moveTo>
                <a:lnTo>
                  <a:pt x="11559" y="5268"/>
                </a:lnTo>
                <a:lnTo>
                  <a:pt x="11559" y="6274"/>
                </a:lnTo>
                <a:lnTo>
                  <a:pt x="10500" y="6274"/>
                </a:lnTo>
                <a:lnTo>
                  <a:pt x="10500" y="5268"/>
                </a:lnTo>
                <a:moveTo>
                  <a:pt x="10500" y="6342"/>
                </a:moveTo>
                <a:lnTo>
                  <a:pt x="11559" y="6342"/>
                </a:lnTo>
                <a:lnTo>
                  <a:pt x="11559" y="7296"/>
                </a:lnTo>
                <a:lnTo>
                  <a:pt x="10500" y="7296"/>
                </a:lnTo>
                <a:lnTo>
                  <a:pt x="10500" y="6342"/>
                </a:lnTo>
                <a:moveTo>
                  <a:pt x="10500" y="7364"/>
                </a:moveTo>
                <a:lnTo>
                  <a:pt x="11559" y="7364"/>
                </a:lnTo>
                <a:lnTo>
                  <a:pt x="11559" y="8369"/>
                </a:lnTo>
                <a:lnTo>
                  <a:pt x="10500" y="8369"/>
                </a:lnTo>
                <a:lnTo>
                  <a:pt x="10500" y="7364"/>
                </a:lnTo>
                <a:moveTo>
                  <a:pt x="10500" y="8438"/>
                </a:moveTo>
                <a:lnTo>
                  <a:pt x="11559" y="8438"/>
                </a:lnTo>
                <a:lnTo>
                  <a:pt x="11559" y="9391"/>
                </a:lnTo>
                <a:lnTo>
                  <a:pt x="10500" y="9391"/>
                </a:lnTo>
                <a:lnTo>
                  <a:pt x="10500" y="8438"/>
                </a:lnTo>
                <a:moveTo>
                  <a:pt x="10500" y="9459"/>
                </a:moveTo>
                <a:lnTo>
                  <a:pt x="11559" y="9459"/>
                </a:lnTo>
                <a:lnTo>
                  <a:pt x="11559" y="10465"/>
                </a:lnTo>
                <a:lnTo>
                  <a:pt x="10500" y="10465"/>
                </a:lnTo>
                <a:lnTo>
                  <a:pt x="10500" y="9459"/>
                </a:lnTo>
                <a:moveTo>
                  <a:pt x="10500" y="10533"/>
                </a:moveTo>
                <a:lnTo>
                  <a:pt x="11559" y="10533"/>
                </a:lnTo>
                <a:lnTo>
                  <a:pt x="11559" y="11487"/>
                </a:lnTo>
                <a:lnTo>
                  <a:pt x="10500" y="11487"/>
                </a:lnTo>
                <a:lnTo>
                  <a:pt x="10500" y="10533"/>
                </a:lnTo>
                <a:moveTo>
                  <a:pt x="10500" y="11556"/>
                </a:moveTo>
                <a:lnTo>
                  <a:pt x="11559" y="11556"/>
                </a:lnTo>
                <a:lnTo>
                  <a:pt x="11559" y="12561"/>
                </a:lnTo>
                <a:lnTo>
                  <a:pt x="10500" y="12561"/>
                </a:lnTo>
                <a:lnTo>
                  <a:pt x="10500" y="11556"/>
                </a:lnTo>
                <a:moveTo>
                  <a:pt x="10500" y="12630"/>
                </a:moveTo>
                <a:lnTo>
                  <a:pt x="11559" y="12630"/>
                </a:lnTo>
                <a:lnTo>
                  <a:pt x="11559" y="13583"/>
                </a:lnTo>
                <a:lnTo>
                  <a:pt x="10500" y="13583"/>
                </a:lnTo>
                <a:lnTo>
                  <a:pt x="10500" y="12630"/>
                </a:lnTo>
                <a:moveTo>
                  <a:pt x="10500" y="13651"/>
                </a:moveTo>
                <a:lnTo>
                  <a:pt x="11559" y="13651"/>
                </a:lnTo>
                <a:lnTo>
                  <a:pt x="11559" y="14657"/>
                </a:lnTo>
                <a:lnTo>
                  <a:pt x="10500" y="14657"/>
                </a:lnTo>
                <a:lnTo>
                  <a:pt x="10500" y="13651"/>
                </a:lnTo>
                <a:moveTo>
                  <a:pt x="10500" y="14726"/>
                </a:moveTo>
                <a:lnTo>
                  <a:pt x="11559" y="14726"/>
                </a:lnTo>
                <a:lnTo>
                  <a:pt x="11559" y="15680"/>
                </a:lnTo>
                <a:lnTo>
                  <a:pt x="10500" y="15680"/>
                </a:lnTo>
                <a:lnTo>
                  <a:pt x="10500" y="14726"/>
                </a:lnTo>
                <a:moveTo>
                  <a:pt x="9531" y="55"/>
                </a:moveTo>
                <a:lnTo>
                  <a:pt x="10430" y="55"/>
                </a:lnTo>
                <a:lnTo>
                  <a:pt x="10430" y="1007"/>
                </a:lnTo>
                <a:lnTo>
                  <a:pt x="9531" y="1007"/>
                </a:lnTo>
                <a:lnTo>
                  <a:pt x="9531" y="55"/>
                </a:lnTo>
                <a:moveTo>
                  <a:pt x="9531" y="1076"/>
                </a:moveTo>
                <a:lnTo>
                  <a:pt x="10430" y="1076"/>
                </a:lnTo>
                <a:lnTo>
                  <a:pt x="10430" y="2082"/>
                </a:lnTo>
                <a:lnTo>
                  <a:pt x="9531" y="2082"/>
                </a:lnTo>
                <a:lnTo>
                  <a:pt x="9531" y="1076"/>
                </a:lnTo>
                <a:moveTo>
                  <a:pt x="9531" y="2150"/>
                </a:moveTo>
                <a:lnTo>
                  <a:pt x="10430" y="2150"/>
                </a:lnTo>
                <a:lnTo>
                  <a:pt x="10430" y="3104"/>
                </a:lnTo>
                <a:lnTo>
                  <a:pt x="9531" y="3104"/>
                </a:lnTo>
                <a:lnTo>
                  <a:pt x="9531" y="2150"/>
                </a:lnTo>
                <a:moveTo>
                  <a:pt x="9531" y="3172"/>
                </a:moveTo>
                <a:lnTo>
                  <a:pt x="10430" y="3172"/>
                </a:lnTo>
                <a:lnTo>
                  <a:pt x="10430" y="4178"/>
                </a:lnTo>
                <a:lnTo>
                  <a:pt x="9531" y="4178"/>
                </a:lnTo>
                <a:lnTo>
                  <a:pt x="9531" y="3172"/>
                </a:lnTo>
                <a:moveTo>
                  <a:pt x="9531" y="4247"/>
                </a:moveTo>
                <a:lnTo>
                  <a:pt x="10430" y="4247"/>
                </a:lnTo>
                <a:lnTo>
                  <a:pt x="10430" y="5200"/>
                </a:lnTo>
                <a:lnTo>
                  <a:pt x="9531" y="5200"/>
                </a:lnTo>
                <a:lnTo>
                  <a:pt x="9531" y="4247"/>
                </a:lnTo>
                <a:moveTo>
                  <a:pt x="9531" y="5268"/>
                </a:moveTo>
                <a:lnTo>
                  <a:pt x="10430" y="5268"/>
                </a:lnTo>
                <a:lnTo>
                  <a:pt x="10430" y="6274"/>
                </a:lnTo>
                <a:lnTo>
                  <a:pt x="9531" y="6274"/>
                </a:lnTo>
                <a:lnTo>
                  <a:pt x="9531" y="5268"/>
                </a:lnTo>
                <a:moveTo>
                  <a:pt x="9531" y="6342"/>
                </a:moveTo>
                <a:lnTo>
                  <a:pt x="10430" y="6342"/>
                </a:lnTo>
                <a:lnTo>
                  <a:pt x="10430" y="7296"/>
                </a:lnTo>
                <a:lnTo>
                  <a:pt x="9531" y="7296"/>
                </a:lnTo>
                <a:lnTo>
                  <a:pt x="9531" y="6342"/>
                </a:lnTo>
                <a:moveTo>
                  <a:pt x="9531" y="7364"/>
                </a:moveTo>
                <a:lnTo>
                  <a:pt x="10430" y="7364"/>
                </a:lnTo>
                <a:lnTo>
                  <a:pt x="10430" y="8369"/>
                </a:lnTo>
                <a:lnTo>
                  <a:pt x="9531" y="8369"/>
                </a:lnTo>
                <a:lnTo>
                  <a:pt x="9531" y="7364"/>
                </a:lnTo>
                <a:moveTo>
                  <a:pt x="9531" y="8438"/>
                </a:moveTo>
                <a:lnTo>
                  <a:pt x="10430" y="8438"/>
                </a:lnTo>
                <a:lnTo>
                  <a:pt x="10430" y="9391"/>
                </a:lnTo>
                <a:lnTo>
                  <a:pt x="9531" y="9391"/>
                </a:lnTo>
                <a:lnTo>
                  <a:pt x="9531" y="8438"/>
                </a:lnTo>
                <a:moveTo>
                  <a:pt x="9531" y="9459"/>
                </a:moveTo>
                <a:lnTo>
                  <a:pt x="10430" y="9459"/>
                </a:lnTo>
                <a:lnTo>
                  <a:pt x="10430" y="10465"/>
                </a:lnTo>
                <a:lnTo>
                  <a:pt x="9531" y="10465"/>
                </a:lnTo>
                <a:lnTo>
                  <a:pt x="9531" y="9459"/>
                </a:lnTo>
                <a:moveTo>
                  <a:pt x="9531" y="10533"/>
                </a:moveTo>
                <a:lnTo>
                  <a:pt x="10430" y="10533"/>
                </a:lnTo>
                <a:lnTo>
                  <a:pt x="10430" y="11487"/>
                </a:lnTo>
                <a:lnTo>
                  <a:pt x="9531" y="11487"/>
                </a:lnTo>
                <a:lnTo>
                  <a:pt x="9531" y="10533"/>
                </a:lnTo>
                <a:moveTo>
                  <a:pt x="9531" y="11556"/>
                </a:moveTo>
                <a:lnTo>
                  <a:pt x="10430" y="11556"/>
                </a:lnTo>
                <a:lnTo>
                  <a:pt x="10430" y="12561"/>
                </a:lnTo>
                <a:lnTo>
                  <a:pt x="9531" y="12561"/>
                </a:lnTo>
                <a:lnTo>
                  <a:pt x="9531" y="11556"/>
                </a:lnTo>
                <a:moveTo>
                  <a:pt x="9531" y="12630"/>
                </a:moveTo>
                <a:lnTo>
                  <a:pt x="10430" y="12630"/>
                </a:lnTo>
                <a:lnTo>
                  <a:pt x="10430" y="13583"/>
                </a:lnTo>
                <a:lnTo>
                  <a:pt x="9531" y="13583"/>
                </a:lnTo>
                <a:lnTo>
                  <a:pt x="9531" y="12630"/>
                </a:lnTo>
                <a:moveTo>
                  <a:pt x="9531" y="13651"/>
                </a:moveTo>
                <a:lnTo>
                  <a:pt x="10430" y="13651"/>
                </a:lnTo>
                <a:lnTo>
                  <a:pt x="10430" y="14657"/>
                </a:lnTo>
                <a:lnTo>
                  <a:pt x="9531" y="14657"/>
                </a:lnTo>
                <a:lnTo>
                  <a:pt x="9531" y="13651"/>
                </a:lnTo>
                <a:moveTo>
                  <a:pt x="9531" y="14726"/>
                </a:moveTo>
                <a:lnTo>
                  <a:pt x="10430" y="14726"/>
                </a:lnTo>
                <a:lnTo>
                  <a:pt x="10430" y="15680"/>
                </a:lnTo>
                <a:lnTo>
                  <a:pt x="9531" y="15680"/>
                </a:lnTo>
                <a:lnTo>
                  <a:pt x="9531" y="14726"/>
                </a:lnTo>
                <a:moveTo>
                  <a:pt x="8403" y="55"/>
                </a:moveTo>
                <a:lnTo>
                  <a:pt x="9463" y="55"/>
                </a:lnTo>
                <a:lnTo>
                  <a:pt x="9463" y="1007"/>
                </a:lnTo>
                <a:lnTo>
                  <a:pt x="8403" y="1007"/>
                </a:lnTo>
                <a:lnTo>
                  <a:pt x="8403" y="55"/>
                </a:lnTo>
                <a:moveTo>
                  <a:pt x="8403" y="1076"/>
                </a:moveTo>
                <a:lnTo>
                  <a:pt x="9463" y="1076"/>
                </a:lnTo>
                <a:lnTo>
                  <a:pt x="9463" y="2082"/>
                </a:lnTo>
                <a:lnTo>
                  <a:pt x="8403" y="2082"/>
                </a:lnTo>
                <a:lnTo>
                  <a:pt x="8403" y="1076"/>
                </a:lnTo>
                <a:moveTo>
                  <a:pt x="8403" y="2150"/>
                </a:moveTo>
                <a:lnTo>
                  <a:pt x="9463" y="2150"/>
                </a:lnTo>
                <a:lnTo>
                  <a:pt x="9463" y="3104"/>
                </a:lnTo>
                <a:lnTo>
                  <a:pt x="8403" y="3104"/>
                </a:lnTo>
                <a:lnTo>
                  <a:pt x="8403" y="2150"/>
                </a:lnTo>
                <a:moveTo>
                  <a:pt x="8403" y="3172"/>
                </a:moveTo>
                <a:lnTo>
                  <a:pt x="9463" y="3172"/>
                </a:lnTo>
                <a:lnTo>
                  <a:pt x="9463" y="4178"/>
                </a:lnTo>
                <a:lnTo>
                  <a:pt x="8403" y="4178"/>
                </a:lnTo>
                <a:lnTo>
                  <a:pt x="8403" y="3172"/>
                </a:lnTo>
                <a:moveTo>
                  <a:pt x="8403" y="4247"/>
                </a:moveTo>
                <a:lnTo>
                  <a:pt x="9463" y="4247"/>
                </a:lnTo>
                <a:lnTo>
                  <a:pt x="9463" y="5200"/>
                </a:lnTo>
                <a:lnTo>
                  <a:pt x="8403" y="5200"/>
                </a:lnTo>
                <a:lnTo>
                  <a:pt x="8403" y="4247"/>
                </a:lnTo>
                <a:moveTo>
                  <a:pt x="8403" y="5268"/>
                </a:moveTo>
                <a:lnTo>
                  <a:pt x="9463" y="5268"/>
                </a:lnTo>
                <a:lnTo>
                  <a:pt x="9463" y="6274"/>
                </a:lnTo>
                <a:lnTo>
                  <a:pt x="8403" y="6274"/>
                </a:lnTo>
                <a:lnTo>
                  <a:pt x="8403" y="5268"/>
                </a:lnTo>
                <a:moveTo>
                  <a:pt x="8403" y="6342"/>
                </a:moveTo>
                <a:lnTo>
                  <a:pt x="9463" y="6342"/>
                </a:lnTo>
                <a:lnTo>
                  <a:pt x="9463" y="7296"/>
                </a:lnTo>
                <a:lnTo>
                  <a:pt x="8403" y="7296"/>
                </a:lnTo>
                <a:lnTo>
                  <a:pt x="8403" y="6342"/>
                </a:lnTo>
                <a:moveTo>
                  <a:pt x="8403" y="7364"/>
                </a:moveTo>
                <a:lnTo>
                  <a:pt x="9463" y="7364"/>
                </a:lnTo>
                <a:lnTo>
                  <a:pt x="9463" y="8369"/>
                </a:lnTo>
                <a:lnTo>
                  <a:pt x="8403" y="8369"/>
                </a:lnTo>
                <a:lnTo>
                  <a:pt x="8403" y="7364"/>
                </a:lnTo>
                <a:moveTo>
                  <a:pt x="8403" y="8438"/>
                </a:moveTo>
                <a:lnTo>
                  <a:pt x="9463" y="8438"/>
                </a:lnTo>
                <a:lnTo>
                  <a:pt x="9463" y="9391"/>
                </a:lnTo>
                <a:lnTo>
                  <a:pt x="8403" y="9391"/>
                </a:lnTo>
                <a:lnTo>
                  <a:pt x="8403" y="8438"/>
                </a:lnTo>
                <a:moveTo>
                  <a:pt x="8403" y="9459"/>
                </a:moveTo>
                <a:lnTo>
                  <a:pt x="9463" y="9459"/>
                </a:lnTo>
                <a:lnTo>
                  <a:pt x="9463" y="10465"/>
                </a:lnTo>
                <a:lnTo>
                  <a:pt x="8403" y="10465"/>
                </a:lnTo>
                <a:lnTo>
                  <a:pt x="8403" y="9459"/>
                </a:lnTo>
                <a:moveTo>
                  <a:pt x="8403" y="10533"/>
                </a:moveTo>
                <a:lnTo>
                  <a:pt x="9463" y="10533"/>
                </a:lnTo>
                <a:lnTo>
                  <a:pt x="9463" y="11487"/>
                </a:lnTo>
                <a:lnTo>
                  <a:pt x="8403" y="11487"/>
                </a:lnTo>
                <a:lnTo>
                  <a:pt x="8403" y="10533"/>
                </a:lnTo>
                <a:moveTo>
                  <a:pt x="8403" y="11556"/>
                </a:moveTo>
                <a:lnTo>
                  <a:pt x="9463" y="11556"/>
                </a:lnTo>
                <a:lnTo>
                  <a:pt x="9463" y="12561"/>
                </a:lnTo>
                <a:lnTo>
                  <a:pt x="8403" y="12561"/>
                </a:lnTo>
                <a:lnTo>
                  <a:pt x="8403" y="11556"/>
                </a:lnTo>
                <a:moveTo>
                  <a:pt x="8403" y="12630"/>
                </a:moveTo>
                <a:lnTo>
                  <a:pt x="9463" y="12630"/>
                </a:lnTo>
                <a:lnTo>
                  <a:pt x="9463" y="13583"/>
                </a:lnTo>
                <a:lnTo>
                  <a:pt x="8403" y="13583"/>
                </a:lnTo>
                <a:lnTo>
                  <a:pt x="8403" y="12630"/>
                </a:lnTo>
                <a:moveTo>
                  <a:pt x="8403" y="13651"/>
                </a:moveTo>
                <a:lnTo>
                  <a:pt x="9463" y="13651"/>
                </a:lnTo>
                <a:lnTo>
                  <a:pt x="9463" y="14657"/>
                </a:lnTo>
                <a:lnTo>
                  <a:pt x="8403" y="14657"/>
                </a:lnTo>
                <a:lnTo>
                  <a:pt x="8403" y="13651"/>
                </a:lnTo>
                <a:moveTo>
                  <a:pt x="8403" y="14726"/>
                </a:moveTo>
                <a:lnTo>
                  <a:pt x="9463" y="14726"/>
                </a:lnTo>
                <a:lnTo>
                  <a:pt x="9463" y="15680"/>
                </a:lnTo>
                <a:lnTo>
                  <a:pt x="8403" y="15680"/>
                </a:lnTo>
                <a:lnTo>
                  <a:pt x="8403" y="14726"/>
                </a:lnTo>
                <a:moveTo>
                  <a:pt x="7436" y="55"/>
                </a:moveTo>
                <a:lnTo>
                  <a:pt x="8335" y="55"/>
                </a:lnTo>
                <a:lnTo>
                  <a:pt x="8335" y="1007"/>
                </a:lnTo>
                <a:lnTo>
                  <a:pt x="7436" y="1007"/>
                </a:lnTo>
                <a:lnTo>
                  <a:pt x="7436" y="55"/>
                </a:lnTo>
                <a:moveTo>
                  <a:pt x="7436" y="1076"/>
                </a:moveTo>
                <a:lnTo>
                  <a:pt x="8335" y="1076"/>
                </a:lnTo>
                <a:lnTo>
                  <a:pt x="8335" y="2082"/>
                </a:lnTo>
                <a:lnTo>
                  <a:pt x="7436" y="2082"/>
                </a:lnTo>
                <a:lnTo>
                  <a:pt x="7436" y="1076"/>
                </a:lnTo>
                <a:moveTo>
                  <a:pt x="7436" y="2150"/>
                </a:moveTo>
                <a:lnTo>
                  <a:pt x="8335" y="2150"/>
                </a:lnTo>
                <a:lnTo>
                  <a:pt x="8335" y="3104"/>
                </a:lnTo>
                <a:lnTo>
                  <a:pt x="7436" y="3104"/>
                </a:lnTo>
                <a:lnTo>
                  <a:pt x="7436" y="2150"/>
                </a:lnTo>
                <a:moveTo>
                  <a:pt x="7436" y="3172"/>
                </a:moveTo>
                <a:lnTo>
                  <a:pt x="8335" y="3172"/>
                </a:lnTo>
                <a:lnTo>
                  <a:pt x="8335" y="4178"/>
                </a:lnTo>
                <a:lnTo>
                  <a:pt x="7436" y="4178"/>
                </a:lnTo>
                <a:lnTo>
                  <a:pt x="7436" y="3172"/>
                </a:lnTo>
                <a:moveTo>
                  <a:pt x="7436" y="4247"/>
                </a:moveTo>
                <a:lnTo>
                  <a:pt x="8335" y="4247"/>
                </a:lnTo>
                <a:lnTo>
                  <a:pt x="8335" y="5200"/>
                </a:lnTo>
                <a:lnTo>
                  <a:pt x="7436" y="5200"/>
                </a:lnTo>
                <a:lnTo>
                  <a:pt x="7436" y="4247"/>
                </a:lnTo>
                <a:moveTo>
                  <a:pt x="7436" y="5268"/>
                </a:moveTo>
                <a:lnTo>
                  <a:pt x="8335" y="5268"/>
                </a:lnTo>
                <a:lnTo>
                  <a:pt x="8335" y="6274"/>
                </a:lnTo>
                <a:lnTo>
                  <a:pt x="7436" y="6274"/>
                </a:lnTo>
                <a:lnTo>
                  <a:pt x="7436" y="5268"/>
                </a:lnTo>
                <a:moveTo>
                  <a:pt x="7436" y="6342"/>
                </a:moveTo>
                <a:lnTo>
                  <a:pt x="8335" y="6342"/>
                </a:lnTo>
                <a:lnTo>
                  <a:pt x="8335" y="7296"/>
                </a:lnTo>
                <a:lnTo>
                  <a:pt x="7436" y="7296"/>
                </a:lnTo>
                <a:lnTo>
                  <a:pt x="7436" y="6342"/>
                </a:lnTo>
                <a:moveTo>
                  <a:pt x="7436" y="7364"/>
                </a:moveTo>
                <a:lnTo>
                  <a:pt x="8335" y="7364"/>
                </a:lnTo>
                <a:lnTo>
                  <a:pt x="8335" y="8369"/>
                </a:lnTo>
                <a:lnTo>
                  <a:pt x="7436" y="8369"/>
                </a:lnTo>
                <a:lnTo>
                  <a:pt x="7436" y="7364"/>
                </a:lnTo>
                <a:moveTo>
                  <a:pt x="7436" y="8438"/>
                </a:moveTo>
                <a:lnTo>
                  <a:pt x="8335" y="8438"/>
                </a:lnTo>
                <a:lnTo>
                  <a:pt x="8335" y="9391"/>
                </a:lnTo>
                <a:lnTo>
                  <a:pt x="7436" y="9391"/>
                </a:lnTo>
                <a:lnTo>
                  <a:pt x="7436" y="8438"/>
                </a:lnTo>
                <a:moveTo>
                  <a:pt x="7436" y="9459"/>
                </a:moveTo>
                <a:lnTo>
                  <a:pt x="8335" y="9459"/>
                </a:lnTo>
                <a:lnTo>
                  <a:pt x="8335" y="10465"/>
                </a:lnTo>
                <a:lnTo>
                  <a:pt x="7436" y="10465"/>
                </a:lnTo>
                <a:lnTo>
                  <a:pt x="7436" y="9459"/>
                </a:lnTo>
                <a:moveTo>
                  <a:pt x="7436" y="10533"/>
                </a:moveTo>
                <a:lnTo>
                  <a:pt x="8335" y="10533"/>
                </a:lnTo>
                <a:lnTo>
                  <a:pt x="8335" y="11487"/>
                </a:lnTo>
                <a:lnTo>
                  <a:pt x="7436" y="11487"/>
                </a:lnTo>
                <a:lnTo>
                  <a:pt x="7436" y="10533"/>
                </a:lnTo>
                <a:moveTo>
                  <a:pt x="7436" y="11556"/>
                </a:moveTo>
                <a:lnTo>
                  <a:pt x="8335" y="11556"/>
                </a:lnTo>
                <a:lnTo>
                  <a:pt x="8335" y="12561"/>
                </a:lnTo>
                <a:lnTo>
                  <a:pt x="7436" y="12561"/>
                </a:lnTo>
                <a:lnTo>
                  <a:pt x="7436" y="11556"/>
                </a:lnTo>
                <a:moveTo>
                  <a:pt x="7436" y="12630"/>
                </a:moveTo>
                <a:lnTo>
                  <a:pt x="8335" y="12630"/>
                </a:lnTo>
                <a:lnTo>
                  <a:pt x="8335" y="13583"/>
                </a:lnTo>
                <a:lnTo>
                  <a:pt x="7436" y="13583"/>
                </a:lnTo>
                <a:lnTo>
                  <a:pt x="7436" y="12630"/>
                </a:lnTo>
                <a:moveTo>
                  <a:pt x="7436" y="13651"/>
                </a:moveTo>
                <a:lnTo>
                  <a:pt x="8335" y="13651"/>
                </a:lnTo>
                <a:lnTo>
                  <a:pt x="8335" y="14657"/>
                </a:lnTo>
                <a:lnTo>
                  <a:pt x="7436" y="14657"/>
                </a:lnTo>
                <a:lnTo>
                  <a:pt x="7436" y="13651"/>
                </a:lnTo>
                <a:moveTo>
                  <a:pt x="7436" y="14726"/>
                </a:moveTo>
                <a:lnTo>
                  <a:pt x="8335" y="14726"/>
                </a:lnTo>
                <a:lnTo>
                  <a:pt x="8335" y="15680"/>
                </a:lnTo>
                <a:lnTo>
                  <a:pt x="7436" y="15680"/>
                </a:lnTo>
                <a:lnTo>
                  <a:pt x="7436" y="14726"/>
                </a:lnTo>
                <a:moveTo>
                  <a:pt x="6308" y="55"/>
                </a:moveTo>
                <a:lnTo>
                  <a:pt x="7366" y="55"/>
                </a:lnTo>
                <a:lnTo>
                  <a:pt x="7366" y="1007"/>
                </a:lnTo>
                <a:lnTo>
                  <a:pt x="6308" y="1007"/>
                </a:lnTo>
                <a:lnTo>
                  <a:pt x="6308" y="55"/>
                </a:lnTo>
                <a:moveTo>
                  <a:pt x="6308" y="1076"/>
                </a:moveTo>
                <a:lnTo>
                  <a:pt x="7366" y="1076"/>
                </a:lnTo>
                <a:lnTo>
                  <a:pt x="7366" y="2082"/>
                </a:lnTo>
                <a:lnTo>
                  <a:pt x="6308" y="2082"/>
                </a:lnTo>
                <a:lnTo>
                  <a:pt x="6308" y="1076"/>
                </a:lnTo>
                <a:moveTo>
                  <a:pt x="6308" y="2150"/>
                </a:moveTo>
                <a:lnTo>
                  <a:pt x="7366" y="2150"/>
                </a:lnTo>
                <a:lnTo>
                  <a:pt x="7366" y="3104"/>
                </a:lnTo>
                <a:lnTo>
                  <a:pt x="6308" y="3104"/>
                </a:lnTo>
                <a:lnTo>
                  <a:pt x="6308" y="2150"/>
                </a:lnTo>
                <a:moveTo>
                  <a:pt x="6308" y="3172"/>
                </a:moveTo>
                <a:lnTo>
                  <a:pt x="7366" y="3172"/>
                </a:lnTo>
                <a:lnTo>
                  <a:pt x="7366" y="4178"/>
                </a:lnTo>
                <a:lnTo>
                  <a:pt x="6308" y="4178"/>
                </a:lnTo>
                <a:lnTo>
                  <a:pt x="6308" y="3172"/>
                </a:lnTo>
                <a:moveTo>
                  <a:pt x="6308" y="4247"/>
                </a:moveTo>
                <a:lnTo>
                  <a:pt x="7366" y="4247"/>
                </a:lnTo>
                <a:lnTo>
                  <a:pt x="7366" y="5200"/>
                </a:lnTo>
                <a:lnTo>
                  <a:pt x="6308" y="5200"/>
                </a:lnTo>
                <a:lnTo>
                  <a:pt x="6308" y="4247"/>
                </a:lnTo>
                <a:moveTo>
                  <a:pt x="6308" y="5268"/>
                </a:moveTo>
                <a:lnTo>
                  <a:pt x="7366" y="5268"/>
                </a:lnTo>
                <a:lnTo>
                  <a:pt x="7366" y="6274"/>
                </a:lnTo>
                <a:lnTo>
                  <a:pt x="6308" y="6274"/>
                </a:lnTo>
                <a:lnTo>
                  <a:pt x="6308" y="5268"/>
                </a:lnTo>
                <a:moveTo>
                  <a:pt x="6308" y="6342"/>
                </a:moveTo>
                <a:lnTo>
                  <a:pt x="7366" y="6342"/>
                </a:lnTo>
                <a:lnTo>
                  <a:pt x="7366" y="7296"/>
                </a:lnTo>
                <a:lnTo>
                  <a:pt x="6308" y="7296"/>
                </a:lnTo>
                <a:lnTo>
                  <a:pt x="6308" y="6342"/>
                </a:lnTo>
                <a:moveTo>
                  <a:pt x="6308" y="7364"/>
                </a:moveTo>
                <a:lnTo>
                  <a:pt x="7366" y="7364"/>
                </a:lnTo>
                <a:lnTo>
                  <a:pt x="7366" y="8369"/>
                </a:lnTo>
                <a:lnTo>
                  <a:pt x="6308" y="8369"/>
                </a:lnTo>
                <a:lnTo>
                  <a:pt x="6308" y="7364"/>
                </a:lnTo>
                <a:moveTo>
                  <a:pt x="6308" y="8438"/>
                </a:moveTo>
                <a:lnTo>
                  <a:pt x="7366" y="8438"/>
                </a:lnTo>
                <a:lnTo>
                  <a:pt x="7366" y="9391"/>
                </a:lnTo>
                <a:lnTo>
                  <a:pt x="6308" y="9391"/>
                </a:lnTo>
                <a:lnTo>
                  <a:pt x="6308" y="8438"/>
                </a:lnTo>
                <a:moveTo>
                  <a:pt x="6308" y="9459"/>
                </a:moveTo>
                <a:lnTo>
                  <a:pt x="7366" y="9459"/>
                </a:lnTo>
                <a:lnTo>
                  <a:pt x="7366" y="10465"/>
                </a:lnTo>
                <a:lnTo>
                  <a:pt x="6308" y="10465"/>
                </a:lnTo>
                <a:lnTo>
                  <a:pt x="6308" y="9459"/>
                </a:lnTo>
                <a:moveTo>
                  <a:pt x="6308" y="10533"/>
                </a:moveTo>
                <a:lnTo>
                  <a:pt x="7366" y="10533"/>
                </a:lnTo>
                <a:lnTo>
                  <a:pt x="7366" y="11487"/>
                </a:lnTo>
                <a:lnTo>
                  <a:pt x="6308" y="11487"/>
                </a:lnTo>
                <a:lnTo>
                  <a:pt x="6308" y="10533"/>
                </a:lnTo>
                <a:moveTo>
                  <a:pt x="6308" y="11556"/>
                </a:moveTo>
                <a:lnTo>
                  <a:pt x="7366" y="11556"/>
                </a:lnTo>
                <a:lnTo>
                  <a:pt x="7366" y="12561"/>
                </a:lnTo>
                <a:lnTo>
                  <a:pt x="6308" y="12561"/>
                </a:lnTo>
                <a:lnTo>
                  <a:pt x="6308" y="11556"/>
                </a:lnTo>
                <a:moveTo>
                  <a:pt x="6308" y="12630"/>
                </a:moveTo>
                <a:lnTo>
                  <a:pt x="7366" y="12630"/>
                </a:lnTo>
                <a:lnTo>
                  <a:pt x="7366" y="13583"/>
                </a:lnTo>
                <a:lnTo>
                  <a:pt x="6308" y="13583"/>
                </a:lnTo>
                <a:lnTo>
                  <a:pt x="6308" y="12630"/>
                </a:lnTo>
                <a:moveTo>
                  <a:pt x="6308" y="13651"/>
                </a:moveTo>
                <a:lnTo>
                  <a:pt x="7366" y="13651"/>
                </a:lnTo>
                <a:lnTo>
                  <a:pt x="7366" y="14657"/>
                </a:lnTo>
                <a:lnTo>
                  <a:pt x="6308" y="14657"/>
                </a:lnTo>
                <a:lnTo>
                  <a:pt x="6308" y="13651"/>
                </a:lnTo>
                <a:moveTo>
                  <a:pt x="6308" y="14726"/>
                </a:moveTo>
                <a:lnTo>
                  <a:pt x="7366" y="14726"/>
                </a:lnTo>
                <a:lnTo>
                  <a:pt x="7366" y="15680"/>
                </a:lnTo>
                <a:lnTo>
                  <a:pt x="6308" y="15680"/>
                </a:lnTo>
                <a:lnTo>
                  <a:pt x="6308" y="14726"/>
                </a:lnTo>
                <a:moveTo>
                  <a:pt x="5339" y="55"/>
                </a:moveTo>
                <a:lnTo>
                  <a:pt x="6238" y="55"/>
                </a:lnTo>
                <a:lnTo>
                  <a:pt x="6238" y="1007"/>
                </a:lnTo>
                <a:lnTo>
                  <a:pt x="5339" y="1007"/>
                </a:lnTo>
                <a:lnTo>
                  <a:pt x="5339" y="55"/>
                </a:lnTo>
                <a:moveTo>
                  <a:pt x="5339" y="1076"/>
                </a:moveTo>
                <a:lnTo>
                  <a:pt x="6238" y="1076"/>
                </a:lnTo>
                <a:lnTo>
                  <a:pt x="6238" y="2082"/>
                </a:lnTo>
                <a:lnTo>
                  <a:pt x="5339" y="2082"/>
                </a:lnTo>
                <a:lnTo>
                  <a:pt x="5339" y="1076"/>
                </a:lnTo>
                <a:moveTo>
                  <a:pt x="5339" y="2150"/>
                </a:moveTo>
                <a:lnTo>
                  <a:pt x="6238" y="2150"/>
                </a:lnTo>
                <a:lnTo>
                  <a:pt x="6238" y="3104"/>
                </a:lnTo>
                <a:lnTo>
                  <a:pt x="5339" y="3104"/>
                </a:lnTo>
                <a:lnTo>
                  <a:pt x="5339" y="2150"/>
                </a:lnTo>
                <a:moveTo>
                  <a:pt x="5339" y="3172"/>
                </a:moveTo>
                <a:lnTo>
                  <a:pt x="6238" y="3172"/>
                </a:lnTo>
                <a:lnTo>
                  <a:pt x="6238" y="4178"/>
                </a:lnTo>
                <a:lnTo>
                  <a:pt x="5339" y="4178"/>
                </a:lnTo>
                <a:lnTo>
                  <a:pt x="5339" y="3172"/>
                </a:lnTo>
                <a:moveTo>
                  <a:pt x="5339" y="4247"/>
                </a:moveTo>
                <a:lnTo>
                  <a:pt x="6238" y="4247"/>
                </a:lnTo>
                <a:lnTo>
                  <a:pt x="6238" y="5200"/>
                </a:lnTo>
                <a:lnTo>
                  <a:pt x="5339" y="5200"/>
                </a:lnTo>
                <a:lnTo>
                  <a:pt x="5339" y="4247"/>
                </a:lnTo>
                <a:moveTo>
                  <a:pt x="5339" y="5268"/>
                </a:moveTo>
                <a:lnTo>
                  <a:pt x="6238" y="5268"/>
                </a:lnTo>
                <a:lnTo>
                  <a:pt x="6238" y="6274"/>
                </a:lnTo>
                <a:lnTo>
                  <a:pt x="5339" y="6274"/>
                </a:lnTo>
                <a:lnTo>
                  <a:pt x="5339" y="5268"/>
                </a:lnTo>
                <a:moveTo>
                  <a:pt x="5339" y="6342"/>
                </a:moveTo>
                <a:lnTo>
                  <a:pt x="6238" y="6342"/>
                </a:lnTo>
                <a:lnTo>
                  <a:pt x="6238" y="7296"/>
                </a:lnTo>
                <a:lnTo>
                  <a:pt x="5339" y="7296"/>
                </a:lnTo>
                <a:lnTo>
                  <a:pt x="5339" y="6342"/>
                </a:lnTo>
                <a:moveTo>
                  <a:pt x="5339" y="7364"/>
                </a:moveTo>
                <a:lnTo>
                  <a:pt x="6238" y="7364"/>
                </a:lnTo>
                <a:lnTo>
                  <a:pt x="6238" y="8369"/>
                </a:lnTo>
                <a:lnTo>
                  <a:pt x="5339" y="8369"/>
                </a:lnTo>
                <a:lnTo>
                  <a:pt x="5339" y="7364"/>
                </a:lnTo>
                <a:moveTo>
                  <a:pt x="5339" y="8438"/>
                </a:moveTo>
                <a:lnTo>
                  <a:pt x="6238" y="8438"/>
                </a:lnTo>
                <a:lnTo>
                  <a:pt x="6238" y="9391"/>
                </a:lnTo>
                <a:lnTo>
                  <a:pt x="5339" y="9391"/>
                </a:lnTo>
                <a:lnTo>
                  <a:pt x="5339" y="8438"/>
                </a:lnTo>
                <a:moveTo>
                  <a:pt x="5339" y="9459"/>
                </a:moveTo>
                <a:lnTo>
                  <a:pt x="6238" y="9459"/>
                </a:lnTo>
                <a:lnTo>
                  <a:pt x="6238" y="10465"/>
                </a:lnTo>
                <a:lnTo>
                  <a:pt x="5339" y="10465"/>
                </a:lnTo>
                <a:lnTo>
                  <a:pt x="5339" y="9459"/>
                </a:lnTo>
                <a:moveTo>
                  <a:pt x="5339" y="10533"/>
                </a:moveTo>
                <a:lnTo>
                  <a:pt x="6238" y="10533"/>
                </a:lnTo>
                <a:lnTo>
                  <a:pt x="6238" y="11487"/>
                </a:lnTo>
                <a:lnTo>
                  <a:pt x="5339" y="11487"/>
                </a:lnTo>
                <a:lnTo>
                  <a:pt x="5339" y="10533"/>
                </a:lnTo>
                <a:moveTo>
                  <a:pt x="5339" y="11556"/>
                </a:moveTo>
                <a:lnTo>
                  <a:pt x="6238" y="11556"/>
                </a:lnTo>
                <a:lnTo>
                  <a:pt x="6238" y="12561"/>
                </a:lnTo>
                <a:lnTo>
                  <a:pt x="5339" y="12561"/>
                </a:lnTo>
                <a:lnTo>
                  <a:pt x="5339" y="11556"/>
                </a:lnTo>
                <a:moveTo>
                  <a:pt x="5339" y="12630"/>
                </a:moveTo>
                <a:lnTo>
                  <a:pt x="6238" y="12630"/>
                </a:lnTo>
                <a:lnTo>
                  <a:pt x="6238" y="13583"/>
                </a:lnTo>
                <a:lnTo>
                  <a:pt x="5339" y="13583"/>
                </a:lnTo>
                <a:lnTo>
                  <a:pt x="5339" y="12630"/>
                </a:lnTo>
                <a:moveTo>
                  <a:pt x="5339" y="13651"/>
                </a:moveTo>
                <a:lnTo>
                  <a:pt x="6238" y="13651"/>
                </a:lnTo>
                <a:lnTo>
                  <a:pt x="6238" y="14657"/>
                </a:lnTo>
                <a:lnTo>
                  <a:pt x="5339" y="14657"/>
                </a:lnTo>
                <a:lnTo>
                  <a:pt x="5339" y="13651"/>
                </a:lnTo>
                <a:moveTo>
                  <a:pt x="5339" y="14726"/>
                </a:moveTo>
                <a:lnTo>
                  <a:pt x="6238" y="14726"/>
                </a:lnTo>
                <a:lnTo>
                  <a:pt x="6238" y="15680"/>
                </a:lnTo>
                <a:lnTo>
                  <a:pt x="5339" y="15680"/>
                </a:lnTo>
                <a:lnTo>
                  <a:pt x="5339" y="14726"/>
                </a:lnTo>
                <a:moveTo>
                  <a:pt x="4211" y="55"/>
                </a:moveTo>
                <a:lnTo>
                  <a:pt x="5271" y="55"/>
                </a:lnTo>
                <a:lnTo>
                  <a:pt x="5271" y="1007"/>
                </a:lnTo>
                <a:lnTo>
                  <a:pt x="4211" y="1007"/>
                </a:lnTo>
                <a:lnTo>
                  <a:pt x="4211" y="55"/>
                </a:lnTo>
                <a:moveTo>
                  <a:pt x="4211" y="1076"/>
                </a:moveTo>
                <a:lnTo>
                  <a:pt x="5271" y="1076"/>
                </a:lnTo>
                <a:lnTo>
                  <a:pt x="5271" y="2082"/>
                </a:lnTo>
                <a:lnTo>
                  <a:pt x="4211" y="2082"/>
                </a:lnTo>
                <a:lnTo>
                  <a:pt x="4211" y="1076"/>
                </a:lnTo>
                <a:moveTo>
                  <a:pt x="4211" y="2150"/>
                </a:moveTo>
                <a:lnTo>
                  <a:pt x="5271" y="2150"/>
                </a:lnTo>
                <a:lnTo>
                  <a:pt x="5271" y="3104"/>
                </a:lnTo>
                <a:lnTo>
                  <a:pt x="4211" y="3104"/>
                </a:lnTo>
                <a:lnTo>
                  <a:pt x="4211" y="2150"/>
                </a:lnTo>
                <a:moveTo>
                  <a:pt x="4211" y="3172"/>
                </a:moveTo>
                <a:lnTo>
                  <a:pt x="5271" y="3172"/>
                </a:lnTo>
                <a:lnTo>
                  <a:pt x="5271" y="4178"/>
                </a:lnTo>
                <a:lnTo>
                  <a:pt x="4211" y="4178"/>
                </a:lnTo>
                <a:lnTo>
                  <a:pt x="4211" y="3172"/>
                </a:lnTo>
                <a:moveTo>
                  <a:pt x="4211" y="4247"/>
                </a:moveTo>
                <a:lnTo>
                  <a:pt x="5271" y="4247"/>
                </a:lnTo>
                <a:lnTo>
                  <a:pt x="5271" y="5200"/>
                </a:lnTo>
                <a:lnTo>
                  <a:pt x="4211" y="5200"/>
                </a:lnTo>
                <a:lnTo>
                  <a:pt x="4211" y="4247"/>
                </a:lnTo>
                <a:moveTo>
                  <a:pt x="4211" y="5268"/>
                </a:moveTo>
                <a:lnTo>
                  <a:pt x="5271" y="5268"/>
                </a:lnTo>
                <a:lnTo>
                  <a:pt x="5271" y="6274"/>
                </a:lnTo>
                <a:lnTo>
                  <a:pt x="4211" y="6274"/>
                </a:lnTo>
                <a:lnTo>
                  <a:pt x="4211" y="5268"/>
                </a:lnTo>
                <a:moveTo>
                  <a:pt x="4211" y="6342"/>
                </a:moveTo>
                <a:lnTo>
                  <a:pt x="5271" y="6342"/>
                </a:lnTo>
                <a:lnTo>
                  <a:pt x="5271" y="7296"/>
                </a:lnTo>
                <a:lnTo>
                  <a:pt x="4211" y="7296"/>
                </a:lnTo>
                <a:lnTo>
                  <a:pt x="4211" y="6342"/>
                </a:lnTo>
                <a:moveTo>
                  <a:pt x="4211" y="7364"/>
                </a:moveTo>
                <a:lnTo>
                  <a:pt x="5271" y="7364"/>
                </a:lnTo>
                <a:lnTo>
                  <a:pt x="5271" y="8369"/>
                </a:lnTo>
                <a:lnTo>
                  <a:pt x="4211" y="8369"/>
                </a:lnTo>
                <a:lnTo>
                  <a:pt x="4211" y="7364"/>
                </a:lnTo>
                <a:moveTo>
                  <a:pt x="4211" y="8438"/>
                </a:moveTo>
                <a:lnTo>
                  <a:pt x="5271" y="8438"/>
                </a:lnTo>
                <a:lnTo>
                  <a:pt x="5271" y="9391"/>
                </a:lnTo>
                <a:lnTo>
                  <a:pt x="4211" y="9391"/>
                </a:lnTo>
                <a:lnTo>
                  <a:pt x="4211" y="8438"/>
                </a:lnTo>
                <a:moveTo>
                  <a:pt x="4211" y="9459"/>
                </a:moveTo>
                <a:lnTo>
                  <a:pt x="5271" y="9459"/>
                </a:lnTo>
                <a:lnTo>
                  <a:pt x="5271" y="10465"/>
                </a:lnTo>
                <a:lnTo>
                  <a:pt x="4211" y="10465"/>
                </a:lnTo>
                <a:lnTo>
                  <a:pt x="4211" y="9459"/>
                </a:lnTo>
                <a:moveTo>
                  <a:pt x="4211" y="10533"/>
                </a:moveTo>
                <a:lnTo>
                  <a:pt x="5271" y="10533"/>
                </a:lnTo>
                <a:lnTo>
                  <a:pt x="5271" y="11487"/>
                </a:lnTo>
                <a:lnTo>
                  <a:pt x="4211" y="11487"/>
                </a:lnTo>
                <a:lnTo>
                  <a:pt x="4211" y="10533"/>
                </a:lnTo>
                <a:moveTo>
                  <a:pt x="4211" y="11556"/>
                </a:moveTo>
                <a:lnTo>
                  <a:pt x="5271" y="11556"/>
                </a:lnTo>
                <a:lnTo>
                  <a:pt x="5271" y="12561"/>
                </a:lnTo>
                <a:lnTo>
                  <a:pt x="4211" y="12561"/>
                </a:lnTo>
                <a:lnTo>
                  <a:pt x="4211" y="11556"/>
                </a:lnTo>
                <a:moveTo>
                  <a:pt x="4211" y="12630"/>
                </a:moveTo>
                <a:lnTo>
                  <a:pt x="5271" y="12630"/>
                </a:lnTo>
                <a:lnTo>
                  <a:pt x="5271" y="13583"/>
                </a:lnTo>
                <a:lnTo>
                  <a:pt x="4211" y="13583"/>
                </a:lnTo>
                <a:lnTo>
                  <a:pt x="4211" y="12630"/>
                </a:lnTo>
                <a:moveTo>
                  <a:pt x="4211" y="13651"/>
                </a:moveTo>
                <a:lnTo>
                  <a:pt x="5271" y="13651"/>
                </a:lnTo>
                <a:lnTo>
                  <a:pt x="5271" y="14657"/>
                </a:lnTo>
                <a:lnTo>
                  <a:pt x="4211" y="14657"/>
                </a:lnTo>
                <a:lnTo>
                  <a:pt x="4211" y="13651"/>
                </a:lnTo>
                <a:moveTo>
                  <a:pt x="4211" y="14726"/>
                </a:moveTo>
                <a:lnTo>
                  <a:pt x="5271" y="14726"/>
                </a:lnTo>
                <a:lnTo>
                  <a:pt x="5271" y="15680"/>
                </a:lnTo>
                <a:lnTo>
                  <a:pt x="4211" y="15680"/>
                </a:lnTo>
                <a:lnTo>
                  <a:pt x="4211" y="14726"/>
                </a:lnTo>
                <a:moveTo>
                  <a:pt x="3244" y="55"/>
                </a:moveTo>
                <a:lnTo>
                  <a:pt x="4143" y="55"/>
                </a:lnTo>
                <a:lnTo>
                  <a:pt x="4143" y="1007"/>
                </a:lnTo>
                <a:lnTo>
                  <a:pt x="3244" y="1007"/>
                </a:lnTo>
                <a:lnTo>
                  <a:pt x="3244" y="55"/>
                </a:lnTo>
                <a:moveTo>
                  <a:pt x="3244" y="1076"/>
                </a:moveTo>
                <a:lnTo>
                  <a:pt x="4143" y="1076"/>
                </a:lnTo>
                <a:lnTo>
                  <a:pt x="4143" y="2082"/>
                </a:lnTo>
                <a:lnTo>
                  <a:pt x="3244" y="2082"/>
                </a:lnTo>
                <a:lnTo>
                  <a:pt x="3244" y="1076"/>
                </a:lnTo>
                <a:moveTo>
                  <a:pt x="3244" y="2150"/>
                </a:moveTo>
                <a:lnTo>
                  <a:pt x="4143" y="2150"/>
                </a:lnTo>
                <a:lnTo>
                  <a:pt x="4143" y="3104"/>
                </a:lnTo>
                <a:lnTo>
                  <a:pt x="3244" y="3104"/>
                </a:lnTo>
                <a:lnTo>
                  <a:pt x="3244" y="2150"/>
                </a:lnTo>
                <a:moveTo>
                  <a:pt x="3244" y="3172"/>
                </a:moveTo>
                <a:lnTo>
                  <a:pt x="4143" y="3172"/>
                </a:lnTo>
                <a:lnTo>
                  <a:pt x="4143" y="4178"/>
                </a:lnTo>
                <a:lnTo>
                  <a:pt x="3244" y="4178"/>
                </a:lnTo>
                <a:lnTo>
                  <a:pt x="3244" y="3172"/>
                </a:lnTo>
                <a:moveTo>
                  <a:pt x="3244" y="4247"/>
                </a:moveTo>
                <a:lnTo>
                  <a:pt x="4143" y="4247"/>
                </a:lnTo>
                <a:lnTo>
                  <a:pt x="4143" y="5200"/>
                </a:lnTo>
                <a:lnTo>
                  <a:pt x="3244" y="5200"/>
                </a:lnTo>
                <a:lnTo>
                  <a:pt x="3244" y="4247"/>
                </a:lnTo>
                <a:moveTo>
                  <a:pt x="3244" y="5268"/>
                </a:moveTo>
                <a:lnTo>
                  <a:pt x="4143" y="5268"/>
                </a:lnTo>
                <a:lnTo>
                  <a:pt x="4143" y="6274"/>
                </a:lnTo>
                <a:lnTo>
                  <a:pt x="3244" y="6274"/>
                </a:lnTo>
                <a:lnTo>
                  <a:pt x="3244" y="5268"/>
                </a:lnTo>
                <a:moveTo>
                  <a:pt x="3244" y="6342"/>
                </a:moveTo>
                <a:lnTo>
                  <a:pt x="4143" y="6342"/>
                </a:lnTo>
                <a:lnTo>
                  <a:pt x="4143" y="7296"/>
                </a:lnTo>
                <a:lnTo>
                  <a:pt x="3244" y="7296"/>
                </a:lnTo>
                <a:lnTo>
                  <a:pt x="3244" y="6342"/>
                </a:lnTo>
                <a:moveTo>
                  <a:pt x="3244" y="7364"/>
                </a:moveTo>
                <a:lnTo>
                  <a:pt x="4143" y="7364"/>
                </a:lnTo>
                <a:lnTo>
                  <a:pt x="4143" y="8369"/>
                </a:lnTo>
                <a:lnTo>
                  <a:pt x="3244" y="8369"/>
                </a:lnTo>
                <a:lnTo>
                  <a:pt x="3244" y="7364"/>
                </a:lnTo>
                <a:moveTo>
                  <a:pt x="3244" y="8438"/>
                </a:moveTo>
                <a:lnTo>
                  <a:pt x="4143" y="8438"/>
                </a:lnTo>
                <a:lnTo>
                  <a:pt x="4143" y="9391"/>
                </a:lnTo>
                <a:lnTo>
                  <a:pt x="3244" y="9391"/>
                </a:lnTo>
                <a:lnTo>
                  <a:pt x="3244" y="8438"/>
                </a:lnTo>
                <a:moveTo>
                  <a:pt x="3244" y="9459"/>
                </a:moveTo>
                <a:lnTo>
                  <a:pt x="4143" y="9459"/>
                </a:lnTo>
                <a:lnTo>
                  <a:pt x="4143" y="10465"/>
                </a:lnTo>
                <a:lnTo>
                  <a:pt x="3244" y="10465"/>
                </a:lnTo>
                <a:lnTo>
                  <a:pt x="3244" y="9459"/>
                </a:lnTo>
                <a:moveTo>
                  <a:pt x="3244" y="10533"/>
                </a:moveTo>
                <a:lnTo>
                  <a:pt x="4143" y="10533"/>
                </a:lnTo>
                <a:lnTo>
                  <a:pt x="4143" y="11487"/>
                </a:lnTo>
                <a:lnTo>
                  <a:pt x="3244" y="11487"/>
                </a:lnTo>
                <a:lnTo>
                  <a:pt x="3244" y="10533"/>
                </a:lnTo>
                <a:moveTo>
                  <a:pt x="3244" y="11556"/>
                </a:moveTo>
                <a:lnTo>
                  <a:pt x="4143" y="11556"/>
                </a:lnTo>
                <a:lnTo>
                  <a:pt x="4143" y="12561"/>
                </a:lnTo>
                <a:lnTo>
                  <a:pt x="3244" y="12561"/>
                </a:lnTo>
                <a:lnTo>
                  <a:pt x="3244" y="11556"/>
                </a:lnTo>
                <a:moveTo>
                  <a:pt x="3244" y="12630"/>
                </a:moveTo>
                <a:lnTo>
                  <a:pt x="4143" y="12630"/>
                </a:lnTo>
                <a:lnTo>
                  <a:pt x="4143" y="13583"/>
                </a:lnTo>
                <a:lnTo>
                  <a:pt x="3244" y="13583"/>
                </a:lnTo>
                <a:lnTo>
                  <a:pt x="3244" y="12630"/>
                </a:lnTo>
                <a:moveTo>
                  <a:pt x="3244" y="13651"/>
                </a:moveTo>
                <a:lnTo>
                  <a:pt x="4143" y="13651"/>
                </a:lnTo>
                <a:lnTo>
                  <a:pt x="4143" y="14657"/>
                </a:lnTo>
                <a:lnTo>
                  <a:pt x="3244" y="14657"/>
                </a:lnTo>
                <a:lnTo>
                  <a:pt x="3244" y="13651"/>
                </a:lnTo>
                <a:moveTo>
                  <a:pt x="3244" y="14726"/>
                </a:moveTo>
                <a:lnTo>
                  <a:pt x="4143" y="14726"/>
                </a:lnTo>
                <a:lnTo>
                  <a:pt x="4143" y="15680"/>
                </a:lnTo>
                <a:lnTo>
                  <a:pt x="3244" y="15680"/>
                </a:lnTo>
                <a:lnTo>
                  <a:pt x="3244" y="14726"/>
                </a:lnTo>
                <a:moveTo>
                  <a:pt x="2115" y="55"/>
                </a:moveTo>
                <a:lnTo>
                  <a:pt x="3174" y="55"/>
                </a:lnTo>
                <a:lnTo>
                  <a:pt x="3174" y="1007"/>
                </a:lnTo>
                <a:lnTo>
                  <a:pt x="2115" y="1007"/>
                </a:lnTo>
                <a:lnTo>
                  <a:pt x="2115" y="55"/>
                </a:lnTo>
                <a:moveTo>
                  <a:pt x="2115" y="1076"/>
                </a:moveTo>
                <a:lnTo>
                  <a:pt x="3174" y="1076"/>
                </a:lnTo>
                <a:lnTo>
                  <a:pt x="3174" y="2082"/>
                </a:lnTo>
                <a:lnTo>
                  <a:pt x="2115" y="2082"/>
                </a:lnTo>
                <a:lnTo>
                  <a:pt x="2115" y="1076"/>
                </a:lnTo>
                <a:moveTo>
                  <a:pt x="2115" y="2150"/>
                </a:moveTo>
                <a:lnTo>
                  <a:pt x="3174" y="2150"/>
                </a:lnTo>
                <a:lnTo>
                  <a:pt x="3174" y="3104"/>
                </a:lnTo>
                <a:lnTo>
                  <a:pt x="2115" y="3104"/>
                </a:lnTo>
                <a:lnTo>
                  <a:pt x="2115" y="2150"/>
                </a:lnTo>
                <a:moveTo>
                  <a:pt x="2115" y="3172"/>
                </a:moveTo>
                <a:lnTo>
                  <a:pt x="3174" y="3172"/>
                </a:lnTo>
                <a:lnTo>
                  <a:pt x="3174" y="4178"/>
                </a:lnTo>
                <a:lnTo>
                  <a:pt x="2115" y="4178"/>
                </a:lnTo>
                <a:lnTo>
                  <a:pt x="2115" y="3172"/>
                </a:lnTo>
                <a:moveTo>
                  <a:pt x="2115" y="4247"/>
                </a:moveTo>
                <a:lnTo>
                  <a:pt x="3174" y="4247"/>
                </a:lnTo>
                <a:lnTo>
                  <a:pt x="3174" y="5200"/>
                </a:lnTo>
                <a:lnTo>
                  <a:pt x="2115" y="5200"/>
                </a:lnTo>
                <a:lnTo>
                  <a:pt x="2115" y="4247"/>
                </a:lnTo>
                <a:moveTo>
                  <a:pt x="2115" y="5268"/>
                </a:moveTo>
                <a:lnTo>
                  <a:pt x="3174" y="5268"/>
                </a:lnTo>
                <a:lnTo>
                  <a:pt x="3174" y="6274"/>
                </a:lnTo>
                <a:lnTo>
                  <a:pt x="2115" y="6274"/>
                </a:lnTo>
                <a:lnTo>
                  <a:pt x="2115" y="5268"/>
                </a:lnTo>
                <a:moveTo>
                  <a:pt x="2115" y="6342"/>
                </a:moveTo>
                <a:lnTo>
                  <a:pt x="3174" y="6342"/>
                </a:lnTo>
                <a:lnTo>
                  <a:pt x="3174" y="7296"/>
                </a:lnTo>
                <a:lnTo>
                  <a:pt x="2115" y="7296"/>
                </a:lnTo>
                <a:lnTo>
                  <a:pt x="2115" y="6342"/>
                </a:lnTo>
                <a:moveTo>
                  <a:pt x="2115" y="7364"/>
                </a:moveTo>
                <a:lnTo>
                  <a:pt x="3174" y="7364"/>
                </a:lnTo>
                <a:lnTo>
                  <a:pt x="3174" y="8369"/>
                </a:lnTo>
                <a:lnTo>
                  <a:pt x="2115" y="8369"/>
                </a:lnTo>
                <a:lnTo>
                  <a:pt x="2115" y="7364"/>
                </a:lnTo>
                <a:moveTo>
                  <a:pt x="2115" y="8438"/>
                </a:moveTo>
                <a:lnTo>
                  <a:pt x="3174" y="8438"/>
                </a:lnTo>
                <a:lnTo>
                  <a:pt x="3174" y="9391"/>
                </a:lnTo>
                <a:lnTo>
                  <a:pt x="2115" y="9391"/>
                </a:lnTo>
                <a:lnTo>
                  <a:pt x="2115" y="8438"/>
                </a:lnTo>
                <a:moveTo>
                  <a:pt x="2115" y="9459"/>
                </a:moveTo>
                <a:lnTo>
                  <a:pt x="3174" y="9459"/>
                </a:lnTo>
                <a:lnTo>
                  <a:pt x="3174" y="10465"/>
                </a:lnTo>
                <a:lnTo>
                  <a:pt x="2115" y="10465"/>
                </a:lnTo>
                <a:lnTo>
                  <a:pt x="2115" y="9459"/>
                </a:lnTo>
                <a:moveTo>
                  <a:pt x="2115" y="10533"/>
                </a:moveTo>
                <a:lnTo>
                  <a:pt x="3174" y="10533"/>
                </a:lnTo>
                <a:lnTo>
                  <a:pt x="3174" y="11487"/>
                </a:lnTo>
                <a:lnTo>
                  <a:pt x="2115" y="11487"/>
                </a:lnTo>
                <a:lnTo>
                  <a:pt x="2115" y="10533"/>
                </a:lnTo>
                <a:moveTo>
                  <a:pt x="2115" y="11556"/>
                </a:moveTo>
                <a:lnTo>
                  <a:pt x="3174" y="11556"/>
                </a:lnTo>
                <a:lnTo>
                  <a:pt x="3174" y="12561"/>
                </a:lnTo>
                <a:lnTo>
                  <a:pt x="2115" y="12561"/>
                </a:lnTo>
                <a:lnTo>
                  <a:pt x="2115" y="11556"/>
                </a:lnTo>
                <a:moveTo>
                  <a:pt x="2115" y="12630"/>
                </a:moveTo>
                <a:lnTo>
                  <a:pt x="3174" y="12630"/>
                </a:lnTo>
                <a:lnTo>
                  <a:pt x="3174" y="13583"/>
                </a:lnTo>
                <a:lnTo>
                  <a:pt x="2115" y="13583"/>
                </a:lnTo>
                <a:lnTo>
                  <a:pt x="2115" y="12630"/>
                </a:lnTo>
                <a:moveTo>
                  <a:pt x="2115" y="13651"/>
                </a:moveTo>
                <a:lnTo>
                  <a:pt x="3174" y="13651"/>
                </a:lnTo>
                <a:lnTo>
                  <a:pt x="3174" y="14657"/>
                </a:lnTo>
                <a:lnTo>
                  <a:pt x="2115" y="14657"/>
                </a:lnTo>
                <a:lnTo>
                  <a:pt x="2115" y="13651"/>
                </a:lnTo>
                <a:moveTo>
                  <a:pt x="2115" y="14726"/>
                </a:moveTo>
                <a:lnTo>
                  <a:pt x="3174" y="14726"/>
                </a:lnTo>
                <a:lnTo>
                  <a:pt x="3174" y="15680"/>
                </a:lnTo>
                <a:lnTo>
                  <a:pt x="2115" y="15680"/>
                </a:lnTo>
                <a:lnTo>
                  <a:pt x="2115" y="14726"/>
                </a:lnTo>
                <a:moveTo>
                  <a:pt x="1147" y="55"/>
                </a:moveTo>
                <a:lnTo>
                  <a:pt x="2046" y="55"/>
                </a:lnTo>
                <a:lnTo>
                  <a:pt x="2046" y="1007"/>
                </a:lnTo>
                <a:lnTo>
                  <a:pt x="1147" y="1007"/>
                </a:lnTo>
                <a:lnTo>
                  <a:pt x="1147" y="55"/>
                </a:lnTo>
                <a:moveTo>
                  <a:pt x="1147" y="1076"/>
                </a:moveTo>
                <a:lnTo>
                  <a:pt x="2046" y="1076"/>
                </a:lnTo>
                <a:lnTo>
                  <a:pt x="2046" y="2082"/>
                </a:lnTo>
                <a:lnTo>
                  <a:pt x="1147" y="2082"/>
                </a:lnTo>
                <a:lnTo>
                  <a:pt x="1147" y="1076"/>
                </a:lnTo>
                <a:moveTo>
                  <a:pt x="1147" y="2150"/>
                </a:moveTo>
                <a:lnTo>
                  <a:pt x="2046" y="2150"/>
                </a:lnTo>
                <a:lnTo>
                  <a:pt x="2046" y="3104"/>
                </a:lnTo>
                <a:lnTo>
                  <a:pt x="1147" y="3104"/>
                </a:lnTo>
                <a:lnTo>
                  <a:pt x="1147" y="2150"/>
                </a:lnTo>
                <a:moveTo>
                  <a:pt x="1147" y="3172"/>
                </a:moveTo>
                <a:lnTo>
                  <a:pt x="2046" y="3172"/>
                </a:lnTo>
                <a:lnTo>
                  <a:pt x="2046" y="4178"/>
                </a:lnTo>
                <a:lnTo>
                  <a:pt x="1147" y="4178"/>
                </a:lnTo>
                <a:lnTo>
                  <a:pt x="1147" y="3172"/>
                </a:lnTo>
                <a:moveTo>
                  <a:pt x="1147" y="4247"/>
                </a:moveTo>
                <a:lnTo>
                  <a:pt x="2046" y="4247"/>
                </a:lnTo>
                <a:lnTo>
                  <a:pt x="2046" y="5200"/>
                </a:lnTo>
                <a:lnTo>
                  <a:pt x="1147" y="5200"/>
                </a:lnTo>
                <a:lnTo>
                  <a:pt x="1147" y="4247"/>
                </a:lnTo>
                <a:moveTo>
                  <a:pt x="1147" y="5268"/>
                </a:moveTo>
                <a:lnTo>
                  <a:pt x="2046" y="5268"/>
                </a:lnTo>
                <a:lnTo>
                  <a:pt x="2046" y="6274"/>
                </a:lnTo>
                <a:lnTo>
                  <a:pt x="1147" y="6274"/>
                </a:lnTo>
                <a:lnTo>
                  <a:pt x="1147" y="5268"/>
                </a:lnTo>
                <a:moveTo>
                  <a:pt x="1147" y="6342"/>
                </a:moveTo>
                <a:lnTo>
                  <a:pt x="2046" y="6342"/>
                </a:lnTo>
                <a:lnTo>
                  <a:pt x="2046" y="7296"/>
                </a:lnTo>
                <a:lnTo>
                  <a:pt x="1147" y="7296"/>
                </a:lnTo>
                <a:lnTo>
                  <a:pt x="1147" y="6342"/>
                </a:lnTo>
                <a:moveTo>
                  <a:pt x="1147" y="7364"/>
                </a:moveTo>
                <a:lnTo>
                  <a:pt x="2046" y="7364"/>
                </a:lnTo>
                <a:lnTo>
                  <a:pt x="2046" y="8369"/>
                </a:lnTo>
                <a:lnTo>
                  <a:pt x="1147" y="8369"/>
                </a:lnTo>
                <a:lnTo>
                  <a:pt x="1147" y="7364"/>
                </a:lnTo>
                <a:moveTo>
                  <a:pt x="1147" y="8438"/>
                </a:moveTo>
                <a:lnTo>
                  <a:pt x="2046" y="8438"/>
                </a:lnTo>
                <a:lnTo>
                  <a:pt x="2046" y="9391"/>
                </a:lnTo>
                <a:lnTo>
                  <a:pt x="1147" y="9391"/>
                </a:lnTo>
                <a:lnTo>
                  <a:pt x="1147" y="8438"/>
                </a:lnTo>
                <a:moveTo>
                  <a:pt x="1147" y="9459"/>
                </a:moveTo>
                <a:lnTo>
                  <a:pt x="2046" y="9459"/>
                </a:lnTo>
                <a:lnTo>
                  <a:pt x="2046" y="10465"/>
                </a:lnTo>
                <a:lnTo>
                  <a:pt x="1147" y="10465"/>
                </a:lnTo>
                <a:lnTo>
                  <a:pt x="1147" y="9459"/>
                </a:lnTo>
                <a:moveTo>
                  <a:pt x="1147" y="10533"/>
                </a:moveTo>
                <a:lnTo>
                  <a:pt x="2046" y="10533"/>
                </a:lnTo>
                <a:lnTo>
                  <a:pt x="2046" y="11487"/>
                </a:lnTo>
                <a:lnTo>
                  <a:pt x="1147" y="11487"/>
                </a:lnTo>
                <a:lnTo>
                  <a:pt x="1147" y="10533"/>
                </a:lnTo>
                <a:moveTo>
                  <a:pt x="1147" y="11556"/>
                </a:moveTo>
                <a:lnTo>
                  <a:pt x="2046" y="11556"/>
                </a:lnTo>
                <a:lnTo>
                  <a:pt x="2046" y="12561"/>
                </a:lnTo>
                <a:lnTo>
                  <a:pt x="1147" y="12561"/>
                </a:lnTo>
                <a:lnTo>
                  <a:pt x="1147" y="11556"/>
                </a:lnTo>
                <a:moveTo>
                  <a:pt x="1147" y="12630"/>
                </a:moveTo>
                <a:lnTo>
                  <a:pt x="2046" y="12630"/>
                </a:lnTo>
                <a:lnTo>
                  <a:pt x="2046" y="13583"/>
                </a:lnTo>
                <a:lnTo>
                  <a:pt x="1147" y="13583"/>
                </a:lnTo>
                <a:lnTo>
                  <a:pt x="1147" y="12630"/>
                </a:lnTo>
                <a:moveTo>
                  <a:pt x="1147" y="13651"/>
                </a:moveTo>
                <a:lnTo>
                  <a:pt x="2046" y="13651"/>
                </a:lnTo>
                <a:lnTo>
                  <a:pt x="2046" y="14657"/>
                </a:lnTo>
                <a:lnTo>
                  <a:pt x="1147" y="14657"/>
                </a:lnTo>
                <a:lnTo>
                  <a:pt x="1147" y="13651"/>
                </a:lnTo>
                <a:moveTo>
                  <a:pt x="1147" y="14726"/>
                </a:moveTo>
                <a:lnTo>
                  <a:pt x="2046" y="14726"/>
                </a:lnTo>
                <a:lnTo>
                  <a:pt x="2046" y="15680"/>
                </a:lnTo>
                <a:lnTo>
                  <a:pt x="1147" y="15680"/>
                </a:lnTo>
                <a:lnTo>
                  <a:pt x="1147" y="14726"/>
                </a:lnTo>
                <a:moveTo>
                  <a:pt x="19" y="55"/>
                </a:moveTo>
                <a:lnTo>
                  <a:pt x="1079" y="55"/>
                </a:lnTo>
                <a:lnTo>
                  <a:pt x="1079" y="1007"/>
                </a:lnTo>
                <a:lnTo>
                  <a:pt x="19" y="1007"/>
                </a:lnTo>
                <a:lnTo>
                  <a:pt x="19" y="55"/>
                </a:lnTo>
                <a:moveTo>
                  <a:pt x="19" y="1076"/>
                </a:moveTo>
                <a:lnTo>
                  <a:pt x="1079" y="1076"/>
                </a:lnTo>
                <a:lnTo>
                  <a:pt x="1079" y="2082"/>
                </a:lnTo>
                <a:lnTo>
                  <a:pt x="19" y="2082"/>
                </a:lnTo>
                <a:lnTo>
                  <a:pt x="19" y="1076"/>
                </a:lnTo>
                <a:moveTo>
                  <a:pt x="19" y="2150"/>
                </a:moveTo>
                <a:lnTo>
                  <a:pt x="1079" y="2150"/>
                </a:lnTo>
                <a:lnTo>
                  <a:pt x="1079" y="3104"/>
                </a:lnTo>
                <a:lnTo>
                  <a:pt x="19" y="3104"/>
                </a:lnTo>
                <a:lnTo>
                  <a:pt x="19" y="2150"/>
                </a:lnTo>
                <a:moveTo>
                  <a:pt x="19" y="3172"/>
                </a:moveTo>
                <a:lnTo>
                  <a:pt x="1079" y="3172"/>
                </a:lnTo>
                <a:lnTo>
                  <a:pt x="1079" y="4178"/>
                </a:lnTo>
                <a:lnTo>
                  <a:pt x="19" y="4178"/>
                </a:lnTo>
                <a:lnTo>
                  <a:pt x="19" y="3172"/>
                </a:lnTo>
                <a:moveTo>
                  <a:pt x="19" y="4247"/>
                </a:moveTo>
                <a:lnTo>
                  <a:pt x="1079" y="4247"/>
                </a:lnTo>
                <a:lnTo>
                  <a:pt x="1079" y="5200"/>
                </a:lnTo>
                <a:lnTo>
                  <a:pt x="19" y="5200"/>
                </a:lnTo>
                <a:lnTo>
                  <a:pt x="19" y="4247"/>
                </a:lnTo>
                <a:moveTo>
                  <a:pt x="19" y="5268"/>
                </a:moveTo>
                <a:lnTo>
                  <a:pt x="1079" y="5268"/>
                </a:lnTo>
                <a:lnTo>
                  <a:pt x="1079" y="6274"/>
                </a:lnTo>
                <a:lnTo>
                  <a:pt x="19" y="6274"/>
                </a:lnTo>
                <a:lnTo>
                  <a:pt x="19" y="5268"/>
                </a:lnTo>
                <a:moveTo>
                  <a:pt x="19" y="6342"/>
                </a:moveTo>
                <a:lnTo>
                  <a:pt x="1079" y="6342"/>
                </a:lnTo>
                <a:lnTo>
                  <a:pt x="1079" y="7296"/>
                </a:lnTo>
                <a:lnTo>
                  <a:pt x="19" y="7296"/>
                </a:lnTo>
                <a:lnTo>
                  <a:pt x="19" y="6342"/>
                </a:lnTo>
                <a:moveTo>
                  <a:pt x="19" y="7364"/>
                </a:moveTo>
                <a:lnTo>
                  <a:pt x="1079" y="7364"/>
                </a:lnTo>
                <a:lnTo>
                  <a:pt x="1079" y="8369"/>
                </a:lnTo>
                <a:lnTo>
                  <a:pt x="19" y="8369"/>
                </a:lnTo>
                <a:lnTo>
                  <a:pt x="19" y="7364"/>
                </a:lnTo>
                <a:moveTo>
                  <a:pt x="19" y="8438"/>
                </a:moveTo>
                <a:lnTo>
                  <a:pt x="1079" y="8438"/>
                </a:lnTo>
                <a:lnTo>
                  <a:pt x="1079" y="9391"/>
                </a:lnTo>
                <a:lnTo>
                  <a:pt x="19" y="9391"/>
                </a:lnTo>
                <a:lnTo>
                  <a:pt x="19" y="8438"/>
                </a:lnTo>
                <a:moveTo>
                  <a:pt x="19" y="9459"/>
                </a:moveTo>
                <a:lnTo>
                  <a:pt x="1079" y="9459"/>
                </a:lnTo>
                <a:lnTo>
                  <a:pt x="1079" y="10465"/>
                </a:lnTo>
                <a:lnTo>
                  <a:pt x="19" y="10465"/>
                </a:lnTo>
                <a:lnTo>
                  <a:pt x="19" y="9459"/>
                </a:lnTo>
                <a:moveTo>
                  <a:pt x="19" y="10533"/>
                </a:moveTo>
                <a:lnTo>
                  <a:pt x="1079" y="10533"/>
                </a:lnTo>
                <a:lnTo>
                  <a:pt x="1079" y="11487"/>
                </a:lnTo>
                <a:lnTo>
                  <a:pt x="19" y="11487"/>
                </a:lnTo>
                <a:lnTo>
                  <a:pt x="19" y="10533"/>
                </a:lnTo>
                <a:moveTo>
                  <a:pt x="19" y="11556"/>
                </a:moveTo>
                <a:lnTo>
                  <a:pt x="1079" y="11556"/>
                </a:lnTo>
                <a:lnTo>
                  <a:pt x="1079" y="12561"/>
                </a:lnTo>
                <a:lnTo>
                  <a:pt x="19" y="12561"/>
                </a:lnTo>
                <a:lnTo>
                  <a:pt x="19" y="11556"/>
                </a:lnTo>
                <a:moveTo>
                  <a:pt x="19" y="12630"/>
                </a:moveTo>
                <a:lnTo>
                  <a:pt x="1079" y="12630"/>
                </a:lnTo>
                <a:lnTo>
                  <a:pt x="1079" y="13583"/>
                </a:lnTo>
                <a:lnTo>
                  <a:pt x="19" y="13583"/>
                </a:lnTo>
                <a:lnTo>
                  <a:pt x="19" y="12630"/>
                </a:lnTo>
                <a:moveTo>
                  <a:pt x="19" y="13651"/>
                </a:moveTo>
                <a:lnTo>
                  <a:pt x="1079" y="13651"/>
                </a:lnTo>
                <a:lnTo>
                  <a:pt x="1079" y="14657"/>
                </a:lnTo>
                <a:lnTo>
                  <a:pt x="19" y="14657"/>
                </a:lnTo>
                <a:lnTo>
                  <a:pt x="19" y="13651"/>
                </a:lnTo>
                <a:moveTo>
                  <a:pt x="19" y="14726"/>
                </a:moveTo>
                <a:lnTo>
                  <a:pt x="1079" y="14726"/>
                </a:lnTo>
                <a:lnTo>
                  <a:pt x="1079" y="15680"/>
                </a:lnTo>
                <a:lnTo>
                  <a:pt x="19" y="15680"/>
                </a:lnTo>
                <a:lnTo>
                  <a:pt x="19" y="14726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9" name="Google Shape;6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70" name="Google Shape;70;p18"/>
          <p:cNvGrpSpPr/>
          <p:nvPr/>
        </p:nvGrpSpPr>
        <p:grpSpPr>
          <a:xfrm>
            <a:off x="577565" y="-210912"/>
            <a:ext cx="5676824" cy="6035336"/>
            <a:chOff x="577565" y="-210912"/>
            <a:chExt cx="5676824" cy="6035336"/>
          </a:xfrm>
        </p:grpSpPr>
        <p:grpSp>
          <p:nvGrpSpPr>
            <p:cNvPr id="71" name="Google Shape;71;p18"/>
            <p:cNvGrpSpPr/>
            <p:nvPr/>
          </p:nvGrpSpPr>
          <p:grpSpPr>
            <a:xfrm>
              <a:off x="577565" y="-210912"/>
              <a:ext cx="2779566" cy="570008"/>
              <a:chOff x="3240" y="1231560"/>
              <a:chExt cx="1292040" cy="264960"/>
            </a:xfrm>
          </p:grpSpPr>
          <p:sp>
            <p:nvSpPr>
              <p:cNvPr id="72" name="Google Shape;72;p18"/>
              <p:cNvSpPr/>
              <p:nvPr/>
            </p:nvSpPr>
            <p:spPr>
              <a:xfrm>
                <a:off x="3600" y="1383840"/>
                <a:ext cx="35280" cy="12240"/>
              </a:xfrm>
              <a:custGeom>
                <a:rect b="b" l="l" r="r" t="t"/>
                <a:pathLst>
                  <a:path extrusionOk="0" h="34" w="98">
                    <a:moveTo>
                      <a:pt x="37" y="32"/>
                    </a:moveTo>
                    <a:cubicBezTo>
                      <a:pt x="32" y="31"/>
                      <a:pt x="28" y="31"/>
                      <a:pt x="24" y="31"/>
                    </a:cubicBezTo>
                    <a:cubicBezTo>
                      <a:pt x="19" y="30"/>
                      <a:pt x="14" y="29"/>
                      <a:pt x="9" y="27"/>
                    </a:cubicBezTo>
                    <a:cubicBezTo>
                      <a:pt x="3" y="24"/>
                      <a:pt x="0" y="17"/>
                      <a:pt x="3" y="10"/>
                    </a:cubicBezTo>
                    <a:cubicBezTo>
                      <a:pt x="6" y="3"/>
                      <a:pt x="14" y="0"/>
                      <a:pt x="20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3" y="5"/>
                      <a:pt x="25" y="6"/>
                      <a:pt x="27" y="6"/>
                    </a:cubicBezTo>
                    <a:cubicBezTo>
                      <a:pt x="31" y="7"/>
                      <a:pt x="37" y="7"/>
                      <a:pt x="42" y="8"/>
                    </a:cubicBezTo>
                    <a:cubicBezTo>
                      <a:pt x="51" y="8"/>
                      <a:pt x="59" y="8"/>
                      <a:pt x="68" y="8"/>
                    </a:cubicBezTo>
                    <a:cubicBezTo>
                      <a:pt x="74" y="8"/>
                      <a:pt x="80" y="8"/>
                      <a:pt x="86" y="8"/>
                    </a:cubicBezTo>
                    <a:cubicBezTo>
                      <a:pt x="92" y="8"/>
                      <a:pt x="97" y="14"/>
                      <a:pt x="97" y="20"/>
                    </a:cubicBezTo>
                    <a:cubicBezTo>
                      <a:pt x="97" y="27"/>
                      <a:pt x="91" y="32"/>
                      <a:pt x="85" y="32"/>
                    </a:cubicBezTo>
                    <a:cubicBezTo>
                      <a:pt x="74" y="32"/>
                      <a:pt x="62" y="32"/>
                      <a:pt x="51" y="33"/>
                    </a:cubicBezTo>
                    <a:cubicBezTo>
                      <a:pt x="50" y="33"/>
                      <a:pt x="49" y="33"/>
                      <a:pt x="48" y="33"/>
                    </a:cubicBezTo>
                    <a:cubicBezTo>
                      <a:pt x="45" y="33"/>
                      <a:pt x="41" y="32"/>
                      <a:pt x="37" y="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8"/>
              <p:cNvSpPr/>
              <p:nvPr/>
            </p:nvSpPr>
            <p:spPr>
              <a:xfrm>
                <a:off x="3240" y="1405080"/>
                <a:ext cx="59400" cy="19440"/>
              </a:xfrm>
              <a:custGeom>
                <a:rect b="b" l="l" r="r" t="t"/>
                <a:pathLst>
                  <a:path extrusionOk="0" h="54" w="165">
                    <a:moveTo>
                      <a:pt x="7" y="52"/>
                    </a:moveTo>
                    <a:cubicBezTo>
                      <a:pt x="2" y="48"/>
                      <a:pt x="0" y="40"/>
                      <a:pt x="2" y="34"/>
                    </a:cubicBezTo>
                    <a:cubicBezTo>
                      <a:pt x="5" y="28"/>
                      <a:pt x="13" y="25"/>
                      <a:pt x="19" y="28"/>
                    </a:cubicBezTo>
                    <a:cubicBezTo>
                      <a:pt x="26" y="27"/>
                      <a:pt x="34" y="25"/>
                      <a:pt x="41" y="23"/>
                    </a:cubicBezTo>
                    <a:cubicBezTo>
                      <a:pt x="49" y="21"/>
                      <a:pt x="56" y="20"/>
                      <a:pt x="63" y="18"/>
                    </a:cubicBezTo>
                    <a:cubicBezTo>
                      <a:pt x="77" y="15"/>
                      <a:pt x="91" y="13"/>
                      <a:pt x="105" y="10"/>
                    </a:cubicBezTo>
                    <a:lnTo>
                      <a:pt x="104" y="10"/>
                    </a:lnTo>
                    <a:cubicBezTo>
                      <a:pt x="107" y="10"/>
                      <a:pt x="110" y="9"/>
                      <a:pt x="113" y="8"/>
                    </a:cubicBezTo>
                    <a:cubicBezTo>
                      <a:pt x="116" y="8"/>
                      <a:pt x="119" y="7"/>
                      <a:pt x="122" y="7"/>
                    </a:cubicBezTo>
                    <a:cubicBezTo>
                      <a:pt x="123" y="7"/>
                      <a:pt x="123" y="7"/>
                      <a:pt x="124" y="7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33" y="5"/>
                      <a:pt x="142" y="3"/>
                      <a:pt x="152" y="2"/>
                    </a:cubicBezTo>
                    <a:cubicBezTo>
                      <a:pt x="156" y="0"/>
                      <a:pt x="162" y="4"/>
                      <a:pt x="163" y="9"/>
                    </a:cubicBezTo>
                    <a:cubicBezTo>
                      <a:pt x="164" y="14"/>
                      <a:pt x="161" y="20"/>
                      <a:pt x="155" y="21"/>
                    </a:cubicBezTo>
                    <a:cubicBezTo>
                      <a:pt x="131" y="27"/>
                      <a:pt x="106" y="32"/>
                      <a:pt x="82" y="38"/>
                    </a:cubicBezTo>
                    <a:cubicBezTo>
                      <a:pt x="70" y="40"/>
                      <a:pt x="57" y="43"/>
                      <a:pt x="45" y="46"/>
                    </a:cubicBezTo>
                    <a:cubicBezTo>
                      <a:pt x="39" y="48"/>
                      <a:pt x="33" y="50"/>
                      <a:pt x="27" y="52"/>
                    </a:cubicBezTo>
                    <a:cubicBezTo>
                      <a:pt x="24" y="53"/>
                      <a:pt x="19" y="53"/>
                      <a:pt x="16" y="53"/>
                    </a:cubicBezTo>
                    <a:cubicBezTo>
                      <a:pt x="13" y="53"/>
                      <a:pt x="10" y="53"/>
                      <a:pt x="7" y="5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8"/>
              <p:cNvSpPr/>
              <p:nvPr/>
            </p:nvSpPr>
            <p:spPr>
              <a:xfrm>
                <a:off x="129240" y="1321560"/>
                <a:ext cx="47160" cy="110880"/>
              </a:xfrm>
              <a:custGeom>
                <a:rect b="b" l="l" r="r" t="t"/>
                <a:pathLst>
                  <a:path extrusionOk="0" h="308" w="131">
                    <a:moveTo>
                      <a:pt x="51" y="307"/>
                    </a:moveTo>
                    <a:cubicBezTo>
                      <a:pt x="43" y="307"/>
                      <a:pt x="35" y="303"/>
                      <a:pt x="28" y="299"/>
                    </a:cubicBezTo>
                    <a:cubicBezTo>
                      <a:pt x="21" y="295"/>
                      <a:pt x="16" y="289"/>
                      <a:pt x="11" y="284"/>
                    </a:cubicBezTo>
                    <a:cubicBezTo>
                      <a:pt x="9" y="280"/>
                      <a:pt x="7" y="277"/>
                      <a:pt x="5" y="274"/>
                    </a:cubicBezTo>
                    <a:cubicBezTo>
                      <a:pt x="3" y="270"/>
                      <a:pt x="2" y="266"/>
                      <a:pt x="1" y="263"/>
                    </a:cubicBezTo>
                    <a:cubicBezTo>
                      <a:pt x="0" y="260"/>
                      <a:pt x="1" y="258"/>
                      <a:pt x="1" y="256"/>
                    </a:cubicBezTo>
                    <a:cubicBezTo>
                      <a:pt x="2" y="249"/>
                      <a:pt x="6" y="243"/>
                      <a:pt x="13" y="243"/>
                    </a:cubicBezTo>
                    <a:cubicBezTo>
                      <a:pt x="20" y="243"/>
                      <a:pt x="26" y="249"/>
                      <a:pt x="26" y="256"/>
                    </a:cubicBezTo>
                    <a:cubicBezTo>
                      <a:pt x="26" y="257"/>
                      <a:pt x="26" y="258"/>
                      <a:pt x="26" y="259"/>
                    </a:cubicBezTo>
                    <a:cubicBezTo>
                      <a:pt x="26" y="260"/>
                      <a:pt x="26" y="261"/>
                      <a:pt x="27" y="262"/>
                    </a:cubicBezTo>
                    <a:cubicBezTo>
                      <a:pt x="27" y="264"/>
                      <a:pt x="28" y="265"/>
                      <a:pt x="29" y="267"/>
                    </a:cubicBezTo>
                    <a:cubicBezTo>
                      <a:pt x="30" y="268"/>
                      <a:pt x="31" y="270"/>
                      <a:pt x="33" y="271"/>
                    </a:cubicBezTo>
                    <a:cubicBezTo>
                      <a:pt x="34" y="272"/>
                      <a:pt x="35" y="274"/>
                      <a:pt x="36" y="275"/>
                    </a:cubicBezTo>
                    <a:cubicBezTo>
                      <a:pt x="38" y="276"/>
                      <a:pt x="39" y="277"/>
                      <a:pt x="40" y="278"/>
                    </a:cubicBezTo>
                    <a:cubicBezTo>
                      <a:pt x="42" y="279"/>
                      <a:pt x="43" y="280"/>
                      <a:pt x="45" y="281"/>
                    </a:cubicBezTo>
                    <a:cubicBezTo>
                      <a:pt x="46" y="281"/>
                      <a:pt x="46" y="282"/>
                      <a:pt x="48" y="282"/>
                    </a:cubicBezTo>
                    <a:cubicBezTo>
                      <a:pt x="49" y="282"/>
                      <a:pt x="49" y="283"/>
                      <a:pt x="50" y="283"/>
                    </a:cubicBezTo>
                    <a:lnTo>
                      <a:pt x="49" y="282"/>
                    </a:lnTo>
                    <a:cubicBezTo>
                      <a:pt x="50" y="283"/>
                      <a:pt x="51" y="283"/>
                      <a:pt x="52" y="283"/>
                    </a:cubicBezTo>
                    <a:lnTo>
                      <a:pt x="53" y="283"/>
                    </a:lnTo>
                    <a:lnTo>
                      <a:pt x="54" y="283"/>
                    </a:lnTo>
                    <a:lnTo>
                      <a:pt x="55" y="283"/>
                    </a:lnTo>
                    <a:cubicBezTo>
                      <a:pt x="55" y="282"/>
                      <a:pt x="56" y="281"/>
                      <a:pt x="58" y="281"/>
                    </a:cubicBezTo>
                    <a:cubicBezTo>
                      <a:pt x="58" y="280"/>
                      <a:pt x="58" y="279"/>
                      <a:pt x="59" y="279"/>
                    </a:cubicBezTo>
                    <a:cubicBezTo>
                      <a:pt x="59" y="279"/>
                      <a:pt x="60" y="278"/>
                      <a:pt x="60" y="277"/>
                    </a:cubicBezTo>
                    <a:cubicBezTo>
                      <a:pt x="60" y="277"/>
                      <a:pt x="61" y="277"/>
                      <a:pt x="61" y="276"/>
                    </a:cubicBezTo>
                    <a:lnTo>
                      <a:pt x="62" y="275"/>
                    </a:lnTo>
                    <a:cubicBezTo>
                      <a:pt x="62" y="274"/>
                      <a:pt x="62" y="272"/>
                      <a:pt x="63" y="271"/>
                    </a:cubicBezTo>
                    <a:cubicBezTo>
                      <a:pt x="63" y="269"/>
                      <a:pt x="63" y="267"/>
                      <a:pt x="63" y="264"/>
                    </a:cubicBezTo>
                    <a:cubicBezTo>
                      <a:pt x="63" y="265"/>
                      <a:pt x="63" y="265"/>
                      <a:pt x="63" y="265"/>
                    </a:cubicBezTo>
                    <a:cubicBezTo>
                      <a:pt x="63" y="261"/>
                      <a:pt x="63" y="256"/>
                      <a:pt x="63" y="252"/>
                    </a:cubicBezTo>
                    <a:cubicBezTo>
                      <a:pt x="63" y="246"/>
                      <a:pt x="62" y="240"/>
                      <a:pt x="61" y="235"/>
                    </a:cubicBezTo>
                    <a:cubicBezTo>
                      <a:pt x="60" y="228"/>
                      <a:pt x="58" y="221"/>
                      <a:pt x="56" y="214"/>
                    </a:cubicBezTo>
                    <a:cubicBezTo>
                      <a:pt x="46" y="186"/>
                      <a:pt x="32" y="160"/>
                      <a:pt x="23" y="132"/>
                    </a:cubicBezTo>
                    <a:cubicBezTo>
                      <a:pt x="17" y="115"/>
                      <a:pt x="15" y="98"/>
                      <a:pt x="17" y="81"/>
                    </a:cubicBezTo>
                    <a:cubicBezTo>
                      <a:pt x="18" y="64"/>
                      <a:pt x="25" y="48"/>
                      <a:pt x="35" y="35"/>
                    </a:cubicBezTo>
                    <a:cubicBezTo>
                      <a:pt x="40" y="29"/>
                      <a:pt x="46" y="24"/>
                      <a:pt x="52" y="19"/>
                    </a:cubicBezTo>
                    <a:cubicBezTo>
                      <a:pt x="59" y="14"/>
                      <a:pt x="67" y="9"/>
                      <a:pt x="74" y="6"/>
                    </a:cubicBezTo>
                    <a:cubicBezTo>
                      <a:pt x="90" y="0"/>
                      <a:pt x="107" y="1"/>
                      <a:pt x="119" y="12"/>
                    </a:cubicBezTo>
                    <a:cubicBezTo>
                      <a:pt x="123" y="16"/>
                      <a:pt x="127" y="20"/>
                      <a:pt x="128" y="25"/>
                    </a:cubicBezTo>
                    <a:cubicBezTo>
                      <a:pt x="130" y="31"/>
                      <a:pt x="130" y="37"/>
                      <a:pt x="128" y="44"/>
                    </a:cubicBezTo>
                    <a:cubicBezTo>
                      <a:pt x="126" y="50"/>
                      <a:pt x="124" y="56"/>
                      <a:pt x="122" y="63"/>
                    </a:cubicBezTo>
                    <a:cubicBezTo>
                      <a:pt x="120" y="67"/>
                      <a:pt x="119" y="72"/>
                      <a:pt x="117" y="76"/>
                    </a:cubicBezTo>
                    <a:cubicBezTo>
                      <a:pt x="116" y="79"/>
                      <a:pt x="116" y="81"/>
                      <a:pt x="115" y="84"/>
                    </a:cubicBezTo>
                    <a:cubicBezTo>
                      <a:pt x="114" y="86"/>
                      <a:pt x="114" y="88"/>
                      <a:pt x="113" y="90"/>
                    </a:cubicBezTo>
                    <a:cubicBezTo>
                      <a:pt x="112" y="96"/>
                      <a:pt x="105" y="100"/>
                      <a:pt x="100" y="99"/>
                    </a:cubicBezTo>
                    <a:cubicBezTo>
                      <a:pt x="92" y="98"/>
                      <a:pt x="87" y="91"/>
                      <a:pt x="89" y="83"/>
                    </a:cubicBezTo>
                    <a:cubicBezTo>
                      <a:pt x="90" y="80"/>
                      <a:pt x="91" y="77"/>
                      <a:pt x="93" y="74"/>
                    </a:cubicBezTo>
                    <a:cubicBezTo>
                      <a:pt x="94" y="70"/>
                      <a:pt x="95" y="66"/>
                      <a:pt x="96" y="63"/>
                    </a:cubicBezTo>
                    <a:cubicBezTo>
                      <a:pt x="99" y="55"/>
                      <a:pt x="102" y="46"/>
                      <a:pt x="105" y="37"/>
                    </a:cubicBezTo>
                    <a:cubicBezTo>
                      <a:pt x="105" y="37"/>
                      <a:pt x="105" y="36"/>
                      <a:pt x="105" y="35"/>
                    </a:cubicBezTo>
                    <a:lnTo>
                      <a:pt x="105" y="34"/>
                    </a:lnTo>
                    <a:lnTo>
                      <a:pt x="105" y="35"/>
                    </a:lnTo>
                    <a:lnTo>
                      <a:pt x="105" y="34"/>
                    </a:lnTo>
                    <a:lnTo>
                      <a:pt x="105" y="33"/>
                    </a:ln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3" y="30"/>
                      <a:pt x="103" y="30"/>
                    </a:cubicBezTo>
                    <a:lnTo>
                      <a:pt x="104" y="30"/>
                    </a:lnTo>
                    <a:cubicBezTo>
                      <a:pt x="103" y="30"/>
                      <a:pt x="102" y="30"/>
                      <a:pt x="102" y="29"/>
                    </a:cubicBezTo>
                    <a:lnTo>
                      <a:pt x="101" y="28"/>
                    </a:lnTo>
                    <a:lnTo>
                      <a:pt x="100" y="28"/>
                    </a:lnTo>
                    <a:cubicBezTo>
                      <a:pt x="99" y="27"/>
                      <a:pt x="98" y="27"/>
                      <a:pt x="97" y="27"/>
                    </a:cubicBezTo>
                    <a:cubicBezTo>
                      <a:pt x="97" y="27"/>
                      <a:pt x="96" y="27"/>
                      <a:pt x="95" y="27"/>
                    </a:cubicBezTo>
                    <a:cubicBezTo>
                      <a:pt x="94" y="27"/>
                      <a:pt x="93" y="27"/>
                      <a:pt x="93" y="27"/>
                    </a:cubicBezTo>
                    <a:cubicBezTo>
                      <a:pt x="91" y="27"/>
                      <a:pt x="91" y="27"/>
                      <a:pt x="90" y="27"/>
                    </a:cubicBezTo>
                    <a:cubicBezTo>
                      <a:pt x="88" y="27"/>
                      <a:pt x="87" y="28"/>
                      <a:pt x="85" y="28"/>
                    </a:cubicBezTo>
                    <a:cubicBezTo>
                      <a:pt x="83" y="29"/>
                      <a:pt x="81" y="30"/>
                      <a:pt x="79" y="30"/>
                    </a:cubicBezTo>
                    <a:cubicBezTo>
                      <a:pt x="77" y="32"/>
                      <a:pt x="74" y="33"/>
                      <a:pt x="72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0" y="36"/>
                      <a:pt x="67" y="38"/>
                      <a:pt x="63" y="41"/>
                    </a:cubicBezTo>
                    <a:cubicBezTo>
                      <a:pt x="60" y="44"/>
                      <a:pt x="58" y="46"/>
                      <a:pt x="55" y="49"/>
                    </a:cubicBezTo>
                    <a:cubicBezTo>
                      <a:pt x="53" y="51"/>
                      <a:pt x="52" y="52"/>
                      <a:pt x="51" y="54"/>
                    </a:cubicBezTo>
                    <a:cubicBezTo>
                      <a:pt x="49" y="56"/>
                      <a:pt x="48" y="58"/>
                      <a:pt x="47" y="60"/>
                    </a:cubicBezTo>
                    <a:cubicBezTo>
                      <a:pt x="46" y="62"/>
                      <a:pt x="45" y="65"/>
                      <a:pt x="44" y="68"/>
                    </a:cubicBezTo>
                    <a:cubicBezTo>
                      <a:pt x="42" y="71"/>
                      <a:pt x="42" y="74"/>
                      <a:pt x="41" y="76"/>
                    </a:cubicBezTo>
                    <a:cubicBezTo>
                      <a:pt x="41" y="80"/>
                      <a:pt x="40" y="83"/>
                      <a:pt x="39" y="86"/>
                    </a:cubicBezTo>
                    <a:cubicBezTo>
                      <a:pt x="39" y="90"/>
                      <a:pt x="39" y="93"/>
                      <a:pt x="39" y="96"/>
                    </a:cubicBezTo>
                    <a:cubicBezTo>
                      <a:pt x="40" y="101"/>
                      <a:pt x="41" y="105"/>
                      <a:pt x="41" y="110"/>
                    </a:cubicBezTo>
                    <a:cubicBezTo>
                      <a:pt x="42" y="116"/>
                      <a:pt x="44" y="122"/>
                      <a:pt x="46" y="128"/>
                    </a:cubicBezTo>
                    <a:cubicBezTo>
                      <a:pt x="51" y="141"/>
                      <a:pt x="56" y="155"/>
                      <a:pt x="62" y="168"/>
                    </a:cubicBezTo>
                    <a:cubicBezTo>
                      <a:pt x="68" y="182"/>
                      <a:pt x="74" y="196"/>
                      <a:pt x="79" y="210"/>
                    </a:cubicBezTo>
                    <a:cubicBezTo>
                      <a:pt x="84" y="227"/>
                      <a:pt x="87" y="244"/>
                      <a:pt x="87" y="261"/>
                    </a:cubicBezTo>
                    <a:cubicBezTo>
                      <a:pt x="87" y="269"/>
                      <a:pt x="86" y="277"/>
                      <a:pt x="84" y="284"/>
                    </a:cubicBezTo>
                    <a:cubicBezTo>
                      <a:pt x="81" y="291"/>
                      <a:pt x="76" y="296"/>
                      <a:pt x="70" y="301"/>
                    </a:cubicBezTo>
                    <a:cubicBezTo>
                      <a:pt x="65" y="306"/>
                      <a:pt x="59" y="307"/>
                      <a:pt x="52" y="307"/>
                    </a:cubicBezTo>
                    <a:lnTo>
                      <a:pt x="51" y="307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8"/>
              <p:cNvSpPr/>
              <p:nvPr/>
            </p:nvSpPr>
            <p:spPr>
              <a:xfrm>
                <a:off x="132840" y="1456200"/>
                <a:ext cx="32400" cy="40320"/>
              </a:xfrm>
              <a:custGeom>
                <a:rect b="b" l="l" r="r" t="t"/>
                <a:pathLst>
                  <a:path extrusionOk="0" h="112" w="90">
                    <a:moveTo>
                      <a:pt x="23" y="107"/>
                    </a:moveTo>
                    <a:cubicBezTo>
                      <a:pt x="12" y="101"/>
                      <a:pt x="7" y="90"/>
                      <a:pt x="3" y="79"/>
                    </a:cubicBezTo>
                    <a:cubicBezTo>
                      <a:pt x="2" y="72"/>
                      <a:pt x="0" y="66"/>
                      <a:pt x="0" y="59"/>
                    </a:cubicBezTo>
                    <a:cubicBezTo>
                      <a:pt x="0" y="53"/>
                      <a:pt x="2" y="47"/>
                      <a:pt x="6" y="42"/>
                    </a:cubicBezTo>
                    <a:cubicBezTo>
                      <a:pt x="9" y="38"/>
                      <a:pt x="13" y="35"/>
                      <a:pt x="19" y="35"/>
                    </a:cubicBezTo>
                    <a:cubicBezTo>
                      <a:pt x="22" y="35"/>
                      <a:pt x="24" y="36"/>
                      <a:pt x="27" y="38"/>
                    </a:cubicBezTo>
                    <a:cubicBezTo>
                      <a:pt x="27" y="38"/>
                      <a:pt x="28" y="38"/>
                      <a:pt x="29" y="39"/>
                    </a:cubicBezTo>
                    <a:cubicBezTo>
                      <a:pt x="35" y="42"/>
                      <a:pt x="36" y="51"/>
                      <a:pt x="33" y="56"/>
                    </a:cubicBezTo>
                    <a:cubicBezTo>
                      <a:pt x="31" y="59"/>
                      <a:pt x="28" y="61"/>
                      <a:pt x="25" y="62"/>
                    </a:cubicBezTo>
                    <a:cubicBezTo>
                      <a:pt x="25" y="64"/>
                      <a:pt x="25" y="66"/>
                      <a:pt x="25" y="67"/>
                    </a:cubicBezTo>
                    <a:cubicBezTo>
                      <a:pt x="26" y="70"/>
                      <a:pt x="27" y="72"/>
                      <a:pt x="28" y="74"/>
                    </a:cubicBezTo>
                    <a:cubicBezTo>
                      <a:pt x="28" y="75"/>
                      <a:pt x="28" y="76"/>
                      <a:pt x="28" y="76"/>
                    </a:cubicBezTo>
                    <a:lnTo>
                      <a:pt x="28" y="75"/>
                    </a:lnTo>
                    <a:cubicBezTo>
                      <a:pt x="28" y="77"/>
                      <a:pt x="29" y="78"/>
                      <a:pt x="29" y="80"/>
                    </a:cubicBezTo>
                    <a:cubicBezTo>
                      <a:pt x="30" y="80"/>
                      <a:pt x="30" y="81"/>
                      <a:pt x="31" y="81"/>
                    </a:cubicBezTo>
                    <a:cubicBezTo>
                      <a:pt x="31" y="83"/>
                      <a:pt x="32" y="83"/>
                      <a:pt x="32" y="84"/>
                    </a:cubicBezTo>
                    <a:cubicBezTo>
                      <a:pt x="32" y="83"/>
                      <a:pt x="31" y="83"/>
                      <a:pt x="31" y="83"/>
                    </a:cubicBezTo>
                    <a:cubicBezTo>
                      <a:pt x="32" y="83"/>
                      <a:pt x="32" y="84"/>
                      <a:pt x="33" y="84"/>
                    </a:cubicBezTo>
                    <a:cubicBezTo>
                      <a:pt x="34" y="85"/>
                      <a:pt x="34" y="86"/>
                      <a:pt x="34" y="86"/>
                    </a:cubicBezTo>
                    <a:lnTo>
                      <a:pt x="35" y="86"/>
                    </a:lnTo>
                    <a:cubicBezTo>
                      <a:pt x="36" y="86"/>
                      <a:pt x="36" y="86"/>
                      <a:pt x="36" y="86"/>
                    </a:cubicBezTo>
                    <a:lnTo>
                      <a:pt x="35" y="86"/>
                    </a:lnTo>
                    <a:cubicBezTo>
                      <a:pt x="36" y="86"/>
                      <a:pt x="38" y="86"/>
                      <a:pt x="38" y="86"/>
                    </a:cubicBezTo>
                    <a:cubicBezTo>
                      <a:pt x="38" y="86"/>
                      <a:pt x="39" y="86"/>
                      <a:pt x="39" y="85"/>
                    </a:cubicBezTo>
                    <a:lnTo>
                      <a:pt x="40" y="85"/>
                    </a:lnTo>
                    <a:cubicBezTo>
                      <a:pt x="41" y="84"/>
                      <a:pt x="41" y="84"/>
                      <a:pt x="42" y="83"/>
                    </a:cubicBezTo>
                    <a:cubicBezTo>
                      <a:pt x="44" y="81"/>
                      <a:pt x="46" y="80"/>
                      <a:pt x="48" y="78"/>
                    </a:cubicBezTo>
                    <a:cubicBezTo>
                      <a:pt x="47" y="79"/>
                      <a:pt x="47" y="79"/>
                      <a:pt x="46" y="79"/>
                    </a:cubicBezTo>
                    <a:cubicBezTo>
                      <a:pt x="49" y="76"/>
                      <a:pt x="52" y="73"/>
                      <a:pt x="54" y="70"/>
                    </a:cubicBezTo>
                    <a:cubicBezTo>
                      <a:pt x="55" y="69"/>
                      <a:pt x="56" y="67"/>
                      <a:pt x="57" y="65"/>
                    </a:cubicBezTo>
                    <a:cubicBezTo>
                      <a:pt x="59" y="63"/>
                      <a:pt x="60" y="60"/>
                      <a:pt x="60" y="57"/>
                    </a:cubicBezTo>
                    <a:cubicBezTo>
                      <a:pt x="62" y="55"/>
                      <a:pt x="62" y="53"/>
                      <a:pt x="63" y="51"/>
                    </a:cubicBezTo>
                    <a:cubicBezTo>
                      <a:pt x="63" y="49"/>
                      <a:pt x="63" y="48"/>
                      <a:pt x="63" y="46"/>
                    </a:cubicBezTo>
                    <a:cubicBezTo>
                      <a:pt x="63" y="45"/>
                      <a:pt x="63" y="44"/>
                      <a:pt x="63" y="42"/>
                    </a:cubicBezTo>
                    <a:lnTo>
                      <a:pt x="63" y="41"/>
                    </a:lnTo>
                    <a:cubicBezTo>
                      <a:pt x="63" y="39"/>
                      <a:pt x="62" y="38"/>
                      <a:pt x="62" y="38"/>
                    </a:cubicBezTo>
                    <a:lnTo>
                      <a:pt x="63" y="39"/>
                    </a:lnTo>
                    <a:cubicBezTo>
                      <a:pt x="62" y="38"/>
                      <a:pt x="62" y="37"/>
                      <a:pt x="62" y="36"/>
                    </a:cubicBezTo>
                    <a:cubicBezTo>
                      <a:pt x="61" y="35"/>
                      <a:pt x="61" y="35"/>
                      <a:pt x="60" y="34"/>
                    </a:cubicBezTo>
                    <a:cubicBezTo>
                      <a:pt x="60" y="34"/>
                      <a:pt x="60" y="33"/>
                      <a:pt x="59" y="32"/>
                    </a:cubicBezTo>
                    <a:cubicBezTo>
                      <a:pt x="59" y="32"/>
                      <a:pt x="58" y="31"/>
                      <a:pt x="57" y="31"/>
                    </a:cubicBezTo>
                    <a:cubicBezTo>
                      <a:pt x="57" y="30"/>
                      <a:pt x="56" y="30"/>
                      <a:pt x="56" y="30"/>
                    </a:cubicBezTo>
                    <a:cubicBezTo>
                      <a:pt x="55" y="29"/>
                      <a:pt x="55" y="28"/>
                      <a:pt x="54" y="28"/>
                    </a:cubicBezTo>
                    <a:cubicBezTo>
                      <a:pt x="53" y="28"/>
                      <a:pt x="52" y="27"/>
                      <a:pt x="50" y="27"/>
                    </a:cubicBezTo>
                    <a:cubicBezTo>
                      <a:pt x="49" y="26"/>
                      <a:pt x="48" y="26"/>
                      <a:pt x="46" y="26"/>
                    </a:cubicBezTo>
                    <a:cubicBezTo>
                      <a:pt x="43" y="25"/>
                      <a:pt x="41" y="24"/>
                      <a:pt x="38" y="24"/>
                    </a:cubicBezTo>
                    <a:cubicBezTo>
                      <a:pt x="36" y="24"/>
                      <a:pt x="35" y="24"/>
                      <a:pt x="33" y="24"/>
                    </a:cubicBezTo>
                    <a:cubicBezTo>
                      <a:pt x="32" y="24"/>
                      <a:pt x="31" y="24"/>
                      <a:pt x="30" y="24"/>
                    </a:cubicBezTo>
                    <a:cubicBezTo>
                      <a:pt x="24" y="25"/>
                      <a:pt x="18" y="21"/>
                      <a:pt x="17" y="14"/>
                    </a:cubicBezTo>
                    <a:cubicBezTo>
                      <a:pt x="16" y="8"/>
                      <a:pt x="21" y="2"/>
                      <a:pt x="27" y="1"/>
                    </a:cubicBezTo>
                    <a:cubicBezTo>
                      <a:pt x="34" y="0"/>
                      <a:pt x="40" y="0"/>
                      <a:pt x="46" y="1"/>
                    </a:cubicBezTo>
                    <a:cubicBezTo>
                      <a:pt x="53" y="2"/>
                      <a:pt x="59" y="4"/>
                      <a:pt x="64" y="7"/>
                    </a:cubicBezTo>
                    <a:cubicBezTo>
                      <a:pt x="70" y="10"/>
                      <a:pt x="74" y="13"/>
                      <a:pt x="78" y="18"/>
                    </a:cubicBezTo>
                    <a:cubicBezTo>
                      <a:pt x="81" y="23"/>
                      <a:pt x="84" y="28"/>
                      <a:pt x="85" y="34"/>
                    </a:cubicBezTo>
                    <a:cubicBezTo>
                      <a:pt x="89" y="46"/>
                      <a:pt x="85" y="60"/>
                      <a:pt x="80" y="72"/>
                    </a:cubicBezTo>
                    <a:cubicBezTo>
                      <a:pt x="75" y="84"/>
                      <a:pt x="66" y="95"/>
                      <a:pt x="56" y="103"/>
                    </a:cubicBezTo>
                    <a:cubicBezTo>
                      <a:pt x="50" y="108"/>
                      <a:pt x="43" y="111"/>
                      <a:pt x="35" y="111"/>
                    </a:cubicBezTo>
                    <a:cubicBezTo>
                      <a:pt x="31" y="111"/>
                      <a:pt x="27" y="109"/>
                      <a:pt x="23" y="10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8"/>
              <p:cNvSpPr/>
              <p:nvPr/>
            </p:nvSpPr>
            <p:spPr>
              <a:xfrm>
                <a:off x="134640" y="1271520"/>
                <a:ext cx="29880" cy="39960"/>
              </a:xfrm>
              <a:custGeom>
                <a:rect b="b" l="l" r="r" t="t"/>
                <a:pathLst>
                  <a:path extrusionOk="0" h="111" w="83">
                    <a:moveTo>
                      <a:pt x="38" y="99"/>
                    </a:moveTo>
                    <a:cubicBezTo>
                      <a:pt x="37" y="91"/>
                      <a:pt x="38" y="83"/>
                      <a:pt x="38" y="75"/>
                    </a:cubicBezTo>
                    <a:cubicBezTo>
                      <a:pt x="34" y="79"/>
                      <a:pt x="29" y="85"/>
                      <a:pt x="25" y="90"/>
                    </a:cubicBezTo>
                    <a:lnTo>
                      <a:pt x="25" y="91"/>
                    </a:lnTo>
                    <a:cubicBezTo>
                      <a:pt x="25" y="90"/>
                      <a:pt x="25" y="90"/>
                      <a:pt x="25" y="90"/>
                    </a:cubicBezTo>
                    <a:cubicBezTo>
                      <a:pt x="23" y="95"/>
                      <a:pt x="17" y="98"/>
                      <a:pt x="11" y="96"/>
                    </a:cubicBezTo>
                    <a:cubicBezTo>
                      <a:pt x="3" y="95"/>
                      <a:pt x="0" y="86"/>
                      <a:pt x="3" y="79"/>
                    </a:cubicBezTo>
                    <a:cubicBezTo>
                      <a:pt x="4" y="77"/>
                      <a:pt x="5" y="75"/>
                      <a:pt x="7" y="74"/>
                    </a:cubicBezTo>
                    <a:cubicBezTo>
                      <a:pt x="8" y="72"/>
                      <a:pt x="9" y="71"/>
                      <a:pt x="11" y="69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15" y="65"/>
                      <a:pt x="19" y="61"/>
                      <a:pt x="23" y="56"/>
                    </a:cubicBezTo>
                    <a:cubicBezTo>
                      <a:pt x="30" y="47"/>
                      <a:pt x="38" y="39"/>
                      <a:pt x="45" y="30"/>
                    </a:cubicBezTo>
                    <a:cubicBezTo>
                      <a:pt x="47" y="28"/>
                      <a:pt x="48" y="25"/>
                      <a:pt x="50" y="22"/>
                    </a:cubicBezTo>
                    <a:cubicBezTo>
                      <a:pt x="52" y="17"/>
                      <a:pt x="54" y="11"/>
                      <a:pt x="58" y="5"/>
                    </a:cubicBezTo>
                    <a:cubicBezTo>
                      <a:pt x="60" y="2"/>
                      <a:pt x="65" y="0"/>
                      <a:pt x="69" y="1"/>
                    </a:cubicBezTo>
                    <a:cubicBezTo>
                      <a:pt x="73" y="2"/>
                      <a:pt x="78" y="5"/>
                      <a:pt x="79" y="9"/>
                    </a:cubicBezTo>
                    <a:cubicBezTo>
                      <a:pt x="82" y="15"/>
                      <a:pt x="79" y="21"/>
                      <a:pt x="76" y="26"/>
                    </a:cubicBezTo>
                    <a:cubicBezTo>
                      <a:pt x="75" y="29"/>
                      <a:pt x="73" y="31"/>
                      <a:pt x="72" y="33"/>
                    </a:cubicBezTo>
                    <a:cubicBezTo>
                      <a:pt x="71" y="35"/>
                      <a:pt x="70" y="37"/>
                      <a:pt x="69" y="39"/>
                    </a:cubicBezTo>
                    <a:cubicBezTo>
                      <a:pt x="69" y="42"/>
                      <a:pt x="68" y="44"/>
                      <a:pt x="67" y="47"/>
                    </a:cubicBezTo>
                    <a:cubicBezTo>
                      <a:pt x="66" y="50"/>
                      <a:pt x="66" y="53"/>
                      <a:pt x="65" y="56"/>
                    </a:cubicBezTo>
                    <a:cubicBezTo>
                      <a:pt x="64" y="62"/>
                      <a:pt x="63" y="68"/>
                      <a:pt x="62" y="74"/>
                    </a:cubicBezTo>
                    <a:cubicBezTo>
                      <a:pt x="62" y="81"/>
                      <a:pt x="62" y="86"/>
                      <a:pt x="62" y="92"/>
                    </a:cubicBezTo>
                    <a:cubicBezTo>
                      <a:pt x="62" y="93"/>
                      <a:pt x="62" y="95"/>
                      <a:pt x="62" y="96"/>
                    </a:cubicBezTo>
                    <a:cubicBezTo>
                      <a:pt x="63" y="103"/>
                      <a:pt x="58" y="109"/>
                      <a:pt x="51" y="110"/>
                    </a:cubicBezTo>
                    <a:lnTo>
                      <a:pt x="50" y="110"/>
                    </a:lnTo>
                    <a:cubicBezTo>
                      <a:pt x="44" y="110"/>
                      <a:pt x="38" y="105"/>
                      <a:pt x="38" y="9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8"/>
              <p:cNvSpPr/>
              <p:nvPr/>
            </p:nvSpPr>
            <p:spPr>
              <a:xfrm>
                <a:off x="196200" y="1319040"/>
                <a:ext cx="62280" cy="93600"/>
              </a:xfrm>
              <a:custGeom>
                <a:rect b="b" l="l" r="r" t="t"/>
                <a:pathLst>
                  <a:path extrusionOk="0" h="260" w="173">
                    <a:moveTo>
                      <a:pt x="39" y="235"/>
                    </a:moveTo>
                    <a:cubicBezTo>
                      <a:pt x="40" y="235"/>
                      <a:pt x="40" y="235"/>
                      <a:pt x="40" y="235"/>
                    </a:cubicBezTo>
                    <a:lnTo>
                      <a:pt x="41" y="235"/>
                    </a:lnTo>
                    <a:cubicBezTo>
                      <a:pt x="42" y="235"/>
                      <a:pt x="42" y="235"/>
                      <a:pt x="43" y="234"/>
                    </a:cubicBezTo>
                    <a:cubicBezTo>
                      <a:pt x="44" y="234"/>
                      <a:pt x="45" y="234"/>
                      <a:pt x="46" y="233"/>
                    </a:cubicBezTo>
                    <a:lnTo>
                      <a:pt x="45" y="234"/>
                    </a:lnTo>
                    <a:cubicBezTo>
                      <a:pt x="46" y="233"/>
                      <a:pt x="48" y="232"/>
                      <a:pt x="50" y="231"/>
                    </a:cubicBezTo>
                    <a:cubicBezTo>
                      <a:pt x="51" y="230"/>
                      <a:pt x="52" y="229"/>
                      <a:pt x="53" y="228"/>
                    </a:cubicBezTo>
                    <a:cubicBezTo>
                      <a:pt x="56" y="226"/>
                      <a:pt x="59" y="223"/>
                      <a:pt x="61" y="221"/>
                    </a:cubicBezTo>
                    <a:cubicBezTo>
                      <a:pt x="65" y="217"/>
                      <a:pt x="68" y="212"/>
                      <a:pt x="71" y="207"/>
                    </a:cubicBezTo>
                    <a:cubicBezTo>
                      <a:pt x="74" y="204"/>
                      <a:pt x="75" y="201"/>
                      <a:pt x="78" y="198"/>
                    </a:cubicBezTo>
                    <a:cubicBezTo>
                      <a:pt x="78" y="195"/>
                      <a:pt x="78" y="192"/>
                      <a:pt x="79" y="189"/>
                    </a:cubicBezTo>
                    <a:cubicBezTo>
                      <a:pt x="80" y="187"/>
                      <a:pt x="80" y="185"/>
                      <a:pt x="81" y="182"/>
                    </a:cubicBezTo>
                    <a:cubicBezTo>
                      <a:pt x="82" y="176"/>
                      <a:pt x="84" y="171"/>
                      <a:pt x="85" y="165"/>
                    </a:cubicBezTo>
                    <a:cubicBezTo>
                      <a:pt x="85" y="161"/>
                      <a:pt x="86" y="158"/>
                      <a:pt x="87" y="154"/>
                    </a:cubicBezTo>
                    <a:cubicBezTo>
                      <a:pt x="87" y="153"/>
                      <a:pt x="87" y="152"/>
                      <a:pt x="87" y="151"/>
                    </a:cubicBezTo>
                    <a:lnTo>
                      <a:pt x="87" y="150"/>
                    </a:lnTo>
                    <a:cubicBezTo>
                      <a:pt x="87" y="149"/>
                      <a:pt x="87" y="148"/>
                      <a:pt x="86" y="148"/>
                    </a:cubicBezTo>
                    <a:cubicBezTo>
                      <a:pt x="86" y="147"/>
                      <a:pt x="85" y="146"/>
                      <a:pt x="85" y="146"/>
                    </a:cubicBezTo>
                    <a:cubicBezTo>
                      <a:pt x="85" y="145"/>
                      <a:pt x="85" y="145"/>
                      <a:pt x="85" y="145"/>
                    </a:cubicBezTo>
                    <a:lnTo>
                      <a:pt x="85" y="146"/>
                    </a:lnTo>
                    <a:cubicBezTo>
                      <a:pt x="84" y="144"/>
                      <a:pt x="84" y="144"/>
                      <a:pt x="83" y="143"/>
                    </a:cubicBezTo>
                    <a:lnTo>
                      <a:pt x="84" y="143"/>
                    </a:lnTo>
                    <a:cubicBezTo>
                      <a:pt x="82" y="142"/>
                      <a:pt x="82" y="141"/>
                      <a:pt x="81" y="141"/>
                    </a:cubicBezTo>
                    <a:cubicBezTo>
                      <a:pt x="81" y="140"/>
                      <a:pt x="80" y="140"/>
                      <a:pt x="80" y="140"/>
                    </a:cubicBezTo>
                    <a:cubicBezTo>
                      <a:pt x="79" y="139"/>
                      <a:pt x="78" y="139"/>
                      <a:pt x="77" y="138"/>
                    </a:cubicBezTo>
                    <a:cubicBezTo>
                      <a:pt x="78" y="139"/>
                      <a:pt x="78" y="139"/>
                      <a:pt x="79" y="139"/>
                    </a:cubicBezTo>
                    <a:cubicBezTo>
                      <a:pt x="78" y="139"/>
                      <a:pt x="77" y="138"/>
                      <a:pt x="76" y="137"/>
                    </a:cubicBezTo>
                    <a:cubicBezTo>
                      <a:pt x="75" y="137"/>
                      <a:pt x="74" y="137"/>
                      <a:pt x="73" y="137"/>
                    </a:cubicBezTo>
                    <a:cubicBezTo>
                      <a:pt x="72" y="136"/>
                      <a:pt x="71" y="136"/>
                      <a:pt x="71" y="136"/>
                    </a:cubicBezTo>
                    <a:cubicBezTo>
                      <a:pt x="70" y="136"/>
                      <a:pt x="69" y="136"/>
                      <a:pt x="68" y="136"/>
                    </a:cubicBezTo>
                    <a:cubicBezTo>
                      <a:pt x="67" y="136"/>
                      <a:pt x="67" y="136"/>
                      <a:pt x="66" y="137"/>
                    </a:cubicBezTo>
                    <a:cubicBezTo>
                      <a:pt x="64" y="137"/>
                      <a:pt x="62" y="137"/>
                      <a:pt x="60" y="138"/>
                    </a:cubicBezTo>
                    <a:cubicBezTo>
                      <a:pt x="60" y="138"/>
                      <a:pt x="59" y="139"/>
                      <a:pt x="58" y="139"/>
                    </a:cubicBezTo>
                    <a:cubicBezTo>
                      <a:pt x="56" y="140"/>
                      <a:pt x="54" y="141"/>
                      <a:pt x="53" y="142"/>
                    </a:cubicBezTo>
                    <a:cubicBezTo>
                      <a:pt x="52" y="143"/>
                      <a:pt x="50" y="144"/>
                      <a:pt x="49" y="144"/>
                    </a:cubicBezTo>
                    <a:cubicBezTo>
                      <a:pt x="47" y="146"/>
                      <a:pt x="46" y="147"/>
                      <a:pt x="45" y="149"/>
                    </a:cubicBezTo>
                    <a:cubicBezTo>
                      <a:pt x="43" y="151"/>
                      <a:pt x="41" y="153"/>
                      <a:pt x="39" y="155"/>
                    </a:cubicBezTo>
                    <a:cubicBezTo>
                      <a:pt x="37" y="158"/>
                      <a:pt x="35" y="162"/>
                      <a:pt x="33" y="165"/>
                    </a:cubicBezTo>
                    <a:cubicBezTo>
                      <a:pt x="32" y="168"/>
                      <a:pt x="31" y="171"/>
                      <a:pt x="29" y="175"/>
                    </a:cubicBezTo>
                    <a:cubicBezTo>
                      <a:pt x="28" y="178"/>
                      <a:pt x="28" y="180"/>
                      <a:pt x="27" y="183"/>
                    </a:cubicBezTo>
                    <a:cubicBezTo>
                      <a:pt x="27" y="186"/>
                      <a:pt x="26" y="189"/>
                      <a:pt x="25" y="193"/>
                    </a:cubicBezTo>
                    <a:cubicBezTo>
                      <a:pt x="25" y="195"/>
                      <a:pt x="25" y="198"/>
                      <a:pt x="25" y="201"/>
                    </a:cubicBezTo>
                    <a:cubicBezTo>
                      <a:pt x="25" y="203"/>
                      <a:pt x="26" y="206"/>
                      <a:pt x="26" y="208"/>
                    </a:cubicBezTo>
                    <a:cubicBezTo>
                      <a:pt x="27" y="211"/>
                      <a:pt x="28" y="215"/>
                      <a:pt x="29" y="218"/>
                    </a:cubicBezTo>
                    <a:cubicBezTo>
                      <a:pt x="30" y="222"/>
                      <a:pt x="32" y="225"/>
                      <a:pt x="33" y="229"/>
                    </a:cubicBezTo>
                    <a:cubicBezTo>
                      <a:pt x="34" y="230"/>
                      <a:pt x="35" y="231"/>
                      <a:pt x="35" y="232"/>
                    </a:cubicBezTo>
                    <a:cubicBezTo>
                      <a:pt x="35" y="232"/>
                      <a:pt x="35" y="233"/>
                      <a:pt x="36" y="233"/>
                    </a:cubicBezTo>
                    <a:lnTo>
                      <a:pt x="36" y="234"/>
                    </a:lnTo>
                    <a:lnTo>
                      <a:pt x="37" y="234"/>
                    </a:lnTo>
                    <a:lnTo>
                      <a:pt x="38" y="235"/>
                    </a:lnTo>
                    <a:cubicBezTo>
                      <a:pt x="39" y="235"/>
                      <a:pt x="39" y="235"/>
                      <a:pt x="39" y="235"/>
                    </a:cubicBezTo>
                    <a:moveTo>
                      <a:pt x="35" y="259"/>
                    </a:moveTo>
                    <a:cubicBezTo>
                      <a:pt x="29" y="258"/>
                      <a:pt x="22" y="254"/>
                      <a:pt x="18" y="249"/>
                    </a:cubicBezTo>
                    <a:cubicBezTo>
                      <a:pt x="13" y="243"/>
                      <a:pt x="10" y="235"/>
                      <a:pt x="7" y="228"/>
                    </a:cubicBezTo>
                    <a:cubicBezTo>
                      <a:pt x="1" y="211"/>
                      <a:pt x="0" y="194"/>
                      <a:pt x="4" y="178"/>
                    </a:cubicBezTo>
                    <a:cubicBezTo>
                      <a:pt x="7" y="161"/>
                      <a:pt x="15" y="146"/>
                      <a:pt x="27" y="133"/>
                    </a:cubicBezTo>
                    <a:cubicBezTo>
                      <a:pt x="37" y="122"/>
                      <a:pt x="52" y="112"/>
                      <a:pt x="67" y="112"/>
                    </a:cubicBezTo>
                    <a:cubicBezTo>
                      <a:pt x="83" y="111"/>
                      <a:pt x="99" y="119"/>
                      <a:pt x="106" y="133"/>
                    </a:cubicBezTo>
                    <a:cubicBezTo>
                      <a:pt x="107" y="134"/>
                      <a:pt x="107" y="136"/>
                      <a:pt x="108" y="137"/>
                    </a:cubicBezTo>
                    <a:cubicBezTo>
                      <a:pt x="114" y="123"/>
                      <a:pt x="119" y="110"/>
                      <a:pt x="124" y="97"/>
                    </a:cubicBezTo>
                    <a:lnTo>
                      <a:pt x="124" y="96"/>
                    </a:lnTo>
                    <a:cubicBezTo>
                      <a:pt x="125" y="94"/>
                      <a:pt x="126" y="93"/>
                      <a:pt x="127" y="90"/>
                    </a:cubicBezTo>
                    <a:cubicBezTo>
                      <a:pt x="127" y="86"/>
                      <a:pt x="128" y="81"/>
                      <a:pt x="128" y="77"/>
                    </a:cubicBezTo>
                    <a:cubicBezTo>
                      <a:pt x="129" y="73"/>
                      <a:pt x="130" y="68"/>
                      <a:pt x="131" y="64"/>
                    </a:cubicBezTo>
                    <a:cubicBezTo>
                      <a:pt x="133" y="58"/>
                      <a:pt x="134" y="51"/>
                      <a:pt x="135" y="45"/>
                    </a:cubicBezTo>
                    <a:cubicBezTo>
                      <a:pt x="137" y="40"/>
                      <a:pt x="138" y="35"/>
                      <a:pt x="140" y="30"/>
                    </a:cubicBezTo>
                    <a:cubicBezTo>
                      <a:pt x="141" y="27"/>
                      <a:pt x="142" y="24"/>
                      <a:pt x="143" y="20"/>
                    </a:cubicBezTo>
                    <a:cubicBezTo>
                      <a:pt x="144" y="18"/>
                      <a:pt x="145" y="15"/>
                      <a:pt x="147" y="12"/>
                    </a:cubicBezTo>
                    <a:cubicBezTo>
                      <a:pt x="148" y="9"/>
                      <a:pt x="149" y="7"/>
                      <a:pt x="152" y="6"/>
                    </a:cubicBezTo>
                    <a:cubicBezTo>
                      <a:pt x="159" y="0"/>
                      <a:pt x="169" y="4"/>
                      <a:pt x="171" y="12"/>
                    </a:cubicBezTo>
                    <a:cubicBezTo>
                      <a:pt x="172" y="16"/>
                      <a:pt x="172" y="19"/>
                      <a:pt x="171" y="22"/>
                    </a:cubicBezTo>
                    <a:cubicBezTo>
                      <a:pt x="170" y="24"/>
                      <a:pt x="170" y="27"/>
                      <a:pt x="169" y="30"/>
                    </a:cubicBezTo>
                    <a:cubicBezTo>
                      <a:pt x="168" y="32"/>
                      <a:pt x="168" y="35"/>
                      <a:pt x="166" y="39"/>
                    </a:cubicBezTo>
                    <a:cubicBezTo>
                      <a:pt x="165" y="45"/>
                      <a:pt x="162" y="52"/>
                      <a:pt x="161" y="59"/>
                    </a:cubicBezTo>
                    <a:cubicBezTo>
                      <a:pt x="156" y="70"/>
                      <a:pt x="153" y="82"/>
                      <a:pt x="149" y="93"/>
                    </a:cubicBezTo>
                    <a:cubicBezTo>
                      <a:pt x="149" y="94"/>
                      <a:pt x="149" y="94"/>
                      <a:pt x="149" y="95"/>
                    </a:cubicBezTo>
                    <a:cubicBezTo>
                      <a:pt x="148" y="98"/>
                      <a:pt x="148" y="101"/>
                      <a:pt x="148" y="104"/>
                    </a:cubicBezTo>
                    <a:cubicBezTo>
                      <a:pt x="147" y="109"/>
                      <a:pt x="147" y="113"/>
                      <a:pt x="146" y="119"/>
                    </a:cubicBezTo>
                    <a:cubicBezTo>
                      <a:pt x="145" y="126"/>
                      <a:pt x="145" y="133"/>
                      <a:pt x="144" y="141"/>
                    </a:cubicBezTo>
                    <a:cubicBezTo>
                      <a:pt x="143" y="148"/>
                      <a:pt x="143" y="155"/>
                      <a:pt x="142" y="162"/>
                    </a:cubicBezTo>
                    <a:lnTo>
                      <a:pt x="142" y="161"/>
                    </a:lnTo>
                    <a:cubicBezTo>
                      <a:pt x="141" y="175"/>
                      <a:pt x="140" y="190"/>
                      <a:pt x="138" y="204"/>
                    </a:cubicBezTo>
                    <a:cubicBezTo>
                      <a:pt x="137" y="218"/>
                      <a:pt x="135" y="232"/>
                      <a:pt x="132" y="246"/>
                    </a:cubicBezTo>
                    <a:cubicBezTo>
                      <a:pt x="131" y="253"/>
                      <a:pt x="125" y="258"/>
                      <a:pt x="118" y="257"/>
                    </a:cubicBezTo>
                    <a:cubicBezTo>
                      <a:pt x="110" y="256"/>
                      <a:pt x="106" y="248"/>
                      <a:pt x="108" y="241"/>
                    </a:cubicBezTo>
                    <a:cubicBezTo>
                      <a:pt x="109" y="237"/>
                      <a:pt x="110" y="233"/>
                      <a:pt x="111" y="229"/>
                    </a:cubicBezTo>
                    <a:cubicBezTo>
                      <a:pt x="115" y="209"/>
                      <a:pt x="117" y="189"/>
                      <a:pt x="119" y="168"/>
                    </a:cubicBezTo>
                    <a:cubicBezTo>
                      <a:pt x="116" y="176"/>
                      <a:pt x="112" y="185"/>
                      <a:pt x="107" y="193"/>
                    </a:cubicBezTo>
                    <a:cubicBezTo>
                      <a:pt x="106" y="196"/>
                      <a:pt x="105" y="198"/>
                      <a:pt x="103" y="200"/>
                    </a:cubicBezTo>
                    <a:cubicBezTo>
                      <a:pt x="103" y="202"/>
                      <a:pt x="103" y="204"/>
                      <a:pt x="102" y="206"/>
                    </a:cubicBezTo>
                    <a:cubicBezTo>
                      <a:pt x="101" y="207"/>
                      <a:pt x="99" y="208"/>
                      <a:pt x="98" y="210"/>
                    </a:cubicBezTo>
                    <a:cubicBezTo>
                      <a:pt x="96" y="212"/>
                      <a:pt x="95" y="214"/>
                      <a:pt x="94" y="217"/>
                    </a:cubicBezTo>
                    <a:cubicBezTo>
                      <a:pt x="89" y="224"/>
                      <a:pt x="83" y="232"/>
                      <a:pt x="77" y="238"/>
                    </a:cubicBezTo>
                    <a:cubicBezTo>
                      <a:pt x="71" y="244"/>
                      <a:pt x="66" y="249"/>
                      <a:pt x="59" y="253"/>
                    </a:cubicBezTo>
                    <a:cubicBezTo>
                      <a:pt x="55" y="255"/>
                      <a:pt x="52" y="257"/>
                      <a:pt x="48" y="258"/>
                    </a:cubicBezTo>
                    <a:cubicBezTo>
                      <a:pt x="46" y="259"/>
                      <a:pt x="43" y="259"/>
                      <a:pt x="40" y="259"/>
                    </a:cubicBezTo>
                    <a:cubicBezTo>
                      <a:pt x="39" y="259"/>
                      <a:pt x="37" y="259"/>
                      <a:pt x="35" y="25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8"/>
              <p:cNvSpPr/>
              <p:nvPr/>
            </p:nvSpPr>
            <p:spPr>
              <a:xfrm>
                <a:off x="269640" y="1362240"/>
                <a:ext cx="33120" cy="33480"/>
              </a:xfrm>
              <a:custGeom>
                <a:rect b="b" l="l" r="r" t="t"/>
                <a:pathLst>
                  <a:path extrusionOk="0" h="93" w="92">
                    <a:moveTo>
                      <a:pt x="70" y="89"/>
                    </a:moveTo>
                    <a:cubicBezTo>
                      <a:pt x="60" y="81"/>
                      <a:pt x="51" y="73"/>
                      <a:pt x="42" y="64"/>
                    </a:cubicBezTo>
                    <a:cubicBezTo>
                      <a:pt x="28" y="52"/>
                      <a:pt x="14" y="40"/>
                      <a:pt x="4" y="24"/>
                    </a:cubicBezTo>
                    <a:cubicBezTo>
                      <a:pt x="5" y="24"/>
                      <a:pt x="5" y="25"/>
                      <a:pt x="5" y="25"/>
                    </a:cubicBezTo>
                    <a:cubicBezTo>
                      <a:pt x="3" y="22"/>
                      <a:pt x="1" y="19"/>
                      <a:pt x="1" y="15"/>
                    </a:cubicBezTo>
                    <a:cubicBezTo>
                      <a:pt x="0" y="12"/>
                      <a:pt x="1" y="7"/>
                      <a:pt x="4" y="5"/>
                    </a:cubicBezTo>
                    <a:cubicBezTo>
                      <a:pt x="6" y="2"/>
                      <a:pt x="9" y="0"/>
                      <a:pt x="12" y="0"/>
                    </a:cubicBezTo>
                    <a:cubicBezTo>
                      <a:pt x="15" y="0"/>
                      <a:pt x="17" y="0"/>
                      <a:pt x="19" y="1"/>
                    </a:cubicBezTo>
                    <a:cubicBezTo>
                      <a:pt x="25" y="3"/>
                      <a:pt x="29" y="9"/>
                      <a:pt x="28" y="15"/>
                    </a:cubicBezTo>
                    <a:cubicBezTo>
                      <a:pt x="31" y="18"/>
                      <a:pt x="33" y="21"/>
                      <a:pt x="35" y="23"/>
                    </a:cubicBezTo>
                    <a:cubicBezTo>
                      <a:pt x="43" y="32"/>
                      <a:pt x="51" y="40"/>
                      <a:pt x="60" y="48"/>
                    </a:cubicBezTo>
                    <a:cubicBezTo>
                      <a:pt x="68" y="56"/>
                      <a:pt x="77" y="63"/>
                      <a:pt x="85" y="70"/>
                    </a:cubicBezTo>
                    <a:cubicBezTo>
                      <a:pt x="90" y="74"/>
                      <a:pt x="91" y="82"/>
                      <a:pt x="86" y="87"/>
                    </a:cubicBezTo>
                    <a:cubicBezTo>
                      <a:pt x="84" y="90"/>
                      <a:pt x="81" y="92"/>
                      <a:pt x="77" y="92"/>
                    </a:cubicBezTo>
                    <a:cubicBezTo>
                      <a:pt x="74" y="92"/>
                      <a:pt x="72" y="91"/>
                      <a:pt x="70" y="8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8"/>
              <p:cNvSpPr/>
              <p:nvPr/>
            </p:nvSpPr>
            <p:spPr>
              <a:xfrm>
                <a:off x="271440" y="1362240"/>
                <a:ext cx="40320" cy="48600"/>
              </a:xfrm>
              <a:custGeom>
                <a:rect b="b" l="l" r="r" t="t"/>
                <a:pathLst>
                  <a:path extrusionOk="0" h="135" w="112">
                    <a:moveTo>
                      <a:pt x="12" y="134"/>
                    </a:moveTo>
                    <a:cubicBezTo>
                      <a:pt x="6" y="134"/>
                      <a:pt x="0" y="129"/>
                      <a:pt x="0" y="122"/>
                    </a:cubicBezTo>
                    <a:cubicBezTo>
                      <a:pt x="0" y="118"/>
                      <a:pt x="1" y="114"/>
                      <a:pt x="2" y="109"/>
                    </a:cubicBezTo>
                    <a:cubicBezTo>
                      <a:pt x="3" y="105"/>
                      <a:pt x="4" y="100"/>
                      <a:pt x="6" y="95"/>
                    </a:cubicBezTo>
                    <a:cubicBezTo>
                      <a:pt x="9" y="87"/>
                      <a:pt x="13" y="79"/>
                      <a:pt x="17" y="71"/>
                    </a:cubicBezTo>
                    <a:cubicBezTo>
                      <a:pt x="21" y="62"/>
                      <a:pt x="27" y="55"/>
                      <a:pt x="32" y="47"/>
                    </a:cubicBezTo>
                    <a:cubicBezTo>
                      <a:pt x="40" y="34"/>
                      <a:pt x="50" y="21"/>
                      <a:pt x="62" y="11"/>
                    </a:cubicBezTo>
                    <a:cubicBezTo>
                      <a:pt x="68" y="6"/>
                      <a:pt x="75" y="2"/>
                      <a:pt x="83" y="1"/>
                    </a:cubicBezTo>
                    <a:cubicBezTo>
                      <a:pt x="89" y="0"/>
                      <a:pt x="95" y="2"/>
                      <a:pt x="100" y="3"/>
                    </a:cubicBezTo>
                    <a:cubicBezTo>
                      <a:pt x="107" y="5"/>
                      <a:pt x="111" y="13"/>
                      <a:pt x="109" y="19"/>
                    </a:cubicBezTo>
                    <a:cubicBezTo>
                      <a:pt x="107" y="26"/>
                      <a:pt x="100" y="30"/>
                      <a:pt x="93" y="28"/>
                    </a:cubicBezTo>
                    <a:cubicBezTo>
                      <a:pt x="91" y="27"/>
                      <a:pt x="88" y="26"/>
                      <a:pt x="86" y="26"/>
                    </a:cubicBezTo>
                    <a:cubicBezTo>
                      <a:pt x="85" y="26"/>
                      <a:pt x="85" y="26"/>
                      <a:pt x="84" y="26"/>
                    </a:cubicBezTo>
                    <a:cubicBezTo>
                      <a:pt x="84" y="26"/>
                      <a:pt x="83" y="27"/>
                      <a:pt x="82" y="27"/>
                    </a:cubicBezTo>
                    <a:cubicBezTo>
                      <a:pt x="82" y="27"/>
                      <a:pt x="83" y="27"/>
                      <a:pt x="83" y="26"/>
                    </a:cubicBezTo>
                    <a:cubicBezTo>
                      <a:pt x="83" y="27"/>
                      <a:pt x="81" y="27"/>
                      <a:pt x="81" y="28"/>
                    </a:cubicBezTo>
                    <a:cubicBezTo>
                      <a:pt x="79" y="29"/>
                      <a:pt x="78" y="30"/>
                      <a:pt x="77" y="31"/>
                    </a:cubicBezTo>
                    <a:cubicBezTo>
                      <a:pt x="74" y="33"/>
                      <a:pt x="71" y="36"/>
                      <a:pt x="69" y="38"/>
                    </a:cubicBezTo>
                    <a:cubicBezTo>
                      <a:pt x="63" y="45"/>
                      <a:pt x="58" y="52"/>
                      <a:pt x="53" y="59"/>
                    </a:cubicBezTo>
                    <a:cubicBezTo>
                      <a:pt x="46" y="68"/>
                      <a:pt x="41" y="77"/>
                      <a:pt x="35" y="87"/>
                    </a:cubicBezTo>
                    <a:cubicBezTo>
                      <a:pt x="33" y="92"/>
                      <a:pt x="30" y="97"/>
                      <a:pt x="28" y="102"/>
                    </a:cubicBezTo>
                    <a:cubicBezTo>
                      <a:pt x="27" y="106"/>
                      <a:pt x="26" y="109"/>
                      <a:pt x="25" y="113"/>
                    </a:cubicBezTo>
                    <a:cubicBezTo>
                      <a:pt x="24" y="117"/>
                      <a:pt x="24" y="121"/>
                      <a:pt x="24" y="124"/>
                    </a:cubicBezTo>
                    <a:cubicBezTo>
                      <a:pt x="23" y="130"/>
                      <a:pt x="17" y="134"/>
                      <a:pt x="12" y="13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8"/>
              <p:cNvSpPr/>
              <p:nvPr/>
            </p:nvSpPr>
            <p:spPr>
              <a:xfrm>
                <a:off x="346320" y="1306080"/>
                <a:ext cx="50400" cy="133920"/>
              </a:xfrm>
              <a:custGeom>
                <a:rect b="b" l="l" r="r" t="t"/>
                <a:pathLst>
                  <a:path extrusionOk="0" h="372" w="140">
                    <a:moveTo>
                      <a:pt x="27" y="366"/>
                    </a:moveTo>
                    <a:cubicBezTo>
                      <a:pt x="21" y="364"/>
                      <a:pt x="16" y="362"/>
                      <a:pt x="11" y="359"/>
                    </a:cubicBezTo>
                    <a:cubicBezTo>
                      <a:pt x="9" y="357"/>
                      <a:pt x="7" y="354"/>
                      <a:pt x="5" y="352"/>
                    </a:cubicBezTo>
                    <a:cubicBezTo>
                      <a:pt x="3" y="349"/>
                      <a:pt x="2" y="346"/>
                      <a:pt x="2" y="343"/>
                    </a:cubicBezTo>
                    <a:cubicBezTo>
                      <a:pt x="0" y="336"/>
                      <a:pt x="4" y="329"/>
                      <a:pt x="10" y="328"/>
                    </a:cubicBezTo>
                    <a:cubicBezTo>
                      <a:pt x="17" y="327"/>
                      <a:pt x="23" y="331"/>
                      <a:pt x="26" y="337"/>
                    </a:cubicBezTo>
                    <a:cubicBezTo>
                      <a:pt x="26" y="338"/>
                      <a:pt x="26" y="338"/>
                      <a:pt x="26" y="339"/>
                    </a:cubicBezTo>
                    <a:lnTo>
                      <a:pt x="27" y="339"/>
                    </a:lnTo>
                    <a:lnTo>
                      <a:pt x="27" y="340"/>
                    </a:lnTo>
                    <a:lnTo>
                      <a:pt x="28" y="341"/>
                    </a:lnTo>
                    <a:cubicBezTo>
                      <a:pt x="30" y="342"/>
                      <a:pt x="33" y="343"/>
                      <a:pt x="35" y="343"/>
                    </a:cubicBezTo>
                    <a:cubicBezTo>
                      <a:pt x="38" y="345"/>
                      <a:pt x="41" y="345"/>
                      <a:pt x="44" y="346"/>
                    </a:cubicBezTo>
                    <a:cubicBezTo>
                      <a:pt x="47" y="346"/>
                      <a:pt x="49" y="347"/>
                      <a:pt x="51" y="347"/>
                    </a:cubicBezTo>
                    <a:cubicBezTo>
                      <a:pt x="53" y="348"/>
                      <a:pt x="55" y="348"/>
                      <a:pt x="58" y="348"/>
                    </a:cubicBezTo>
                    <a:cubicBezTo>
                      <a:pt x="59" y="347"/>
                      <a:pt x="62" y="347"/>
                      <a:pt x="63" y="347"/>
                    </a:cubicBezTo>
                    <a:cubicBezTo>
                      <a:pt x="65" y="346"/>
                      <a:pt x="66" y="346"/>
                      <a:pt x="68" y="346"/>
                    </a:cubicBezTo>
                    <a:cubicBezTo>
                      <a:pt x="69" y="345"/>
                      <a:pt x="70" y="345"/>
                      <a:pt x="70" y="345"/>
                    </a:cubicBezTo>
                    <a:cubicBezTo>
                      <a:pt x="71" y="345"/>
                      <a:pt x="71" y="344"/>
                      <a:pt x="72" y="344"/>
                    </a:cubicBezTo>
                    <a:cubicBezTo>
                      <a:pt x="72" y="343"/>
                      <a:pt x="73" y="343"/>
                      <a:pt x="73" y="343"/>
                    </a:cubicBezTo>
                    <a:cubicBezTo>
                      <a:pt x="74" y="342"/>
                      <a:pt x="74" y="342"/>
                      <a:pt x="75" y="341"/>
                    </a:cubicBezTo>
                    <a:cubicBezTo>
                      <a:pt x="76" y="341"/>
                      <a:pt x="76" y="340"/>
                      <a:pt x="76" y="339"/>
                    </a:cubicBezTo>
                    <a:lnTo>
                      <a:pt x="77" y="339"/>
                    </a:lnTo>
                    <a:lnTo>
                      <a:pt x="77" y="338"/>
                    </a:lnTo>
                    <a:cubicBezTo>
                      <a:pt x="77" y="339"/>
                      <a:pt x="77" y="339"/>
                      <a:pt x="77" y="339"/>
                    </a:cubicBezTo>
                    <a:cubicBezTo>
                      <a:pt x="77" y="338"/>
                      <a:pt x="77" y="337"/>
                      <a:pt x="78" y="336"/>
                    </a:cubicBezTo>
                    <a:cubicBezTo>
                      <a:pt x="79" y="335"/>
                      <a:pt x="79" y="334"/>
                      <a:pt x="79" y="332"/>
                    </a:cubicBezTo>
                    <a:cubicBezTo>
                      <a:pt x="80" y="329"/>
                      <a:pt x="80" y="327"/>
                      <a:pt x="80" y="325"/>
                    </a:cubicBezTo>
                    <a:cubicBezTo>
                      <a:pt x="80" y="321"/>
                      <a:pt x="80" y="317"/>
                      <a:pt x="80" y="312"/>
                    </a:cubicBezTo>
                    <a:cubicBezTo>
                      <a:pt x="80" y="306"/>
                      <a:pt x="79" y="300"/>
                      <a:pt x="78" y="294"/>
                    </a:cubicBezTo>
                    <a:cubicBezTo>
                      <a:pt x="77" y="289"/>
                      <a:pt x="76" y="283"/>
                      <a:pt x="74" y="278"/>
                    </a:cubicBezTo>
                    <a:cubicBezTo>
                      <a:pt x="72" y="271"/>
                      <a:pt x="70" y="265"/>
                      <a:pt x="69" y="259"/>
                    </a:cubicBezTo>
                    <a:cubicBezTo>
                      <a:pt x="65" y="247"/>
                      <a:pt x="61" y="235"/>
                      <a:pt x="57" y="223"/>
                    </a:cubicBezTo>
                    <a:cubicBezTo>
                      <a:pt x="56" y="219"/>
                      <a:pt x="55" y="215"/>
                      <a:pt x="54" y="211"/>
                    </a:cubicBezTo>
                    <a:cubicBezTo>
                      <a:pt x="53" y="208"/>
                      <a:pt x="52" y="205"/>
                      <a:pt x="51" y="203"/>
                    </a:cubicBezTo>
                    <a:cubicBezTo>
                      <a:pt x="49" y="196"/>
                      <a:pt x="48" y="189"/>
                      <a:pt x="46" y="181"/>
                    </a:cubicBezTo>
                    <a:cubicBezTo>
                      <a:pt x="42" y="167"/>
                      <a:pt x="41" y="152"/>
                      <a:pt x="40" y="138"/>
                    </a:cubicBezTo>
                    <a:cubicBezTo>
                      <a:pt x="40" y="130"/>
                      <a:pt x="40" y="122"/>
                      <a:pt x="41" y="113"/>
                    </a:cubicBezTo>
                    <a:cubicBezTo>
                      <a:pt x="42" y="103"/>
                      <a:pt x="44" y="95"/>
                      <a:pt x="47" y="85"/>
                    </a:cubicBezTo>
                    <a:cubicBezTo>
                      <a:pt x="50" y="73"/>
                      <a:pt x="55" y="59"/>
                      <a:pt x="61" y="47"/>
                    </a:cubicBezTo>
                    <a:cubicBezTo>
                      <a:pt x="67" y="35"/>
                      <a:pt x="74" y="23"/>
                      <a:pt x="85" y="14"/>
                    </a:cubicBezTo>
                    <a:cubicBezTo>
                      <a:pt x="94" y="6"/>
                      <a:pt x="107" y="0"/>
                      <a:pt x="119" y="4"/>
                    </a:cubicBezTo>
                    <a:cubicBezTo>
                      <a:pt x="131" y="7"/>
                      <a:pt x="136" y="20"/>
                      <a:pt x="138" y="31"/>
                    </a:cubicBezTo>
                    <a:cubicBezTo>
                      <a:pt x="139" y="34"/>
                      <a:pt x="139" y="36"/>
                      <a:pt x="139" y="39"/>
                    </a:cubicBezTo>
                    <a:cubicBezTo>
                      <a:pt x="139" y="43"/>
                      <a:pt x="138" y="46"/>
                      <a:pt x="137" y="50"/>
                    </a:cubicBezTo>
                    <a:cubicBezTo>
                      <a:pt x="136" y="57"/>
                      <a:pt x="134" y="64"/>
                      <a:pt x="131" y="70"/>
                    </a:cubicBezTo>
                    <a:cubicBezTo>
                      <a:pt x="127" y="80"/>
                      <a:pt x="120" y="92"/>
                      <a:pt x="108" y="92"/>
                    </a:cubicBezTo>
                    <a:cubicBezTo>
                      <a:pt x="103" y="92"/>
                      <a:pt x="99" y="89"/>
                      <a:pt x="95" y="86"/>
                    </a:cubicBezTo>
                    <a:cubicBezTo>
                      <a:pt x="91" y="82"/>
                      <a:pt x="90" y="76"/>
                      <a:pt x="90" y="70"/>
                    </a:cubicBezTo>
                    <a:cubicBezTo>
                      <a:pt x="89" y="64"/>
                      <a:pt x="90" y="57"/>
                      <a:pt x="91" y="51"/>
                    </a:cubicBezTo>
                    <a:cubicBezTo>
                      <a:pt x="92" y="44"/>
                      <a:pt x="98" y="39"/>
                      <a:pt x="105" y="40"/>
                    </a:cubicBezTo>
                    <a:cubicBezTo>
                      <a:pt x="109" y="41"/>
                      <a:pt x="112" y="43"/>
                      <a:pt x="114" y="46"/>
                    </a:cubicBezTo>
                    <a:cubicBezTo>
                      <a:pt x="114" y="45"/>
                      <a:pt x="114" y="43"/>
                      <a:pt x="114" y="42"/>
                    </a:cubicBezTo>
                    <a:cubicBezTo>
                      <a:pt x="115" y="40"/>
                      <a:pt x="115" y="37"/>
                      <a:pt x="115" y="35"/>
                    </a:cubicBezTo>
                    <a:cubicBezTo>
                      <a:pt x="115" y="34"/>
                      <a:pt x="114" y="34"/>
                      <a:pt x="114" y="34"/>
                    </a:cubicBezTo>
                    <a:cubicBezTo>
                      <a:pt x="114" y="33"/>
                      <a:pt x="114" y="32"/>
                      <a:pt x="114" y="32"/>
                    </a:cubicBezTo>
                    <a:cubicBezTo>
                      <a:pt x="114" y="31"/>
                      <a:pt x="113" y="29"/>
                      <a:pt x="112" y="28"/>
                    </a:cubicBezTo>
                    <a:cubicBezTo>
                      <a:pt x="112" y="27"/>
                      <a:pt x="112" y="27"/>
                      <a:pt x="112" y="27"/>
                    </a:cubicBezTo>
                    <a:lnTo>
                      <a:pt x="111" y="27"/>
                    </a:lnTo>
                    <a:lnTo>
                      <a:pt x="110" y="27"/>
                    </a:lnTo>
                    <a:lnTo>
                      <a:pt x="109" y="27"/>
                    </a:lnTo>
                    <a:lnTo>
                      <a:pt x="108" y="28"/>
                    </a:lnTo>
                    <a:lnTo>
                      <a:pt x="109" y="27"/>
                    </a:lnTo>
                    <a:cubicBezTo>
                      <a:pt x="108" y="28"/>
                      <a:pt x="108" y="28"/>
                      <a:pt x="107" y="28"/>
                    </a:cubicBezTo>
                    <a:cubicBezTo>
                      <a:pt x="106" y="28"/>
                      <a:pt x="105" y="29"/>
                      <a:pt x="104" y="29"/>
                    </a:cubicBezTo>
                    <a:cubicBezTo>
                      <a:pt x="103" y="30"/>
                      <a:pt x="102" y="31"/>
                      <a:pt x="101" y="32"/>
                    </a:cubicBezTo>
                    <a:cubicBezTo>
                      <a:pt x="100" y="33"/>
                      <a:pt x="98" y="34"/>
                      <a:pt x="97" y="36"/>
                    </a:cubicBezTo>
                    <a:cubicBezTo>
                      <a:pt x="95" y="38"/>
                      <a:pt x="93" y="41"/>
                      <a:pt x="90" y="44"/>
                    </a:cubicBezTo>
                    <a:cubicBezTo>
                      <a:pt x="87" y="49"/>
                      <a:pt x="84" y="53"/>
                      <a:pt x="81" y="59"/>
                    </a:cubicBezTo>
                    <a:cubicBezTo>
                      <a:pt x="79" y="65"/>
                      <a:pt x="76" y="71"/>
                      <a:pt x="73" y="78"/>
                    </a:cubicBezTo>
                    <a:cubicBezTo>
                      <a:pt x="70" y="86"/>
                      <a:pt x="68" y="94"/>
                      <a:pt x="66" y="102"/>
                    </a:cubicBezTo>
                    <a:cubicBezTo>
                      <a:pt x="65" y="110"/>
                      <a:pt x="63" y="119"/>
                      <a:pt x="62" y="128"/>
                    </a:cubicBezTo>
                    <a:cubicBezTo>
                      <a:pt x="62" y="132"/>
                      <a:pt x="62" y="136"/>
                      <a:pt x="62" y="140"/>
                    </a:cubicBezTo>
                    <a:cubicBezTo>
                      <a:pt x="63" y="150"/>
                      <a:pt x="64" y="159"/>
                      <a:pt x="66" y="169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8" y="179"/>
                      <a:pt x="70" y="188"/>
                      <a:pt x="73" y="197"/>
                    </a:cubicBezTo>
                    <a:cubicBezTo>
                      <a:pt x="73" y="201"/>
                      <a:pt x="74" y="204"/>
                      <a:pt x="76" y="208"/>
                    </a:cubicBezTo>
                    <a:cubicBezTo>
                      <a:pt x="77" y="211"/>
                      <a:pt x="78" y="215"/>
                      <a:pt x="79" y="219"/>
                    </a:cubicBezTo>
                    <a:lnTo>
                      <a:pt x="79" y="220"/>
                    </a:lnTo>
                    <a:cubicBezTo>
                      <a:pt x="79" y="219"/>
                      <a:pt x="79" y="219"/>
                      <a:pt x="79" y="219"/>
                    </a:cubicBezTo>
                    <a:cubicBezTo>
                      <a:pt x="81" y="226"/>
                      <a:pt x="83" y="233"/>
                      <a:pt x="86" y="240"/>
                    </a:cubicBezTo>
                    <a:cubicBezTo>
                      <a:pt x="86" y="239"/>
                      <a:pt x="86" y="239"/>
                      <a:pt x="86" y="239"/>
                    </a:cubicBezTo>
                    <a:cubicBezTo>
                      <a:pt x="94" y="263"/>
                      <a:pt x="102" y="288"/>
                      <a:pt x="103" y="314"/>
                    </a:cubicBezTo>
                    <a:cubicBezTo>
                      <a:pt x="104" y="321"/>
                      <a:pt x="104" y="327"/>
                      <a:pt x="103" y="334"/>
                    </a:cubicBezTo>
                    <a:cubicBezTo>
                      <a:pt x="102" y="341"/>
                      <a:pt x="100" y="346"/>
                      <a:pt x="97" y="352"/>
                    </a:cubicBezTo>
                    <a:cubicBezTo>
                      <a:pt x="94" y="357"/>
                      <a:pt x="89" y="362"/>
                      <a:pt x="84" y="364"/>
                    </a:cubicBezTo>
                    <a:cubicBezTo>
                      <a:pt x="78" y="368"/>
                      <a:pt x="72" y="370"/>
                      <a:pt x="66" y="371"/>
                    </a:cubicBezTo>
                    <a:cubicBezTo>
                      <a:pt x="62" y="371"/>
                      <a:pt x="59" y="371"/>
                      <a:pt x="56" y="371"/>
                    </a:cubicBezTo>
                    <a:cubicBezTo>
                      <a:pt x="46" y="371"/>
                      <a:pt x="36" y="369"/>
                      <a:pt x="27" y="36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8"/>
              <p:cNvSpPr/>
              <p:nvPr/>
            </p:nvSpPr>
            <p:spPr>
              <a:xfrm>
                <a:off x="358560" y="1446840"/>
                <a:ext cx="32760" cy="35280"/>
              </a:xfrm>
              <a:custGeom>
                <a:rect b="b" l="l" r="r" t="t"/>
                <a:pathLst>
                  <a:path extrusionOk="0" h="98" w="91">
                    <a:moveTo>
                      <a:pt x="21" y="93"/>
                    </a:moveTo>
                    <a:cubicBezTo>
                      <a:pt x="15" y="91"/>
                      <a:pt x="12" y="86"/>
                      <a:pt x="9" y="82"/>
                    </a:cubicBezTo>
                    <a:cubicBezTo>
                      <a:pt x="3" y="72"/>
                      <a:pt x="0" y="61"/>
                      <a:pt x="2" y="50"/>
                    </a:cubicBezTo>
                    <a:cubicBezTo>
                      <a:pt x="3" y="44"/>
                      <a:pt x="4" y="39"/>
                      <a:pt x="7" y="35"/>
                    </a:cubicBezTo>
                    <a:cubicBezTo>
                      <a:pt x="11" y="31"/>
                      <a:pt x="15" y="29"/>
                      <a:pt x="21" y="30"/>
                    </a:cubicBezTo>
                    <a:cubicBezTo>
                      <a:pt x="28" y="31"/>
                      <a:pt x="31" y="38"/>
                      <a:pt x="33" y="45"/>
                    </a:cubicBezTo>
                    <a:cubicBezTo>
                      <a:pt x="36" y="51"/>
                      <a:pt x="33" y="58"/>
                      <a:pt x="26" y="61"/>
                    </a:cubicBezTo>
                    <a:cubicBezTo>
                      <a:pt x="27" y="61"/>
                      <a:pt x="27" y="62"/>
                      <a:pt x="27" y="63"/>
                    </a:cubicBezTo>
                    <a:cubicBezTo>
                      <a:pt x="28" y="64"/>
                      <a:pt x="28" y="65"/>
                      <a:pt x="29" y="67"/>
                    </a:cubicBezTo>
                    <a:cubicBezTo>
                      <a:pt x="29" y="68"/>
                      <a:pt x="30" y="69"/>
                      <a:pt x="31" y="70"/>
                    </a:cubicBezTo>
                    <a:cubicBezTo>
                      <a:pt x="31" y="71"/>
                      <a:pt x="31" y="71"/>
                      <a:pt x="31" y="71"/>
                    </a:cubicBezTo>
                    <a:lnTo>
                      <a:pt x="32" y="71"/>
                    </a:lnTo>
                    <a:lnTo>
                      <a:pt x="32" y="72"/>
                    </a:lnTo>
                    <a:cubicBezTo>
                      <a:pt x="33" y="72"/>
                      <a:pt x="33" y="72"/>
                      <a:pt x="33" y="72"/>
                    </a:cubicBezTo>
                    <a:lnTo>
                      <a:pt x="34" y="72"/>
                    </a:lnTo>
                    <a:lnTo>
                      <a:pt x="35" y="72"/>
                    </a:lnTo>
                    <a:lnTo>
                      <a:pt x="36" y="72"/>
                    </a:lnTo>
                    <a:cubicBezTo>
                      <a:pt x="37" y="71"/>
                      <a:pt x="37" y="71"/>
                      <a:pt x="38" y="71"/>
                    </a:cubicBezTo>
                    <a:lnTo>
                      <a:pt x="39" y="70"/>
                    </a:lnTo>
                    <a:cubicBezTo>
                      <a:pt x="41" y="69"/>
                      <a:pt x="42" y="68"/>
                      <a:pt x="44" y="67"/>
                    </a:cubicBezTo>
                    <a:cubicBezTo>
                      <a:pt x="45" y="65"/>
                      <a:pt x="47" y="64"/>
                      <a:pt x="49" y="63"/>
                    </a:cubicBezTo>
                    <a:cubicBezTo>
                      <a:pt x="50" y="61"/>
                      <a:pt x="52" y="59"/>
                      <a:pt x="53" y="57"/>
                    </a:cubicBezTo>
                    <a:cubicBezTo>
                      <a:pt x="55" y="54"/>
                      <a:pt x="57" y="50"/>
                      <a:pt x="59" y="47"/>
                    </a:cubicBezTo>
                    <a:cubicBezTo>
                      <a:pt x="60" y="44"/>
                      <a:pt x="62" y="42"/>
                      <a:pt x="63" y="39"/>
                    </a:cubicBezTo>
                    <a:cubicBezTo>
                      <a:pt x="63" y="37"/>
                      <a:pt x="64" y="35"/>
                      <a:pt x="64" y="33"/>
                    </a:cubicBezTo>
                    <a:cubicBezTo>
                      <a:pt x="64" y="34"/>
                      <a:pt x="64" y="35"/>
                      <a:pt x="64" y="35"/>
                    </a:cubicBezTo>
                    <a:cubicBezTo>
                      <a:pt x="64" y="33"/>
                      <a:pt x="64" y="32"/>
                      <a:pt x="65" y="31"/>
                    </a:cubicBezTo>
                    <a:lnTo>
                      <a:pt x="65" y="32"/>
                    </a:lnTo>
                    <a:cubicBezTo>
                      <a:pt x="65" y="31"/>
                      <a:pt x="65" y="29"/>
                      <a:pt x="65" y="28"/>
                    </a:cubicBezTo>
                    <a:cubicBezTo>
                      <a:pt x="65" y="29"/>
                      <a:pt x="65" y="29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lnTo>
                      <a:pt x="64" y="26"/>
                    </a:lnTo>
                    <a:lnTo>
                      <a:pt x="64" y="25"/>
                    </a:lnTo>
                    <a:lnTo>
                      <a:pt x="63" y="25"/>
                    </a:lnTo>
                    <a:lnTo>
                      <a:pt x="63" y="24"/>
                    </a:lnTo>
                    <a:cubicBezTo>
                      <a:pt x="62" y="24"/>
                      <a:pt x="61" y="24"/>
                      <a:pt x="60" y="24"/>
                    </a:cubicBezTo>
                    <a:cubicBezTo>
                      <a:pt x="61" y="24"/>
                      <a:pt x="61" y="24"/>
                      <a:pt x="62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4"/>
                      <a:pt x="60" y="24"/>
                      <a:pt x="59" y="24"/>
                    </a:cubicBezTo>
                    <a:cubicBezTo>
                      <a:pt x="57" y="24"/>
                      <a:pt x="55" y="25"/>
                      <a:pt x="53" y="25"/>
                    </a:cubicBezTo>
                    <a:cubicBezTo>
                      <a:pt x="47" y="26"/>
                      <a:pt x="40" y="21"/>
                      <a:pt x="40" y="14"/>
                    </a:cubicBezTo>
                    <a:cubicBezTo>
                      <a:pt x="39" y="8"/>
                      <a:pt x="44" y="2"/>
                      <a:pt x="50" y="1"/>
                    </a:cubicBezTo>
                    <a:cubicBezTo>
                      <a:pt x="56" y="0"/>
                      <a:pt x="61" y="0"/>
                      <a:pt x="67" y="1"/>
                    </a:cubicBezTo>
                    <a:cubicBezTo>
                      <a:pt x="73" y="2"/>
                      <a:pt x="78" y="5"/>
                      <a:pt x="82" y="10"/>
                    </a:cubicBezTo>
                    <a:cubicBezTo>
                      <a:pt x="90" y="19"/>
                      <a:pt x="89" y="33"/>
                      <a:pt x="86" y="44"/>
                    </a:cubicBezTo>
                    <a:cubicBezTo>
                      <a:pt x="84" y="50"/>
                      <a:pt x="82" y="55"/>
                      <a:pt x="79" y="60"/>
                    </a:cubicBezTo>
                    <a:cubicBezTo>
                      <a:pt x="75" y="66"/>
                      <a:pt x="72" y="72"/>
                      <a:pt x="68" y="77"/>
                    </a:cubicBezTo>
                    <a:cubicBezTo>
                      <a:pt x="64" y="82"/>
                      <a:pt x="59" y="86"/>
                      <a:pt x="53" y="90"/>
                    </a:cubicBezTo>
                    <a:cubicBezTo>
                      <a:pt x="48" y="93"/>
                      <a:pt x="42" y="96"/>
                      <a:pt x="36" y="96"/>
                    </a:cubicBezTo>
                    <a:cubicBezTo>
                      <a:pt x="35" y="97"/>
                      <a:pt x="34" y="97"/>
                      <a:pt x="33" y="97"/>
                    </a:cubicBezTo>
                    <a:cubicBezTo>
                      <a:pt x="29" y="97"/>
                      <a:pt x="25" y="96"/>
                      <a:pt x="21" y="9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8"/>
              <p:cNvSpPr/>
              <p:nvPr/>
            </p:nvSpPr>
            <p:spPr>
              <a:xfrm>
                <a:off x="344880" y="1253880"/>
                <a:ext cx="24480" cy="52920"/>
              </a:xfrm>
              <a:custGeom>
                <a:rect b="b" l="l" r="r" t="t"/>
                <a:pathLst>
                  <a:path extrusionOk="0" h="147" w="68">
                    <a:moveTo>
                      <a:pt x="17" y="135"/>
                    </a:moveTo>
                    <a:cubicBezTo>
                      <a:pt x="17" y="128"/>
                      <a:pt x="17" y="121"/>
                      <a:pt x="17" y="114"/>
                    </a:cubicBezTo>
                    <a:cubicBezTo>
                      <a:pt x="17" y="112"/>
                      <a:pt x="17" y="109"/>
                      <a:pt x="18" y="107"/>
                    </a:cubicBezTo>
                    <a:cubicBezTo>
                      <a:pt x="18" y="105"/>
                      <a:pt x="18" y="103"/>
                      <a:pt x="18" y="101"/>
                    </a:cubicBezTo>
                    <a:cubicBezTo>
                      <a:pt x="18" y="98"/>
                      <a:pt x="18" y="95"/>
                      <a:pt x="19" y="92"/>
                    </a:cubicBezTo>
                    <a:cubicBezTo>
                      <a:pt x="16" y="93"/>
                      <a:pt x="14" y="93"/>
                      <a:pt x="11" y="92"/>
                    </a:cubicBezTo>
                    <a:cubicBezTo>
                      <a:pt x="4" y="90"/>
                      <a:pt x="0" y="82"/>
                      <a:pt x="3" y="75"/>
                    </a:cubicBezTo>
                    <a:cubicBezTo>
                      <a:pt x="6" y="69"/>
                      <a:pt x="10" y="63"/>
                      <a:pt x="14" y="57"/>
                    </a:cubicBezTo>
                    <a:cubicBezTo>
                      <a:pt x="17" y="53"/>
                      <a:pt x="20" y="49"/>
                      <a:pt x="23" y="45"/>
                    </a:cubicBezTo>
                    <a:cubicBezTo>
                      <a:pt x="27" y="39"/>
                      <a:pt x="31" y="33"/>
                      <a:pt x="34" y="27"/>
                    </a:cubicBezTo>
                    <a:cubicBezTo>
                      <a:pt x="35" y="26"/>
                      <a:pt x="35" y="25"/>
                      <a:pt x="35" y="24"/>
                    </a:cubicBezTo>
                    <a:cubicBezTo>
                      <a:pt x="37" y="19"/>
                      <a:pt x="39" y="14"/>
                      <a:pt x="41" y="10"/>
                    </a:cubicBezTo>
                    <a:cubicBezTo>
                      <a:pt x="42" y="9"/>
                      <a:pt x="44" y="7"/>
                      <a:pt x="44" y="6"/>
                    </a:cubicBezTo>
                    <a:cubicBezTo>
                      <a:pt x="48" y="1"/>
                      <a:pt x="54" y="0"/>
                      <a:pt x="59" y="3"/>
                    </a:cubicBezTo>
                    <a:cubicBezTo>
                      <a:pt x="64" y="5"/>
                      <a:pt x="67" y="11"/>
                      <a:pt x="66" y="17"/>
                    </a:cubicBezTo>
                    <a:cubicBezTo>
                      <a:pt x="64" y="23"/>
                      <a:pt x="61" y="29"/>
                      <a:pt x="58" y="34"/>
                    </a:cubicBezTo>
                    <a:cubicBezTo>
                      <a:pt x="58" y="35"/>
                      <a:pt x="57" y="36"/>
                      <a:pt x="56" y="37"/>
                    </a:cubicBezTo>
                    <a:cubicBezTo>
                      <a:pt x="55" y="40"/>
                      <a:pt x="53" y="44"/>
                      <a:pt x="52" y="47"/>
                    </a:cubicBezTo>
                    <a:cubicBezTo>
                      <a:pt x="51" y="52"/>
                      <a:pt x="50" y="56"/>
                      <a:pt x="48" y="60"/>
                    </a:cubicBezTo>
                    <a:cubicBezTo>
                      <a:pt x="47" y="64"/>
                      <a:pt x="46" y="68"/>
                      <a:pt x="45" y="71"/>
                    </a:cubicBezTo>
                    <a:cubicBezTo>
                      <a:pt x="45" y="75"/>
                      <a:pt x="44" y="79"/>
                      <a:pt x="44" y="83"/>
                    </a:cubicBezTo>
                    <a:cubicBezTo>
                      <a:pt x="43" y="86"/>
                      <a:pt x="43" y="89"/>
                      <a:pt x="42" y="92"/>
                    </a:cubicBezTo>
                    <a:cubicBezTo>
                      <a:pt x="42" y="105"/>
                      <a:pt x="41" y="118"/>
                      <a:pt x="42" y="131"/>
                    </a:cubicBezTo>
                    <a:cubicBezTo>
                      <a:pt x="42" y="131"/>
                      <a:pt x="42" y="132"/>
                      <a:pt x="42" y="133"/>
                    </a:cubicBezTo>
                    <a:cubicBezTo>
                      <a:pt x="42" y="139"/>
                      <a:pt x="38" y="145"/>
                      <a:pt x="31" y="146"/>
                    </a:cubicBezTo>
                    <a:cubicBezTo>
                      <a:pt x="30" y="146"/>
                      <a:pt x="30" y="146"/>
                      <a:pt x="30" y="146"/>
                    </a:cubicBezTo>
                    <a:cubicBezTo>
                      <a:pt x="23" y="146"/>
                      <a:pt x="17" y="142"/>
                      <a:pt x="17" y="1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8"/>
              <p:cNvSpPr/>
              <p:nvPr/>
            </p:nvSpPr>
            <p:spPr>
              <a:xfrm>
                <a:off x="384120" y="1273680"/>
                <a:ext cx="32400" cy="12600"/>
              </a:xfrm>
              <a:custGeom>
                <a:rect b="b" l="l" r="r" t="t"/>
                <a:pathLst>
                  <a:path extrusionOk="0" h="35" w="90">
                    <a:moveTo>
                      <a:pt x="11" y="33"/>
                    </a:moveTo>
                    <a:cubicBezTo>
                      <a:pt x="6" y="33"/>
                      <a:pt x="0" y="28"/>
                      <a:pt x="0" y="2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6"/>
                      <a:pt x="3" y="12"/>
                      <a:pt x="8" y="9"/>
                    </a:cubicBezTo>
                    <a:cubicBezTo>
                      <a:pt x="9" y="8"/>
                      <a:pt x="11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21" y="5"/>
                      <a:pt x="31" y="4"/>
                      <a:pt x="41" y="2"/>
                    </a:cubicBezTo>
                    <a:cubicBezTo>
                      <a:pt x="53" y="1"/>
                      <a:pt x="64" y="1"/>
                      <a:pt x="77" y="0"/>
                    </a:cubicBezTo>
                    <a:cubicBezTo>
                      <a:pt x="83" y="0"/>
                      <a:pt x="89" y="6"/>
                      <a:pt x="88" y="12"/>
                    </a:cubicBezTo>
                    <a:cubicBezTo>
                      <a:pt x="88" y="19"/>
                      <a:pt x="83" y="24"/>
                      <a:pt x="77" y="24"/>
                    </a:cubicBezTo>
                    <a:cubicBezTo>
                      <a:pt x="74" y="24"/>
                      <a:pt x="73" y="24"/>
                      <a:pt x="71" y="24"/>
                    </a:cubicBezTo>
                    <a:lnTo>
                      <a:pt x="70" y="24"/>
                    </a:lnTo>
                    <a:lnTo>
                      <a:pt x="69" y="24"/>
                    </a:lnTo>
                    <a:lnTo>
                      <a:pt x="70" y="24"/>
                    </a:lnTo>
                    <a:cubicBezTo>
                      <a:pt x="64" y="24"/>
                      <a:pt x="60" y="25"/>
                      <a:pt x="55" y="26"/>
                    </a:cubicBezTo>
                    <a:cubicBezTo>
                      <a:pt x="49" y="26"/>
                      <a:pt x="45" y="27"/>
                      <a:pt x="39" y="27"/>
                    </a:cubicBezTo>
                    <a:lnTo>
                      <a:pt x="38" y="27"/>
                    </a:ln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7"/>
                      <a:pt x="38" y="27"/>
                      <a:pt x="37" y="28"/>
                    </a:cubicBezTo>
                    <a:cubicBezTo>
                      <a:pt x="36" y="28"/>
                      <a:pt x="35" y="28"/>
                      <a:pt x="34" y="29"/>
                    </a:cubicBezTo>
                    <a:lnTo>
                      <a:pt x="34" y="28"/>
                    </a:lnTo>
                    <a:cubicBezTo>
                      <a:pt x="34" y="29"/>
                      <a:pt x="34" y="29"/>
                      <a:pt x="34" y="29"/>
                    </a:cubicBezTo>
                    <a:cubicBezTo>
                      <a:pt x="33" y="29"/>
                      <a:pt x="32" y="29"/>
                      <a:pt x="32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7" y="30"/>
                      <a:pt x="23" y="31"/>
                      <a:pt x="19" y="32"/>
                    </a:cubicBezTo>
                    <a:cubicBezTo>
                      <a:pt x="17" y="33"/>
                      <a:pt x="15" y="34"/>
                      <a:pt x="13" y="34"/>
                    </a:cubicBezTo>
                    <a:cubicBezTo>
                      <a:pt x="12" y="34"/>
                      <a:pt x="11" y="34"/>
                      <a:pt x="11" y="3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8"/>
              <p:cNvSpPr/>
              <p:nvPr/>
            </p:nvSpPr>
            <p:spPr>
              <a:xfrm>
                <a:off x="426600" y="1253880"/>
                <a:ext cx="31680" cy="33840"/>
              </a:xfrm>
              <a:custGeom>
                <a:rect b="b" l="l" r="r" t="t"/>
                <a:pathLst>
                  <a:path extrusionOk="0" h="94" w="88">
                    <a:moveTo>
                      <a:pt x="65" y="89"/>
                    </a:moveTo>
                    <a:cubicBezTo>
                      <a:pt x="55" y="78"/>
                      <a:pt x="46" y="67"/>
                      <a:pt x="36" y="56"/>
                    </a:cubicBezTo>
                    <a:cubicBezTo>
                      <a:pt x="30" y="51"/>
                      <a:pt x="26" y="46"/>
                      <a:pt x="21" y="41"/>
                    </a:cubicBezTo>
                    <a:cubicBezTo>
                      <a:pt x="18" y="37"/>
                      <a:pt x="14" y="32"/>
                      <a:pt x="10" y="28"/>
                    </a:cubicBezTo>
                    <a:cubicBezTo>
                      <a:pt x="6" y="27"/>
                      <a:pt x="3" y="24"/>
                      <a:pt x="2" y="20"/>
                    </a:cubicBezTo>
                    <a:cubicBezTo>
                      <a:pt x="1" y="18"/>
                      <a:pt x="1" y="17"/>
                      <a:pt x="1" y="16"/>
                    </a:cubicBezTo>
                    <a:cubicBezTo>
                      <a:pt x="0" y="7"/>
                      <a:pt x="8" y="0"/>
                      <a:pt x="17" y="2"/>
                    </a:cubicBezTo>
                    <a:cubicBezTo>
                      <a:pt x="22" y="3"/>
                      <a:pt x="25" y="7"/>
                      <a:pt x="28" y="11"/>
                    </a:cubicBezTo>
                    <a:cubicBezTo>
                      <a:pt x="29" y="13"/>
                      <a:pt x="30" y="14"/>
                      <a:pt x="32" y="16"/>
                    </a:cubicBezTo>
                    <a:cubicBezTo>
                      <a:pt x="48" y="35"/>
                      <a:pt x="65" y="53"/>
                      <a:pt x="83" y="72"/>
                    </a:cubicBezTo>
                    <a:cubicBezTo>
                      <a:pt x="87" y="77"/>
                      <a:pt x="87" y="85"/>
                      <a:pt x="82" y="90"/>
                    </a:cubicBezTo>
                    <a:cubicBezTo>
                      <a:pt x="80" y="92"/>
                      <a:pt x="77" y="93"/>
                      <a:pt x="73" y="93"/>
                    </a:cubicBezTo>
                    <a:cubicBezTo>
                      <a:pt x="71" y="93"/>
                      <a:pt x="67" y="91"/>
                      <a:pt x="65" y="8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8"/>
              <p:cNvSpPr/>
              <p:nvPr/>
            </p:nvSpPr>
            <p:spPr>
              <a:xfrm>
                <a:off x="426240" y="1253520"/>
                <a:ext cx="45720" cy="54360"/>
              </a:xfrm>
              <a:custGeom>
                <a:rect b="b" l="l" r="r" t="t"/>
                <a:pathLst>
                  <a:path extrusionOk="0" h="151" w="127">
                    <a:moveTo>
                      <a:pt x="8" y="149"/>
                    </a:moveTo>
                    <a:cubicBezTo>
                      <a:pt x="2" y="146"/>
                      <a:pt x="0" y="139"/>
                      <a:pt x="2" y="134"/>
                    </a:cubicBezTo>
                    <a:cubicBezTo>
                      <a:pt x="6" y="123"/>
                      <a:pt x="10" y="113"/>
                      <a:pt x="15" y="103"/>
                    </a:cubicBezTo>
                    <a:cubicBezTo>
                      <a:pt x="20" y="93"/>
                      <a:pt x="25" y="83"/>
                      <a:pt x="30" y="73"/>
                    </a:cubicBezTo>
                    <a:cubicBezTo>
                      <a:pt x="33" y="68"/>
                      <a:pt x="37" y="63"/>
                      <a:pt x="40" y="58"/>
                    </a:cubicBezTo>
                    <a:cubicBezTo>
                      <a:pt x="45" y="49"/>
                      <a:pt x="51" y="40"/>
                      <a:pt x="58" y="31"/>
                    </a:cubicBezTo>
                    <a:cubicBezTo>
                      <a:pt x="62" y="26"/>
                      <a:pt x="67" y="21"/>
                      <a:pt x="72" y="15"/>
                    </a:cubicBezTo>
                    <a:cubicBezTo>
                      <a:pt x="77" y="11"/>
                      <a:pt x="82" y="7"/>
                      <a:pt x="88" y="4"/>
                    </a:cubicBezTo>
                    <a:cubicBezTo>
                      <a:pt x="94" y="1"/>
                      <a:pt x="100" y="0"/>
                      <a:pt x="106" y="1"/>
                    </a:cubicBezTo>
                    <a:cubicBezTo>
                      <a:pt x="110" y="3"/>
                      <a:pt x="114" y="4"/>
                      <a:pt x="117" y="5"/>
                    </a:cubicBezTo>
                    <a:cubicBezTo>
                      <a:pt x="123" y="8"/>
                      <a:pt x="126" y="16"/>
                      <a:pt x="123" y="22"/>
                    </a:cubicBezTo>
                    <a:cubicBezTo>
                      <a:pt x="121" y="28"/>
                      <a:pt x="113" y="32"/>
                      <a:pt x="107" y="29"/>
                    </a:cubicBezTo>
                    <a:cubicBezTo>
                      <a:pt x="105" y="28"/>
                      <a:pt x="102" y="26"/>
                      <a:pt x="101" y="26"/>
                    </a:cubicBezTo>
                    <a:cubicBezTo>
                      <a:pt x="100" y="26"/>
                      <a:pt x="100" y="26"/>
                      <a:pt x="100" y="26"/>
                    </a:cubicBezTo>
                    <a:lnTo>
                      <a:pt x="101" y="26"/>
                    </a:lnTo>
                    <a:lnTo>
                      <a:pt x="100" y="26"/>
                    </a:lnTo>
                    <a:cubicBezTo>
                      <a:pt x="99" y="26"/>
                      <a:pt x="99" y="26"/>
                      <a:pt x="98" y="26"/>
                    </a:cubicBezTo>
                    <a:lnTo>
                      <a:pt x="99" y="26"/>
                    </a:lnTo>
                    <a:cubicBezTo>
                      <a:pt x="98" y="26"/>
                      <a:pt x="98" y="26"/>
                      <a:pt x="97" y="27"/>
                    </a:cubicBezTo>
                    <a:cubicBezTo>
                      <a:pt x="97" y="27"/>
                      <a:pt x="96" y="28"/>
                      <a:pt x="95" y="28"/>
                    </a:cubicBezTo>
                    <a:cubicBezTo>
                      <a:pt x="94" y="29"/>
                      <a:pt x="93" y="30"/>
                      <a:pt x="91" y="31"/>
                    </a:cubicBezTo>
                    <a:cubicBezTo>
                      <a:pt x="88" y="33"/>
                      <a:pt x="86" y="36"/>
                      <a:pt x="83" y="39"/>
                    </a:cubicBezTo>
                    <a:cubicBezTo>
                      <a:pt x="77" y="46"/>
                      <a:pt x="72" y="53"/>
                      <a:pt x="66" y="60"/>
                    </a:cubicBezTo>
                    <a:cubicBezTo>
                      <a:pt x="67" y="60"/>
                      <a:pt x="67" y="59"/>
                      <a:pt x="67" y="59"/>
                    </a:cubicBezTo>
                    <a:cubicBezTo>
                      <a:pt x="62" y="67"/>
                      <a:pt x="56" y="76"/>
                      <a:pt x="51" y="84"/>
                    </a:cubicBezTo>
                    <a:cubicBezTo>
                      <a:pt x="47" y="90"/>
                      <a:pt x="44" y="96"/>
                      <a:pt x="41" y="102"/>
                    </a:cubicBezTo>
                    <a:cubicBezTo>
                      <a:pt x="38" y="107"/>
                      <a:pt x="36" y="113"/>
                      <a:pt x="33" y="118"/>
                    </a:cubicBezTo>
                    <a:cubicBezTo>
                      <a:pt x="30" y="125"/>
                      <a:pt x="27" y="133"/>
                      <a:pt x="25" y="139"/>
                    </a:cubicBezTo>
                    <a:lnTo>
                      <a:pt x="26" y="138"/>
                    </a:lnTo>
                    <a:cubicBezTo>
                      <a:pt x="25" y="139"/>
                      <a:pt x="24" y="141"/>
                      <a:pt x="24" y="143"/>
                    </a:cubicBezTo>
                    <a:cubicBezTo>
                      <a:pt x="22" y="148"/>
                      <a:pt x="17" y="150"/>
                      <a:pt x="13" y="150"/>
                    </a:cubicBezTo>
                    <a:cubicBezTo>
                      <a:pt x="11" y="150"/>
                      <a:pt x="10" y="150"/>
                      <a:pt x="8" y="14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8"/>
              <p:cNvSpPr/>
              <p:nvPr/>
            </p:nvSpPr>
            <p:spPr>
              <a:xfrm>
                <a:off x="479160" y="1333080"/>
                <a:ext cx="34560" cy="68760"/>
              </a:xfrm>
              <a:custGeom>
                <a:rect b="b" l="l" r="r" t="t"/>
                <a:pathLst>
                  <a:path extrusionOk="0" h="191" w="96">
                    <a:moveTo>
                      <a:pt x="71" y="184"/>
                    </a:moveTo>
                    <a:cubicBezTo>
                      <a:pt x="67" y="177"/>
                      <a:pt x="64" y="170"/>
                      <a:pt x="61" y="162"/>
                    </a:cubicBezTo>
                    <a:cubicBezTo>
                      <a:pt x="61" y="163"/>
                      <a:pt x="61" y="163"/>
                      <a:pt x="61" y="163"/>
                    </a:cubicBezTo>
                    <a:lnTo>
                      <a:pt x="61" y="162"/>
                    </a:lnTo>
                    <a:cubicBezTo>
                      <a:pt x="61" y="162"/>
                      <a:pt x="60" y="162"/>
                      <a:pt x="60" y="161"/>
                    </a:cubicBezTo>
                    <a:cubicBezTo>
                      <a:pt x="60" y="162"/>
                      <a:pt x="61" y="162"/>
                      <a:pt x="61" y="162"/>
                    </a:cubicBezTo>
                    <a:cubicBezTo>
                      <a:pt x="56" y="153"/>
                      <a:pt x="51" y="143"/>
                      <a:pt x="46" y="133"/>
                    </a:cubicBezTo>
                    <a:cubicBezTo>
                      <a:pt x="39" y="122"/>
                      <a:pt x="33" y="111"/>
                      <a:pt x="26" y="100"/>
                    </a:cubicBezTo>
                    <a:cubicBezTo>
                      <a:pt x="21" y="90"/>
                      <a:pt x="15" y="79"/>
                      <a:pt x="11" y="68"/>
                    </a:cubicBezTo>
                    <a:cubicBezTo>
                      <a:pt x="5" y="54"/>
                      <a:pt x="0" y="38"/>
                      <a:pt x="1" y="23"/>
                    </a:cubicBezTo>
                    <a:cubicBezTo>
                      <a:pt x="1" y="17"/>
                      <a:pt x="3" y="10"/>
                      <a:pt x="6" y="6"/>
                    </a:cubicBezTo>
                    <a:cubicBezTo>
                      <a:pt x="10" y="2"/>
                      <a:pt x="16" y="0"/>
                      <a:pt x="21" y="2"/>
                    </a:cubicBezTo>
                    <a:cubicBezTo>
                      <a:pt x="28" y="5"/>
                      <a:pt x="31" y="13"/>
                      <a:pt x="28" y="19"/>
                    </a:cubicBezTo>
                    <a:cubicBezTo>
                      <a:pt x="28" y="20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5" y="26"/>
                    </a:cubicBezTo>
                    <a:cubicBezTo>
                      <a:pt x="25" y="27"/>
                      <a:pt x="25" y="30"/>
                      <a:pt x="25" y="32"/>
                    </a:cubicBezTo>
                    <a:cubicBezTo>
                      <a:pt x="25" y="34"/>
                      <a:pt x="26" y="35"/>
                      <a:pt x="26" y="37"/>
                    </a:cubicBezTo>
                    <a:cubicBezTo>
                      <a:pt x="27" y="42"/>
                      <a:pt x="29" y="47"/>
                      <a:pt x="30" y="52"/>
                    </a:cubicBezTo>
                    <a:cubicBezTo>
                      <a:pt x="33" y="59"/>
                      <a:pt x="36" y="67"/>
                      <a:pt x="39" y="74"/>
                    </a:cubicBezTo>
                    <a:cubicBezTo>
                      <a:pt x="43" y="82"/>
                      <a:pt x="47" y="90"/>
                      <a:pt x="51" y="97"/>
                    </a:cubicBezTo>
                    <a:cubicBezTo>
                      <a:pt x="56" y="105"/>
                      <a:pt x="60" y="114"/>
                      <a:pt x="65" y="122"/>
                    </a:cubicBezTo>
                    <a:cubicBezTo>
                      <a:pt x="74" y="139"/>
                      <a:pt x="82" y="156"/>
                      <a:pt x="92" y="172"/>
                    </a:cubicBezTo>
                    <a:cubicBezTo>
                      <a:pt x="95" y="178"/>
                      <a:pt x="93" y="185"/>
                      <a:pt x="87" y="189"/>
                    </a:cubicBezTo>
                    <a:cubicBezTo>
                      <a:pt x="85" y="190"/>
                      <a:pt x="84" y="190"/>
                      <a:pt x="81" y="190"/>
                    </a:cubicBezTo>
                    <a:cubicBezTo>
                      <a:pt x="77" y="190"/>
                      <a:pt x="73" y="188"/>
                      <a:pt x="71" y="18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8"/>
              <p:cNvSpPr/>
              <p:nvPr/>
            </p:nvSpPr>
            <p:spPr>
              <a:xfrm>
                <a:off x="475200" y="1350720"/>
                <a:ext cx="55440" cy="56160"/>
              </a:xfrm>
              <a:custGeom>
                <a:rect b="b" l="l" r="r" t="t"/>
                <a:pathLst>
                  <a:path extrusionOk="0" h="156" w="154">
                    <a:moveTo>
                      <a:pt x="8" y="154"/>
                    </a:moveTo>
                    <a:cubicBezTo>
                      <a:pt x="3" y="150"/>
                      <a:pt x="0" y="143"/>
                      <a:pt x="4" y="137"/>
                    </a:cubicBezTo>
                    <a:cubicBezTo>
                      <a:pt x="11" y="126"/>
                      <a:pt x="19" y="115"/>
                      <a:pt x="27" y="105"/>
                    </a:cubicBezTo>
                    <a:cubicBezTo>
                      <a:pt x="35" y="95"/>
                      <a:pt x="43" y="85"/>
                      <a:pt x="51" y="75"/>
                    </a:cubicBezTo>
                    <a:cubicBezTo>
                      <a:pt x="60" y="65"/>
                      <a:pt x="68" y="55"/>
                      <a:pt x="78" y="45"/>
                    </a:cubicBezTo>
                    <a:cubicBezTo>
                      <a:pt x="86" y="35"/>
                      <a:pt x="95" y="26"/>
                      <a:pt x="105" y="18"/>
                    </a:cubicBezTo>
                    <a:cubicBezTo>
                      <a:pt x="114" y="12"/>
                      <a:pt x="124" y="7"/>
                      <a:pt x="134" y="3"/>
                    </a:cubicBezTo>
                    <a:cubicBezTo>
                      <a:pt x="141" y="0"/>
                      <a:pt x="148" y="4"/>
                      <a:pt x="151" y="10"/>
                    </a:cubicBezTo>
                    <a:cubicBezTo>
                      <a:pt x="153" y="17"/>
                      <a:pt x="150" y="24"/>
                      <a:pt x="144" y="27"/>
                    </a:cubicBezTo>
                    <a:cubicBezTo>
                      <a:pt x="138" y="29"/>
                      <a:pt x="132" y="31"/>
                      <a:pt x="127" y="34"/>
                    </a:cubicBezTo>
                    <a:cubicBezTo>
                      <a:pt x="125" y="35"/>
                      <a:pt x="123" y="36"/>
                      <a:pt x="121" y="37"/>
                    </a:cubicBezTo>
                    <a:cubicBezTo>
                      <a:pt x="119" y="39"/>
                      <a:pt x="117" y="40"/>
                      <a:pt x="115" y="42"/>
                    </a:cubicBezTo>
                    <a:cubicBezTo>
                      <a:pt x="104" y="52"/>
                      <a:pt x="94" y="62"/>
                      <a:pt x="84" y="73"/>
                    </a:cubicBezTo>
                    <a:cubicBezTo>
                      <a:pt x="75" y="84"/>
                      <a:pt x="65" y="95"/>
                      <a:pt x="56" y="106"/>
                    </a:cubicBezTo>
                    <a:cubicBezTo>
                      <a:pt x="47" y="116"/>
                      <a:pt x="39" y="127"/>
                      <a:pt x="31" y="139"/>
                    </a:cubicBezTo>
                    <a:cubicBezTo>
                      <a:pt x="29" y="142"/>
                      <a:pt x="26" y="146"/>
                      <a:pt x="25" y="150"/>
                    </a:cubicBezTo>
                    <a:cubicBezTo>
                      <a:pt x="22" y="153"/>
                      <a:pt x="18" y="155"/>
                      <a:pt x="14" y="155"/>
                    </a:cubicBezTo>
                    <a:cubicBezTo>
                      <a:pt x="12" y="155"/>
                      <a:pt x="10" y="154"/>
                      <a:pt x="8" y="15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8"/>
              <p:cNvSpPr/>
              <p:nvPr/>
            </p:nvSpPr>
            <p:spPr>
              <a:xfrm>
                <a:off x="540360" y="1310040"/>
                <a:ext cx="34560" cy="57240"/>
              </a:xfrm>
              <a:custGeom>
                <a:rect b="b" l="l" r="r" t="t"/>
                <a:pathLst>
                  <a:path extrusionOk="0" h="159" w="96">
                    <a:moveTo>
                      <a:pt x="13" y="157"/>
                    </a:moveTo>
                    <a:cubicBezTo>
                      <a:pt x="8" y="154"/>
                      <a:pt x="3" y="151"/>
                      <a:pt x="2" y="145"/>
                    </a:cubicBezTo>
                    <a:cubicBezTo>
                      <a:pt x="0" y="140"/>
                      <a:pt x="2" y="134"/>
                      <a:pt x="5" y="130"/>
                    </a:cubicBezTo>
                    <a:cubicBezTo>
                      <a:pt x="8" y="125"/>
                      <a:pt x="11" y="120"/>
                      <a:pt x="16" y="116"/>
                    </a:cubicBezTo>
                    <a:cubicBezTo>
                      <a:pt x="19" y="111"/>
                      <a:pt x="22" y="106"/>
                      <a:pt x="25" y="102"/>
                    </a:cubicBezTo>
                    <a:cubicBezTo>
                      <a:pt x="32" y="94"/>
                      <a:pt x="38" y="85"/>
                      <a:pt x="44" y="77"/>
                    </a:cubicBezTo>
                    <a:cubicBezTo>
                      <a:pt x="44" y="78"/>
                      <a:pt x="43" y="78"/>
                      <a:pt x="43" y="78"/>
                    </a:cubicBezTo>
                    <a:cubicBezTo>
                      <a:pt x="48" y="71"/>
                      <a:pt x="53" y="63"/>
                      <a:pt x="58" y="56"/>
                    </a:cubicBezTo>
                    <a:cubicBezTo>
                      <a:pt x="59" y="53"/>
                      <a:pt x="60" y="50"/>
                      <a:pt x="61" y="47"/>
                    </a:cubicBezTo>
                    <a:cubicBezTo>
                      <a:pt x="61" y="46"/>
                      <a:pt x="60" y="46"/>
                      <a:pt x="60" y="46"/>
                    </a:cubicBezTo>
                    <a:cubicBezTo>
                      <a:pt x="59" y="46"/>
                      <a:pt x="57" y="45"/>
                      <a:pt x="55" y="45"/>
                    </a:cubicBezTo>
                    <a:cubicBezTo>
                      <a:pt x="50" y="44"/>
                      <a:pt x="44" y="44"/>
                      <a:pt x="39" y="42"/>
                    </a:cubicBezTo>
                    <a:cubicBezTo>
                      <a:pt x="33" y="41"/>
                      <a:pt x="28" y="35"/>
                      <a:pt x="28" y="29"/>
                    </a:cubicBezTo>
                    <a:cubicBezTo>
                      <a:pt x="28" y="26"/>
                      <a:pt x="29" y="23"/>
                      <a:pt x="30" y="20"/>
                    </a:cubicBezTo>
                    <a:cubicBezTo>
                      <a:pt x="32" y="17"/>
                      <a:pt x="34" y="15"/>
                      <a:pt x="37" y="13"/>
                    </a:cubicBezTo>
                    <a:cubicBezTo>
                      <a:pt x="46" y="4"/>
                      <a:pt x="60" y="0"/>
                      <a:pt x="72" y="6"/>
                    </a:cubicBezTo>
                    <a:cubicBezTo>
                      <a:pt x="85" y="13"/>
                      <a:pt x="90" y="28"/>
                      <a:pt x="88" y="41"/>
                    </a:cubicBezTo>
                    <a:cubicBezTo>
                      <a:pt x="86" y="56"/>
                      <a:pt x="78" y="69"/>
                      <a:pt x="70" y="82"/>
                    </a:cubicBezTo>
                    <a:cubicBezTo>
                      <a:pt x="64" y="90"/>
                      <a:pt x="59" y="97"/>
                      <a:pt x="54" y="104"/>
                    </a:cubicBezTo>
                    <a:cubicBezTo>
                      <a:pt x="48" y="113"/>
                      <a:pt x="41" y="122"/>
                      <a:pt x="34" y="131"/>
                    </a:cubicBezTo>
                    <a:cubicBezTo>
                      <a:pt x="42" y="129"/>
                      <a:pt x="50" y="127"/>
                      <a:pt x="58" y="125"/>
                    </a:cubicBezTo>
                    <a:cubicBezTo>
                      <a:pt x="65" y="123"/>
                      <a:pt x="72" y="120"/>
                      <a:pt x="79" y="119"/>
                    </a:cubicBezTo>
                    <a:cubicBezTo>
                      <a:pt x="85" y="117"/>
                      <a:pt x="92" y="121"/>
                      <a:pt x="94" y="127"/>
                    </a:cubicBezTo>
                    <a:cubicBezTo>
                      <a:pt x="95" y="133"/>
                      <a:pt x="91" y="139"/>
                      <a:pt x="85" y="141"/>
                    </a:cubicBezTo>
                    <a:cubicBezTo>
                      <a:pt x="73" y="145"/>
                      <a:pt x="61" y="148"/>
                      <a:pt x="49" y="152"/>
                    </a:cubicBezTo>
                    <a:cubicBezTo>
                      <a:pt x="43" y="154"/>
                      <a:pt x="37" y="156"/>
                      <a:pt x="31" y="157"/>
                    </a:cubicBezTo>
                    <a:cubicBezTo>
                      <a:pt x="28" y="158"/>
                      <a:pt x="25" y="158"/>
                      <a:pt x="21" y="158"/>
                    </a:cubicBezTo>
                    <a:cubicBezTo>
                      <a:pt x="18" y="158"/>
                      <a:pt x="16" y="158"/>
                      <a:pt x="13" y="1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8"/>
              <p:cNvSpPr/>
              <p:nvPr/>
            </p:nvSpPr>
            <p:spPr>
              <a:xfrm>
                <a:off x="582480" y="1342800"/>
                <a:ext cx="56880" cy="74880"/>
              </a:xfrm>
              <a:custGeom>
                <a:rect b="b" l="l" r="r" t="t"/>
                <a:pathLst>
                  <a:path extrusionOk="0" h="208" w="158">
                    <a:moveTo>
                      <a:pt x="39" y="207"/>
                    </a:moveTo>
                    <a:cubicBezTo>
                      <a:pt x="31" y="207"/>
                      <a:pt x="24" y="206"/>
                      <a:pt x="17" y="203"/>
                    </a:cubicBezTo>
                    <a:cubicBezTo>
                      <a:pt x="10" y="201"/>
                      <a:pt x="4" y="197"/>
                      <a:pt x="2" y="189"/>
                    </a:cubicBezTo>
                    <a:cubicBezTo>
                      <a:pt x="0" y="183"/>
                      <a:pt x="1" y="176"/>
                      <a:pt x="5" y="171"/>
                    </a:cubicBezTo>
                    <a:cubicBezTo>
                      <a:pt x="9" y="166"/>
                      <a:pt x="14" y="163"/>
                      <a:pt x="19" y="160"/>
                    </a:cubicBezTo>
                    <a:cubicBezTo>
                      <a:pt x="28" y="152"/>
                      <a:pt x="38" y="145"/>
                      <a:pt x="48" y="138"/>
                    </a:cubicBezTo>
                    <a:cubicBezTo>
                      <a:pt x="52" y="134"/>
                      <a:pt x="57" y="130"/>
                      <a:pt x="61" y="127"/>
                    </a:cubicBezTo>
                    <a:cubicBezTo>
                      <a:pt x="78" y="113"/>
                      <a:pt x="94" y="99"/>
                      <a:pt x="109" y="83"/>
                    </a:cubicBezTo>
                    <a:cubicBezTo>
                      <a:pt x="114" y="78"/>
                      <a:pt x="118" y="73"/>
                      <a:pt x="122" y="67"/>
                    </a:cubicBezTo>
                    <a:cubicBezTo>
                      <a:pt x="124" y="64"/>
                      <a:pt x="126" y="61"/>
                      <a:pt x="128" y="58"/>
                    </a:cubicBezTo>
                    <a:cubicBezTo>
                      <a:pt x="128" y="56"/>
                      <a:pt x="129" y="54"/>
                      <a:pt x="130" y="53"/>
                    </a:cubicBezTo>
                    <a:cubicBezTo>
                      <a:pt x="130" y="52"/>
                      <a:pt x="130" y="50"/>
                      <a:pt x="131" y="49"/>
                    </a:cubicBezTo>
                    <a:cubicBezTo>
                      <a:pt x="131" y="47"/>
                      <a:pt x="132" y="45"/>
                      <a:pt x="132" y="43"/>
                    </a:cubicBezTo>
                    <a:cubicBezTo>
                      <a:pt x="132" y="43"/>
                      <a:pt x="132" y="42"/>
                      <a:pt x="132" y="41"/>
                    </a:cubicBezTo>
                    <a:cubicBezTo>
                      <a:pt x="132" y="40"/>
                      <a:pt x="132" y="39"/>
                      <a:pt x="132" y="38"/>
                    </a:cubicBezTo>
                    <a:cubicBezTo>
                      <a:pt x="131" y="38"/>
                      <a:pt x="131" y="38"/>
                      <a:pt x="131" y="37"/>
                    </a:cubicBezTo>
                    <a:cubicBezTo>
                      <a:pt x="131" y="36"/>
                      <a:pt x="131" y="36"/>
                      <a:pt x="131" y="36"/>
                    </a:cubicBezTo>
                    <a:cubicBezTo>
                      <a:pt x="130" y="36"/>
                      <a:pt x="130" y="36"/>
                      <a:pt x="130" y="36"/>
                    </a:cubicBezTo>
                    <a:cubicBezTo>
                      <a:pt x="130" y="35"/>
                      <a:pt x="130" y="35"/>
                      <a:pt x="130" y="35"/>
                    </a:cubicBezTo>
                    <a:cubicBezTo>
                      <a:pt x="129" y="34"/>
                      <a:pt x="128" y="34"/>
                      <a:pt x="127" y="32"/>
                    </a:cubicBezTo>
                    <a:cubicBezTo>
                      <a:pt x="126" y="32"/>
                      <a:pt x="125" y="32"/>
                      <a:pt x="125" y="31"/>
                    </a:cubicBezTo>
                    <a:cubicBezTo>
                      <a:pt x="124" y="31"/>
                      <a:pt x="123" y="31"/>
                      <a:pt x="123" y="31"/>
                    </a:cubicBezTo>
                    <a:cubicBezTo>
                      <a:pt x="119" y="29"/>
                      <a:pt x="116" y="29"/>
                      <a:pt x="112" y="28"/>
                    </a:cubicBezTo>
                    <a:cubicBezTo>
                      <a:pt x="108" y="27"/>
                      <a:pt x="104" y="27"/>
                      <a:pt x="100" y="26"/>
                    </a:cubicBezTo>
                    <a:cubicBezTo>
                      <a:pt x="96" y="26"/>
                      <a:pt x="92" y="26"/>
                      <a:pt x="88" y="26"/>
                    </a:cubicBezTo>
                    <a:lnTo>
                      <a:pt x="87" y="26"/>
                    </a:lnTo>
                    <a:cubicBezTo>
                      <a:pt x="89" y="29"/>
                      <a:pt x="89" y="32"/>
                      <a:pt x="88" y="35"/>
                    </a:cubicBezTo>
                    <a:cubicBezTo>
                      <a:pt x="86" y="42"/>
                      <a:pt x="79" y="46"/>
                      <a:pt x="72" y="44"/>
                    </a:cubicBezTo>
                    <a:cubicBezTo>
                      <a:pt x="69" y="43"/>
                      <a:pt x="66" y="42"/>
                      <a:pt x="62" y="40"/>
                    </a:cubicBezTo>
                    <a:cubicBezTo>
                      <a:pt x="59" y="39"/>
                      <a:pt x="56" y="38"/>
                      <a:pt x="53" y="35"/>
                    </a:cubicBezTo>
                    <a:cubicBezTo>
                      <a:pt x="51" y="33"/>
                      <a:pt x="49" y="28"/>
                      <a:pt x="49" y="25"/>
                    </a:cubicBezTo>
                    <a:cubicBezTo>
                      <a:pt x="49" y="21"/>
                      <a:pt x="49" y="18"/>
                      <a:pt x="51" y="15"/>
                    </a:cubicBezTo>
                    <a:cubicBezTo>
                      <a:pt x="53" y="13"/>
                      <a:pt x="55" y="11"/>
                      <a:pt x="58" y="10"/>
                    </a:cubicBezTo>
                    <a:cubicBezTo>
                      <a:pt x="65" y="6"/>
                      <a:pt x="72" y="4"/>
                      <a:pt x="80" y="3"/>
                    </a:cubicBezTo>
                    <a:cubicBezTo>
                      <a:pt x="94" y="0"/>
                      <a:pt x="109" y="3"/>
                      <a:pt x="123" y="6"/>
                    </a:cubicBezTo>
                    <a:cubicBezTo>
                      <a:pt x="129" y="7"/>
                      <a:pt x="135" y="9"/>
                      <a:pt x="140" y="13"/>
                    </a:cubicBezTo>
                    <a:cubicBezTo>
                      <a:pt x="147" y="17"/>
                      <a:pt x="152" y="22"/>
                      <a:pt x="154" y="29"/>
                    </a:cubicBezTo>
                    <a:cubicBezTo>
                      <a:pt x="157" y="36"/>
                      <a:pt x="157" y="45"/>
                      <a:pt x="155" y="53"/>
                    </a:cubicBezTo>
                    <a:cubicBezTo>
                      <a:pt x="153" y="61"/>
                      <a:pt x="149" y="69"/>
                      <a:pt x="144" y="77"/>
                    </a:cubicBezTo>
                    <a:cubicBezTo>
                      <a:pt x="140" y="84"/>
                      <a:pt x="135" y="90"/>
                      <a:pt x="129" y="96"/>
                    </a:cubicBezTo>
                    <a:cubicBezTo>
                      <a:pt x="125" y="101"/>
                      <a:pt x="122" y="104"/>
                      <a:pt x="118" y="108"/>
                    </a:cubicBezTo>
                    <a:cubicBezTo>
                      <a:pt x="108" y="117"/>
                      <a:pt x="98" y="127"/>
                      <a:pt x="87" y="135"/>
                    </a:cubicBezTo>
                    <a:cubicBezTo>
                      <a:pt x="83" y="138"/>
                      <a:pt x="79" y="142"/>
                      <a:pt x="76" y="145"/>
                    </a:cubicBezTo>
                    <a:lnTo>
                      <a:pt x="76" y="144"/>
                    </a:lnTo>
                    <a:cubicBezTo>
                      <a:pt x="63" y="156"/>
                      <a:pt x="48" y="166"/>
                      <a:pt x="35" y="177"/>
                    </a:cubicBezTo>
                    <a:cubicBezTo>
                      <a:pt x="33" y="179"/>
                      <a:pt x="32" y="180"/>
                      <a:pt x="30" y="181"/>
                    </a:cubicBezTo>
                    <a:cubicBezTo>
                      <a:pt x="31" y="181"/>
                      <a:pt x="31" y="181"/>
                      <a:pt x="31" y="181"/>
                    </a:cubicBezTo>
                    <a:cubicBezTo>
                      <a:pt x="34" y="182"/>
                      <a:pt x="37" y="182"/>
                      <a:pt x="40" y="183"/>
                    </a:cubicBezTo>
                    <a:cubicBezTo>
                      <a:pt x="44" y="183"/>
                      <a:pt x="48" y="183"/>
                      <a:pt x="52" y="183"/>
                    </a:cubicBezTo>
                    <a:cubicBezTo>
                      <a:pt x="59" y="182"/>
                      <a:pt x="66" y="181"/>
                      <a:pt x="73" y="181"/>
                    </a:cubicBezTo>
                    <a:cubicBezTo>
                      <a:pt x="79" y="180"/>
                      <a:pt x="86" y="179"/>
                      <a:pt x="93" y="179"/>
                    </a:cubicBezTo>
                    <a:cubicBezTo>
                      <a:pt x="107" y="177"/>
                      <a:pt x="122" y="175"/>
                      <a:pt x="136" y="175"/>
                    </a:cubicBezTo>
                    <a:cubicBezTo>
                      <a:pt x="143" y="175"/>
                      <a:pt x="149" y="180"/>
                      <a:pt x="149" y="187"/>
                    </a:cubicBezTo>
                    <a:cubicBezTo>
                      <a:pt x="149" y="194"/>
                      <a:pt x="143" y="199"/>
                      <a:pt x="136" y="199"/>
                    </a:cubicBezTo>
                    <a:cubicBezTo>
                      <a:pt x="132" y="199"/>
                      <a:pt x="128" y="200"/>
                      <a:pt x="124" y="200"/>
                    </a:cubicBezTo>
                    <a:cubicBezTo>
                      <a:pt x="112" y="201"/>
                      <a:pt x="100" y="202"/>
                      <a:pt x="87" y="204"/>
                    </a:cubicBezTo>
                    <a:cubicBezTo>
                      <a:pt x="73" y="205"/>
                      <a:pt x="59" y="207"/>
                      <a:pt x="44" y="207"/>
                    </a:cubicBezTo>
                    <a:cubicBezTo>
                      <a:pt x="42" y="207"/>
                      <a:pt x="41" y="207"/>
                      <a:pt x="39" y="20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8"/>
              <p:cNvSpPr/>
              <p:nvPr/>
            </p:nvSpPr>
            <p:spPr>
              <a:xfrm>
                <a:off x="578520" y="1377720"/>
                <a:ext cx="76320" cy="11160"/>
              </a:xfrm>
              <a:custGeom>
                <a:rect b="b" l="l" r="r" t="t"/>
                <a:pathLst>
                  <a:path extrusionOk="0" h="31" w="212">
                    <a:moveTo>
                      <a:pt x="15" y="30"/>
                    </a:moveTo>
                    <a:cubicBezTo>
                      <a:pt x="14" y="29"/>
                      <a:pt x="13" y="29"/>
                      <a:pt x="12" y="29"/>
                    </a:cubicBezTo>
                    <a:cubicBezTo>
                      <a:pt x="9" y="27"/>
                      <a:pt x="7" y="25"/>
                      <a:pt x="5" y="22"/>
                    </a:cubicBezTo>
                    <a:cubicBezTo>
                      <a:pt x="0" y="15"/>
                      <a:pt x="6" y="6"/>
                      <a:pt x="13" y="4"/>
                    </a:cubicBezTo>
                    <a:cubicBezTo>
                      <a:pt x="19" y="2"/>
                      <a:pt x="25" y="2"/>
                      <a:pt x="31" y="2"/>
                    </a:cubicBezTo>
                    <a:cubicBezTo>
                      <a:pt x="30" y="2"/>
                      <a:pt x="30" y="2"/>
                      <a:pt x="29" y="2"/>
                    </a:cubicBezTo>
                    <a:cubicBezTo>
                      <a:pt x="44" y="1"/>
                      <a:pt x="58" y="1"/>
                      <a:pt x="72" y="0"/>
                    </a:cubicBezTo>
                    <a:cubicBezTo>
                      <a:pt x="84" y="0"/>
                      <a:pt x="96" y="0"/>
                      <a:pt x="108" y="1"/>
                    </a:cubicBezTo>
                    <a:cubicBezTo>
                      <a:pt x="134" y="1"/>
                      <a:pt x="159" y="2"/>
                      <a:pt x="185" y="3"/>
                    </a:cubicBezTo>
                    <a:cubicBezTo>
                      <a:pt x="190" y="3"/>
                      <a:pt x="194" y="3"/>
                      <a:pt x="200" y="4"/>
                    </a:cubicBezTo>
                    <a:cubicBezTo>
                      <a:pt x="206" y="4"/>
                      <a:pt x="211" y="8"/>
                      <a:pt x="210" y="15"/>
                    </a:cubicBezTo>
                    <a:cubicBezTo>
                      <a:pt x="210" y="20"/>
                      <a:pt x="206" y="26"/>
                      <a:pt x="199" y="26"/>
                    </a:cubicBezTo>
                    <a:cubicBezTo>
                      <a:pt x="174" y="24"/>
                      <a:pt x="147" y="24"/>
                      <a:pt x="122" y="23"/>
                    </a:cubicBezTo>
                    <a:cubicBezTo>
                      <a:pt x="111" y="23"/>
                      <a:pt x="100" y="23"/>
                      <a:pt x="88" y="24"/>
                    </a:cubicBezTo>
                    <a:cubicBezTo>
                      <a:pt x="83" y="24"/>
                      <a:pt x="77" y="24"/>
                      <a:pt x="72" y="24"/>
                    </a:cubicBezTo>
                    <a:cubicBezTo>
                      <a:pt x="65" y="24"/>
                      <a:pt x="58" y="24"/>
                      <a:pt x="52" y="25"/>
                    </a:cubicBezTo>
                    <a:cubicBezTo>
                      <a:pt x="44" y="26"/>
                      <a:pt x="35" y="26"/>
                      <a:pt x="27" y="27"/>
                    </a:cubicBezTo>
                    <a:cubicBezTo>
                      <a:pt x="25" y="29"/>
                      <a:pt x="22" y="30"/>
                      <a:pt x="19" y="30"/>
                    </a:cubicBezTo>
                    <a:cubicBezTo>
                      <a:pt x="17" y="30"/>
                      <a:pt x="16" y="30"/>
                      <a:pt x="15" y="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8"/>
              <p:cNvSpPr/>
              <p:nvPr/>
            </p:nvSpPr>
            <p:spPr>
              <a:xfrm>
                <a:off x="669960" y="1291320"/>
                <a:ext cx="27000" cy="173160"/>
              </a:xfrm>
              <a:custGeom>
                <a:rect b="b" l="l" r="r" t="t"/>
                <a:pathLst>
                  <a:path extrusionOk="0" h="481" w="75">
                    <a:moveTo>
                      <a:pt x="13" y="480"/>
                    </a:moveTo>
                    <a:cubicBezTo>
                      <a:pt x="7" y="480"/>
                      <a:pt x="0" y="475"/>
                      <a:pt x="1" y="468"/>
                    </a:cubicBezTo>
                    <a:cubicBezTo>
                      <a:pt x="2" y="461"/>
                      <a:pt x="3" y="455"/>
                      <a:pt x="3" y="449"/>
                    </a:cubicBezTo>
                    <a:cubicBezTo>
                      <a:pt x="5" y="443"/>
                      <a:pt x="5" y="437"/>
                      <a:pt x="6" y="432"/>
                    </a:cubicBezTo>
                    <a:cubicBezTo>
                      <a:pt x="7" y="419"/>
                      <a:pt x="9" y="407"/>
                      <a:pt x="11" y="395"/>
                    </a:cubicBezTo>
                    <a:cubicBezTo>
                      <a:pt x="14" y="371"/>
                      <a:pt x="17" y="347"/>
                      <a:pt x="20" y="323"/>
                    </a:cubicBezTo>
                    <a:cubicBezTo>
                      <a:pt x="24" y="291"/>
                      <a:pt x="26" y="260"/>
                      <a:pt x="29" y="228"/>
                    </a:cubicBezTo>
                    <a:cubicBezTo>
                      <a:pt x="33" y="178"/>
                      <a:pt x="34" y="128"/>
                      <a:pt x="36" y="77"/>
                    </a:cubicBezTo>
                    <a:cubicBezTo>
                      <a:pt x="37" y="73"/>
                      <a:pt x="37" y="69"/>
                      <a:pt x="37" y="64"/>
                    </a:cubicBezTo>
                    <a:cubicBezTo>
                      <a:pt x="38" y="59"/>
                      <a:pt x="38" y="54"/>
                      <a:pt x="38" y="49"/>
                    </a:cubicBezTo>
                    <a:cubicBezTo>
                      <a:pt x="40" y="37"/>
                      <a:pt x="42" y="24"/>
                      <a:pt x="45" y="13"/>
                    </a:cubicBezTo>
                    <a:cubicBezTo>
                      <a:pt x="47" y="9"/>
                      <a:pt x="49" y="4"/>
                      <a:pt x="54" y="2"/>
                    </a:cubicBezTo>
                    <a:cubicBezTo>
                      <a:pt x="56" y="0"/>
                      <a:pt x="61" y="0"/>
                      <a:pt x="64" y="1"/>
                    </a:cubicBezTo>
                    <a:cubicBezTo>
                      <a:pt x="70" y="2"/>
                      <a:pt x="74" y="10"/>
                      <a:pt x="72" y="16"/>
                    </a:cubicBezTo>
                    <a:cubicBezTo>
                      <a:pt x="72" y="19"/>
                      <a:pt x="70" y="20"/>
                      <a:pt x="69" y="22"/>
                    </a:cubicBezTo>
                    <a:cubicBezTo>
                      <a:pt x="67" y="26"/>
                      <a:pt x="66" y="30"/>
                      <a:pt x="65" y="34"/>
                    </a:cubicBezTo>
                    <a:cubicBezTo>
                      <a:pt x="62" y="48"/>
                      <a:pt x="61" y="63"/>
                      <a:pt x="59" y="79"/>
                    </a:cubicBezTo>
                    <a:cubicBezTo>
                      <a:pt x="58" y="102"/>
                      <a:pt x="56" y="126"/>
                      <a:pt x="55" y="149"/>
                    </a:cubicBezTo>
                    <a:cubicBezTo>
                      <a:pt x="54" y="176"/>
                      <a:pt x="52" y="203"/>
                      <a:pt x="49" y="229"/>
                    </a:cubicBezTo>
                    <a:cubicBezTo>
                      <a:pt x="45" y="278"/>
                      <a:pt x="40" y="328"/>
                      <a:pt x="34" y="377"/>
                    </a:cubicBezTo>
                    <a:cubicBezTo>
                      <a:pt x="31" y="404"/>
                      <a:pt x="28" y="431"/>
                      <a:pt x="26" y="458"/>
                    </a:cubicBezTo>
                    <a:cubicBezTo>
                      <a:pt x="26" y="457"/>
                      <a:pt x="26" y="457"/>
                      <a:pt x="26" y="456"/>
                    </a:cubicBezTo>
                    <a:cubicBezTo>
                      <a:pt x="26" y="460"/>
                      <a:pt x="26" y="464"/>
                      <a:pt x="26" y="468"/>
                    </a:cubicBezTo>
                    <a:cubicBezTo>
                      <a:pt x="26" y="475"/>
                      <a:pt x="20" y="480"/>
                      <a:pt x="13" y="48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8"/>
              <p:cNvSpPr/>
              <p:nvPr/>
            </p:nvSpPr>
            <p:spPr>
              <a:xfrm>
                <a:off x="704160" y="1251000"/>
                <a:ext cx="28800" cy="83160"/>
              </a:xfrm>
              <a:custGeom>
                <a:rect b="b" l="l" r="r" t="t"/>
                <a:pathLst>
                  <a:path extrusionOk="0" h="231" w="80">
                    <a:moveTo>
                      <a:pt x="27" y="230"/>
                    </a:moveTo>
                    <a:cubicBezTo>
                      <a:pt x="19" y="230"/>
                      <a:pt x="14" y="223"/>
                      <a:pt x="14" y="216"/>
                    </a:cubicBezTo>
                    <a:cubicBezTo>
                      <a:pt x="15" y="210"/>
                      <a:pt x="16" y="203"/>
                      <a:pt x="17" y="198"/>
                    </a:cubicBezTo>
                    <a:cubicBezTo>
                      <a:pt x="19" y="191"/>
                      <a:pt x="19" y="185"/>
                      <a:pt x="20" y="180"/>
                    </a:cubicBezTo>
                    <a:cubicBezTo>
                      <a:pt x="22" y="167"/>
                      <a:pt x="23" y="154"/>
                      <a:pt x="25" y="142"/>
                    </a:cubicBezTo>
                    <a:cubicBezTo>
                      <a:pt x="26" y="135"/>
                      <a:pt x="26" y="128"/>
                      <a:pt x="27" y="120"/>
                    </a:cubicBezTo>
                    <a:cubicBezTo>
                      <a:pt x="27" y="121"/>
                      <a:pt x="26" y="122"/>
                      <a:pt x="26" y="124"/>
                    </a:cubicBezTo>
                    <a:cubicBezTo>
                      <a:pt x="24" y="131"/>
                      <a:pt x="17" y="135"/>
                      <a:pt x="10" y="132"/>
                    </a:cubicBezTo>
                    <a:cubicBezTo>
                      <a:pt x="7" y="132"/>
                      <a:pt x="5" y="129"/>
                      <a:pt x="3" y="127"/>
                    </a:cubicBezTo>
                    <a:cubicBezTo>
                      <a:pt x="0" y="123"/>
                      <a:pt x="1" y="120"/>
                      <a:pt x="2" y="115"/>
                    </a:cubicBezTo>
                    <a:cubicBezTo>
                      <a:pt x="4" y="110"/>
                      <a:pt x="7" y="106"/>
                      <a:pt x="10" y="100"/>
                    </a:cubicBezTo>
                    <a:cubicBezTo>
                      <a:pt x="13" y="96"/>
                      <a:pt x="16" y="91"/>
                      <a:pt x="19" y="86"/>
                    </a:cubicBezTo>
                    <a:cubicBezTo>
                      <a:pt x="24" y="76"/>
                      <a:pt x="30" y="67"/>
                      <a:pt x="35" y="57"/>
                    </a:cubicBezTo>
                    <a:cubicBezTo>
                      <a:pt x="40" y="46"/>
                      <a:pt x="45" y="34"/>
                      <a:pt x="49" y="23"/>
                    </a:cubicBezTo>
                    <a:cubicBezTo>
                      <a:pt x="51" y="18"/>
                      <a:pt x="52" y="13"/>
                      <a:pt x="54" y="8"/>
                    </a:cubicBezTo>
                    <a:cubicBezTo>
                      <a:pt x="56" y="3"/>
                      <a:pt x="63" y="0"/>
                      <a:pt x="68" y="2"/>
                    </a:cubicBezTo>
                    <a:cubicBezTo>
                      <a:pt x="74" y="4"/>
                      <a:pt x="79" y="11"/>
                      <a:pt x="77" y="17"/>
                    </a:cubicBezTo>
                    <a:cubicBezTo>
                      <a:pt x="75" y="22"/>
                      <a:pt x="73" y="27"/>
                      <a:pt x="71" y="33"/>
                    </a:cubicBezTo>
                    <a:cubicBezTo>
                      <a:pt x="65" y="50"/>
                      <a:pt x="60" y="67"/>
                      <a:pt x="56" y="83"/>
                    </a:cubicBezTo>
                    <a:cubicBezTo>
                      <a:pt x="53" y="94"/>
                      <a:pt x="52" y="105"/>
                      <a:pt x="50" y="116"/>
                    </a:cubicBezTo>
                    <a:cubicBezTo>
                      <a:pt x="49" y="127"/>
                      <a:pt x="48" y="138"/>
                      <a:pt x="47" y="149"/>
                    </a:cubicBezTo>
                    <a:cubicBezTo>
                      <a:pt x="44" y="171"/>
                      <a:pt x="41" y="194"/>
                      <a:pt x="39" y="216"/>
                    </a:cubicBezTo>
                    <a:cubicBezTo>
                      <a:pt x="39" y="216"/>
                      <a:pt x="39" y="217"/>
                      <a:pt x="39" y="218"/>
                    </a:cubicBezTo>
                    <a:cubicBezTo>
                      <a:pt x="38" y="224"/>
                      <a:pt x="33" y="230"/>
                      <a:pt x="27" y="2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739440" y="1254600"/>
                <a:ext cx="43920" cy="65880"/>
              </a:xfrm>
              <a:custGeom>
                <a:rect b="b" l="l" r="r" t="t"/>
                <a:pathLst>
                  <a:path extrusionOk="0" h="183" w="122">
                    <a:moveTo>
                      <a:pt x="39" y="158"/>
                    </a:moveTo>
                    <a:cubicBezTo>
                      <a:pt x="39" y="157"/>
                      <a:pt x="39" y="157"/>
                      <a:pt x="39" y="157"/>
                    </a:cubicBezTo>
                    <a:cubicBezTo>
                      <a:pt x="40" y="157"/>
                      <a:pt x="41" y="157"/>
                      <a:pt x="42" y="157"/>
                    </a:cubicBezTo>
                    <a:cubicBezTo>
                      <a:pt x="43" y="155"/>
                      <a:pt x="45" y="153"/>
                      <a:pt x="48" y="151"/>
                    </a:cubicBezTo>
                    <a:cubicBezTo>
                      <a:pt x="47" y="152"/>
                      <a:pt x="46" y="153"/>
                      <a:pt x="46" y="153"/>
                    </a:cubicBezTo>
                    <a:cubicBezTo>
                      <a:pt x="49" y="150"/>
                      <a:pt x="52" y="147"/>
                      <a:pt x="55" y="144"/>
                    </a:cubicBezTo>
                    <a:lnTo>
                      <a:pt x="54" y="145"/>
                    </a:lnTo>
                    <a:cubicBezTo>
                      <a:pt x="56" y="143"/>
                      <a:pt x="59" y="140"/>
                      <a:pt x="60" y="137"/>
                    </a:cubicBezTo>
                    <a:cubicBezTo>
                      <a:pt x="64" y="132"/>
                      <a:pt x="67" y="127"/>
                      <a:pt x="70" y="122"/>
                    </a:cubicBezTo>
                    <a:lnTo>
                      <a:pt x="69" y="122"/>
                    </a:lnTo>
                    <a:cubicBezTo>
                      <a:pt x="70" y="122"/>
                      <a:pt x="70" y="122"/>
                      <a:pt x="70" y="122"/>
                    </a:cubicBezTo>
                    <a:lnTo>
                      <a:pt x="70" y="121"/>
                    </a:lnTo>
                    <a:lnTo>
                      <a:pt x="70" y="122"/>
                    </a:lnTo>
                    <a:cubicBezTo>
                      <a:pt x="77" y="108"/>
                      <a:pt x="82" y="95"/>
                      <a:pt x="87" y="81"/>
                    </a:cubicBezTo>
                    <a:cubicBezTo>
                      <a:pt x="90" y="73"/>
                      <a:pt x="92" y="65"/>
                      <a:pt x="95" y="57"/>
                    </a:cubicBezTo>
                    <a:cubicBezTo>
                      <a:pt x="95" y="51"/>
                      <a:pt x="97" y="46"/>
                      <a:pt x="97" y="41"/>
                    </a:cubicBezTo>
                    <a:cubicBezTo>
                      <a:pt x="97" y="40"/>
                      <a:pt x="97" y="40"/>
                      <a:pt x="97" y="38"/>
                    </a:cubicBezTo>
                    <a:cubicBezTo>
                      <a:pt x="97" y="38"/>
                      <a:pt x="97" y="37"/>
                      <a:pt x="97" y="36"/>
                    </a:cubicBezTo>
                    <a:cubicBezTo>
                      <a:pt x="97" y="34"/>
                      <a:pt x="96" y="34"/>
                      <a:pt x="96" y="33"/>
                    </a:cubicBezTo>
                    <a:cubicBezTo>
                      <a:pt x="95" y="31"/>
                      <a:pt x="95" y="30"/>
                      <a:pt x="94" y="29"/>
                    </a:cubicBezTo>
                    <a:cubicBezTo>
                      <a:pt x="94" y="28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lnTo>
                      <a:pt x="92" y="27"/>
                    </a:lnTo>
                    <a:cubicBezTo>
                      <a:pt x="91" y="27"/>
                      <a:pt x="91" y="27"/>
                      <a:pt x="90" y="27"/>
                    </a:cubicBezTo>
                    <a:cubicBezTo>
                      <a:pt x="90" y="27"/>
                      <a:pt x="88" y="28"/>
                      <a:pt x="87" y="29"/>
                    </a:cubicBezTo>
                    <a:cubicBezTo>
                      <a:pt x="86" y="29"/>
                      <a:pt x="85" y="30"/>
                      <a:pt x="84" y="30"/>
                    </a:cubicBezTo>
                    <a:cubicBezTo>
                      <a:pt x="82" y="31"/>
                      <a:pt x="80" y="33"/>
                      <a:pt x="78" y="34"/>
                    </a:cubicBezTo>
                    <a:cubicBezTo>
                      <a:pt x="76" y="36"/>
                      <a:pt x="74" y="38"/>
                      <a:pt x="72" y="41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67" y="45"/>
                      <a:pt x="63" y="51"/>
                      <a:pt x="60" y="56"/>
                    </a:cubicBezTo>
                    <a:cubicBezTo>
                      <a:pt x="56" y="61"/>
                      <a:pt x="53" y="67"/>
                      <a:pt x="49" y="73"/>
                    </a:cubicBezTo>
                    <a:cubicBezTo>
                      <a:pt x="45" y="83"/>
                      <a:pt x="40" y="93"/>
                      <a:pt x="35" y="103"/>
                    </a:cubicBezTo>
                    <a:cubicBezTo>
                      <a:pt x="33" y="107"/>
                      <a:pt x="29" y="110"/>
                      <a:pt x="24" y="109"/>
                    </a:cubicBezTo>
                    <a:cubicBezTo>
                      <a:pt x="25" y="114"/>
                      <a:pt x="25" y="120"/>
                      <a:pt x="27" y="125"/>
                    </a:cubicBezTo>
                    <a:cubicBezTo>
                      <a:pt x="28" y="129"/>
                      <a:pt x="28" y="133"/>
                      <a:pt x="29" y="137"/>
                    </a:cubicBezTo>
                    <a:cubicBezTo>
                      <a:pt x="32" y="143"/>
                      <a:pt x="34" y="148"/>
                      <a:pt x="36" y="154"/>
                    </a:cubicBezTo>
                    <a:cubicBezTo>
                      <a:pt x="37" y="154"/>
                      <a:pt x="38" y="156"/>
                      <a:pt x="38" y="156"/>
                    </a:cubicBezTo>
                    <a:cubicBezTo>
                      <a:pt x="38" y="157"/>
                      <a:pt x="39" y="157"/>
                      <a:pt x="39" y="157"/>
                    </a:cubicBezTo>
                    <a:lnTo>
                      <a:pt x="40" y="157"/>
                    </a:lnTo>
                    <a:cubicBezTo>
                      <a:pt x="39" y="157"/>
                      <a:pt x="39" y="157"/>
                      <a:pt x="39" y="158"/>
                    </a:cubicBezTo>
                    <a:moveTo>
                      <a:pt x="27" y="178"/>
                    </a:moveTo>
                    <a:cubicBezTo>
                      <a:pt x="19" y="173"/>
                      <a:pt x="16" y="164"/>
                      <a:pt x="13" y="156"/>
                    </a:cubicBezTo>
                    <a:cubicBezTo>
                      <a:pt x="11" y="152"/>
                      <a:pt x="9" y="148"/>
                      <a:pt x="8" y="143"/>
                    </a:cubicBezTo>
                    <a:cubicBezTo>
                      <a:pt x="4" y="132"/>
                      <a:pt x="2" y="120"/>
                      <a:pt x="1" y="108"/>
                    </a:cubicBezTo>
                    <a:cubicBezTo>
                      <a:pt x="0" y="96"/>
                      <a:pt x="0" y="84"/>
                      <a:pt x="3" y="73"/>
                    </a:cubicBezTo>
                    <a:cubicBezTo>
                      <a:pt x="6" y="62"/>
                      <a:pt x="10" y="51"/>
                      <a:pt x="17" y="42"/>
                    </a:cubicBezTo>
                    <a:cubicBezTo>
                      <a:pt x="21" y="37"/>
                      <a:pt x="29" y="36"/>
                      <a:pt x="35" y="40"/>
                    </a:cubicBezTo>
                    <a:cubicBezTo>
                      <a:pt x="36" y="41"/>
                      <a:pt x="38" y="43"/>
                      <a:pt x="39" y="45"/>
                    </a:cubicBezTo>
                    <a:cubicBezTo>
                      <a:pt x="39" y="44"/>
                      <a:pt x="40" y="43"/>
                      <a:pt x="41" y="42"/>
                    </a:cubicBezTo>
                    <a:cubicBezTo>
                      <a:pt x="50" y="29"/>
                      <a:pt x="61" y="16"/>
                      <a:pt x="74" y="8"/>
                    </a:cubicBezTo>
                    <a:cubicBezTo>
                      <a:pt x="86" y="1"/>
                      <a:pt x="102" y="0"/>
                      <a:pt x="111" y="12"/>
                    </a:cubicBezTo>
                    <a:cubicBezTo>
                      <a:pt x="115" y="17"/>
                      <a:pt x="117" y="23"/>
                      <a:pt x="119" y="30"/>
                    </a:cubicBezTo>
                    <a:cubicBezTo>
                      <a:pt x="121" y="38"/>
                      <a:pt x="120" y="46"/>
                      <a:pt x="118" y="54"/>
                    </a:cubicBezTo>
                    <a:cubicBezTo>
                      <a:pt x="116" y="65"/>
                      <a:pt x="113" y="76"/>
                      <a:pt x="109" y="87"/>
                    </a:cubicBezTo>
                    <a:cubicBezTo>
                      <a:pt x="105" y="99"/>
                      <a:pt x="100" y="111"/>
                      <a:pt x="95" y="122"/>
                    </a:cubicBezTo>
                    <a:cubicBezTo>
                      <a:pt x="90" y="133"/>
                      <a:pt x="85" y="144"/>
                      <a:pt x="78" y="153"/>
                    </a:cubicBezTo>
                    <a:cubicBezTo>
                      <a:pt x="74" y="158"/>
                      <a:pt x="71" y="162"/>
                      <a:pt x="67" y="165"/>
                    </a:cubicBezTo>
                    <a:cubicBezTo>
                      <a:pt x="63" y="170"/>
                      <a:pt x="59" y="174"/>
                      <a:pt x="54" y="177"/>
                    </a:cubicBezTo>
                    <a:cubicBezTo>
                      <a:pt x="50" y="179"/>
                      <a:pt x="45" y="181"/>
                      <a:pt x="40" y="182"/>
                    </a:cubicBezTo>
                    <a:cubicBezTo>
                      <a:pt x="39" y="182"/>
                      <a:pt x="39" y="182"/>
                      <a:pt x="38" y="182"/>
                    </a:cubicBezTo>
                    <a:cubicBezTo>
                      <a:pt x="34" y="182"/>
                      <a:pt x="30" y="180"/>
                      <a:pt x="27" y="17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8"/>
              <p:cNvSpPr/>
              <p:nvPr/>
            </p:nvSpPr>
            <p:spPr>
              <a:xfrm>
                <a:off x="703080" y="1424520"/>
                <a:ext cx="43920" cy="58680"/>
              </a:xfrm>
              <a:custGeom>
                <a:rect b="b" l="l" r="r" t="t"/>
                <a:pathLst>
                  <a:path extrusionOk="0" h="163" w="122">
                    <a:moveTo>
                      <a:pt x="45" y="139"/>
                    </a:moveTo>
                    <a:cubicBezTo>
                      <a:pt x="46" y="139"/>
                      <a:pt x="47" y="139"/>
                      <a:pt x="47" y="138"/>
                    </a:cubicBezTo>
                    <a:lnTo>
                      <a:pt x="48" y="138"/>
                    </a:lnTo>
                    <a:cubicBezTo>
                      <a:pt x="48" y="138"/>
                      <a:pt x="49" y="137"/>
                      <a:pt x="50" y="137"/>
                    </a:cubicBezTo>
                    <a:cubicBezTo>
                      <a:pt x="50" y="137"/>
                      <a:pt x="51" y="137"/>
                      <a:pt x="51" y="136"/>
                    </a:cubicBezTo>
                    <a:cubicBezTo>
                      <a:pt x="53" y="135"/>
                      <a:pt x="55" y="134"/>
                      <a:pt x="56" y="133"/>
                    </a:cubicBezTo>
                    <a:cubicBezTo>
                      <a:pt x="58" y="132"/>
                      <a:pt x="59" y="130"/>
                      <a:pt x="61" y="129"/>
                    </a:cubicBezTo>
                    <a:cubicBezTo>
                      <a:pt x="63" y="125"/>
                      <a:pt x="66" y="122"/>
                      <a:pt x="69" y="118"/>
                    </a:cubicBezTo>
                    <a:cubicBezTo>
                      <a:pt x="73" y="111"/>
                      <a:pt x="77" y="105"/>
                      <a:pt x="81" y="98"/>
                    </a:cubicBezTo>
                    <a:cubicBezTo>
                      <a:pt x="81" y="98"/>
                      <a:pt x="80" y="99"/>
                      <a:pt x="80" y="100"/>
                    </a:cubicBezTo>
                    <a:cubicBezTo>
                      <a:pt x="86" y="90"/>
                      <a:pt x="90" y="79"/>
                      <a:pt x="94" y="69"/>
                    </a:cubicBezTo>
                    <a:cubicBezTo>
                      <a:pt x="95" y="67"/>
                      <a:pt x="96" y="65"/>
                      <a:pt x="96" y="63"/>
                    </a:cubicBezTo>
                    <a:cubicBezTo>
                      <a:pt x="97" y="60"/>
                      <a:pt x="97" y="57"/>
                      <a:pt x="97" y="54"/>
                    </a:cubicBezTo>
                    <a:cubicBezTo>
                      <a:pt x="97" y="55"/>
                      <a:pt x="97" y="55"/>
                      <a:pt x="97" y="56"/>
                    </a:cubicBezTo>
                    <a:cubicBezTo>
                      <a:pt x="97" y="54"/>
                      <a:pt x="97" y="52"/>
                      <a:pt x="97" y="50"/>
                    </a:cubicBezTo>
                    <a:cubicBezTo>
                      <a:pt x="97" y="48"/>
                      <a:pt x="97" y="47"/>
                      <a:pt x="97" y="45"/>
                    </a:cubicBezTo>
                    <a:lnTo>
                      <a:pt x="96" y="45"/>
                    </a:lnTo>
                    <a:cubicBezTo>
                      <a:pt x="96" y="44"/>
                      <a:pt x="96" y="44"/>
                      <a:pt x="96" y="43"/>
                    </a:cubicBezTo>
                    <a:lnTo>
                      <a:pt x="96" y="44"/>
                    </a:lnTo>
                    <a:cubicBezTo>
                      <a:pt x="96" y="43"/>
                      <a:pt x="96" y="42"/>
                      <a:pt x="95" y="41"/>
                    </a:cubicBezTo>
                    <a:cubicBezTo>
                      <a:pt x="94" y="40"/>
                      <a:pt x="93" y="39"/>
                      <a:pt x="92" y="38"/>
                    </a:cubicBezTo>
                    <a:cubicBezTo>
                      <a:pt x="91" y="36"/>
                      <a:pt x="90" y="35"/>
                      <a:pt x="88" y="34"/>
                    </a:cubicBezTo>
                    <a:cubicBezTo>
                      <a:pt x="87" y="32"/>
                      <a:pt x="85" y="31"/>
                      <a:pt x="83" y="30"/>
                    </a:cubicBezTo>
                    <a:cubicBezTo>
                      <a:pt x="82" y="28"/>
                      <a:pt x="80" y="28"/>
                      <a:pt x="79" y="27"/>
                    </a:cubicBezTo>
                    <a:cubicBezTo>
                      <a:pt x="77" y="26"/>
                      <a:pt x="76" y="26"/>
                      <a:pt x="75" y="26"/>
                    </a:cubicBezTo>
                    <a:cubicBezTo>
                      <a:pt x="74" y="25"/>
                      <a:pt x="73" y="25"/>
                      <a:pt x="72" y="24"/>
                    </a:cubicBezTo>
                    <a:cubicBezTo>
                      <a:pt x="72" y="24"/>
                      <a:pt x="71" y="24"/>
                      <a:pt x="70" y="24"/>
                    </a:cubicBezTo>
                    <a:lnTo>
                      <a:pt x="71" y="24"/>
                    </a:lnTo>
                    <a:cubicBezTo>
                      <a:pt x="70" y="24"/>
                      <a:pt x="70" y="24"/>
                      <a:pt x="69" y="24"/>
                    </a:cubicBezTo>
                    <a:cubicBezTo>
                      <a:pt x="68" y="24"/>
                      <a:pt x="68" y="24"/>
                      <a:pt x="67" y="25"/>
                    </a:cubicBezTo>
                    <a:cubicBezTo>
                      <a:pt x="66" y="26"/>
                      <a:pt x="64" y="26"/>
                      <a:pt x="63" y="26"/>
                    </a:cubicBezTo>
                    <a:cubicBezTo>
                      <a:pt x="61" y="27"/>
                      <a:pt x="60" y="28"/>
                      <a:pt x="58" y="29"/>
                    </a:cubicBezTo>
                    <a:cubicBezTo>
                      <a:pt x="56" y="30"/>
                      <a:pt x="55" y="32"/>
                      <a:pt x="53" y="33"/>
                    </a:cubicBezTo>
                    <a:cubicBezTo>
                      <a:pt x="49" y="35"/>
                      <a:pt x="45" y="36"/>
                      <a:pt x="41" y="34"/>
                    </a:cubicBezTo>
                    <a:cubicBezTo>
                      <a:pt x="41" y="38"/>
                      <a:pt x="41" y="42"/>
                      <a:pt x="38" y="45"/>
                    </a:cubicBezTo>
                    <a:cubicBezTo>
                      <a:pt x="38" y="45"/>
                      <a:pt x="38" y="44"/>
                      <a:pt x="39" y="44"/>
                    </a:cubicBezTo>
                    <a:cubicBezTo>
                      <a:pt x="37" y="46"/>
                      <a:pt x="36" y="48"/>
                      <a:pt x="35" y="51"/>
                    </a:cubicBezTo>
                    <a:cubicBezTo>
                      <a:pt x="33" y="54"/>
                      <a:pt x="31" y="58"/>
                      <a:pt x="30" y="62"/>
                    </a:cubicBezTo>
                    <a:cubicBezTo>
                      <a:pt x="29" y="66"/>
                      <a:pt x="27" y="70"/>
                      <a:pt x="26" y="74"/>
                    </a:cubicBezTo>
                    <a:lnTo>
                      <a:pt x="27" y="73"/>
                    </a:lnTo>
                    <a:cubicBezTo>
                      <a:pt x="26" y="77"/>
                      <a:pt x="25" y="80"/>
                      <a:pt x="25" y="84"/>
                    </a:cubicBezTo>
                    <a:cubicBezTo>
                      <a:pt x="24" y="88"/>
                      <a:pt x="24" y="91"/>
                      <a:pt x="25" y="95"/>
                    </a:cubicBezTo>
                    <a:cubicBezTo>
                      <a:pt x="25" y="97"/>
                      <a:pt x="25" y="100"/>
                      <a:pt x="26" y="102"/>
                    </a:cubicBezTo>
                    <a:cubicBezTo>
                      <a:pt x="26" y="106"/>
                      <a:pt x="27" y="109"/>
                      <a:pt x="29" y="113"/>
                    </a:cubicBezTo>
                    <a:cubicBezTo>
                      <a:pt x="30" y="118"/>
                      <a:pt x="32" y="122"/>
                      <a:pt x="34" y="126"/>
                    </a:cubicBezTo>
                    <a:cubicBezTo>
                      <a:pt x="34" y="127"/>
                      <a:pt x="35" y="128"/>
                      <a:pt x="35" y="129"/>
                    </a:cubicBezTo>
                    <a:cubicBezTo>
                      <a:pt x="36" y="130"/>
                      <a:pt x="37" y="131"/>
                      <a:pt x="38" y="132"/>
                    </a:cubicBezTo>
                    <a:cubicBezTo>
                      <a:pt x="39" y="134"/>
                      <a:pt x="41" y="135"/>
                      <a:pt x="43" y="137"/>
                    </a:cubicBezTo>
                    <a:lnTo>
                      <a:pt x="44" y="138"/>
                    </a:lnTo>
                    <a:lnTo>
                      <a:pt x="45" y="139"/>
                    </a:lnTo>
                    <a:moveTo>
                      <a:pt x="34" y="160"/>
                    </a:moveTo>
                    <a:cubicBezTo>
                      <a:pt x="31" y="158"/>
                      <a:pt x="29" y="156"/>
                      <a:pt x="26" y="154"/>
                    </a:cubicBezTo>
                    <a:cubicBezTo>
                      <a:pt x="23" y="151"/>
                      <a:pt x="21" y="148"/>
                      <a:pt x="19" y="145"/>
                    </a:cubicBezTo>
                    <a:cubicBezTo>
                      <a:pt x="13" y="139"/>
                      <a:pt x="10" y="130"/>
                      <a:pt x="8" y="123"/>
                    </a:cubicBezTo>
                    <a:cubicBezTo>
                      <a:pt x="1" y="107"/>
                      <a:pt x="0" y="89"/>
                      <a:pt x="2" y="72"/>
                    </a:cubicBezTo>
                    <a:cubicBezTo>
                      <a:pt x="4" y="64"/>
                      <a:pt x="6" y="56"/>
                      <a:pt x="9" y="49"/>
                    </a:cubicBezTo>
                    <a:cubicBezTo>
                      <a:pt x="11" y="42"/>
                      <a:pt x="14" y="36"/>
                      <a:pt x="18" y="30"/>
                    </a:cubicBezTo>
                    <a:cubicBezTo>
                      <a:pt x="22" y="25"/>
                      <a:pt x="29" y="23"/>
                      <a:pt x="34" y="26"/>
                    </a:cubicBezTo>
                    <a:cubicBezTo>
                      <a:pt x="33" y="21"/>
                      <a:pt x="35" y="17"/>
                      <a:pt x="38" y="14"/>
                    </a:cubicBezTo>
                    <a:cubicBezTo>
                      <a:pt x="45" y="9"/>
                      <a:pt x="51" y="5"/>
                      <a:pt x="59" y="2"/>
                    </a:cubicBezTo>
                    <a:cubicBezTo>
                      <a:pt x="62" y="1"/>
                      <a:pt x="66" y="0"/>
                      <a:pt x="69" y="0"/>
                    </a:cubicBezTo>
                    <a:cubicBezTo>
                      <a:pt x="73" y="0"/>
                      <a:pt x="77" y="1"/>
                      <a:pt x="82" y="2"/>
                    </a:cubicBezTo>
                    <a:cubicBezTo>
                      <a:pt x="90" y="5"/>
                      <a:pt x="96" y="9"/>
                      <a:pt x="102" y="14"/>
                    </a:cubicBezTo>
                    <a:cubicBezTo>
                      <a:pt x="108" y="20"/>
                      <a:pt x="115" y="27"/>
                      <a:pt x="118" y="34"/>
                    </a:cubicBezTo>
                    <a:cubicBezTo>
                      <a:pt x="120" y="41"/>
                      <a:pt x="121" y="49"/>
                      <a:pt x="120" y="56"/>
                    </a:cubicBezTo>
                    <a:cubicBezTo>
                      <a:pt x="120" y="60"/>
                      <a:pt x="119" y="63"/>
                      <a:pt x="119" y="67"/>
                    </a:cubicBezTo>
                    <a:cubicBezTo>
                      <a:pt x="118" y="71"/>
                      <a:pt x="117" y="75"/>
                      <a:pt x="115" y="79"/>
                    </a:cubicBezTo>
                    <a:cubicBezTo>
                      <a:pt x="111" y="88"/>
                      <a:pt x="107" y="96"/>
                      <a:pt x="104" y="104"/>
                    </a:cubicBezTo>
                    <a:cubicBezTo>
                      <a:pt x="96" y="120"/>
                      <a:pt x="87" y="136"/>
                      <a:pt x="75" y="148"/>
                    </a:cubicBezTo>
                    <a:cubicBezTo>
                      <a:pt x="69" y="153"/>
                      <a:pt x="62" y="158"/>
                      <a:pt x="55" y="161"/>
                    </a:cubicBezTo>
                    <a:cubicBezTo>
                      <a:pt x="52" y="161"/>
                      <a:pt x="49" y="162"/>
                      <a:pt x="45" y="162"/>
                    </a:cubicBezTo>
                    <a:lnTo>
                      <a:pt x="44" y="162"/>
                    </a:lnTo>
                    <a:cubicBezTo>
                      <a:pt x="41" y="162"/>
                      <a:pt x="37" y="161"/>
                      <a:pt x="34" y="16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8"/>
              <p:cNvSpPr/>
              <p:nvPr/>
            </p:nvSpPr>
            <p:spPr>
              <a:xfrm>
                <a:off x="792720" y="1238400"/>
                <a:ext cx="36720" cy="106920"/>
              </a:xfrm>
              <a:custGeom>
                <a:rect b="b" l="l" r="r" t="t"/>
                <a:pathLst>
                  <a:path extrusionOk="0" h="297" w="102">
                    <a:moveTo>
                      <a:pt x="63" y="293"/>
                    </a:moveTo>
                    <a:cubicBezTo>
                      <a:pt x="57" y="289"/>
                      <a:pt x="51" y="284"/>
                      <a:pt x="46" y="279"/>
                    </a:cubicBezTo>
                    <a:cubicBezTo>
                      <a:pt x="40" y="273"/>
                      <a:pt x="35" y="266"/>
                      <a:pt x="29" y="260"/>
                    </a:cubicBezTo>
                    <a:cubicBezTo>
                      <a:pt x="20" y="246"/>
                      <a:pt x="12" y="229"/>
                      <a:pt x="7" y="213"/>
                    </a:cubicBezTo>
                    <a:cubicBezTo>
                      <a:pt x="1" y="196"/>
                      <a:pt x="0" y="179"/>
                      <a:pt x="1" y="161"/>
                    </a:cubicBezTo>
                    <a:cubicBezTo>
                      <a:pt x="1" y="152"/>
                      <a:pt x="3" y="144"/>
                      <a:pt x="4" y="135"/>
                    </a:cubicBezTo>
                    <a:cubicBezTo>
                      <a:pt x="6" y="128"/>
                      <a:pt x="8" y="121"/>
                      <a:pt x="11" y="114"/>
                    </a:cubicBezTo>
                    <a:lnTo>
                      <a:pt x="11" y="113"/>
                    </a:lnTo>
                    <a:lnTo>
                      <a:pt x="11" y="112"/>
                    </a:lnTo>
                    <a:cubicBezTo>
                      <a:pt x="14" y="106"/>
                      <a:pt x="15" y="101"/>
                      <a:pt x="18" y="95"/>
                    </a:cubicBezTo>
                    <a:lnTo>
                      <a:pt x="17" y="96"/>
                    </a:lnTo>
                    <a:cubicBezTo>
                      <a:pt x="24" y="78"/>
                      <a:pt x="32" y="60"/>
                      <a:pt x="42" y="44"/>
                    </a:cubicBezTo>
                    <a:cubicBezTo>
                      <a:pt x="52" y="28"/>
                      <a:pt x="64" y="14"/>
                      <a:pt x="80" y="4"/>
                    </a:cubicBezTo>
                    <a:cubicBezTo>
                      <a:pt x="85" y="0"/>
                      <a:pt x="93" y="1"/>
                      <a:pt x="97" y="7"/>
                    </a:cubicBezTo>
                    <a:cubicBezTo>
                      <a:pt x="101" y="12"/>
                      <a:pt x="100" y="21"/>
                      <a:pt x="94" y="24"/>
                    </a:cubicBezTo>
                    <a:cubicBezTo>
                      <a:pt x="91" y="26"/>
                      <a:pt x="88" y="28"/>
                      <a:pt x="85" y="31"/>
                    </a:cubicBezTo>
                    <a:cubicBezTo>
                      <a:pt x="81" y="34"/>
                      <a:pt x="78" y="37"/>
                      <a:pt x="75" y="40"/>
                    </a:cubicBezTo>
                    <a:cubicBezTo>
                      <a:pt x="71" y="44"/>
                      <a:pt x="68" y="49"/>
                      <a:pt x="65" y="53"/>
                    </a:cubicBezTo>
                    <a:cubicBezTo>
                      <a:pt x="60" y="60"/>
                      <a:pt x="55" y="68"/>
                      <a:pt x="51" y="75"/>
                    </a:cubicBezTo>
                    <a:cubicBezTo>
                      <a:pt x="43" y="91"/>
                      <a:pt x="38" y="107"/>
                      <a:pt x="31" y="123"/>
                    </a:cubicBezTo>
                    <a:cubicBezTo>
                      <a:pt x="31" y="123"/>
                      <a:pt x="32" y="122"/>
                      <a:pt x="32" y="121"/>
                    </a:cubicBezTo>
                    <a:cubicBezTo>
                      <a:pt x="31" y="123"/>
                      <a:pt x="31" y="124"/>
                      <a:pt x="31" y="126"/>
                    </a:cubicBezTo>
                    <a:cubicBezTo>
                      <a:pt x="29" y="131"/>
                      <a:pt x="27" y="135"/>
                      <a:pt x="26" y="140"/>
                    </a:cubicBezTo>
                    <a:cubicBezTo>
                      <a:pt x="25" y="147"/>
                      <a:pt x="24" y="153"/>
                      <a:pt x="23" y="160"/>
                    </a:cubicBezTo>
                    <a:cubicBezTo>
                      <a:pt x="22" y="167"/>
                      <a:pt x="22" y="174"/>
                      <a:pt x="23" y="181"/>
                    </a:cubicBezTo>
                    <a:cubicBezTo>
                      <a:pt x="23" y="186"/>
                      <a:pt x="24" y="191"/>
                      <a:pt x="25" y="196"/>
                    </a:cubicBezTo>
                    <a:cubicBezTo>
                      <a:pt x="25" y="201"/>
                      <a:pt x="27" y="205"/>
                      <a:pt x="28" y="209"/>
                    </a:cubicBezTo>
                    <a:cubicBezTo>
                      <a:pt x="30" y="215"/>
                      <a:pt x="32" y="220"/>
                      <a:pt x="35" y="225"/>
                    </a:cubicBezTo>
                    <a:cubicBezTo>
                      <a:pt x="37" y="231"/>
                      <a:pt x="40" y="236"/>
                      <a:pt x="43" y="241"/>
                    </a:cubicBezTo>
                    <a:cubicBezTo>
                      <a:pt x="46" y="246"/>
                      <a:pt x="49" y="250"/>
                      <a:pt x="53" y="254"/>
                    </a:cubicBezTo>
                    <a:cubicBezTo>
                      <a:pt x="56" y="258"/>
                      <a:pt x="60" y="262"/>
                      <a:pt x="64" y="266"/>
                    </a:cubicBezTo>
                    <a:cubicBezTo>
                      <a:pt x="68" y="270"/>
                      <a:pt x="73" y="273"/>
                      <a:pt x="77" y="276"/>
                    </a:cubicBezTo>
                    <a:cubicBezTo>
                      <a:pt x="82" y="279"/>
                      <a:pt x="82" y="288"/>
                      <a:pt x="78" y="292"/>
                    </a:cubicBezTo>
                    <a:cubicBezTo>
                      <a:pt x="76" y="295"/>
                      <a:pt x="73" y="296"/>
                      <a:pt x="70" y="296"/>
                    </a:cubicBezTo>
                    <a:cubicBezTo>
                      <a:pt x="67" y="296"/>
                      <a:pt x="65" y="295"/>
                      <a:pt x="63" y="29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8"/>
              <p:cNvSpPr/>
              <p:nvPr/>
            </p:nvSpPr>
            <p:spPr>
              <a:xfrm>
                <a:off x="834480" y="1267920"/>
                <a:ext cx="33480" cy="46080"/>
              </a:xfrm>
              <a:custGeom>
                <a:rect b="b" l="l" r="r" t="t"/>
                <a:pathLst>
                  <a:path extrusionOk="0" h="128" w="93">
                    <a:moveTo>
                      <a:pt x="71" y="125"/>
                    </a:moveTo>
                    <a:cubicBezTo>
                      <a:pt x="64" y="118"/>
                      <a:pt x="56" y="111"/>
                      <a:pt x="49" y="103"/>
                    </a:cubicBezTo>
                    <a:cubicBezTo>
                      <a:pt x="46" y="100"/>
                      <a:pt x="42" y="96"/>
                      <a:pt x="39" y="93"/>
                    </a:cubicBezTo>
                    <a:cubicBezTo>
                      <a:pt x="36" y="89"/>
                      <a:pt x="33" y="85"/>
                      <a:pt x="31" y="82"/>
                    </a:cubicBezTo>
                    <a:cubicBezTo>
                      <a:pt x="28" y="78"/>
                      <a:pt x="25" y="74"/>
                      <a:pt x="22" y="70"/>
                    </a:cubicBezTo>
                    <a:cubicBezTo>
                      <a:pt x="17" y="61"/>
                      <a:pt x="11" y="51"/>
                      <a:pt x="7" y="41"/>
                    </a:cubicBezTo>
                    <a:cubicBezTo>
                      <a:pt x="3" y="31"/>
                      <a:pt x="0" y="19"/>
                      <a:pt x="5" y="9"/>
                    </a:cubicBezTo>
                    <a:cubicBezTo>
                      <a:pt x="7" y="5"/>
                      <a:pt x="11" y="1"/>
                      <a:pt x="15" y="0"/>
                    </a:cubicBezTo>
                    <a:cubicBezTo>
                      <a:pt x="19" y="0"/>
                      <a:pt x="22" y="0"/>
                      <a:pt x="26" y="1"/>
                    </a:cubicBezTo>
                    <a:cubicBezTo>
                      <a:pt x="33" y="2"/>
                      <a:pt x="38" y="8"/>
                      <a:pt x="37" y="15"/>
                    </a:cubicBezTo>
                    <a:cubicBezTo>
                      <a:pt x="36" y="20"/>
                      <a:pt x="32" y="24"/>
                      <a:pt x="28" y="25"/>
                    </a:cubicBezTo>
                    <a:cubicBezTo>
                      <a:pt x="28" y="27"/>
                      <a:pt x="29" y="29"/>
                      <a:pt x="29" y="31"/>
                    </a:cubicBezTo>
                    <a:cubicBezTo>
                      <a:pt x="31" y="35"/>
                      <a:pt x="32" y="38"/>
                      <a:pt x="33" y="42"/>
                    </a:cubicBezTo>
                    <a:cubicBezTo>
                      <a:pt x="36" y="46"/>
                      <a:pt x="39" y="51"/>
                      <a:pt x="42" y="56"/>
                    </a:cubicBezTo>
                    <a:cubicBezTo>
                      <a:pt x="46" y="63"/>
                      <a:pt x="51" y="70"/>
                      <a:pt x="56" y="77"/>
                    </a:cubicBezTo>
                    <a:cubicBezTo>
                      <a:pt x="59" y="81"/>
                      <a:pt x="62" y="84"/>
                      <a:pt x="66" y="87"/>
                    </a:cubicBezTo>
                    <a:cubicBezTo>
                      <a:pt x="69" y="91"/>
                      <a:pt x="73" y="95"/>
                      <a:pt x="77" y="98"/>
                    </a:cubicBezTo>
                    <a:cubicBezTo>
                      <a:pt x="80" y="101"/>
                      <a:pt x="83" y="104"/>
                      <a:pt x="86" y="107"/>
                    </a:cubicBezTo>
                    <a:cubicBezTo>
                      <a:pt x="91" y="111"/>
                      <a:pt x="92" y="118"/>
                      <a:pt x="88" y="123"/>
                    </a:cubicBezTo>
                    <a:cubicBezTo>
                      <a:pt x="86" y="126"/>
                      <a:pt x="82" y="127"/>
                      <a:pt x="78" y="127"/>
                    </a:cubicBezTo>
                    <a:cubicBezTo>
                      <a:pt x="76" y="127"/>
                      <a:pt x="74" y="127"/>
                      <a:pt x="71" y="1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8"/>
              <p:cNvSpPr/>
              <p:nvPr/>
            </p:nvSpPr>
            <p:spPr>
              <a:xfrm>
                <a:off x="825840" y="1260000"/>
                <a:ext cx="55080" cy="68400"/>
              </a:xfrm>
              <a:custGeom>
                <a:rect b="b" l="l" r="r" t="t"/>
                <a:pathLst>
                  <a:path extrusionOk="0" h="190" w="153">
                    <a:moveTo>
                      <a:pt x="7" y="187"/>
                    </a:moveTo>
                    <a:cubicBezTo>
                      <a:pt x="2" y="184"/>
                      <a:pt x="0" y="176"/>
                      <a:pt x="3" y="171"/>
                    </a:cubicBezTo>
                    <a:cubicBezTo>
                      <a:pt x="18" y="148"/>
                      <a:pt x="35" y="126"/>
                      <a:pt x="50" y="103"/>
                    </a:cubicBezTo>
                    <a:cubicBezTo>
                      <a:pt x="56" y="94"/>
                      <a:pt x="63" y="84"/>
                      <a:pt x="69" y="74"/>
                    </a:cubicBezTo>
                    <a:cubicBezTo>
                      <a:pt x="76" y="63"/>
                      <a:pt x="83" y="51"/>
                      <a:pt x="91" y="40"/>
                    </a:cubicBezTo>
                    <a:cubicBezTo>
                      <a:pt x="95" y="34"/>
                      <a:pt x="100" y="28"/>
                      <a:pt x="105" y="22"/>
                    </a:cubicBezTo>
                    <a:cubicBezTo>
                      <a:pt x="110" y="15"/>
                      <a:pt x="116" y="9"/>
                      <a:pt x="123" y="4"/>
                    </a:cubicBezTo>
                    <a:cubicBezTo>
                      <a:pt x="128" y="1"/>
                      <a:pt x="133" y="0"/>
                      <a:pt x="140" y="1"/>
                    </a:cubicBezTo>
                    <a:cubicBezTo>
                      <a:pt x="147" y="2"/>
                      <a:pt x="152" y="9"/>
                      <a:pt x="150" y="17"/>
                    </a:cubicBezTo>
                    <a:cubicBezTo>
                      <a:pt x="148" y="23"/>
                      <a:pt x="142" y="27"/>
                      <a:pt x="136" y="25"/>
                    </a:cubicBezTo>
                    <a:cubicBezTo>
                      <a:pt x="136" y="26"/>
                      <a:pt x="135" y="27"/>
                      <a:pt x="134" y="27"/>
                    </a:cubicBezTo>
                    <a:cubicBezTo>
                      <a:pt x="133" y="28"/>
                      <a:pt x="131" y="29"/>
                      <a:pt x="130" y="30"/>
                    </a:cubicBezTo>
                    <a:cubicBezTo>
                      <a:pt x="129" y="31"/>
                      <a:pt x="127" y="32"/>
                      <a:pt x="126" y="34"/>
                    </a:cubicBezTo>
                    <a:cubicBezTo>
                      <a:pt x="119" y="41"/>
                      <a:pt x="113" y="49"/>
                      <a:pt x="108" y="56"/>
                    </a:cubicBezTo>
                    <a:cubicBezTo>
                      <a:pt x="94" y="77"/>
                      <a:pt x="81" y="97"/>
                      <a:pt x="67" y="117"/>
                    </a:cubicBezTo>
                    <a:cubicBezTo>
                      <a:pt x="52" y="140"/>
                      <a:pt x="36" y="161"/>
                      <a:pt x="23" y="183"/>
                    </a:cubicBezTo>
                    <a:cubicBezTo>
                      <a:pt x="21" y="187"/>
                      <a:pt x="17" y="189"/>
                      <a:pt x="13" y="189"/>
                    </a:cubicBezTo>
                    <a:cubicBezTo>
                      <a:pt x="11" y="189"/>
                      <a:pt x="9" y="189"/>
                      <a:pt x="7" y="18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8"/>
              <p:cNvSpPr/>
              <p:nvPr/>
            </p:nvSpPr>
            <p:spPr>
              <a:xfrm>
                <a:off x="882720" y="1287000"/>
                <a:ext cx="48600" cy="17280"/>
              </a:xfrm>
              <a:custGeom>
                <a:rect b="b" l="l" r="r" t="t"/>
                <a:pathLst>
                  <a:path extrusionOk="0" h="48" w="135">
                    <a:moveTo>
                      <a:pt x="13" y="46"/>
                    </a:moveTo>
                    <a:cubicBezTo>
                      <a:pt x="5" y="45"/>
                      <a:pt x="0" y="38"/>
                      <a:pt x="2" y="31"/>
                    </a:cubicBezTo>
                    <a:cubicBezTo>
                      <a:pt x="5" y="24"/>
                      <a:pt x="12" y="20"/>
                      <a:pt x="19" y="22"/>
                    </a:cubicBezTo>
                    <a:lnTo>
                      <a:pt x="20" y="22"/>
                    </a:lnTo>
                    <a:cubicBezTo>
                      <a:pt x="32" y="21"/>
                      <a:pt x="45" y="18"/>
                      <a:pt x="58" y="17"/>
                    </a:cubicBezTo>
                    <a:cubicBezTo>
                      <a:pt x="67" y="14"/>
                      <a:pt x="77" y="13"/>
                      <a:pt x="86" y="10"/>
                    </a:cubicBezTo>
                    <a:cubicBezTo>
                      <a:pt x="97" y="8"/>
                      <a:pt x="108" y="5"/>
                      <a:pt x="118" y="1"/>
                    </a:cubicBezTo>
                    <a:cubicBezTo>
                      <a:pt x="124" y="0"/>
                      <a:pt x="130" y="4"/>
                      <a:pt x="132" y="10"/>
                    </a:cubicBezTo>
                    <a:cubicBezTo>
                      <a:pt x="134" y="17"/>
                      <a:pt x="130" y="22"/>
                      <a:pt x="124" y="24"/>
                    </a:cubicBezTo>
                    <a:cubicBezTo>
                      <a:pt x="106" y="29"/>
                      <a:pt x="88" y="34"/>
                      <a:pt x="70" y="38"/>
                    </a:cubicBezTo>
                    <a:cubicBezTo>
                      <a:pt x="62" y="39"/>
                      <a:pt x="54" y="41"/>
                      <a:pt x="45" y="43"/>
                    </a:cubicBezTo>
                    <a:cubicBezTo>
                      <a:pt x="41" y="43"/>
                      <a:pt x="36" y="45"/>
                      <a:pt x="32" y="45"/>
                    </a:cubicBezTo>
                    <a:cubicBezTo>
                      <a:pt x="27" y="46"/>
                      <a:pt x="23" y="47"/>
                      <a:pt x="18" y="47"/>
                    </a:cubicBezTo>
                    <a:cubicBezTo>
                      <a:pt x="16" y="47"/>
                      <a:pt x="14" y="47"/>
                      <a:pt x="13" y="4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8"/>
              <p:cNvSpPr/>
              <p:nvPr/>
            </p:nvSpPr>
            <p:spPr>
              <a:xfrm>
                <a:off x="907920" y="1267560"/>
                <a:ext cx="12600" cy="45720"/>
              </a:xfrm>
              <a:custGeom>
                <a:rect b="b" l="l" r="r" t="t"/>
                <a:pathLst>
                  <a:path extrusionOk="0" h="127" w="35">
                    <a:moveTo>
                      <a:pt x="10" y="117"/>
                    </a:moveTo>
                    <a:cubicBezTo>
                      <a:pt x="7" y="106"/>
                      <a:pt x="5" y="95"/>
                      <a:pt x="3" y="84"/>
                    </a:cubicBezTo>
                    <a:cubicBezTo>
                      <a:pt x="0" y="72"/>
                      <a:pt x="0" y="59"/>
                      <a:pt x="1" y="47"/>
                    </a:cubicBezTo>
                    <a:cubicBezTo>
                      <a:pt x="2" y="34"/>
                      <a:pt x="5" y="22"/>
                      <a:pt x="8" y="10"/>
                    </a:cubicBezTo>
                    <a:cubicBezTo>
                      <a:pt x="10" y="4"/>
                      <a:pt x="17" y="0"/>
                      <a:pt x="24" y="1"/>
                    </a:cubicBezTo>
                    <a:cubicBezTo>
                      <a:pt x="30" y="3"/>
                      <a:pt x="34" y="11"/>
                      <a:pt x="32" y="17"/>
                    </a:cubicBezTo>
                    <a:cubicBezTo>
                      <a:pt x="30" y="23"/>
                      <a:pt x="29" y="29"/>
                      <a:pt x="28" y="36"/>
                    </a:cubicBezTo>
                    <a:cubicBezTo>
                      <a:pt x="26" y="41"/>
                      <a:pt x="26" y="47"/>
                      <a:pt x="25" y="53"/>
                    </a:cubicBezTo>
                    <a:cubicBezTo>
                      <a:pt x="25" y="53"/>
                      <a:pt x="25" y="52"/>
                      <a:pt x="25" y="51"/>
                    </a:cubicBezTo>
                    <a:cubicBezTo>
                      <a:pt x="25" y="57"/>
                      <a:pt x="25" y="64"/>
                      <a:pt x="25" y="69"/>
                    </a:cubicBezTo>
                    <a:cubicBezTo>
                      <a:pt x="26" y="82"/>
                      <a:pt x="28" y="93"/>
                      <a:pt x="30" y="106"/>
                    </a:cubicBezTo>
                    <a:cubicBezTo>
                      <a:pt x="30" y="107"/>
                      <a:pt x="31" y="110"/>
                      <a:pt x="32" y="111"/>
                    </a:cubicBezTo>
                    <a:cubicBezTo>
                      <a:pt x="33" y="118"/>
                      <a:pt x="29" y="124"/>
                      <a:pt x="24" y="125"/>
                    </a:cubicBezTo>
                    <a:cubicBezTo>
                      <a:pt x="22" y="125"/>
                      <a:pt x="21" y="126"/>
                      <a:pt x="21" y="126"/>
                    </a:cubicBezTo>
                    <a:cubicBezTo>
                      <a:pt x="15" y="126"/>
                      <a:pt x="11" y="122"/>
                      <a:pt x="10" y="11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8"/>
              <p:cNvSpPr/>
              <p:nvPr/>
            </p:nvSpPr>
            <p:spPr>
              <a:xfrm>
                <a:off x="940680" y="1257480"/>
                <a:ext cx="41040" cy="68760"/>
              </a:xfrm>
              <a:custGeom>
                <a:rect b="b" l="l" r="r" t="t"/>
                <a:pathLst>
                  <a:path extrusionOk="0" h="191" w="114">
                    <a:moveTo>
                      <a:pt x="14" y="178"/>
                    </a:moveTo>
                    <a:cubicBezTo>
                      <a:pt x="13" y="171"/>
                      <a:pt x="19" y="165"/>
                      <a:pt x="25" y="164"/>
                    </a:cubicBezTo>
                    <a:cubicBezTo>
                      <a:pt x="28" y="164"/>
                      <a:pt x="30" y="164"/>
                      <a:pt x="33" y="163"/>
                    </a:cubicBezTo>
                    <a:cubicBezTo>
                      <a:pt x="40" y="162"/>
                      <a:pt x="47" y="160"/>
                      <a:pt x="54" y="158"/>
                    </a:cubicBezTo>
                    <a:cubicBezTo>
                      <a:pt x="58" y="157"/>
                      <a:pt x="62" y="155"/>
                      <a:pt x="67" y="153"/>
                    </a:cubicBezTo>
                    <a:cubicBezTo>
                      <a:pt x="69" y="152"/>
                      <a:pt x="72" y="150"/>
                      <a:pt x="75" y="149"/>
                    </a:cubicBezTo>
                    <a:cubicBezTo>
                      <a:pt x="78" y="147"/>
                      <a:pt x="81" y="145"/>
                      <a:pt x="83" y="142"/>
                    </a:cubicBezTo>
                    <a:cubicBezTo>
                      <a:pt x="85" y="142"/>
                      <a:pt x="86" y="141"/>
                      <a:pt x="87" y="139"/>
                    </a:cubicBezTo>
                    <a:lnTo>
                      <a:pt x="87" y="138"/>
                    </a:lnTo>
                    <a:cubicBezTo>
                      <a:pt x="87" y="139"/>
                      <a:pt x="87" y="139"/>
                      <a:pt x="87" y="139"/>
                    </a:cubicBezTo>
                    <a:lnTo>
                      <a:pt x="86" y="140"/>
                    </a:lnTo>
                    <a:cubicBezTo>
                      <a:pt x="87" y="139"/>
                      <a:pt x="87" y="138"/>
                      <a:pt x="88" y="138"/>
                    </a:cubicBezTo>
                    <a:cubicBezTo>
                      <a:pt x="88" y="137"/>
                      <a:pt x="89" y="136"/>
                      <a:pt x="89" y="136"/>
                    </a:cubicBezTo>
                    <a:cubicBezTo>
                      <a:pt x="89" y="135"/>
                      <a:pt x="89" y="135"/>
                      <a:pt x="89" y="135"/>
                    </a:cubicBezTo>
                    <a:lnTo>
                      <a:pt x="89" y="134"/>
                    </a:lnTo>
                    <a:cubicBezTo>
                      <a:pt x="89" y="134"/>
                      <a:pt x="89" y="133"/>
                      <a:pt x="89" y="132"/>
                    </a:cubicBezTo>
                    <a:lnTo>
                      <a:pt x="89" y="131"/>
                    </a:lnTo>
                    <a:cubicBezTo>
                      <a:pt x="89" y="130"/>
                      <a:pt x="89" y="129"/>
                      <a:pt x="89" y="129"/>
                    </a:cubicBezTo>
                    <a:lnTo>
                      <a:pt x="88" y="128"/>
                    </a:lnTo>
                    <a:cubicBezTo>
                      <a:pt x="87" y="127"/>
                      <a:pt x="87" y="125"/>
                      <a:pt x="86" y="124"/>
                    </a:cubicBezTo>
                    <a:cubicBezTo>
                      <a:pt x="86" y="125"/>
                      <a:pt x="87" y="125"/>
                      <a:pt x="87" y="126"/>
                    </a:cubicBezTo>
                    <a:cubicBezTo>
                      <a:pt x="86" y="124"/>
                      <a:pt x="84" y="122"/>
                      <a:pt x="83" y="120"/>
                    </a:cubicBezTo>
                    <a:cubicBezTo>
                      <a:pt x="81" y="118"/>
                      <a:pt x="79" y="116"/>
                      <a:pt x="77" y="114"/>
                    </a:cubicBezTo>
                    <a:cubicBezTo>
                      <a:pt x="76" y="113"/>
                      <a:pt x="74" y="112"/>
                      <a:pt x="73" y="111"/>
                    </a:cubicBezTo>
                    <a:cubicBezTo>
                      <a:pt x="70" y="109"/>
                      <a:pt x="68" y="107"/>
                      <a:pt x="65" y="106"/>
                    </a:cubicBezTo>
                    <a:cubicBezTo>
                      <a:pt x="58" y="102"/>
                      <a:pt x="51" y="100"/>
                      <a:pt x="44" y="97"/>
                    </a:cubicBezTo>
                    <a:cubicBezTo>
                      <a:pt x="37" y="95"/>
                      <a:pt x="30" y="92"/>
                      <a:pt x="27" y="86"/>
                    </a:cubicBezTo>
                    <a:cubicBezTo>
                      <a:pt x="26" y="83"/>
                      <a:pt x="25" y="81"/>
                      <a:pt x="25" y="78"/>
                    </a:cubicBezTo>
                    <a:cubicBezTo>
                      <a:pt x="25" y="74"/>
                      <a:pt x="26" y="71"/>
                      <a:pt x="27" y="69"/>
                    </a:cubicBezTo>
                    <a:cubicBezTo>
                      <a:pt x="29" y="66"/>
                      <a:pt x="32" y="64"/>
                      <a:pt x="34" y="62"/>
                    </a:cubicBezTo>
                    <a:cubicBezTo>
                      <a:pt x="35" y="61"/>
                      <a:pt x="36" y="61"/>
                      <a:pt x="37" y="60"/>
                    </a:cubicBezTo>
                    <a:cubicBezTo>
                      <a:pt x="39" y="58"/>
                      <a:pt x="41" y="56"/>
                      <a:pt x="42" y="54"/>
                    </a:cubicBezTo>
                    <a:cubicBezTo>
                      <a:pt x="44" y="53"/>
                      <a:pt x="46" y="50"/>
                      <a:pt x="48" y="48"/>
                    </a:cubicBezTo>
                    <a:cubicBezTo>
                      <a:pt x="49" y="46"/>
                      <a:pt x="50" y="44"/>
                      <a:pt x="51" y="42"/>
                    </a:cubicBezTo>
                    <a:cubicBezTo>
                      <a:pt x="51" y="41"/>
                      <a:pt x="52" y="40"/>
                      <a:pt x="53" y="39"/>
                    </a:cubicBezTo>
                    <a:cubicBezTo>
                      <a:pt x="53" y="38"/>
                      <a:pt x="53" y="37"/>
                      <a:pt x="54" y="36"/>
                    </a:cubicBezTo>
                    <a:lnTo>
                      <a:pt x="54" y="35"/>
                    </a:lnTo>
                    <a:lnTo>
                      <a:pt x="54" y="34"/>
                    </a:lnTo>
                    <a:cubicBezTo>
                      <a:pt x="53" y="33"/>
                      <a:pt x="53" y="32"/>
                      <a:pt x="53" y="31"/>
                    </a:cubicBezTo>
                    <a:cubicBezTo>
                      <a:pt x="53" y="30"/>
                      <a:pt x="53" y="30"/>
                      <a:pt x="52" y="29"/>
                    </a:cubicBezTo>
                    <a:lnTo>
                      <a:pt x="51" y="28"/>
                    </a:lnTo>
                    <a:lnTo>
                      <a:pt x="51" y="27"/>
                    </a:lnTo>
                    <a:cubicBezTo>
                      <a:pt x="50" y="27"/>
                      <a:pt x="50" y="26"/>
                      <a:pt x="50" y="26"/>
                    </a:cubicBezTo>
                    <a:cubicBezTo>
                      <a:pt x="49" y="26"/>
                      <a:pt x="49" y="26"/>
                      <a:pt x="48" y="26"/>
                    </a:cubicBezTo>
                    <a:lnTo>
                      <a:pt x="49" y="26"/>
                    </a:ln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6" y="25"/>
                    </a:cubicBezTo>
                    <a:lnTo>
                      <a:pt x="44" y="25"/>
                    </a:lnTo>
                    <a:cubicBezTo>
                      <a:pt x="43" y="26"/>
                      <a:pt x="42" y="26"/>
                      <a:pt x="41" y="26"/>
                    </a:cubicBezTo>
                    <a:cubicBezTo>
                      <a:pt x="41" y="26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4" y="28"/>
                    </a:cubicBezTo>
                    <a:cubicBezTo>
                      <a:pt x="34" y="29"/>
                      <a:pt x="33" y="29"/>
                      <a:pt x="33" y="29"/>
                    </a:cubicBezTo>
                    <a:cubicBezTo>
                      <a:pt x="30" y="31"/>
                      <a:pt x="28" y="32"/>
                      <a:pt x="26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2" y="40"/>
                      <a:pt x="16" y="44"/>
                      <a:pt x="9" y="42"/>
                    </a:cubicBezTo>
                    <a:cubicBezTo>
                      <a:pt x="3" y="40"/>
                      <a:pt x="0" y="33"/>
                      <a:pt x="1" y="26"/>
                    </a:cubicBezTo>
                    <a:cubicBezTo>
                      <a:pt x="2" y="21"/>
                      <a:pt x="7" y="17"/>
                      <a:pt x="12" y="14"/>
                    </a:cubicBezTo>
                    <a:cubicBezTo>
                      <a:pt x="18" y="8"/>
                      <a:pt x="26" y="5"/>
                      <a:pt x="34" y="2"/>
                    </a:cubicBezTo>
                    <a:cubicBezTo>
                      <a:pt x="41" y="0"/>
                      <a:pt x="50" y="1"/>
                      <a:pt x="57" y="3"/>
                    </a:cubicBezTo>
                    <a:cubicBezTo>
                      <a:pt x="65" y="6"/>
                      <a:pt x="71" y="12"/>
                      <a:pt x="75" y="20"/>
                    </a:cubicBezTo>
                    <a:cubicBezTo>
                      <a:pt x="76" y="23"/>
                      <a:pt x="77" y="26"/>
                      <a:pt x="78" y="30"/>
                    </a:cubicBezTo>
                    <a:cubicBezTo>
                      <a:pt x="78" y="35"/>
                      <a:pt x="78" y="38"/>
                      <a:pt x="76" y="42"/>
                    </a:cubicBezTo>
                    <a:cubicBezTo>
                      <a:pt x="75" y="51"/>
                      <a:pt x="69" y="59"/>
                      <a:pt x="64" y="66"/>
                    </a:cubicBezTo>
                    <a:cubicBezTo>
                      <a:pt x="62" y="69"/>
                      <a:pt x="60" y="72"/>
                      <a:pt x="57" y="75"/>
                    </a:cubicBezTo>
                    <a:cubicBezTo>
                      <a:pt x="56" y="75"/>
                      <a:pt x="56" y="75"/>
                      <a:pt x="55" y="76"/>
                    </a:cubicBezTo>
                    <a:cubicBezTo>
                      <a:pt x="58" y="77"/>
                      <a:pt x="61" y="78"/>
                      <a:pt x="64" y="79"/>
                    </a:cubicBezTo>
                    <a:cubicBezTo>
                      <a:pt x="69" y="81"/>
                      <a:pt x="74" y="83"/>
                      <a:pt x="78" y="86"/>
                    </a:cubicBezTo>
                    <a:cubicBezTo>
                      <a:pt x="87" y="92"/>
                      <a:pt x="96" y="99"/>
                      <a:pt x="102" y="107"/>
                    </a:cubicBezTo>
                    <a:cubicBezTo>
                      <a:pt x="108" y="114"/>
                      <a:pt x="113" y="123"/>
                      <a:pt x="113" y="132"/>
                    </a:cubicBezTo>
                    <a:cubicBezTo>
                      <a:pt x="113" y="141"/>
                      <a:pt x="110" y="150"/>
                      <a:pt x="104" y="156"/>
                    </a:cubicBezTo>
                    <a:cubicBezTo>
                      <a:pt x="96" y="164"/>
                      <a:pt x="87" y="170"/>
                      <a:pt x="78" y="174"/>
                    </a:cubicBezTo>
                    <a:cubicBezTo>
                      <a:pt x="71" y="178"/>
                      <a:pt x="64" y="180"/>
                      <a:pt x="55" y="183"/>
                    </a:cubicBezTo>
                    <a:cubicBezTo>
                      <a:pt x="47" y="185"/>
                      <a:pt x="37" y="188"/>
                      <a:pt x="29" y="189"/>
                    </a:cubicBezTo>
                    <a:cubicBezTo>
                      <a:pt x="28" y="190"/>
                      <a:pt x="27" y="190"/>
                      <a:pt x="27" y="190"/>
                    </a:cubicBezTo>
                    <a:cubicBezTo>
                      <a:pt x="20" y="190"/>
                      <a:pt x="15" y="184"/>
                      <a:pt x="14" y="17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8"/>
              <p:cNvSpPr/>
              <p:nvPr/>
            </p:nvSpPr>
            <p:spPr>
              <a:xfrm>
                <a:off x="985320" y="1270800"/>
                <a:ext cx="43560" cy="103320"/>
              </a:xfrm>
              <a:custGeom>
                <a:rect b="b" l="l" r="r" t="t"/>
                <a:pathLst>
                  <a:path extrusionOk="0" h="287" w="121">
                    <a:moveTo>
                      <a:pt x="26" y="284"/>
                    </a:moveTo>
                    <a:cubicBezTo>
                      <a:pt x="18" y="281"/>
                      <a:pt x="12" y="275"/>
                      <a:pt x="7" y="268"/>
                    </a:cubicBezTo>
                    <a:cubicBezTo>
                      <a:pt x="3" y="262"/>
                      <a:pt x="0" y="254"/>
                      <a:pt x="0" y="246"/>
                    </a:cubicBezTo>
                    <a:cubicBezTo>
                      <a:pt x="0" y="236"/>
                      <a:pt x="3" y="227"/>
                      <a:pt x="7" y="218"/>
                    </a:cubicBezTo>
                    <a:cubicBezTo>
                      <a:pt x="12" y="206"/>
                      <a:pt x="21" y="195"/>
                      <a:pt x="29" y="185"/>
                    </a:cubicBezTo>
                    <a:cubicBezTo>
                      <a:pt x="35" y="178"/>
                      <a:pt x="40" y="172"/>
                      <a:pt x="46" y="165"/>
                    </a:cubicBezTo>
                    <a:cubicBezTo>
                      <a:pt x="50" y="161"/>
                      <a:pt x="57" y="160"/>
                      <a:pt x="61" y="164"/>
                    </a:cubicBezTo>
                    <a:cubicBezTo>
                      <a:pt x="66" y="168"/>
                      <a:pt x="67" y="175"/>
                      <a:pt x="63" y="180"/>
                    </a:cubicBezTo>
                    <a:cubicBezTo>
                      <a:pt x="54" y="190"/>
                      <a:pt x="44" y="201"/>
                      <a:pt x="36" y="213"/>
                    </a:cubicBezTo>
                    <a:cubicBezTo>
                      <a:pt x="34" y="216"/>
                      <a:pt x="32" y="220"/>
                      <a:pt x="31" y="222"/>
                    </a:cubicBezTo>
                    <a:cubicBezTo>
                      <a:pt x="29" y="225"/>
                      <a:pt x="28" y="228"/>
                      <a:pt x="27" y="231"/>
                    </a:cubicBezTo>
                    <a:cubicBezTo>
                      <a:pt x="26" y="234"/>
                      <a:pt x="25" y="236"/>
                      <a:pt x="25" y="238"/>
                    </a:cubicBezTo>
                    <a:cubicBezTo>
                      <a:pt x="25" y="240"/>
                      <a:pt x="24" y="242"/>
                      <a:pt x="24" y="243"/>
                    </a:cubicBezTo>
                    <a:cubicBezTo>
                      <a:pt x="24" y="244"/>
                      <a:pt x="24" y="245"/>
                      <a:pt x="24" y="246"/>
                    </a:cubicBezTo>
                    <a:lnTo>
                      <a:pt x="24" y="245"/>
                    </a:lnTo>
                    <a:cubicBezTo>
                      <a:pt x="24" y="246"/>
                      <a:pt x="24" y="247"/>
                      <a:pt x="25" y="247"/>
                    </a:cubicBezTo>
                    <a:cubicBezTo>
                      <a:pt x="25" y="249"/>
                      <a:pt x="25" y="250"/>
                      <a:pt x="25" y="251"/>
                    </a:cubicBezTo>
                    <a:cubicBezTo>
                      <a:pt x="25" y="252"/>
                      <a:pt x="26" y="252"/>
                      <a:pt x="26" y="253"/>
                    </a:cubicBezTo>
                    <a:cubicBezTo>
                      <a:pt x="26" y="254"/>
                      <a:pt x="27" y="255"/>
                      <a:pt x="28" y="256"/>
                    </a:cubicBezTo>
                    <a:cubicBezTo>
                      <a:pt x="28" y="256"/>
                      <a:pt x="28" y="257"/>
                      <a:pt x="29" y="257"/>
                    </a:cubicBezTo>
                    <a:cubicBezTo>
                      <a:pt x="29" y="258"/>
                      <a:pt x="29" y="258"/>
                      <a:pt x="30" y="259"/>
                    </a:cubicBezTo>
                    <a:lnTo>
                      <a:pt x="29" y="258"/>
                    </a:lnTo>
                    <a:lnTo>
                      <a:pt x="29" y="257"/>
                    </a:lnTo>
                    <a:lnTo>
                      <a:pt x="29" y="258"/>
                    </a:lnTo>
                    <a:lnTo>
                      <a:pt x="29" y="257"/>
                    </a:lnTo>
                    <a:lnTo>
                      <a:pt x="29" y="258"/>
                    </a:lnTo>
                    <a:lnTo>
                      <a:pt x="29" y="259"/>
                    </a:lnTo>
                    <a:cubicBezTo>
                      <a:pt x="29" y="258"/>
                      <a:pt x="29" y="258"/>
                      <a:pt x="29" y="258"/>
                    </a:cubicBezTo>
                    <a:cubicBezTo>
                      <a:pt x="30" y="259"/>
                      <a:pt x="31" y="259"/>
                      <a:pt x="32" y="260"/>
                    </a:cubicBezTo>
                    <a:cubicBezTo>
                      <a:pt x="31" y="260"/>
                      <a:pt x="31" y="259"/>
                      <a:pt x="31" y="259"/>
                    </a:cubicBezTo>
                    <a:cubicBezTo>
                      <a:pt x="31" y="260"/>
                      <a:pt x="32" y="260"/>
                      <a:pt x="33" y="261"/>
                    </a:cubicBezTo>
                    <a:cubicBezTo>
                      <a:pt x="34" y="261"/>
                      <a:pt x="34" y="261"/>
                      <a:pt x="35" y="261"/>
                    </a:cubicBezTo>
                    <a:lnTo>
                      <a:pt x="36" y="262"/>
                    </a:lnTo>
                    <a:lnTo>
                      <a:pt x="37" y="262"/>
                    </a:lnTo>
                    <a:cubicBezTo>
                      <a:pt x="36" y="262"/>
                      <a:pt x="36" y="262"/>
                      <a:pt x="36" y="262"/>
                    </a:cubicBezTo>
                    <a:cubicBezTo>
                      <a:pt x="37" y="262"/>
                      <a:pt x="37" y="262"/>
                      <a:pt x="37" y="262"/>
                    </a:cubicBezTo>
                    <a:cubicBezTo>
                      <a:pt x="38" y="262"/>
                      <a:pt x="38" y="262"/>
                      <a:pt x="38" y="262"/>
                    </a:cubicBezTo>
                    <a:cubicBezTo>
                      <a:pt x="39" y="262"/>
                      <a:pt x="39" y="261"/>
                      <a:pt x="40" y="261"/>
                    </a:cubicBezTo>
                    <a:cubicBezTo>
                      <a:pt x="39" y="261"/>
                      <a:pt x="39" y="261"/>
                      <a:pt x="39" y="261"/>
                    </a:cubicBezTo>
                    <a:lnTo>
                      <a:pt x="40" y="261"/>
                    </a:lnTo>
                    <a:lnTo>
                      <a:pt x="41" y="261"/>
                    </a:lnTo>
                    <a:cubicBezTo>
                      <a:pt x="40" y="261"/>
                      <a:pt x="40" y="261"/>
                      <a:pt x="40" y="261"/>
                    </a:cubicBezTo>
                    <a:cubicBezTo>
                      <a:pt x="41" y="261"/>
                      <a:pt x="42" y="261"/>
                      <a:pt x="43" y="260"/>
                    </a:cubicBezTo>
                    <a:cubicBezTo>
                      <a:pt x="42" y="260"/>
                      <a:pt x="42" y="261"/>
                      <a:pt x="42" y="261"/>
                    </a:cubicBezTo>
                    <a:cubicBezTo>
                      <a:pt x="43" y="260"/>
                      <a:pt x="44" y="260"/>
                      <a:pt x="45" y="259"/>
                    </a:cubicBezTo>
                    <a:lnTo>
                      <a:pt x="46" y="259"/>
                    </a:lnTo>
                    <a:lnTo>
                      <a:pt x="46" y="258"/>
                    </a:lnTo>
                    <a:cubicBezTo>
                      <a:pt x="48" y="256"/>
                      <a:pt x="49" y="254"/>
                      <a:pt x="51" y="253"/>
                    </a:cubicBezTo>
                    <a:cubicBezTo>
                      <a:pt x="52" y="250"/>
                      <a:pt x="53" y="248"/>
                      <a:pt x="55" y="246"/>
                    </a:cubicBezTo>
                    <a:cubicBezTo>
                      <a:pt x="56" y="243"/>
                      <a:pt x="57" y="240"/>
                      <a:pt x="58" y="238"/>
                    </a:cubicBezTo>
                    <a:lnTo>
                      <a:pt x="58" y="239"/>
                    </a:lnTo>
                    <a:cubicBezTo>
                      <a:pt x="60" y="233"/>
                      <a:pt x="61" y="228"/>
                      <a:pt x="63" y="222"/>
                    </a:cubicBezTo>
                    <a:cubicBezTo>
                      <a:pt x="65" y="210"/>
                      <a:pt x="67" y="199"/>
                      <a:pt x="68" y="187"/>
                    </a:cubicBezTo>
                    <a:cubicBezTo>
                      <a:pt x="70" y="173"/>
                      <a:pt x="71" y="160"/>
                      <a:pt x="72" y="147"/>
                    </a:cubicBezTo>
                    <a:cubicBezTo>
                      <a:pt x="72" y="143"/>
                      <a:pt x="73" y="139"/>
                      <a:pt x="73" y="134"/>
                    </a:cubicBezTo>
                    <a:cubicBezTo>
                      <a:pt x="71" y="137"/>
                      <a:pt x="69" y="139"/>
                      <a:pt x="67" y="140"/>
                    </a:cubicBezTo>
                    <a:cubicBezTo>
                      <a:pt x="61" y="145"/>
                      <a:pt x="53" y="150"/>
                      <a:pt x="44" y="148"/>
                    </a:cubicBezTo>
                    <a:cubicBezTo>
                      <a:pt x="38" y="148"/>
                      <a:pt x="32" y="144"/>
                      <a:pt x="29" y="139"/>
                    </a:cubicBezTo>
                    <a:cubicBezTo>
                      <a:pt x="26" y="132"/>
                      <a:pt x="26" y="126"/>
                      <a:pt x="25" y="119"/>
                    </a:cubicBezTo>
                    <a:cubicBezTo>
                      <a:pt x="23" y="106"/>
                      <a:pt x="22" y="93"/>
                      <a:pt x="22" y="80"/>
                    </a:cubicBezTo>
                    <a:cubicBezTo>
                      <a:pt x="22" y="71"/>
                      <a:pt x="22" y="62"/>
                      <a:pt x="23" y="53"/>
                    </a:cubicBezTo>
                    <a:cubicBezTo>
                      <a:pt x="24" y="39"/>
                      <a:pt x="27" y="26"/>
                      <a:pt x="33" y="14"/>
                    </a:cubicBezTo>
                    <a:cubicBezTo>
                      <a:pt x="35" y="9"/>
                      <a:pt x="39" y="5"/>
                      <a:pt x="44" y="3"/>
                    </a:cubicBezTo>
                    <a:cubicBezTo>
                      <a:pt x="49" y="0"/>
                      <a:pt x="54" y="0"/>
                      <a:pt x="60" y="3"/>
                    </a:cubicBezTo>
                    <a:cubicBezTo>
                      <a:pt x="63" y="4"/>
                      <a:pt x="65" y="7"/>
                      <a:pt x="68" y="10"/>
                    </a:cubicBezTo>
                    <a:cubicBezTo>
                      <a:pt x="70" y="12"/>
                      <a:pt x="71" y="13"/>
                      <a:pt x="73" y="15"/>
                    </a:cubicBezTo>
                    <a:cubicBezTo>
                      <a:pt x="78" y="20"/>
                      <a:pt x="78" y="28"/>
                      <a:pt x="72" y="33"/>
                    </a:cubicBezTo>
                    <a:cubicBezTo>
                      <a:pt x="67" y="38"/>
                      <a:pt x="58" y="37"/>
                      <a:pt x="54" y="31"/>
                    </a:cubicBezTo>
                    <a:cubicBezTo>
                      <a:pt x="53" y="31"/>
                      <a:pt x="53" y="30"/>
                      <a:pt x="52" y="30"/>
                    </a:cubicBezTo>
                    <a:cubicBezTo>
                      <a:pt x="52" y="30"/>
                      <a:pt x="51" y="31"/>
                      <a:pt x="51" y="32"/>
                    </a:cubicBezTo>
                    <a:cubicBezTo>
                      <a:pt x="50" y="37"/>
                      <a:pt x="49" y="42"/>
                      <a:pt x="47" y="46"/>
                    </a:cubicBezTo>
                    <a:cubicBezTo>
                      <a:pt x="46" y="51"/>
                      <a:pt x="46" y="56"/>
                      <a:pt x="45" y="60"/>
                    </a:cubicBezTo>
                    <a:lnTo>
                      <a:pt x="45" y="59"/>
                    </a:lnTo>
                    <a:cubicBezTo>
                      <a:pt x="44" y="72"/>
                      <a:pt x="44" y="85"/>
                      <a:pt x="45" y="98"/>
                    </a:cubicBezTo>
                    <a:lnTo>
                      <a:pt x="45" y="97"/>
                    </a:lnTo>
                    <a:cubicBezTo>
                      <a:pt x="46" y="104"/>
                      <a:pt x="47" y="110"/>
                      <a:pt x="47" y="116"/>
                    </a:cubicBezTo>
                    <a:cubicBezTo>
                      <a:pt x="48" y="119"/>
                      <a:pt x="49" y="121"/>
                      <a:pt x="49" y="123"/>
                    </a:cubicBezTo>
                    <a:lnTo>
                      <a:pt x="50" y="123"/>
                    </a:lnTo>
                    <a:lnTo>
                      <a:pt x="51" y="122"/>
                    </a:lnTo>
                    <a:cubicBezTo>
                      <a:pt x="52" y="122"/>
                      <a:pt x="53" y="121"/>
                      <a:pt x="53" y="121"/>
                    </a:cubicBezTo>
                    <a:cubicBezTo>
                      <a:pt x="55" y="119"/>
                      <a:pt x="56" y="118"/>
                      <a:pt x="58" y="116"/>
                    </a:cubicBezTo>
                    <a:cubicBezTo>
                      <a:pt x="60" y="115"/>
                      <a:pt x="61" y="113"/>
                      <a:pt x="62" y="111"/>
                    </a:cubicBezTo>
                    <a:cubicBezTo>
                      <a:pt x="67" y="104"/>
                      <a:pt x="72" y="96"/>
                      <a:pt x="77" y="88"/>
                    </a:cubicBezTo>
                    <a:cubicBezTo>
                      <a:pt x="81" y="80"/>
                      <a:pt x="85" y="71"/>
                      <a:pt x="88" y="62"/>
                    </a:cubicBezTo>
                    <a:cubicBezTo>
                      <a:pt x="89" y="61"/>
                      <a:pt x="89" y="60"/>
                      <a:pt x="89" y="59"/>
                    </a:cubicBezTo>
                    <a:cubicBezTo>
                      <a:pt x="91" y="53"/>
                      <a:pt x="93" y="47"/>
                      <a:pt x="96" y="41"/>
                    </a:cubicBezTo>
                    <a:cubicBezTo>
                      <a:pt x="98" y="36"/>
                      <a:pt x="104" y="33"/>
                      <a:pt x="110" y="35"/>
                    </a:cubicBezTo>
                    <a:cubicBezTo>
                      <a:pt x="116" y="37"/>
                      <a:pt x="120" y="44"/>
                      <a:pt x="118" y="49"/>
                    </a:cubicBezTo>
                    <a:cubicBezTo>
                      <a:pt x="116" y="55"/>
                      <a:pt x="114" y="60"/>
                      <a:pt x="112" y="65"/>
                    </a:cubicBezTo>
                    <a:cubicBezTo>
                      <a:pt x="111" y="67"/>
                      <a:pt x="111" y="69"/>
                      <a:pt x="110" y="70"/>
                    </a:cubicBezTo>
                    <a:cubicBezTo>
                      <a:pt x="110" y="70"/>
                      <a:pt x="110" y="69"/>
                      <a:pt x="111" y="69"/>
                    </a:cubicBezTo>
                    <a:cubicBezTo>
                      <a:pt x="109" y="74"/>
                      <a:pt x="107" y="79"/>
                      <a:pt x="106" y="84"/>
                    </a:cubicBezTo>
                    <a:cubicBezTo>
                      <a:pt x="105" y="90"/>
                      <a:pt x="103" y="96"/>
                      <a:pt x="102" y="102"/>
                    </a:cubicBezTo>
                    <a:cubicBezTo>
                      <a:pt x="99" y="114"/>
                      <a:pt x="97" y="126"/>
                      <a:pt x="96" y="138"/>
                    </a:cubicBezTo>
                    <a:cubicBezTo>
                      <a:pt x="95" y="151"/>
                      <a:pt x="93" y="164"/>
                      <a:pt x="92" y="176"/>
                    </a:cubicBezTo>
                    <a:cubicBezTo>
                      <a:pt x="91" y="189"/>
                      <a:pt x="89" y="203"/>
                      <a:pt x="86" y="215"/>
                    </a:cubicBezTo>
                    <a:cubicBezTo>
                      <a:pt x="84" y="227"/>
                      <a:pt x="82" y="239"/>
                      <a:pt x="78" y="250"/>
                    </a:cubicBezTo>
                    <a:cubicBezTo>
                      <a:pt x="75" y="257"/>
                      <a:pt x="71" y="264"/>
                      <a:pt x="67" y="270"/>
                    </a:cubicBezTo>
                    <a:cubicBezTo>
                      <a:pt x="65" y="273"/>
                      <a:pt x="63" y="276"/>
                      <a:pt x="59" y="278"/>
                    </a:cubicBezTo>
                    <a:cubicBezTo>
                      <a:pt x="56" y="281"/>
                      <a:pt x="52" y="282"/>
                      <a:pt x="49" y="284"/>
                    </a:cubicBezTo>
                    <a:cubicBezTo>
                      <a:pt x="45" y="285"/>
                      <a:pt x="42" y="286"/>
                      <a:pt x="39" y="286"/>
                    </a:cubicBezTo>
                    <a:cubicBezTo>
                      <a:pt x="38" y="286"/>
                      <a:pt x="37" y="286"/>
                      <a:pt x="37" y="286"/>
                    </a:cubicBezTo>
                    <a:cubicBezTo>
                      <a:pt x="33" y="286"/>
                      <a:pt x="30" y="285"/>
                      <a:pt x="26" y="28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8"/>
              <p:cNvSpPr/>
              <p:nvPr/>
            </p:nvSpPr>
            <p:spPr>
              <a:xfrm>
                <a:off x="1029240" y="1231560"/>
                <a:ext cx="25920" cy="125640"/>
              </a:xfrm>
              <a:custGeom>
                <a:rect b="b" l="l" r="r" t="t"/>
                <a:pathLst>
                  <a:path extrusionOk="0" h="349" w="72">
                    <a:moveTo>
                      <a:pt x="5" y="344"/>
                    </a:moveTo>
                    <a:cubicBezTo>
                      <a:pt x="0" y="340"/>
                      <a:pt x="1" y="332"/>
                      <a:pt x="5" y="328"/>
                    </a:cubicBezTo>
                    <a:cubicBezTo>
                      <a:pt x="6" y="326"/>
                      <a:pt x="8" y="325"/>
                      <a:pt x="9" y="324"/>
                    </a:cubicBezTo>
                    <a:cubicBezTo>
                      <a:pt x="10" y="322"/>
                      <a:pt x="12" y="320"/>
                      <a:pt x="13" y="318"/>
                    </a:cubicBezTo>
                    <a:cubicBezTo>
                      <a:pt x="16" y="316"/>
                      <a:pt x="17" y="313"/>
                      <a:pt x="19" y="310"/>
                    </a:cubicBezTo>
                    <a:cubicBezTo>
                      <a:pt x="24" y="304"/>
                      <a:pt x="28" y="297"/>
                      <a:pt x="31" y="291"/>
                    </a:cubicBezTo>
                    <a:cubicBezTo>
                      <a:pt x="33" y="287"/>
                      <a:pt x="36" y="282"/>
                      <a:pt x="37" y="278"/>
                    </a:cubicBezTo>
                    <a:cubicBezTo>
                      <a:pt x="40" y="270"/>
                      <a:pt x="42" y="262"/>
                      <a:pt x="44" y="253"/>
                    </a:cubicBezTo>
                    <a:cubicBezTo>
                      <a:pt x="46" y="242"/>
                      <a:pt x="48" y="231"/>
                      <a:pt x="49" y="219"/>
                    </a:cubicBezTo>
                    <a:cubicBezTo>
                      <a:pt x="50" y="206"/>
                      <a:pt x="50" y="193"/>
                      <a:pt x="49" y="180"/>
                    </a:cubicBezTo>
                    <a:cubicBezTo>
                      <a:pt x="48" y="174"/>
                      <a:pt x="48" y="168"/>
                      <a:pt x="47" y="161"/>
                    </a:cubicBezTo>
                    <a:cubicBezTo>
                      <a:pt x="47" y="157"/>
                      <a:pt x="45" y="151"/>
                      <a:pt x="45" y="147"/>
                    </a:cubicBezTo>
                    <a:cubicBezTo>
                      <a:pt x="44" y="141"/>
                      <a:pt x="43" y="137"/>
                      <a:pt x="41" y="132"/>
                    </a:cubicBezTo>
                    <a:cubicBezTo>
                      <a:pt x="40" y="126"/>
                      <a:pt x="39" y="122"/>
                      <a:pt x="37" y="117"/>
                    </a:cubicBezTo>
                    <a:cubicBezTo>
                      <a:pt x="36" y="108"/>
                      <a:pt x="33" y="100"/>
                      <a:pt x="30" y="91"/>
                    </a:cubicBezTo>
                    <a:cubicBezTo>
                      <a:pt x="26" y="80"/>
                      <a:pt x="22" y="69"/>
                      <a:pt x="19" y="58"/>
                    </a:cubicBezTo>
                    <a:cubicBezTo>
                      <a:pt x="17" y="54"/>
                      <a:pt x="16" y="50"/>
                      <a:pt x="15" y="46"/>
                    </a:cubicBezTo>
                    <a:cubicBezTo>
                      <a:pt x="12" y="38"/>
                      <a:pt x="10" y="30"/>
                      <a:pt x="9" y="22"/>
                    </a:cubicBezTo>
                    <a:cubicBezTo>
                      <a:pt x="9" y="16"/>
                      <a:pt x="9" y="10"/>
                      <a:pt x="13" y="6"/>
                    </a:cubicBezTo>
                    <a:cubicBezTo>
                      <a:pt x="16" y="2"/>
                      <a:pt x="22" y="0"/>
                      <a:pt x="27" y="2"/>
                    </a:cubicBezTo>
                    <a:cubicBezTo>
                      <a:pt x="33" y="3"/>
                      <a:pt x="37" y="11"/>
                      <a:pt x="36" y="17"/>
                    </a:cubicBezTo>
                    <a:cubicBezTo>
                      <a:pt x="35" y="19"/>
                      <a:pt x="34" y="20"/>
                      <a:pt x="34" y="21"/>
                    </a:cubicBezTo>
                    <a:cubicBezTo>
                      <a:pt x="34" y="23"/>
                      <a:pt x="34" y="24"/>
                      <a:pt x="34" y="26"/>
                    </a:cubicBezTo>
                    <a:cubicBezTo>
                      <a:pt x="41" y="55"/>
                      <a:pt x="52" y="82"/>
                      <a:pt x="58" y="111"/>
                    </a:cubicBezTo>
                    <a:cubicBezTo>
                      <a:pt x="62" y="123"/>
                      <a:pt x="65" y="136"/>
                      <a:pt x="67" y="150"/>
                    </a:cubicBezTo>
                    <a:cubicBezTo>
                      <a:pt x="70" y="168"/>
                      <a:pt x="71" y="186"/>
                      <a:pt x="70" y="204"/>
                    </a:cubicBezTo>
                    <a:cubicBezTo>
                      <a:pt x="70" y="220"/>
                      <a:pt x="69" y="236"/>
                      <a:pt x="66" y="251"/>
                    </a:cubicBezTo>
                    <a:cubicBezTo>
                      <a:pt x="63" y="267"/>
                      <a:pt x="59" y="281"/>
                      <a:pt x="53" y="296"/>
                    </a:cubicBezTo>
                    <a:cubicBezTo>
                      <a:pt x="48" y="307"/>
                      <a:pt x="42" y="317"/>
                      <a:pt x="35" y="327"/>
                    </a:cubicBezTo>
                    <a:cubicBezTo>
                      <a:pt x="31" y="333"/>
                      <a:pt x="26" y="339"/>
                      <a:pt x="21" y="344"/>
                    </a:cubicBezTo>
                    <a:cubicBezTo>
                      <a:pt x="19" y="347"/>
                      <a:pt x="16" y="348"/>
                      <a:pt x="13" y="348"/>
                    </a:cubicBezTo>
                    <a:cubicBezTo>
                      <a:pt x="10" y="348"/>
                      <a:pt x="7" y="347"/>
                      <a:pt x="5" y="34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8"/>
              <p:cNvSpPr/>
              <p:nvPr/>
            </p:nvSpPr>
            <p:spPr>
              <a:xfrm>
                <a:off x="1071360" y="1296000"/>
                <a:ext cx="84960" cy="120600"/>
              </a:xfrm>
              <a:custGeom>
                <a:rect b="b" l="l" r="r" t="t"/>
                <a:pathLst>
                  <a:path extrusionOk="0" h="335" w="236">
                    <a:moveTo>
                      <a:pt x="52" y="311"/>
                    </a:moveTo>
                    <a:lnTo>
                      <a:pt x="51" y="311"/>
                    </a:lnTo>
                    <a:cubicBezTo>
                      <a:pt x="52" y="311"/>
                      <a:pt x="53" y="311"/>
                      <a:pt x="54" y="310"/>
                    </a:cubicBezTo>
                    <a:cubicBezTo>
                      <a:pt x="56" y="310"/>
                      <a:pt x="57" y="310"/>
                      <a:pt x="58" y="310"/>
                    </a:cubicBezTo>
                    <a:cubicBezTo>
                      <a:pt x="60" y="309"/>
                      <a:pt x="61" y="308"/>
                      <a:pt x="63" y="307"/>
                    </a:cubicBezTo>
                    <a:cubicBezTo>
                      <a:pt x="64" y="307"/>
                      <a:pt x="65" y="306"/>
                      <a:pt x="66" y="306"/>
                    </a:cubicBezTo>
                    <a:cubicBezTo>
                      <a:pt x="71" y="303"/>
                      <a:pt x="74" y="300"/>
                      <a:pt x="78" y="297"/>
                    </a:cubicBezTo>
                    <a:cubicBezTo>
                      <a:pt x="78" y="298"/>
                      <a:pt x="77" y="298"/>
                      <a:pt x="76" y="298"/>
                    </a:cubicBezTo>
                    <a:cubicBezTo>
                      <a:pt x="81" y="294"/>
                      <a:pt x="85" y="290"/>
                      <a:pt x="89" y="286"/>
                    </a:cubicBezTo>
                    <a:cubicBezTo>
                      <a:pt x="98" y="275"/>
                      <a:pt x="106" y="264"/>
                      <a:pt x="114" y="254"/>
                    </a:cubicBezTo>
                    <a:cubicBezTo>
                      <a:pt x="113" y="254"/>
                      <a:pt x="113" y="254"/>
                      <a:pt x="113" y="255"/>
                    </a:cubicBezTo>
                    <a:cubicBezTo>
                      <a:pt x="114" y="253"/>
                      <a:pt x="115" y="250"/>
                      <a:pt x="117" y="248"/>
                    </a:cubicBezTo>
                    <a:cubicBezTo>
                      <a:pt x="113" y="249"/>
                      <a:pt x="109" y="247"/>
                      <a:pt x="106" y="244"/>
                    </a:cubicBezTo>
                    <a:cubicBezTo>
                      <a:pt x="101" y="240"/>
                      <a:pt x="102" y="234"/>
                      <a:pt x="104" y="229"/>
                    </a:cubicBezTo>
                    <a:cubicBezTo>
                      <a:pt x="104" y="229"/>
                      <a:pt x="103" y="230"/>
                      <a:pt x="103" y="231"/>
                    </a:cubicBezTo>
                    <a:cubicBezTo>
                      <a:pt x="104" y="229"/>
                      <a:pt x="104" y="226"/>
                      <a:pt x="104" y="225"/>
                    </a:cubicBezTo>
                    <a:cubicBezTo>
                      <a:pt x="105" y="223"/>
                      <a:pt x="105" y="222"/>
                      <a:pt x="105" y="220"/>
                    </a:cubicBezTo>
                    <a:lnTo>
                      <a:pt x="105" y="219"/>
                    </a:lnTo>
                    <a:cubicBezTo>
                      <a:pt x="105" y="218"/>
                      <a:pt x="105" y="218"/>
                      <a:pt x="105" y="217"/>
                    </a:cubicBezTo>
                    <a:cubicBezTo>
                      <a:pt x="105" y="217"/>
                      <a:pt x="104" y="216"/>
                      <a:pt x="104" y="215"/>
                    </a:cubicBezTo>
                    <a:lnTo>
                      <a:pt x="104" y="216"/>
                    </a:lnTo>
                    <a:cubicBezTo>
                      <a:pt x="104" y="215"/>
                      <a:pt x="104" y="215"/>
                      <a:pt x="104" y="215"/>
                    </a:cubicBezTo>
                    <a:cubicBezTo>
                      <a:pt x="104" y="214"/>
                      <a:pt x="103" y="214"/>
                      <a:pt x="103" y="214"/>
                    </a:cubicBezTo>
                    <a:cubicBezTo>
                      <a:pt x="103" y="213"/>
                      <a:pt x="102" y="212"/>
                      <a:pt x="101" y="212"/>
                    </a:cubicBezTo>
                    <a:lnTo>
                      <a:pt x="102" y="212"/>
                    </a:lnTo>
                    <a:lnTo>
                      <a:pt x="101" y="212"/>
                    </a:lnTo>
                    <a:cubicBezTo>
                      <a:pt x="102" y="212"/>
                      <a:pt x="102" y="212"/>
                      <a:pt x="102" y="212"/>
                    </a:cubicBezTo>
                    <a:lnTo>
                      <a:pt x="101" y="212"/>
                    </a:lnTo>
                    <a:cubicBezTo>
                      <a:pt x="100" y="211"/>
                      <a:pt x="100" y="211"/>
                      <a:pt x="100" y="211"/>
                    </a:cubicBezTo>
                    <a:cubicBezTo>
                      <a:pt x="99" y="211"/>
                      <a:pt x="99" y="210"/>
                      <a:pt x="98" y="210"/>
                    </a:cubicBezTo>
                    <a:cubicBezTo>
                      <a:pt x="97" y="210"/>
                      <a:pt x="97" y="210"/>
                      <a:pt x="96" y="210"/>
                    </a:cubicBezTo>
                    <a:cubicBezTo>
                      <a:pt x="94" y="209"/>
                      <a:pt x="92" y="209"/>
                      <a:pt x="90" y="209"/>
                    </a:cubicBezTo>
                    <a:cubicBezTo>
                      <a:pt x="89" y="208"/>
                      <a:pt x="87" y="208"/>
                      <a:pt x="85" y="209"/>
                    </a:cubicBezTo>
                    <a:cubicBezTo>
                      <a:pt x="82" y="209"/>
                      <a:pt x="79" y="209"/>
                      <a:pt x="76" y="210"/>
                    </a:cubicBezTo>
                    <a:cubicBezTo>
                      <a:pt x="76" y="210"/>
                      <a:pt x="77" y="210"/>
                      <a:pt x="78" y="210"/>
                    </a:cubicBezTo>
                    <a:cubicBezTo>
                      <a:pt x="76" y="210"/>
                      <a:pt x="75" y="210"/>
                      <a:pt x="74" y="210"/>
                    </a:cubicBezTo>
                    <a:cubicBezTo>
                      <a:pt x="72" y="211"/>
                      <a:pt x="70" y="212"/>
                      <a:pt x="68" y="212"/>
                    </a:cubicBezTo>
                    <a:cubicBezTo>
                      <a:pt x="65" y="214"/>
                      <a:pt x="63" y="215"/>
                      <a:pt x="61" y="217"/>
                    </a:cubicBezTo>
                    <a:cubicBezTo>
                      <a:pt x="57" y="219"/>
                      <a:pt x="53" y="222"/>
                      <a:pt x="50" y="225"/>
                    </a:cubicBezTo>
                    <a:lnTo>
                      <a:pt x="50" y="224"/>
                    </a:lnTo>
                    <a:cubicBezTo>
                      <a:pt x="50" y="225"/>
                      <a:pt x="50" y="225"/>
                      <a:pt x="50" y="225"/>
                    </a:cubicBezTo>
                    <a:lnTo>
                      <a:pt x="49" y="225"/>
                    </a:lnTo>
                    <a:lnTo>
                      <a:pt x="50" y="225"/>
                    </a:lnTo>
                    <a:cubicBezTo>
                      <a:pt x="47" y="226"/>
                      <a:pt x="45" y="229"/>
                      <a:pt x="44" y="231"/>
                    </a:cubicBezTo>
                    <a:cubicBezTo>
                      <a:pt x="41" y="233"/>
                      <a:pt x="39" y="236"/>
                      <a:pt x="37" y="239"/>
                    </a:cubicBezTo>
                    <a:cubicBezTo>
                      <a:pt x="36" y="241"/>
                      <a:pt x="34" y="243"/>
                      <a:pt x="33" y="246"/>
                    </a:cubicBezTo>
                    <a:cubicBezTo>
                      <a:pt x="31" y="249"/>
                      <a:pt x="29" y="253"/>
                      <a:pt x="28" y="257"/>
                    </a:cubicBezTo>
                    <a:cubicBezTo>
                      <a:pt x="27" y="260"/>
                      <a:pt x="26" y="263"/>
                      <a:pt x="25" y="267"/>
                    </a:cubicBezTo>
                    <a:cubicBezTo>
                      <a:pt x="25" y="269"/>
                      <a:pt x="25" y="271"/>
                      <a:pt x="24" y="273"/>
                    </a:cubicBezTo>
                    <a:cubicBezTo>
                      <a:pt x="24" y="275"/>
                      <a:pt x="24" y="277"/>
                      <a:pt x="24" y="279"/>
                    </a:cubicBezTo>
                    <a:cubicBezTo>
                      <a:pt x="25" y="281"/>
                      <a:pt x="25" y="283"/>
                      <a:pt x="25" y="285"/>
                    </a:cubicBezTo>
                    <a:cubicBezTo>
                      <a:pt x="25" y="286"/>
                      <a:pt x="26" y="288"/>
                      <a:pt x="26" y="289"/>
                    </a:cubicBezTo>
                    <a:cubicBezTo>
                      <a:pt x="26" y="291"/>
                      <a:pt x="27" y="292"/>
                      <a:pt x="27" y="293"/>
                    </a:cubicBezTo>
                    <a:cubicBezTo>
                      <a:pt x="29" y="295"/>
                      <a:pt x="29" y="296"/>
                      <a:pt x="30" y="298"/>
                    </a:cubicBezTo>
                    <a:cubicBezTo>
                      <a:pt x="31" y="299"/>
                      <a:pt x="32" y="300"/>
                      <a:pt x="33" y="302"/>
                    </a:cubicBezTo>
                    <a:cubicBezTo>
                      <a:pt x="33" y="302"/>
                      <a:pt x="34" y="303"/>
                      <a:pt x="35" y="304"/>
                    </a:cubicBezTo>
                    <a:cubicBezTo>
                      <a:pt x="36" y="305"/>
                      <a:pt x="37" y="305"/>
                      <a:pt x="37" y="306"/>
                    </a:cubicBezTo>
                    <a:cubicBezTo>
                      <a:pt x="39" y="307"/>
                      <a:pt x="40" y="307"/>
                      <a:pt x="41" y="309"/>
                    </a:cubicBezTo>
                    <a:cubicBezTo>
                      <a:pt x="43" y="309"/>
                      <a:pt x="44" y="310"/>
                      <a:pt x="45" y="310"/>
                    </a:cubicBezTo>
                    <a:cubicBezTo>
                      <a:pt x="46" y="310"/>
                      <a:pt x="47" y="310"/>
                      <a:pt x="47" y="311"/>
                    </a:cubicBezTo>
                    <a:cubicBezTo>
                      <a:pt x="48" y="311"/>
                      <a:pt x="48" y="311"/>
                      <a:pt x="49" y="311"/>
                    </a:cubicBezTo>
                    <a:cubicBezTo>
                      <a:pt x="50" y="311"/>
                      <a:pt x="51" y="311"/>
                      <a:pt x="52" y="311"/>
                    </a:cubicBezTo>
                    <a:moveTo>
                      <a:pt x="47" y="334"/>
                    </a:moveTo>
                    <a:cubicBezTo>
                      <a:pt x="43" y="334"/>
                      <a:pt x="39" y="332"/>
                      <a:pt x="35" y="331"/>
                    </a:cubicBezTo>
                    <a:cubicBezTo>
                      <a:pt x="29" y="328"/>
                      <a:pt x="23" y="324"/>
                      <a:pt x="18" y="320"/>
                    </a:cubicBezTo>
                    <a:cubicBezTo>
                      <a:pt x="12" y="314"/>
                      <a:pt x="9" y="307"/>
                      <a:pt x="6" y="301"/>
                    </a:cubicBezTo>
                    <a:cubicBezTo>
                      <a:pt x="0" y="286"/>
                      <a:pt x="1" y="269"/>
                      <a:pt x="5" y="254"/>
                    </a:cubicBezTo>
                    <a:cubicBezTo>
                      <a:pt x="10" y="237"/>
                      <a:pt x="19" y="222"/>
                      <a:pt x="32" y="210"/>
                    </a:cubicBezTo>
                    <a:cubicBezTo>
                      <a:pt x="37" y="204"/>
                      <a:pt x="45" y="199"/>
                      <a:pt x="52" y="195"/>
                    </a:cubicBezTo>
                    <a:cubicBezTo>
                      <a:pt x="56" y="192"/>
                      <a:pt x="60" y="190"/>
                      <a:pt x="65" y="189"/>
                    </a:cubicBezTo>
                    <a:cubicBezTo>
                      <a:pt x="69" y="187"/>
                      <a:pt x="73" y="186"/>
                      <a:pt x="77" y="186"/>
                    </a:cubicBezTo>
                    <a:cubicBezTo>
                      <a:pt x="93" y="183"/>
                      <a:pt x="112" y="185"/>
                      <a:pt x="122" y="199"/>
                    </a:cubicBezTo>
                    <a:cubicBezTo>
                      <a:pt x="125" y="202"/>
                      <a:pt x="127" y="205"/>
                      <a:pt x="128" y="210"/>
                    </a:cubicBezTo>
                    <a:cubicBezTo>
                      <a:pt x="129" y="212"/>
                      <a:pt x="129" y="215"/>
                      <a:pt x="129" y="218"/>
                    </a:cubicBezTo>
                    <a:cubicBezTo>
                      <a:pt x="131" y="219"/>
                      <a:pt x="131" y="221"/>
                      <a:pt x="132" y="223"/>
                    </a:cubicBezTo>
                    <a:cubicBezTo>
                      <a:pt x="134" y="218"/>
                      <a:pt x="137" y="213"/>
                      <a:pt x="140" y="208"/>
                    </a:cubicBezTo>
                    <a:cubicBezTo>
                      <a:pt x="144" y="200"/>
                      <a:pt x="149" y="192"/>
                      <a:pt x="152" y="184"/>
                    </a:cubicBezTo>
                    <a:cubicBezTo>
                      <a:pt x="157" y="175"/>
                      <a:pt x="161" y="165"/>
                      <a:pt x="166" y="155"/>
                    </a:cubicBezTo>
                    <a:cubicBezTo>
                      <a:pt x="168" y="151"/>
                      <a:pt x="170" y="146"/>
                      <a:pt x="172" y="141"/>
                    </a:cubicBezTo>
                    <a:cubicBezTo>
                      <a:pt x="173" y="133"/>
                      <a:pt x="174" y="123"/>
                      <a:pt x="175" y="114"/>
                    </a:cubicBezTo>
                    <a:cubicBezTo>
                      <a:pt x="176" y="102"/>
                      <a:pt x="178" y="90"/>
                      <a:pt x="180" y="78"/>
                    </a:cubicBezTo>
                    <a:cubicBezTo>
                      <a:pt x="181" y="69"/>
                      <a:pt x="183" y="61"/>
                      <a:pt x="185" y="53"/>
                    </a:cubicBezTo>
                    <a:cubicBezTo>
                      <a:pt x="188" y="44"/>
                      <a:pt x="191" y="36"/>
                      <a:pt x="194" y="28"/>
                    </a:cubicBezTo>
                    <a:cubicBezTo>
                      <a:pt x="197" y="21"/>
                      <a:pt x="200" y="14"/>
                      <a:pt x="205" y="8"/>
                    </a:cubicBezTo>
                    <a:cubicBezTo>
                      <a:pt x="207" y="6"/>
                      <a:pt x="210" y="3"/>
                      <a:pt x="212" y="2"/>
                    </a:cubicBezTo>
                    <a:cubicBezTo>
                      <a:pt x="216" y="0"/>
                      <a:pt x="219" y="0"/>
                      <a:pt x="222" y="1"/>
                    </a:cubicBezTo>
                    <a:cubicBezTo>
                      <a:pt x="228" y="2"/>
                      <a:pt x="232" y="6"/>
                      <a:pt x="233" y="12"/>
                    </a:cubicBezTo>
                    <a:cubicBezTo>
                      <a:pt x="235" y="18"/>
                      <a:pt x="234" y="25"/>
                      <a:pt x="233" y="31"/>
                    </a:cubicBezTo>
                    <a:cubicBezTo>
                      <a:pt x="231" y="38"/>
                      <a:pt x="229" y="44"/>
                      <a:pt x="227" y="50"/>
                    </a:cubicBezTo>
                    <a:cubicBezTo>
                      <a:pt x="224" y="62"/>
                      <a:pt x="220" y="73"/>
                      <a:pt x="216" y="85"/>
                    </a:cubicBezTo>
                    <a:cubicBezTo>
                      <a:pt x="210" y="105"/>
                      <a:pt x="202" y="124"/>
                      <a:pt x="194" y="144"/>
                    </a:cubicBezTo>
                    <a:cubicBezTo>
                      <a:pt x="193" y="148"/>
                      <a:pt x="193" y="152"/>
                      <a:pt x="193" y="155"/>
                    </a:cubicBezTo>
                    <a:cubicBezTo>
                      <a:pt x="190" y="180"/>
                      <a:pt x="188" y="204"/>
                      <a:pt x="185" y="229"/>
                    </a:cubicBezTo>
                    <a:cubicBezTo>
                      <a:pt x="184" y="240"/>
                      <a:pt x="181" y="252"/>
                      <a:pt x="180" y="264"/>
                    </a:cubicBezTo>
                    <a:cubicBezTo>
                      <a:pt x="178" y="275"/>
                      <a:pt x="176" y="286"/>
                      <a:pt x="174" y="298"/>
                    </a:cubicBezTo>
                    <a:cubicBezTo>
                      <a:pt x="173" y="305"/>
                      <a:pt x="167" y="309"/>
                      <a:pt x="160" y="309"/>
                    </a:cubicBezTo>
                    <a:cubicBezTo>
                      <a:pt x="152" y="307"/>
                      <a:pt x="148" y="300"/>
                      <a:pt x="150" y="293"/>
                    </a:cubicBezTo>
                    <a:cubicBezTo>
                      <a:pt x="151" y="288"/>
                      <a:pt x="153" y="282"/>
                      <a:pt x="154" y="277"/>
                    </a:cubicBezTo>
                    <a:cubicBezTo>
                      <a:pt x="155" y="272"/>
                      <a:pt x="156" y="267"/>
                      <a:pt x="157" y="261"/>
                    </a:cubicBezTo>
                    <a:cubicBezTo>
                      <a:pt x="157" y="262"/>
                      <a:pt x="157" y="263"/>
                      <a:pt x="157" y="263"/>
                    </a:cubicBezTo>
                    <a:cubicBezTo>
                      <a:pt x="161" y="244"/>
                      <a:pt x="163" y="225"/>
                      <a:pt x="166" y="205"/>
                    </a:cubicBezTo>
                    <a:cubicBezTo>
                      <a:pt x="163" y="211"/>
                      <a:pt x="160" y="215"/>
                      <a:pt x="158" y="221"/>
                    </a:cubicBezTo>
                    <a:cubicBezTo>
                      <a:pt x="154" y="228"/>
                      <a:pt x="150" y="235"/>
                      <a:pt x="146" y="242"/>
                    </a:cubicBezTo>
                    <a:cubicBezTo>
                      <a:pt x="143" y="247"/>
                      <a:pt x="141" y="251"/>
                      <a:pt x="138" y="256"/>
                    </a:cubicBezTo>
                    <a:cubicBezTo>
                      <a:pt x="135" y="260"/>
                      <a:pt x="132" y="265"/>
                      <a:pt x="129" y="270"/>
                    </a:cubicBezTo>
                    <a:cubicBezTo>
                      <a:pt x="125" y="277"/>
                      <a:pt x="119" y="284"/>
                      <a:pt x="115" y="291"/>
                    </a:cubicBezTo>
                    <a:cubicBezTo>
                      <a:pt x="110" y="297"/>
                      <a:pt x="104" y="303"/>
                      <a:pt x="99" y="309"/>
                    </a:cubicBezTo>
                    <a:cubicBezTo>
                      <a:pt x="93" y="315"/>
                      <a:pt x="86" y="321"/>
                      <a:pt x="79" y="325"/>
                    </a:cubicBezTo>
                    <a:cubicBezTo>
                      <a:pt x="72" y="330"/>
                      <a:pt x="65" y="332"/>
                      <a:pt x="57" y="334"/>
                    </a:cubicBezTo>
                    <a:cubicBezTo>
                      <a:pt x="55" y="334"/>
                      <a:pt x="52" y="334"/>
                      <a:pt x="50" y="334"/>
                    </a:cubicBezTo>
                    <a:cubicBezTo>
                      <a:pt x="49" y="334"/>
                      <a:pt x="48" y="334"/>
                      <a:pt x="47" y="33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8"/>
              <p:cNvSpPr/>
              <p:nvPr/>
            </p:nvSpPr>
            <p:spPr>
              <a:xfrm>
                <a:off x="1152720" y="1359720"/>
                <a:ext cx="56880" cy="131760"/>
              </a:xfrm>
              <a:custGeom>
                <a:rect b="b" l="l" r="r" t="t"/>
                <a:pathLst>
                  <a:path extrusionOk="0" h="366" w="158">
                    <a:moveTo>
                      <a:pt x="63" y="340"/>
                    </a:moveTo>
                    <a:lnTo>
                      <a:pt x="64" y="340"/>
                    </a:lnTo>
                    <a:lnTo>
                      <a:pt x="65" y="340"/>
                    </a:lnTo>
                    <a:lnTo>
                      <a:pt x="65" y="339"/>
                    </a:lnTo>
                    <a:cubicBezTo>
                      <a:pt x="66" y="338"/>
                      <a:pt x="67" y="338"/>
                      <a:pt x="67" y="338"/>
                    </a:cubicBezTo>
                    <a:cubicBezTo>
                      <a:pt x="67" y="337"/>
                      <a:pt x="68" y="336"/>
                      <a:pt x="68" y="335"/>
                    </a:cubicBezTo>
                    <a:cubicBezTo>
                      <a:pt x="69" y="334"/>
                      <a:pt x="69" y="333"/>
                      <a:pt x="69" y="331"/>
                    </a:cubicBezTo>
                    <a:cubicBezTo>
                      <a:pt x="74" y="319"/>
                      <a:pt x="77" y="305"/>
                      <a:pt x="80" y="292"/>
                    </a:cubicBezTo>
                    <a:lnTo>
                      <a:pt x="80" y="291"/>
                    </a:lnTo>
                    <a:cubicBezTo>
                      <a:pt x="80" y="292"/>
                      <a:pt x="80" y="292"/>
                      <a:pt x="80" y="292"/>
                    </a:cubicBezTo>
                    <a:cubicBezTo>
                      <a:pt x="81" y="289"/>
                      <a:pt x="81" y="285"/>
                      <a:pt x="82" y="282"/>
                    </a:cubicBezTo>
                    <a:cubicBezTo>
                      <a:pt x="82" y="278"/>
                      <a:pt x="83" y="275"/>
                      <a:pt x="83" y="271"/>
                    </a:cubicBezTo>
                    <a:cubicBezTo>
                      <a:pt x="84" y="264"/>
                      <a:pt x="86" y="256"/>
                      <a:pt x="86" y="249"/>
                    </a:cubicBezTo>
                    <a:cubicBezTo>
                      <a:pt x="86" y="242"/>
                      <a:pt x="87" y="236"/>
                      <a:pt x="88" y="229"/>
                    </a:cubicBezTo>
                    <a:cubicBezTo>
                      <a:pt x="88" y="224"/>
                      <a:pt x="88" y="219"/>
                      <a:pt x="88" y="214"/>
                    </a:cubicBezTo>
                    <a:cubicBezTo>
                      <a:pt x="86" y="215"/>
                      <a:pt x="84" y="217"/>
                      <a:pt x="82" y="219"/>
                    </a:cubicBezTo>
                    <a:cubicBezTo>
                      <a:pt x="78" y="223"/>
                      <a:pt x="72" y="227"/>
                      <a:pt x="68" y="232"/>
                    </a:cubicBezTo>
                    <a:cubicBezTo>
                      <a:pt x="64" y="236"/>
                      <a:pt x="61" y="240"/>
                      <a:pt x="57" y="245"/>
                    </a:cubicBezTo>
                    <a:cubicBezTo>
                      <a:pt x="54" y="251"/>
                      <a:pt x="50" y="257"/>
                      <a:pt x="47" y="263"/>
                    </a:cubicBezTo>
                    <a:cubicBezTo>
                      <a:pt x="44" y="267"/>
                      <a:pt x="43" y="273"/>
                      <a:pt x="40" y="278"/>
                    </a:cubicBezTo>
                    <a:cubicBezTo>
                      <a:pt x="39" y="282"/>
                      <a:pt x="37" y="287"/>
                      <a:pt x="37" y="291"/>
                    </a:cubicBezTo>
                    <a:cubicBezTo>
                      <a:pt x="36" y="294"/>
                      <a:pt x="36" y="298"/>
                      <a:pt x="35" y="301"/>
                    </a:cubicBezTo>
                    <a:cubicBezTo>
                      <a:pt x="35" y="305"/>
                      <a:pt x="35" y="309"/>
                      <a:pt x="35" y="312"/>
                    </a:cubicBezTo>
                    <a:lnTo>
                      <a:pt x="35" y="311"/>
                    </a:lnTo>
                    <a:cubicBezTo>
                      <a:pt x="35" y="314"/>
                      <a:pt x="36" y="316"/>
                      <a:pt x="36" y="319"/>
                    </a:cubicBezTo>
                    <a:cubicBezTo>
                      <a:pt x="36" y="320"/>
                      <a:pt x="37" y="321"/>
                      <a:pt x="37" y="323"/>
                    </a:cubicBezTo>
                    <a:cubicBezTo>
                      <a:pt x="37" y="324"/>
                      <a:pt x="38" y="325"/>
                      <a:pt x="38" y="326"/>
                    </a:cubicBezTo>
                    <a:cubicBezTo>
                      <a:pt x="39" y="327"/>
                      <a:pt x="39" y="328"/>
                      <a:pt x="40" y="329"/>
                    </a:cubicBezTo>
                    <a:cubicBezTo>
                      <a:pt x="40" y="330"/>
                      <a:pt x="41" y="330"/>
                      <a:pt x="41" y="331"/>
                    </a:cubicBezTo>
                    <a:cubicBezTo>
                      <a:pt x="42" y="332"/>
                      <a:pt x="43" y="333"/>
                      <a:pt x="44" y="334"/>
                    </a:cubicBezTo>
                    <a:cubicBezTo>
                      <a:pt x="46" y="335"/>
                      <a:pt x="47" y="336"/>
                      <a:pt x="48" y="337"/>
                    </a:cubicBezTo>
                    <a:cubicBezTo>
                      <a:pt x="48" y="337"/>
                      <a:pt x="49" y="338"/>
                      <a:pt x="50" y="338"/>
                    </a:cubicBezTo>
                    <a:cubicBezTo>
                      <a:pt x="52" y="339"/>
                      <a:pt x="54" y="339"/>
                      <a:pt x="55" y="340"/>
                    </a:cubicBezTo>
                    <a:cubicBezTo>
                      <a:pt x="57" y="340"/>
                      <a:pt x="58" y="340"/>
                      <a:pt x="60" y="340"/>
                    </a:cubicBezTo>
                    <a:cubicBezTo>
                      <a:pt x="61" y="340"/>
                      <a:pt x="62" y="340"/>
                      <a:pt x="63" y="340"/>
                    </a:cubicBezTo>
                    <a:moveTo>
                      <a:pt x="44" y="362"/>
                    </a:moveTo>
                    <a:cubicBezTo>
                      <a:pt x="37" y="360"/>
                      <a:pt x="32" y="356"/>
                      <a:pt x="27" y="351"/>
                    </a:cubicBezTo>
                    <a:cubicBezTo>
                      <a:pt x="21" y="345"/>
                      <a:pt x="17" y="339"/>
                      <a:pt x="14" y="331"/>
                    </a:cubicBezTo>
                    <a:cubicBezTo>
                      <a:pt x="12" y="324"/>
                      <a:pt x="11" y="316"/>
                      <a:pt x="11" y="309"/>
                    </a:cubicBezTo>
                    <a:cubicBezTo>
                      <a:pt x="11" y="300"/>
                      <a:pt x="12" y="291"/>
                      <a:pt x="14" y="283"/>
                    </a:cubicBezTo>
                    <a:cubicBezTo>
                      <a:pt x="16" y="274"/>
                      <a:pt x="19" y="267"/>
                      <a:pt x="23" y="259"/>
                    </a:cubicBezTo>
                    <a:cubicBezTo>
                      <a:pt x="27" y="250"/>
                      <a:pt x="32" y="242"/>
                      <a:pt x="37" y="235"/>
                    </a:cubicBezTo>
                    <a:cubicBezTo>
                      <a:pt x="41" y="228"/>
                      <a:pt x="47" y="222"/>
                      <a:pt x="52" y="216"/>
                    </a:cubicBezTo>
                    <a:cubicBezTo>
                      <a:pt x="58" y="210"/>
                      <a:pt x="65" y="204"/>
                      <a:pt x="72" y="199"/>
                    </a:cubicBezTo>
                    <a:cubicBezTo>
                      <a:pt x="78" y="194"/>
                      <a:pt x="83" y="190"/>
                      <a:pt x="89" y="185"/>
                    </a:cubicBezTo>
                    <a:cubicBezTo>
                      <a:pt x="89" y="182"/>
                      <a:pt x="89" y="178"/>
                      <a:pt x="90" y="174"/>
                    </a:cubicBezTo>
                    <a:cubicBezTo>
                      <a:pt x="90" y="166"/>
                      <a:pt x="90" y="159"/>
                      <a:pt x="90" y="151"/>
                    </a:cubicBezTo>
                    <a:cubicBezTo>
                      <a:pt x="90" y="146"/>
                      <a:pt x="91" y="141"/>
                      <a:pt x="92" y="136"/>
                    </a:cubicBezTo>
                    <a:cubicBezTo>
                      <a:pt x="88" y="140"/>
                      <a:pt x="83" y="144"/>
                      <a:pt x="79" y="147"/>
                    </a:cubicBezTo>
                    <a:cubicBezTo>
                      <a:pt x="74" y="152"/>
                      <a:pt x="67" y="156"/>
                      <a:pt x="60" y="159"/>
                    </a:cubicBezTo>
                    <a:cubicBezTo>
                      <a:pt x="57" y="161"/>
                      <a:pt x="53" y="162"/>
                      <a:pt x="49" y="162"/>
                    </a:cubicBezTo>
                    <a:cubicBezTo>
                      <a:pt x="45" y="162"/>
                      <a:pt x="40" y="162"/>
                      <a:pt x="36" y="160"/>
                    </a:cubicBezTo>
                    <a:cubicBezTo>
                      <a:pt x="30" y="158"/>
                      <a:pt x="24" y="154"/>
                      <a:pt x="20" y="148"/>
                    </a:cubicBezTo>
                    <a:cubicBezTo>
                      <a:pt x="15" y="142"/>
                      <a:pt x="11" y="134"/>
                      <a:pt x="8" y="126"/>
                    </a:cubicBezTo>
                    <a:cubicBezTo>
                      <a:pt x="5" y="122"/>
                      <a:pt x="4" y="116"/>
                      <a:pt x="3" y="111"/>
                    </a:cubicBezTo>
                    <a:cubicBezTo>
                      <a:pt x="2" y="104"/>
                      <a:pt x="1" y="97"/>
                      <a:pt x="1" y="91"/>
                    </a:cubicBezTo>
                    <a:cubicBezTo>
                      <a:pt x="0" y="77"/>
                      <a:pt x="0" y="63"/>
                      <a:pt x="3" y="50"/>
                    </a:cubicBezTo>
                    <a:cubicBezTo>
                      <a:pt x="5" y="41"/>
                      <a:pt x="9" y="33"/>
                      <a:pt x="13" y="26"/>
                    </a:cubicBezTo>
                    <a:cubicBezTo>
                      <a:pt x="16" y="20"/>
                      <a:pt x="19" y="16"/>
                      <a:pt x="24" y="12"/>
                    </a:cubicBezTo>
                    <a:cubicBezTo>
                      <a:pt x="28" y="10"/>
                      <a:pt x="32" y="9"/>
                      <a:pt x="36" y="9"/>
                    </a:cubicBezTo>
                    <a:cubicBezTo>
                      <a:pt x="43" y="10"/>
                      <a:pt x="47" y="17"/>
                      <a:pt x="46" y="24"/>
                    </a:cubicBezTo>
                    <a:cubicBezTo>
                      <a:pt x="46" y="29"/>
                      <a:pt x="41" y="33"/>
                      <a:pt x="37" y="34"/>
                    </a:cubicBezTo>
                    <a:cubicBezTo>
                      <a:pt x="36" y="35"/>
                      <a:pt x="36" y="35"/>
                      <a:pt x="35" y="37"/>
                    </a:cubicBezTo>
                    <a:cubicBezTo>
                      <a:pt x="36" y="36"/>
                      <a:pt x="36" y="35"/>
                      <a:pt x="36" y="35"/>
                    </a:cubicBezTo>
                    <a:cubicBezTo>
                      <a:pt x="34" y="38"/>
                      <a:pt x="32" y="42"/>
                      <a:pt x="30" y="45"/>
                    </a:cubicBezTo>
                    <a:cubicBezTo>
                      <a:pt x="29" y="47"/>
                      <a:pt x="28" y="49"/>
                      <a:pt x="28" y="51"/>
                    </a:cubicBezTo>
                    <a:cubicBezTo>
                      <a:pt x="26" y="54"/>
                      <a:pt x="26" y="57"/>
                      <a:pt x="25" y="60"/>
                    </a:cubicBezTo>
                    <a:cubicBezTo>
                      <a:pt x="25" y="63"/>
                      <a:pt x="24" y="66"/>
                      <a:pt x="23" y="70"/>
                    </a:cubicBezTo>
                    <a:cubicBezTo>
                      <a:pt x="23" y="76"/>
                      <a:pt x="23" y="81"/>
                      <a:pt x="23" y="87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93"/>
                      <a:pt x="25" y="100"/>
                      <a:pt x="26" y="108"/>
                    </a:cubicBezTo>
                    <a:cubicBezTo>
                      <a:pt x="26" y="109"/>
                      <a:pt x="27" y="111"/>
                      <a:pt x="28" y="113"/>
                    </a:cubicBezTo>
                    <a:cubicBezTo>
                      <a:pt x="28" y="115"/>
                      <a:pt x="29" y="116"/>
                      <a:pt x="30" y="118"/>
                    </a:cubicBezTo>
                    <a:cubicBezTo>
                      <a:pt x="32" y="122"/>
                      <a:pt x="33" y="126"/>
                      <a:pt x="36" y="129"/>
                    </a:cubicBezTo>
                    <a:cubicBezTo>
                      <a:pt x="37" y="131"/>
                      <a:pt x="38" y="133"/>
                      <a:pt x="40" y="134"/>
                    </a:cubicBezTo>
                    <a:lnTo>
                      <a:pt x="40" y="135"/>
                    </a:lnTo>
                    <a:lnTo>
                      <a:pt x="41" y="136"/>
                    </a:lnTo>
                    <a:lnTo>
                      <a:pt x="42" y="136"/>
                    </a:lnTo>
                    <a:cubicBezTo>
                      <a:pt x="43" y="137"/>
                      <a:pt x="43" y="137"/>
                      <a:pt x="43" y="137"/>
                    </a:cubicBezTo>
                    <a:cubicBezTo>
                      <a:pt x="44" y="137"/>
                      <a:pt x="45" y="137"/>
                      <a:pt x="46" y="137"/>
                    </a:cubicBezTo>
                    <a:lnTo>
                      <a:pt x="47" y="137"/>
                    </a:lnTo>
                    <a:lnTo>
                      <a:pt x="48" y="137"/>
                    </a:lnTo>
                    <a:cubicBezTo>
                      <a:pt x="48" y="137"/>
                      <a:pt x="49" y="137"/>
                      <a:pt x="50" y="137"/>
                    </a:cubicBezTo>
                    <a:cubicBezTo>
                      <a:pt x="51" y="137"/>
                      <a:pt x="52" y="136"/>
                      <a:pt x="53" y="136"/>
                    </a:cubicBezTo>
                    <a:cubicBezTo>
                      <a:pt x="55" y="135"/>
                      <a:pt x="56" y="134"/>
                      <a:pt x="58" y="133"/>
                    </a:cubicBezTo>
                    <a:cubicBezTo>
                      <a:pt x="61" y="131"/>
                      <a:pt x="64" y="129"/>
                      <a:pt x="67" y="127"/>
                    </a:cubicBezTo>
                    <a:cubicBezTo>
                      <a:pt x="72" y="122"/>
                      <a:pt x="78" y="116"/>
                      <a:pt x="83" y="111"/>
                    </a:cubicBezTo>
                    <a:cubicBezTo>
                      <a:pt x="88" y="105"/>
                      <a:pt x="93" y="99"/>
                      <a:pt x="97" y="93"/>
                    </a:cubicBezTo>
                    <a:cubicBezTo>
                      <a:pt x="100" y="77"/>
                      <a:pt x="105" y="63"/>
                      <a:pt x="110" y="48"/>
                    </a:cubicBezTo>
                    <a:cubicBezTo>
                      <a:pt x="113" y="40"/>
                      <a:pt x="115" y="33"/>
                      <a:pt x="120" y="25"/>
                    </a:cubicBezTo>
                    <a:cubicBezTo>
                      <a:pt x="121" y="21"/>
                      <a:pt x="123" y="18"/>
                      <a:pt x="125" y="15"/>
                    </a:cubicBezTo>
                    <a:cubicBezTo>
                      <a:pt x="127" y="12"/>
                      <a:pt x="129" y="8"/>
                      <a:pt x="133" y="6"/>
                    </a:cubicBezTo>
                    <a:cubicBezTo>
                      <a:pt x="134" y="5"/>
                      <a:pt x="135" y="4"/>
                      <a:pt x="136" y="3"/>
                    </a:cubicBezTo>
                    <a:cubicBezTo>
                      <a:pt x="141" y="0"/>
                      <a:pt x="148" y="0"/>
                      <a:pt x="152" y="5"/>
                    </a:cubicBezTo>
                    <a:cubicBezTo>
                      <a:pt x="153" y="6"/>
                      <a:pt x="155" y="7"/>
                      <a:pt x="155" y="8"/>
                    </a:cubicBezTo>
                    <a:cubicBezTo>
                      <a:pt x="156" y="10"/>
                      <a:pt x="156" y="11"/>
                      <a:pt x="157" y="13"/>
                    </a:cubicBezTo>
                    <a:cubicBezTo>
                      <a:pt x="157" y="16"/>
                      <a:pt x="157" y="20"/>
                      <a:pt x="156" y="23"/>
                    </a:cubicBezTo>
                    <a:cubicBezTo>
                      <a:pt x="155" y="28"/>
                      <a:pt x="153" y="33"/>
                      <a:pt x="152" y="38"/>
                    </a:cubicBezTo>
                    <a:cubicBezTo>
                      <a:pt x="149" y="44"/>
                      <a:pt x="147" y="49"/>
                      <a:pt x="145" y="55"/>
                    </a:cubicBezTo>
                    <a:cubicBezTo>
                      <a:pt x="142" y="61"/>
                      <a:pt x="140" y="66"/>
                      <a:pt x="137" y="72"/>
                    </a:cubicBezTo>
                    <a:cubicBezTo>
                      <a:pt x="134" y="77"/>
                      <a:pt x="131" y="83"/>
                      <a:pt x="128" y="88"/>
                    </a:cubicBezTo>
                    <a:cubicBezTo>
                      <a:pt x="125" y="93"/>
                      <a:pt x="122" y="97"/>
                      <a:pt x="119" y="102"/>
                    </a:cubicBezTo>
                    <a:cubicBezTo>
                      <a:pt x="116" y="117"/>
                      <a:pt x="114" y="133"/>
                      <a:pt x="113" y="148"/>
                    </a:cubicBezTo>
                    <a:cubicBezTo>
                      <a:pt x="113" y="154"/>
                      <a:pt x="112" y="161"/>
                      <a:pt x="112" y="168"/>
                    </a:cubicBezTo>
                    <a:lnTo>
                      <a:pt x="113" y="168"/>
                    </a:lnTo>
                    <a:cubicBezTo>
                      <a:pt x="120" y="162"/>
                      <a:pt x="128" y="156"/>
                      <a:pt x="135" y="151"/>
                    </a:cubicBezTo>
                    <a:cubicBezTo>
                      <a:pt x="140" y="147"/>
                      <a:pt x="147" y="148"/>
                      <a:pt x="150" y="153"/>
                    </a:cubicBezTo>
                    <a:cubicBezTo>
                      <a:pt x="154" y="158"/>
                      <a:pt x="153" y="164"/>
                      <a:pt x="148" y="168"/>
                    </a:cubicBezTo>
                    <a:cubicBezTo>
                      <a:pt x="136" y="177"/>
                      <a:pt x="125" y="186"/>
                      <a:pt x="113" y="194"/>
                    </a:cubicBezTo>
                    <a:cubicBezTo>
                      <a:pt x="112" y="195"/>
                      <a:pt x="111" y="196"/>
                      <a:pt x="111" y="196"/>
                    </a:cubicBezTo>
                    <a:cubicBezTo>
                      <a:pt x="111" y="201"/>
                      <a:pt x="110" y="206"/>
                      <a:pt x="110" y="210"/>
                    </a:cubicBezTo>
                    <a:cubicBezTo>
                      <a:pt x="110" y="217"/>
                      <a:pt x="110" y="224"/>
                      <a:pt x="109" y="231"/>
                    </a:cubicBezTo>
                    <a:cubicBezTo>
                      <a:pt x="109" y="231"/>
                      <a:pt x="109" y="230"/>
                      <a:pt x="109" y="229"/>
                    </a:cubicBezTo>
                    <a:cubicBezTo>
                      <a:pt x="109" y="233"/>
                      <a:pt x="109" y="237"/>
                      <a:pt x="109" y="240"/>
                    </a:cubicBezTo>
                    <a:lnTo>
                      <a:pt x="109" y="239"/>
                    </a:lnTo>
                    <a:cubicBezTo>
                      <a:pt x="108" y="243"/>
                      <a:pt x="108" y="246"/>
                      <a:pt x="108" y="250"/>
                    </a:cubicBezTo>
                    <a:cubicBezTo>
                      <a:pt x="107" y="257"/>
                      <a:pt x="106" y="264"/>
                      <a:pt x="105" y="271"/>
                    </a:cubicBezTo>
                    <a:cubicBezTo>
                      <a:pt x="104" y="278"/>
                      <a:pt x="103" y="284"/>
                      <a:pt x="102" y="289"/>
                    </a:cubicBezTo>
                    <a:cubicBezTo>
                      <a:pt x="100" y="302"/>
                      <a:pt x="97" y="314"/>
                      <a:pt x="95" y="327"/>
                    </a:cubicBezTo>
                    <a:lnTo>
                      <a:pt x="95" y="326"/>
                    </a:lnTo>
                    <a:cubicBezTo>
                      <a:pt x="94" y="329"/>
                      <a:pt x="93" y="332"/>
                      <a:pt x="93" y="335"/>
                    </a:cubicBezTo>
                    <a:cubicBezTo>
                      <a:pt x="91" y="342"/>
                      <a:pt x="89" y="348"/>
                      <a:pt x="85" y="354"/>
                    </a:cubicBezTo>
                    <a:cubicBezTo>
                      <a:pt x="81" y="359"/>
                      <a:pt x="75" y="363"/>
                      <a:pt x="68" y="364"/>
                    </a:cubicBezTo>
                    <a:cubicBezTo>
                      <a:pt x="65" y="365"/>
                      <a:pt x="63" y="365"/>
                      <a:pt x="61" y="365"/>
                    </a:cubicBezTo>
                    <a:cubicBezTo>
                      <a:pt x="55" y="365"/>
                      <a:pt x="50" y="363"/>
                      <a:pt x="44" y="36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8"/>
              <p:cNvSpPr/>
              <p:nvPr/>
            </p:nvSpPr>
            <p:spPr>
              <a:xfrm>
                <a:off x="1241640" y="1371600"/>
                <a:ext cx="33840" cy="13320"/>
              </a:xfrm>
              <a:custGeom>
                <a:rect b="b" l="l" r="r" t="t"/>
                <a:pathLst>
                  <a:path extrusionOk="0" h="37" w="94">
                    <a:moveTo>
                      <a:pt x="3" y="31"/>
                    </a:moveTo>
                    <a:cubicBezTo>
                      <a:pt x="0" y="27"/>
                      <a:pt x="0" y="23"/>
                      <a:pt x="2" y="19"/>
                    </a:cubicBezTo>
                    <a:cubicBezTo>
                      <a:pt x="2" y="17"/>
                      <a:pt x="3" y="15"/>
                      <a:pt x="4" y="14"/>
                    </a:cubicBezTo>
                    <a:cubicBezTo>
                      <a:pt x="7" y="12"/>
                      <a:pt x="11" y="11"/>
                      <a:pt x="14" y="11"/>
                    </a:cubicBezTo>
                    <a:cubicBezTo>
                      <a:pt x="24" y="9"/>
                      <a:pt x="35" y="7"/>
                      <a:pt x="45" y="4"/>
                    </a:cubicBezTo>
                    <a:cubicBezTo>
                      <a:pt x="57" y="2"/>
                      <a:pt x="69" y="1"/>
                      <a:pt x="80" y="0"/>
                    </a:cubicBezTo>
                    <a:cubicBezTo>
                      <a:pt x="87" y="0"/>
                      <a:pt x="92" y="5"/>
                      <a:pt x="92" y="11"/>
                    </a:cubicBezTo>
                    <a:cubicBezTo>
                      <a:pt x="93" y="17"/>
                      <a:pt x="88" y="24"/>
                      <a:pt x="82" y="24"/>
                    </a:cubicBezTo>
                    <a:cubicBezTo>
                      <a:pt x="72" y="25"/>
                      <a:pt x="63" y="26"/>
                      <a:pt x="54" y="27"/>
                    </a:cubicBezTo>
                    <a:cubicBezTo>
                      <a:pt x="48" y="29"/>
                      <a:pt x="42" y="30"/>
                      <a:pt x="36" y="32"/>
                    </a:cubicBezTo>
                    <a:cubicBezTo>
                      <a:pt x="34" y="32"/>
                      <a:pt x="30" y="33"/>
                      <a:pt x="27" y="33"/>
                    </a:cubicBezTo>
                    <a:cubicBezTo>
                      <a:pt x="23" y="34"/>
                      <a:pt x="19" y="36"/>
                      <a:pt x="14" y="36"/>
                    </a:cubicBezTo>
                    <a:cubicBezTo>
                      <a:pt x="10" y="36"/>
                      <a:pt x="6" y="34"/>
                      <a:pt x="3" y="3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8"/>
              <p:cNvSpPr/>
              <p:nvPr/>
            </p:nvSpPr>
            <p:spPr>
              <a:xfrm>
                <a:off x="1246680" y="1393200"/>
                <a:ext cx="48600" cy="18720"/>
              </a:xfrm>
              <a:custGeom>
                <a:rect b="b" l="l" r="r" t="t"/>
                <a:pathLst>
                  <a:path extrusionOk="0" h="52" w="135">
                    <a:moveTo>
                      <a:pt x="11" y="51"/>
                    </a:moveTo>
                    <a:cubicBezTo>
                      <a:pt x="7" y="50"/>
                      <a:pt x="3" y="47"/>
                      <a:pt x="1" y="43"/>
                    </a:cubicBezTo>
                    <a:cubicBezTo>
                      <a:pt x="0" y="39"/>
                      <a:pt x="0" y="34"/>
                      <a:pt x="3" y="30"/>
                    </a:cubicBezTo>
                    <a:cubicBezTo>
                      <a:pt x="4" y="30"/>
                      <a:pt x="4" y="29"/>
                      <a:pt x="4" y="29"/>
                    </a:cubicBezTo>
                    <a:cubicBezTo>
                      <a:pt x="8" y="24"/>
                      <a:pt x="14" y="23"/>
                      <a:pt x="20" y="26"/>
                    </a:cubicBezTo>
                    <a:lnTo>
                      <a:pt x="20" y="25"/>
                    </a:lnTo>
                    <a:cubicBezTo>
                      <a:pt x="25" y="24"/>
                      <a:pt x="30" y="22"/>
                      <a:pt x="36" y="21"/>
                    </a:cubicBezTo>
                    <a:cubicBezTo>
                      <a:pt x="41" y="19"/>
                      <a:pt x="46" y="18"/>
                      <a:pt x="51" y="17"/>
                    </a:cubicBezTo>
                    <a:cubicBezTo>
                      <a:pt x="58" y="15"/>
                      <a:pt x="65" y="13"/>
                      <a:pt x="72" y="11"/>
                    </a:cubicBezTo>
                    <a:cubicBezTo>
                      <a:pt x="88" y="7"/>
                      <a:pt x="104" y="4"/>
                      <a:pt x="120" y="1"/>
                    </a:cubicBezTo>
                    <a:cubicBezTo>
                      <a:pt x="125" y="0"/>
                      <a:pt x="131" y="2"/>
                      <a:pt x="132" y="8"/>
                    </a:cubicBezTo>
                    <a:cubicBezTo>
                      <a:pt x="134" y="14"/>
                      <a:pt x="131" y="20"/>
                      <a:pt x="125" y="22"/>
                    </a:cubicBezTo>
                    <a:cubicBezTo>
                      <a:pt x="108" y="26"/>
                      <a:pt x="92" y="31"/>
                      <a:pt x="75" y="36"/>
                    </a:cubicBezTo>
                    <a:cubicBezTo>
                      <a:pt x="67" y="38"/>
                      <a:pt x="60" y="40"/>
                      <a:pt x="52" y="43"/>
                    </a:cubicBezTo>
                    <a:cubicBezTo>
                      <a:pt x="47" y="44"/>
                      <a:pt x="43" y="45"/>
                      <a:pt x="39" y="47"/>
                    </a:cubicBezTo>
                    <a:cubicBezTo>
                      <a:pt x="35" y="48"/>
                      <a:pt x="30" y="49"/>
                      <a:pt x="26" y="50"/>
                    </a:cubicBezTo>
                    <a:cubicBezTo>
                      <a:pt x="23" y="51"/>
                      <a:pt x="21" y="51"/>
                      <a:pt x="18" y="51"/>
                    </a:cubicBezTo>
                    <a:cubicBezTo>
                      <a:pt x="15" y="51"/>
                      <a:pt x="14" y="51"/>
                      <a:pt x="11" y="5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" name="Google Shape;107;p18"/>
            <p:cNvGrpSpPr/>
            <p:nvPr/>
          </p:nvGrpSpPr>
          <p:grpSpPr>
            <a:xfrm>
              <a:off x="5273137" y="4878792"/>
              <a:ext cx="981251" cy="319081"/>
              <a:chOff x="11447162" y="4000317"/>
              <a:chExt cx="981251" cy="319081"/>
            </a:xfrm>
          </p:grpSpPr>
          <p:sp>
            <p:nvSpPr>
              <p:cNvPr id="108" name="Google Shape;108;p18"/>
              <p:cNvSpPr/>
              <p:nvPr/>
            </p:nvSpPr>
            <p:spPr>
              <a:xfrm>
                <a:off x="11447162" y="4096351"/>
                <a:ext cx="142502" cy="223047"/>
              </a:xfrm>
              <a:custGeom>
                <a:rect b="b" l="l" r="r" t="t"/>
                <a:pathLst>
                  <a:path extrusionOk="0" h="288" w="184">
                    <a:moveTo>
                      <a:pt x="64" y="287"/>
                    </a:moveTo>
                    <a:cubicBezTo>
                      <a:pt x="45" y="287"/>
                      <a:pt x="27" y="281"/>
                      <a:pt x="12" y="271"/>
                    </a:cubicBezTo>
                    <a:cubicBezTo>
                      <a:pt x="7" y="268"/>
                      <a:pt x="6" y="261"/>
                      <a:pt x="9" y="257"/>
                    </a:cubicBezTo>
                    <a:cubicBezTo>
                      <a:pt x="12" y="252"/>
                      <a:pt x="19" y="250"/>
                      <a:pt x="24" y="254"/>
                    </a:cubicBezTo>
                    <a:cubicBezTo>
                      <a:pt x="47" y="270"/>
                      <a:pt x="82" y="270"/>
                      <a:pt x="111" y="252"/>
                    </a:cubicBezTo>
                    <a:cubicBezTo>
                      <a:pt x="139" y="236"/>
                      <a:pt x="155" y="210"/>
                      <a:pt x="153" y="183"/>
                    </a:cubicBezTo>
                    <a:cubicBezTo>
                      <a:pt x="151" y="151"/>
                      <a:pt x="121" y="130"/>
                      <a:pt x="94" y="123"/>
                    </a:cubicBezTo>
                    <a:cubicBezTo>
                      <a:pt x="70" y="117"/>
                      <a:pt x="37" y="119"/>
                      <a:pt x="20" y="145"/>
                    </a:cubicBezTo>
                    <a:cubicBezTo>
                      <a:pt x="17" y="150"/>
                      <a:pt x="12" y="151"/>
                      <a:pt x="7" y="150"/>
                    </a:cubicBezTo>
                    <a:cubicBezTo>
                      <a:pt x="3" y="148"/>
                      <a:pt x="0" y="143"/>
                      <a:pt x="1" y="139"/>
                    </a:cubicBezTo>
                    <a:cubicBezTo>
                      <a:pt x="7" y="101"/>
                      <a:pt x="29" y="64"/>
                      <a:pt x="61" y="38"/>
                    </a:cubicBezTo>
                    <a:cubicBezTo>
                      <a:pt x="93" y="13"/>
                      <a:pt x="134" y="0"/>
                      <a:pt x="173" y="3"/>
                    </a:cubicBezTo>
                    <a:cubicBezTo>
                      <a:pt x="178" y="4"/>
                      <a:pt x="183" y="9"/>
                      <a:pt x="182" y="14"/>
                    </a:cubicBezTo>
                    <a:cubicBezTo>
                      <a:pt x="181" y="20"/>
                      <a:pt x="176" y="24"/>
                      <a:pt x="171" y="24"/>
                    </a:cubicBezTo>
                    <a:cubicBezTo>
                      <a:pt x="113" y="19"/>
                      <a:pt x="55" y="56"/>
                      <a:pt x="31" y="109"/>
                    </a:cubicBezTo>
                    <a:cubicBezTo>
                      <a:pt x="50" y="99"/>
                      <a:pt x="75" y="97"/>
                      <a:pt x="99" y="103"/>
                    </a:cubicBezTo>
                    <a:cubicBezTo>
                      <a:pt x="134" y="112"/>
                      <a:pt x="170" y="139"/>
                      <a:pt x="174" y="181"/>
                    </a:cubicBezTo>
                    <a:cubicBezTo>
                      <a:pt x="177" y="216"/>
                      <a:pt x="157" y="250"/>
                      <a:pt x="122" y="270"/>
                    </a:cubicBezTo>
                    <a:cubicBezTo>
                      <a:pt x="103" y="281"/>
                      <a:pt x="83" y="287"/>
                      <a:pt x="64" y="28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8"/>
              <p:cNvSpPr/>
              <p:nvPr/>
            </p:nvSpPr>
            <p:spPr>
              <a:xfrm>
                <a:off x="11702737" y="4189287"/>
                <a:ext cx="125464" cy="29430"/>
              </a:xfrm>
              <a:custGeom>
                <a:rect b="b" l="l" r="r" t="t"/>
                <a:pathLst>
                  <a:path extrusionOk="0" h="38" w="162">
                    <a:moveTo>
                      <a:pt x="150" y="37"/>
                    </a:moveTo>
                    <a:cubicBezTo>
                      <a:pt x="149" y="37"/>
                      <a:pt x="149" y="37"/>
                      <a:pt x="149" y="37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1" y="10"/>
                    </a:cubicBezTo>
                    <a:cubicBezTo>
                      <a:pt x="1" y="4"/>
                      <a:pt x="6" y="0"/>
                      <a:pt x="12" y="0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7" y="17"/>
                      <a:pt x="161" y="22"/>
                      <a:pt x="160" y="27"/>
                    </a:cubicBezTo>
                    <a:cubicBezTo>
                      <a:pt x="160" y="33"/>
                      <a:pt x="155" y="37"/>
                      <a:pt x="150" y="3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8"/>
              <p:cNvSpPr/>
              <p:nvPr/>
            </p:nvSpPr>
            <p:spPr>
              <a:xfrm>
                <a:off x="11700413" y="4190062"/>
                <a:ext cx="103779" cy="68928"/>
              </a:xfrm>
              <a:custGeom>
                <a:rect b="b" l="l" r="r" t="t"/>
                <a:pathLst>
                  <a:path extrusionOk="0" h="89" w="134">
                    <a:moveTo>
                      <a:pt x="29" y="88"/>
                    </a:moveTo>
                    <a:cubicBezTo>
                      <a:pt x="24" y="88"/>
                      <a:pt x="20" y="84"/>
                      <a:pt x="19" y="80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9"/>
                      <a:pt x="4" y="3"/>
                      <a:pt x="9" y="2"/>
                    </a:cubicBezTo>
                    <a:cubicBezTo>
                      <a:pt x="15" y="0"/>
                      <a:pt x="21" y="3"/>
                      <a:pt x="22" y="9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8" y="62"/>
                      <a:pt x="133" y="66"/>
                      <a:pt x="133" y="72"/>
                    </a:cubicBezTo>
                    <a:cubicBezTo>
                      <a:pt x="133" y="78"/>
                      <a:pt x="129" y="83"/>
                      <a:pt x="123" y="83"/>
                    </a:cubicBezTo>
                    <a:cubicBezTo>
                      <a:pt x="30" y="88"/>
                      <a:pt x="30" y="88"/>
                      <a:pt x="30" y="88"/>
                    </a:cubicBezTo>
                    <a:cubicBezTo>
                      <a:pt x="29" y="88"/>
                      <a:pt x="29" y="88"/>
                      <a:pt x="29" y="8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8"/>
              <p:cNvSpPr/>
              <p:nvPr/>
            </p:nvSpPr>
            <p:spPr>
              <a:xfrm>
                <a:off x="11896354" y="4083185"/>
                <a:ext cx="147149" cy="219949"/>
              </a:xfrm>
              <a:custGeom>
                <a:rect b="b" l="l" r="r" t="t"/>
                <a:pathLst>
                  <a:path extrusionOk="0" h="284" w="190">
                    <a:moveTo>
                      <a:pt x="12" y="283"/>
                    </a:moveTo>
                    <a:cubicBezTo>
                      <a:pt x="7" y="283"/>
                      <a:pt x="3" y="280"/>
                      <a:pt x="2" y="276"/>
                    </a:cubicBezTo>
                    <a:cubicBezTo>
                      <a:pt x="0" y="270"/>
                      <a:pt x="2" y="266"/>
                      <a:pt x="7" y="263"/>
                    </a:cubicBezTo>
                    <a:cubicBezTo>
                      <a:pt x="87" y="217"/>
                      <a:pt x="134" y="116"/>
                      <a:pt x="119" y="25"/>
                    </a:cubicBezTo>
                    <a:cubicBezTo>
                      <a:pt x="101" y="35"/>
                      <a:pt x="86" y="53"/>
                      <a:pt x="81" y="74"/>
                    </a:cubicBezTo>
                    <a:cubicBezTo>
                      <a:pt x="79" y="80"/>
                      <a:pt x="73" y="83"/>
                      <a:pt x="68" y="82"/>
                    </a:cubicBezTo>
                    <a:cubicBezTo>
                      <a:pt x="62" y="80"/>
                      <a:pt x="59" y="75"/>
                      <a:pt x="60" y="69"/>
                    </a:cubicBezTo>
                    <a:cubicBezTo>
                      <a:pt x="68" y="37"/>
                      <a:pt x="93" y="10"/>
                      <a:pt x="124" y="1"/>
                    </a:cubicBezTo>
                    <a:cubicBezTo>
                      <a:pt x="127" y="0"/>
                      <a:pt x="130" y="0"/>
                      <a:pt x="132" y="1"/>
                    </a:cubicBezTo>
                    <a:cubicBezTo>
                      <a:pt x="135" y="2"/>
                      <a:pt x="137" y="5"/>
                      <a:pt x="137" y="8"/>
                    </a:cubicBezTo>
                    <a:cubicBezTo>
                      <a:pt x="149" y="58"/>
                      <a:pt x="143" y="114"/>
                      <a:pt x="121" y="164"/>
                    </a:cubicBezTo>
                    <a:cubicBezTo>
                      <a:pt x="105" y="201"/>
                      <a:pt x="80" y="233"/>
                      <a:pt x="51" y="257"/>
                    </a:cubicBezTo>
                    <a:cubicBezTo>
                      <a:pt x="176" y="245"/>
                      <a:pt x="176" y="245"/>
                      <a:pt x="176" y="245"/>
                    </a:cubicBezTo>
                    <a:cubicBezTo>
                      <a:pt x="182" y="245"/>
                      <a:pt x="187" y="249"/>
                      <a:pt x="188" y="255"/>
                    </a:cubicBezTo>
                    <a:cubicBezTo>
                      <a:pt x="189" y="260"/>
                      <a:pt x="184" y="266"/>
                      <a:pt x="179" y="266"/>
                    </a:cubicBezTo>
                    <a:cubicBezTo>
                      <a:pt x="13" y="283"/>
                      <a:pt x="13" y="283"/>
                      <a:pt x="13" y="283"/>
                    </a:cubicBezTo>
                    <a:lnTo>
                      <a:pt x="12" y="283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8"/>
              <p:cNvSpPr/>
              <p:nvPr/>
            </p:nvSpPr>
            <p:spPr>
              <a:xfrm>
                <a:off x="12120950" y="4035168"/>
                <a:ext cx="17038" cy="278808"/>
              </a:xfrm>
              <a:custGeom>
                <a:rect b="b" l="l" r="r" t="t"/>
                <a:pathLst>
                  <a:path extrusionOk="0" h="360" w="22">
                    <a:moveTo>
                      <a:pt x="10" y="359"/>
                    </a:moveTo>
                    <a:cubicBezTo>
                      <a:pt x="5" y="359"/>
                      <a:pt x="0" y="354"/>
                      <a:pt x="0" y="34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1" y="4"/>
                      <a:pt x="21" y="10"/>
                    </a:cubicBezTo>
                    <a:cubicBezTo>
                      <a:pt x="21" y="349"/>
                      <a:pt x="21" y="349"/>
                      <a:pt x="21" y="349"/>
                    </a:cubicBezTo>
                    <a:cubicBezTo>
                      <a:pt x="21" y="354"/>
                      <a:pt x="16" y="359"/>
                      <a:pt x="10" y="35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8"/>
              <p:cNvSpPr/>
              <p:nvPr/>
            </p:nvSpPr>
            <p:spPr>
              <a:xfrm>
                <a:off x="12158898" y="4070019"/>
                <a:ext cx="43370" cy="195940"/>
              </a:xfrm>
              <a:custGeom>
                <a:rect b="b" l="l" r="r" t="t"/>
                <a:pathLst>
                  <a:path extrusionOk="0" h="253" w="56">
                    <a:moveTo>
                      <a:pt x="44" y="252"/>
                    </a:moveTo>
                    <a:cubicBezTo>
                      <a:pt x="38" y="252"/>
                      <a:pt x="34" y="248"/>
                      <a:pt x="33" y="24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7"/>
                      <a:pt x="4" y="1"/>
                      <a:pt x="10" y="1"/>
                    </a:cubicBezTo>
                    <a:cubicBezTo>
                      <a:pt x="15" y="0"/>
                      <a:pt x="20" y="4"/>
                      <a:pt x="21" y="9"/>
                    </a:cubicBezTo>
                    <a:cubicBezTo>
                      <a:pt x="53" y="240"/>
                      <a:pt x="53" y="240"/>
                      <a:pt x="53" y="240"/>
                    </a:cubicBezTo>
                    <a:cubicBezTo>
                      <a:pt x="55" y="245"/>
                      <a:pt x="51" y="251"/>
                      <a:pt x="45" y="252"/>
                    </a:cubicBezTo>
                    <a:cubicBezTo>
                      <a:pt x="44" y="252"/>
                      <a:pt x="44" y="252"/>
                      <a:pt x="44" y="25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8"/>
              <p:cNvSpPr/>
              <p:nvPr/>
            </p:nvSpPr>
            <p:spPr>
              <a:xfrm>
                <a:off x="12072158" y="4000317"/>
                <a:ext cx="184323" cy="88289"/>
              </a:xfrm>
              <a:custGeom>
                <a:rect b="b" l="l" r="r" t="t"/>
                <a:pathLst>
                  <a:path extrusionOk="0" h="114" w="238">
                    <a:moveTo>
                      <a:pt x="11" y="113"/>
                    </a:moveTo>
                    <a:cubicBezTo>
                      <a:pt x="9" y="113"/>
                      <a:pt x="7" y="112"/>
                      <a:pt x="4" y="110"/>
                    </a:cubicBezTo>
                    <a:cubicBezTo>
                      <a:pt x="0" y="107"/>
                      <a:pt x="0" y="100"/>
                      <a:pt x="3" y="96"/>
                    </a:cubicBezTo>
                    <a:cubicBezTo>
                      <a:pt x="56" y="32"/>
                      <a:pt x="146" y="0"/>
                      <a:pt x="228" y="17"/>
                    </a:cubicBezTo>
                    <a:cubicBezTo>
                      <a:pt x="234" y="18"/>
                      <a:pt x="237" y="23"/>
                      <a:pt x="236" y="29"/>
                    </a:cubicBezTo>
                    <a:cubicBezTo>
                      <a:pt x="235" y="35"/>
                      <a:pt x="230" y="38"/>
                      <a:pt x="224" y="37"/>
                    </a:cubicBezTo>
                    <a:cubicBezTo>
                      <a:pt x="150" y="22"/>
                      <a:pt x="68" y="51"/>
                      <a:pt x="19" y="109"/>
                    </a:cubicBezTo>
                    <a:cubicBezTo>
                      <a:pt x="17" y="111"/>
                      <a:pt x="14" y="113"/>
                      <a:pt x="11" y="1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8"/>
              <p:cNvSpPr/>
              <p:nvPr/>
            </p:nvSpPr>
            <p:spPr>
              <a:xfrm>
                <a:off x="12299852" y="4059177"/>
                <a:ext cx="17038" cy="218400"/>
              </a:xfrm>
              <a:custGeom>
                <a:rect b="b" l="l" r="r" t="t"/>
                <a:pathLst>
                  <a:path extrusionOk="0" h="282" w="22">
                    <a:moveTo>
                      <a:pt x="10" y="281"/>
                    </a:moveTo>
                    <a:cubicBezTo>
                      <a:pt x="4" y="281"/>
                      <a:pt x="0" y="277"/>
                      <a:pt x="0" y="27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6" y="0"/>
                      <a:pt x="21" y="4"/>
                      <a:pt x="21" y="10"/>
                    </a:cubicBezTo>
                    <a:cubicBezTo>
                      <a:pt x="21" y="271"/>
                      <a:pt x="21" y="271"/>
                      <a:pt x="21" y="271"/>
                    </a:cubicBezTo>
                    <a:cubicBezTo>
                      <a:pt x="21" y="277"/>
                      <a:pt x="16" y="281"/>
                      <a:pt x="10" y="28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8"/>
              <p:cNvSpPr/>
              <p:nvPr/>
            </p:nvSpPr>
            <p:spPr>
              <a:xfrm>
                <a:off x="12310694" y="4053755"/>
                <a:ext cx="117719" cy="163413"/>
              </a:xfrm>
              <a:custGeom>
                <a:rect b="b" l="l" r="r" t="t"/>
                <a:pathLst>
                  <a:path extrusionOk="0" h="211" w="152">
                    <a:moveTo>
                      <a:pt x="102" y="210"/>
                    </a:moveTo>
                    <a:cubicBezTo>
                      <a:pt x="83" y="210"/>
                      <a:pt x="64" y="203"/>
                      <a:pt x="50" y="190"/>
                    </a:cubicBezTo>
                    <a:cubicBezTo>
                      <a:pt x="25" y="166"/>
                      <a:pt x="17" y="130"/>
                      <a:pt x="10" y="102"/>
                    </a:cubicBezTo>
                    <a:cubicBezTo>
                      <a:pt x="9" y="98"/>
                      <a:pt x="10" y="94"/>
                      <a:pt x="13" y="92"/>
                    </a:cubicBezTo>
                    <a:cubicBezTo>
                      <a:pt x="16" y="89"/>
                      <a:pt x="19" y="89"/>
                      <a:pt x="24" y="90"/>
                    </a:cubicBezTo>
                    <a:cubicBezTo>
                      <a:pt x="33" y="93"/>
                      <a:pt x="45" y="90"/>
                      <a:pt x="55" y="83"/>
                    </a:cubicBezTo>
                    <a:cubicBezTo>
                      <a:pt x="65" y="75"/>
                      <a:pt x="70" y="64"/>
                      <a:pt x="69" y="54"/>
                    </a:cubicBezTo>
                    <a:cubicBezTo>
                      <a:pt x="68" y="42"/>
                      <a:pt x="60" y="33"/>
                      <a:pt x="49" y="27"/>
                    </a:cubicBezTo>
                    <a:cubicBezTo>
                      <a:pt x="38" y="22"/>
                      <a:pt x="26" y="22"/>
                      <a:pt x="17" y="27"/>
                    </a:cubicBezTo>
                    <a:cubicBezTo>
                      <a:pt x="12" y="30"/>
                      <a:pt x="5" y="29"/>
                      <a:pt x="3" y="23"/>
                    </a:cubicBezTo>
                    <a:cubicBezTo>
                      <a:pt x="0" y="19"/>
                      <a:pt x="1" y="12"/>
                      <a:pt x="6" y="9"/>
                    </a:cubicBezTo>
                    <a:cubicBezTo>
                      <a:pt x="21" y="0"/>
                      <a:pt x="41" y="0"/>
                      <a:pt x="58" y="9"/>
                    </a:cubicBezTo>
                    <a:cubicBezTo>
                      <a:pt x="77" y="17"/>
                      <a:pt x="88" y="34"/>
                      <a:pt x="90" y="51"/>
                    </a:cubicBezTo>
                    <a:cubicBezTo>
                      <a:pt x="92" y="69"/>
                      <a:pt x="84" y="87"/>
                      <a:pt x="68" y="99"/>
                    </a:cubicBezTo>
                    <a:cubicBezTo>
                      <a:pt x="58" y="107"/>
                      <a:pt x="46" y="112"/>
                      <a:pt x="34" y="112"/>
                    </a:cubicBezTo>
                    <a:cubicBezTo>
                      <a:pt x="40" y="134"/>
                      <a:pt x="48" y="159"/>
                      <a:pt x="65" y="175"/>
                    </a:cubicBezTo>
                    <a:cubicBezTo>
                      <a:pt x="75" y="185"/>
                      <a:pt x="92" y="191"/>
                      <a:pt x="107" y="189"/>
                    </a:cubicBezTo>
                    <a:cubicBezTo>
                      <a:pt x="114" y="189"/>
                      <a:pt x="124" y="186"/>
                      <a:pt x="130" y="176"/>
                    </a:cubicBezTo>
                    <a:cubicBezTo>
                      <a:pt x="134" y="172"/>
                      <a:pt x="140" y="171"/>
                      <a:pt x="145" y="174"/>
                    </a:cubicBezTo>
                    <a:cubicBezTo>
                      <a:pt x="149" y="177"/>
                      <a:pt x="151" y="183"/>
                      <a:pt x="148" y="189"/>
                    </a:cubicBezTo>
                    <a:cubicBezTo>
                      <a:pt x="139" y="201"/>
                      <a:pt x="125" y="208"/>
                      <a:pt x="109" y="210"/>
                    </a:cubicBezTo>
                    <a:cubicBezTo>
                      <a:pt x="106" y="210"/>
                      <a:pt x="104" y="210"/>
                      <a:pt x="102" y="21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p18"/>
            <p:cNvGrpSpPr/>
            <p:nvPr/>
          </p:nvGrpSpPr>
          <p:grpSpPr>
            <a:xfrm>
              <a:off x="3357124" y="4878798"/>
              <a:ext cx="1352996" cy="945625"/>
              <a:chOff x="2379960" y="470880"/>
              <a:chExt cx="628920" cy="439560"/>
            </a:xfrm>
          </p:grpSpPr>
          <p:sp>
            <p:nvSpPr>
              <p:cNvPr id="118" name="Google Shape;118;p18"/>
              <p:cNvSpPr/>
              <p:nvPr/>
            </p:nvSpPr>
            <p:spPr>
              <a:xfrm>
                <a:off x="2415600" y="493920"/>
                <a:ext cx="28800" cy="68400"/>
              </a:xfrm>
              <a:custGeom>
                <a:rect b="b" l="l" r="r" t="t"/>
                <a:pathLst>
                  <a:path extrusionOk="0" h="190" w="80">
                    <a:moveTo>
                      <a:pt x="58" y="181"/>
                    </a:moveTo>
                    <a:cubicBezTo>
                      <a:pt x="55" y="171"/>
                      <a:pt x="52" y="161"/>
                      <a:pt x="49" y="150"/>
                    </a:cubicBezTo>
                    <a:cubicBezTo>
                      <a:pt x="47" y="142"/>
                      <a:pt x="44" y="133"/>
                      <a:pt x="41" y="125"/>
                    </a:cubicBezTo>
                    <a:cubicBezTo>
                      <a:pt x="38" y="117"/>
                      <a:pt x="35" y="109"/>
                      <a:pt x="32" y="101"/>
                    </a:cubicBezTo>
                    <a:cubicBezTo>
                      <a:pt x="28" y="92"/>
                      <a:pt x="24" y="83"/>
                      <a:pt x="21" y="74"/>
                    </a:cubicBezTo>
                    <a:cubicBezTo>
                      <a:pt x="17" y="65"/>
                      <a:pt x="13" y="56"/>
                      <a:pt x="10" y="46"/>
                    </a:cubicBezTo>
                    <a:cubicBezTo>
                      <a:pt x="8" y="42"/>
                      <a:pt x="7" y="37"/>
                      <a:pt x="5" y="32"/>
                    </a:cubicBezTo>
                    <a:cubicBezTo>
                      <a:pt x="4" y="27"/>
                      <a:pt x="3" y="23"/>
                      <a:pt x="1" y="17"/>
                    </a:cubicBezTo>
                    <a:cubicBezTo>
                      <a:pt x="0" y="13"/>
                      <a:pt x="2" y="7"/>
                      <a:pt x="5" y="4"/>
                    </a:cubicBezTo>
                    <a:cubicBezTo>
                      <a:pt x="9" y="0"/>
                      <a:pt x="14" y="0"/>
                      <a:pt x="19" y="2"/>
                    </a:cubicBezTo>
                    <a:cubicBezTo>
                      <a:pt x="21" y="3"/>
                      <a:pt x="23" y="5"/>
                      <a:pt x="24" y="6"/>
                    </a:cubicBezTo>
                    <a:cubicBezTo>
                      <a:pt x="26" y="9"/>
                      <a:pt x="28" y="11"/>
                      <a:pt x="29" y="14"/>
                    </a:cubicBezTo>
                    <a:cubicBezTo>
                      <a:pt x="31" y="16"/>
                      <a:pt x="32" y="19"/>
                      <a:pt x="33" y="21"/>
                    </a:cubicBezTo>
                    <a:cubicBezTo>
                      <a:pt x="35" y="25"/>
                      <a:pt x="38" y="30"/>
                      <a:pt x="40" y="35"/>
                    </a:cubicBezTo>
                    <a:cubicBezTo>
                      <a:pt x="45" y="44"/>
                      <a:pt x="50" y="52"/>
                      <a:pt x="55" y="61"/>
                    </a:cubicBezTo>
                    <a:cubicBezTo>
                      <a:pt x="56" y="64"/>
                      <a:pt x="57" y="66"/>
                      <a:pt x="56" y="69"/>
                    </a:cubicBezTo>
                    <a:cubicBezTo>
                      <a:pt x="56" y="72"/>
                      <a:pt x="54" y="74"/>
                      <a:pt x="51" y="76"/>
                    </a:cubicBezTo>
                    <a:cubicBezTo>
                      <a:pt x="49" y="77"/>
                      <a:pt x="46" y="78"/>
                      <a:pt x="43" y="77"/>
                    </a:cubicBezTo>
                    <a:cubicBezTo>
                      <a:pt x="48" y="89"/>
                      <a:pt x="53" y="100"/>
                      <a:pt x="57" y="112"/>
                    </a:cubicBezTo>
                    <a:cubicBezTo>
                      <a:pt x="65" y="133"/>
                      <a:pt x="71" y="154"/>
                      <a:pt x="78" y="175"/>
                    </a:cubicBezTo>
                    <a:cubicBezTo>
                      <a:pt x="79" y="180"/>
                      <a:pt x="77" y="186"/>
                      <a:pt x="71" y="188"/>
                    </a:cubicBezTo>
                    <a:cubicBezTo>
                      <a:pt x="70" y="188"/>
                      <a:pt x="69" y="189"/>
                      <a:pt x="68" y="189"/>
                    </a:cubicBezTo>
                    <a:cubicBezTo>
                      <a:pt x="64" y="189"/>
                      <a:pt x="59" y="185"/>
                      <a:pt x="58" y="18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8"/>
              <p:cNvSpPr/>
              <p:nvPr/>
            </p:nvSpPr>
            <p:spPr>
              <a:xfrm>
                <a:off x="2414520" y="490680"/>
                <a:ext cx="60840" cy="68040"/>
              </a:xfrm>
              <a:custGeom>
                <a:rect b="b" l="l" r="r" t="t"/>
                <a:pathLst>
                  <a:path extrusionOk="0" h="189" w="169">
                    <a:moveTo>
                      <a:pt x="4" y="185"/>
                    </a:moveTo>
                    <a:cubicBezTo>
                      <a:pt x="0" y="181"/>
                      <a:pt x="0" y="174"/>
                      <a:pt x="4" y="170"/>
                    </a:cubicBezTo>
                    <a:cubicBezTo>
                      <a:pt x="11" y="163"/>
                      <a:pt x="18" y="154"/>
                      <a:pt x="25" y="147"/>
                    </a:cubicBezTo>
                    <a:cubicBezTo>
                      <a:pt x="39" y="129"/>
                      <a:pt x="54" y="111"/>
                      <a:pt x="68" y="92"/>
                    </a:cubicBezTo>
                    <a:cubicBezTo>
                      <a:pt x="74" y="83"/>
                      <a:pt x="81" y="74"/>
                      <a:pt x="88" y="65"/>
                    </a:cubicBezTo>
                    <a:cubicBezTo>
                      <a:pt x="92" y="61"/>
                      <a:pt x="95" y="56"/>
                      <a:pt x="98" y="52"/>
                    </a:cubicBezTo>
                    <a:cubicBezTo>
                      <a:pt x="102" y="47"/>
                      <a:pt x="106" y="43"/>
                      <a:pt x="110" y="38"/>
                    </a:cubicBezTo>
                    <a:cubicBezTo>
                      <a:pt x="114" y="33"/>
                      <a:pt x="119" y="28"/>
                      <a:pt x="123" y="23"/>
                    </a:cubicBezTo>
                    <a:cubicBezTo>
                      <a:pt x="131" y="15"/>
                      <a:pt x="140" y="7"/>
                      <a:pt x="151" y="2"/>
                    </a:cubicBezTo>
                    <a:cubicBezTo>
                      <a:pt x="156" y="0"/>
                      <a:pt x="163" y="2"/>
                      <a:pt x="165" y="8"/>
                    </a:cubicBezTo>
                    <a:cubicBezTo>
                      <a:pt x="168" y="13"/>
                      <a:pt x="165" y="20"/>
                      <a:pt x="159" y="22"/>
                    </a:cubicBezTo>
                    <a:cubicBezTo>
                      <a:pt x="158" y="22"/>
                      <a:pt x="157" y="23"/>
                      <a:pt x="156" y="23"/>
                    </a:cubicBezTo>
                    <a:cubicBezTo>
                      <a:pt x="155" y="24"/>
                      <a:pt x="154" y="25"/>
                      <a:pt x="152" y="26"/>
                    </a:cubicBezTo>
                    <a:cubicBezTo>
                      <a:pt x="149" y="28"/>
                      <a:pt x="147" y="30"/>
                      <a:pt x="145" y="32"/>
                    </a:cubicBezTo>
                    <a:cubicBezTo>
                      <a:pt x="137" y="39"/>
                      <a:pt x="131" y="46"/>
                      <a:pt x="124" y="53"/>
                    </a:cubicBezTo>
                    <a:cubicBezTo>
                      <a:pt x="117" y="62"/>
                      <a:pt x="109" y="72"/>
                      <a:pt x="102" y="81"/>
                    </a:cubicBezTo>
                    <a:cubicBezTo>
                      <a:pt x="96" y="89"/>
                      <a:pt x="89" y="97"/>
                      <a:pt x="83" y="106"/>
                    </a:cubicBezTo>
                    <a:cubicBezTo>
                      <a:pt x="68" y="125"/>
                      <a:pt x="54" y="143"/>
                      <a:pt x="39" y="161"/>
                    </a:cubicBezTo>
                    <a:cubicBezTo>
                      <a:pt x="34" y="168"/>
                      <a:pt x="29" y="174"/>
                      <a:pt x="24" y="180"/>
                    </a:cubicBezTo>
                    <a:cubicBezTo>
                      <a:pt x="22" y="181"/>
                      <a:pt x="21" y="183"/>
                      <a:pt x="20" y="185"/>
                    </a:cubicBezTo>
                    <a:cubicBezTo>
                      <a:pt x="18" y="187"/>
                      <a:pt x="15" y="188"/>
                      <a:pt x="12" y="188"/>
                    </a:cubicBezTo>
                    <a:cubicBezTo>
                      <a:pt x="9" y="188"/>
                      <a:pt x="6" y="187"/>
                      <a:pt x="4" y="18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8"/>
              <p:cNvSpPr/>
              <p:nvPr/>
            </p:nvSpPr>
            <p:spPr>
              <a:xfrm>
                <a:off x="2472120" y="523080"/>
                <a:ext cx="27720" cy="11160"/>
              </a:xfrm>
              <a:custGeom>
                <a:rect b="b" l="l" r="r" t="t"/>
                <a:pathLst>
                  <a:path extrusionOk="0" h="31" w="77">
                    <a:moveTo>
                      <a:pt x="7" y="27"/>
                    </a:moveTo>
                    <a:cubicBezTo>
                      <a:pt x="5" y="25"/>
                      <a:pt x="2" y="23"/>
                      <a:pt x="1" y="21"/>
                    </a:cubicBezTo>
                    <a:cubicBezTo>
                      <a:pt x="0" y="18"/>
                      <a:pt x="0" y="14"/>
                      <a:pt x="1" y="11"/>
                    </a:cubicBezTo>
                    <a:cubicBezTo>
                      <a:pt x="5" y="2"/>
                      <a:pt x="16" y="3"/>
                      <a:pt x="24" y="4"/>
                    </a:cubicBezTo>
                    <a:cubicBezTo>
                      <a:pt x="27" y="4"/>
                      <a:pt x="30" y="5"/>
                      <a:pt x="31" y="7"/>
                    </a:cubicBezTo>
                    <a:cubicBezTo>
                      <a:pt x="32" y="7"/>
                      <a:pt x="33" y="7"/>
                      <a:pt x="33" y="7"/>
                    </a:cubicBezTo>
                    <a:cubicBezTo>
                      <a:pt x="41" y="6"/>
                      <a:pt x="49" y="4"/>
                      <a:pt x="57" y="2"/>
                    </a:cubicBezTo>
                    <a:cubicBezTo>
                      <a:pt x="59" y="2"/>
                      <a:pt x="61" y="2"/>
                      <a:pt x="62" y="1"/>
                    </a:cubicBezTo>
                    <a:cubicBezTo>
                      <a:pt x="68" y="0"/>
                      <a:pt x="73" y="3"/>
                      <a:pt x="75" y="9"/>
                    </a:cubicBezTo>
                    <a:cubicBezTo>
                      <a:pt x="76" y="11"/>
                      <a:pt x="76" y="14"/>
                      <a:pt x="75" y="17"/>
                    </a:cubicBezTo>
                    <a:cubicBezTo>
                      <a:pt x="73" y="20"/>
                      <a:pt x="70" y="21"/>
                      <a:pt x="67" y="22"/>
                    </a:cubicBezTo>
                    <a:cubicBezTo>
                      <a:pt x="59" y="23"/>
                      <a:pt x="52" y="25"/>
                      <a:pt x="45" y="26"/>
                    </a:cubicBezTo>
                    <a:cubicBezTo>
                      <a:pt x="39" y="27"/>
                      <a:pt x="33" y="28"/>
                      <a:pt x="27" y="29"/>
                    </a:cubicBezTo>
                    <a:cubicBezTo>
                      <a:pt x="25" y="29"/>
                      <a:pt x="22" y="30"/>
                      <a:pt x="20" y="30"/>
                    </a:cubicBezTo>
                    <a:cubicBezTo>
                      <a:pt x="15" y="30"/>
                      <a:pt x="10" y="28"/>
                      <a:pt x="7" y="2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8"/>
              <p:cNvSpPr/>
              <p:nvPr/>
            </p:nvSpPr>
            <p:spPr>
              <a:xfrm>
                <a:off x="2459520" y="536760"/>
                <a:ext cx="36360" cy="22320"/>
              </a:xfrm>
              <a:custGeom>
                <a:rect b="b" l="l" r="r" t="t"/>
                <a:pathLst>
                  <a:path extrusionOk="0" h="62" w="101">
                    <a:moveTo>
                      <a:pt x="9" y="61"/>
                    </a:moveTo>
                    <a:cubicBezTo>
                      <a:pt x="3" y="59"/>
                      <a:pt x="0" y="53"/>
                      <a:pt x="2" y="47"/>
                    </a:cubicBezTo>
                    <a:cubicBezTo>
                      <a:pt x="3" y="42"/>
                      <a:pt x="8" y="39"/>
                      <a:pt x="13" y="39"/>
                    </a:cubicBezTo>
                    <a:lnTo>
                      <a:pt x="14" y="39"/>
                    </a:lnTo>
                    <a:cubicBezTo>
                      <a:pt x="13" y="39"/>
                      <a:pt x="13" y="39"/>
                      <a:pt x="13" y="39"/>
                    </a:cubicBezTo>
                    <a:cubicBezTo>
                      <a:pt x="17" y="37"/>
                      <a:pt x="21" y="35"/>
                      <a:pt x="24" y="33"/>
                    </a:cubicBezTo>
                    <a:cubicBezTo>
                      <a:pt x="44" y="23"/>
                      <a:pt x="64" y="12"/>
                      <a:pt x="83" y="2"/>
                    </a:cubicBezTo>
                    <a:cubicBezTo>
                      <a:pt x="88" y="0"/>
                      <a:pt x="94" y="0"/>
                      <a:pt x="97" y="5"/>
                    </a:cubicBezTo>
                    <a:cubicBezTo>
                      <a:pt x="100" y="10"/>
                      <a:pt x="98" y="17"/>
                      <a:pt x="94" y="19"/>
                    </a:cubicBezTo>
                    <a:cubicBezTo>
                      <a:pt x="82" y="26"/>
                      <a:pt x="69" y="33"/>
                      <a:pt x="57" y="40"/>
                    </a:cubicBezTo>
                    <a:cubicBezTo>
                      <a:pt x="52" y="43"/>
                      <a:pt x="46" y="46"/>
                      <a:pt x="41" y="49"/>
                    </a:cubicBezTo>
                    <a:cubicBezTo>
                      <a:pt x="37" y="52"/>
                      <a:pt x="32" y="54"/>
                      <a:pt x="28" y="56"/>
                    </a:cubicBezTo>
                    <a:cubicBezTo>
                      <a:pt x="23" y="58"/>
                      <a:pt x="18" y="61"/>
                      <a:pt x="13" y="61"/>
                    </a:cubicBezTo>
                    <a:cubicBezTo>
                      <a:pt x="12" y="61"/>
                      <a:pt x="10" y="61"/>
                      <a:pt x="9" y="6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8"/>
              <p:cNvSpPr/>
              <p:nvPr/>
            </p:nvSpPr>
            <p:spPr>
              <a:xfrm>
                <a:off x="2504520" y="489600"/>
                <a:ext cx="55440" cy="85680"/>
              </a:xfrm>
              <a:custGeom>
                <a:rect b="b" l="l" r="r" t="t"/>
                <a:pathLst>
                  <a:path extrusionOk="0" h="238" w="154">
                    <a:moveTo>
                      <a:pt x="2" y="229"/>
                    </a:moveTo>
                    <a:cubicBezTo>
                      <a:pt x="2" y="227"/>
                      <a:pt x="1" y="226"/>
                      <a:pt x="1" y="224"/>
                    </a:cubicBezTo>
                    <a:cubicBezTo>
                      <a:pt x="0" y="222"/>
                      <a:pt x="1" y="220"/>
                      <a:pt x="2" y="218"/>
                    </a:cubicBezTo>
                    <a:cubicBezTo>
                      <a:pt x="2" y="214"/>
                      <a:pt x="5" y="210"/>
                      <a:pt x="6" y="207"/>
                    </a:cubicBezTo>
                    <a:cubicBezTo>
                      <a:pt x="9" y="204"/>
                      <a:pt x="11" y="201"/>
                      <a:pt x="13" y="198"/>
                    </a:cubicBezTo>
                    <a:cubicBezTo>
                      <a:pt x="16" y="195"/>
                      <a:pt x="18" y="192"/>
                      <a:pt x="21" y="189"/>
                    </a:cubicBezTo>
                    <a:cubicBezTo>
                      <a:pt x="27" y="183"/>
                      <a:pt x="33" y="177"/>
                      <a:pt x="39" y="171"/>
                    </a:cubicBezTo>
                    <a:cubicBezTo>
                      <a:pt x="45" y="165"/>
                      <a:pt x="53" y="161"/>
                      <a:pt x="60" y="157"/>
                    </a:cubicBezTo>
                    <a:cubicBezTo>
                      <a:pt x="61" y="157"/>
                      <a:pt x="62" y="156"/>
                      <a:pt x="62" y="156"/>
                    </a:cubicBezTo>
                    <a:cubicBezTo>
                      <a:pt x="65" y="153"/>
                      <a:pt x="67" y="150"/>
                      <a:pt x="69" y="147"/>
                    </a:cubicBezTo>
                    <a:cubicBezTo>
                      <a:pt x="72" y="143"/>
                      <a:pt x="74" y="139"/>
                      <a:pt x="77" y="136"/>
                    </a:cubicBezTo>
                    <a:cubicBezTo>
                      <a:pt x="79" y="133"/>
                      <a:pt x="81" y="131"/>
                      <a:pt x="83" y="128"/>
                    </a:cubicBezTo>
                    <a:cubicBezTo>
                      <a:pt x="87" y="121"/>
                      <a:pt x="91" y="116"/>
                      <a:pt x="95" y="109"/>
                    </a:cubicBezTo>
                    <a:cubicBezTo>
                      <a:pt x="105" y="94"/>
                      <a:pt x="114" y="79"/>
                      <a:pt x="122" y="63"/>
                    </a:cubicBezTo>
                    <a:cubicBezTo>
                      <a:pt x="122" y="63"/>
                      <a:pt x="122" y="64"/>
                      <a:pt x="121" y="64"/>
                    </a:cubicBezTo>
                    <a:cubicBezTo>
                      <a:pt x="122" y="64"/>
                      <a:pt x="122" y="63"/>
                      <a:pt x="122" y="63"/>
                    </a:cubicBezTo>
                    <a:cubicBezTo>
                      <a:pt x="124" y="58"/>
                      <a:pt x="126" y="53"/>
                      <a:pt x="128" y="47"/>
                    </a:cubicBezTo>
                    <a:cubicBezTo>
                      <a:pt x="129" y="43"/>
                      <a:pt x="130" y="40"/>
                      <a:pt x="131" y="36"/>
                    </a:cubicBezTo>
                    <a:cubicBezTo>
                      <a:pt x="132" y="33"/>
                      <a:pt x="132" y="30"/>
                      <a:pt x="132" y="26"/>
                    </a:cubicBezTo>
                    <a:cubicBezTo>
                      <a:pt x="132" y="26"/>
                      <a:pt x="132" y="25"/>
                      <a:pt x="132" y="24"/>
                    </a:cubicBezTo>
                    <a:cubicBezTo>
                      <a:pt x="132" y="24"/>
                      <a:pt x="132" y="23"/>
                      <a:pt x="132" y="22"/>
                    </a:cubicBezTo>
                    <a:cubicBezTo>
                      <a:pt x="131" y="23"/>
                      <a:pt x="131" y="24"/>
                      <a:pt x="130" y="24"/>
                    </a:cubicBezTo>
                    <a:cubicBezTo>
                      <a:pt x="129" y="25"/>
                      <a:pt x="128" y="26"/>
                      <a:pt x="127" y="28"/>
                    </a:cubicBezTo>
                    <a:cubicBezTo>
                      <a:pt x="125" y="30"/>
                      <a:pt x="123" y="32"/>
                      <a:pt x="121" y="35"/>
                    </a:cubicBezTo>
                    <a:cubicBezTo>
                      <a:pt x="119" y="37"/>
                      <a:pt x="118" y="39"/>
                      <a:pt x="117" y="42"/>
                    </a:cubicBezTo>
                    <a:cubicBezTo>
                      <a:pt x="119" y="43"/>
                      <a:pt x="120" y="46"/>
                      <a:pt x="121" y="48"/>
                    </a:cubicBezTo>
                    <a:cubicBezTo>
                      <a:pt x="122" y="54"/>
                      <a:pt x="118" y="60"/>
                      <a:pt x="112" y="61"/>
                    </a:cubicBezTo>
                    <a:cubicBezTo>
                      <a:pt x="108" y="61"/>
                      <a:pt x="104" y="61"/>
                      <a:pt x="101" y="58"/>
                    </a:cubicBezTo>
                    <a:cubicBezTo>
                      <a:pt x="99" y="57"/>
                      <a:pt x="97" y="55"/>
                      <a:pt x="96" y="53"/>
                    </a:cubicBezTo>
                    <a:cubicBezTo>
                      <a:pt x="95" y="50"/>
                      <a:pt x="95" y="47"/>
                      <a:pt x="95" y="43"/>
                    </a:cubicBezTo>
                    <a:cubicBezTo>
                      <a:pt x="95" y="39"/>
                      <a:pt x="98" y="33"/>
                      <a:pt x="100" y="29"/>
                    </a:cubicBezTo>
                    <a:cubicBezTo>
                      <a:pt x="101" y="27"/>
                      <a:pt x="103" y="25"/>
                      <a:pt x="104" y="22"/>
                    </a:cubicBezTo>
                    <a:cubicBezTo>
                      <a:pt x="108" y="17"/>
                      <a:pt x="112" y="12"/>
                      <a:pt x="116" y="7"/>
                    </a:cubicBezTo>
                    <a:cubicBezTo>
                      <a:pt x="120" y="4"/>
                      <a:pt x="126" y="0"/>
                      <a:pt x="132" y="0"/>
                    </a:cubicBezTo>
                    <a:cubicBezTo>
                      <a:pt x="139" y="0"/>
                      <a:pt x="145" y="3"/>
                      <a:pt x="148" y="8"/>
                    </a:cubicBezTo>
                    <a:cubicBezTo>
                      <a:pt x="152" y="14"/>
                      <a:pt x="153" y="20"/>
                      <a:pt x="153" y="26"/>
                    </a:cubicBezTo>
                    <a:cubicBezTo>
                      <a:pt x="153" y="34"/>
                      <a:pt x="151" y="42"/>
                      <a:pt x="149" y="49"/>
                    </a:cubicBezTo>
                    <a:cubicBezTo>
                      <a:pt x="145" y="64"/>
                      <a:pt x="137" y="77"/>
                      <a:pt x="130" y="91"/>
                    </a:cubicBezTo>
                    <a:cubicBezTo>
                      <a:pt x="126" y="97"/>
                      <a:pt x="122" y="103"/>
                      <a:pt x="119" y="109"/>
                    </a:cubicBezTo>
                    <a:cubicBezTo>
                      <a:pt x="116" y="113"/>
                      <a:pt x="113" y="117"/>
                      <a:pt x="111" y="121"/>
                    </a:cubicBezTo>
                    <a:cubicBezTo>
                      <a:pt x="107" y="127"/>
                      <a:pt x="103" y="133"/>
                      <a:pt x="99" y="139"/>
                    </a:cubicBezTo>
                    <a:cubicBezTo>
                      <a:pt x="96" y="143"/>
                      <a:pt x="93" y="147"/>
                      <a:pt x="90" y="152"/>
                    </a:cubicBezTo>
                    <a:cubicBezTo>
                      <a:pt x="95" y="152"/>
                      <a:pt x="101" y="155"/>
                      <a:pt x="106" y="157"/>
                    </a:cubicBezTo>
                    <a:cubicBezTo>
                      <a:pt x="113" y="160"/>
                      <a:pt x="119" y="165"/>
                      <a:pt x="125" y="170"/>
                    </a:cubicBezTo>
                    <a:cubicBezTo>
                      <a:pt x="129" y="174"/>
                      <a:pt x="132" y="179"/>
                      <a:pt x="134" y="184"/>
                    </a:cubicBezTo>
                    <a:cubicBezTo>
                      <a:pt x="135" y="185"/>
                      <a:pt x="136" y="186"/>
                      <a:pt x="137" y="187"/>
                    </a:cubicBezTo>
                    <a:cubicBezTo>
                      <a:pt x="141" y="192"/>
                      <a:pt x="140" y="199"/>
                      <a:pt x="135" y="202"/>
                    </a:cubicBezTo>
                    <a:cubicBezTo>
                      <a:pt x="130" y="206"/>
                      <a:pt x="124" y="205"/>
                      <a:pt x="120" y="201"/>
                    </a:cubicBezTo>
                    <a:cubicBezTo>
                      <a:pt x="118" y="198"/>
                      <a:pt x="116" y="196"/>
                      <a:pt x="115" y="194"/>
                    </a:cubicBezTo>
                    <a:cubicBezTo>
                      <a:pt x="114" y="192"/>
                      <a:pt x="113" y="191"/>
                      <a:pt x="112" y="190"/>
                    </a:cubicBezTo>
                    <a:cubicBezTo>
                      <a:pt x="111" y="188"/>
                      <a:pt x="110" y="187"/>
                      <a:pt x="109" y="185"/>
                    </a:cubicBezTo>
                    <a:cubicBezTo>
                      <a:pt x="108" y="184"/>
                      <a:pt x="107" y="184"/>
                      <a:pt x="106" y="183"/>
                    </a:cubicBezTo>
                    <a:cubicBezTo>
                      <a:pt x="104" y="181"/>
                      <a:pt x="103" y="180"/>
                      <a:pt x="101" y="179"/>
                    </a:cubicBezTo>
                    <a:cubicBezTo>
                      <a:pt x="99" y="178"/>
                      <a:pt x="97" y="176"/>
                      <a:pt x="94" y="175"/>
                    </a:cubicBezTo>
                    <a:cubicBezTo>
                      <a:pt x="92" y="174"/>
                      <a:pt x="91" y="174"/>
                      <a:pt x="89" y="173"/>
                    </a:cubicBezTo>
                    <a:cubicBezTo>
                      <a:pt x="88" y="173"/>
                      <a:pt x="87" y="173"/>
                      <a:pt x="86" y="172"/>
                    </a:cubicBezTo>
                    <a:cubicBezTo>
                      <a:pt x="85" y="172"/>
                      <a:pt x="84" y="172"/>
                      <a:pt x="84" y="172"/>
                    </a:cubicBezTo>
                    <a:cubicBezTo>
                      <a:pt x="83" y="172"/>
                      <a:pt x="81" y="172"/>
                      <a:pt x="81" y="172"/>
                    </a:cubicBezTo>
                    <a:cubicBezTo>
                      <a:pt x="80" y="172"/>
                      <a:pt x="79" y="172"/>
                      <a:pt x="79" y="173"/>
                    </a:cubicBezTo>
                    <a:cubicBezTo>
                      <a:pt x="77" y="173"/>
                      <a:pt x="76" y="173"/>
                      <a:pt x="74" y="174"/>
                    </a:cubicBezTo>
                    <a:cubicBezTo>
                      <a:pt x="74" y="174"/>
                      <a:pt x="73" y="174"/>
                      <a:pt x="72" y="174"/>
                    </a:cubicBezTo>
                    <a:cubicBezTo>
                      <a:pt x="72" y="176"/>
                      <a:pt x="70" y="177"/>
                      <a:pt x="70" y="178"/>
                    </a:cubicBezTo>
                    <a:cubicBezTo>
                      <a:pt x="62" y="187"/>
                      <a:pt x="55" y="195"/>
                      <a:pt x="48" y="204"/>
                    </a:cubicBezTo>
                    <a:cubicBezTo>
                      <a:pt x="44" y="209"/>
                      <a:pt x="41" y="213"/>
                      <a:pt x="37" y="218"/>
                    </a:cubicBezTo>
                    <a:cubicBezTo>
                      <a:pt x="35" y="220"/>
                      <a:pt x="33" y="222"/>
                      <a:pt x="31" y="224"/>
                    </a:cubicBezTo>
                    <a:cubicBezTo>
                      <a:pt x="30" y="226"/>
                      <a:pt x="28" y="227"/>
                      <a:pt x="27" y="229"/>
                    </a:cubicBezTo>
                    <a:cubicBezTo>
                      <a:pt x="25" y="231"/>
                      <a:pt x="23" y="234"/>
                      <a:pt x="20" y="235"/>
                    </a:cubicBezTo>
                    <a:cubicBezTo>
                      <a:pt x="18" y="236"/>
                      <a:pt x="16" y="236"/>
                      <a:pt x="14" y="237"/>
                    </a:cubicBezTo>
                    <a:lnTo>
                      <a:pt x="13" y="237"/>
                    </a:lnTo>
                    <a:cubicBezTo>
                      <a:pt x="8" y="237"/>
                      <a:pt x="3" y="233"/>
                      <a:pt x="2" y="22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8"/>
              <p:cNvSpPr/>
              <p:nvPr/>
            </p:nvSpPr>
            <p:spPr>
              <a:xfrm>
                <a:off x="2565360" y="516240"/>
                <a:ext cx="41040" cy="103680"/>
              </a:xfrm>
              <a:custGeom>
                <a:rect b="b" l="l" r="r" t="t"/>
                <a:pathLst>
                  <a:path extrusionOk="0" h="288" w="114">
                    <a:moveTo>
                      <a:pt x="29" y="286"/>
                    </a:moveTo>
                    <a:cubicBezTo>
                      <a:pt x="24" y="286"/>
                      <a:pt x="18" y="284"/>
                      <a:pt x="14" y="281"/>
                    </a:cubicBezTo>
                    <a:cubicBezTo>
                      <a:pt x="10" y="278"/>
                      <a:pt x="7" y="275"/>
                      <a:pt x="5" y="270"/>
                    </a:cubicBezTo>
                    <a:cubicBezTo>
                      <a:pt x="3" y="265"/>
                      <a:pt x="1" y="260"/>
                      <a:pt x="1" y="254"/>
                    </a:cubicBezTo>
                    <a:cubicBezTo>
                      <a:pt x="0" y="243"/>
                      <a:pt x="3" y="232"/>
                      <a:pt x="7" y="221"/>
                    </a:cubicBezTo>
                    <a:cubicBezTo>
                      <a:pt x="8" y="216"/>
                      <a:pt x="15" y="213"/>
                      <a:pt x="19" y="215"/>
                    </a:cubicBezTo>
                    <a:cubicBezTo>
                      <a:pt x="22" y="216"/>
                      <a:pt x="24" y="218"/>
                      <a:pt x="25" y="221"/>
                    </a:cubicBezTo>
                    <a:cubicBezTo>
                      <a:pt x="26" y="223"/>
                      <a:pt x="26" y="226"/>
                      <a:pt x="25" y="229"/>
                    </a:cubicBezTo>
                    <a:cubicBezTo>
                      <a:pt x="25" y="230"/>
                      <a:pt x="25" y="231"/>
                      <a:pt x="24" y="231"/>
                    </a:cubicBezTo>
                    <a:cubicBezTo>
                      <a:pt x="25" y="231"/>
                      <a:pt x="25" y="231"/>
                      <a:pt x="25" y="230"/>
                    </a:cubicBezTo>
                    <a:cubicBezTo>
                      <a:pt x="24" y="233"/>
                      <a:pt x="23" y="236"/>
                      <a:pt x="22" y="239"/>
                    </a:cubicBezTo>
                    <a:cubicBezTo>
                      <a:pt x="22" y="241"/>
                      <a:pt x="22" y="244"/>
                      <a:pt x="22" y="247"/>
                    </a:cubicBezTo>
                    <a:cubicBezTo>
                      <a:pt x="22" y="249"/>
                      <a:pt x="22" y="251"/>
                      <a:pt x="22" y="254"/>
                    </a:cubicBezTo>
                    <a:cubicBezTo>
                      <a:pt x="22" y="255"/>
                      <a:pt x="22" y="256"/>
                      <a:pt x="22" y="257"/>
                    </a:cubicBezTo>
                    <a:cubicBezTo>
                      <a:pt x="22" y="258"/>
                      <a:pt x="23" y="259"/>
                      <a:pt x="23" y="260"/>
                    </a:cubicBezTo>
                    <a:cubicBezTo>
                      <a:pt x="23" y="259"/>
                      <a:pt x="23" y="259"/>
                      <a:pt x="23" y="258"/>
                    </a:cubicBezTo>
                    <a:cubicBezTo>
                      <a:pt x="23" y="259"/>
                      <a:pt x="24" y="261"/>
                      <a:pt x="24" y="261"/>
                    </a:cubicBezTo>
                    <a:cubicBezTo>
                      <a:pt x="24" y="262"/>
                      <a:pt x="24" y="262"/>
                      <a:pt x="24" y="262"/>
                    </a:cubicBezTo>
                    <a:lnTo>
                      <a:pt x="24" y="261"/>
                    </a:lnTo>
                    <a:cubicBezTo>
                      <a:pt x="24" y="262"/>
                      <a:pt x="24" y="262"/>
                      <a:pt x="25" y="262"/>
                    </a:cubicBezTo>
                    <a:lnTo>
                      <a:pt x="25" y="263"/>
                    </a:lnTo>
                    <a:cubicBezTo>
                      <a:pt x="25" y="264"/>
                      <a:pt x="26" y="264"/>
                      <a:pt x="26" y="264"/>
                    </a:cubicBezTo>
                    <a:lnTo>
                      <a:pt x="27" y="264"/>
                    </a:lnTo>
                    <a:cubicBezTo>
                      <a:pt x="28" y="265"/>
                      <a:pt x="28" y="265"/>
                      <a:pt x="28" y="265"/>
                    </a:cubicBezTo>
                    <a:cubicBezTo>
                      <a:pt x="29" y="265"/>
                      <a:pt x="30" y="265"/>
                      <a:pt x="31" y="265"/>
                    </a:cubicBezTo>
                    <a:cubicBezTo>
                      <a:pt x="35" y="266"/>
                      <a:pt x="38" y="266"/>
                      <a:pt x="42" y="266"/>
                    </a:cubicBezTo>
                    <a:cubicBezTo>
                      <a:pt x="41" y="266"/>
                      <a:pt x="40" y="266"/>
                      <a:pt x="40" y="266"/>
                    </a:cubicBezTo>
                    <a:cubicBezTo>
                      <a:pt x="42" y="266"/>
                      <a:pt x="44" y="266"/>
                      <a:pt x="46" y="266"/>
                    </a:cubicBezTo>
                    <a:cubicBezTo>
                      <a:pt x="48" y="266"/>
                      <a:pt x="49" y="265"/>
                      <a:pt x="51" y="265"/>
                    </a:cubicBezTo>
                    <a:cubicBezTo>
                      <a:pt x="52" y="265"/>
                      <a:pt x="53" y="264"/>
                      <a:pt x="54" y="264"/>
                    </a:cubicBezTo>
                    <a:cubicBezTo>
                      <a:pt x="55" y="264"/>
                      <a:pt x="56" y="264"/>
                      <a:pt x="57" y="263"/>
                    </a:cubicBezTo>
                    <a:cubicBezTo>
                      <a:pt x="57" y="262"/>
                      <a:pt x="58" y="262"/>
                      <a:pt x="59" y="262"/>
                    </a:cubicBezTo>
                    <a:cubicBezTo>
                      <a:pt x="59" y="261"/>
                      <a:pt x="60" y="261"/>
                      <a:pt x="60" y="261"/>
                    </a:cubicBezTo>
                    <a:cubicBezTo>
                      <a:pt x="60" y="260"/>
                      <a:pt x="61" y="260"/>
                      <a:pt x="61" y="260"/>
                    </a:cubicBezTo>
                    <a:cubicBezTo>
                      <a:pt x="62" y="257"/>
                      <a:pt x="63" y="254"/>
                      <a:pt x="64" y="251"/>
                    </a:cubicBezTo>
                    <a:cubicBezTo>
                      <a:pt x="65" y="249"/>
                      <a:pt x="66" y="246"/>
                      <a:pt x="66" y="243"/>
                    </a:cubicBezTo>
                    <a:cubicBezTo>
                      <a:pt x="67" y="240"/>
                      <a:pt x="68" y="237"/>
                      <a:pt x="68" y="234"/>
                    </a:cubicBezTo>
                    <a:cubicBezTo>
                      <a:pt x="70" y="223"/>
                      <a:pt x="71" y="213"/>
                      <a:pt x="73" y="202"/>
                    </a:cubicBezTo>
                    <a:cubicBezTo>
                      <a:pt x="74" y="190"/>
                      <a:pt x="76" y="177"/>
                      <a:pt x="77" y="164"/>
                    </a:cubicBezTo>
                    <a:cubicBezTo>
                      <a:pt x="78" y="154"/>
                      <a:pt x="79" y="143"/>
                      <a:pt x="80" y="134"/>
                    </a:cubicBezTo>
                    <a:cubicBezTo>
                      <a:pt x="82" y="121"/>
                      <a:pt x="83" y="109"/>
                      <a:pt x="85" y="96"/>
                    </a:cubicBezTo>
                    <a:cubicBezTo>
                      <a:pt x="85" y="91"/>
                      <a:pt x="86" y="86"/>
                      <a:pt x="87" y="81"/>
                    </a:cubicBezTo>
                    <a:cubicBezTo>
                      <a:pt x="83" y="86"/>
                      <a:pt x="78" y="92"/>
                      <a:pt x="74" y="97"/>
                    </a:cubicBezTo>
                    <a:cubicBezTo>
                      <a:pt x="67" y="105"/>
                      <a:pt x="59" y="112"/>
                      <a:pt x="49" y="116"/>
                    </a:cubicBezTo>
                    <a:cubicBezTo>
                      <a:pt x="45" y="117"/>
                      <a:pt x="40" y="118"/>
                      <a:pt x="36" y="118"/>
                    </a:cubicBezTo>
                    <a:cubicBezTo>
                      <a:pt x="31" y="117"/>
                      <a:pt x="26" y="114"/>
                      <a:pt x="23" y="111"/>
                    </a:cubicBezTo>
                    <a:cubicBezTo>
                      <a:pt x="20" y="108"/>
                      <a:pt x="18" y="104"/>
                      <a:pt x="17" y="100"/>
                    </a:cubicBezTo>
                    <a:cubicBezTo>
                      <a:pt x="15" y="95"/>
                      <a:pt x="15" y="90"/>
                      <a:pt x="14" y="86"/>
                    </a:cubicBezTo>
                    <a:cubicBezTo>
                      <a:pt x="14" y="82"/>
                      <a:pt x="14" y="78"/>
                      <a:pt x="14" y="74"/>
                    </a:cubicBezTo>
                    <a:cubicBezTo>
                      <a:pt x="14" y="64"/>
                      <a:pt x="15" y="54"/>
                      <a:pt x="17" y="44"/>
                    </a:cubicBezTo>
                    <a:cubicBezTo>
                      <a:pt x="18" y="35"/>
                      <a:pt x="21" y="25"/>
                      <a:pt x="24" y="16"/>
                    </a:cubicBezTo>
                    <a:cubicBezTo>
                      <a:pt x="25" y="12"/>
                      <a:pt x="27" y="8"/>
                      <a:pt x="31" y="4"/>
                    </a:cubicBezTo>
                    <a:cubicBezTo>
                      <a:pt x="33" y="1"/>
                      <a:pt x="38" y="0"/>
                      <a:pt x="42" y="1"/>
                    </a:cubicBezTo>
                    <a:cubicBezTo>
                      <a:pt x="46" y="2"/>
                      <a:pt x="49" y="6"/>
                      <a:pt x="51" y="10"/>
                    </a:cubicBezTo>
                    <a:cubicBezTo>
                      <a:pt x="54" y="15"/>
                      <a:pt x="53" y="22"/>
                      <a:pt x="47" y="25"/>
                    </a:cubicBezTo>
                    <a:cubicBezTo>
                      <a:pt x="46" y="25"/>
                      <a:pt x="45" y="26"/>
                      <a:pt x="43" y="26"/>
                    </a:cubicBezTo>
                    <a:cubicBezTo>
                      <a:pt x="42" y="29"/>
                      <a:pt x="42" y="32"/>
                      <a:pt x="40" y="35"/>
                    </a:cubicBezTo>
                    <a:cubicBezTo>
                      <a:pt x="40" y="37"/>
                      <a:pt x="39" y="39"/>
                      <a:pt x="39" y="42"/>
                    </a:cubicBezTo>
                    <a:cubicBezTo>
                      <a:pt x="38" y="44"/>
                      <a:pt x="38" y="46"/>
                      <a:pt x="38" y="48"/>
                    </a:cubicBezTo>
                    <a:cubicBezTo>
                      <a:pt x="36" y="55"/>
                      <a:pt x="36" y="61"/>
                      <a:pt x="35" y="68"/>
                    </a:cubicBezTo>
                    <a:cubicBezTo>
                      <a:pt x="35" y="70"/>
                      <a:pt x="35" y="72"/>
                      <a:pt x="35" y="74"/>
                    </a:cubicBezTo>
                    <a:cubicBezTo>
                      <a:pt x="35" y="76"/>
                      <a:pt x="35" y="78"/>
                      <a:pt x="35" y="80"/>
                    </a:cubicBezTo>
                    <a:cubicBezTo>
                      <a:pt x="36" y="83"/>
                      <a:pt x="36" y="87"/>
                      <a:pt x="36" y="90"/>
                    </a:cubicBezTo>
                    <a:cubicBezTo>
                      <a:pt x="37" y="91"/>
                      <a:pt x="37" y="92"/>
                      <a:pt x="38" y="93"/>
                    </a:cubicBezTo>
                    <a:cubicBezTo>
                      <a:pt x="38" y="94"/>
                      <a:pt x="38" y="95"/>
                      <a:pt x="39" y="96"/>
                    </a:cubicBezTo>
                    <a:cubicBezTo>
                      <a:pt x="40" y="96"/>
                      <a:pt x="40" y="96"/>
                      <a:pt x="41" y="96"/>
                    </a:cubicBezTo>
                    <a:lnTo>
                      <a:pt x="42" y="96"/>
                    </a:lnTo>
                    <a:cubicBezTo>
                      <a:pt x="43" y="95"/>
                      <a:pt x="44" y="95"/>
                      <a:pt x="45" y="95"/>
                    </a:cubicBezTo>
                    <a:cubicBezTo>
                      <a:pt x="46" y="94"/>
                      <a:pt x="47" y="93"/>
                      <a:pt x="49" y="92"/>
                    </a:cubicBezTo>
                    <a:cubicBezTo>
                      <a:pt x="50" y="90"/>
                      <a:pt x="53" y="89"/>
                      <a:pt x="54" y="88"/>
                    </a:cubicBezTo>
                    <a:cubicBezTo>
                      <a:pt x="57" y="85"/>
                      <a:pt x="60" y="82"/>
                      <a:pt x="63" y="79"/>
                    </a:cubicBezTo>
                    <a:cubicBezTo>
                      <a:pt x="71" y="69"/>
                      <a:pt x="79" y="58"/>
                      <a:pt x="86" y="47"/>
                    </a:cubicBezTo>
                    <a:cubicBezTo>
                      <a:pt x="86" y="46"/>
                      <a:pt x="88" y="44"/>
                      <a:pt x="88" y="43"/>
                    </a:cubicBezTo>
                    <a:cubicBezTo>
                      <a:pt x="90" y="41"/>
                      <a:pt x="91" y="39"/>
                      <a:pt x="92" y="37"/>
                    </a:cubicBezTo>
                    <a:cubicBezTo>
                      <a:pt x="94" y="36"/>
                      <a:pt x="96" y="35"/>
                      <a:pt x="97" y="33"/>
                    </a:cubicBezTo>
                    <a:cubicBezTo>
                      <a:pt x="104" y="30"/>
                      <a:pt x="111" y="35"/>
                      <a:pt x="113" y="42"/>
                    </a:cubicBezTo>
                    <a:cubicBezTo>
                      <a:pt x="113" y="44"/>
                      <a:pt x="113" y="47"/>
                      <a:pt x="113" y="50"/>
                    </a:cubicBezTo>
                    <a:cubicBezTo>
                      <a:pt x="113" y="52"/>
                      <a:pt x="112" y="54"/>
                      <a:pt x="112" y="57"/>
                    </a:cubicBezTo>
                    <a:cubicBezTo>
                      <a:pt x="112" y="56"/>
                      <a:pt x="112" y="56"/>
                      <a:pt x="112" y="55"/>
                    </a:cubicBezTo>
                    <a:cubicBezTo>
                      <a:pt x="112" y="57"/>
                      <a:pt x="111" y="58"/>
                      <a:pt x="111" y="59"/>
                    </a:cubicBezTo>
                    <a:lnTo>
                      <a:pt x="111" y="58"/>
                    </a:lnTo>
                    <a:cubicBezTo>
                      <a:pt x="111" y="60"/>
                      <a:pt x="111" y="62"/>
                      <a:pt x="111" y="64"/>
                    </a:cubicBezTo>
                    <a:cubicBezTo>
                      <a:pt x="111" y="64"/>
                      <a:pt x="111" y="63"/>
                      <a:pt x="111" y="62"/>
                    </a:cubicBezTo>
                    <a:cubicBezTo>
                      <a:pt x="111" y="63"/>
                      <a:pt x="111" y="64"/>
                      <a:pt x="110" y="65"/>
                    </a:cubicBezTo>
                    <a:lnTo>
                      <a:pt x="110" y="64"/>
                    </a:lnTo>
                    <a:cubicBezTo>
                      <a:pt x="110" y="65"/>
                      <a:pt x="110" y="65"/>
                      <a:pt x="110" y="65"/>
                    </a:cubicBezTo>
                    <a:lnTo>
                      <a:pt x="110" y="66"/>
                    </a:lnTo>
                    <a:lnTo>
                      <a:pt x="110" y="65"/>
                    </a:lnTo>
                    <a:cubicBezTo>
                      <a:pt x="110" y="66"/>
                      <a:pt x="110" y="66"/>
                      <a:pt x="110" y="66"/>
                    </a:cubicBezTo>
                    <a:lnTo>
                      <a:pt x="110" y="65"/>
                    </a:lnTo>
                    <a:cubicBezTo>
                      <a:pt x="109" y="71"/>
                      <a:pt x="109" y="76"/>
                      <a:pt x="107" y="82"/>
                    </a:cubicBezTo>
                    <a:cubicBezTo>
                      <a:pt x="107" y="81"/>
                      <a:pt x="107" y="81"/>
                      <a:pt x="107" y="81"/>
                    </a:cubicBezTo>
                    <a:cubicBezTo>
                      <a:pt x="104" y="103"/>
                      <a:pt x="101" y="125"/>
                      <a:pt x="99" y="147"/>
                    </a:cubicBezTo>
                    <a:cubicBezTo>
                      <a:pt x="96" y="171"/>
                      <a:pt x="94" y="195"/>
                      <a:pt x="91" y="219"/>
                    </a:cubicBezTo>
                    <a:cubicBezTo>
                      <a:pt x="90" y="227"/>
                      <a:pt x="89" y="235"/>
                      <a:pt x="88" y="243"/>
                    </a:cubicBezTo>
                    <a:cubicBezTo>
                      <a:pt x="86" y="247"/>
                      <a:pt x="85" y="252"/>
                      <a:pt x="84" y="256"/>
                    </a:cubicBezTo>
                    <a:cubicBezTo>
                      <a:pt x="84" y="259"/>
                      <a:pt x="82" y="263"/>
                      <a:pt x="81" y="267"/>
                    </a:cubicBezTo>
                    <a:cubicBezTo>
                      <a:pt x="79" y="269"/>
                      <a:pt x="78" y="271"/>
                      <a:pt x="77" y="273"/>
                    </a:cubicBezTo>
                    <a:cubicBezTo>
                      <a:pt x="76" y="275"/>
                      <a:pt x="74" y="277"/>
                      <a:pt x="72" y="279"/>
                    </a:cubicBezTo>
                    <a:cubicBezTo>
                      <a:pt x="64" y="284"/>
                      <a:pt x="54" y="287"/>
                      <a:pt x="44" y="287"/>
                    </a:cubicBezTo>
                    <a:cubicBezTo>
                      <a:pt x="43" y="287"/>
                      <a:pt x="42" y="287"/>
                      <a:pt x="41" y="287"/>
                    </a:cubicBezTo>
                    <a:cubicBezTo>
                      <a:pt x="37" y="287"/>
                      <a:pt x="32" y="287"/>
                      <a:pt x="29" y="28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8"/>
              <p:cNvSpPr/>
              <p:nvPr/>
            </p:nvSpPr>
            <p:spPr>
              <a:xfrm>
                <a:off x="2627640" y="482400"/>
                <a:ext cx="38160" cy="45000"/>
              </a:xfrm>
              <a:custGeom>
                <a:rect b="b" l="l" r="r" t="t"/>
                <a:pathLst>
                  <a:path extrusionOk="0" h="125" w="106">
                    <a:moveTo>
                      <a:pt x="39" y="58"/>
                    </a:moveTo>
                    <a:cubicBezTo>
                      <a:pt x="41" y="56"/>
                      <a:pt x="42" y="53"/>
                      <a:pt x="44" y="50"/>
                    </a:cubicBezTo>
                    <a:cubicBezTo>
                      <a:pt x="44" y="48"/>
                      <a:pt x="45" y="46"/>
                      <a:pt x="45" y="45"/>
                    </a:cubicBezTo>
                    <a:cubicBezTo>
                      <a:pt x="46" y="42"/>
                      <a:pt x="47" y="39"/>
                      <a:pt x="48" y="37"/>
                    </a:cubicBezTo>
                    <a:cubicBezTo>
                      <a:pt x="48" y="34"/>
                      <a:pt x="48" y="32"/>
                      <a:pt x="48" y="29"/>
                    </a:cubicBezTo>
                    <a:cubicBezTo>
                      <a:pt x="48" y="28"/>
                      <a:pt x="48" y="26"/>
                      <a:pt x="48" y="24"/>
                    </a:cubicBezTo>
                    <a:cubicBezTo>
                      <a:pt x="48" y="25"/>
                      <a:pt x="48" y="25"/>
                      <a:pt x="48" y="26"/>
                    </a:cubicBezTo>
                    <a:cubicBezTo>
                      <a:pt x="48" y="25"/>
                      <a:pt x="48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7" y="23"/>
                      <a:pt x="46" y="23"/>
                    </a:cubicBezTo>
                    <a:cubicBezTo>
                      <a:pt x="45" y="24"/>
                      <a:pt x="42" y="26"/>
                      <a:pt x="40" y="27"/>
                    </a:cubicBezTo>
                    <a:cubicBezTo>
                      <a:pt x="38" y="29"/>
                      <a:pt x="36" y="30"/>
                      <a:pt x="34" y="32"/>
                    </a:cubicBezTo>
                    <a:cubicBezTo>
                      <a:pt x="33" y="33"/>
                      <a:pt x="32" y="34"/>
                      <a:pt x="31" y="35"/>
                    </a:cubicBezTo>
                    <a:cubicBezTo>
                      <a:pt x="30" y="37"/>
                      <a:pt x="28" y="39"/>
                      <a:pt x="27" y="41"/>
                    </a:cubicBezTo>
                    <a:cubicBezTo>
                      <a:pt x="26" y="42"/>
                      <a:pt x="25" y="44"/>
                      <a:pt x="25" y="45"/>
                    </a:cubicBezTo>
                    <a:cubicBezTo>
                      <a:pt x="24" y="46"/>
                      <a:pt x="24" y="47"/>
                      <a:pt x="23" y="49"/>
                    </a:cubicBezTo>
                    <a:cubicBezTo>
                      <a:pt x="23" y="50"/>
                      <a:pt x="23" y="51"/>
                      <a:pt x="23" y="52"/>
                    </a:cubicBezTo>
                    <a:cubicBezTo>
                      <a:pt x="23" y="53"/>
                      <a:pt x="22" y="54"/>
                      <a:pt x="22" y="55"/>
                    </a:cubicBezTo>
                    <a:lnTo>
                      <a:pt x="22" y="56"/>
                    </a:lnTo>
                    <a:cubicBezTo>
                      <a:pt x="23" y="56"/>
                      <a:pt x="23" y="56"/>
                      <a:pt x="24" y="56"/>
                    </a:cubicBezTo>
                    <a:cubicBezTo>
                      <a:pt x="27" y="56"/>
                      <a:pt x="30" y="56"/>
                      <a:pt x="33" y="56"/>
                    </a:cubicBezTo>
                    <a:cubicBezTo>
                      <a:pt x="35" y="56"/>
                      <a:pt x="37" y="57"/>
                      <a:pt x="39" y="58"/>
                    </a:cubicBezTo>
                    <a:moveTo>
                      <a:pt x="39" y="123"/>
                    </a:moveTo>
                    <a:cubicBezTo>
                      <a:pt x="34" y="123"/>
                      <a:pt x="29" y="123"/>
                      <a:pt x="24" y="121"/>
                    </a:cubicBezTo>
                    <a:cubicBezTo>
                      <a:pt x="20" y="120"/>
                      <a:pt x="16" y="117"/>
                      <a:pt x="14" y="113"/>
                    </a:cubicBezTo>
                    <a:cubicBezTo>
                      <a:pt x="13" y="112"/>
                      <a:pt x="12" y="111"/>
                      <a:pt x="11" y="109"/>
                    </a:cubicBezTo>
                    <a:cubicBezTo>
                      <a:pt x="11" y="106"/>
                      <a:pt x="11" y="104"/>
                      <a:pt x="11" y="101"/>
                    </a:cubicBezTo>
                    <a:cubicBezTo>
                      <a:pt x="11" y="96"/>
                      <a:pt x="15" y="92"/>
                      <a:pt x="18" y="88"/>
                    </a:cubicBezTo>
                    <a:cubicBezTo>
                      <a:pt x="21" y="85"/>
                      <a:pt x="24" y="81"/>
                      <a:pt x="27" y="78"/>
                    </a:cubicBezTo>
                    <a:lnTo>
                      <a:pt x="26" y="78"/>
                    </a:lnTo>
                    <a:cubicBezTo>
                      <a:pt x="22" y="78"/>
                      <a:pt x="18" y="78"/>
                      <a:pt x="14" y="77"/>
                    </a:cubicBezTo>
                    <a:cubicBezTo>
                      <a:pt x="9" y="75"/>
                      <a:pt x="5" y="71"/>
                      <a:pt x="3" y="66"/>
                    </a:cubicBezTo>
                    <a:cubicBezTo>
                      <a:pt x="2" y="64"/>
                      <a:pt x="1" y="61"/>
                      <a:pt x="1" y="58"/>
                    </a:cubicBezTo>
                    <a:cubicBezTo>
                      <a:pt x="0" y="55"/>
                      <a:pt x="1" y="51"/>
                      <a:pt x="2" y="48"/>
                    </a:cubicBezTo>
                    <a:cubicBezTo>
                      <a:pt x="3" y="42"/>
                      <a:pt x="5" y="36"/>
                      <a:pt x="8" y="31"/>
                    </a:cubicBezTo>
                    <a:cubicBezTo>
                      <a:pt x="12" y="25"/>
                      <a:pt x="16" y="19"/>
                      <a:pt x="21" y="14"/>
                    </a:cubicBezTo>
                    <a:cubicBezTo>
                      <a:pt x="27" y="10"/>
                      <a:pt x="32" y="6"/>
                      <a:pt x="38" y="3"/>
                    </a:cubicBezTo>
                    <a:cubicBezTo>
                      <a:pt x="44" y="0"/>
                      <a:pt x="52" y="0"/>
                      <a:pt x="58" y="3"/>
                    </a:cubicBezTo>
                    <a:cubicBezTo>
                      <a:pt x="63" y="5"/>
                      <a:pt x="67" y="10"/>
                      <a:pt x="68" y="16"/>
                    </a:cubicBezTo>
                    <a:cubicBezTo>
                      <a:pt x="70" y="23"/>
                      <a:pt x="70" y="30"/>
                      <a:pt x="69" y="38"/>
                    </a:cubicBezTo>
                    <a:cubicBezTo>
                      <a:pt x="67" y="45"/>
                      <a:pt x="66" y="52"/>
                      <a:pt x="63" y="58"/>
                    </a:cubicBezTo>
                    <a:cubicBezTo>
                      <a:pt x="61" y="62"/>
                      <a:pt x="59" y="66"/>
                      <a:pt x="57" y="70"/>
                    </a:cubicBezTo>
                    <a:cubicBezTo>
                      <a:pt x="51" y="80"/>
                      <a:pt x="45" y="89"/>
                      <a:pt x="38" y="98"/>
                    </a:cubicBezTo>
                    <a:cubicBezTo>
                      <a:pt x="37" y="99"/>
                      <a:pt x="37" y="101"/>
                      <a:pt x="35" y="102"/>
                    </a:cubicBezTo>
                    <a:cubicBezTo>
                      <a:pt x="39" y="102"/>
                      <a:pt x="42" y="102"/>
                      <a:pt x="46" y="102"/>
                    </a:cubicBezTo>
                    <a:cubicBezTo>
                      <a:pt x="50" y="102"/>
                      <a:pt x="54" y="102"/>
                      <a:pt x="58" y="102"/>
                    </a:cubicBezTo>
                    <a:cubicBezTo>
                      <a:pt x="62" y="102"/>
                      <a:pt x="66" y="102"/>
                      <a:pt x="70" y="101"/>
                    </a:cubicBezTo>
                    <a:cubicBezTo>
                      <a:pt x="78" y="101"/>
                      <a:pt x="85" y="99"/>
                      <a:pt x="93" y="99"/>
                    </a:cubicBezTo>
                    <a:cubicBezTo>
                      <a:pt x="98" y="98"/>
                      <a:pt x="104" y="101"/>
                      <a:pt x="105" y="107"/>
                    </a:cubicBezTo>
                    <a:cubicBezTo>
                      <a:pt x="105" y="112"/>
                      <a:pt x="102" y="118"/>
                      <a:pt x="96" y="119"/>
                    </a:cubicBezTo>
                    <a:cubicBezTo>
                      <a:pt x="79" y="121"/>
                      <a:pt x="63" y="124"/>
                      <a:pt x="45" y="124"/>
                    </a:cubicBezTo>
                    <a:cubicBezTo>
                      <a:pt x="44" y="124"/>
                      <a:pt x="41" y="124"/>
                      <a:pt x="39" y="1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8"/>
              <p:cNvSpPr/>
              <p:nvPr/>
            </p:nvSpPr>
            <p:spPr>
              <a:xfrm>
                <a:off x="2673720" y="530280"/>
                <a:ext cx="32760" cy="9360"/>
              </a:xfrm>
              <a:custGeom>
                <a:rect b="b" l="l" r="r" t="t"/>
                <a:pathLst>
                  <a:path extrusionOk="0" h="26" w="91">
                    <a:moveTo>
                      <a:pt x="44" y="25"/>
                    </a:moveTo>
                    <a:cubicBezTo>
                      <a:pt x="37" y="25"/>
                      <a:pt x="31" y="25"/>
                      <a:pt x="25" y="25"/>
                    </a:cubicBezTo>
                    <a:cubicBezTo>
                      <a:pt x="23" y="25"/>
                      <a:pt x="20" y="24"/>
                      <a:pt x="18" y="24"/>
                    </a:cubicBezTo>
                    <a:cubicBezTo>
                      <a:pt x="15" y="23"/>
                      <a:pt x="12" y="23"/>
                      <a:pt x="9" y="22"/>
                    </a:cubicBezTo>
                    <a:cubicBezTo>
                      <a:pt x="3" y="19"/>
                      <a:pt x="0" y="12"/>
                      <a:pt x="4" y="7"/>
                    </a:cubicBezTo>
                    <a:cubicBezTo>
                      <a:pt x="6" y="1"/>
                      <a:pt x="13" y="0"/>
                      <a:pt x="18" y="2"/>
                    </a:cubicBezTo>
                    <a:cubicBezTo>
                      <a:pt x="20" y="3"/>
                      <a:pt x="21" y="3"/>
                      <a:pt x="23" y="3"/>
                    </a:cubicBezTo>
                    <a:cubicBezTo>
                      <a:pt x="28" y="4"/>
                      <a:pt x="33" y="4"/>
                      <a:pt x="38" y="4"/>
                    </a:cubicBezTo>
                    <a:cubicBezTo>
                      <a:pt x="52" y="4"/>
                      <a:pt x="65" y="4"/>
                      <a:pt x="79" y="4"/>
                    </a:cubicBezTo>
                    <a:cubicBezTo>
                      <a:pt x="84" y="4"/>
                      <a:pt x="90" y="8"/>
                      <a:pt x="90" y="14"/>
                    </a:cubicBezTo>
                    <a:cubicBezTo>
                      <a:pt x="90" y="20"/>
                      <a:pt x="85" y="25"/>
                      <a:pt x="79" y="25"/>
                    </a:cubicBezTo>
                    <a:cubicBezTo>
                      <a:pt x="72" y="25"/>
                      <a:pt x="64" y="25"/>
                      <a:pt x="56" y="25"/>
                    </a:cubicBezTo>
                    <a:cubicBezTo>
                      <a:pt x="52" y="25"/>
                      <a:pt x="48" y="25"/>
                      <a:pt x="44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>
                <a:off x="2691360" y="510480"/>
                <a:ext cx="24480" cy="34200"/>
              </a:xfrm>
              <a:custGeom>
                <a:rect b="b" l="l" r="r" t="t"/>
                <a:pathLst>
                  <a:path extrusionOk="0" h="95" w="68">
                    <a:moveTo>
                      <a:pt x="9" y="94"/>
                    </a:moveTo>
                    <a:cubicBezTo>
                      <a:pt x="4" y="92"/>
                      <a:pt x="0" y="86"/>
                      <a:pt x="2" y="81"/>
                    </a:cubicBezTo>
                    <a:cubicBezTo>
                      <a:pt x="5" y="68"/>
                      <a:pt x="10" y="56"/>
                      <a:pt x="16" y="44"/>
                    </a:cubicBezTo>
                    <a:cubicBezTo>
                      <a:pt x="17" y="41"/>
                      <a:pt x="19" y="38"/>
                      <a:pt x="21" y="34"/>
                    </a:cubicBezTo>
                    <a:cubicBezTo>
                      <a:pt x="23" y="29"/>
                      <a:pt x="27" y="24"/>
                      <a:pt x="31" y="19"/>
                    </a:cubicBezTo>
                    <a:cubicBezTo>
                      <a:pt x="35" y="12"/>
                      <a:pt x="41" y="7"/>
                      <a:pt x="48" y="3"/>
                    </a:cubicBezTo>
                    <a:cubicBezTo>
                      <a:pt x="53" y="0"/>
                      <a:pt x="60" y="2"/>
                      <a:pt x="63" y="7"/>
                    </a:cubicBezTo>
                    <a:cubicBezTo>
                      <a:pt x="67" y="13"/>
                      <a:pt x="64" y="20"/>
                      <a:pt x="58" y="23"/>
                    </a:cubicBezTo>
                    <a:cubicBezTo>
                      <a:pt x="57" y="23"/>
                      <a:pt x="57" y="24"/>
                      <a:pt x="56" y="24"/>
                    </a:cubicBezTo>
                    <a:cubicBezTo>
                      <a:pt x="56" y="24"/>
                      <a:pt x="55" y="24"/>
                      <a:pt x="55" y="25"/>
                    </a:cubicBezTo>
                    <a:cubicBezTo>
                      <a:pt x="53" y="26"/>
                      <a:pt x="52" y="27"/>
                      <a:pt x="51" y="27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48" y="31"/>
                      <a:pt x="46" y="34"/>
                      <a:pt x="43" y="37"/>
                    </a:cubicBezTo>
                    <a:cubicBezTo>
                      <a:pt x="40" y="43"/>
                      <a:pt x="37" y="49"/>
                      <a:pt x="34" y="55"/>
                    </a:cubicBezTo>
                    <a:cubicBezTo>
                      <a:pt x="32" y="59"/>
                      <a:pt x="30" y="64"/>
                      <a:pt x="28" y="69"/>
                    </a:cubicBezTo>
                    <a:cubicBezTo>
                      <a:pt x="25" y="74"/>
                      <a:pt x="23" y="81"/>
                      <a:pt x="21" y="87"/>
                    </a:cubicBezTo>
                    <a:cubicBezTo>
                      <a:pt x="20" y="91"/>
                      <a:pt x="16" y="94"/>
                      <a:pt x="11" y="94"/>
                    </a:cubicBezTo>
                    <a:cubicBezTo>
                      <a:pt x="10" y="94"/>
                      <a:pt x="10" y="94"/>
                      <a:pt x="9" y="9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8"/>
              <p:cNvSpPr/>
              <p:nvPr/>
            </p:nvSpPr>
            <p:spPr>
              <a:xfrm>
                <a:off x="2721240" y="491760"/>
                <a:ext cx="39960" cy="84960"/>
              </a:xfrm>
              <a:custGeom>
                <a:rect b="b" l="l" r="r" t="t"/>
                <a:pathLst>
                  <a:path extrusionOk="0" h="236" w="111">
                    <a:moveTo>
                      <a:pt x="47" y="226"/>
                    </a:moveTo>
                    <a:cubicBezTo>
                      <a:pt x="46" y="220"/>
                      <a:pt x="50" y="214"/>
                      <a:pt x="57" y="213"/>
                    </a:cubicBezTo>
                    <a:cubicBezTo>
                      <a:pt x="58" y="213"/>
                      <a:pt x="59" y="213"/>
                      <a:pt x="60" y="213"/>
                    </a:cubicBezTo>
                    <a:cubicBezTo>
                      <a:pt x="61" y="212"/>
                      <a:pt x="62" y="212"/>
                      <a:pt x="64" y="211"/>
                    </a:cubicBezTo>
                    <a:cubicBezTo>
                      <a:pt x="65" y="210"/>
                      <a:pt x="68" y="209"/>
                      <a:pt x="70" y="207"/>
                    </a:cubicBezTo>
                    <a:cubicBezTo>
                      <a:pt x="72" y="206"/>
                      <a:pt x="74" y="204"/>
                      <a:pt x="76" y="203"/>
                    </a:cubicBezTo>
                    <a:cubicBezTo>
                      <a:pt x="77" y="202"/>
                      <a:pt x="78" y="200"/>
                      <a:pt x="79" y="199"/>
                    </a:cubicBezTo>
                    <a:cubicBezTo>
                      <a:pt x="81" y="197"/>
                      <a:pt x="81" y="196"/>
                      <a:pt x="82" y="195"/>
                    </a:cubicBezTo>
                    <a:cubicBezTo>
                      <a:pt x="83" y="194"/>
                      <a:pt x="83" y="193"/>
                      <a:pt x="84" y="192"/>
                    </a:cubicBezTo>
                    <a:cubicBezTo>
                      <a:pt x="85" y="191"/>
                      <a:pt x="85" y="189"/>
                      <a:pt x="86" y="188"/>
                    </a:cubicBezTo>
                    <a:cubicBezTo>
                      <a:pt x="86" y="186"/>
                      <a:pt x="87" y="183"/>
                      <a:pt x="88" y="181"/>
                    </a:cubicBezTo>
                    <a:cubicBezTo>
                      <a:pt x="88" y="178"/>
                      <a:pt x="88" y="174"/>
                      <a:pt x="89" y="171"/>
                    </a:cubicBezTo>
                    <a:cubicBezTo>
                      <a:pt x="89" y="169"/>
                      <a:pt x="89" y="167"/>
                      <a:pt x="88" y="164"/>
                    </a:cubicBezTo>
                    <a:cubicBezTo>
                      <a:pt x="88" y="162"/>
                      <a:pt x="88" y="160"/>
                      <a:pt x="87" y="157"/>
                    </a:cubicBezTo>
                    <a:cubicBezTo>
                      <a:pt x="86" y="154"/>
                      <a:pt x="86" y="152"/>
                      <a:pt x="85" y="149"/>
                    </a:cubicBezTo>
                    <a:cubicBezTo>
                      <a:pt x="83" y="146"/>
                      <a:pt x="82" y="143"/>
                      <a:pt x="81" y="140"/>
                    </a:cubicBezTo>
                    <a:cubicBezTo>
                      <a:pt x="79" y="138"/>
                      <a:pt x="78" y="136"/>
                      <a:pt x="77" y="134"/>
                    </a:cubicBezTo>
                    <a:cubicBezTo>
                      <a:pt x="75" y="132"/>
                      <a:pt x="74" y="130"/>
                      <a:pt x="72" y="128"/>
                    </a:cubicBezTo>
                    <a:cubicBezTo>
                      <a:pt x="71" y="127"/>
                      <a:pt x="70" y="126"/>
                      <a:pt x="69" y="125"/>
                    </a:cubicBezTo>
                    <a:cubicBezTo>
                      <a:pt x="67" y="123"/>
                      <a:pt x="65" y="122"/>
                      <a:pt x="63" y="121"/>
                    </a:cubicBezTo>
                    <a:cubicBezTo>
                      <a:pt x="61" y="119"/>
                      <a:pt x="59" y="118"/>
                      <a:pt x="57" y="117"/>
                    </a:cubicBezTo>
                    <a:cubicBezTo>
                      <a:pt x="55" y="117"/>
                      <a:pt x="54" y="116"/>
                      <a:pt x="52" y="115"/>
                    </a:cubicBezTo>
                    <a:cubicBezTo>
                      <a:pt x="48" y="114"/>
                      <a:pt x="46" y="114"/>
                      <a:pt x="43" y="112"/>
                    </a:cubicBezTo>
                    <a:cubicBezTo>
                      <a:pt x="39" y="109"/>
                      <a:pt x="36" y="104"/>
                      <a:pt x="38" y="98"/>
                    </a:cubicBezTo>
                    <a:cubicBezTo>
                      <a:pt x="40" y="94"/>
                      <a:pt x="44" y="89"/>
                      <a:pt x="47" y="85"/>
                    </a:cubicBezTo>
                    <a:cubicBezTo>
                      <a:pt x="49" y="81"/>
                      <a:pt x="51" y="76"/>
                      <a:pt x="54" y="72"/>
                    </a:cubicBezTo>
                    <a:cubicBezTo>
                      <a:pt x="56" y="67"/>
                      <a:pt x="58" y="62"/>
                      <a:pt x="60" y="57"/>
                    </a:cubicBezTo>
                    <a:cubicBezTo>
                      <a:pt x="61" y="52"/>
                      <a:pt x="62" y="48"/>
                      <a:pt x="62" y="43"/>
                    </a:cubicBezTo>
                    <a:cubicBezTo>
                      <a:pt x="63" y="41"/>
                      <a:pt x="64" y="38"/>
                      <a:pt x="64" y="36"/>
                    </a:cubicBezTo>
                    <a:cubicBezTo>
                      <a:pt x="64" y="34"/>
                      <a:pt x="64" y="31"/>
                      <a:pt x="64" y="30"/>
                    </a:cubicBezTo>
                    <a:cubicBezTo>
                      <a:pt x="64" y="29"/>
                      <a:pt x="63" y="28"/>
                      <a:pt x="63" y="27"/>
                    </a:cubicBezTo>
                    <a:lnTo>
                      <a:pt x="63" y="26"/>
                    </a:lnTo>
                    <a:cubicBezTo>
                      <a:pt x="62" y="26"/>
                      <a:pt x="62" y="26"/>
                      <a:pt x="62" y="25"/>
                    </a:cubicBezTo>
                    <a:cubicBezTo>
                      <a:pt x="61" y="24"/>
                      <a:pt x="61" y="24"/>
                      <a:pt x="61" y="24"/>
                    </a:cubicBezTo>
                    <a:lnTo>
                      <a:pt x="61" y="23"/>
                    </a:lnTo>
                    <a:lnTo>
                      <a:pt x="60" y="23"/>
                    </a:lnTo>
                    <a:lnTo>
                      <a:pt x="59" y="23"/>
                    </a:lnTo>
                    <a:lnTo>
                      <a:pt x="58" y="23"/>
                    </a:lnTo>
                    <a:lnTo>
                      <a:pt x="57" y="23"/>
                    </a:lnTo>
                    <a:cubicBezTo>
                      <a:pt x="56" y="23"/>
                      <a:pt x="55" y="23"/>
                      <a:pt x="55" y="23"/>
                    </a:cubicBezTo>
                    <a:cubicBezTo>
                      <a:pt x="53" y="25"/>
                      <a:pt x="51" y="26"/>
                      <a:pt x="49" y="27"/>
                    </a:cubicBezTo>
                    <a:cubicBezTo>
                      <a:pt x="44" y="30"/>
                      <a:pt x="40" y="34"/>
                      <a:pt x="36" y="37"/>
                    </a:cubicBezTo>
                    <a:cubicBezTo>
                      <a:pt x="34" y="40"/>
                      <a:pt x="32" y="42"/>
                      <a:pt x="29" y="45"/>
                    </a:cubicBezTo>
                    <a:cubicBezTo>
                      <a:pt x="28" y="47"/>
                      <a:pt x="26" y="48"/>
                      <a:pt x="25" y="50"/>
                    </a:cubicBezTo>
                    <a:cubicBezTo>
                      <a:pt x="25" y="51"/>
                      <a:pt x="25" y="51"/>
                      <a:pt x="24" y="52"/>
                    </a:cubicBezTo>
                    <a:cubicBezTo>
                      <a:pt x="25" y="54"/>
                      <a:pt x="26" y="55"/>
                      <a:pt x="26" y="57"/>
                    </a:cubicBezTo>
                    <a:cubicBezTo>
                      <a:pt x="26" y="64"/>
                      <a:pt x="21" y="68"/>
                      <a:pt x="15" y="68"/>
                    </a:cubicBezTo>
                    <a:cubicBezTo>
                      <a:pt x="14" y="68"/>
                      <a:pt x="14" y="68"/>
                      <a:pt x="14" y="68"/>
                    </a:cubicBezTo>
                    <a:lnTo>
                      <a:pt x="15" y="68"/>
                    </a:lnTo>
                    <a:cubicBezTo>
                      <a:pt x="14" y="68"/>
                      <a:pt x="14" y="68"/>
                      <a:pt x="14" y="68"/>
                    </a:cubicBezTo>
                    <a:cubicBezTo>
                      <a:pt x="11" y="68"/>
                      <a:pt x="8" y="68"/>
                      <a:pt x="5" y="66"/>
                    </a:cubicBezTo>
                    <a:cubicBezTo>
                      <a:pt x="3" y="65"/>
                      <a:pt x="2" y="62"/>
                      <a:pt x="1" y="60"/>
                    </a:cubicBezTo>
                    <a:cubicBezTo>
                      <a:pt x="0" y="57"/>
                      <a:pt x="0" y="54"/>
                      <a:pt x="1" y="50"/>
                    </a:cubicBezTo>
                    <a:cubicBezTo>
                      <a:pt x="2" y="47"/>
                      <a:pt x="4" y="44"/>
                      <a:pt x="5" y="41"/>
                    </a:cubicBezTo>
                    <a:cubicBezTo>
                      <a:pt x="7" y="38"/>
                      <a:pt x="9" y="36"/>
                      <a:pt x="11" y="33"/>
                    </a:cubicBezTo>
                    <a:cubicBezTo>
                      <a:pt x="15" y="28"/>
                      <a:pt x="20" y="23"/>
                      <a:pt x="25" y="19"/>
                    </a:cubicBezTo>
                    <a:cubicBezTo>
                      <a:pt x="30" y="15"/>
                      <a:pt x="35" y="11"/>
                      <a:pt x="41" y="7"/>
                    </a:cubicBezTo>
                    <a:cubicBezTo>
                      <a:pt x="46" y="4"/>
                      <a:pt x="50" y="2"/>
                      <a:pt x="55" y="1"/>
                    </a:cubicBezTo>
                    <a:cubicBezTo>
                      <a:pt x="62" y="0"/>
                      <a:pt x="69" y="2"/>
                      <a:pt x="74" y="6"/>
                    </a:cubicBezTo>
                    <a:cubicBezTo>
                      <a:pt x="79" y="10"/>
                      <a:pt x="82" y="16"/>
                      <a:pt x="84" y="22"/>
                    </a:cubicBezTo>
                    <a:cubicBezTo>
                      <a:pt x="86" y="29"/>
                      <a:pt x="85" y="37"/>
                      <a:pt x="84" y="44"/>
                    </a:cubicBezTo>
                    <a:cubicBezTo>
                      <a:pt x="82" y="54"/>
                      <a:pt x="79" y="64"/>
                      <a:pt x="76" y="73"/>
                    </a:cubicBezTo>
                    <a:cubicBezTo>
                      <a:pt x="75" y="78"/>
                      <a:pt x="72" y="83"/>
                      <a:pt x="69" y="89"/>
                    </a:cubicBezTo>
                    <a:cubicBezTo>
                      <a:pt x="68" y="92"/>
                      <a:pt x="67" y="94"/>
                      <a:pt x="65" y="97"/>
                    </a:cubicBezTo>
                    <a:cubicBezTo>
                      <a:pt x="76" y="103"/>
                      <a:pt x="85" y="110"/>
                      <a:pt x="92" y="119"/>
                    </a:cubicBezTo>
                    <a:cubicBezTo>
                      <a:pt x="102" y="133"/>
                      <a:pt x="108" y="149"/>
                      <a:pt x="110" y="165"/>
                    </a:cubicBezTo>
                    <a:cubicBezTo>
                      <a:pt x="110" y="172"/>
                      <a:pt x="109" y="181"/>
                      <a:pt x="107" y="188"/>
                    </a:cubicBezTo>
                    <a:cubicBezTo>
                      <a:pt x="106" y="197"/>
                      <a:pt x="102" y="204"/>
                      <a:pt x="97" y="211"/>
                    </a:cubicBezTo>
                    <a:cubicBezTo>
                      <a:pt x="93" y="217"/>
                      <a:pt x="87" y="223"/>
                      <a:pt x="81" y="227"/>
                    </a:cubicBezTo>
                    <a:cubicBezTo>
                      <a:pt x="77" y="229"/>
                      <a:pt x="74" y="231"/>
                      <a:pt x="70" y="232"/>
                    </a:cubicBezTo>
                    <a:cubicBezTo>
                      <a:pt x="67" y="234"/>
                      <a:pt x="64" y="235"/>
                      <a:pt x="60" y="235"/>
                    </a:cubicBezTo>
                    <a:cubicBezTo>
                      <a:pt x="60" y="235"/>
                      <a:pt x="59" y="235"/>
                      <a:pt x="58" y="235"/>
                    </a:cubicBezTo>
                    <a:cubicBezTo>
                      <a:pt x="53" y="235"/>
                      <a:pt x="48" y="232"/>
                      <a:pt x="47" y="22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8"/>
              <p:cNvSpPr/>
              <p:nvPr/>
            </p:nvSpPr>
            <p:spPr>
              <a:xfrm>
                <a:off x="2768760" y="549720"/>
                <a:ext cx="30960" cy="41400"/>
              </a:xfrm>
              <a:custGeom>
                <a:rect b="b" l="l" r="r" t="t"/>
                <a:pathLst>
                  <a:path extrusionOk="0" h="115" w="86">
                    <a:moveTo>
                      <a:pt x="7" y="113"/>
                    </a:moveTo>
                    <a:cubicBezTo>
                      <a:pt x="2" y="110"/>
                      <a:pt x="0" y="104"/>
                      <a:pt x="3" y="99"/>
                    </a:cubicBezTo>
                    <a:cubicBezTo>
                      <a:pt x="11" y="82"/>
                      <a:pt x="20" y="65"/>
                      <a:pt x="30" y="49"/>
                    </a:cubicBezTo>
                    <a:cubicBezTo>
                      <a:pt x="30" y="50"/>
                      <a:pt x="30" y="50"/>
                      <a:pt x="29" y="50"/>
                    </a:cubicBezTo>
                    <a:cubicBezTo>
                      <a:pt x="30" y="49"/>
                      <a:pt x="30" y="49"/>
                      <a:pt x="31" y="48"/>
                    </a:cubicBezTo>
                    <a:cubicBezTo>
                      <a:pt x="33" y="45"/>
                      <a:pt x="35" y="42"/>
                      <a:pt x="37" y="38"/>
                    </a:cubicBezTo>
                    <a:cubicBezTo>
                      <a:pt x="40" y="34"/>
                      <a:pt x="44" y="28"/>
                      <a:pt x="47" y="24"/>
                    </a:cubicBezTo>
                    <a:cubicBezTo>
                      <a:pt x="53" y="16"/>
                      <a:pt x="59" y="8"/>
                      <a:pt x="68" y="3"/>
                    </a:cubicBezTo>
                    <a:cubicBezTo>
                      <a:pt x="72" y="0"/>
                      <a:pt x="79" y="2"/>
                      <a:pt x="82" y="7"/>
                    </a:cubicBezTo>
                    <a:cubicBezTo>
                      <a:pt x="85" y="12"/>
                      <a:pt x="84" y="19"/>
                      <a:pt x="79" y="22"/>
                    </a:cubicBezTo>
                    <a:cubicBezTo>
                      <a:pt x="78" y="23"/>
                      <a:pt x="77" y="23"/>
                      <a:pt x="76" y="24"/>
                    </a:cubicBezTo>
                    <a:cubicBezTo>
                      <a:pt x="76" y="24"/>
                      <a:pt x="75" y="24"/>
                      <a:pt x="75" y="25"/>
                    </a:cubicBezTo>
                    <a:cubicBezTo>
                      <a:pt x="75" y="24"/>
                      <a:pt x="75" y="24"/>
                      <a:pt x="76" y="24"/>
                    </a:cubicBezTo>
                    <a:cubicBezTo>
                      <a:pt x="73" y="26"/>
                      <a:pt x="72" y="28"/>
                      <a:pt x="69" y="30"/>
                    </a:cubicBezTo>
                    <a:cubicBezTo>
                      <a:pt x="68" y="33"/>
                      <a:pt x="65" y="35"/>
                      <a:pt x="63" y="38"/>
                    </a:cubicBezTo>
                    <a:cubicBezTo>
                      <a:pt x="61" y="41"/>
                      <a:pt x="59" y="43"/>
                      <a:pt x="58" y="46"/>
                    </a:cubicBezTo>
                    <a:cubicBezTo>
                      <a:pt x="54" y="51"/>
                      <a:pt x="51" y="56"/>
                      <a:pt x="47" y="62"/>
                    </a:cubicBezTo>
                    <a:cubicBezTo>
                      <a:pt x="38" y="77"/>
                      <a:pt x="29" y="92"/>
                      <a:pt x="21" y="109"/>
                    </a:cubicBezTo>
                    <a:cubicBezTo>
                      <a:pt x="19" y="112"/>
                      <a:pt x="16" y="114"/>
                      <a:pt x="12" y="114"/>
                    </a:cubicBezTo>
                    <a:cubicBezTo>
                      <a:pt x="10" y="114"/>
                      <a:pt x="8" y="114"/>
                      <a:pt x="7" y="1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8"/>
              <p:cNvSpPr/>
              <p:nvPr/>
            </p:nvSpPr>
            <p:spPr>
              <a:xfrm>
                <a:off x="2819880" y="498960"/>
                <a:ext cx="27720" cy="53280"/>
              </a:xfrm>
              <a:custGeom>
                <a:rect b="b" l="l" r="r" t="t"/>
                <a:pathLst>
                  <a:path extrusionOk="0" h="148" w="77">
                    <a:moveTo>
                      <a:pt x="54" y="140"/>
                    </a:moveTo>
                    <a:cubicBezTo>
                      <a:pt x="46" y="119"/>
                      <a:pt x="38" y="98"/>
                      <a:pt x="29" y="77"/>
                    </a:cubicBezTo>
                    <a:cubicBezTo>
                      <a:pt x="26" y="67"/>
                      <a:pt x="22" y="58"/>
                      <a:pt x="18" y="48"/>
                    </a:cubicBezTo>
                    <a:cubicBezTo>
                      <a:pt x="14" y="40"/>
                      <a:pt x="10" y="32"/>
                      <a:pt x="6" y="24"/>
                    </a:cubicBezTo>
                    <a:cubicBezTo>
                      <a:pt x="2" y="21"/>
                      <a:pt x="0" y="17"/>
                      <a:pt x="1" y="13"/>
                    </a:cubicBezTo>
                    <a:cubicBezTo>
                      <a:pt x="1" y="12"/>
                      <a:pt x="1" y="11"/>
                      <a:pt x="1" y="11"/>
                    </a:cubicBezTo>
                    <a:cubicBezTo>
                      <a:pt x="1" y="5"/>
                      <a:pt x="7" y="0"/>
                      <a:pt x="13" y="1"/>
                    </a:cubicBezTo>
                    <a:cubicBezTo>
                      <a:pt x="15" y="1"/>
                      <a:pt x="18" y="2"/>
                      <a:pt x="20" y="4"/>
                    </a:cubicBezTo>
                    <a:cubicBezTo>
                      <a:pt x="22" y="6"/>
                      <a:pt x="23" y="9"/>
                      <a:pt x="24" y="11"/>
                    </a:cubicBezTo>
                    <a:cubicBezTo>
                      <a:pt x="26" y="14"/>
                      <a:pt x="27" y="18"/>
                      <a:pt x="29" y="21"/>
                    </a:cubicBezTo>
                    <a:cubicBezTo>
                      <a:pt x="30" y="26"/>
                      <a:pt x="33" y="31"/>
                      <a:pt x="35" y="37"/>
                    </a:cubicBezTo>
                    <a:cubicBezTo>
                      <a:pt x="39" y="46"/>
                      <a:pt x="43" y="57"/>
                      <a:pt x="47" y="67"/>
                    </a:cubicBezTo>
                    <a:cubicBezTo>
                      <a:pt x="57" y="88"/>
                      <a:pt x="65" y="110"/>
                      <a:pt x="74" y="131"/>
                    </a:cubicBezTo>
                    <a:cubicBezTo>
                      <a:pt x="76" y="137"/>
                      <a:pt x="74" y="143"/>
                      <a:pt x="68" y="145"/>
                    </a:cubicBezTo>
                    <a:cubicBezTo>
                      <a:pt x="67" y="146"/>
                      <a:pt x="65" y="147"/>
                      <a:pt x="64" y="147"/>
                    </a:cubicBezTo>
                    <a:cubicBezTo>
                      <a:pt x="60" y="147"/>
                      <a:pt x="55" y="144"/>
                      <a:pt x="54" y="14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8"/>
              <p:cNvSpPr/>
              <p:nvPr/>
            </p:nvSpPr>
            <p:spPr>
              <a:xfrm>
                <a:off x="2815200" y="502560"/>
                <a:ext cx="56520" cy="55080"/>
              </a:xfrm>
              <a:custGeom>
                <a:rect b="b" l="l" r="r" t="t"/>
                <a:pathLst>
                  <a:path extrusionOk="0" h="153" w="157">
                    <a:moveTo>
                      <a:pt x="7" y="151"/>
                    </a:moveTo>
                    <a:cubicBezTo>
                      <a:pt x="1" y="148"/>
                      <a:pt x="0" y="141"/>
                      <a:pt x="2" y="137"/>
                    </a:cubicBezTo>
                    <a:cubicBezTo>
                      <a:pt x="8" y="125"/>
                      <a:pt x="15" y="114"/>
                      <a:pt x="23" y="104"/>
                    </a:cubicBezTo>
                    <a:cubicBezTo>
                      <a:pt x="29" y="95"/>
                      <a:pt x="36" y="86"/>
                      <a:pt x="44" y="77"/>
                    </a:cubicBezTo>
                    <a:cubicBezTo>
                      <a:pt x="52" y="67"/>
                      <a:pt x="61" y="57"/>
                      <a:pt x="69" y="48"/>
                    </a:cubicBezTo>
                    <a:cubicBezTo>
                      <a:pt x="78" y="38"/>
                      <a:pt x="88" y="29"/>
                      <a:pt x="98" y="21"/>
                    </a:cubicBezTo>
                    <a:cubicBezTo>
                      <a:pt x="110" y="12"/>
                      <a:pt x="123" y="4"/>
                      <a:pt x="137" y="1"/>
                    </a:cubicBezTo>
                    <a:cubicBezTo>
                      <a:pt x="139" y="1"/>
                      <a:pt x="141" y="1"/>
                      <a:pt x="142" y="1"/>
                    </a:cubicBezTo>
                    <a:cubicBezTo>
                      <a:pt x="148" y="0"/>
                      <a:pt x="154" y="4"/>
                      <a:pt x="155" y="10"/>
                    </a:cubicBezTo>
                    <a:cubicBezTo>
                      <a:pt x="156" y="17"/>
                      <a:pt x="151" y="22"/>
                      <a:pt x="145" y="22"/>
                    </a:cubicBezTo>
                    <a:cubicBezTo>
                      <a:pt x="143" y="23"/>
                      <a:pt x="142" y="23"/>
                      <a:pt x="141" y="23"/>
                    </a:cubicBezTo>
                    <a:cubicBezTo>
                      <a:pt x="140" y="23"/>
                      <a:pt x="139" y="23"/>
                      <a:pt x="139" y="23"/>
                    </a:cubicBezTo>
                    <a:cubicBezTo>
                      <a:pt x="137" y="24"/>
                      <a:pt x="134" y="25"/>
                      <a:pt x="132" y="25"/>
                    </a:cubicBezTo>
                    <a:cubicBezTo>
                      <a:pt x="129" y="27"/>
                      <a:pt x="127" y="28"/>
                      <a:pt x="124" y="29"/>
                    </a:cubicBezTo>
                    <a:cubicBezTo>
                      <a:pt x="120" y="31"/>
                      <a:pt x="116" y="34"/>
                      <a:pt x="113" y="36"/>
                    </a:cubicBezTo>
                    <a:cubicBezTo>
                      <a:pt x="108" y="39"/>
                      <a:pt x="104" y="43"/>
                      <a:pt x="99" y="46"/>
                    </a:cubicBezTo>
                    <a:cubicBezTo>
                      <a:pt x="93" y="53"/>
                      <a:pt x="86" y="59"/>
                      <a:pt x="80" y="66"/>
                    </a:cubicBezTo>
                    <a:cubicBezTo>
                      <a:pt x="76" y="70"/>
                      <a:pt x="72" y="75"/>
                      <a:pt x="68" y="80"/>
                    </a:cubicBezTo>
                    <a:cubicBezTo>
                      <a:pt x="61" y="88"/>
                      <a:pt x="55" y="95"/>
                      <a:pt x="49" y="103"/>
                    </a:cubicBezTo>
                    <a:cubicBezTo>
                      <a:pt x="43" y="111"/>
                      <a:pt x="37" y="119"/>
                      <a:pt x="32" y="127"/>
                    </a:cubicBezTo>
                    <a:cubicBezTo>
                      <a:pt x="28" y="134"/>
                      <a:pt x="24" y="140"/>
                      <a:pt x="21" y="147"/>
                    </a:cubicBezTo>
                    <a:cubicBezTo>
                      <a:pt x="19" y="150"/>
                      <a:pt x="15" y="152"/>
                      <a:pt x="12" y="152"/>
                    </a:cubicBezTo>
                    <a:cubicBezTo>
                      <a:pt x="10" y="152"/>
                      <a:pt x="8" y="152"/>
                      <a:pt x="7" y="15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8"/>
              <p:cNvSpPr/>
              <p:nvPr/>
            </p:nvSpPr>
            <p:spPr>
              <a:xfrm>
                <a:off x="2885760" y="520560"/>
                <a:ext cx="19080" cy="9720"/>
              </a:xfrm>
              <a:custGeom>
                <a:rect b="b" l="l" r="r" t="t"/>
                <a:pathLst>
                  <a:path extrusionOk="0" h="27" w="53">
                    <a:moveTo>
                      <a:pt x="22" y="25"/>
                    </a:moveTo>
                    <a:cubicBezTo>
                      <a:pt x="19" y="25"/>
                      <a:pt x="17" y="24"/>
                      <a:pt x="14" y="24"/>
                    </a:cubicBezTo>
                    <a:cubicBezTo>
                      <a:pt x="13" y="24"/>
                      <a:pt x="12" y="23"/>
                      <a:pt x="11" y="23"/>
                    </a:cubicBezTo>
                    <a:cubicBezTo>
                      <a:pt x="8" y="22"/>
                      <a:pt x="5" y="21"/>
                      <a:pt x="3" y="18"/>
                    </a:cubicBezTo>
                    <a:cubicBezTo>
                      <a:pt x="0" y="16"/>
                      <a:pt x="0" y="10"/>
                      <a:pt x="2" y="6"/>
                    </a:cubicBezTo>
                    <a:cubicBezTo>
                      <a:pt x="4" y="2"/>
                      <a:pt x="9" y="0"/>
                      <a:pt x="14" y="1"/>
                    </a:cubicBezTo>
                    <a:cubicBezTo>
                      <a:pt x="15" y="1"/>
                      <a:pt x="15" y="2"/>
                      <a:pt x="16" y="2"/>
                    </a:cubicBezTo>
                    <a:cubicBezTo>
                      <a:pt x="25" y="3"/>
                      <a:pt x="33" y="3"/>
                      <a:pt x="41" y="4"/>
                    </a:cubicBezTo>
                    <a:cubicBezTo>
                      <a:pt x="47" y="5"/>
                      <a:pt x="52" y="10"/>
                      <a:pt x="51" y="16"/>
                    </a:cubicBezTo>
                    <a:cubicBezTo>
                      <a:pt x="51" y="21"/>
                      <a:pt x="45" y="25"/>
                      <a:pt x="40" y="25"/>
                    </a:cubicBezTo>
                    <a:cubicBezTo>
                      <a:pt x="36" y="25"/>
                      <a:pt x="33" y="25"/>
                      <a:pt x="30" y="24"/>
                    </a:cubicBezTo>
                    <a:cubicBezTo>
                      <a:pt x="28" y="25"/>
                      <a:pt x="26" y="26"/>
                      <a:pt x="24" y="26"/>
                    </a:cubicBezTo>
                    <a:cubicBezTo>
                      <a:pt x="23" y="26"/>
                      <a:pt x="22" y="26"/>
                      <a:pt x="22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8"/>
              <p:cNvSpPr/>
              <p:nvPr/>
            </p:nvSpPr>
            <p:spPr>
              <a:xfrm>
                <a:off x="2870280" y="533160"/>
                <a:ext cx="36000" cy="12960"/>
              </a:xfrm>
              <a:custGeom>
                <a:rect b="b" l="l" r="r" t="t"/>
                <a:pathLst>
                  <a:path extrusionOk="0" h="36" w="100">
                    <a:moveTo>
                      <a:pt x="8" y="34"/>
                    </a:moveTo>
                    <a:cubicBezTo>
                      <a:pt x="3" y="32"/>
                      <a:pt x="0" y="26"/>
                      <a:pt x="1" y="21"/>
                    </a:cubicBezTo>
                    <a:cubicBezTo>
                      <a:pt x="2" y="19"/>
                      <a:pt x="2" y="18"/>
                      <a:pt x="3" y="17"/>
                    </a:cubicBezTo>
                    <a:cubicBezTo>
                      <a:pt x="6" y="12"/>
                      <a:pt x="12" y="11"/>
                      <a:pt x="17" y="13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31" y="12"/>
                      <a:pt x="42" y="10"/>
                      <a:pt x="52" y="8"/>
                    </a:cubicBezTo>
                    <a:cubicBezTo>
                      <a:pt x="64" y="6"/>
                      <a:pt x="75" y="3"/>
                      <a:pt x="87" y="2"/>
                    </a:cubicBezTo>
                    <a:cubicBezTo>
                      <a:pt x="92" y="0"/>
                      <a:pt x="97" y="4"/>
                      <a:pt x="98" y="10"/>
                    </a:cubicBezTo>
                    <a:cubicBezTo>
                      <a:pt x="99" y="15"/>
                      <a:pt x="95" y="20"/>
                      <a:pt x="89" y="21"/>
                    </a:cubicBezTo>
                    <a:cubicBezTo>
                      <a:pt x="77" y="24"/>
                      <a:pt x="64" y="26"/>
                      <a:pt x="52" y="29"/>
                    </a:cubicBezTo>
                    <a:cubicBezTo>
                      <a:pt x="47" y="30"/>
                      <a:pt x="42" y="31"/>
                      <a:pt x="37" y="32"/>
                    </a:cubicBezTo>
                    <a:cubicBezTo>
                      <a:pt x="34" y="32"/>
                      <a:pt x="31" y="33"/>
                      <a:pt x="28" y="34"/>
                    </a:cubicBezTo>
                    <a:cubicBezTo>
                      <a:pt x="24" y="34"/>
                      <a:pt x="20" y="35"/>
                      <a:pt x="16" y="35"/>
                    </a:cubicBezTo>
                    <a:cubicBezTo>
                      <a:pt x="13" y="35"/>
                      <a:pt x="10" y="35"/>
                      <a:pt x="8" y="3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8"/>
              <p:cNvSpPr/>
              <p:nvPr/>
            </p:nvSpPr>
            <p:spPr>
              <a:xfrm>
                <a:off x="2928240" y="496440"/>
                <a:ext cx="34920" cy="80280"/>
              </a:xfrm>
              <a:custGeom>
                <a:rect b="b" l="l" r="r" t="t"/>
                <a:pathLst>
                  <a:path extrusionOk="0" h="223" w="97">
                    <a:moveTo>
                      <a:pt x="9" y="221"/>
                    </a:moveTo>
                    <a:cubicBezTo>
                      <a:pt x="4" y="220"/>
                      <a:pt x="0" y="214"/>
                      <a:pt x="1" y="208"/>
                    </a:cubicBezTo>
                    <a:cubicBezTo>
                      <a:pt x="3" y="202"/>
                      <a:pt x="9" y="198"/>
                      <a:pt x="15" y="200"/>
                    </a:cubicBezTo>
                    <a:cubicBezTo>
                      <a:pt x="16" y="200"/>
                      <a:pt x="16" y="200"/>
                      <a:pt x="18" y="200"/>
                    </a:cubicBezTo>
                    <a:cubicBezTo>
                      <a:pt x="18" y="200"/>
                      <a:pt x="19" y="200"/>
                      <a:pt x="20" y="200"/>
                    </a:cubicBezTo>
                    <a:cubicBezTo>
                      <a:pt x="19" y="200"/>
                      <a:pt x="19" y="200"/>
                      <a:pt x="18" y="200"/>
                    </a:cubicBezTo>
                    <a:cubicBezTo>
                      <a:pt x="20" y="200"/>
                      <a:pt x="22" y="200"/>
                      <a:pt x="23" y="200"/>
                    </a:cubicBezTo>
                    <a:cubicBezTo>
                      <a:pt x="26" y="200"/>
                      <a:pt x="29" y="199"/>
                      <a:pt x="32" y="198"/>
                    </a:cubicBezTo>
                    <a:cubicBezTo>
                      <a:pt x="32" y="198"/>
                      <a:pt x="31" y="198"/>
                      <a:pt x="30" y="199"/>
                    </a:cubicBezTo>
                    <a:cubicBezTo>
                      <a:pt x="35" y="198"/>
                      <a:pt x="39" y="197"/>
                      <a:pt x="42" y="196"/>
                    </a:cubicBezTo>
                    <a:cubicBezTo>
                      <a:pt x="44" y="194"/>
                      <a:pt x="46" y="194"/>
                      <a:pt x="48" y="193"/>
                    </a:cubicBezTo>
                    <a:cubicBezTo>
                      <a:pt x="49" y="192"/>
                      <a:pt x="51" y="191"/>
                      <a:pt x="52" y="190"/>
                    </a:cubicBezTo>
                    <a:cubicBezTo>
                      <a:pt x="53" y="189"/>
                      <a:pt x="54" y="189"/>
                      <a:pt x="56" y="187"/>
                    </a:cubicBezTo>
                    <a:cubicBezTo>
                      <a:pt x="57" y="186"/>
                      <a:pt x="57" y="186"/>
                      <a:pt x="58" y="184"/>
                    </a:cubicBezTo>
                    <a:cubicBezTo>
                      <a:pt x="59" y="183"/>
                      <a:pt x="60" y="182"/>
                      <a:pt x="61" y="181"/>
                    </a:cubicBezTo>
                    <a:cubicBezTo>
                      <a:pt x="62" y="179"/>
                      <a:pt x="63" y="178"/>
                      <a:pt x="64" y="176"/>
                    </a:cubicBezTo>
                    <a:cubicBezTo>
                      <a:pt x="65" y="172"/>
                      <a:pt x="67" y="169"/>
                      <a:pt x="68" y="165"/>
                    </a:cubicBezTo>
                    <a:cubicBezTo>
                      <a:pt x="68" y="166"/>
                      <a:pt x="67" y="166"/>
                      <a:pt x="67" y="166"/>
                    </a:cubicBezTo>
                    <a:cubicBezTo>
                      <a:pt x="70" y="160"/>
                      <a:pt x="71" y="153"/>
                      <a:pt x="72" y="146"/>
                    </a:cubicBezTo>
                    <a:cubicBezTo>
                      <a:pt x="73" y="141"/>
                      <a:pt x="74" y="136"/>
                      <a:pt x="74" y="130"/>
                    </a:cubicBezTo>
                    <a:cubicBezTo>
                      <a:pt x="74" y="125"/>
                      <a:pt x="74" y="120"/>
                      <a:pt x="74" y="115"/>
                    </a:cubicBezTo>
                    <a:cubicBezTo>
                      <a:pt x="74" y="112"/>
                      <a:pt x="73" y="109"/>
                      <a:pt x="72" y="105"/>
                    </a:cubicBezTo>
                    <a:cubicBezTo>
                      <a:pt x="72" y="102"/>
                      <a:pt x="71" y="100"/>
                      <a:pt x="70" y="98"/>
                    </a:cubicBezTo>
                    <a:lnTo>
                      <a:pt x="70" y="97"/>
                    </a:lnTo>
                    <a:lnTo>
                      <a:pt x="70" y="98"/>
                    </a:lnTo>
                    <a:cubicBezTo>
                      <a:pt x="70" y="97"/>
                      <a:pt x="70" y="97"/>
                      <a:pt x="70" y="96"/>
                    </a:cubicBezTo>
                    <a:cubicBezTo>
                      <a:pt x="69" y="95"/>
                      <a:pt x="68" y="94"/>
                      <a:pt x="67" y="93"/>
                    </a:cubicBezTo>
                    <a:cubicBezTo>
                      <a:pt x="67" y="92"/>
                      <a:pt x="66" y="91"/>
                      <a:pt x="65" y="90"/>
                    </a:cubicBezTo>
                    <a:cubicBezTo>
                      <a:pt x="64" y="89"/>
                      <a:pt x="64" y="88"/>
                      <a:pt x="63" y="88"/>
                    </a:cubicBezTo>
                    <a:cubicBezTo>
                      <a:pt x="63" y="87"/>
                      <a:pt x="62" y="87"/>
                      <a:pt x="61" y="87"/>
                    </a:cubicBezTo>
                    <a:cubicBezTo>
                      <a:pt x="61" y="87"/>
                      <a:pt x="60" y="86"/>
                      <a:pt x="60" y="85"/>
                    </a:cubicBezTo>
                    <a:cubicBezTo>
                      <a:pt x="58" y="85"/>
                      <a:pt x="56" y="84"/>
                      <a:pt x="54" y="83"/>
                    </a:cubicBezTo>
                    <a:cubicBezTo>
                      <a:pt x="53" y="83"/>
                      <a:pt x="53" y="83"/>
                      <a:pt x="52" y="83"/>
                    </a:cubicBezTo>
                    <a:lnTo>
                      <a:pt x="53" y="83"/>
                    </a:lnTo>
                    <a:cubicBezTo>
                      <a:pt x="52" y="83"/>
                      <a:pt x="51" y="83"/>
                      <a:pt x="51" y="83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49" y="83"/>
                      <a:pt x="49" y="83"/>
                      <a:pt x="49" y="84"/>
                    </a:cubicBezTo>
                    <a:cubicBezTo>
                      <a:pt x="45" y="85"/>
                      <a:pt x="41" y="88"/>
                      <a:pt x="37" y="90"/>
                    </a:cubicBezTo>
                    <a:cubicBezTo>
                      <a:pt x="35" y="91"/>
                      <a:pt x="33" y="93"/>
                      <a:pt x="31" y="94"/>
                    </a:cubicBezTo>
                    <a:lnTo>
                      <a:pt x="32" y="94"/>
                    </a:lnTo>
                    <a:cubicBezTo>
                      <a:pt x="30" y="95"/>
                      <a:pt x="28" y="97"/>
                      <a:pt x="26" y="98"/>
                    </a:cubicBezTo>
                    <a:cubicBezTo>
                      <a:pt x="25" y="99"/>
                      <a:pt x="25" y="99"/>
                      <a:pt x="24" y="101"/>
                    </a:cubicBezTo>
                    <a:cubicBezTo>
                      <a:pt x="23" y="101"/>
                      <a:pt x="22" y="102"/>
                      <a:pt x="21" y="102"/>
                    </a:cubicBezTo>
                    <a:cubicBezTo>
                      <a:pt x="17" y="104"/>
                      <a:pt x="14" y="104"/>
                      <a:pt x="11" y="102"/>
                    </a:cubicBezTo>
                    <a:cubicBezTo>
                      <a:pt x="5" y="101"/>
                      <a:pt x="3" y="94"/>
                      <a:pt x="5" y="88"/>
                    </a:cubicBezTo>
                    <a:cubicBezTo>
                      <a:pt x="7" y="83"/>
                      <a:pt x="9" y="77"/>
                      <a:pt x="11" y="71"/>
                    </a:cubicBezTo>
                    <a:cubicBezTo>
                      <a:pt x="16" y="54"/>
                      <a:pt x="20" y="37"/>
                      <a:pt x="23" y="19"/>
                    </a:cubicBezTo>
                    <a:cubicBezTo>
                      <a:pt x="23" y="17"/>
                      <a:pt x="24" y="16"/>
                      <a:pt x="24" y="14"/>
                    </a:cubicBezTo>
                    <a:cubicBezTo>
                      <a:pt x="23" y="12"/>
                      <a:pt x="24" y="10"/>
                      <a:pt x="25" y="7"/>
                    </a:cubicBezTo>
                    <a:cubicBezTo>
                      <a:pt x="28" y="2"/>
                      <a:pt x="36" y="0"/>
                      <a:pt x="42" y="4"/>
                    </a:cubicBezTo>
                    <a:cubicBezTo>
                      <a:pt x="44" y="6"/>
                      <a:pt x="45" y="8"/>
                      <a:pt x="46" y="11"/>
                    </a:cubicBezTo>
                    <a:cubicBezTo>
                      <a:pt x="46" y="13"/>
                      <a:pt x="46" y="16"/>
                      <a:pt x="45" y="18"/>
                    </a:cubicBezTo>
                    <a:cubicBezTo>
                      <a:pt x="44" y="22"/>
                      <a:pt x="44" y="25"/>
                      <a:pt x="43" y="28"/>
                    </a:cubicBezTo>
                    <a:cubicBezTo>
                      <a:pt x="42" y="37"/>
                      <a:pt x="40" y="44"/>
                      <a:pt x="38" y="52"/>
                    </a:cubicBezTo>
                    <a:cubicBezTo>
                      <a:pt x="37" y="57"/>
                      <a:pt x="36" y="62"/>
                      <a:pt x="35" y="67"/>
                    </a:cubicBezTo>
                    <a:cubicBezTo>
                      <a:pt x="36" y="66"/>
                      <a:pt x="39" y="65"/>
                      <a:pt x="41" y="64"/>
                    </a:cubicBezTo>
                    <a:cubicBezTo>
                      <a:pt x="46" y="61"/>
                      <a:pt x="53" y="62"/>
                      <a:pt x="58" y="63"/>
                    </a:cubicBezTo>
                    <a:cubicBezTo>
                      <a:pt x="61" y="63"/>
                      <a:pt x="65" y="65"/>
                      <a:pt x="68" y="66"/>
                    </a:cubicBezTo>
                    <a:cubicBezTo>
                      <a:pt x="71" y="67"/>
                      <a:pt x="74" y="69"/>
                      <a:pt x="76" y="71"/>
                    </a:cubicBezTo>
                    <a:cubicBezTo>
                      <a:pt x="81" y="75"/>
                      <a:pt x="85" y="80"/>
                      <a:pt x="88" y="85"/>
                    </a:cubicBezTo>
                    <a:cubicBezTo>
                      <a:pt x="90" y="91"/>
                      <a:pt x="92" y="98"/>
                      <a:pt x="93" y="105"/>
                    </a:cubicBezTo>
                    <a:cubicBezTo>
                      <a:pt x="96" y="119"/>
                      <a:pt x="96" y="134"/>
                      <a:pt x="93" y="148"/>
                    </a:cubicBezTo>
                    <a:cubicBezTo>
                      <a:pt x="92" y="155"/>
                      <a:pt x="90" y="162"/>
                      <a:pt x="88" y="170"/>
                    </a:cubicBezTo>
                    <a:cubicBezTo>
                      <a:pt x="86" y="177"/>
                      <a:pt x="83" y="184"/>
                      <a:pt x="80" y="190"/>
                    </a:cubicBezTo>
                    <a:cubicBezTo>
                      <a:pt x="74" y="203"/>
                      <a:pt x="63" y="211"/>
                      <a:pt x="50" y="216"/>
                    </a:cubicBezTo>
                    <a:cubicBezTo>
                      <a:pt x="43" y="218"/>
                      <a:pt x="36" y="220"/>
                      <a:pt x="29" y="221"/>
                    </a:cubicBezTo>
                    <a:cubicBezTo>
                      <a:pt x="26" y="222"/>
                      <a:pt x="22" y="222"/>
                      <a:pt x="19" y="222"/>
                    </a:cubicBezTo>
                    <a:lnTo>
                      <a:pt x="18" y="222"/>
                    </a:lnTo>
                    <a:cubicBezTo>
                      <a:pt x="15" y="222"/>
                      <a:pt x="12" y="222"/>
                      <a:pt x="9" y="22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8"/>
              <p:cNvSpPr/>
              <p:nvPr/>
            </p:nvSpPr>
            <p:spPr>
              <a:xfrm>
                <a:off x="2932560" y="470880"/>
                <a:ext cx="76320" cy="38160"/>
              </a:xfrm>
              <a:custGeom>
                <a:rect b="b" l="l" r="r" t="t"/>
                <a:pathLst>
                  <a:path extrusionOk="0" h="106" w="212">
                    <a:moveTo>
                      <a:pt x="2" y="97"/>
                    </a:moveTo>
                    <a:cubicBezTo>
                      <a:pt x="0" y="94"/>
                      <a:pt x="1" y="90"/>
                      <a:pt x="3" y="87"/>
                    </a:cubicBezTo>
                    <a:cubicBezTo>
                      <a:pt x="4" y="85"/>
                      <a:pt x="6" y="84"/>
                      <a:pt x="7" y="84"/>
                    </a:cubicBezTo>
                    <a:cubicBezTo>
                      <a:pt x="27" y="71"/>
                      <a:pt x="49" y="62"/>
                      <a:pt x="71" y="53"/>
                    </a:cubicBezTo>
                    <a:cubicBezTo>
                      <a:pt x="90" y="45"/>
                      <a:pt x="111" y="37"/>
                      <a:pt x="130" y="29"/>
                    </a:cubicBezTo>
                    <a:cubicBezTo>
                      <a:pt x="152" y="20"/>
                      <a:pt x="174" y="11"/>
                      <a:pt x="196" y="2"/>
                    </a:cubicBezTo>
                    <a:cubicBezTo>
                      <a:pt x="201" y="0"/>
                      <a:pt x="207" y="2"/>
                      <a:pt x="209" y="7"/>
                    </a:cubicBezTo>
                    <a:cubicBezTo>
                      <a:pt x="211" y="11"/>
                      <a:pt x="209" y="17"/>
                      <a:pt x="204" y="20"/>
                    </a:cubicBezTo>
                    <a:cubicBezTo>
                      <a:pt x="181" y="29"/>
                      <a:pt x="158" y="39"/>
                      <a:pt x="135" y="48"/>
                    </a:cubicBezTo>
                    <a:cubicBezTo>
                      <a:pt x="115" y="57"/>
                      <a:pt x="95" y="65"/>
                      <a:pt x="76" y="73"/>
                    </a:cubicBezTo>
                    <a:cubicBezTo>
                      <a:pt x="64" y="78"/>
                      <a:pt x="53" y="83"/>
                      <a:pt x="42" y="88"/>
                    </a:cubicBezTo>
                    <a:cubicBezTo>
                      <a:pt x="39" y="91"/>
                      <a:pt x="35" y="92"/>
                      <a:pt x="32" y="94"/>
                    </a:cubicBezTo>
                    <a:cubicBezTo>
                      <a:pt x="30" y="95"/>
                      <a:pt x="27" y="97"/>
                      <a:pt x="24" y="99"/>
                    </a:cubicBezTo>
                    <a:cubicBezTo>
                      <a:pt x="22" y="101"/>
                      <a:pt x="20" y="102"/>
                      <a:pt x="18" y="103"/>
                    </a:cubicBezTo>
                    <a:cubicBezTo>
                      <a:pt x="16" y="105"/>
                      <a:pt x="14" y="105"/>
                      <a:pt x="12" y="105"/>
                    </a:cubicBezTo>
                    <a:cubicBezTo>
                      <a:pt x="7" y="105"/>
                      <a:pt x="3" y="102"/>
                      <a:pt x="2" y="9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8"/>
              <p:cNvSpPr/>
              <p:nvPr/>
            </p:nvSpPr>
            <p:spPr>
              <a:xfrm>
                <a:off x="2385720" y="642960"/>
                <a:ext cx="55440" cy="72000"/>
              </a:xfrm>
              <a:custGeom>
                <a:rect b="b" l="l" r="r" t="t"/>
                <a:pathLst>
                  <a:path extrusionOk="0" h="200" w="154">
                    <a:moveTo>
                      <a:pt x="62" y="199"/>
                    </a:moveTo>
                    <a:lnTo>
                      <a:pt x="63" y="199"/>
                    </a:lnTo>
                    <a:cubicBezTo>
                      <a:pt x="56" y="199"/>
                      <a:pt x="50" y="199"/>
                      <a:pt x="44" y="198"/>
                    </a:cubicBezTo>
                    <a:cubicBezTo>
                      <a:pt x="37" y="198"/>
                      <a:pt x="30" y="196"/>
                      <a:pt x="23" y="195"/>
                    </a:cubicBezTo>
                    <a:cubicBezTo>
                      <a:pt x="17" y="194"/>
                      <a:pt x="11" y="191"/>
                      <a:pt x="6" y="187"/>
                    </a:cubicBezTo>
                    <a:cubicBezTo>
                      <a:pt x="2" y="183"/>
                      <a:pt x="0" y="177"/>
                      <a:pt x="2" y="172"/>
                    </a:cubicBezTo>
                    <a:cubicBezTo>
                      <a:pt x="2" y="169"/>
                      <a:pt x="4" y="166"/>
                      <a:pt x="6" y="164"/>
                    </a:cubicBezTo>
                    <a:cubicBezTo>
                      <a:pt x="8" y="162"/>
                      <a:pt x="10" y="160"/>
                      <a:pt x="13" y="159"/>
                    </a:cubicBezTo>
                    <a:cubicBezTo>
                      <a:pt x="17" y="156"/>
                      <a:pt x="23" y="152"/>
                      <a:pt x="28" y="149"/>
                    </a:cubicBezTo>
                    <a:cubicBezTo>
                      <a:pt x="37" y="142"/>
                      <a:pt x="47" y="136"/>
                      <a:pt x="55" y="129"/>
                    </a:cubicBezTo>
                    <a:cubicBezTo>
                      <a:pt x="59" y="125"/>
                      <a:pt x="64" y="121"/>
                      <a:pt x="68" y="118"/>
                    </a:cubicBezTo>
                    <a:cubicBezTo>
                      <a:pt x="73" y="113"/>
                      <a:pt x="78" y="109"/>
                      <a:pt x="83" y="104"/>
                    </a:cubicBezTo>
                    <a:cubicBezTo>
                      <a:pt x="83" y="105"/>
                      <a:pt x="83" y="105"/>
                      <a:pt x="82" y="105"/>
                    </a:cubicBezTo>
                    <a:cubicBezTo>
                      <a:pt x="92" y="96"/>
                      <a:pt x="101" y="87"/>
                      <a:pt x="109" y="78"/>
                    </a:cubicBezTo>
                    <a:cubicBezTo>
                      <a:pt x="112" y="74"/>
                      <a:pt x="115" y="71"/>
                      <a:pt x="118" y="67"/>
                    </a:cubicBezTo>
                    <a:cubicBezTo>
                      <a:pt x="119" y="65"/>
                      <a:pt x="121" y="62"/>
                      <a:pt x="122" y="60"/>
                    </a:cubicBezTo>
                    <a:cubicBezTo>
                      <a:pt x="123" y="57"/>
                      <a:pt x="124" y="54"/>
                      <a:pt x="125" y="51"/>
                    </a:cubicBezTo>
                    <a:cubicBezTo>
                      <a:pt x="126" y="48"/>
                      <a:pt x="126" y="46"/>
                      <a:pt x="127" y="43"/>
                    </a:cubicBezTo>
                    <a:cubicBezTo>
                      <a:pt x="127" y="41"/>
                      <a:pt x="127" y="39"/>
                      <a:pt x="127" y="37"/>
                    </a:cubicBezTo>
                    <a:cubicBezTo>
                      <a:pt x="127" y="36"/>
                      <a:pt x="127" y="34"/>
                      <a:pt x="127" y="33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1"/>
                      <a:pt x="127" y="30"/>
                      <a:pt x="127" y="30"/>
                    </a:cubicBezTo>
                    <a:cubicBezTo>
                      <a:pt x="126" y="29"/>
                      <a:pt x="126" y="28"/>
                      <a:pt x="126" y="27"/>
                    </a:cubicBezTo>
                    <a:cubicBezTo>
                      <a:pt x="126" y="28"/>
                      <a:pt x="126" y="29"/>
                      <a:pt x="127" y="29"/>
                    </a:cubicBezTo>
                    <a:cubicBezTo>
                      <a:pt x="126" y="28"/>
                      <a:pt x="126" y="27"/>
                      <a:pt x="125" y="26"/>
                    </a:cubicBezTo>
                    <a:cubicBezTo>
                      <a:pt x="125" y="26"/>
                      <a:pt x="125" y="25"/>
                      <a:pt x="124" y="25"/>
                    </a:cubicBezTo>
                    <a:cubicBezTo>
                      <a:pt x="124" y="25"/>
                      <a:pt x="123" y="25"/>
                      <a:pt x="123" y="24"/>
                    </a:cubicBezTo>
                    <a:cubicBezTo>
                      <a:pt x="123" y="24"/>
                      <a:pt x="123" y="23"/>
                      <a:pt x="122" y="23"/>
                    </a:cubicBezTo>
                    <a:cubicBezTo>
                      <a:pt x="122" y="23"/>
                      <a:pt x="121" y="23"/>
                      <a:pt x="121" y="22"/>
                    </a:cubicBezTo>
                    <a:cubicBezTo>
                      <a:pt x="121" y="22"/>
                      <a:pt x="121" y="23"/>
                      <a:pt x="122" y="23"/>
                    </a:cubicBezTo>
                    <a:cubicBezTo>
                      <a:pt x="121" y="23"/>
                      <a:pt x="121" y="22"/>
                      <a:pt x="120" y="22"/>
                    </a:cubicBezTo>
                    <a:cubicBezTo>
                      <a:pt x="119" y="22"/>
                      <a:pt x="119" y="22"/>
                      <a:pt x="119" y="22"/>
                    </a:cubicBezTo>
                    <a:cubicBezTo>
                      <a:pt x="117" y="22"/>
                      <a:pt x="115" y="21"/>
                      <a:pt x="113" y="21"/>
                    </a:cubicBezTo>
                    <a:cubicBezTo>
                      <a:pt x="108" y="21"/>
                      <a:pt x="102" y="22"/>
                      <a:pt x="98" y="22"/>
                    </a:cubicBezTo>
                    <a:cubicBezTo>
                      <a:pt x="90" y="23"/>
                      <a:pt x="81" y="23"/>
                      <a:pt x="74" y="25"/>
                    </a:cubicBezTo>
                    <a:cubicBezTo>
                      <a:pt x="65" y="26"/>
                      <a:pt x="56" y="29"/>
                      <a:pt x="47" y="30"/>
                    </a:cubicBezTo>
                    <a:lnTo>
                      <a:pt x="48" y="30"/>
                    </a:lnTo>
                    <a:cubicBezTo>
                      <a:pt x="43" y="32"/>
                      <a:pt x="38" y="33"/>
                      <a:pt x="33" y="34"/>
                    </a:cubicBezTo>
                    <a:cubicBezTo>
                      <a:pt x="30" y="36"/>
                      <a:pt x="27" y="37"/>
                      <a:pt x="24" y="37"/>
                    </a:cubicBezTo>
                    <a:cubicBezTo>
                      <a:pt x="20" y="36"/>
                      <a:pt x="17" y="34"/>
                      <a:pt x="16" y="31"/>
                    </a:cubicBezTo>
                    <a:cubicBezTo>
                      <a:pt x="12" y="26"/>
                      <a:pt x="14" y="18"/>
                      <a:pt x="20" y="15"/>
                    </a:cubicBezTo>
                    <a:cubicBezTo>
                      <a:pt x="28" y="13"/>
                      <a:pt x="36" y="11"/>
                      <a:pt x="44" y="9"/>
                    </a:cubicBezTo>
                    <a:cubicBezTo>
                      <a:pt x="48" y="8"/>
                      <a:pt x="53" y="7"/>
                      <a:pt x="59" y="6"/>
                    </a:cubicBezTo>
                    <a:cubicBezTo>
                      <a:pt x="70" y="4"/>
                      <a:pt x="82" y="2"/>
                      <a:pt x="94" y="1"/>
                    </a:cubicBezTo>
                    <a:cubicBezTo>
                      <a:pt x="101" y="1"/>
                      <a:pt x="108" y="0"/>
                      <a:pt x="115" y="0"/>
                    </a:cubicBezTo>
                    <a:cubicBezTo>
                      <a:pt x="119" y="1"/>
                      <a:pt x="122" y="1"/>
                      <a:pt x="125" y="2"/>
                    </a:cubicBezTo>
                    <a:cubicBezTo>
                      <a:pt x="128" y="2"/>
                      <a:pt x="131" y="4"/>
                      <a:pt x="133" y="5"/>
                    </a:cubicBezTo>
                    <a:cubicBezTo>
                      <a:pt x="139" y="9"/>
                      <a:pt x="143" y="15"/>
                      <a:pt x="146" y="20"/>
                    </a:cubicBezTo>
                    <a:cubicBezTo>
                      <a:pt x="148" y="27"/>
                      <a:pt x="149" y="33"/>
                      <a:pt x="148" y="40"/>
                    </a:cubicBezTo>
                    <a:cubicBezTo>
                      <a:pt x="148" y="48"/>
                      <a:pt x="146" y="56"/>
                      <a:pt x="143" y="63"/>
                    </a:cubicBezTo>
                    <a:cubicBezTo>
                      <a:pt x="137" y="77"/>
                      <a:pt x="127" y="89"/>
                      <a:pt x="116" y="100"/>
                    </a:cubicBezTo>
                    <a:cubicBezTo>
                      <a:pt x="106" y="111"/>
                      <a:pt x="95" y="121"/>
                      <a:pt x="83" y="131"/>
                    </a:cubicBezTo>
                    <a:cubicBezTo>
                      <a:pt x="77" y="135"/>
                      <a:pt x="72" y="140"/>
                      <a:pt x="66" y="145"/>
                    </a:cubicBezTo>
                    <a:cubicBezTo>
                      <a:pt x="59" y="150"/>
                      <a:pt x="53" y="155"/>
                      <a:pt x="47" y="160"/>
                    </a:cubicBezTo>
                    <a:cubicBezTo>
                      <a:pt x="43" y="163"/>
                      <a:pt x="39" y="166"/>
                      <a:pt x="35" y="168"/>
                    </a:cubicBezTo>
                    <a:cubicBezTo>
                      <a:pt x="33" y="170"/>
                      <a:pt x="30" y="172"/>
                      <a:pt x="27" y="174"/>
                    </a:cubicBezTo>
                    <a:lnTo>
                      <a:pt x="28" y="174"/>
                    </a:lnTo>
                    <a:cubicBezTo>
                      <a:pt x="30" y="175"/>
                      <a:pt x="33" y="175"/>
                      <a:pt x="35" y="176"/>
                    </a:cubicBezTo>
                    <a:cubicBezTo>
                      <a:pt x="45" y="178"/>
                      <a:pt x="54" y="178"/>
                      <a:pt x="64" y="178"/>
                    </a:cubicBezTo>
                    <a:cubicBezTo>
                      <a:pt x="63" y="178"/>
                      <a:pt x="63" y="178"/>
                      <a:pt x="63" y="178"/>
                    </a:cubicBezTo>
                    <a:cubicBezTo>
                      <a:pt x="68" y="178"/>
                      <a:pt x="73" y="178"/>
                      <a:pt x="79" y="178"/>
                    </a:cubicBezTo>
                    <a:cubicBezTo>
                      <a:pt x="86" y="178"/>
                      <a:pt x="93" y="178"/>
                      <a:pt x="100" y="177"/>
                    </a:cubicBezTo>
                    <a:cubicBezTo>
                      <a:pt x="106" y="177"/>
                      <a:pt x="112" y="177"/>
                      <a:pt x="118" y="177"/>
                    </a:cubicBezTo>
                    <a:cubicBezTo>
                      <a:pt x="124" y="176"/>
                      <a:pt x="131" y="176"/>
                      <a:pt x="137" y="176"/>
                    </a:cubicBezTo>
                    <a:cubicBezTo>
                      <a:pt x="138" y="175"/>
                      <a:pt x="139" y="175"/>
                      <a:pt x="140" y="175"/>
                    </a:cubicBezTo>
                    <a:cubicBezTo>
                      <a:pt x="146" y="174"/>
                      <a:pt x="151" y="178"/>
                      <a:pt x="152" y="184"/>
                    </a:cubicBezTo>
                    <a:cubicBezTo>
                      <a:pt x="153" y="190"/>
                      <a:pt x="149" y="195"/>
                      <a:pt x="143" y="196"/>
                    </a:cubicBezTo>
                    <a:cubicBezTo>
                      <a:pt x="136" y="198"/>
                      <a:pt x="127" y="198"/>
                      <a:pt x="119" y="198"/>
                    </a:cubicBezTo>
                    <a:cubicBezTo>
                      <a:pt x="114" y="198"/>
                      <a:pt x="107" y="198"/>
                      <a:pt x="101" y="199"/>
                    </a:cubicBezTo>
                    <a:cubicBezTo>
                      <a:pt x="95" y="199"/>
                      <a:pt x="88" y="199"/>
                      <a:pt x="81" y="199"/>
                    </a:cubicBezTo>
                    <a:cubicBezTo>
                      <a:pt x="77" y="199"/>
                      <a:pt x="73" y="199"/>
                      <a:pt x="69" y="199"/>
                    </a:cubicBezTo>
                    <a:cubicBezTo>
                      <a:pt x="67" y="199"/>
                      <a:pt x="65" y="199"/>
                      <a:pt x="62" y="19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8"/>
              <p:cNvSpPr/>
              <p:nvPr/>
            </p:nvSpPr>
            <p:spPr>
              <a:xfrm>
                <a:off x="2390400" y="675360"/>
                <a:ext cx="52200" cy="15840"/>
              </a:xfrm>
              <a:custGeom>
                <a:rect b="b" l="l" r="r" t="t"/>
                <a:pathLst>
                  <a:path extrusionOk="0" h="44" w="145">
                    <a:moveTo>
                      <a:pt x="17" y="43"/>
                    </a:moveTo>
                    <a:cubicBezTo>
                      <a:pt x="14" y="42"/>
                      <a:pt x="10" y="42"/>
                      <a:pt x="7" y="41"/>
                    </a:cubicBezTo>
                    <a:cubicBezTo>
                      <a:pt x="4" y="39"/>
                      <a:pt x="1" y="36"/>
                      <a:pt x="1" y="32"/>
                    </a:cubicBezTo>
                    <a:cubicBezTo>
                      <a:pt x="0" y="28"/>
                      <a:pt x="2" y="23"/>
                      <a:pt x="6" y="21"/>
                    </a:cubicBezTo>
                    <a:cubicBezTo>
                      <a:pt x="8" y="20"/>
                      <a:pt x="10" y="19"/>
                      <a:pt x="13" y="18"/>
                    </a:cubicBezTo>
                    <a:cubicBezTo>
                      <a:pt x="14" y="18"/>
                      <a:pt x="16" y="18"/>
                      <a:pt x="18" y="18"/>
                    </a:cubicBezTo>
                    <a:cubicBezTo>
                      <a:pt x="21" y="17"/>
                      <a:pt x="24" y="17"/>
                      <a:pt x="27" y="16"/>
                    </a:cubicBezTo>
                    <a:cubicBezTo>
                      <a:pt x="31" y="16"/>
                      <a:pt x="36" y="15"/>
                      <a:pt x="40" y="14"/>
                    </a:cubicBezTo>
                    <a:cubicBezTo>
                      <a:pt x="50" y="13"/>
                      <a:pt x="60" y="11"/>
                      <a:pt x="70" y="10"/>
                    </a:cubicBezTo>
                    <a:cubicBezTo>
                      <a:pt x="91" y="6"/>
                      <a:pt x="112" y="3"/>
                      <a:pt x="133" y="0"/>
                    </a:cubicBezTo>
                    <a:cubicBezTo>
                      <a:pt x="138" y="0"/>
                      <a:pt x="142" y="3"/>
                      <a:pt x="144" y="9"/>
                    </a:cubicBezTo>
                    <a:cubicBezTo>
                      <a:pt x="144" y="14"/>
                      <a:pt x="141" y="19"/>
                      <a:pt x="135" y="20"/>
                    </a:cubicBezTo>
                    <a:cubicBezTo>
                      <a:pt x="115" y="23"/>
                      <a:pt x="95" y="25"/>
                      <a:pt x="75" y="29"/>
                    </a:cubicBezTo>
                    <a:cubicBezTo>
                      <a:pt x="66" y="31"/>
                      <a:pt x="56" y="33"/>
                      <a:pt x="46" y="34"/>
                    </a:cubicBezTo>
                    <a:cubicBezTo>
                      <a:pt x="41" y="35"/>
                      <a:pt x="36" y="36"/>
                      <a:pt x="32" y="37"/>
                    </a:cubicBezTo>
                    <a:cubicBezTo>
                      <a:pt x="31" y="37"/>
                      <a:pt x="29" y="37"/>
                      <a:pt x="28" y="38"/>
                    </a:cubicBezTo>
                    <a:cubicBezTo>
                      <a:pt x="27" y="41"/>
                      <a:pt x="23" y="43"/>
                      <a:pt x="19" y="43"/>
                    </a:cubicBezTo>
                    <a:cubicBezTo>
                      <a:pt x="18" y="43"/>
                      <a:pt x="17" y="43"/>
                      <a:pt x="17" y="4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>
                <a:off x="2461320" y="661320"/>
                <a:ext cx="30600" cy="10800"/>
              </a:xfrm>
              <a:custGeom>
                <a:rect b="b" l="l" r="r" t="t"/>
                <a:pathLst>
                  <a:path extrusionOk="0" h="30" w="85">
                    <a:moveTo>
                      <a:pt x="11" y="29"/>
                    </a:moveTo>
                    <a:cubicBezTo>
                      <a:pt x="10" y="29"/>
                      <a:pt x="10" y="29"/>
                      <a:pt x="10" y="29"/>
                    </a:cubicBezTo>
                    <a:cubicBezTo>
                      <a:pt x="4" y="28"/>
                      <a:pt x="0" y="24"/>
                      <a:pt x="0" y="18"/>
                    </a:cubicBezTo>
                    <a:cubicBezTo>
                      <a:pt x="0" y="13"/>
                      <a:pt x="5" y="7"/>
                      <a:pt x="11" y="7"/>
                    </a:cubicBezTo>
                    <a:cubicBezTo>
                      <a:pt x="14" y="7"/>
                      <a:pt x="18" y="7"/>
                      <a:pt x="21" y="7"/>
                    </a:cubicBezTo>
                    <a:cubicBezTo>
                      <a:pt x="39" y="5"/>
                      <a:pt x="56" y="3"/>
                      <a:pt x="73" y="1"/>
                    </a:cubicBezTo>
                    <a:cubicBezTo>
                      <a:pt x="79" y="0"/>
                      <a:pt x="84" y="6"/>
                      <a:pt x="84" y="11"/>
                    </a:cubicBezTo>
                    <a:cubicBezTo>
                      <a:pt x="84" y="17"/>
                      <a:pt x="79" y="22"/>
                      <a:pt x="74" y="22"/>
                    </a:cubicBezTo>
                    <a:cubicBezTo>
                      <a:pt x="72" y="22"/>
                      <a:pt x="70" y="22"/>
                      <a:pt x="69" y="22"/>
                    </a:cubicBezTo>
                    <a:cubicBezTo>
                      <a:pt x="60" y="24"/>
                      <a:pt x="51" y="25"/>
                      <a:pt x="42" y="26"/>
                    </a:cubicBezTo>
                    <a:cubicBezTo>
                      <a:pt x="36" y="27"/>
                      <a:pt x="31" y="27"/>
                      <a:pt x="26" y="28"/>
                    </a:cubicBezTo>
                    <a:cubicBezTo>
                      <a:pt x="23" y="28"/>
                      <a:pt x="20" y="28"/>
                      <a:pt x="17" y="28"/>
                    </a:cubicBezTo>
                    <a:cubicBezTo>
                      <a:pt x="16" y="29"/>
                      <a:pt x="15" y="29"/>
                      <a:pt x="13" y="29"/>
                    </a:cubicBezTo>
                    <a:cubicBezTo>
                      <a:pt x="12" y="29"/>
                      <a:pt x="11" y="29"/>
                      <a:pt x="11" y="2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8"/>
              <p:cNvSpPr/>
              <p:nvPr/>
            </p:nvSpPr>
            <p:spPr>
              <a:xfrm>
                <a:off x="2453760" y="678600"/>
                <a:ext cx="38880" cy="11880"/>
              </a:xfrm>
              <a:custGeom>
                <a:rect b="b" l="l" r="r" t="t"/>
                <a:pathLst>
                  <a:path extrusionOk="0" h="33" w="108">
                    <a:moveTo>
                      <a:pt x="11" y="32"/>
                    </a:moveTo>
                    <a:cubicBezTo>
                      <a:pt x="6" y="32"/>
                      <a:pt x="0" y="27"/>
                      <a:pt x="0" y="21"/>
                    </a:cubicBezTo>
                    <a:cubicBezTo>
                      <a:pt x="0" y="15"/>
                      <a:pt x="4" y="10"/>
                      <a:pt x="11" y="10"/>
                    </a:cubicBezTo>
                    <a:cubicBezTo>
                      <a:pt x="12" y="9"/>
                      <a:pt x="14" y="10"/>
                      <a:pt x="15" y="11"/>
                    </a:cubicBezTo>
                    <a:cubicBezTo>
                      <a:pt x="18" y="11"/>
                      <a:pt x="20" y="11"/>
                      <a:pt x="22" y="11"/>
                    </a:cubicBezTo>
                    <a:cubicBezTo>
                      <a:pt x="47" y="8"/>
                      <a:pt x="71" y="4"/>
                      <a:pt x="95" y="1"/>
                    </a:cubicBezTo>
                    <a:cubicBezTo>
                      <a:pt x="100" y="0"/>
                      <a:pt x="106" y="4"/>
                      <a:pt x="106" y="9"/>
                    </a:cubicBezTo>
                    <a:cubicBezTo>
                      <a:pt x="107" y="14"/>
                      <a:pt x="104" y="19"/>
                      <a:pt x="98" y="21"/>
                    </a:cubicBezTo>
                    <a:cubicBezTo>
                      <a:pt x="83" y="23"/>
                      <a:pt x="67" y="26"/>
                      <a:pt x="52" y="28"/>
                    </a:cubicBezTo>
                    <a:cubicBezTo>
                      <a:pt x="44" y="29"/>
                      <a:pt x="36" y="30"/>
                      <a:pt x="29" y="31"/>
                    </a:cubicBezTo>
                    <a:cubicBezTo>
                      <a:pt x="24" y="32"/>
                      <a:pt x="19" y="32"/>
                      <a:pt x="15" y="32"/>
                    </a:cubicBezTo>
                    <a:cubicBezTo>
                      <a:pt x="14" y="32"/>
                      <a:pt x="12" y="32"/>
                      <a:pt x="11" y="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>
                <a:off x="2511000" y="630360"/>
                <a:ext cx="39240" cy="94320"/>
              </a:xfrm>
              <a:custGeom>
                <a:rect b="b" l="l" r="r" t="t"/>
                <a:pathLst>
                  <a:path extrusionOk="0" h="262" w="109">
                    <a:moveTo>
                      <a:pt x="33" y="261"/>
                    </a:moveTo>
                    <a:cubicBezTo>
                      <a:pt x="27" y="261"/>
                      <a:pt x="22" y="254"/>
                      <a:pt x="24" y="248"/>
                    </a:cubicBezTo>
                    <a:cubicBezTo>
                      <a:pt x="27" y="234"/>
                      <a:pt x="29" y="220"/>
                      <a:pt x="32" y="206"/>
                    </a:cubicBezTo>
                    <a:lnTo>
                      <a:pt x="32" y="207"/>
                    </a:lnTo>
                    <a:cubicBezTo>
                      <a:pt x="34" y="195"/>
                      <a:pt x="36" y="182"/>
                      <a:pt x="39" y="170"/>
                    </a:cubicBezTo>
                    <a:cubicBezTo>
                      <a:pt x="41" y="160"/>
                      <a:pt x="42" y="150"/>
                      <a:pt x="44" y="141"/>
                    </a:cubicBezTo>
                    <a:cubicBezTo>
                      <a:pt x="47" y="128"/>
                      <a:pt x="49" y="116"/>
                      <a:pt x="52" y="104"/>
                    </a:cubicBezTo>
                    <a:cubicBezTo>
                      <a:pt x="53" y="100"/>
                      <a:pt x="54" y="97"/>
                      <a:pt x="55" y="93"/>
                    </a:cubicBezTo>
                    <a:cubicBezTo>
                      <a:pt x="48" y="102"/>
                      <a:pt x="42" y="111"/>
                      <a:pt x="36" y="120"/>
                    </a:cubicBezTo>
                    <a:cubicBezTo>
                      <a:pt x="33" y="125"/>
                      <a:pt x="30" y="129"/>
                      <a:pt x="27" y="135"/>
                    </a:cubicBezTo>
                    <a:cubicBezTo>
                      <a:pt x="27" y="134"/>
                      <a:pt x="27" y="134"/>
                      <a:pt x="27" y="134"/>
                    </a:cubicBezTo>
                    <a:cubicBezTo>
                      <a:pt x="26" y="136"/>
                      <a:pt x="24" y="138"/>
                      <a:pt x="23" y="141"/>
                    </a:cubicBezTo>
                    <a:cubicBezTo>
                      <a:pt x="23" y="142"/>
                      <a:pt x="23" y="142"/>
                      <a:pt x="22" y="142"/>
                    </a:cubicBezTo>
                    <a:cubicBezTo>
                      <a:pt x="22" y="148"/>
                      <a:pt x="15" y="152"/>
                      <a:pt x="10" y="150"/>
                    </a:cubicBezTo>
                    <a:cubicBezTo>
                      <a:pt x="4" y="149"/>
                      <a:pt x="0" y="143"/>
                      <a:pt x="1" y="137"/>
                    </a:cubicBezTo>
                    <a:cubicBezTo>
                      <a:pt x="3" y="130"/>
                      <a:pt x="8" y="124"/>
                      <a:pt x="12" y="118"/>
                    </a:cubicBezTo>
                    <a:cubicBezTo>
                      <a:pt x="15" y="114"/>
                      <a:pt x="17" y="110"/>
                      <a:pt x="20" y="106"/>
                    </a:cubicBezTo>
                    <a:cubicBezTo>
                      <a:pt x="26" y="98"/>
                      <a:pt x="32" y="89"/>
                      <a:pt x="39" y="81"/>
                    </a:cubicBezTo>
                    <a:cubicBezTo>
                      <a:pt x="50" y="66"/>
                      <a:pt x="61" y="51"/>
                      <a:pt x="71" y="35"/>
                    </a:cubicBezTo>
                    <a:lnTo>
                      <a:pt x="71" y="36"/>
                    </a:lnTo>
                    <a:cubicBezTo>
                      <a:pt x="72" y="34"/>
                      <a:pt x="73" y="32"/>
                      <a:pt x="74" y="30"/>
                    </a:cubicBezTo>
                    <a:cubicBezTo>
                      <a:pt x="75" y="26"/>
                      <a:pt x="77" y="22"/>
                      <a:pt x="79" y="19"/>
                    </a:cubicBezTo>
                    <a:cubicBezTo>
                      <a:pt x="81" y="14"/>
                      <a:pt x="84" y="9"/>
                      <a:pt x="87" y="5"/>
                    </a:cubicBezTo>
                    <a:cubicBezTo>
                      <a:pt x="89" y="2"/>
                      <a:pt x="93" y="0"/>
                      <a:pt x="97" y="1"/>
                    </a:cubicBezTo>
                    <a:cubicBezTo>
                      <a:pt x="101" y="1"/>
                      <a:pt x="105" y="4"/>
                      <a:pt x="106" y="8"/>
                    </a:cubicBezTo>
                    <a:cubicBezTo>
                      <a:pt x="107" y="11"/>
                      <a:pt x="108" y="12"/>
                      <a:pt x="107" y="15"/>
                    </a:cubicBezTo>
                    <a:cubicBezTo>
                      <a:pt x="106" y="18"/>
                      <a:pt x="104" y="21"/>
                      <a:pt x="103" y="24"/>
                    </a:cubicBezTo>
                    <a:cubicBezTo>
                      <a:pt x="102" y="26"/>
                      <a:pt x="100" y="28"/>
                      <a:pt x="99" y="30"/>
                    </a:cubicBezTo>
                    <a:cubicBezTo>
                      <a:pt x="97" y="33"/>
                      <a:pt x="95" y="36"/>
                      <a:pt x="94" y="39"/>
                    </a:cubicBezTo>
                    <a:cubicBezTo>
                      <a:pt x="91" y="44"/>
                      <a:pt x="89" y="50"/>
                      <a:pt x="87" y="55"/>
                    </a:cubicBezTo>
                    <a:cubicBezTo>
                      <a:pt x="85" y="62"/>
                      <a:pt x="82" y="68"/>
                      <a:pt x="81" y="75"/>
                    </a:cubicBezTo>
                    <a:cubicBezTo>
                      <a:pt x="78" y="84"/>
                      <a:pt x="75" y="92"/>
                      <a:pt x="73" y="101"/>
                    </a:cubicBezTo>
                    <a:cubicBezTo>
                      <a:pt x="71" y="111"/>
                      <a:pt x="69" y="121"/>
                      <a:pt x="66" y="132"/>
                    </a:cubicBezTo>
                    <a:cubicBezTo>
                      <a:pt x="64" y="142"/>
                      <a:pt x="62" y="153"/>
                      <a:pt x="60" y="163"/>
                    </a:cubicBezTo>
                    <a:cubicBezTo>
                      <a:pt x="58" y="173"/>
                      <a:pt x="57" y="182"/>
                      <a:pt x="55" y="192"/>
                    </a:cubicBezTo>
                    <a:lnTo>
                      <a:pt x="55" y="191"/>
                    </a:lnTo>
                    <a:cubicBezTo>
                      <a:pt x="54" y="197"/>
                      <a:pt x="53" y="203"/>
                      <a:pt x="52" y="210"/>
                    </a:cubicBezTo>
                    <a:lnTo>
                      <a:pt x="52" y="209"/>
                    </a:lnTo>
                    <a:lnTo>
                      <a:pt x="52" y="210"/>
                    </a:lnTo>
                    <a:cubicBezTo>
                      <a:pt x="52" y="209"/>
                      <a:pt x="52" y="209"/>
                      <a:pt x="52" y="209"/>
                    </a:cubicBezTo>
                    <a:lnTo>
                      <a:pt x="52" y="210"/>
                    </a:lnTo>
                    <a:cubicBezTo>
                      <a:pt x="51" y="215"/>
                      <a:pt x="50" y="220"/>
                      <a:pt x="49" y="225"/>
                    </a:cubicBezTo>
                    <a:cubicBezTo>
                      <a:pt x="49" y="224"/>
                      <a:pt x="49" y="224"/>
                      <a:pt x="49" y="224"/>
                    </a:cubicBezTo>
                    <a:cubicBezTo>
                      <a:pt x="48" y="233"/>
                      <a:pt x="46" y="242"/>
                      <a:pt x="45" y="251"/>
                    </a:cubicBezTo>
                    <a:cubicBezTo>
                      <a:pt x="44" y="257"/>
                      <a:pt x="40" y="261"/>
                      <a:pt x="34" y="261"/>
                    </a:cubicBezTo>
                    <a:lnTo>
                      <a:pt x="33" y="26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>
                <a:off x="2558880" y="672480"/>
                <a:ext cx="32040" cy="11160"/>
              </a:xfrm>
              <a:custGeom>
                <a:rect b="b" l="l" r="r" t="t"/>
                <a:pathLst>
                  <a:path extrusionOk="0" h="31" w="89">
                    <a:moveTo>
                      <a:pt x="11" y="30"/>
                    </a:moveTo>
                    <a:cubicBezTo>
                      <a:pt x="5" y="29"/>
                      <a:pt x="0" y="23"/>
                      <a:pt x="2" y="17"/>
                    </a:cubicBezTo>
                    <a:lnTo>
                      <a:pt x="2" y="16"/>
                    </a:lnTo>
                    <a:cubicBezTo>
                      <a:pt x="3" y="12"/>
                      <a:pt x="7" y="8"/>
                      <a:pt x="11" y="8"/>
                    </a:cubicBezTo>
                    <a:cubicBezTo>
                      <a:pt x="14" y="7"/>
                      <a:pt x="16" y="7"/>
                      <a:pt x="18" y="8"/>
                    </a:cubicBezTo>
                    <a:cubicBezTo>
                      <a:pt x="23" y="8"/>
                      <a:pt x="28" y="8"/>
                      <a:pt x="32" y="8"/>
                    </a:cubicBezTo>
                    <a:cubicBezTo>
                      <a:pt x="46" y="6"/>
                      <a:pt x="60" y="4"/>
                      <a:pt x="75" y="1"/>
                    </a:cubicBezTo>
                    <a:cubicBezTo>
                      <a:pt x="80" y="0"/>
                      <a:pt x="86" y="4"/>
                      <a:pt x="87" y="10"/>
                    </a:cubicBezTo>
                    <a:cubicBezTo>
                      <a:pt x="88" y="15"/>
                      <a:pt x="84" y="21"/>
                      <a:pt x="78" y="22"/>
                    </a:cubicBezTo>
                    <a:cubicBezTo>
                      <a:pt x="67" y="24"/>
                      <a:pt x="56" y="25"/>
                      <a:pt x="46" y="27"/>
                    </a:cubicBezTo>
                    <a:cubicBezTo>
                      <a:pt x="41" y="28"/>
                      <a:pt x="36" y="29"/>
                      <a:pt x="32" y="29"/>
                    </a:cubicBezTo>
                    <a:cubicBezTo>
                      <a:pt x="27" y="29"/>
                      <a:pt x="22" y="30"/>
                      <a:pt x="17" y="30"/>
                    </a:cubicBezTo>
                    <a:cubicBezTo>
                      <a:pt x="15" y="30"/>
                      <a:pt x="13" y="30"/>
                      <a:pt x="11" y="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8"/>
              <p:cNvSpPr/>
              <p:nvPr/>
            </p:nvSpPr>
            <p:spPr>
              <a:xfrm>
                <a:off x="2573280" y="651240"/>
                <a:ext cx="18360" cy="48600"/>
              </a:xfrm>
              <a:custGeom>
                <a:rect b="b" l="l" r="r" t="t"/>
                <a:pathLst>
                  <a:path extrusionOk="0" h="135" w="51">
                    <a:moveTo>
                      <a:pt x="2" y="124"/>
                    </a:moveTo>
                    <a:cubicBezTo>
                      <a:pt x="2" y="116"/>
                      <a:pt x="1" y="108"/>
                      <a:pt x="0" y="99"/>
                    </a:cubicBezTo>
                    <a:cubicBezTo>
                      <a:pt x="0" y="92"/>
                      <a:pt x="0" y="86"/>
                      <a:pt x="1" y="80"/>
                    </a:cubicBezTo>
                    <a:cubicBezTo>
                      <a:pt x="1" y="76"/>
                      <a:pt x="2" y="71"/>
                      <a:pt x="2" y="67"/>
                    </a:cubicBezTo>
                    <a:cubicBezTo>
                      <a:pt x="3" y="59"/>
                      <a:pt x="4" y="50"/>
                      <a:pt x="6" y="42"/>
                    </a:cubicBezTo>
                    <a:cubicBezTo>
                      <a:pt x="9" y="34"/>
                      <a:pt x="12" y="25"/>
                      <a:pt x="17" y="18"/>
                    </a:cubicBezTo>
                    <a:cubicBezTo>
                      <a:pt x="19" y="14"/>
                      <a:pt x="21" y="11"/>
                      <a:pt x="25" y="8"/>
                    </a:cubicBezTo>
                    <a:cubicBezTo>
                      <a:pt x="27" y="6"/>
                      <a:pt x="29" y="4"/>
                      <a:pt x="32" y="3"/>
                    </a:cubicBezTo>
                    <a:cubicBezTo>
                      <a:pt x="36" y="0"/>
                      <a:pt x="44" y="2"/>
                      <a:pt x="46" y="7"/>
                    </a:cubicBezTo>
                    <a:cubicBezTo>
                      <a:pt x="50" y="12"/>
                      <a:pt x="48" y="19"/>
                      <a:pt x="43" y="22"/>
                    </a:cubicBezTo>
                    <a:cubicBezTo>
                      <a:pt x="42" y="23"/>
                      <a:pt x="41" y="23"/>
                      <a:pt x="39" y="24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6" y="27"/>
                      <a:pt x="35" y="29"/>
                      <a:pt x="34" y="31"/>
                    </a:cubicBezTo>
                    <a:cubicBezTo>
                      <a:pt x="33" y="32"/>
                      <a:pt x="32" y="34"/>
                      <a:pt x="31" y="36"/>
                    </a:cubicBezTo>
                    <a:cubicBezTo>
                      <a:pt x="29" y="39"/>
                      <a:pt x="28" y="43"/>
                      <a:pt x="27" y="46"/>
                    </a:cubicBezTo>
                    <a:cubicBezTo>
                      <a:pt x="26" y="50"/>
                      <a:pt x="25" y="55"/>
                      <a:pt x="24" y="59"/>
                    </a:cubicBezTo>
                    <a:cubicBezTo>
                      <a:pt x="23" y="67"/>
                      <a:pt x="22" y="75"/>
                      <a:pt x="21" y="84"/>
                    </a:cubicBezTo>
                    <a:cubicBezTo>
                      <a:pt x="21" y="89"/>
                      <a:pt x="21" y="95"/>
                      <a:pt x="21" y="100"/>
                    </a:cubicBezTo>
                    <a:cubicBezTo>
                      <a:pt x="22" y="108"/>
                      <a:pt x="22" y="116"/>
                      <a:pt x="23" y="124"/>
                    </a:cubicBezTo>
                    <a:cubicBezTo>
                      <a:pt x="23" y="130"/>
                      <a:pt x="18" y="134"/>
                      <a:pt x="13" y="134"/>
                    </a:cubicBezTo>
                    <a:cubicBezTo>
                      <a:pt x="7" y="134"/>
                      <a:pt x="3" y="130"/>
                      <a:pt x="2" y="12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2609640" y="599040"/>
                <a:ext cx="375480" cy="133560"/>
              </a:xfrm>
              <a:custGeom>
                <a:rect b="b" l="l" r="r" t="t"/>
                <a:pathLst>
                  <a:path extrusionOk="0" h="371" w="1043">
                    <a:moveTo>
                      <a:pt x="14" y="363"/>
                    </a:moveTo>
                    <a:cubicBezTo>
                      <a:pt x="13" y="361"/>
                      <a:pt x="12" y="358"/>
                      <a:pt x="12" y="355"/>
                    </a:cubicBezTo>
                    <a:cubicBezTo>
                      <a:pt x="13" y="352"/>
                      <a:pt x="14" y="348"/>
                      <a:pt x="14" y="345"/>
                    </a:cubicBezTo>
                    <a:cubicBezTo>
                      <a:pt x="14" y="344"/>
                      <a:pt x="14" y="344"/>
                      <a:pt x="14" y="343"/>
                    </a:cubicBezTo>
                    <a:cubicBezTo>
                      <a:pt x="15" y="327"/>
                      <a:pt x="15" y="311"/>
                      <a:pt x="14" y="295"/>
                    </a:cubicBezTo>
                    <a:cubicBezTo>
                      <a:pt x="14" y="285"/>
                      <a:pt x="14" y="274"/>
                      <a:pt x="13" y="264"/>
                    </a:cubicBezTo>
                    <a:cubicBezTo>
                      <a:pt x="12" y="255"/>
                      <a:pt x="11" y="246"/>
                      <a:pt x="11" y="237"/>
                    </a:cubicBezTo>
                    <a:cubicBezTo>
                      <a:pt x="9" y="219"/>
                      <a:pt x="7" y="201"/>
                      <a:pt x="4" y="183"/>
                    </a:cubicBezTo>
                    <a:cubicBezTo>
                      <a:pt x="3" y="173"/>
                      <a:pt x="2" y="164"/>
                      <a:pt x="1" y="154"/>
                    </a:cubicBezTo>
                    <a:cubicBezTo>
                      <a:pt x="1" y="148"/>
                      <a:pt x="0" y="142"/>
                      <a:pt x="0" y="137"/>
                    </a:cubicBezTo>
                    <a:cubicBezTo>
                      <a:pt x="1" y="133"/>
                      <a:pt x="1" y="127"/>
                      <a:pt x="5" y="124"/>
                    </a:cubicBezTo>
                    <a:cubicBezTo>
                      <a:pt x="8" y="121"/>
                      <a:pt x="12" y="120"/>
                      <a:pt x="16" y="122"/>
                    </a:cubicBezTo>
                    <a:cubicBezTo>
                      <a:pt x="19" y="123"/>
                      <a:pt x="22" y="126"/>
                      <a:pt x="23" y="128"/>
                    </a:cubicBezTo>
                    <a:cubicBezTo>
                      <a:pt x="26" y="133"/>
                      <a:pt x="25" y="138"/>
                      <a:pt x="22" y="142"/>
                    </a:cubicBezTo>
                    <a:cubicBezTo>
                      <a:pt x="22" y="146"/>
                      <a:pt x="22" y="150"/>
                      <a:pt x="22" y="154"/>
                    </a:cubicBezTo>
                    <a:cubicBezTo>
                      <a:pt x="22" y="159"/>
                      <a:pt x="23" y="165"/>
                      <a:pt x="23" y="170"/>
                    </a:cubicBezTo>
                    <a:cubicBezTo>
                      <a:pt x="25" y="184"/>
                      <a:pt x="27" y="199"/>
                      <a:pt x="28" y="214"/>
                    </a:cubicBezTo>
                    <a:cubicBezTo>
                      <a:pt x="28" y="215"/>
                      <a:pt x="28" y="215"/>
                      <a:pt x="29" y="215"/>
                    </a:cubicBezTo>
                    <a:cubicBezTo>
                      <a:pt x="29" y="219"/>
                      <a:pt x="29" y="224"/>
                      <a:pt x="30" y="228"/>
                    </a:cubicBezTo>
                    <a:lnTo>
                      <a:pt x="30" y="229"/>
                    </a:lnTo>
                    <a:cubicBezTo>
                      <a:pt x="30" y="231"/>
                      <a:pt x="30" y="233"/>
                      <a:pt x="30" y="235"/>
                    </a:cubicBezTo>
                    <a:lnTo>
                      <a:pt x="30" y="236"/>
                    </a:lnTo>
                    <a:lnTo>
                      <a:pt x="30" y="235"/>
                    </a:lnTo>
                    <a:cubicBezTo>
                      <a:pt x="32" y="250"/>
                      <a:pt x="33" y="265"/>
                      <a:pt x="33" y="279"/>
                    </a:cubicBezTo>
                    <a:cubicBezTo>
                      <a:pt x="33" y="279"/>
                      <a:pt x="34" y="279"/>
                      <a:pt x="34" y="278"/>
                    </a:cubicBezTo>
                    <a:cubicBezTo>
                      <a:pt x="36" y="272"/>
                      <a:pt x="39" y="265"/>
                      <a:pt x="42" y="260"/>
                    </a:cubicBezTo>
                    <a:cubicBezTo>
                      <a:pt x="46" y="249"/>
                      <a:pt x="50" y="239"/>
                      <a:pt x="55" y="229"/>
                    </a:cubicBezTo>
                    <a:cubicBezTo>
                      <a:pt x="57" y="225"/>
                      <a:pt x="59" y="220"/>
                      <a:pt x="61" y="215"/>
                    </a:cubicBezTo>
                    <a:cubicBezTo>
                      <a:pt x="63" y="209"/>
                      <a:pt x="65" y="204"/>
                      <a:pt x="67" y="198"/>
                    </a:cubicBezTo>
                    <a:cubicBezTo>
                      <a:pt x="69" y="191"/>
                      <a:pt x="72" y="184"/>
                      <a:pt x="75" y="178"/>
                    </a:cubicBezTo>
                    <a:cubicBezTo>
                      <a:pt x="76" y="172"/>
                      <a:pt x="79" y="165"/>
                      <a:pt x="81" y="159"/>
                    </a:cubicBezTo>
                    <a:cubicBezTo>
                      <a:pt x="82" y="155"/>
                      <a:pt x="83" y="150"/>
                      <a:pt x="85" y="145"/>
                    </a:cubicBezTo>
                    <a:cubicBezTo>
                      <a:pt x="86" y="141"/>
                      <a:pt x="87" y="137"/>
                      <a:pt x="88" y="133"/>
                    </a:cubicBezTo>
                    <a:cubicBezTo>
                      <a:pt x="90" y="125"/>
                      <a:pt x="92" y="117"/>
                      <a:pt x="93" y="109"/>
                    </a:cubicBezTo>
                    <a:cubicBezTo>
                      <a:pt x="94" y="102"/>
                      <a:pt x="95" y="96"/>
                      <a:pt x="95" y="89"/>
                    </a:cubicBezTo>
                    <a:cubicBezTo>
                      <a:pt x="95" y="85"/>
                      <a:pt x="95" y="80"/>
                      <a:pt x="95" y="75"/>
                    </a:cubicBezTo>
                    <a:cubicBezTo>
                      <a:pt x="95" y="74"/>
                      <a:pt x="95" y="71"/>
                      <a:pt x="96" y="70"/>
                    </a:cubicBezTo>
                    <a:cubicBezTo>
                      <a:pt x="96" y="67"/>
                      <a:pt x="97" y="65"/>
                      <a:pt x="99" y="63"/>
                    </a:cubicBezTo>
                    <a:cubicBezTo>
                      <a:pt x="102" y="59"/>
                      <a:pt x="106" y="57"/>
                      <a:pt x="111" y="56"/>
                    </a:cubicBezTo>
                    <a:cubicBezTo>
                      <a:pt x="120" y="53"/>
                      <a:pt x="128" y="55"/>
                      <a:pt x="137" y="56"/>
                    </a:cubicBezTo>
                    <a:cubicBezTo>
                      <a:pt x="142" y="56"/>
                      <a:pt x="146" y="56"/>
                      <a:pt x="151" y="57"/>
                    </a:cubicBezTo>
                    <a:cubicBezTo>
                      <a:pt x="156" y="57"/>
                      <a:pt x="162" y="57"/>
                      <a:pt x="168" y="57"/>
                    </a:cubicBezTo>
                    <a:cubicBezTo>
                      <a:pt x="174" y="57"/>
                      <a:pt x="180" y="57"/>
                      <a:pt x="186" y="57"/>
                    </a:cubicBezTo>
                    <a:cubicBezTo>
                      <a:pt x="196" y="57"/>
                      <a:pt x="207" y="56"/>
                      <a:pt x="217" y="56"/>
                    </a:cubicBezTo>
                    <a:cubicBezTo>
                      <a:pt x="241" y="54"/>
                      <a:pt x="264" y="52"/>
                      <a:pt x="288" y="50"/>
                    </a:cubicBezTo>
                    <a:cubicBezTo>
                      <a:pt x="333" y="46"/>
                      <a:pt x="378" y="43"/>
                      <a:pt x="423" y="39"/>
                    </a:cubicBezTo>
                    <a:cubicBezTo>
                      <a:pt x="467" y="35"/>
                      <a:pt x="511" y="31"/>
                      <a:pt x="556" y="31"/>
                    </a:cubicBezTo>
                    <a:cubicBezTo>
                      <a:pt x="562" y="31"/>
                      <a:pt x="568" y="31"/>
                      <a:pt x="573" y="31"/>
                    </a:cubicBezTo>
                    <a:cubicBezTo>
                      <a:pt x="590" y="31"/>
                      <a:pt x="607" y="31"/>
                      <a:pt x="624" y="30"/>
                    </a:cubicBezTo>
                    <a:cubicBezTo>
                      <a:pt x="646" y="29"/>
                      <a:pt x="669" y="28"/>
                      <a:pt x="692" y="27"/>
                    </a:cubicBezTo>
                    <a:cubicBezTo>
                      <a:pt x="714" y="25"/>
                      <a:pt x="737" y="24"/>
                      <a:pt x="760" y="22"/>
                    </a:cubicBezTo>
                    <a:cubicBezTo>
                      <a:pt x="782" y="21"/>
                      <a:pt x="805" y="20"/>
                      <a:pt x="827" y="18"/>
                    </a:cubicBezTo>
                    <a:cubicBezTo>
                      <a:pt x="839" y="17"/>
                      <a:pt x="850" y="16"/>
                      <a:pt x="861" y="15"/>
                    </a:cubicBezTo>
                    <a:cubicBezTo>
                      <a:pt x="872" y="14"/>
                      <a:pt x="883" y="13"/>
                      <a:pt x="894" y="12"/>
                    </a:cubicBezTo>
                    <a:cubicBezTo>
                      <a:pt x="917" y="11"/>
                      <a:pt x="940" y="10"/>
                      <a:pt x="963" y="8"/>
                    </a:cubicBezTo>
                    <a:cubicBezTo>
                      <a:pt x="964" y="8"/>
                      <a:pt x="966" y="8"/>
                      <a:pt x="968" y="7"/>
                    </a:cubicBezTo>
                    <a:lnTo>
                      <a:pt x="967" y="7"/>
                    </a:lnTo>
                    <a:lnTo>
                      <a:pt x="968" y="7"/>
                    </a:lnTo>
                    <a:cubicBezTo>
                      <a:pt x="977" y="7"/>
                      <a:pt x="985" y="6"/>
                      <a:pt x="994" y="4"/>
                    </a:cubicBezTo>
                    <a:cubicBezTo>
                      <a:pt x="997" y="4"/>
                      <a:pt x="1001" y="3"/>
                      <a:pt x="1005" y="3"/>
                    </a:cubicBezTo>
                    <a:cubicBezTo>
                      <a:pt x="1006" y="2"/>
                      <a:pt x="1009" y="2"/>
                      <a:pt x="1010" y="1"/>
                    </a:cubicBezTo>
                    <a:cubicBezTo>
                      <a:pt x="1013" y="1"/>
                      <a:pt x="1017" y="0"/>
                      <a:pt x="1020" y="0"/>
                    </a:cubicBezTo>
                    <a:cubicBezTo>
                      <a:pt x="1024" y="0"/>
                      <a:pt x="1029" y="0"/>
                      <a:pt x="1033" y="2"/>
                    </a:cubicBezTo>
                    <a:cubicBezTo>
                      <a:pt x="1037" y="4"/>
                      <a:pt x="1040" y="8"/>
                      <a:pt x="1041" y="13"/>
                    </a:cubicBezTo>
                    <a:cubicBezTo>
                      <a:pt x="1042" y="17"/>
                      <a:pt x="1042" y="22"/>
                      <a:pt x="1042" y="27"/>
                    </a:cubicBezTo>
                    <a:cubicBezTo>
                      <a:pt x="1042" y="30"/>
                      <a:pt x="1041" y="33"/>
                      <a:pt x="1041" y="36"/>
                    </a:cubicBezTo>
                    <a:cubicBezTo>
                      <a:pt x="1041" y="39"/>
                      <a:pt x="1040" y="42"/>
                      <a:pt x="1039" y="46"/>
                    </a:cubicBezTo>
                    <a:cubicBezTo>
                      <a:pt x="1036" y="57"/>
                      <a:pt x="1032" y="68"/>
                      <a:pt x="1029" y="80"/>
                    </a:cubicBezTo>
                    <a:cubicBezTo>
                      <a:pt x="1027" y="86"/>
                      <a:pt x="1024" y="92"/>
                      <a:pt x="1022" y="98"/>
                    </a:cubicBezTo>
                    <a:cubicBezTo>
                      <a:pt x="1023" y="98"/>
                      <a:pt x="1023" y="98"/>
                      <a:pt x="1023" y="97"/>
                    </a:cubicBezTo>
                    <a:cubicBezTo>
                      <a:pt x="1020" y="105"/>
                      <a:pt x="1017" y="113"/>
                      <a:pt x="1015" y="121"/>
                    </a:cubicBezTo>
                    <a:cubicBezTo>
                      <a:pt x="1012" y="130"/>
                      <a:pt x="1009" y="138"/>
                      <a:pt x="1006" y="147"/>
                    </a:cubicBezTo>
                    <a:cubicBezTo>
                      <a:pt x="1004" y="152"/>
                      <a:pt x="998" y="155"/>
                      <a:pt x="992" y="153"/>
                    </a:cubicBezTo>
                    <a:cubicBezTo>
                      <a:pt x="987" y="151"/>
                      <a:pt x="984" y="145"/>
                      <a:pt x="986" y="139"/>
                    </a:cubicBezTo>
                    <a:cubicBezTo>
                      <a:pt x="994" y="117"/>
                      <a:pt x="1001" y="96"/>
                      <a:pt x="1008" y="74"/>
                    </a:cubicBezTo>
                    <a:cubicBezTo>
                      <a:pt x="1008" y="74"/>
                      <a:pt x="1009" y="74"/>
                      <a:pt x="1009" y="73"/>
                    </a:cubicBezTo>
                    <a:lnTo>
                      <a:pt x="1009" y="74"/>
                    </a:lnTo>
                    <a:lnTo>
                      <a:pt x="1009" y="73"/>
                    </a:lnTo>
                    <a:cubicBezTo>
                      <a:pt x="1009" y="74"/>
                      <a:pt x="1009" y="74"/>
                      <a:pt x="1008" y="74"/>
                    </a:cubicBezTo>
                    <a:cubicBezTo>
                      <a:pt x="1013" y="60"/>
                      <a:pt x="1017" y="46"/>
                      <a:pt x="1020" y="32"/>
                    </a:cubicBezTo>
                    <a:cubicBezTo>
                      <a:pt x="1020" y="30"/>
                      <a:pt x="1021" y="28"/>
                      <a:pt x="1021" y="25"/>
                    </a:cubicBezTo>
                    <a:cubicBezTo>
                      <a:pt x="1021" y="24"/>
                      <a:pt x="1021" y="23"/>
                      <a:pt x="1021" y="22"/>
                    </a:cubicBezTo>
                    <a:cubicBezTo>
                      <a:pt x="999" y="25"/>
                      <a:pt x="977" y="28"/>
                      <a:pt x="955" y="29"/>
                    </a:cubicBezTo>
                    <a:cubicBezTo>
                      <a:pt x="931" y="31"/>
                      <a:pt x="908" y="32"/>
                      <a:pt x="886" y="34"/>
                    </a:cubicBezTo>
                    <a:cubicBezTo>
                      <a:pt x="864" y="36"/>
                      <a:pt x="841" y="38"/>
                      <a:pt x="819" y="39"/>
                    </a:cubicBezTo>
                    <a:cubicBezTo>
                      <a:pt x="797" y="41"/>
                      <a:pt x="774" y="43"/>
                      <a:pt x="751" y="44"/>
                    </a:cubicBezTo>
                    <a:cubicBezTo>
                      <a:pt x="728" y="46"/>
                      <a:pt x="705" y="47"/>
                      <a:pt x="682" y="48"/>
                    </a:cubicBezTo>
                    <a:cubicBezTo>
                      <a:pt x="660" y="49"/>
                      <a:pt x="638" y="50"/>
                      <a:pt x="615" y="51"/>
                    </a:cubicBezTo>
                    <a:cubicBezTo>
                      <a:pt x="593" y="52"/>
                      <a:pt x="571" y="52"/>
                      <a:pt x="548" y="52"/>
                    </a:cubicBezTo>
                    <a:cubicBezTo>
                      <a:pt x="525" y="52"/>
                      <a:pt x="503" y="53"/>
                      <a:pt x="481" y="54"/>
                    </a:cubicBezTo>
                    <a:cubicBezTo>
                      <a:pt x="458" y="56"/>
                      <a:pt x="434" y="59"/>
                      <a:pt x="410" y="60"/>
                    </a:cubicBezTo>
                    <a:cubicBezTo>
                      <a:pt x="389" y="62"/>
                      <a:pt x="367" y="64"/>
                      <a:pt x="346" y="66"/>
                    </a:cubicBezTo>
                    <a:cubicBezTo>
                      <a:pt x="323" y="68"/>
                      <a:pt x="300" y="70"/>
                      <a:pt x="276" y="72"/>
                    </a:cubicBezTo>
                    <a:cubicBezTo>
                      <a:pt x="265" y="73"/>
                      <a:pt x="254" y="74"/>
                      <a:pt x="243" y="75"/>
                    </a:cubicBezTo>
                    <a:cubicBezTo>
                      <a:pt x="231" y="75"/>
                      <a:pt x="221" y="77"/>
                      <a:pt x="210" y="77"/>
                    </a:cubicBezTo>
                    <a:cubicBezTo>
                      <a:pt x="203" y="77"/>
                      <a:pt x="196" y="78"/>
                      <a:pt x="188" y="78"/>
                    </a:cubicBezTo>
                    <a:cubicBezTo>
                      <a:pt x="182" y="78"/>
                      <a:pt x="176" y="78"/>
                      <a:pt x="169" y="78"/>
                    </a:cubicBezTo>
                    <a:cubicBezTo>
                      <a:pt x="154" y="78"/>
                      <a:pt x="139" y="77"/>
                      <a:pt x="124" y="77"/>
                    </a:cubicBezTo>
                    <a:cubicBezTo>
                      <a:pt x="122" y="76"/>
                      <a:pt x="120" y="76"/>
                      <a:pt x="117" y="77"/>
                    </a:cubicBezTo>
                    <a:cubicBezTo>
                      <a:pt x="117" y="100"/>
                      <a:pt x="111" y="123"/>
                      <a:pt x="106" y="146"/>
                    </a:cubicBezTo>
                    <a:cubicBezTo>
                      <a:pt x="102" y="157"/>
                      <a:pt x="99" y="168"/>
                      <a:pt x="95" y="179"/>
                    </a:cubicBezTo>
                    <a:cubicBezTo>
                      <a:pt x="92" y="189"/>
                      <a:pt x="88" y="199"/>
                      <a:pt x="85" y="208"/>
                    </a:cubicBezTo>
                    <a:cubicBezTo>
                      <a:pt x="78" y="226"/>
                      <a:pt x="70" y="244"/>
                      <a:pt x="62" y="262"/>
                    </a:cubicBezTo>
                    <a:cubicBezTo>
                      <a:pt x="55" y="279"/>
                      <a:pt x="48" y="296"/>
                      <a:pt x="43" y="314"/>
                    </a:cubicBezTo>
                    <a:cubicBezTo>
                      <a:pt x="40" y="323"/>
                      <a:pt x="37" y="332"/>
                      <a:pt x="36" y="341"/>
                    </a:cubicBezTo>
                    <a:cubicBezTo>
                      <a:pt x="36" y="342"/>
                      <a:pt x="35" y="343"/>
                      <a:pt x="35" y="345"/>
                    </a:cubicBezTo>
                    <a:cubicBezTo>
                      <a:pt x="35" y="350"/>
                      <a:pt x="35" y="355"/>
                      <a:pt x="35" y="360"/>
                    </a:cubicBezTo>
                    <a:cubicBezTo>
                      <a:pt x="33" y="364"/>
                      <a:pt x="30" y="369"/>
                      <a:pt x="25" y="370"/>
                    </a:cubicBezTo>
                    <a:cubicBezTo>
                      <a:pt x="25" y="370"/>
                      <a:pt x="24" y="370"/>
                      <a:pt x="23" y="370"/>
                    </a:cubicBezTo>
                    <a:cubicBezTo>
                      <a:pt x="19" y="370"/>
                      <a:pt x="16" y="367"/>
                      <a:pt x="14" y="3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>
                <a:off x="2647080" y="637920"/>
                <a:ext cx="48600" cy="76680"/>
              </a:xfrm>
              <a:custGeom>
                <a:rect b="b" l="l" r="r" t="t"/>
                <a:pathLst>
                  <a:path extrusionOk="0" h="213" w="135">
                    <a:moveTo>
                      <a:pt x="24" y="205"/>
                    </a:moveTo>
                    <a:cubicBezTo>
                      <a:pt x="23" y="202"/>
                      <a:pt x="23" y="199"/>
                      <a:pt x="23" y="195"/>
                    </a:cubicBezTo>
                    <a:cubicBezTo>
                      <a:pt x="24" y="190"/>
                      <a:pt x="30" y="187"/>
                      <a:pt x="35" y="187"/>
                    </a:cubicBezTo>
                    <a:cubicBezTo>
                      <a:pt x="37" y="187"/>
                      <a:pt x="38" y="188"/>
                      <a:pt x="39" y="188"/>
                    </a:cubicBezTo>
                    <a:cubicBezTo>
                      <a:pt x="41" y="187"/>
                      <a:pt x="44" y="187"/>
                      <a:pt x="46" y="185"/>
                    </a:cubicBezTo>
                    <a:cubicBezTo>
                      <a:pt x="48" y="184"/>
                      <a:pt x="51" y="182"/>
                      <a:pt x="54" y="180"/>
                    </a:cubicBezTo>
                    <a:cubicBezTo>
                      <a:pt x="57" y="178"/>
                      <a:pt x="60" y="175"/>
                      <a:pt x="63" y="173"/>
                    </a:cubicBezTo>
                    <a:cubicBezTo>
                      <a:pt x="65" y="171"/>
                      <a:pt x="68" y="168"/>
                      <a:pt x="70" y="166"/>
                    </a:cubicBezTo>
                    <a:cubicBezTo>
                      <a:pt x="72" y="164"/>
                      <a:pt x="73" y="163"/>
                      <a:pt x="74" y="161"/>
                    </a:cubicBezTo>
                    <a:cubicBezTo>
                      <a:pt x="74" y="160"/>
                      <a:pt x="75" y="159"/>
                      <a:pt x="76" y="157"/>
                    </a:cubicBezTo>
                    <a:cubicBezTo>
                      <a:pt x="77" y="154"/>
                      <a:pt x="79" y="150"/>
                      <a:pt x="80" y="147"/>
                    </a:cubicBezTo>
                    <a:cubicBezTo>
                      <a:pt x="83" y="136"/>
                      <a:pt x="86" y="127"/>
                      <a:pt x="88" y="116"/>
                    </a:cubicBezTo>
                    <a:cubicBezTo>
                      <a:pt x="89" y="108"/>
                      <a:pt x="91" y="101"/>
                      <a:pt x="92" y="93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82" y="103"/>
                      <a:pt x="72" y="111"/>
                      <a:pt x="61" y="118"/>
                    </a:cubicBezTo>
                    <a:cubicBezTo>
                      <a:pt x="45" y="128"/>
                      <a:pt x="18" y="138"/>
                      <a:pt x="5" y="117"/>
                    </a:cubicBezTo>
                    <a:cubicBezTo>
                      <a:pt x="3" y="113"/>
                      <a:pt x="1" y="108"/>
                      <a:pt x="0" y="104"/>
                    </a:cubicBezTo>
                    <a:cubicBezTo>
                      <a:pt x="0" y="98"/>
                      <a:pt x="2" y="93"/>
                      <a:pt x="4" y="88"/>
                    </a:cubicBezTo>
                    <a:cubicBezTo>
                      <a:pt x="7" y="81"/>
                      <a:pt x="11" y="75"/>
                      <a:pt x="14" y="69"/>
                    </a:cubicBezTo>
                    <a:cubicBezTo>
                      <a:pt x="19" y="62"/>
                      <a:pt x="24" y="56"/>
                      <a:pt x="30" y="50"/>
                    </a:cubicBezTo>
                    <a:cubicBezTo>
                      <a:pt x="35" y="43"/>
                      <a:pt x="42" y="36"/>
                      <a:pt x="48" y="30"/>
                    </a:cubicBezTo>
                    <a:cubicBezTo>
                      <a:pt x="56" y="23"/>
                      <a:pt x="65" y="16"/>
                      <a:pt x="74" y="11"/>
                    </a:cubicBezTo>
                    <a:cubicBezTo>
                      <a:pt x="83" y="5"/>
                      <a:pt x="92" y="1"/>
                      <a:pt x="103" y="1"/>
                    </a:cubicBezTo>
                    <a:cubicBezTo>
                      <a:pt x="112" y="0"/>
                      <a:pt x="122" y="1"/>
                      <a:pt x="128" y="9"/>
                    </a:cubicBezTo>
                    <a:cubicBezTo>
                      <a:pt x="130" y="12"/>
                      <a:pt x="133" y="15"/>
                      <a:pt x="133" y="19"/>
                    </a:cubicBezTo>
                    <a:cubicBezTo>
                      <a:pt x="134" y="25"/>
                      <a:pt x="133" y="29"/>
                      <a:pt x="132" y="34"/>
                    </a:cubicBezTo>
                    <a:cubicBezTo>
                      <a:pt x="130" y="40"/>
                      <a:pt x="129" y="45"/>
                      <a:pt x="126" y="50"/>
                    </a:cubicBezTo>
                    <a:cubicBezTo>
                      <a:pt x="124" y="54"/>
                      <a:pt x="119" y="56"/>
                      <a:pt x="115" y="55"/>
                    </a:cubicBezTo>
                    <a:cubicBezTo>
                      <a:pt x="111" y="55"/>
                      <a:pt x="106" y="51"/>
                      <a:pt x="105" y="47"/>
                    </a:cubicBezTo>
                    <a:cubicBezTo>
                      <a:pt x="105" y="43"/>
                      <a:pt x="106" y="40"/>
                      <a:pt x="107" y="36"/>
                    </a:cubicBezTo>
                    <a:cubicBezTo>
                      <a:pt x="107" y="33"/>
                      <a:pt x="109" y="30"/>
                      <a:pt x="111" y="29"/>
                    </a:cubicBezTo>
                    <a:cubicBezTo>
                      <a:pt x="111" y="27"/>
                      <a:pt x="112" y="26"/>
                      <a:pt x="112" y="25"/>
                    </a:cubicBezTo>
                    <a:lnTo>
                      <a:pt x="112" y="24"/>
                    </a:lnTo>
                    <a:lnTo>
                      <a:pt x="112" y="23"/>
                    </a:lnTo>
                    <a:cubicBezTo>
                      <a:pt x="111" y="23"/>
                      <a:pt x="111" y="22"/>
                      <a:pt x="111" y="22"/>
                    </a:cubicBezTo>
                    <a:cubicBezTo>
                      <a:pt x="111" y="22"/>
                      <a:pt x="111" y="23"/>
                      <a:pt x="112" y="23"/>
                    </a:cubicBezTo>
                    <a:cubicBezTo>
                      <a:pt x="111" y="23"/>
                      <a:pt x="111" y="22"/>
                      <a:pt x="111" y="22"/>
                    </a:cubicBezTo>
                    <a:lnTo>
                      <a:pt x="110" y="22"/>
                    </a:lnTo>
                    <a:cubicBezTo>
                      <a:pt x="109" y="22"/>
                      <a:pt x="109" y="22"/>
                      <a:pt x="109" y="2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6" y="22"/>
                      <a:pt x="105" y="22"/>
                      <a:pt x="104" y="22"/>
                    </a:cubicBezTo>
                    <a:cubicBezTo>
                      <a:pt x="102" y="22"/>
                      <a:pt x="102" y="22"/>
                      <a:pt x="101" y="22"/>
                    </a:cubicBezTo>
                    <a:cubicBezTo>
                      <a:pt x="98" y="23"/>
                      <a:pt x="97" y="23"/>
                      <a:pt x="94" y="24"/>
                    </a:cubicBezTo>
                    <a:cubicBezTo>
                      <a:pt x="91" y="25"/>
                      <a:pt x="88" y="26"/>
                      <a:pt x="86" y="28"/>
                    </a:cubicBezTo>
                    <a:cubicBezTo>
                      <a:pt x="83" y="30"/>
                      <a:pt x="80" y="32"/>
                      <a:pt x="77" y="33"/>
                    </a:cubicBezTo>
                    <a:cubicBezTo>
                      <a:pt x="72" y="37"/>
                      <a:pt x="67" y="40"/>
                      <a:pt x="63" y="44"/>
                    </a:cubicBezTo>
                    <a:cubicBezTo>
                      <a:pt x="58" y="50"/>
                      <a:pt x="52" y="55"/>
                      <a:pt x="46" y="61"/>
                    </a:cubicBezTo>
                    <a:cubicBezTo>
                      <a:pt x="44" y="65"/>
                      <a:pt x="41" y="68"/>
                      <a:pt x="39" y="71"/>
                    </a:cubicBezTo>
                    <a:cubicBezTo>
                      <a:pt x="37" y="74"/>
                      <a:pt x="34" y="78"/>
                      <a:pt x="32" y="80"/>
                    </a:cubicBezTo>
                    <a:cubicBezTo>
                      <a:pt x="30" y="85"/>
                      <a:pt x="27" y="89"/>
                      <a:pt x="25" y="93"/>
                    </a:cubicBezTo>
                    <a:cubicBezTo>
                      <a:pt x="24" y="95"/>
                      <a:pt x="23" y="97"/>
                      <a:pt x="23" y="100"/>
                    </a:cubicBezTo>
                    <a:cubicBezTo>
                      <a:pt x="22" y="100"/>
                      <a:pt x="22" y="100"/>
                      <a:pt x="22" y="101"/>
                    </a:cubicBezTo>
                    <a:cubicBezTo>
                      <a:pt x="22" y="102"/>
                      <a:pt x="22" y="102"/>
                      <a:pt x="22" y="102"/>
                    </a:cubicBezTo>
                    <a:lnTo>
                      <a:pt x="22" y="103"/>
                    </a:lnTo>
                    <a:lnTo>
                      <a:pt x="23" y="103"/>
                    </a:ln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5"/>
                      <a:pt x="23" y="105"/>
                      <a:pt x="24" y="106"/>
                    </a:cubicBezTo>
                    <a:cubicBezTo>
                      <a:pt x="24" y="106"/>
                      <a:pt x="24" y="107"/>
                      <a:pt x="25" y="107"/>
                    </a:cubicBezTo>
                    <a:cubicBezTo>
                      <a:pt x="25" y="108"/>
                      <a:pt x="25" y="108"/>
                      <a:pt x="26" y="108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28" y="108"/>
                      <a:pt x="28" y="108"/>
                      <a:pt x="29" y="108"/>
                    </a:cubicBezTo>
                    <a:cubicBezTo>
                      <a:pt x="31" y="108"/>
                      <a:pt x="32" y="107"/>
                      <a:pt x="34" y="107"/>
                    </a:cubicBezTo>
                    <a:cubicBezTo>
                      <a:pt x="35" y="107"/>
                      <a:pt x="37" y="106"/>
                      <a:pt x="38" y="106"/>
                    </a:cubicBezTo>
                    <a:cubicBezTo>
                      <a:pt x="40" y="105"/>
                      <a:pt x="43" y="104"/>
                      <a:pt x="45" y="103"/>
                    </a:cubicBezTo>
                    <a:cubicBezTo>
                      <a:pt x="50" y="100"/>
                      <a:pt x="54" y="97"/>
                      <a:pt x="58" y="94"/>
                    </a:cubicBezTo>
                    <a:cubicBezTo>
                      <a:pt x="65" y="89"/>
                      <a:pt x="72" y="83"/>
                      <a:pt x="79" y="78"/>
                    </a:cubicBezTo>
                    <a:cubicBezTo>
                      <a:pt x="84" y="73"/>
                      <a:pt x="88" y="68"/>
                      <a:pt x="92" y="64"/>
                    </a:cubicBezTo>
                    <a:cubicBezTo>
                      <a:pt x="93" y="62"/>
                      <a:pt x="94" y="61"/>
                      <a:pt x="95" y="60"/>
                    </a:cubicBezTo>
                    <a:cubicBezTo>
                      <a:pt x="97" y="58"/>
                      <a:pt x="99" y="57"/>
                      <a:pt x="100" y="56"/>
                    </a:cubicBezTo>
                    <a:cubicBezTo>
                      <a:pt x="106" y="52"/>
                      <a:pt x="114" y="55"/>
                      <a:pt x="116" y="62"/>
                    </a:cubicBezTo>
                    <a:cubicBezTo>
                      <a:pt x="117" y="65"/>
                      <a:pt x="118" y="68"/>
                      <a:pt x="118" y="71"/>
                    </a:cubicBezTo>
                    <a:cubicBezTo>
                      <a:pt x="117" y="75"/>
                      <a:pt x="116" y="78"/>
                      <a:pt x="116" y="82"/>
                    </a:cubicBezTo>
                    <a:cubicBezTo>
                      <a:pt x="115" y="86"/>
                      <a:pt x="115" y="89"/>
                      <a:pt x="113" y="93"/>
                    </a:cubicBezTo>
                    <a:cubicBezTo>
                      <a:pt x="112" y="99"/>
                      <a:pt x="112" y="104"/>
                      <a:pt x="110" y="109"/>
                    </a:cubicBezTo>
                    <a:cubicBezTo>
                      <a:pt x="108" y="121"/>
                      <a:pt x="105" y="132"/>
                      <a:pt x="102" y="144"/>
                    </a:cubicBezTo>
                    <a:cubicBezTo>
                      <a:pt x="99" y="153"/>
                      <a:pt x="97" y="163"/>
                      <a:pt x="92" y="172"/>
                    </a:cubicBezTo>
                    <a:cubicBezTo>
                      <a:pt x="86" y="182"/>
                      <a:pt x="76" y="190"/>
                      <a:pt x="67" y="198"/>
                    </a:cubicBezTo>
                    <a:cubicBezTo>
                      <a:pt x="62" y="201"/>
                      <a:pt x="57" y="204"/>
                      <a:pt x="52" y="207"/>
                    </a:cubicBezTo>
                    <a:cubicBezTo>
                      <a:pt x="49" y="209"/>
                      <a:pt x="45" y="210"/>
                      <a:pt x="41" y="211"/>
                    </a:cubicBezTo>
                    <a:cubicBezTo>
                      <a:pt x="39" y="211"/>
                      <a:pt x="38" y="212"/>
                      <a:pt x="37" y="212"/>
                    </a:cubicBezTo>
                    <a:cubicBezTo>
                      <a:pt x="32" y="212"/>
                      <a:pt x="27" y="209"/>
                      <a:pt x="24" y="2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8"/>
              <p:cNvSpPr/>
              <p:nvPr/>
            </p:nvSpPr>
            <p:spPr>
              <a:xfrm>
                <a:off x="2704680" y="662760"/>
                <a:ext cx="16560" cy="40320"/>
              </a:xfrm>
              <a:custGeom>
                <a:rect b="b" l="l" r="r" t="t"/>
                <a:pathLst>
                  <a:path extrusionOk="0" h="112" w="46">
                    <a:moveTo>
                      <a:pt x="23" y="105"/>
                    </a:moveTo>
                    <a:cubicBezTo>
                      <a:pt x="21" y="101"/>
                      <a:pt x="19" y="96"/>
                      <a:pt x="18" y="92"/>
                    </a:cubicBezTo>
                    <a:cubicBezTo>
                      <a:pt x="13" y="78"/>
                      <a:pt x="8" y="65"/>
                      <a:pt x="5" y="51"/>
                    </a:cubicBezTo>
                    <a:lnTo>
                      <a:pt x="5" y="52"/>
                    </a:lnTo>
                    <a:cubicBezTo>
                      <a:pt x="4" y="49"/>
                      <a:pt x="3" y="46"/>
                      <a:pt x="2" y="43"/>
                    </a:cubicBezTo>
                    <a:cubicBezTo>
                      <a:pt x="3" y="44"/>
                      <a:pt x="3" y="44"/>
                      <a:pt x="3" y="45"/>
                    </a:cubicBezTo>
                    <a:cubicBezTo>
                      <a:pt x="2" y="39"/>
                      <a:pt x="1" y="32"/>
                      <a:pt x="0" y="27"/>
                    </a:cubicBezTo>
                    <a:cubicBezTo>
                      <a:pt x="0" y="23"/>
                      <a:pt x="0" y="20"/>
                      <a:pt x="1" y="16"/>
                    </a:cubicBezTo>
                    <a:cubicBezTo>
                      <a:pt x="1" y="12"/>
                      <a:pt x="2" y="9"/>
                      <a:pt x="4" y="6"/>
                    </a:cubicBezTo>
                    <a:cubicBezTo>
                      <a:pt x="5" y="4"/>
                      <a:pt x="8" y="2"/>
                      <a:pt x="11" y="2"/>
                    </a:cubicBezTo>
                    <a:cubicBezTo>
                      <a:pt x="13" y="0"/>
                      <a:pt x="17" y="1"/>
                      <a:pt x="20" y="3"/>
                    </a:cubicBezTo>
                    <a:cubicBezTo>
                      <a:pt x="23" y="5"/>
                      <a:pt x="26" y="10"/>
                      <a:pt x="26" y="15"/>
                    </a:cubicBezTo>
                    <a:cubicBezTo>
                      <a:pt x="26" y="18"/>
                      <a:pt x="24" y="21"/>
                      <a:pt x="22" y="23"/>
                    </a:cubicBezTo>
                    <a:cubicBezTo>
                      <a:pt x="22" y="25"/>
                      <a:pt x="22" y="27"/>
                      <a:pt x="22" y="30"/>
                    </a:cubicBezTo>
                    <a:cubicBezTo>
                      <a:pt x="23" y="35"/>
                      <a:pt x="24" y="42"/>
                      <a:pt x="26" y="48"/>
                    </a:cubicBezTo>
                    <a:cubicBezTo>
                      <a:pt x="27" y="52"/>
                      <a:pt x="28" y="57"/>
                      <a:pt x="29" y="62"/>
                    </a:cubicBezTo>
                    <a:cubicBezTo>
                      <a:pt x="31" y="67"/>
                      <a:pt x="33" y="72"/>
                      <a:pt x="34" y="77"/>
                    </a:cubicBezTo>
                    <a:cubicBezTo>
                      <a:pt x="37" y="83"/>
                      <a:pt x="40" y="90"/>
                      <a:pt x="43" y="96"/>
                    </a:cubicBezTo>
                    <a:cubicBezTo>
                      <a:pt x="45" y="102"/>
                      <a:pt x="43" y="108"/>
                      <a:pt x="37" y="111"/>
                    </a:cubicBezTo>
                    <a:cubicBezTo>
                      <a:pt x="36" y="111"/>
                      <a:pt x="34" y="111"/>
                      <a:pt x="33" y="111"/>
                    </a:cubicBezTo>
                    <a:cubicBezTo>
                      <a:pt x="29" y="111"/>
                      <a:pt x="25" y="109"/>
                      <a:pt x="23" y="1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>
                <a:off x="2687040" y="675360"/>
                <a:ext cx="45720" cy="50760"/>
              </a:xfrm>
              <a:custGeom>
                <a:rect b="b" l="l" r="r" t="t"/>
                <a:pathLst>
                  <a:path extrusionOk="0" h="141" w="127">
                    <a:moveTo>
                      <a:pt x="7" y="138"/>
                    </a:moveTo>
                    <a:cubicBezTo>
                      <a:pt x="2" y="136"/>
                      <a:pt x="0" y="129"/>
                      <a:pt x="3" y="124"/>
                    </a:cubicBezTo>
                    <a:cubicBezTo>
                      <a:pt x="9" y="113"/>
                      <a:pt x="15" y="102"/>
                      <a:pt x="22" y="92"/>
                    </a:cubicBezTo>
                    <a:cubicBezTo>
                      <a:pt x="25" y="87"/>
                      <a:pt x="28" y="83"/>
                      <a:pt x="31" y="78"/>
                    </a:cubicBezTo>
                    <a:cubicBezTo>
                      <a:pt x="34" y="73"/>
                      <a:pt x="37" y="68"/>
                      <a:pt x="41" y="63"/>
                    </a:cubicBezTo>
                    <a:cubicBezTo>
                      <a:pt x="44" y="59"/>
                      <a:pt x="47" y="54"/>
                      <a:pt x="51" y="49"/>
                    </a:cubicBezTo>
                    <a:cubicBezTo>
                      <a:pt x="54" y="45"/>
                      <a:pt x="59" y="40"/>
                      <a:pt x="62" y="35"/>
                    </a:cubicBezTo>
                    <a:cubicBezTo>
                      <a:pt x="67" y="30"/>
                      <a:pt x="71" y="25"/>
                      <a:pt x="76" y="20"/>
                    </a:cubicBezTo>
                    <a:cubicBezTo>
                      <a:pt x="81" y="14"/>
                      <a:pt x="87" y="9"/>
                      <a:pt x="94" y="5"/>
                    </a:cubicBezTo>
                    <a:cubicBezTo>
                      <a:pt x="99" y="2"/>
                      <a:pt x="105" y="0"/>
                      <a:pt x="112" y="0"/>
                    </a:cubicBezTo>
                    <a:cubicBezTo>
                      <a:pt x="114" y="1"/>
                      <a:pt x="117" y="2"/>
                      <a:pt x="119" y="3"/>
                    </a:cubicBezTo>
                    <a:cubicBezTo>
                      <a:pt x="125" y="6"/>
                      <a:pt x="126" y="14"/>
                      <a:pt x="123" y="20"/>
                    </a:cubicBezTo>
                    <a:cubicBezTo>
                      <a:pt x="119" y="24"/>
                      <a:pt x="113" y="25"/>
                      <a:pt x="108" y="23"/>
                    </a:cubicBezTo>
                    <a:lnTo>
                      <a:pt x="107" y="23"/>
                    </a:lnTo>
                    <a:lnTo>
                      <a:pt x="108" y="23"/>
                    </a:lnTo>
                    <a:lnTo>
                      <a:pt x="107" y="23"/>
                    </a:lnTo>
                    <a:lnTo>
                      <a:pt x="106" y="23"/>
                    </a:lnTo>
                    <a:lnTo>
                      <a:pt x="107" y="23"/>
                    </a:lnTo>
                    <a:lnTo>
                      <a:pt x="108" y="23"/>
                    </a:lnTo>
                    <a:cubicBezTo>
                      <a:pt x="107" y="23"/>
                      <a:pt x="107" y="23"/>
                      <a:pt x="106" y="23"/>
                    </a:cubicBezTo>
                    <a:cubicBezTo>
                      <a:pt x="106" y="23"/>
                      <a:pt x="105" y="23"/>
                      <a:pt x="105" y="24"/>
                    </a:cubicBezTo>
                    <a:cubicBezTo>
                      <a:pt x="103" y="24"/>
                      <a:pt x="102" y="25"/>
                      <a:pt x="101" y="26"/>
                    </a:cubicBezTo>
                    <a:lnTo>
                      <a:pt x="102" y="25"/>
                    </a:lnTo>
                    <a:cubicBezTo>
                      <a:pt x="100" y="27"/>
                      <a:pt x="98" y="28"/>
                      <a:pt x="97" y="30"/>
                    </a:cubicBezTo>
                    <a:cubicBezTo>
                      <a:pt x="91" y="35"/>
                      <a:pt x="85" y="42"/>
                      <a:pt x="79" y="48"/>
                    </a:cubicBezTo>
                    <a:cubicBezTo>
                      <a:pt x="74" y="55"/>
                      <a:pt x="68" y="61"/>
                      <a:pt x="63" y="67"/>
                    </a:cubicBezTo>
                    <a:cubicBezTo>
                      <a:pt x="61" y="71"/>
                      <a:pt x="59" y="74"/>
                      <a:pt x="56" y="77"/>
                    </a:cubicBezTo>
                    <a:cubicBezTo>
                      <a:pt x="53" y="82"/>
                      <a:pt x="50" y="86"/>
                      <a:pt x="48" y="90"/>
                    </a:cubicBezTo>
                    <a:cubicBezTo>
                      <a:pt x="38" y="105"/>
                      <a:pt x="29" y="119"/>
                      <a:pt x="22" y="134"/>
                    </a:cubicBezTo>
                    <a:cubicBezTo>
                      <a:pt x="20" y="138"/>
                      <a:pt x="16" y="140"/>
                      <a:pt x="13" y="140"/>
                    </a:cubicBezTo>
                    <a:cubicBezTo>
                      <a:pt x="11" y="140"/>
                      <a:pt x="9" y="139"/>
                      <a:pt x="7" y="13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>
                <a:off x="2740320" y="641160"/>
                <a:ext cx="40320" cy="38160"/>
              </a:xfrm>
              <a:custGeom>
                <a:rect b="b" l="l" r="r" t="t"/>
                <a:pathLst>
                  <a:path extrusionOk="0" h="106" w="112">
                    <a:moveTo>
                      <a:pt x="42" y="27"/>
                    </a:moveTo>
                    <a:cubicBezTo>
                      <a:pt x="42" y="26"/>
                      <a:pt x="42" y="26"/>
                      <a:pt x="42" y="25"/>
                    </a:cubicBezTo>
                    <a:lnTo>
                      <a:pt x="41" y="24"/>
                    </a:lnTo>
                    <a:cubicBezTo>
                      <a:pt x="41" y="24"/>
                      <a:pt x="41" y="23"/>
                      <a:pt x="40" y="23"/>
                    </a:cubicBezTo>
                    <a:cubicBezTo>
                      <a:pt x="40" y="22"/>
                      <a:pt x="40" y="22"/>
                      <a:pt x="39" y="22"/>
                    </a:cubicBezTo>
                    <a:cubicBezTo>
                      <a:pt x="40" y="22"/>
                      <a:pt x="40" y="22"/>
                      <a:pt x="40" y="22"/>
                    </a:cubicBezTo>
                    <a:lnTo>
                      <a:pt x="39" y="22"/>
                    </a:lnTo>
                    <a:lnTo>
                      <a:pt x="38" y="22"/>
                    </a:lnTo>
                    <a:cubicBezTo>
                      <a:pt x="37" y="22"/>
                      <a:pt x="37" y="22"/>
                      <a:pt x="37" y="22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5" y="22"/>
                      <a:pt x="34" y="22"/>
                      <a:pt x="33" y="23"/>
                    </a:cubicBezTo>
                    <a:cubicBezTo>
                      <a:pt x="32" y="23"/>
                      <a:pt x="30" y="24"/>
                      <a:pt x="29" y="24"/>
                    </a:cubicBezTo>
                    <a:lnTo>
                      <a:pt x="28" y="25"/>
                    </a:lnTo>
                    <a:cubicBezTo>
                      <a:pt x="27" y="26"/>
                      <a:pt x="26" y="26"/>
                      <a:pt x="26" y="26"/>
                    </a:cubicBezTo>
                    <a:cubicBezTo>
                      <a:pt x="28" y="26"/>
                      <a:pt x="29" y="26"/>
                      <a:pt x="30" y="27"/>
                    </a:cubicBezTo>
                    <a:cubicBezTo>
                      <a:pt x="34" y="27"/>
                      <a:pt x="38" y="27"/>
                      <a:pt x="42" y="27"/>
                    </a:cubicBezTo>
                    <a:moveTo>
                      <a:pt x="54" y="105"/>
                    </a:moveTo>
                    <a:cubicBezTo>
                      <a:pt x="47" y="105"/>
                      <a:pt x="39" y="104"/>
                      <a:pt x="33" y="102"/>
                    </a:cubicBezTo>
                    <a:cubicBezTo>
                      <a:pt x="27" y="100"/>
                      <a:pt x="21" y="94"/>
                      <a:pt x="20" y="88"/>
                    </a:cubicBezTo>
                    <a:cubicBezTo>
                      <a:pt x="19" y="84"/>
                      <a:pt x="19" y="81"/>
                      <a:pt x="21" y="77"/>
                    </a:cubicBezTo>
                    <a:cubicBezTo>
                      <a:pt x="22" y="75"/>
                      <a:pt x="23" y="72"/>
                      <a:pt x="26" y="70"/>
                    </a:cubicBezTo>
                    <a:cubicBezTo>
                      <a:pt x="28" y="68"/>
                      <a:pt x="29" y="65"/>
                      <a:pt x="32" y="62"/>
                    </a:cubicBezTo>
                    <a:cubicBezTo>
                      <a:pt x="33" y="60"/>
                      <a:pt x="34" y="58"/>
                      <a:pt x="35" y="55"/>
                    </a:cubicBezTo>
                    <a:cubicBezTo>
                      <a:pt x="36" y="53"/>
                      <a:pt x="37" y="51"/>
                      <a:pt x="38" y="48"/>
                    </a:cubicBezTo>
                    <a:cubicBezTo>
                      <a:pt x="35" y="48"/>
                      <a:pt x="32" y="48"/>
                      <a:pt x="28" y="48"/>
                    </a:cubicBezTo>
                    <a:cubicBezTo>
                      <a:pt x="25" y="48"/>
                      <a:pt x="21" y="48"/>
                      <a:pt x="17" y="47"/>
                    </a:cubicBezTo>
                    <a:cubicBezTo>
                      <a:pt x="12" y="46"/>
                      <a:pt x="7" y="43"/>
                      <a:pt x="4" y="38"/>
                    </a:cubicBezTo>
                    <a:cubicBezTo>
                      <a:pt x="1" y="34"/>
                      <a:pt x="0" y="28"/>
                      <a:pt x="2" y="23"/>
                    </a:cubicBezTo>
                    <a:cubicBezTo>
                      <a:pt x="5" y="17"/>
                      <a:pt x="8" y="13"/>
                      <a:pt x="12" y="9"/>
                    </a:cubicBezTo>
                    <a:cubicBezTo>
                      <a:pt x="16" y="6"/>
                      <a:pt x="22" y="3"/>
                      <a:pt x="27" y="1"/>
                    </a:cubicBezTo>
                    <a:cubicBezTo>
                      <a:pt x="33" y="0"/>
                      <a:pt x="39" y="0"/>
                      <a:pt x="46" y="1"/>
                    </a:cubicBezTo>
                    <a:cubicBezTo>
                      <a:pt x="51" y="2"/>
                      <a:pt x="55" y="6"/>
                      <a:pt x="58" y="11"/>
                    </a:cubicBezTo>
                    <a:cubicBezTo>
                      <a:pt x="62" y="16"/>
                      <a:pt x="64" y="22"/>
                      <a:pt x="64" y="27"/>
                    </a:cubicBezTo>
                    <a:cubicBezTo>
                      <a:pt x="65" y="38"/>
                      <a:pt x="61" y="48"/>
                      <a:pt x="57" y="59"/>
                    </a:cubicBezTo>
                    <a:cubicBezTo>
                      <a:pt x="56" y="64"/>
                      <a:pt x="54" y="68"/>
                      <a:pt x="51" y="72"/>
                    </a:cubicBezTo>
                    <a:cubicBezTo>
                      <a:pt x="50" y="74"/>
                      <a:pt x="49" y="76"/>
                      <a:pt x="47" y="79"/>
                    </a:cubicBezTo>
                    <a:cubicBezTo>
                      <a:pt x="46" y="80"/>
                      <a:pt x="45" y="82"/>
                      <a:pt x="44" y="83"/>
                    </a:cubicBezTo>
                    <a:cubicBezTo>
                      <a:pt x="49" y="83"/>
                      <a:pt x="52" y="84"/>
                      <a:pt x="56" y="84"/>
                    </a:cubicBezTo>
                    <a:lnTo>
                      <a:pt x="55" y="84"/>
                    </a:lnTo>
                    <a:cubicBezTo>
                      <a:pt x="70" y="84"/>
                      <a:pt x="85" y="84"/>
                      <a:pt x="100" y="83"/>
                    </a:cubicBezTo>
                    <a:cubicBezTo>
                      <a:pt x="106" y="82"/>
                      <a:pt x="111" y="87"/>
                      <a:pt x="111" y="93"/>
                    </a:cubicBezTo>
                    <a:cubicBezTo>
                      <a:pt x="111" y="98"/>
                      <a:pt x="107" y="103"/>
                      <a:pt x="101" y="103"/>
                    </a:cubicBezTo>
                    <a:cubicBezTo>
                      <a:pt x="87" y="104"/>
                      <a:pt x="73" y="105"/>
                      <a:pt x="59" y="105"/>
                    </a:cubicBezTo>
                    <a:cubicBezTo>
                      <a:pt x="57" y="105"/>
                      <a:pt x="55" y="105"/>
                      <a:pt x="54" y="1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2778840" y="667440"/>
                <a:ext cx="25200" cy="11880"/>
              </a:xfrm>
              <a:custGeom>
                <a:rect b="b" l="l" r="r" t="t"/>
                <a:pathLst>
                  <a:path extrusionOk="0" h="33" w="70">
                    <a:moveTo>
                      <a:pt x="41" y="32"/>
                    </a:moveTo>
                    <a:cubicBezTo>
                      <a:pt x="35" y="32"/>
                      <a:pt x="30" y="31"/>
                      <a:pt x="25" y="30"/>
                    </a:cubicBezTo>
                    <a:cubicBezTo>
                      <a:pt x="20" y="29"/>
                      <a:pt x="16" y="28"/>
                      <a:pt x="11" y="26"/>
                    </a:cubicBezTo>
                    <a:cubicBezTo>
                      <a:pt x="8" y="25"/>
                      <a:pt x="6" y="24"/>
                      <a:pt x="4" y="22"/>
                    </a:cubicBezTo>
                    <a:cubicBezTo>
                      <a:pt x="2" y="19"/>
                      <a:pt x="1" y="17"/>
                      <a:pt x="1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6" y="3"/>
                      <a:pt x="8" y="3"/>
                      <a:pt x="10" y="2"/>
                    </a:cubicBezTo>
                    <a:cubicBezTo>
                      <a:pt x="15" y="0"/>
                      <a:pt x="20" y="3"/>
                      <a:pt x="23" y="7"/>
                    </a:cubicBezTo>
                    <a:cubicBezTo>
                      <a:pt x="27" y="8"/>
                      <a:pt x="30" y="9"/>
                      <a:pt x="34" y="10"/>
                    </a:cubicBezTo>
                    <a:cubicBezTo>
                      <a:pt x="37" y="10"/>
                      <a:pt x="40" y="11"/>
                      <a:pt x="42" y="11"/>
                    </a:cubicBezTo>
                    <a:cubicBezTo>
                      <a:pt x="46" y="11"/>
                      <a:pt x="49" y="11"/>
                      <a:pt x="53" y="11"/>
                    </a:cubicBezTo>
                    <a:cubicBezTo>
                      <a:pt x="54" y="10"/>
                      <a:pt x="55" y="10"/>
                      <a:pt x="56" y="10"/>
                    </a:cubicBezTo>
                    <a:cubicBezTo>
                      <a:pt x="62" y="10"/>
                      <a:pt x="67" y="13"/>
                      <a:pt x="68" y="19"/>
                    </a:cubicBezTo>
                    <a:cubicBezTo>
                      <a:pt x="69" y="24"/>
                      <a:pt x="65" y="31"/>
                      <a:pt x="59" y="31"/>
                    </a:cubicBezTo>
                    <a:cubicBezTo>
                      <a:pt x="54" y="32"/>
                      <a:pt x="49" y="32"/>
                      <a:pt x="44" y="32"/>
                    </a:cubicBezTo>
                    <a:cubicBezTo>
                      <a:pt x="42" y="32"/>
                      <a:pt x="41" y="32"/>
                      <a:pt x="41" y="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2785320" y="643320"/>
                <a:ext cx="32760" cy="56520"/>
              </a:xfrm>
              <a:custGeom>
                <a:rect b="b" l="l" r="r" t="t"/>
                <a:pathLst>
                  <a:path extrusionOk="0" h="157" w="91">
                    <a:moveTo>
                      <a:pt x="10" y="155"/>
                    </a:moveTo>
                    <a:cubicBezTo>
                      <a:pt x="4" y="154"/>
                      <a:pt x="0" y="148"/>
                      <a:pt x="2" y="143"/>
                    </a:cubicBezTo>
                    <a:cubicBezTo>
                      <a:pt x="8" y="121"/>
                      <a:pt x="16" y="101"/>
                      <a:pt x="24" y="81"/>
                    </a:cubicBezTo>
                    <a:cubicBezTo>
                      <a:pt x="27" y="75"/>
                      <a:pt x="29" y="70"/>
                      <a:pt x="31" y="65"/>
                    </a:cubicBezTo>
                    <a:cubicBezTo>
                      <a:pt x="33" y="60"/>
                      <a:pt x="35" y="56"/>
                      <a:pt x="38" y="51"/>
                    </a:cubicBezTo>
                    <a:cubicBezTo>
                      <a:pt x="42" y="42"/>
                      <a:pt x="48" y="33"/>
                      <a:pt x="53" y="25"/>
                    </a:cubicBezTo>
                    <a:cubicBezTo>
                      <a:pt x="58" y="18"/>
                      <a:pt x="64" y="11"/>
                      <a:pt x="70" y="4"/>
                    </a:cubicBezTo>
                    <a:cubicBezTo>
                      <a:pt x="74" y="0"/>
                      <a:pt x="81" y="0"/>
                      <a:pt x="86" y="4"/>
                    </a:cubicBezTo>
                    <a:cubicBezTo>
                      <a:pt x="90" y="8"/>
                      <a:pt x="90" y="15"/>
                      <a:pt x="86" y="19"/>
                    </a:cubicBezTo>
                    <a:cubicBezTo>
                      <a:pt x="83" y="23"/>
                      <a:pt x="79" y="27"/>
                      <a:pt x="76" y="31"/>
                    </a:cubicBezTo>
                    <a:cubicBezTo>
                      <a:pt x="73" y="35"/>
                      <a:pt x="70" y="39"/>
                      <a:pt x="67" y="43"/>
                    </a:cubicBezTo>
                    <a:cubicBezTo>
                      <a:pt x="60" y="53"/>
                      <a:pt x="56" y="63"/>
                      <a:pt x="51" y="72"/>
                    </a:cubicBezTo>
                    <a:cubicBezTo>
                      <a:pt x="48" y="78"/>
                      <a:pt x="46" y="83"/>
                      <a:pt x="44" y="88"/>
                    </a:cubicBezTo>
                    <a:cubicBezTo>
                      <a:pt x="41" y="93"/>
                      <a:pt x="39" y="98"/>
                      <a:pt x="38" y="103"/>
                    </a:cubicBezTo>
                    <a:cubicBezTo>
                      <a:pt x="33" y="114"/>
                      <a:pt x="30" y="125"/>
                      <a:pt x="25" y="136"/>
                    </a:cubicBezTo>
                    <a:cubicBezTo>
                      <a:pt x="24" y="139"/>
                      <a:pt x="23" y="144"/>
                      <a:pt x="22" y="148"/>
                    </a:cubicBezTo>
                    <a:cubicBezTo>
                      <a:pt x="21" y="152"/>
                      <a:pt x="17" y="156"/>
                      <a:pt x="12" y="156"/>
                    </a:cubicBezTo>
                    <a:cubicBezTo>
                      <a:pt x="11" y="156"/>
                      <a:pt x="10" y="156"/>
                      <a:pt x="10" y="15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>
                <a:off x="2828520" y="642240"/>
                <a:ext cx="41760" cy="62640"/>
              </a:xfrm>
              <a:custGeom>
                <a:rect b="b" l="l" r="r" t="t"/>
                <a:pathLst>
                  <a:path extrusionOk="0" h="174" w="116">
                    <a:moveTo>
                      <a:pt x="62" y="172"/>
                    </a:moveTo>
                    <a:cubicBezTo>
                      <a:pt x="56" y="170"/>
                      <a:pt x="53" y="163"/>
                      <a:pt x="55" y="158"/>
                    </a:cubicBezTo>
                    <a:cubicBezTo>
                      <a:pt x="61" y="141"/>
                      <a:pt x="66" y="124"/>
                      <a:pt x="72" y="108"/>
                    </a:cubicBezTo>
                    <a:cubicBezTo>
                      <a:pt x="73" y="105"/>
                      <a:pt x="75" y="101"/>
                      <a:pt x="76" y="98"/>
                    </a:cubicBezTo>
                    <a:cubicBezTo>
                      <a:pt x="70" y="104"/>
                      <a:pt x="64" y="110"/>
                      <a:pt x="57" y="116"/>
                    </a:cubicBezTo>
                    <a:cubicBezTo>
                      <a:pt x="54" y="119"/>
                      <a:pt x="51" y="121"/>
                      <a:pt x="48" y="123"/>
                    </a:cubicBezTo>
                    <a:cubicBezTo>
                      <a:pt x="46" y="124"/>
                      <a:pt x="43" y="127"/>
                      <a:pt x="40" y="128"/>
                    </a:cubicBezTo>
                    <a:cubicBezTo>
                      <a:pt x="34" y="131"/>
                      <a:pt x="27" y="133"/>
                      <a:pt x="20" y="131"/>
                    </a:cubicBezTo>
                    <a:cubicBezTo>
                      <a:pt x="15" y="131"/>
                      <a:pt x="9" y="128"/>
                      <a:pt x="5" y="123"/>
                    </a:cubicBezTo>
                    <a:cubicBezTo>
                      <a:pt x="1" y="119"/>
                      <a:pt x="0" y="112"/>
                      <a:pt x="1" y="105"/>
                    </a:cubicBezTo>
                    <a:cubicBezTo>
                      <a:pt x="1" y="98"/>
                      <a:pt x="3" y="91"/>
                      <a:pt x="5" y="85"/>
                    </a:cubicBezTo>
                    <a:cubicBezTo>
                      <a:pt x="7" y="80"/>
                      <a:pt x="9" y="74"/>
                      <a:pt x="11" y="69"/>
                    </a:cubicBezTo>
                    <a:cubicBezTo>
                      <a:pt x="13" y="63"/>
                      <a:pt x="16" y="57"/>
                      <a:pt x="18" y="52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4" y="41"/>
                      <a:pt x="30" y="27"/>
                      <a:pt x="38" y="16"/>
                    </a:cubicBezTo>
                    <a:cubicBezTo>
                      <a:pt x="44" y="10"/>
                      <a:pt x="50" y="2"/>
                      <a:pt x="59" y="1"/>
                    </a:cubicBezTo>
                    <a:cubicBezTo>
                      <a:pt x="65" y="0"/>
                      <a:pt x="72" y="3"/>
                      <a:pt x="74" y="8"/>
                    </a:cubicBezTo>
                    <a:cubicBezTo>
                      <a:pt x="77" y="14"/>
                      <a:pt x="73" y="22"/>
                      <a:pt x="67" y="24"/>
                    </a:cubicBezTo>
                    <a:cubicBezTo>
                      <a:pt x="65" y="24"/>
                      <a:pt x="63" y="24"/>
                      <a:pt x="61" y="24"/>
                    </a:cubicBezTo>
                    <a:cubicBezTo>
                      <a:pt x="59" y="25"/>
                      <a:pt x="57" y="27"/>
                      <a:pt x="55" y="29"/>
                    </a:cubicBezTo>
                    <a:cubicBezTo>
                      <a:pt x="53" y="32"/>
                      <a:pt x="51" y="35"/>
                      <a:pt x="50" y="37"/>
                    </a:cubicBezTo>
                    <a:cubicBezTo>
                      <a:pt x="47" y="42"/>
                      <a:pt x="44" y="46"/>
                      <a:pt x="42" y="51"/>
                    </a:cubicBezTo>
                    <a:cubicBezTo>
                      <a:pt x="42" y="51"/>
                      <a:pt x="42" y="50"/>
                      <a:pt x="43" y="50"/>
                    </a:cubicBezTo>
                    <a:cubicBezTo>
                      <a:pt x="42" y="52"/>
                      <a:pt x="41" y="53"/>
                      <a:pt x="40" y="54"/>
                    </a:cubicBezTo>
                    <a:cubicBezTo>
                      <a:pt x="40" y="56"/>
                      <a:pt x="38" y="58"/>
                      <a:pt x="38" y="60"/>
                    </a:cubicBezTo>
                    <a:lnTo>
                      <a:pt x="38" y="59"/>
                    </a:lnTo>
                    <a:cubicBezTo>
                      <a:pt x="37" y="60"/>
                      <a:pt x="37" y="62"/>
                      <a:pt x="37" y="63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3" y="70"/>
                      <a:pt x="30" y="78"/>
                      <a:pt x="27" y="87"/>
                    </a:cubicBezTo>
                    <a:cubicBezTo>
                      <a:pt x="27" y="87"/>
                      <a:pt x="27" y="86"/>
                      <a:pt x="27" y="85"/>
                    </a:cubicBezTo>
                    <a:cubicBezTo>
                      <a:pt x="27" y="87"/>
                      <a:pt x="26" y="88"/>
                      <a:pt x="26" y="89"/>
                    </a:cubicBezTo>
                    <a:cubicBezTo>
                      <a:pt x="26" y="88"/>
                      <a:pt x="26" y="88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4" y="95"/>
                      <a:pt x="23" y="98"/>
                      <a:pt x="23" y="102"/>
                    </a:cubicBezTo>
                    <a:cubicBezTo>
                      <a:pt x="23" y="103"/>
                      <a:pt x="22" y="105"/>
                      <a:pt x="22" y="106"/>
                    </a:cubicBezTo>
                    <a:cubicBezTo>
                      <a:pt x="22" y="107"/>
                      <a:pt x="22" y="108"/>
                      <a:pt x="22" y="109"/>
                    </a:cubicBezTo>
                    <a:cubicBezTo>
                      <a:pt x="22" y="109"/>
                      <a:pt x="23" y="109"/>
                      <a:pt x="23" y="110"/>
                    </a:cubicBezTo>
                    <a:lnTo>
                      <a:pt x="24" y="110"/>
                    </a:lnTo>
                    <a:lnTo>
                      <a:pt x="25" y="110"/>
                    </a:lnTo>
                    <a:lnTo>
                      <a:pt x="26" y="110"/>
                    </a:lnTo>
                    <a:cubicBezTo>
                      <a:pt x="27" y="110"/>
                      <a:pt x="27" y="110"/>
                      <a:pt x="28" y="110"/>
                    </a:cubicBezTo>
                    <a:cubicBezTo>
                      <a:pt x="29" y="110"/>
                      <a:pt x="29" y="109"/>
                      <a:pt x="30" y="109"/>
                    </a:cubicBezTo>
                    <a:lnTo>
                      <a:pt x="31" y="109"/>
                    </a:lnTo>
                    <a:cubicBezTo>
                      <a:pt x="33" y="108"/>
                      <a:pt x="34" y="107"/>
                      <a:pt x="36" y="106"/>
                    </a:cubicBezTo>
                    <a:cubicBezTo>
                      <a:pt x="41" y="102"/>
                      <a:pt x="47" y="97"/>
                      <a:pt x="52" y="92"/>
                    </a:cubicBezTo>
                    <a:lnTo>
                      <a:pt x="51" y="93"/>
                    </a:lnTo>
                    <a:cubicBezTo>
                      <a:pt x="55" y="89"/>
                      <a:pt x="60" y="85"/>
                      <a:pt x="64" y="80"/>
                    </a:cubicBezTo>
                    <a:cubicBezTo>
                      <a:pt x="69" y="75"/>
                      <a:pt x="73" y="70"/>
                      <a:pt x="78" y="65"/>
                    </a:cubicBezTo>
                    <a:cubicBezTo>
                      <a:pt x="81" y="62"/>
                      <a:pt x="85" y="58"/>
                      <a:pt x="87" y="54"/>
                    </a:cubicBezTo>
                    <a:cubicBezTo>
                      <a:pt x="89" y="52"/>
                      <a:pt x="90" y="50"/>
                      <a:pt x="91" y="49"/>
                    </a:cubicBezTo>
                    <a:cubicBezTo>
                      <a:pt x="93" y="46"/>
                      <a:pt x="94" y="45"/>
                      <a:pt x="97" y="43"/>
                    </a:cubicBezTo>
                    <a:cubicBezTo>
                      <a:pt x="99" y="42"/>
                      <a:pt x="102" y="41"/>
                      <a:pt x="105" y="42"/>
                    </a:cubicBezTo>
                    <a:cubicBezTo>
                      <a:pt x="108" y="42"/>
                      <a:pt x="110" y="43"/>
                      <a:pt x="112" y="45"/>
                    </a:cubicBezTo>
                    <a:cubicBezTo>
                      <a:pt x="114" y="48"/>
                      <a:pt x="115" y="52"/>
                      <a:pt x="114" y="55"/>
                    </a:cubicBezTo>
                    <a:cubicBezTo>
                      <a:pt x="111" y="66"/>
                      <a:pt x="107" y="75"/>
                      <a:pt x="103" y="86"/>
                    </a:cubicBezTo>
                    <a:cubicBezTo>
                      <a:pt x="99" y="95"/>
                      <a:pt x="96" y="105"/>
                      <a:pt x="93" y="113"/>
                    </a:cubicBezTo>
                    <a:cubicBezTo>
                      <a:pt x="87" y="129"/>
                      <a:pt x="82" y="144"/>
                      <a:pt x="78" y="159"/>
                    </a:cubicBezTo>
                    <a:lnTo>
                      <a:pt x="77" y="160"/>
                    </a:lnTo>
                    <a:lnTo>
                      <a:pt x="77" y="161"/>
                    </a:lnTo>
                    <a:cubicBezTo>
                      <a:pt x="76" y="162"/>
                      <a:pt x="76" y="163"/>
                      <a:pt x="76" y="164"/>
                    </a:cubicBezTo>
                    <a:cubicBezTo>
                      <a:pt x="74" y="169"/>
                      <a:pt x="70" y="173"/>
                      <a:pt x="65" y="173"/>
                    </a:cubicBezTo>
                    <a:cubicBezTo>
                      <a:pt x="64" y="173"/>
                      <a:pt x="64" y="172"/>
                      <a:pt x="62" y="17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>
                <a:off x="2873160" y="647640"/>
                <a:ext cx="51480" cy="92880"/>
              </a:xfrm>
              <a:custGeom>
                <a:rect b="b" l="l" r="r" t="t"/>
                <a:pathLst>
                  <a:path extrusionOk="0" h="258" w="143">
                    <a:moveTo>
                      <a:pt x="36" y="235"/>
                    </a:moveTo>
                    <a:cubicBezTo>
                      <a:pt x="37" y="235"/>
                      <a:pt x="38" y="235"/>
                      <a:pt x="38" y="235"/>
                    </a:cubicBezTo>
                    <a:cubicBezTo>
                      <a:pt x="39" y="235"/>
                      <a:pt x="40" y="235"/>
                      <a:pt x="41" y="235"/>
                    </a:cubicBezTo>
                    <a:lnTo>
                      <a:pt x="40" y="235"/>
                    </a:lnTo>
                    <a:cubicBezTo>
                      <a:pt x="41" y="235"/>
                      <a:pt x="42" y="235"/>
                      <a:pt x="43" y="234"/>
                    </a:cubicBezTo>
                    <a:lnTo>
                      <a:pt x="44" y="234"/>
                    </a:lnTo>
                    <a:cubicBezTo>
                      <a:pt x="45" y="233"/>
                      <a:pt x="45" y="233"/>
                      <a:pt x="47" y="232"/>
                    </a:cubicBezTo>
                    <a:lnTo>
                      <a:pt x="48" y="231"/>
                    </a:lnTo>
                    <a:cubicBezTo>
                      <a:pt x="49" y="230"/>
                      <a:pt x="49" y="230"/>
                      <a:pt x="50" y="229"/>
                    </a:cubicBezTo>
                    <a:cubicBezTo>
                      <a:pt x="50" y="228"/>
                      <a:pt x="51" y="227"/>
                      <a:pt x="52" y="226"/>
                    </a:cubicBezTo>
                    <a:cubicBezTo>
                      <a:pt x="53" y="224"/>
                      <a:pt x="54" y="222"/>
                      <a:pt x="55" y="221"/>
                    </a:cubicBezTo>
                    <a:cubicBezTo>
                      <a:pt x="57" y="215"/>
                      <a:pt x="59" y="210"/>
                      <a:pt x="61" y="204"/>
                    </a:cubicBezTo>
                    <a:cubicBezTo>
                      <a:pt x="66" y="188"/>
                      <a:pt x="70" y="171"/>
                      <a:pt x="75" y="154"/>
                    </a:cubicBezTo>
                    <a:cubicBezTo>
                      <a:pt x="66" y="160"/>
                      <a:pt x="58" y="167"/>
                      <a:pt x="50" y="174"/>
                    </a:cubicBezTo>
                    <a:cubicBezTo>
                      <a:pt x="45" y="179"/>
                      <a:pt x="40" y="183"/>
                      <a:pt x="36" y="188"/>
                    </a:cubicBezTo>
                    <a:cubicBezTo>
                      <a:pt x="34" y="190"/>
                      <a:pt x="31" y="193"/>
                      <a:pt x="30" y="196"/>
                    </a:cubicBezTo>
                    <a:cubicBezTo>
                      <a:pt x="28" y="199"/>
                      <a:pt x="27" y="201"/>
                      <a:pt x="26" y="203"/>
                    </a:cubicBezTo>
                    <a:cubicBezTo>
                      <a:pt x="25" y="205"/>
                      <a:pt x="24" y="207"/>
                      <a:pt x="24" y="208"/>
                    </a:cubicBezTo>
                    <a:cubicBezTo>
                      <a:pt x="23" y="210"/>
                      <a:pt x="23" y="211"/>
                      <a:pt x="23" y="213"/>
                    </a:cubicBezTo>
                    <a:cubicBezTo>
                      <a:pt x="23" y="214"/>
                      <a:pt x="22" y="215"/>
                      <a:pt x="22" y="217"/>
                    </a:cubicBezTo>
                    <a:cubicBezTo>
                      <a:pt x="22" y="218"/>
                      <a:pt x="22" y="220"/>
                      <a:pt x="22" y="221"/>
                    </a:cubicBezTo>
                    <a:cubicBezTo>
                      <a:pt x="23" y="222"/>
                      <a:pt x="23" y="222"/>
                      <a:pt x="23" y="224"/>
                    </a:cubicBezTo>
                    <a:cubicBezTo>
                      <a:pt x="23" y="224"/>
                      <a:pt x="23" y="225"/>
                      <a:pt x="24" y="227"/>
                    </a:cubicBezTo>
                    <a:lnTo>
                      <a:pt x="24" y="228"/>
                    </a:lnTo>
                    <a:cubicBezTo>
                      <a:pt x="24" y="229"/>
                      <a:pt x="25" y="229"/>
                      <a:pt x="25" y="229"/>
                    </a:cubicBezTo>
                    <a:cubicBezTo>
                      <a:pt x="26" y="230"/>
                      <a:pt x="26" y="231"/>
                      <a:pt x="26" y="231"/>
                    </a:cubicBezTo>
                    <a:cubicBezTo>
                      <a:pt x="27" y="231"/>
                      <a:pt x="27" y="232"/>
                      <a:pt x="28" y="232"/>
                    </a:cubicBezTo>
                    <a:cubicBezTo>
                      <a:pt x="29" y="233"/>
                      <a:pt x="29" y="233"/>
                      <a:pt x="29" y="234"/>
                    </a:cubicBezTo>
                    <a:cubicBezTo>
                      <a:pt x="30" y="234"/>
                      <a:pt x="30" y="234"/>
                      <a:pt x="31" y="234"/>
                    </a:cubicBezTo>
                    <a:cubicBezTo>
                      <a:pt x="31" y="234"/>
                      <a:pt x="31" y="235"/>
                      <a:pt x="32" y="235"/>
                    </a:cubicBezTo>
                    <a:cubicBezTo>
                      <a:pt x="33" y="235"/>
                      <a:pt x="33" y="235"/>
                      <a:pt x="34" y="235"/>
                    </a:cubicBezTo>
                    <a:cubicBezTo>
                      <a:pt x="35" y="235"/>
                      <a:pt x="36" y="235"/>
                      <a:pt x="36" y="235"/>
                    </a:cubicBezTo>
                    <a:moveTo>
                      <a:pt x="26" y="256"/>
                    </a:moveTo>
                    <a:cubicBezTo>
                      <a:pt x="21" y="255"/>
                      <a:pt x="16" y="251"/>
                      <a:pt x="12" y="248"/>
                    </a:cubicBezTo>
                    <a:cubicBezTo>
                      <a:pt x="3" y="240"/>
                      <a:pt x="0" y="228"/>
                      <a:pt x="1" y="217"/>
                    </a:cubicBezTo>
                    <a:cubicBezTo>
                      <a:pt x="1" y="210"/>
                      <a:pt x="2" y="204"/>
                      <a:pt x="5" y="198"/>
                    </a:cubicBezTo>
                    <a:cubicBezTo>
                      <a:pt x="7" y="192"/>
                      <a:pt x="11" y="186"/>
                      <a:pt x="15" y="181"/>
                    </a:cubicBezTo>
                    <a:cubicBezTo>
                      <a:pt x="26" y="165"/>
                      <a:pt x="42" y="153"/>
                      <a:pt x="57" y="141"/>
                    </a:cubicBezTo>
                    <a:cubicBezTo>
                      <a:pt x="65" y="136"/>
                      <a:pt x="74" y="130"/>
                      <a:pt x="82" y="125"/>
                    </a:cubicBezTo>
                    <a:cubicBezTo>
                      <a:pt x="83" y="122"/>
                      <a:pt x="83" y="120"/>
                      <a:pt x="84" y="118"/>
                    </a:cubicBezTo>
                    <a:cubicBezTo>
                      <a:pt x="87" y="108"/>
                      <a:pt x="89" y="100"/>
                      <a:pt x="92" y="90"/>
                    </a:cubicBezTo>
                    <a:lnTo>
                      <a:pt x="93" y="89"/>
                    </a:lnTo>
                    <a:cubicBezTo>
                      <a:pt x="92" y="89"/>
                      <a:pt x="92" y="90"/>
                      <a:pt x="92" y="90"/>
                    </a:cubicBezTo>
                    <a:cubicBezTo>
                      <a:pt x="93" y="88"/>
                      <a:pt x="93" y="87"/>
                      <a:pt x="94" y="85"/>
                    </a:cubicBezTo>
                    <a:cubicBezTo>
                      <a:pt x="94" y="84"/>
                      <a:pt x="94" y="83"/>
                      <a:pt x="94" y="83"/>
                    </a:cubicBezTo>
                    <a:cubicBezTo>
                      <a:pt x="94" y="81"/>
                      <a:pt x="95" y="81"/>
                      <a:pt x="95" y="80"/>
                    </a:cubicBezTo>
                    <a:cubicBezTo>
                      <a:pt x="90" y="86"/>
                      <a:pt x="85" y="90"/>
                      <a:pt x="79" y="95"/>
                    </a:cubicBezTo>
                    <a:cubicBezTo>
                      <a:pt x="74" y="100"/>
                      <a:pt x="68" y="104"/>
                      <a:pt x="62" y="107"/>
                    </a:cubicBezTo>
                    <a:cubicBezTo>
                      <a:pt x="55" y="110"/>
                      <a:pt x="49" y="113"/>
                      <a:pt x="41" y="114"/>
                    </a:cubicBezTo>
                    <a:cubicBezTo>
                      <a:pt x="35" y="115"/>
                      <a:pt x="30" y="113"/>
                      <a:pt x="24" y="109"/>
                    </a:cubicBezTo>
                    <a:cubicBezTo>
                      <a:pt x="20" y="106"/>
                      <a:pt x="17" y="100"/>
                      <a:pt x="16" y="94"/>
                    </a:cubicBezTo>
                    <a:cubicBezTo>
                      <a:pt x="16" y="88"/>
                      <a:pt x="17" y="82"/>
                      <a:pt x="19" y="77"/>
                    </a:cubicBezTo>
                    <a:cubicBezTo>
                      <a:pt x="19" y="74"/>
                      <a:pt x="20" y="71"/>
                      <a:pt x="21" y="68"/>
                    </a:cubicBezTo>
                    <a:cubicBezTo>
                      <a:pt x="23" y="62"/>
                      <a:pt x="24" y="56"/>
                      <a:pt x="27" y="50"/>
                    </a:cubicBezTo>
                    <a:cubicBezTo>
                      <a:pt x="29" y="44"/>
                      <a:pt x="31" y="37"/>
                      <a:pt x="34" y="31"/>
                    </a:cubicBezTo>
                    <a:cubicBezTo>
                      <a:pt x="40" y="19"/>
                      <a:pt x="47" y="6"/>
                      <a:pt x="61" y="2"/>
                    </a:cubicBezTo>
                    <a:cubicBezTo>
                      <a:pt x="66" y="0"/>
                      <a:pt x="73" y="4"/>
                      <a:pt x="75" y="10"/>
                    </a:cubicBezTo>
                    <a:cubicBezTo>
                      <a:pt x="75" y="13"/>
                      <a:pt x="75" y="16"/>
                      <a:pt x="73" y="19"/>
                    </a:cubicBezTo>
                    <a:cubicBezTo>
                      <a:pt x="72" y="21"/>
                      <a:pt x="69" y="23"/>
                      <a:pt x="66" y="24"/>
                    </a:cubicBezTo>
                    <a:lnTo>
                      <a:pt x="65" y="24"/>
                    </a:lnTo>
                    <a:lnTo>
                      <a:pt x="64" y="25"/>
                    </a:lnTo>
                    <a:cubicBezTo>
                      <a:pt x="63" y="25"/>
                      <a:pt x="63" y="26"/>
                      <a:pt x="63" y="26"/>
                    </a:cubicBezTo>
                    <a:cubicBezTo>
                      <a:pt x="62" y="26"/>
                      <a:pt x="62" y="27"/>
                      <a:pt x="62" y="27"/>
                    </a:cubicBezTo>
                    <a:cubicBezTo>
                      <a:pt x="61" y="28"/>
                      <a:pt x="59" y="30"/>
                      <a:pt x="59" y="31"/>
                    </a:cubicBezTo>
                    <a:cubicBezTo>
                      <a:pt x="56" y="35"/>
                      <a:pt x="55" y="38"/>
                      <a:pt x="53" y="42"/>
                    </a:cubicBezTo>
                    <a:cubicBezTo>
                      <a:pt x="50" y="49"/>
                      <a:pt x="47" y="57"/>
                      <a:pt x="44" y="65"/>
                    </a:cubicBezTo>
                    <a:cubicBezTo>
                      <a:pt x="42" y="72"/>
                      <a:pt x="40" y="79"/>
                      <a:pt x="38" y="86"/>
                    </a:cubicBezTo>
                    <a:cubicBezTo>
                      <a:pt x="38" y="88"/>
                      <a:pt x="38" y="89"/>
                      <a:pt x="38" y="90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2"/>
                      <a:pt x="38" y="92"/>
                      <a:pt x="38" y="93"/>
                    </a:cubicBezTo>
                    <a:cubicBezTo>
                      <a:pt x="40" y="93"/>
                      <a:pt x="40" y="93"/>
                      <a:pt x="41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1" y="93"/>
                      <a:pt x="42" y="92"/>
                      <a:pt x="44" y="92"/>
                    </a:cubicBezTo>
                    <a:cubicBezTo>
                      <a:pt x="44" y="91"/>
                      <a:pt x="45" y="91"/>
                      <a:pt x="46" y="91"/>
                    </a:cubicBezTo>
                    <a:cubicBezTo>
                      <a:pt x="49" y="90"/>
                      <a:pt x="51" y="88"/>
                      <a:pt x="54" y="87"/>
                    </a:cubicBezTo>
                    <a:cubicBezTo>
                      <a:pt x="56" y="86"/>
                      <a:pt x="59" y="85"/>
                      <a:pt x="61" y="83"/>
                    </a:cubicBezTo>
                    <a:cubicBezTo>
                      <a:pt x="65" y="81"/>
                      <a:pt x="69" y="77"/>
                      <a:pt x="72" y="74"/>
                    </a:cubicBezTo>
                    <a:cubicBezTo>
                      <a:pt x="87" y="61"/>
                      <a:pt x="100" y="47"/>
                      <a:pt x="113" y="32"/>
                    </a:cubicBezTo>
                    <a:cubicBezTo>
                      <a:pt x="115" y="30"/>
                      <a:pt x="116" y="27"/>
                      <a:pt x="118" y="26"/>
                    </a:cubicBezTo>
                    <a:cubicBezTo>
                      <a:pt x="119" y="23"/>
                      <a:pt x="120" y="21"/>
                      <a:pt x="122" y="20"/>
                    </a:cubicBezTo>
                    <a:cubicBezTo>
                      <a:pt x="125" y="16"/>
                      <a:pt x="132" y="14"/>
                      <a:pt x="136" y="18"/>
                    </a:cubicBezTo>
                    <a:cubicBezTo>
                      <a:pt x="142" y="21"/>
                      <a:pt x="142" y="28"/>
                      <a:pt x="139" y="33"/>
                    </a:cubicBezTo>
                    <a:cubicBezTo>
                      <a:pt x="138" y="34"/>
                      <a:pt x="137" y="35"/>
                      <a:pt x="136" y="36"/>
                    </a:cubicBezTo>
                    <a:cubicBezTo>
                      <a:pt x="134" y="40"/>
                      <a:pt x="132" y="44"/>
                      <a:pt x="130" y="48"/>
                    </a:cubicBezTo>
                    <a:lnTo>
                      <a:pt x="130" y="47"/>
                    </a:lnTo>
                    <a:cubicBezTo>
                      <a:pt x="127" y="55"/>
                      <a:pt x="123" y="64"/>
                      <a:pt x="120" y="73"/>
                    </a:cubicBezTo>
                    <a:cubicBezTo>
                      <a:pt x="116" y="81"/>
                      <a:pt x="114" y="90"/>
                      <a:pt x="111" y="98"/>
                    </a:cubicBezTo>
                    <a:lnTo>
                      <a:pt x="111" y="97"/>
                    </a:lnTo>
                    <a:cubicBezTo>
                      <a:pt x="105" y="118"/>
                      <a:pt x="100" y="140"/>
                      <a:pt x="94" y="161"/>
                    </a:cubicBezTo>
                    <a:cubicBezTo>
                      <a:pt x="91" y="172"/>
                      <a:pt x="88" y="184"/>
                      <a:pt x="85" y="196"/>
                    </a:cubicBezTo>
                    <a:cubicBezTo>
                      <a:pt x="83" y="201"/>
                      <a:pt x="82" y="206"/>
                      <a:pt x="81" y="211"/>
                    </a:cubicBezTo>
                    <a:cubicBezTo>
                      <a:pt x="77" y="220"/>
                      <a:pt x="75" y="230"/>
                      <a:pt x="69" y="238"/>
                    </a:cubicBezTo>
                    <a:cubicBezTo>
                      <a:pt x="66" y="243"/>
                      <a:pt x="63" y="247"/>
                      <a:pt x="59" y="250"/>
                    </a:cubicBezTo>
                    <a:cubicBezTo>
                      <a:pt x="54" y="253"/>
                      <a:pt x="49" y="256"/>
                      <a:pt x="44" y="257"/>
                    </a:cubicBezTo>
                    <a:cubicBezTo>
                      <a:pt x="41" y="257"/>
                      <a:pt x="40" y="257"/>
                      <a:pt x="37" y="257"/>
                    </a:cubicBezTo>
                    <a:cubicBezTo>
                      <a:pt x="33" y="257"/>
                      <a:pt x="30" y="257"/>
                      <a:pt x="26" y="25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>
                <a:off x="2932920" y="643680"/>
                <a:ext cx="25920" cy="35280"/>
              </a:xfrm>
              <a:custGeom>
                <a:rect b="b" l="l" r="r" t="t"/>
                <a:pathLst>
                  <a:path extrusionOk="0" h="98" w="72">
                    <a:moveTo>
                      <a:pt x="31" y="97"/>
                    </a:moveTo>
                    <a:cubicBezTo>
                      <a:pt x="23" y="97"/>
                      <a:pt x="14" y="92"/>
                      <a:pt x="12" y="84"/>
                    </a:cubicBezTo>
                    <a:cubicBezTo>
                      <a:pt x="9" y="74"/>
                      <a:pt x="13" y="66"/>
                      <a:pt x="17" y="59"/>
                    </a:cubicBezTo>
                    <a:cubicBezTo>
                      <a:pt x="19" y="55"/>
                      <a:pt x="21" y="51"/>
                      <a:pt x="23" y="48"/>
                    </a:cubicBezTo>
                    <a:cubicBezTo>
                      <a:pt x="24" y="45"/>
                      <a:pt x="25" y="43"/>
                      <a:pt x="26" y="41"/>
                    </a:cubicBezTo>
                    <a:cubicBezTo>
                      <a:pt x="26" y="39"/>
                      <a:pt x="27" y="37"/>
                      <a:pt x="27" y="35"/>
                    </a:cubicBezTo>
                    <a:cubicBezTo>
                      <a:pt x="27" y="34"/>
                      <a:pt x="27" y="33"/>
                      <a:pt x="27" y="32"/>
                    </a:cubicBezTo>
                    <a:lnTo>
                      <a:pt x="27" y="31"/>
                    </a:lnTo>
                    <a:lnTo>
                      <a:pt x="27" y="30"/>
                    </a:lnTo>
                    <a:cubicBezTo>
                      <a:pt x="26" y="29"/>
                      <a:pt x="26" y="28"/>
                      <a:pt x="26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7"/>
                      <a:pt x="24" y="27"/>
                      <a:pt x="24" y="27"/>
                    </a:cubicBezTo>
                    <a:lnTo>
                      <a:pt x="23" y="27"/>
                    </a:lnTo>
                    <a:cubicBezTo>
                      <a:pt x="16" y="29"/>
                      <a:pt x="7" y="30"/>
                      <a:pt x="3" y="22"/>
                    </a:cubicBezTo>
                    <a:cubicBezTo>
                      <a:pt x="0" y="17"/>
                      <a:pt x="1" y="11"/>
                      <a:pt x="4" y="8"/>
                    </a:cubicBezTo>
                    <a:cubicBezTo>
                      <a:pt x="5" y="7"/>
                      <a:pt x="6" y="6"/>
                      <a:pt x="8" y="5"/>
                    </a:cubicBezTo>
                    <a:cubicBezTo>
                      <a:pt x="10" y="4"/>
                      <a:pt x="13" y="4"/>
                      <a:pt x="15" y="3"/>
                    </a:cubicBezTo>
                    <a:cubicBezTo>
                      <a:pt x="17" y="3"/>
                      <a:pt x="20" y="3"/>
                      <a:pt x="23" y="4"/>
                    </a:cubicBezTo>
                    <a:cubicBezTo>
                      <a:pt x="23" y="3"/>
                      <a:pt x="24" y="3"/>
                      <a:pt x="24" y="3"/>
                    </a:cubicBezTo>
                    <a:cubicBezTo>
                      <a:pt x="30" y="0"/>
                      <a:pt x="36" y="3"/>
                      <a:pt x="38" y="9"/>
                    </a:cubicBezTo>
                    <a:cubicBezTo>
                      <a:pt x="39" y="10"/>
                      <a:pt x="39" y="10"/>
                      <a:pt x="40" y="11"/>
                    </a:cubicBezTo>
                    <a:cubicBezTo>
                      <a:pt x="44" y="14"/>
                      <a:pt x="47" y="20"/>
                      <a:pt x="48" y="25"/>
                    </a:cubicBezTo>
                    <a:cubicBezTo>
                      <a:pt x="50" y="30"/>
                      <a:pt x="50" y="35"/>
                      <a:pt x="48" y="39"/>
                    </a:cubicBezTo>
                    <a:cubicBezTo>
                      <a:pt x="47" y="46"/>
                      <a:pt x="45" y="52"/>
                      <a:pt x="42" y="58"/>
                    </a:cubicBezTo>
                    <a:cubicBezTo>
                      <a:pt x="40" y="63"/>
                      <a:pt x="37" y="68"/>
                      <a:pt x="34" y="73"/>
                    </a:cubicBezTo>
                    <a:lnTo>
                      <a:pt x="34" y="72"/>
                    </a:lnTo>
                    <a:cubicBezTo>
                      <a:pt x="34" y="73"/>
                      <a:pt x="34" y="74"/>
                      <a:pt x="33" y="76"/>
                    </a:cubicBezTo>
                    <a:cubicBezTo>
                      <a:pt x="34" y="76"/>
                      <a:pt x="36" y="76"/>
                      <a:pt x="37" y="76"/>
                    </a:cubicBezTo>
                    <a:cubicBezTo>
                      <a:pt x="40" y="75"/>
                      <a:pt x="43" y="74"/>
                      <a:pt x="46" y="74"/>
                    </a:cubicBezTo>
                    <a:cubicBezTo>
                      <a:pt x="50" y="73"/>
                      <a:pt x="53" y="72"/>
                      <a:pt x="57" y="71"/>
                    </a:cubicBezTo>
                    <a:cubicBezTo>
                      <a:pt x="62" y="69"/>
                      <a:pt x="68" y="73"/>
                      <a:pt x="69" y="78"/>
                    </a:cubicBezTo>
                    <a:cubicBezTo>
                      <a:pt x="71" y="84"/>
                      <a:pt x="68" y="89"/>
                      <a:pt x="62" y="91"/>
                    </a:cubicBezTo>
                    <a:cubicBezTo>
                      <a:pt x="53" y="94"/>
                      <a:pt x="43" y="97"/>
                      <a:pt x="33" y="97"/>
                    </a:cubicBezTo>
                    <a:cubicBezTo>
                      <a:pt x="33" y="97"/>
                      <a:pt x="32" y="97"/>
                      <a:pt x="31" y="9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>
                <a:off x="2383200" y="781920"/>
                <a:ext cx="57960" cy="80640"/>
              </a:xfrm>
              <a:custGeom>
                <a:rect b="b" l="l" r="r" t="t"/>
                <a:pathLst>
                  <a:path extrusionOk="0" h="224" w="161">
                    <a:moveTo>
                      <a:pt x="118" y="223"/>
                    </a:moveTo>
                    <a:cubicBezTo>
                      <a:pt x="104" y="222"/>
                      <a:pt x="91" y="222"/>
                      <a:pt x="78" y="221"/>
                    </a:cubicBezTo>
                    <a:cubicBezTo>
                      <a:pt x="66" y="220"/>
                      <a:pt x="54" y="219"/>
                      <a:pt x="42" y="218"/>
                    </a:cubicBezTo>
                    <a:cubicBezTo>
                      <a:pt x="34" y="216"/>
                      <a:pt x="27" y="215"/>
                      <a:pt x="20" y="212"/>
                    </a:cubicBezTo>
                    <a:cubicBezTo>
                      <a:pt x="14" y="210"/>
                      <a:pt x="8" y="206"/>
                      <a:pt x="4" y="200"/>
                    </a:cubicBezTo>
                    <a:cubicBezTo>
                      <a:pt x="2" y="198"/>
                      <a:pt x="1" y="195"/>
                      <a:pt x="1" y="192"/>
                    </a:cubicBezTo>
                    <a:cubicBezTo>
                      <a:pt x="0" y="189"/>
                      <a:pt x="1" y="186"/>
                      <a:pt x="2" y="183"/>
                    </a:cubicBezTo>
                    <a:cubicBezTo>
                      <a:pt x="4" y="177"/>
                      <a:pt x="8" y="173"/>
                      <a:pt x="12" y="169"/>
                    </a:cubicBezTo>
                    <a:cubicBezTo>
                      <a:pt x="20" y="161"/>
                      <a:pt x="28" y="153"/>
                      <a:pt x="36" y="145"/>
                    </a:cubicBezTo>
                    <a:cubicBezTo>
                      <a:pt x="48" y="133"/>
                      <a:pt x="60" y="122"/>
                      <a:pt x="73" y="110"/>
                    </a:cubicBezTo>
                    <a:cubicBezTo>
                      <a:pt x="79" y="105"/>
                      <a:pt x="85" y="99"/>
                      <a:pt x="92" y="93"/>
                    </a:cubicBezTo>
                    <a:cubicBezTo>
                      <a:pt x="103" y="83"/>
                      <a:pt x="115" y="71"/>
                      <a:pt x="126" y="59"/>
                    </a:cubicBezTo>
                    <a:cubicBezTo>
                      <a:pt x="128" y="56"/>
                      <a:pt x="131" y="53"/>
                      <a:pt x="133" y="50"/>
                    </a:cubicBezTo>
                    <a:cubicBezTo>
                      <a:pt x="134" y="48"/>
                      <a:pt x="135" y="46"/>
                      <a:pt x="136" y="45"/>
                    </a:cubicBezTo>
                    <a:cubicBezTo>
                      <a:pt x="136" y="43"/>
                      <a:pt x="137" y="41"/>
                      <a:pt x="138" y="39"/>
                    </a:cubicBezTo>
                    <a:cubicBezTo>
                      <a:pt x="138" y="38"/>
                      <a:pt x="139" y="36"/>
                      <a:pt x="139" y="35"/>
                    </a:cubicBezTo>
                    <a:cubicBezTo>
                      <a:pt x="139" y="34"/>
                      <a:pt x="139" y="33"/>
                      <a:pt x="139" y="32"/>
                    </a:cubicBezTo>
                    <a:cubicBezTo>
                      <a:pt x="139" y="33"/>
                      <a:pt x="139" y="33"/>
                      <a:pt x="139" y="34"/>
                    </a:cubicBezTo>
                    <a:cubicBezTo>
                      <a:pt x="139" y="32"/>
                      <a:pt x="139" y="32"/>
                      <a:pt x="139" y="31"/>
                    </a:cubicBezTo>
                    <a:cubicBezTo>
                      <a:pt x="139" y="30"/>
                      <a:pt x="139" y="30"/>
                      <a:pt x="139" y="30"/>
                    </a:cubicBezTo>
                    <a:lnTo>
                      <a:pt x="139" y="31"/>
                    </a:lnTo>
                    <a:cubicBezTo>
                      <a:pt x="139" y="30"/>
                      <a:pt x="139" y="30"/>
                      <a:pt x="139" y="30"/>
                    </a:cubicBezTo>
                    <a:lnTo>
                      <a:pt x="139" y="31"/>
                    </a:lnTo>
                    <a:lnTo>
                      <a:pt x="139" y="30"/>
                    </a:lnTo>
                    <a:cubicBezTo>
                      <a:pt x="139" y="30"/>
                      <a:pt x="139" y="29"/>
                      <a:pt x="138" y="29"/>
                    </a:cubicBezTo>
                    <a:cubicBezTo>
                      <a:pt x="138" y="28"/>
                      <a:pt x="138" y="28"/>
                      <a:pt x="138" y="28"/>
                    </a:cubicBezTo>
                    <a:cubicBezTo>
                      <a:pt x="138" y="27"/>
                      <a:pt x="137" y="27"/>
                      <a:pt x="137" y="27"/>
                    </a:cubicBezTo>
                    <a:lnTo>
                      <a:pt x="136" y="26"/>
                    </a:lnTo>
                    <a:cubicBezTo>
                      <a:pt x="136" y="25"/>
                      <a:pt x="136" y="25"/>
                      <a:pt x="135" y="25"/>
                    </a:cubicBezTo>
                    <a:lnTo>
                      <a:pt x="134" y="25"/>
                    </a:lnTo>
                    <a:cubicBezTo>
                      <a:pt x="133" y="24"/>
                      <a:pt x="132" y="24"/>
                      <a:pt x="132" y="24"/>
                    </a:cubicBezTo>
                    <a:cubicBezTo>
                      <a:pt x="130" y="23"/>
                      <a:pt x="129" y="23"/>
                      <a:pt x="128" y="23"/>
                    </a:cubicBezTo>
                    <a:cubicBezTo>
                      <a:pt x="125" y="22"/>
                      <a:pt x="122" y="22"/>
                      <a:pt x="120" y="22"/>
                    </a:cubicBezTo>
                    <a:cubicBezTo>
                      <a:pt x="108" y="21"/>
                      <a:pt x="97" y="22"/>
                      <a:pt x="86" y="23"/>
                    </a:cubicBezTo>
                    <a:cubicBezTo>
                      <a:pt x="78" y="24"/>
                      <a:pt x="70" y="25"/>
                      <a:pt x="62" y="26"/>
                    </a:cubicBezTo>
                    <a:cubicBezTo>
                      <a:pt x="54" y="28"/>
                      <a:pt x="46" y="30"/>
                      <a:pt x="37" y="31"/>
                    </a:cubicBezTo>
                    <a:cubicBezTo>
                      <a:pt x="32" y="32"/>
                      <a:pt x="27" y="34"/>
                      <a:pt x="22" y="35"/>
                    </a:cubicBezTo>
                    <a:cubicBezTo>
                      <a:pt x="19" y="36"/>
                      <a:pt x="16" y="36"/>
                      <a:pt x="13" y="35"/>
                    </a:cubicBezTo>
                    <a:cubicBezTo>
                      <a:pt x="11" y="34"/>
                      <a:pt x="8" y="32"/>
                      <a:pt x="7" y="29"/>
                    </a:cubicBezTo>
                    <a:cubicBezTo>
                      <a:pt x="6" y="27"/>
                      <a:pt x="6" y="24"/>
                      <a:pt x="7" y="21"/>
                    </a:cubicBezTo>
                    <a:cubicBezTo>
                      <a:pt x="8" y="18"/>
                      <a:pt x="9" y="16"/>
                      <a:pt x="12" y="15"/>
                    </a:cubicBezTo>
                    <a:cubicBezTo>
                      <a:pt x="13" y="14"/>
                      <a:pt x="15" y="14"/>
                      <a:pt x="18" y="13"/>
                    </a:cubicBezTo>
                    <a:cubicBezTo>
                      <a:pt x="20" y="13"/>
                      <a:pt x="23" y="12"/>
                      <a:pt x="26" y="11"/>
                    </a:cubicBezTo>
                    <a:cubicBezTo>
                      <a:pt x="32" y="10"/>
                      <a:pt x="38" y="9"/>
                      <a:pt x="44" y="8"/>
                    </a:cubicBezTo>
                    <a:cubicBezTo>
                      <a:pt x="56" y="6"/>
                      <a:pt x="68" y="4"/>
                      <a:pt x="79" y="3"/>
                    </a:cubicBezTo>
                    <a:cubicBezTo>
                      <a:pt x="91" y="2"/>
                      <a:pt x="102" y="1"/>
                      <a:pt x="114" y="1"/>
                    </a:cubicBezTo>
                    <a:cubicBezTo>
                      <a:pt x="127" y="0"/>
                      <a:pt x="143" y="2"/>
                      <a:pt x="153" y="13"/>
                    </a:cubicBezTo>
                    <a:cubicBezTo>
                      <a:pt x="157" y="17"/>
                      <a:pt x="159" y="23"/>
                      <a:pt x="160" y="30"/>
                    </a:cubicBezTo>
                    <a:cubicBezTo>
                      <a:pt x="160" y="37"/>
                      <a:pt x="159" y="45"/>
                      <a:pt x="156" y="52"/>
                    </a:cubicBezTo>
                    <a:cubicBezTo>
                      <a:pt x="152" y="60"/>
                      <a:pt x="145" y="69"/>
                      <a:pt x="139" y="76"/>
                    </a:cubicBezTo>
                    <a:cubicBezTo>
                      <a:pt x="132" y="84"/>
                      <a:pt x="124" y="91"/>
                      <a:pt x="117" y="98"/>
                    </a:cubicBezTo>
                    <a:lnTo>
                      <a:pt x="117" y="97"/>
                    </a:lnTo>
                    <a:cubicBezTo>
                      <a:pt x="117" y="98"/>
                      <a:pt x="116" y="98"/>
                      <a:pt x="115" y="99"/>
                    </a:cubicBezTo>
                    <a:cubicBezTo>
                      <a:pt x="114" y="99"/>
                      <a:pt x="114" y="101"/>
                      <a:pt x="113" y="101"/>
                    </a:cubicBezTo>
                    <a:cubicBezTo>
                      <a:pt x="111" y="103"/>
                      <a:pt x="108" y="105"/>
                      <a:pt x="106" y="108"/>
                    </a:cubicBezTo>
                    <a:cubicBezTo>
                      <a:pt x="106" y="108"/>
                      <a:pt x="106" y="107"/>
                      <a:pt x="107" y="107"/>
                    </a:cubicBezTo>
                    <a:cubicBezTo>
                      <a:pt x="106" y="108"/>
                      <a:pt x="106" y="108"/>
                      <a:pt x="104" y="109"/>
                    </a:cubicBezTo>
                    <a:cubicBezTo>
                      <a:pt x="105" y="109"/>
                      <a:pt x="105" y="109"/>
                      <a:pt x="105" y="108"/>
                    </a:cubicBezTo>
                    <a:cubicBezTo>
                      <a:pt x="104" y="109"/>
                      <a:pt x="103" y="110"/>
                      <a:pt x="103" y="110"/>
                    </a:cubicBezTo>
                    <a:cubicBezTo>
                      <a:pt x="89" y="123"/>
                      <a:pt x="76" y="135"/>
                      <a:pt x="62" y="148"/>
                    </a:cubicBezTo>
                    <a:cubicBezTo>
                      <a:pt x="50" y="161"/>
                      <a:pt x="37" y="173"/>
                      <a:pt x="25" y="187"/>
                    </a:cubicBezTo>
                    <a:cubicBezTo>
                      <a:pt x="24" y="187"/>
                      <a:pt x="23" y="189"/>
                      <a:pt x="23" y="189"/>
                    </a:cubicBezTo>
                    <a:cubicBezTo>
                      <a:pt x="23" y="190"/>
                      <a:pt x="24" y="190"/>
                      <a:pt x="24" y="190"/>
                    </a:cubicBezTo>
                    <a:cubicBezTo>
                      <a:pt x="25" y="191"/>
                      <a:pt x="26" y="191"/>
                      <a:pt x="27" y="191"/>
                    </a:cubicBezTo>
                    <a:cubicBezTo>
                      <a:pt x="29" y="192"/>
                      <a:pt x="30" y="193"/>
                      <a:pt x="32" y="193"/>
                    </a:cubicBezTo>
                    <a:cubicBezTo>
                      <a:pt x="36" y="194"/>
                      <a:pt x="40" y="196"/>
                      <a:pt x="44" y="196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200"/>
                      <a:pt x="88" y="200"/>
                      <a:pt x="111" y="201"/>
                    </a:cubicBezTo>
                    <a:cubicBezTo>
                      <a:pt x="113" y="201"/>
                      <a:pt x="115" y="201"/>
                      <a:pt x="117" y="201"/>
                    </a:cubicBezTo>
                    <a:cubicBezTo>
                      <a:pt x="123" y="201"/>
                      <a:pt x="128" y="205"/>
                      <a:pt x="128" y="212"/>
                    </a:cubicBezTo>
                    <a:cubicBezTo>
                      <a:pt x="128" y="217"/>
                      <a:pt x="124" y="223"/>
                      <a:pt x="118" y="2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>
                <a:off x="2379960" y="825840"/>
                <a:ext cx="68040" cy="15840"/>
              </a:xfrm>
              <a:custGeom>
                <a:rect b="b" l="l" r="r" t="t"/>
                <a:pathLst>
                  <a:path extrusionOk="0" h="44" w="189">
                    <a:moveTo>
                      <a:pt x="10" y="43"/>
                    </a:moveTo>
                    <a:cubicBezTo>
                      <a:pt x="5" y="43"/>
                      <a:pt x="1" y="38"/>
                      <a:pt x="0" y="33"/>
                    </a:cubicBezTo>
                    <a:lnTo>
                      <a:pt x="0" y="32"/>
                    </a:lnTo>
                    <a:cubicBezTo>
                      <a:pt x="0" y="29"/>
                      <a:pt x="2" y="25"/>
                      <a:pt x="6" y="23"/>
                    </a:cubicBezTo>
                    <a:cubicBezTo>
                      <a:pt x="9" y="21"/>
                      <a:pt x="12" y="20"/>
                      <a:pt x="15" y="22"/>
                    </a:cubicBezTo>
                    <a:lnTo>
                      <a:pt x="16" y="22"/>
                    </a:lnTo>
                    <a:cubicBezTo>
                      <a:pt x="28" y="20"/>
                      <a:pt x="39" y="18"/>
                      <a:pt x="50" y="16"/>
                    </a:cubicBezTo>
                    <a:cubicBezTo>
                      <a:pt x="62" y="15"/>
                      <a:pt x="75" y="12"/>
                      <a:pt x="87" y="11"/>
                    </a:cubicBezTo>
                    <a:cubicBezTo>
                      <a:pt x="109" y="8"/>
                      <a:pt x="130" y="5"/>
                      <a:pt x="152" y="3"/>
                    </a:cubicBezTo>
                    <a:cubicBezTo>
                      <a:pt x="160" y="2"/>
                      <a:pt x="168" y="1"/>
                      <a:pt x="176" y="1"/>
                    </a:cubicBezTo>
                    <a:cubicBezTo>
                      <a:pt x="181" y="0"/>
                      <a:pt x="187" y="3"/>
                      <a:pt x="187" y="9"/>
                    </a:cubicBezTo>
                    <a:cubicBezTo>
                      <a:pt x="188" y="13"/>
                      <a:pt x="184" y="19"/>
                      <a:pt x="179" y="20"/>
                    </a:cubicBezTo>
                    <a:cubicBezTo>
                      <a:pt x="156" y="22"/>
                      <a:pt x="132" y="25"/>
                      <a:pt x="109" y="28"/>
                    </a:cubicBezTo>
                    <a:cubicBezTo>
                      <a:pt x="86" y="32"/>
                      <a:pt x="63" y="35"/>
                      <a:pt x="39" y="40"/>
                    </a:cubicBezTo>
                    <a:cubicBezTo>
                      <a:pt x="36" y="40"/>
                      <a:pt x="32" y="41"/>
                      <a:pt x="29" y="41"/>
                    </a:cubicBezTo>
                    <a:cubicBezTo>
                      <a:pt x="24" y="42"/>
                      <a:pt x="18" y="43"/>
                      <a:pt x="13" y="43"/>
                    </a:cubicBezTo>
                    <a:cubicBezTo>
                      <a:pt x="12" y="43"/>
                      <a:pt x="11" y="43"/>
                      <a:pt x="10" y="4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8"/>
              <p:cNvSpPr/>
              <p:nvPr/>
            </p:nvSpPr>
            <p:spPr>
              <a:xfrm>
                <a:off x="2457720" y="811440"/>
                <a:ext cx="9000" cy="9000"/>
              </a:xfrm>
              <a:custGeom>
                <a:rect b="b" l="l" r="r" t="t"/>
                <a:pathLst>
                  <a:path extrusionOk="0" h="25" w="25">
                    <a:moveTo>
                      <a:pt x="0" y="12"/>
                    </a:moveTo>
                    <a:cubicBezTo>
                      <a:pt x="0" y="6"/>
                      <a:pt x="5" y="0"/>
                      <a:pt x="11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7"/>
                      <a:pt x="19" y="24"/>
                      <a:pt x="13" y="24"/>
                    </a:cubicBezTo>
                    <a:cubicBezTo>
                      <a:pt x="6" y="24"/>
                      <a:pt x="0" y="19"/>
                      <a:pt x="0" y="1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8"/>
              <p:cNvSpPr/>
              <p:nvPr/>
            </p:nvSpPr>
            <p:spPr>
              <a:xfrm>
                <a:off x="2447280" y="824040"/>
                <a:ext cx="43920" cy="17640"/>
              </a:xfrm>
              <a:custGeom>
                <a:rect b="b" l="l" r="r" t="t"/>
                <a:pathLst>
                  <a:path extrusionOk="0" h="49" w="122">
                    <a:moveTo>
                      <a:pt x="1" y="35"/>
                    </a:moveTo>
                    <a:cubicBezTo>
                      <a:pt x="0" y="31"/>
                      <a:pt x="2" y="27"/>
                      <a:pt x="4" y="25"/>
                    </a:cubicBezTo>
                    <a:cubicBezTo>
                      <a:pt x="6" y="23"/>
                      <a:pt x="9" y="21"/>
                      <a:pt x="11" y="20"/>
                    </a:cubicBezTo>
                    <a:cubicBezTo>
                      <a:pt x="16" y="17"/>
                      <a:pt x="23" y="18"/>
                      <a:pt x="26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33" y="25"/>
                      <a:pt x="39" y="24"/>
                      <a:pt x="44" y="23"/>
                    </a:cubicBezTo>
                    <a:cubicBezTo>
                      <a:pt x="50" y="21"/>
                      <a:pt x="57" y="20"/>
                      <a:pt x="63" y="18"/>
                    </a:cubicBezTo>
                    <a:cubicBezTo>
                      <a:pt x="70" y="16"/>
                      <a:pt x="77" y="13"/>
                      <a:pt x="85" y="10"/>
                    </a:cubicBezTo>
                    <a:cubicBezTo>
                      <a:pt x="84" y="10"/>
                      <a:pt x="84" y="11"/>
                      <a:pt x="84" y="11"/>
                    </a:cubicBezTo>
                    <a:cubicBezTo>
                      <a:pt x="91" y="8"/>
                      <a:pt x="99" y="5"/>
                      <a:pt x="106" y="2"/>
                    </a:cubicBezTo>
                    <a:cubicBezTo>
                      <a:pt x="111" y="0"/>
                      <a:pt x="117" y="2"/>
                      <a:pt x="119" y="7"/>
                    </a:cubicBezTo>
                    <a:cubicBezTo>
                      <a:pt x="121" y="12"/>
                      <a:pt x="119" y="18"/>
                      <a:pt x="114" y="20"/>
                    </a:cubicBezTo>
                    <a:cubicBezTo>
                      <a:pt x="105" y="24"/>
                      <a:pt x="97" y="27"/>
                      <a:pt x="88" y="31"/>
                    </a:cubicBezTo>
                    <a:cubicBezTo>
                      <a:pt x="84" y="32"/>
                      <a:pt x="81" y="34"/>
                      <a:pt x="77" y="35"/>
                    </a:cubicBezTo>
                    <a:cubicBezTo>
                      <a:pt x="73" y="36"/>
                      <a:pt x="69" y="38"/>
                      <a:pt x="64" y="39"/>
                    </a:cubicBezTo>
                    <a:cubicBezTo>
                      <a:pt x="50" y="43"/>
                      <a:pt x="36" y="47"/>
                      <a:pt x="21" y="48"/>
                    </a:cubicBezTo>
                    <a:cubicBezTo>
                      <a:pt x="13" y="48"/>
                      <a:pt x="2" y="45"/>
                      <a:pt x="1" y="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>
                <a:off x="2499840" y="763560"/>
                <a:ext cx="44640" cy="101520"/>
              </a:xfrm>
              <a:custGeom>
                <a:rect b="b" l="l" r="r" t="t"/>
                <a:pathLst>
                  <a:path extrusionOk="0" h="282" w="124">
                    <a:moveTo>
                      <a:pt x="68" y="270"/>
                    </a:moveTo>
                    <a:cubicBezTo>
                      <a:pt x="67" y="264"/>
                      <a:pt x="69" y="257"/>
                      <a:pt x="69" y="250"/>
                    </a:cubicBezTo>
                    <a:cubicBezTo>
                      <a:pt x="69" y="245"/>
                      <a:pt x="70" y="239"/>
                      <a:pt x="70" y="234"/>
                    </a:cubicBezTo>
                    <a:cubicBezTo>
                      <a:pt x="71" y="221"/>
                      <a:pt x="72" y="210"/>
                      <a:pt x="73" y="198"/>
                    </a:cubicBezTo>
                    <a:cubicBezTo>
                      <a:pt x="73" y="186"/>
                      <a:pt x="74" y="176"/>
                      <a:pt x="76" y="165"/>
                    </a:cubicBezTo>
                    <a:cubicBezTo>
                      <a:pt x="76" y="159"/>
                      <a:pt x="77" y="153"/>
                      <a:pt x="78" y="147"/>
                    </a:cubicBezTo>
                    <a:cubicBezTo>
                      <a:pt x="79" y="141"/>
                      <a:pt x="80" y="135"/>
                      <a:pt x="81" y="129"/>
                    </a:cubicBezTo>
                    <a:cubicBezTo>
                      <a:pt x="82" y="127"/>
                      <a:pt x="83" y="124"/>
                      <a:pt x="83" y="121"/>
                    </a:cubicBezTo>
                    <a:cubicBezTo>
                      <a:pt x="77" y="127"/>
                      <a:pt x="70" y="132"/>
                      <a:pt x="63" y="136"/>
                    </a:cubicBezTo>
                    <a:cubicBezTo>
                      <a:pt x="51" y="143"/>
                      <a:pt x="37" y="148"/>
                      <a:pt x="23" y="143"/>
                    </a:cubicBezTo>
                    <a:cubicBezTo>
                      <a:pt x="17" y="142"/>
                      <a:pt x="12" y="138"/>
                      <a:pt x="8" y="134"/>
                    </a:cubicBezTo>
                    <a:cubicBezTo>
                      <a:pt x="3" y="128"/>
                      <a:pt x="2" y="121"/>
                      <a:pt x="2" y="114"/>
                    </a:cubicBezTo>
                    <a:cubicBezTo>
                      <a:pt x="0" y="103"/>
                      <a:pt x="3" y="92"/>
                      <a:pt x="6" y="81"/>
                    </a:cubicBezTo>
                    <a:cubicBezTo>
                      <a:pt x="9" y="70"/>
                      <a:pt x="12" y="58"/>
                      <a:pt x="16" y="47"/>
                    </a:cubicBezTo>
                    <a:cubicBezTo>
                      <a:pt x="18" y="39"/>
                      <a:pt x="21" y="31"/>
                      <a:pt x="24" y="23"/>
                    </a:cubicBezTo>
                    <a:cubicBezTo>
                      <a:pt x="25" y="20"/>
                      <a:pt x="26" y="18"/>
                      <a:pt x="27" y="16"/>
                    </a:cubicBezTo>
                    <a:cubicBezTo>
                      <a:pt x="28" y="12"/>
                      <a:pt x="30" y="7"/>
                      <a:pt x="34" y="4"/>
                    </a:cubicBezTo>
                    <a:cubicBezTo>
                      <a:pt x="38" y="1"/>
                      <a:pt x="42" y="0"/>
                      <a:pt x="46" y="1"/>
                    </a:cubicBezTo>
                    <a:cubicBezTo>
                      <a:pt x="48" y="2"/>
                      <a:pt x="51" y="4"/>
                      <a:pt x="52" y="7"/>
                    </a:cubicBezTo>
                    <a:cubicBezTo>
                      <a:pt x="53" y="9"/>
                      <a:pt x="54" y="12"/>
                      <a:pt x="53" y="15"/>
                    </a:cubicBezTo>
                    <a:cubicBezTo>
                      <a:pt x="52" y="18"/>
                      <a:pt x="51" y="20"/>
                      <a:pt x="48" y="22"/>
                    </a:cubicBezTo>
                    <a:lnTo>
                      <a:pt x="47" y="23"/>
                    </a:lnTo>
                    <a:cubicBezTo>
                      <a:pt x="43" y="32"/>
                      <a:pt x="39" y="43"/>
                      <a:pt x="36" y="53"/>
                    </a:cubicBezTo>
                    <a:lnTo>
                      <a:pt x="36" y="52"/>
                    </a:lnTo>
                    <a:cubicBezTo>
                      <a:pt x="36" y="53"/>
                      <a:pt x="36" y="53"/>
                      <a:pt x="36" y="53"/>
                    </a:cubicBezTo>
                    <a:cubicBezTo>
                      <a:pt x="35" y="55"/>
                      <a:pt x="34" y="58"/>
                      <a:pt x="34" y="61"/>
                    </a:cubicBezTo>
                    <a:cubicBezTo>
                      <a:pt x="34" y="60"/>
                      <a:pt x="34" y="60"/>
                      <a:pt x="34" y="59"/>
                    </a:cubicBezTo>
                    <a:cubicBezTo>
                      <a:pt x="33" y="61"/>
                      <a:pt x="32" y="64"/>
                      <a:pt x="32" y="67"/>
                    </a:cubicBezTo>
                    <a:lnTo>
                      <a:pt x="32" y="66"/>
                    </a:lnTo>
                    <a:cubicBezTo>
                      <a:pt x="31" y="67"/>
                      <a:pt x="31" y="67"/>
                      <a:pt x="31" y="67"/>
                    </a:cubicBezTo>
                    <a:lnTo>
                      <a:pt x="31" y="68"/>
                    </a:lnTo>
                    <a:cubicBezTo>
                      <a:pt x="28" y="78"/>
                      <a:pt x="26" y="88"/>
                      <a:pt x="24" y="99"/>
                    </a:cubicBezTo>
                    <a:cubicBezTo>
                      <a:pt x="23" y="102"/>
                      <a:pt x="23" y="105"/>
                      <a:pt x="23" y="108"/>
                    </a:cubicBezTo>
                    <a:cubicBezTo>
                      <a:pt x="23" y="110"/>
                      <a:pt x="23" y="112"/>
                      <a:pt x="23" y="114"/>
                    </a:cubicBezTo>
                    <a:cubicBezTo>
                      <a:pt x="23" y="115"/>
                      <a:pt x="23" y="116"/>
                      <a:pt x="23" y="117"/>
                    </a:cubicBezTo>
                    <a:cubicBezTo>
                      <a:pt x="23" y="117"/>
                      <a:pt x="23" y="116"/>
                      <a:pt x="23" y="115"/>
                    </a:cubicBezTo>
                    <a:cubicBezTo>
                      <a:pt x="23" y="117"/>
                      <a:pt x="23" y="117"/>
                      <a:pt x="24" y="118"/>
                    </a:cubicBezTo>
                    <a:cubicBezTo>
                      <a:pt x="24" y="118"/>
                      <a:pt x="24" y="119"/>
                      <a:pt x="24" y="120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5" y="120"/>
                      <a:pt x="25" y="121"/>
                      <a:pt x="26" y="121"/>
                    </a:cubicBezTo>
                    <a:lnTo>
                      <a:pt x="26" y="122"/>
                    </a:lnTo>
                    <a:cubicBezTo>
                      <a:pt x="27" y="122"/>
                      <a:pt x="27" y="122"/>
                      <a:pt x="27" y="122"/>
                    </a:cubicBezTo>
                    <a:lnTo>
                      <a:pt x="28" y="123"/>
                    </a:lnTo>
                    <a:lnTo>
                      <a:pt x="29" y="124"/>
                    </a:lnTo>
                    <a:cubicBezTo>
                      <a:pt x="30" y="124"/>
                      <a:pt x="31" y="124"/>
                      <a:pt x="31" y="124"/>
                    </a:cubicBezTo>
                    <a:cubicBezTo>
                      <a:pt x="32" y="124"/>
                      <a:pt x="32" y="124"/>
                      <a:pt x="34" y="124"/>
                    </a:cubicBezTo>
                    <a:lnTo>
                      <a:pt x="35" y="124"/>
                    </a:lnTo>
                    <a:cubicBezTo>
                      <a:pt x="37" y="124"/>
                      <a:pt x="38" y="124"/>
                      <a:pt x="40" y="123"/>
                    </a:cubicBezTo>
                    <a:cubicBezTo>
                      <a:pt x="41" y="123"/>
                      <a:pt x="43" y="122"/>
                      <a:pt x="44" y="122"/>
                    </a:cubicBezTo>
                    <a:cubicBezTo>
                      <a:pt x="46" y="121"/>
                      <a:pt x="48" y="120"/>
                      <a:pt x="51" y="119"/>
                    </a:cubicBezTo>
                    <a:cubicBezTo>
                      <a:pt x="54" y="117"/>
                      <a:pt x="57" y="115"/>
                      <a:pt x="60" y="113"/>
                    </a:cubicBezTo>
                    <a:cubicBezTo>
                      <a:pt x="65" y="110"/>
                      <a:pt x="70" y="106"/>
                      <a:pt x="74" y="102"/>
                    </a:cubicBezTo>
                    <a:cubicBezTo>
                      <a:pt x="80" y="97"/>
                      <a:pt x="85" y="92"/>
                      <a:pt x="90" y="86"/>
                    </a:cubicBezTo>
                    <a:cubicBezTo>
                      <a:pt x="93" y="82"/>
                      <a:pt x="95" y="79"/>
                      <a:pt x="98" y="76"/>
                    </a:cubicBezTo>
                    <a:cubicBezTo>
                      <a:pt x="99" y="72"/>
                      <a:pt x="101" y="69"/>
                      <a:pt x="103" y="66"/>
                    </a:cubicBezTo>
                    <a:cubicBezTo>
                      <a:pt x="106" y="61"/>
                      <a:pt x="112" y="60"/>
                      <a:pt x="117" y="63"/>
                    </a:cubicBezTo>
                    <a:cubicBezTo>
                      <a:pt x="122" y="65"/>
                      <a:pt x="123" y="71"/>
                      <a:pt x="122" y="76"/>
                    </a:cubicBezTo>
                    <a:cubicBezTo>
                      <a:pt x="120" y="80"/>
                      <a:pt x="118" y="83"/>
                      <a:pt x="116" y="86"/>
                    </a:cubicBezTo>
                    <a:cubicBezTo>
                      <a:pt x="114" y="92"/>
                      <a:pt x="112" y="97"/>
                      <a:pt x="110" y="103"/>
                    </a:cubicBezTo>
                    <a:lnTo>
                      <a:pt x="110" y="102"/>
                    </a:lnTo>
                    <a:cubicBezTo>
                      <a:pt x="108" y="107"/>
                      <a:pt x="107" y="112"/>
                      <a:pt x="105" y="118"/>
                    </a:cubicBezTo>
                    <a:cubicBezTo>
                      <a:pt x="104" y="122"/>
                      <a:pt x="103" y="127"/>
                      <a:pt x="101" y="132"/>
                    </a:cubicBezTo>
                    <a:cubicBezTo>
                      <a:pt x="100" y="137"/>
                      <a:pt x="100" y="142"/>
                      <a:pt x="98" y="146"/>
                    </a:cubicBezTo>
                    <a:cubicBezTo>
                      <a:pt x="97" y="154"/>
                      <a:pt x="96" y="161"/>
                      <a:pt x="95" y="168"/>
                    </a:cubicBezTo>
                    <a:cubicBezTo>
                      <a:pt x="94" y="175"/>
                      <a:pt x="94" y="182"/>
                      <a:pt x="93" y="189"/>
                    </a:cubicBezTo>
                    <a:cubicBezTo>
                      <a:pt x="92" y="204"/>
                      <a:pt x="91" y="219"/>
                      <a:pt x="91" y="234"/>
                    </a:cubicBezTo>
                    <a:cubicBezTo>
                      <a:pt x="91" y="235"/>
                      <a:pt x="91" y="235"/>
                      <a:pt x="91" y="235"/>
                    </a:cubicBezTo>
                    <a:cubicBezTo>
                      <a:pt x="91" y="237"/>
                      <a:pt x="91" y="238"/>
                      <a:pt x="91" y="240"/>
                    </a:cubicBezTo>
                    <a:cubicBezTo>
                      <a:pt x="91" y="239"/>
                      <a:pt x="91" y="238"/>
                      <a:pt x="91" y="238"/>
                    </a:cubicBezTo>
                    <a:cubicBezTo>
                      <a:pt x="91" y="239"/>
                      <a:pt x="90" y="240"/>
                      <a:pt x="90" y="241"/>
                    </a:cubicBezTo>
                    <a:cubicBezTo>
                      <a:pt x="90" y="242"/>
                      <a:pt x="90" y="242"/>
                      <a:pt x="90" y="244"/>
                    </a:cubicBezTo>
                    <a:lnTo>
                      <a:pt x="90" y="243"/>
                    </a:lnTo>
                    <a:lnTo>
                      <a:pt x="90" y="244"/>
                    </a:lnTo>
                    <a:cubicBezTo>
                      <a:pt x="90" y="247"/>
                      <a:pt x="90" y="250"/>
                      <a:pt x="90" y="253"/>
                    </a:cubicBezTo>
                    <a:cubicBezTo>
                      <a:pt x="90" y="252"/>
                      <a:pt x="90" y="252"/>
                      <a:pt x="90" y="252"/>
                    </a:cubicBezTo>
                    <a:cubicBezTo>
                      <a:pt x="90" y="253"/>
                      <a:pt x="90" y="255"/>
                      <a:pt x="90" y="256"/>
                    </a:cubicBezTo>
                    <a:cubicBezTo>
                      <a:pt x="90" y="259"/>
                      <a:pt x="90" y="262"/>
                      <a:pt x="90" y="265"/>
                    </a:cubicBezTo>
                    <a:lnTo>
                      <a:pt x="90" y="264"/>
                    </a:lnTo>
                    <a:cubicBezTo>
                      <a:pt x="90" y="266"/>
                      <a:pt x="90" y="268"/>
                      <a:pt x="90" y="270"/>
                    </a:cubicBezTo>
                    <a:cubicBezTo>
                      <a:pt x="90" y="276"/>
                      <a:pt x="85" y="281"/>
                      <a:pt x="79" y="281"/>
                    </a:cubicBezTo>
                    <a:cubicBezTo>
                      <a:pt x="73" y="281"/>
                      <a:pt x="69" y="276"/>
                      <a:pt x="68" y="27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>
                <a:off x="2561400" y="794160"/>
                <a:ext cx="27720" cy="15840"/>
              </a:xfrm>
              <a:custGeom>
                <a:rect b="b" l="l" r="r" t="t"/>
                <a:pathLst>
                  <a:path extrusionOk="0" h="44" w="77">
                    <a:moveTo>
                      <a:pt x="16" y="39"/>
                    </a:moveTo>
                    <a:cubicBezTo>
                      <a:pt x="11" y="37"/>
                      <a:pt x="7" y="35"/>
                      <a:pt x="4" y="30"/>
                    </a:cubicBezTo>
                    <a:cubicBezTo>
                      <a:pt x="0" y="26"/>
                      <a:pt x="0" y="21"/>
                      <a:pt x="1" y="16"/>
                    </a:cubicBezTo>
                    <a:cubicBezTo>
                      <a:pt x="4" y="9"/>
                      <a:pt x="10" y="7"/>
                      <a:pt x="15" y="4"/>
                    </a:cubicBezTo>
                    <a:cubicBezTo>
                      <a:pt x="20" y="0"/>
                      <a:pt x="27" y="2"/>
                      <a:pt x="30" y="7"/>
                    </a:cubicBezTo>
                    <a:cubicBezTo>
                      <a:pt x="33" y="11"/>
                      <a:pt x="32" y="17"/>
                      <a:pt x="29" y="21"/>
                    </a:cubicBezTo>
                    <a:cubicBezTo>
                      <a:pt x="30" y="21"/>
                      <a:pt x="30" y="21"/>
                      <a:pt x="31" y="21"/>
                    </a:cubicBezTo>
                    <a:cubicBezTo>
                      <a:pt x="35" y="22"/>
                      <a:pt x="38" y="22"/>
                      <a:pt x="42" y="22"/>
                    </a:cubicBezTo>
                    <a:cubicBezTo>
                      <a:pt x="47" y="22"/>
                      <a:pt x="53" y="22"/>
                      <a:pt x="58" y="22"/>
                    </a:cubicBezTo>
                    <a:cubicBezTo>
                      <a:pt x="60" y="21"/>
                      <a:pt x="61" y="21"/>
                      <a:pt x="63" y="21"/>
                    </a:cubicBezTo>
                    <a:cubicBezTo>
                      <a:pt x="69" y="21"/>
                      <a:pt x="74" y="24"/>
                      <a:pt x="75" y="30"/>
                    </a:cubicBezTo>
                    <a:cubicBezTo>
                      <a:pt x="76" y="35"/>
                      <a:pt x="72" y="42"/>
                      <a:pt x="67" y="42"/>
                    </a:cubicBezTo>
                    <a:cubicBezTo>
                      <a:pt x="59" y="43"/>
                      <a:pt x="52" y="43"/>
                      <a:pt x="44" y="43"/>
                    </a:cubicBezTo>
                    <a:cubicBezTo>
                      <a:pt x="35" y="43"/>
                      <a:pt x="26" y="42"/>
                      <a:pt x="16" y="3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>
                <a:off x="2569680" y="773640"/>
                <a:ext cx="19800" cy="68400"/>
              </a:xfrm>
              <a:custGeom>
                <a:rect b="b" l="l" r="r" t="t"/>
                <a:pathLst>
                  <a:path extrusionOk="0" h="190" w="55">
                    <a:moveTo>
                      <a:pt x="10" y="189"/>
                    </a:moveTo>
                    <a:cubicBezTo>
                      <a:pt x="5" y="189"/>
                      <a:pt x="0" y="184"/>
                      <a:pt x="1" y="178"/>
                    </a:cubicBezTo>
                    <a:cubicBezTo>
                      <a:pt x="3" y="153"/>
                      <a:pt x="5" y="129"/>
                      <a:pt x="9" y="105"/>
                    </a:cubicBezTo>
                    <a:cubicBezTo>
                      <a:pt x="9" y="99"/>
                      <a:pt x="10" y="93"/>
                      <a:pt x="12" y="88"/>
                    </a:cubicBezTo>
                    <a:cubicBezTo>
                      <a:pt x="12" y="83"/>
                      <a:pt x="13" y="78"/>
                      <a:pt x="14" y="73"/>
                    </a:cubicBezTo>
                    <a:cubicBezTo>
                      <a:pt x="17" y="61"/>
                      <a:pt x="19" y="50"/>
                      <a:pt x="23" y="39"/>
                    </a:cubicBezTo>
                    <a:cubicBezTo>
                      <a:pt x="24" y="31"/>
                      <a:pt x="27" y="24"/>
                      <a:pt x="29" y="16"/>
                    </a:cubicBezTo>
                    <a:cubicBezTo>
                      <a:pt x="30" y="14"/>
                      <a:pt x="31" y="12"/>
                      <a:pt x="31" y="10"/>
                    </a:cubicBezTo>
                    <a:cubicBezTo>
                      <a:pt x="32" y="4"/>
                      <a:pt x="39" y="0"/>
                      <a:pt x="44" y="2"/>
                    </a:cubicBezTo>
                    <a:cubicBezTo>
                      <a:pt x="50" y="3"/>
                      <a:pt x="54" y="9"/>
                      <a:pt x="52" y="15"/>
                    </a:cubicBezTo>
                    <a:cubicBezTo>
                      <a:pt x="51" y="20"/>
                      <a:pt x="49" y="26"/>
                      <a:pt x="47" y="31"/>
                    </a:cubicBezTo>
                    <a:cubicBezTo>
                      <a:pt x="45" y="36"/>
                      <a:pt x="44" y="41"/>
                      <a:pt x="42" y="46"/>
                    </a:cubicBezTo>
                    <a:cubicBezTo>
                      <a:pt x="42" y="45"/>
                      <a:pt x="42" y="45"/>
                      <a:pt x="43" y="44"/>
                    </a:cubicBezTo>
                    <a:cubicBezTo>
                      <a:pt x="41" y="50"/>
                      <a:pt x="39" y="56"/>
                      <a:pt x="38" y="62"/>
                    </a:cubicBezTo>
                    <a:cubicBezTo>
                      <a:pt x="36" y="69"/>
                      <a:pt x="35" y="76"/>
                      <a:pt x="33" y="83"/>
                    </a:cubicBezTo>
                    <a:cubicBezTo>
                      <a:pt x="33" y="84"/>
                      <a:pt x="33" y="86"/>
                      <a:pt x="33" y="87"/>
                    </a:cubicBezTo>
                    <a:cubicBezTo>
                      <a:pt x="33" y="86"/>
                      <a:pt x="33" y="86"/>
                      <a:pt x="33" y="86"/>
                    </a:cubicBezTo>
                    <a:cubicBezTo>
                      <a:pt x="32" y="88"/>
                      <a:pt x="32" y="91"/>
                      <a:pt x="31" y="93"/>
                    </a:cubicBezTo>
                    <a:cubicBezTo>
                      <a:pt x="31" y="95"/>
                      <a:pt x="31" y="97"/>
                      <a:pt x="30" y="99"/>
                    </a:cubicBezTo>
                    <a:cubicBezTo>
                      <a:pt x="30" y="98"/>
                      <a:pt x="31" y="97"/>
                      <a:pt x="31" y="97"/>
                    </a:cubicBezTo>
                    <a:cubicBezTo>
                      <a:pt x="30" y="98"/>
                      <a:pt x="30" y="99"/>
                      <a:pt x="30" y="100"/>
                    </a:cubicBezTo>
                    <a:lnTo>
                      <a:pt x="30" y="99"/>
                    </a:lnTo>
                    <a:cubicBezTo>
                      <a:pt x="30" y="101"/>
                      <a:pt x="30" y="104"/>
                      <a:pt x="29" y="106"/>
                    </a:cubicBezTo>
                    <a:cubicBezTo>
                      <a:pt x="29" y="106"/>
                      <a:pt x="29" y="105"/>
                      <a:pt x="30" y="104"/>
                    </a:cubicBezTo>
                    <a:cubicBezTo>
                      <a:pt x="29" y="105"/>
                      <a:pt x="29" y="106"/>
                      <a:pt x="29" y="106"/>
                    </a:cubicBezTo>
                    <a:cubicBezTo>
                      <a:pt x="27" y="118"/>
                      <a:pt x="26" y="130"/>
                      <a:pt x="25" y="142"/>
                    </a:cubicBezTo>
                    <a:cubicBezTo>
                      <a:pt x="23" y="154"/>
                      <a:pt x="22" y="167"/>
                      <a:pt x="21" y="180"/>
                    </a:cubicBezTo>
                    <a:cubicBezTo>
                      <a:pt x="21" y="185"/>
                      <a:pt x="16" y="189"/>
                      <a:pt x="11" y="189"/>
                    </a:cubicBezTo>
                    <a:lnTo>
                      <a:pt x="10" y="189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8"/>
              <p:cNvSpPr/>
              <p:nvPr/>
            </p:nvSpPr>
            <p:spPr>
              <a:xfrm>
                <a:off x="2612520" y="734400"/>
                <a:ext cx="382680" cy="123840"/>
              </a:xfrm>
              <a:custGeom>
                <a:rect b="b" l="l" r="r" t="t"/>
                <a:pathLst>
                  <a:path extrusionOk="0" h="344" w="1063">
                    <a:moveTo>
                      <a:pt x="49" y="342"/>
                    </a:moveTo>
                    <a:cubicBezTo>
                      <a:pt x="47" y="341"/>
                      <a:pt x="46" y="340"/>
                      <a:pt x="45" y="339"/>
                    </a:cubicBezTo>
                    <a:cubicBezTo>
                      <a:pt x="43" y="337"/>
                      <a:pt x="42" y="335"/>
                      <a:pt x="42" y="333"/>
                    </a:cubicBezTo>
                    <a:cubicBezTo>
                      <a:pt x="42" y="330"/>
                      <a:pt x="42" y="328"/>
                      <a:pt x="41" y="325"/>
                    </a:cubicBezTo>
                    <a:cubicBezTo>
                      <a:pt x="40" y="321"/>
                      <a:pt x="40" y="317"/>
                      <a:pt x="39" y="313"/>
                    </a:cubicBezTo>
                    <a:cubicBezTo>
                      <a:pt x="38" y="306"/>
                      <a:pt x="36" y="298"/>
                      <a:pt x="34" y="291"/>
                    </a:cubicBezTo>
                    <a:cubicBezTo>
                      <a:pt x="33" y="286"/>
                      <a:pt x="32" y="281"/>
                      <a:pt x="31" y="276"/>
                    </a:cubicBezTo>
                    <a:lnTo>
                      <a:pt x="31" y="277"/>
                    </a:lnTo>
                    <a:cubicBezTo>
                      <a:pt x="26" y="256"/>
                      <a:pt x="20" y="235"/>
                      <a:pt x="14" y="213"/>
                    </a:cubicBezTo>
                    <a:cubicBezTo>
                      <a:pt x="13" y="207"/>
                      <a:pt x="11" y="201"/>
                      <a:pt x="10" y="195"/>
                    </a:cubicBezTo>
                    <a:cubicBezTo>
                      <a:pt x="8" y="188"/>
                      <a:pt x="7" y="181"/>
                      <a:pt x="6" y="175"/>
                    </a:cubicBezTo>
                    <a:cubicBezTo>
                      <a:pt x="4" y="170"/>
                      <a:pt x="4" y="165"/>
                      <a:pt x="3" y="160"/>
                    </a:cubicBezTo>
                    <a:cubicBezTo>
                      <a:pt x="1" y="150"/>
                      <a:pt x="0" y="141"/>
                      <a:pt x="0" y="132"/>
                    </a:cubicBezTo>
                    <a:cubicBezTo>
                      <a:pt x="0" y="126"/>
                      <a:pt x="0" y="120"/>
                      <a:pt x="0" y="114"/>
                    </a:cubicBezTo>
                    <a:cubicBezTo>
                      <a:pt x="1" y="108"/>
                      <a:pt x="7" y="104"/>
                      <a:pt x="13" y="104"/>
                    </a:cubicBezTo>
                    <a:cubicBezTo>
                      <a:pt x="18" y="105"/>
                      <a:pt x="23" y="111"/>
                      <a:pt x="22" y="117"/>
                    </a:cubicBezTo>
                    <a:cubicBezTo>
                      <a:pt x="22" y="120"/>
                      <a:pt x="21" y="124"/>
                      <a:pt x="21" y="127"/>
                    </a:cubicBezTo>
                    <a:cubicBezTo>
                      <a:pt x="21" y="134"/>
                      <a:pt x="21" y="140"/>
                      <a:pt x="22" y="146"/>
                    </a:cubicBezTo>
                    <a:cubicBezTo>
                      <a:pt x="22" y="150"/>
                      <a:pt x="23" y="153"/>
                      <a:pt x="23" y="157"/>
                    </a:cubicBezTo>
                    <a:cubicBezTo>
                      <a:pt x="24" y="160"/>
                      <a:pt x="24" y="164"/>
                      <a:pt x="25" y="167"/>
                    </a:cubicBezTo>
                    <a:cubicBezTo>
                      <a:pt x="26" y="175"/>
                      <a:pt x="28" y="182"/>
                      <a:pt x="29" y="190"/>
                    </a:cubicBezTo>
                    <a:cubicBezTo>
                      <a:pt x="29" y="189"/>
                      <a:pt x="29" y="189"/>
                      <a:pt x="29" y="189"/>
                    </a:cubicBezTo>
                    <a:cubicBezTo>
                      <a:pt x="31" y="198"/>
                      <a:pt x="34" y="208"/>
                      <a:pt x="36" y="217"/>
                    </a:cubicBezTo>
                    <a:cubicBezTo>
                      <a:pt x="39" y="229"/>
                      <a:pt x="42" y="240"/>
                      <a:pt x="45" y="251"/>
                    </a:cubicBezTo>
                    <a:cubicBezTo>
                      <a:pt x="47" y="261"/>
                      <a:pt x="50" y="272"/>
                      <a:pt x="53" y="281"/>
                    </a:cubicBezTo>
                    <a:cubicBezTo>
                      <a:pt x="54" y="274"/>
                      <a:pt x="56" y="266"/>
                      <a:pt x="58" y="259"/>
                    </a:cubicBezTo>
                    <a:cubicBezTo>
                      <a:pt x="62" y="244"/>
                      <a:pt x="67" y="229"/>
                      <a:pt x="71" y="215"/>
                    </a:cubicBezTo>
                    <a:cubicBezTo>
                      <a:pt x="71" y="214"/>
                      <a:pt x="71" y="213"/>
                      <a:pt x="71" y="213"/>
                    </a:cubicBezTo>
                    <a:cubicBezTo>
                      <a:pt x="72" y="212"/>
                      <a:pt x="73" y="210"/>
                      <a:pt x="73" y="209"/>
                    </a:cubicBezTo>
                    <a:cubicBezTo>
                      <a:pt x="74" y="205"/>
                      <a:pt x="75" y="202"/>
                      <a:pt x="76" y="198"/>
                    </a:cubicBezTo>
                    <a:cubicBezTo>
                      <a:pt x="77" y="198"/>
                      <a:pt x="77" y="198"/>
                      <a:pt x="77" y="197"/>
                    </a:cubicBezTo>
                    <a:lnTo>
                      <a:pt x="77" y="198"/>
                    </a:lnTo>
                    <a:cubicBezTo>
                      <a:pt x="77" y="197"/>
                      <a:pt x="77" y="196"/>
                      <a:pt x="77" y="196"/>
                    </a:cubicBezTo>
                    <a:lnTo>
                      <a:pt x="77" y="195"/>
                    </a:lnTo>
                    <a:lnTo>
                      <a:pt x="77" y="196"/>
                    </a:lnTo>
                    <a:cubicBezTo>
                      <a:pt x="77" y="195"/>
                      <a:pt x="77" y="195"/>
                      <a:pt x="77" y="195"/>
                    </a:cubicBezTo>
                    <a:lnTo>
                      <a:pt x="77" y="196"/>
                    </a:lnTo>
                    <a:cubicBezTo>
                      <a:pt x="79" y="190"/>
                      <a:pt x="81" y="184"/>
                      <a:pt x="82" y="178"/>
                    </a:cubicBezTo>
                    <a:cubicBezTo>
                      <a:pt x="89" y="157"/>
                      <a:pt x="96" y="135"/>
                      <a:pt x="101" y="113"/>
                    </a:cubicBezTo>
                    <a:cubicBezTo>
                      <a:pt x="102" y="107"/>
                      <a:pt x="105" y="101"/>
                      <a:pt x="110" y="97"/>
                    </a:cubicBezTo>
                    <a:cubicBezTo>
                      <a:pt x="115" y="92"/>
                      <a:pt x="121" y="89"/>
                      <a:pt x="128" y="86"/>
                    </a:cubicBezTo>
                    <a:cubicBezTo>
                      <a:pt x="143" y="80"/>
                      <a:pt x="159" y="78"/>
                      <a:pt x="175" y="76"/>
                    </a:cubicBezTo>
                    <a:cubicBezTo>
                      <a:pt x="181" y="75"/>
                      <a:pt x="187" y="75"/>
                      <a:pt x="194" y="75"/>
                    </a:cubicBezTo>
                    <a:cubicBezTo>
                      <a:pt x="199" y="74"/>
                      <a:pt x="204" y="74"/>
                      <a:pt x="208" y="74"/>
                    </a:cubicBezTo>
                    <a:cubicBezTo>
                      <a:pt x="232" y="73"/>
                      <a:pt x="254" y="72"/>
                      <a:pt x="278" y="72"/>
                    </a:cubicBezTo>
                    <a:cubicBezTo>
                      <a:pt x="290" y="72"/>
                      <a:pt x="303" y="71"/>
                      <a:pt x="316" y="71"/>
                    </a:cubicBezTo>
                    <a:cubicBezTo>
                      <a:pt x="327" y="71"/>
                      <a:pt x="337" y="71"/>
                      <a:pt x="348" y="69"/>
                    </a:cubicBezTo>
                    <a:cubicBezTo>
                      <a:pt x="353" y="69"/>
                      <a:pt x="359" y="69"/>
                      <a:pt x="365" y="68"/>
                    </a:cubicBezTo>
                    <a:cubicBezTo>
                      <a:pt x="376" y="67"/>
                      <a:pt x="386" y="67"/>
                      <a:pt x="396" y="65"/>
                    </a:cubicBezTo>
                    <a:cubicBezTo>
                      <a:pt x="409" y="62"/>
                      <a:pt x="421" y="60"/>
                      <a:pt x="434" y="58"/>
                    </a:cubicBezTo>
                    <a:cubicBezTo>
                      <a:pt x="444" y="57"/>
                      <a:pt x="454" y="55"/>
                      <a:pt x="464" y="54"/>
                    </a:cubicBezTo>
                    <a:cubicBezTo>
                      <a:pt x="476" y="53"/>
                      <a:pt x="487" y="51"/>
                      <a:pt x="499" y="50"/>
                    </a:cubicBezTo>
                    <a:cubicBezTo>
                      <a:pt x="510" y="49"/>
                      <a:pt x="522" y="48"/>
                      <a:pt x="533" y="48"/>
                    </a:cubicBezTo>
                    <a:cubicBezTo>
                      <a:pt x="545" y="48"/>
                      <a:pt x="557" y="48"/>
                      <a:pt x="570" y="48"/>
                    </a:cubicBezTo>
                    <a:cubicBezTo>
                      <a:pt x="592" y="47"/>
                      <a:pt x="616" y="47"/>
                      <a:pt x="638" y="47"/>
                    </a:cubicBezTo>
                    <a:cubicBezTo>
                      <a:pt x="685" y="46"/>
                      <a:pt x="731" y="41"/>
                      <a:pt x="777" y="39"/>
                    </a:cubicBezTo>
                    <a:cubicBezTo>
                      <a:pt x="799" y="37"/>
                      <a:pt x="820" y="37"/>
                      <a:pt x="842" y="37"/>
                    </a:cubicBezTo>
                    <a:cubicBezTo>
                      <a:pt x="852" y="37"/>
                      <a:pt x="862" y="37"/>
                      <a:pt x="873" y="37"/>
                    </a:cubicBezTo>
                    <a:cubicBezTo>
                      <a:pt x="882" y="36"/>
                      <a:pt x="893" y="36"/>
                      <a:pt x="903" y="35"/>
                    </a:cubicBezTo>
                    <a:cubicBezTo>
                      <a:pt x="914" y="34"/>
                      <a:pt x="925" y="33"/>
                      <a:pt x="936" y="31"/>
                    </a:cubicBezTo>
                    <a:cubicBezTo>
                      <a:pt x="948" y="29"/>
                      <a:pt x="960" y="26"/>
                      <a:pt x="973" y="23"/>
                    </a:cubicBezTo>
                    <a:cubicBezTo>
                      <a:pt x="972" y="23"/>
                      <a:pt x="972" y="23"/>
                      <a:pt x="972" y="24"/>
                    </a:cubicBezTo>
                    <a:lnTo>
                      <a:pt x="973" y="23"/>
                    </a:lnTo>
                    <a:lnTo>
                      <a:pt x="974" y="23"/>
                    </a:lnTo>
                    <a:cubicBezTo>
                      <a:pt x="974" y="23"/>
                      <a:pt x="975" y="23"/>
                      <a:pt x="976" y="23"/>
                    </a:cubicBezTo>
                    <a:lnTo>
                      <a:pt x="975" y="23"/>
                    </a:lnTo>
                    <a:cubicBezTo>
                      <a:pt x="976" y="23"/>
                      <a:pt x="977" y="22"/>
                      <a:pt x="978" y="22"/>
                    </a:cubicBezTo>
                    <a:cubicBezTo>
                      <a:pt x="979" y="22"/>
                      <a:pt x="979" y="22"/>
                      <a:pt x="980" y="22"/>
                    </a:cubicBezTo>
                    <a:lnTo>
                      <a:pt x="981" y="22"/>
                    </a:lnTo>
                    <a:cubicBezTo>
                      <a:pt x="981" y="22"/>
                      <a:pt x="982" y="22"/>
                      <a:pt x="982" y="21"/>
                    </a:cubicBezTo>
                    <a:cubicBezTo>
                      <a:pt x="983" y="21"/>
                      <a:pt x="983" y="21"/>
                      <a:pt x="983" y="21"/>
                    </a:cubicBezTo>
                    <a:lnTo>
                      <a:pt x="984" y="21"/>
                    </a:lnTo>
                    <a:cubicBezTo>
                      <a:pt x="984" y="21"/>
                      <a:pt x="985" y="21"/>
                      <a:pt x="986" y="21"/>
                    </a:cubicBezTo>
                    <a:cubicBezTo>
                      <a:pt x="986" y="21"/>
                      <a:pt x="987" y="21"/>
                      <a:pt x="988" y="20"/>
                    </a:cubicBezTo>
                    <a:cubicBezTo>
                      <a:pt x="987" y="20"/>
                      <a:pt x="987" y="21"/>
                      <a:pt x="987" y="21"/>
                    </a:cubicBezTo>
                    <a:cubicBezTo>
                      <a:pt x="1003" y="16"/>
                      <a:pt x="1019" y="12"/>
                      <a:pt x="1034" y="7"/>
                    </a:cubicBezTo>
                    <a:cubicBezTo>
                      <a:pt x="1037" y="6"/>
                      <a:pt x="1039" y="5"/>
                      <a:pt x="1041" y="4"/>
                    </a:cubicBezTo>
                    <a:cubicBezTo>
                      <a:pt x="1042" y="4"/>
                      <a:pt x="1043" y="4"/>
                      <a:pt x="1043" y="3"/>
                    </a:cubicBezTo>
                    <a:cubicBezTo>
                      <a:pt x="1045" y="2"/>
                      <a:pt x="1047" y="1"/>
                      <a:pt x="1050" y="1"/>
                    </a:cubicBezTo>
                    <a:cubicBezTo>
                      <a:pt x="1055" y="0"/>
                      <a:pt x="1061" y="4"/>
                      <a:pt x="1062" y="10"/>
                    </a:cubicBezTo>
                    <a:cubicBezTo>
                      <a:pt x="1062" y="12"/>
                      <a:pt x="1062" y="15"/>
                      <a:pt x="1062" y="17"/>
                    </a:cubicBezTo>
                    <a:cubicBezTo>
                      <a:pt x="1062" y="20"/>
                      <a:pt x="1061" y="22"/>
                      <a:pt x="1060" y="25"/>
                    </a:cubicBezTo>
                    <a:cubicBezTo>
                      <a:pt x="1059" y="27"/>
                      <a:pt x="1058" y="30"/>
                      <a:pt x="1057" y="33"/>
                    </a:cubicBezTo>
                    <a:cubicBezTo>
                      <a:pt x="1056" y="37"/>
                      <a:pt x="1054" y="43"/>
                      <a:pt x="1052" y="47"/>
                    </a:cubicBezTo>
                    <a:cubicBezTo>
                      <a:pt x="1048" y="58"/>
                      <a:pt x="1044" y="69"/>
                      <a:pt x="1040" y="79"/>
                    </a:cubicBezTo>
                    <a:cubicBezTo>
                      <a:pt x="1038" y="85"/>
                      <a:pt x="1032" y="88"/>
                      <a:pt x="1026" y="86"/>
                    </a:cubicBezTo>
                    <a:cubicBezTo>
                      <a:pt x="1021" y="83"/>
                      <a:pt x="1018" y="77"/>
                      <a:pt x="1020" y="71"/>
                    </a:cubicBezTo>
                    <a:cubicBezTo>
                      <a:pt x="1023" y="63"/>
                      <a:pt x="1026" y="55"/>
                      <a:pt x="1029" y="46"/>
                    </a:cubicBezTo>
                    <a:cubicBezTo>
                      <a:pt x="1032" y="41"/>
                      <a:pt x="1033" y="36"/>
                      <a:pt x="1036" y="30"/>
                    </a:cubicBezTo>
                    <a:cubicBezTo>
                      <a:pt x="1033" y="30"/>
                      <a:pt x="1031" y="31"/>
                      <a:pt x="1029" y="32"/>
                    </a:cubicBezTo>
                    <a:cubicBezTo>
                      <a:pt x="1021" y="34"/>
                      <a:pt x="1012" y="36"/>
                      <a:pt x="1003" y="38"/>
                    </a:cubicBezTo>
                    <a:cubicBezTo>
                      <a:pt x="999" y="39"/>
                      <a:pt x="995" y="40"/>
                      <a:pt x="991" y="41"/>
                    </a:cubicBezTo>
                    <a:lnTo>
                      <a:pt x="990" y="41"/>
                    </a:lnTo>
                    <a:cubicBezTo>
                      <a:pt x="987" y="41"/>
                      <a:pt x="985" y="42"/>
                      <a:pt x="983" y="43"/>
                    </a:cubicBezTo>
                    <a:cubicBezTo>
                      <a:pt x="983" y="43"/>
                      <a:pt x="982" y="43"/>
                      <a:pt x="981" y="43"/>
                    </a:cubicBezTo>
                    <a:cubicBezTo>
                      <a:pt x="978" y="44"/>
                      <a:pt x="974" y="44"/>
                      <a:pt x="971" y="46"/>
                    </a:cubicBezTo>
                    <a:cubicBezTo>
                      <a:pt x="965" y="47"/>
                      <a:pt x="960" y="48"/>
                      <a:pt x="955" y="49"/>
                    </a:cubicBezTo>
                    <a:cubicBezTo>
                      <a:pt x="949" y="50"/>
                      <a:pt x="944" y="51"/>
                      <a:pt x="938" y="52"/>
                    </a:cubicBezTo>
                    <a:cubicBezTo>
                      <a:pt x="932" y="53"/>
                      <a:pt x="927" y="54"/>
                      <a:pt x="921" y="54"/>
                    </a:cubicBezTo>
                    <a:cubicBezTo>
                      <a:pt x="915" y="55"/>
                      <a:pt x="909" y="56"/>
                      <a:pt x="903" y="56"/>
                    </a:cubicBezTo>
                    <a:cubicBezTo>
                      <a:pt x="898" y="57"/>
                      <a:pt x="892" y="57"/>
                      <a:pt x="886" y="57"/>
                    </a:cubicBezTo>
                    <a:cubicBezTo>
                      <a:pt x="879" y="57"/>
                      <a:pt x="873" y="57"/>
                      <a:pt x="867" y="57"/>
                    </a:cubicBezTo>
                    <a:cubicBezTo>
                      <a:pt x="856" y="57"/>
                      <a:pt x="845" y="57"/>
                      <a:pt x="833" y="57"/>
                    </a:cubicBezTo>
                    <a:cubicBezTo>
                      <a:pt x="823" y="57"/>
                      <a:pt x="812" y="57"/>
                      <a:pt x="801" y="58"/>
                    </a:cubicBezTo>
                    <a:cubicBezTo>
                      <a:pt x="789" y="58"/>
                      <a:pt x="776" y="59"/>
                      <a:pt x="763" y="60"/>
                    </a:cubicBezTo>
                    <a:cubicBezTo>
                      <a:pt x="753" y="60"/>
                      <a:pt x="741" y="61"/>
                      <a:pt x="731" y="62"/>
                    </a:cubicBezTo>
                    <a:cubicBezTo>
                      <a:pt x="708" y="64"/>
                      <a:pt x="686" y="65"/>
                      <a:pt x="664" y="66"/>
                    </a:cubicBezTo>
                    <a:cubicBezTo>
                      <a:pt x="652" y="67"/>
                      <a:pt x="640" y="67"/>
                      <a:pt x="628" y="67"/>
                    </a:cubicBezTo>
                    <a:cubicBezTo>
                      <a:pt x="616" y="68"/>
                      <a:pt x="605" y="68"/>
                      <a:pt x="593" y="68"/>
                    </a:cubicBezTo>
                    <a:cubicBezTo>
                      <a:pt x="578" y="68"/>
                      <a:pt x="563" y="68"/>
                      <a:pt x="547" y="68"/>
                    </a:cubicBezTo>
                    <a:cubicBezTo>
                      <a:pt x="539" y="68"/>
                      <a:pt x="531" y="68"/>
                      <a:pt x="522" y="68"/>
                    </a:cubicBezTo>
                    <a:cubicBezTo>
                      <a:pt x="514" y="69"/>
                      <a:pt x="506" y="69"/>
                      <a:pt x="498" y="70"/>
                    </a:cubicBezTo>
                    <a:cubicBezTo>
                      <a:pt x="476" y="72"/>
                      <a:pt x="454" y="75"/>
                      <a:pt x="433" y="79"/>
                    </a:cubicBezTo>
                    <a:cubicBezTo>
                      <a:pt x="410" y="83"/>
                      <a:pt x="387" y="87"/>
                      <a:pt x="364" y="89"/>
                    </a:cubicBezTo>
                    <a:cubicBezTo>
                      <a:pt x="342" y="90"/>
                      <a:pt x="318" y="91"/>
                      <a:pt x="296" y="92"/>
                    </a:cubicBezTo>
                    <a:cubicBezTo>
                      <a:pt x="273" y="92"/>
                      <a:pt x="250" y="92"/>
                      <a:pt x="227" y="93"/>
                    </a:cubicBezTo>
                    <a:cubicBezTo>
                      <a:pt x="211" y="94"/>
                      <a:pt x="195" y="96"/>
                      <a:pt x="179" y="97"/>
                    </a:cubicBezTo>
                    <a:cubicBezTo>
                      <a:pt x="170" y="98"/>
                      <a:pt x="162" y="99"/>
                      <a:pt x="153" y="100"/>
                    </a:cubicBezTo>
                    <a:cubicBezTo>
                      <a:pt x="149" y="101"/>
                      <a:pt x="144" y="103"/>
                      <a:pt x="140" y="104"/>
                    </a:cubicBezTo>
                    <a:cubicBezTo>
                      <a:pt x="138" y="106"/>
                      <a:pt x="135" y="107"/>
                      <a:pt x="133" y="108"/>
                    </a:cubicBezTo>
                    <a:cubicBezTo>
                      <a:pt x="131" y="108"/>
                      <a:pt x="130" y="110"/>
                      <a:pt x="128" y="111"/>
                    </a:cubicBezTo>
                    <a:cubicBezTo>
                      <a:pt x="127" y="111"/>
                      <a:pt x="126" y="112"/>
                      <a:pt x="125" y="113"/>
                    </a:cubicBezTo>
                    <a:cubicBezTo>
                      <a:pt x="124" y="113"/>
                      <a:pt x="124" y="114"/>
                      <a:pt x="124" y="114"/>
                    </a:cubicBezTo>
                    <a:lnTo>
                      <a:pt x="123" y="115"/>
                    </a:lnTo>
                    <a:lnTo>
                      <a:pt x="124" y="114"/>
                    </a:lnTo>
                    <a:lnTo>
                      <a:pt x="123" y="115"/>
                    </a:lnTo>
                    <a:lnTo>
                      <a:pt x="124" y="114"/>
                    </a:lnTo>
                    <a:cubicBezTo>
                      <a:pt x="124" y="114"/>
                      <a:pt x="124" y="115"/>
                      <a:pt x="123" y="115"/>
                    </a:cubicBezTo>
                    <a:cubicBezTo>
                      <a:pt x="123" y="117"/>
                      <a:pt x="122" y="118"/>
                      <a:pt x="121" y="119"/>
                    </a:cubicBezTo>
                    <a:cubicBezTo>
                      <a:pt x="115" y="141"/>
                      <a:pt x="109" y="162"/>
                      <a:pt x="102" y="183"/>
                    </a:cubicBezTo>
                    <a:cubicBezTo>
                      <a:pt x="100" y="189"/>
                      <a:pt x="98" y="196"/>
                      <a:pt x="96" y="202"/>
                    </a:cubicBezTo>
                    <a:lnTo>
                      <a:pt x="96" y="203"/>
                    </a:lnTo>
                    <a:lnTo>
                      <a:pt x="96" y="202"/>
                    </a:lnTo>
                    <a:cubicBezTo>
                      <a:pt x="96" y="203"/>
                      <a:pt x="96" y="203"/>
                      <a:pt x="96" y="203"/>
                    </a:cubicBezTo>
                    <a:lnTo>
                      <a:pt x="96" y="204"/>
                    </a:lnTo>
                    <a:cubicBezTo>
                      <a:pt x="95" y="205"/>
                      <a:pt x="95" y="205"/>
                      <a:pt x="95" y="206"/>
                    </a:cubicBezTo>
                    <a:lnTo>
                      <a:pt x="95" y="207"/>
                    </a:lnTo>
                    <a:lnTo>
                      <a:pt x="95" y="208"/>
                    </a:lnTo>
                    <a:cubicBezTo>
                      <a:pt x="94" y="208"/>
                      <a:pt x="94" y="209"/>
                      <a:pt x="94" y="210"/>
                    </a:cubicBezTo>
                    <a:cubicBezTo>
                      <a:pt x="94" y="209"/>
                      <a:pt x="94" y="209"/>
                      <a:pt x="94" y="209"/>
                    </a:cubicBezTo>
                    <a:cubicBezTo>
                      <a:pt x="94" y="210"/>
                      <a:pt x="94" y="210"/>
                      <a:pt x="94" y="210"/>
                    </a:cubicBezTo>
                    <a:cubicBezTo>
                      <a:pt x="94" y="211"/>
                      <a:pt x="93" y="212"/>
                      <a:pt x="93" y="213"/>
                    </a:cubicBezTo>
                    <a:cubicBezTo>
                      <a:pt x="93" y="212"/>
                      <a:pt x="93" y="212"/>
                      <a:pt x="93" y="212"/>
                    </a:cubicBezTo>
                    <a:cubicBezTo>
                      <a:pt x="93" y="213"/>
                      <a:pt x="93" y="213"/>
                      <a:pt x="93" y="213"/>
                    </a:cubicBezTo>
                    <a:cubicBezTo>
                      <a:pt x="92" y="213"/>
                      <a:pt x="92" y="213"/>
                      <a:pt x="92" y="213"/>
                    </a:cubicBezTo>
                    <a:cubicBezTo>
                      <a:pt x="92" y="215"/>
                      <a:pt x="92" y="216"/>
                      <a:pt x="91" y="218"/>
                    </a:cubicBezTo>
                    <a:lnTo>
                      <a:pt x="91" y="217"/>
                    </a:lnTo>
                    <a:lnTo>
                      <a:pt x="91" y="218"/>
                    </a:lnTo>
                    <a:cubicBezTo>
                      <a:pt x="91" y="219"/>
                      <a:pt x="91" y="219"/>
                      <a:pt x="91" y="219"/>
                    </a:cubicBezTo>
                    <a:lnTo>
                      <a:pt x="91" y="220"/>
                    </a:lnTo>
                    <a:cubicBezTo>
                      <a:pt x="91" y="219"/>
                      <a:pt x="91" y="219"/>
                      <a:pt x="91" y="219"/>
                    </a:cubicBezTo>
                    <a:lnTo>
                      <a:pt x="91" y="220"/>
                    </a:lnTo>
                    <a:cubicBezTo>
                      <a:pt x="91" y="221"/>
                      <a:pt x="90" y="221"/>
                      <a:pt x="90" y="221"/>
                    </a:cubicBezTo>
                    <a:cubicBezTo>
                      <a:pt x="89" y="226"/>
                      <a:pt x="87" y="232"/>
                      <a:pt x="85" y="238"/>
                    </a:cubicBezTo>
                    <a:cubicBezTo>
                      <a:pt x="83" y="244"/>
                      <a:pt x="82" y="250"/>
                      <a:pt x="80" y="256"/>
                    </a:cubicBezTo>
                    <a:cubicBezTo>
                      <a:pt x="78" y="262"/>
                      <a:pt x="77" y="268"/>
                      <a:pt x="75" y="274"/>
                    </a:cubicBezTo>
                    <a:cubicBezTo>
                      <a:pt x="74" y="280"/>
                      <a:pt x="73" y="287"/>
                      <a:pt x="71" y="293"/>
                    </a:cubicBezTo>
                    <a:cubicBezTo>
                      <a:pt x="71" y="292"/>
                      <a:pt x="72" y="291"/>
                      <a:pt x="72" y="291"/>
                    </a:cubicBezTo>
                    <a:cubicBezTo>
                      <a:pt x="71" y="297"/>
                      <a:pt x="70" y="303"/>
                      <a:pt x="68" y="309"/>
                    </a:cubicBezTo>
                    <a:cubicBezTo>
                      <a:pt x="69" y="308"/>
                      <a:pt x="69" y="308"/>
                      <a:pt x="69" y="307"/>
                    </a:cubicBezTo>
                    <a:cubicBezTo>
                      <a:pt x="67" y="316"/>
                      <a:pt x="67" y="326"/>
                      <a:pt x="64" y="335"/>
                    </a:cubicBezTo>
                    <a:cubicBezTo>
                      <a:pt x="64" y="340"/>
                      <a:pt x="59" y="343"/>
                      <a:pt x="54" y="343"/>
                    </a:cubicBezTo>
                    <a:cubicBezTo>
                      <a:pt x="52" y="343"/>
                      <a:pt x="50" y="343"/>
                      <a:pt x="49" y="34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8"/>
              <p:cNvSpPr/>
              <p:nvPr/>
            </p:nvSpPr>
            <p:spPr>
              <a:xfrm>
                <a:off x="2665800" y="782280"/>
                <a:ext cx="40680" cy="74520"/>
              </a:xfrm>
              <a:custGeom>
                <a:rect b="b" l="l" r="r" t="t"/>
                <a:pathLst>
                  <a:path extrusionOk="0" h="207" w="113">
                    <a:moveTo>
                      <a:pt x="33" y="86"/>
                    </a:moveTo>
                    <a:cubicBezTo>
                      <a:pt x="34" y="86"/>
                      <a:pt x="34" y="86"/>
                      <a:pt x="35" y="86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9" y="84"/>
                      <a:pt x="41" y="83"/>
                      <a:pt x="43" y="82"/>
                    </a:cubicBezTo>
                    <a:cubicBezTo>
                      <a:pt x="45" y="82"/>
                      <a:pt x="46" y="80"/>
                      <a:pt x="48" y="79"/>
                    </a:cubicBezTo>
                    <a:cubicBezTo>
                      <a:pt x="50" y="77"/>
                      <a:pt x="53" y="76"/>
                      <a:pt x="56" y="73"/>
                    </a:cubicBezTo>
                    <a:cubicBezTo>
                      <a:pt x="59" y="70"/>
                      <a:pt x="63" y="66"/>
                      <a:pt x="66" y="63"/>
                    </a:cubicBezTo>
                    <a:cubicBezTo>
                      <a:pt x="71" y="57"/>
                      <a:pt x="75" y="51"/>
                      <a:pt x="79" y="45"/>
                    </a:cubicBezTo>
                    <a:cubicBezTo>
                      <a:pt x="81" y="42"/>
                      <a:pt x="82" y="39"/>
                      <a:pt x="85" y="36"/>
                    </a:cubicBezTo>
                    <a:cubicBezTo>
                      <a:pt x="86" y="34"/>
                      <a:pt x="87" y="34"/>
                      <a:pt x="88" y="33"/>
                    </a:cubicBezTo>
                    <a:cubicBezTo>
                      <a:pt x="88" y="33"/>
                      <a:pt x="87" y="33"/>
                      <a:pt x="85" y="33"/>
                    </a:cubicBezTo>
                    <a:cubicBezTo>
                      <a:pt x="81" y="31"/>
                      <a:pt x="76" y="31"/>
                      <a:pt x="71" y="31"/>
                    </a:cubicBezTo>
                    <a:cubicBezTo>
                      <a:pt x="68" y="31"/>
                      <a:pt x="64" y="31"/>
                      <a:pt x="61" y="31"/>
                    </a:cubicBezTo>
                    <a:cubicBezTo>
                      <a:pt x="59" y="31"/>
                      <a:pt x="57" y="31"/>
                      <a:pt x="55" y="32"/>
                    </a:cubicBezTo>
                    <a:cubicBezTo>
                      <a:pt x="54" y="32"/>
                      <a:pt x="52" y="33"/>
                      <a:pt x="51" y="33"/>
                    </a:cubicBezTo>
                    <a:cubicBezTo>
                      <a:pt x="50" y="34"/>
                      <a:pt x="48" y="34"/>
                      <a:pt x="47" y="35"/>
                    </a:cubicBezTo>
                    <a:cubicBezTo>
                      <a:pt x="45" y="35"/>
                      <a:pt x="44" y="37"/>
                      <a:pt x="42" y="38"/>
                    </a:cubicBezTo>
                    <a:cubicBezTo>
                      <a:pt x="40" y="39"/>
                      <a:pt x="39" y="40"/>
                      <a:pt x="37" y="42"/>
                    </a:cubicBezTo>
                    <a:cubicBezTo>
                      <a:pt x="36" y="43"/>
                      <a:pt x="34" y="45"/>
                      <a:pt x="33" y="46"/>
                    </a:cubicBezTo>
                    <a:cubicBezTo>
                      <a:pt x="32" y="48"/>
                      <a:pt x="30" y="49"/>
                      <a:pt x="29" y="52"/>
                    </a:cubicBezTo>
                    <a:cubicBezTo>
                      <a:pt x="28" y="54"/>
                      <a:pt x="27" y="56"/>
                      <a:pt x="25" y="58"/>
                    </a:cubicBezTo>
                    <a:cubicBezTo>
                      <a:pt x="24" y="60"/>
                      <a:pt x="24" y="62"/>
                      <a:pt x="23" y="63"/>
                    </a:cubicBezTo>
                    <a:cubicBezTo>
                      <a:pt x="22" y="65"/>
                      <a:pt x="22" y="67"/>
                      <a:pt x="22" y="69"/>
                    </a:cubicBezTo>
                    <a:cubicBezTo>
                      <a:pt x="22" y="70"/>
                      <a:pt x="21" y="72"/>
                      <a:pt x="21" y="73"/>
                    </a:cubicBezTo>
                    <a:cubicBezTo>
                      <a:pt x="21" y="74"/>
                      <a:pt x="21" y="75"/>
                      <a:pt x="21" y="76"/>
                    </a:cubicBezTo>
                    <a:cubicBezTo>
                      <a:pt x="22" y="77"/>
                      <a:pt x="22" y="78"/>
                      <a:pt x="22" y="79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1"/>
                      <a:pt x="23" y="82"/>
                      <a:pt x="23" y="82"/>
                    </a:cubicBezTo>
                    <a:lnTo>
                      <a:pt x="24" y="83"/>
                    </a:lnTo>
                    <a:lnTo>
                      <a:pt x="24" y="84"/>
                    </a:ln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4"/>
                      <a:pt x="24" y="84"/>
                      <a:pt x="25" y="84"/>
                    </a:cubicBezTo>
                    <a:cubicBezTo>
                      <a:pt x="25" y="85"/>
                      <a:pt x="26" y="85"/>
                      <a:pt x="26" y="85"/>
                    </a:cubicBezTo>
                    <a:cubicBezTo>
                      <a:pt x="27" y="85"/>
                      <a:pt x="27" y="86"/>
                      <a:pt x="27" y="86"/>
                    </a:cubicBezTo>
                    <a:cubicBezTo>
                      <a:pt x="28" y="86"/>
                      <a:pt x="29" y="86"/>
                      <a:pt x="29" y="86"/>
                    </a:cubicBezTo>
                    <a:cubicBezTo>
                      <a:pt x="29" y="86"/>
                      <a:pt x="30" y="86"/>
                      <a:pt x="31" y="86"/>
                    </a:cubicBezTo>
                    <a:cubicBezTo>
                      <a:pt x="31" y="86"/>
                      <a:pt x="32" y="86"/>
                      <a:pt x="33" y="86"/>
                    </a:cubicBezTo>
                    <a:moveTo>
                      <a:pt x="20" y="204"/>
                    </a:moveTo>
                    <a:cubicBezTo>
                      <a:pt x="17" y="203"/>
                      <a:pt x="15" y="201"/>
                      <a:pt x="14" y="199"/>
                    </a:cubicBezTo>
                    <a:cubicBezTo>
                      <a:pt x="10" y="194"/>
                      <a:pt x="11" y="187"/>
                      <a:pt x="15" y="183"/>
                    </a:cubicBezTo>
                    <a:cubicBezTo>
                      <a:pt x="19" y="181"/>
                      <a:pt x="24" y="181"/>
                      <a:pt x="28" y="183"/>
                    </a:cubicBezTo>
                    <a:cubicBezTo>
                      <a:pt x="29" y="182"/>
                      <a:pt x="31" y="181"/>
                      <a:pt x="33" y="179"/>
                    </a:cubicBezTo>
                    <a:cubicBezTo>
                      <a:pt x="36" y="177"/>
                      <a:pt x="39" y="175"/>
                      <a:pt x="41" y="173"/>
                    </a:cubicBezTo>
                    <a:lnTo>
                      <a:pt x="40" y="174"/>
                    </a:lnTo>
                    <a:cubicBezTo>
                      <a:pt x="43" y="171"/>
                      <a:pt x="46" y="168"/>
                      <a:pt x="48" y="165"/>
                    </a:cubicBezTo>
                    <a:cubicBezTo>
                      <a:pt x="50" y="163"/>
                      <a:pt x="52" y="161"/>
                      <a:pt x="54" y="158"/>
                    </a:cubicBezTo>
                    <a:cubicBezTo>
                      <a:pt x="56" y="155"/>
                      <a:pt x="57" y="153"/>
                      <a:pt x="59" y="150"/>
                    </a:cubicBezTo>
                    <a:cubicBezTo>
                      <a:pt x="60" y="146"/>
                      <a:pt x="61" y="142"/>
                      <a:pt x="63" y="138"/>
                    </a:cubicBezTo>
                    <a:cubicBezTo>
                      <a:pt x="68" y="122"/>
                      <a:pt x="71" y="106"/>
                      <a:pt x="74" y="90"/>
                    </a:cubicBezTo>
                    <a:cubicBezTo>
                      <a:pt x="75" y="88"/>
                      <a:pt x="75" y="85"/>
                      <a:pt x="76" y="83"/>
                    </a:cubicBezTo>
                    <a:cubicBezTo>
                      <a:pt x="71" y="87"/>
                      <a:pt x="67" y="91"/>
                      <a:pt x="62" y="95"/>
                    </a:cubicBezTo>
                    <a:cubicBezTo>
                      <a:pt x="57" y="99"/>
                      <a:pt x="50" y="103"/>
                      <a:pt x="44" y="105"/>
                    </a:cubicBezTo>
                    <a:cubicBezTo>
                      <a:pt x="41" y="106"/>
                      <a:pt x="38" y="107"/>
                      <a:pt x="34" y="107"/>
                    </a:cubicBezTo>
                    <a:cubicBezTo>
                      <a:pt x="31" y="107"/>
                      <a:pt x="27" y="107"/>
                      <a:pt x="24" y="107"/>
                    </a:cubicBezTo>
                    <a:cubicBezTo>
                      <a:pt x="17" y="105"/>
                      <a:pt x="11" y="102"/>
                      <a:pt x="8" y="97"/>
                    </a:cubicBezTo>
                    <a:cubicBezTo>
                      <a:pt x="6" y="94"/>
                      <a:pt x="4" y="92"/>
                      <a:pt x="3" y="89"/>
                    </a:cubicBezTo>
                    <a:cubicBezTo>
                      <a:pt x="1" y="86"/>
                      <a:pt x="1" y="83"/>
                      <a:pt x="1" y="80"/>
                    </a:cubicBezTo>
                    <a:cubicBezTo>
                      <a:pt x="0" y="73"/>
                      <a:pt x="0" y="66"/>
                      <a:pt x="2" y="60"/>
                    </a:cubicBezTo>
                    <a:cubicBezTo>
                      <a:pt x="6" y="46"/>
                      <a:pt x="14" y="34"/>
                      <a:pt x="25" y="24"/>
                    </a:cubicBezTo>
                    <a:cubicBezTo>
                      <a:pt x="30" y="19"/>
                      <a:pt x="36" y="16"/>
                      <a:pt x="43" y="13"/>
                    </a:cubicBezTo>
                    <a:cubicBezTo>
                      <a:pt x="50" y="11"/>
                      <a:pt x="56" y="10"/>
                      <a:pt x="63" y="9"/>
                    </a:cubicBezTo>
                    <a:cubicBezTo>
                      <a:pt x="70" y="9"/>
                      <a:pt x="77" y="9"/>
                      <a:pt x="83" y="10"/>
                    </a:cubicBezTo>
                    <a:cubicBezTo>
                      <a:pt x="85" y="10"/>
                      <a:pt x="87" y="11"/>
                      <a:pt x="89" y="11"/>
                    </a:cubicBezTo>
                    <a:cubicBezTo>
                      <a:pt x="89" y="5"/>
                      <a:pt x="96" y="0"/>
                      <a:pt x="102" y="1"/>
                    </a:cubicBezTo>
                    <a:cubicBezTo>
                      <a:pt x="109" y="3"/>
                      <a:pt x="112" y="10"/>
                      <a:pt x="110" y="16"/>
                    </a:cubicBezTo>
                    <a:cubicBezTo>
                      <a:pt x="110" y="19"/>
                      <a:pt x="110" y="22"/>
                      <a:pt x="109" y="24"/>
                    </a:cubicBezTo>
                    <a:cubicBezTo>
                      <a:pt x="109" y="27"/>
                      <a:pt x="108" y="29"/>
                      <a:pt x="105" y="30"/>
                    </a:cubicBezTo>
                    <a:cubicBezTo>
                      <a:pt x="103" y="32"/>
                      <a:pt x="101" y="33"/>
                      <a:pt x="99" y="33"/>
                    </a:cubicBezTo>
                    <a:cubicBezTo>
                      <a:pt x="101" y="34"/>
                      <a:pt x="103" y="37"/>
                      <a:pt x="104" y="39"/>
                    </a:cubicBezTo>
                    <a:cubicBezTo>
                      <a:pt x="104" y="41"/>
                      <a:pt x="105" y="42"/>
                      <a:pt x="105" y="44"/>
                    </a:cubicBezTo>
                    <a:cubicBezTo>
                      <a:pt x="105" y="45"/>
                      <a:pt x="105" y="47"/>
                      <a:pt x="105" y="49"/>
                    </a:cubicBezTo>
                    <a:cubicBezTo>
                      <a:pt x="104" y="51"/>
                      <a:pt x="103" y="53"/>
                      <a:pt x="103" y="55"/>
                    </a:cubicBezTo>
                    <a:cubicBezTo>
                      <a:pt x="102" y="59"/>
                      <a:pt x="102" y="62"/>
                      <a:pt x="101" y="65"/>
                    </a:cubicBezTo>
                    <a:cubicBezTo>
                      <a:pt x="100" y="70"/>
                      <a:pt x="99" y="75"/>
                      <a:pt x="98" y="80"/>
                    </a:cubicBezTo>
                    <a:cubicBezTo>
                      <a:pt x="95" y="91"/>
                      <a:pt x="93" y="103"/>
                      <a:pt x="91" y="114"/>
                    </a:cubicBezTo>
                    <a:cubicBezTo>
                      <a:pt x="87" y="132"/>
                      <a:pt x="82" y="150"/>
                      <a:pt x="74" y="166"/>
                    </a:cubicBezTo>
                    <a:cubicBezTo>
                      <a:pt x="67" y="178"/>
                      <a:pt x="57" y="188"/>
                      <a:pt x="46" y="197"/>
                    </a:cubicBezTo>
                    <a:cubicBezTo>
                      <a:pt x="43" y="199"/>
                      <a:pt x="40" y="200"/>
                      <a:pt x="38" y="202"/>
                    </a:cubicBezTo>
                    <a:cubicBezTo>
                      <a:pt x="35" y="204"/>
                      <a:pt x="32" y="204"/>
                      <a:pt x="29" y="205"/>
                    </a:cubicBezTo>
                    <a:cubicBezTo>
                      <a:pt x="28" y="206"/>
                      <a:pt x="27" y="206"/>
                      <a:pt x="26" y="206"/>
                    </a:cubicBezTo>
                    <a:cubicBezTo>
                      <a:pt x="24" y="206"/>
                      <a:pt x="22" y="205"/>
                      <a:pt x="20" y="2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>
                <a:off x="2721960" y="807120"/>
                <a:ext cx="14400" cy="30600"/>
              </a:xfrm>
              <a:custGeom>
                <a:rect b="b" l="l" r="r" t="t"/>
                <a:pathLst>
                  <a:path extrusionOk="0" h="85" w="40">
                    <a:moveTo>
                      <a:pt x="16" y="77"/>
                    </a:moveTo>
                    <a:cubicBezTo>
                      <a:pt x="12" y="65"/>
                      <a:pt x="9" y="53"/>
                      <a:pt x="5" y="41"/>
                    </a:cubicBezTo>
                    <a:cubicBezTo>
                      <a:pt x="3" y="34"/>
                      <a:pt x="2" y="25"/>
                      <a:pt x="0" y="18"/>
                    </a:cubicBezTo>
                    <a:cubicBezTo>
                      <a:pt x="0" y="12"/>
                      <a:pt x="1" y="6"/>
                      <a:pt x="6" y="2"/>
                    </a:cubicBezTo>
                    <a:cubicBezTo>
                      <a:pt x="7" y="0"/>
                      <a:pt x="10" y="0"/>
                      <a:pt x="13" y="0"/>
                    </a:cubicBezTo>
                    <a:cubicBezTo>
                      <a:pt x="16" y="0"/>
                      <a:pt x="19" y="1"/>
                      <a:pt x="21" y="2"/>
                    </a:cubicBezTo>
                    <a:cubicBezTo>
                      <a:pt x="25" y="6"/>
                      <a:pt x="26" y="12"/>
                      <a:pt x="24" y="17"/>
                    </a:cubicBezTo>
                    <a:cubicBezTo>
                      <a:pt x="23" y="17"/>
                      <a:pt x="23" y="18"/>
                      <a:pt x="23" y="18"/>
                    </a:cubicBezTo>
                    <a:cubicBezTo>
                      <a:pt x="23" y="22"/>
                      <a:pt x="24" y="26"/>
                      <a:pt x="25" y="30"/>
                    </a:cubicBezTo>
                    <a:cubicBezTo>
                      <a:pt x="28" y="43"/>
                      <a:pt x="32" y="57"/>
                      <a:pt x="37" y="70"/>
                    </a:cubicBezTo>
                    <a:cubicBezTo>
                      <a:pt x="39" y="76"/>
                      <a:pt x="35" y="82"/>
                      <a:pt x="30" y="84"/>
                    </a:cubicBezTo>
                    <a:cubicBezTo>
                      <a:pt x="29" y="84"/>
                      <a:pt x="28" y="84"/>
                      <a:pt x="27" y="84"/>
                    </a:cubicBezTo>
                    <a:cubicBezTo>
                      <a:pt x="22" y="84"/>
                      <a:pt x="18" y="81"/>
                      <a:pt x="16" y="7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>
                <a:off x="2707560" y="809280"/>
                <a:ext cx="42840" cy="48600"/>
              </a:xfrm>
              <a:custGeom>
                <a:rect b="b" l="l" r="r" t="t"/>
                <a:pathLst>
                  <a:path extrusionOk="0" h="135" w="119">
                    <a:moveTo>
                      <a:pt x="7" y="132"/>
                    </a:moveTo>
                    <a:cubicBezTo>
                      <a:pt x="2" y="130"/>
                      <a:pt x="0" y="123"/>
                      <a:pt x="3" y="118"/>
                    </a:cubicBezTo>
                    <a:cubicBezTo>
                      <a:pt x="10" y="107"/>
                      <a:pt x="17" y="96"/>
                      <a:pt x="24" y="85"/>
                    </a:cubicBezTo>
                    <a:cubicBezTo>
                      <a:pt x="30" y="76"/>
                      <a:pt x="37" y="67"/>
                      <a:pt x="43" y="58"/>
                    </a:cubicBezTo>
                    <a:cubicBezTo>
                      <a:pt x="46" y="53"/>
                      <a:pt x="50" y="48"/>
                      <a:pt x="53" y="44"/>
                    </a:cubicBezTo>
                    <a:cubicBezTo>
                      <a:pt x="55" y="41"/>
                      <a:pt x="57" y="39"/>
                      <a:pt x="59" y="37"/>
                    </a:cubicBezTo>
                    <a:cubicBezTo>
                      <a:pt x="60" y="34"/>
                      <a:pt x="62" y="33"/>
                      <a:pt x="64" y="30"/>
                    </a:cubicBezTo>
                    <a:cubicBezTo>
                      <a:pt x="69" y="25"/>
                      <a:pt x="74" y="19"/>
                      <a:pt x="80" y="14"/>
                    </a:cubicBezTo>
                    <a:cubicBezTo>
                      <a:pt x="84" y="9"/>
                      <a:pt x="90" y="5"/>
                      <a:pt x="96" y="2"/>
                    </a:cubicBezTo>
                    <a:cubicBezTo>
                      <a:pt x="99" y="0"/>
                      <a:pt x="104" y="0"/>
                      <a:pt x="108" y="1"/>
                    </a:cubicBezTo>
                    <a:cubicBezTo>
                      <a:pt x="114" y="2"/>
                      <a:pt x="118" y="9"/>
                      <a:pt x="116" y="14"/>
                    </a:cubicBezTo>
                    <a:cubicBezTo>
                      <a:pt x="115" y="20"/>
                      <a:pt x="108" y="24"/>
                      <a:pt x="103" y="22"/>
                    </a:cubicBezTo>
                    <a:cubicBezTo>
                      <a:pt x="102" y="23"/>
                      <a:pt x="101" y="23"/>
                      <a:pt x="100" y="24"/>
                    </a:cubicBezTo>
                    <a:cubicBezTo>
                      <a:pt x="98" y="26"/>
                      <a:pt x="96" y="28"/>
                      <a:pt x="94" y="29"/>
                    </a:cubicBezTo>
                    <a:cubicBezTo>
                      <a:pt x="88" y="34"/>
                      <a:pt x="84" y="40"/>
                      <a:pt x="78" y="45"/>
                    </a:cubicBezTo>
                    <a:cubicBezTo>
                      <a:pt x="79" y="45"/>
                      <a:pt x="79" y="44"/>
                      <a:pt x="80" y="44"/>
                    </a:cubicBezTo>
                    <a:cubicBezTo>
                      <a:pt x="76" y="48"/>
                      <a:pt x="73" y="52"/>
                      <a:pt x="70" y="56"/>
                    </a:cubicBezTo>
                    <a:cubicBezTo>
                      <a:pt x="66" y="61"/>
                      <a:pt x="63" y="66"/>
                      <a:pt x="59" y="71"/>
                    </a:cubicBezTo>
                    <a:cubicBezTo>
                      <a:pt x="53" y="79"/>
                      <a:pt x="47" y="89"/>
                      <a:pt x="41" y="98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9" y="101"/>
                      <a:pt x="37" y="104"/>
                      <a:pt x="34" y="108"/>
                    </a:cubicBezTo>
                    <a:cubicBezTo>
                      <a:pt x="30" y="115"/>
                      <a:pt x="25" y="121"/>
                      <a:pt x="21" y="128"/>
                    </a:cubicBezTo>
                    <a:cubicBezTo>
                      <a:pt x="20" y="132"/>
                      <a:pt x="16" y="134"/>
                      <a:pt x="12" y="134"/>
                    </a:cubicBezTo>
                    <a:cubicBezTo>
                      <a:pt x="10" y="134"/>
                      <a:pt x="9" y="133"/>
                      <a:pt x="7" y="1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8"/>
              <p:cNvSpPr/>
              <p:nvPr/>
            </p:nvSpPr>
            <p:spPr>
              <a:xfrm>
                <a:off x="2751840" y="781920"/>
                <a:ext cx="17280" cy="35640"/>
              </a:xfrm>
              <a:custGeom>
                <a:rect b="b" l="l" r="r" t="t"/>
                <a:pathLst>
                  <a:path extrusionOk="0" h="99" w="48">
                    <a:moveTo>
                      <a:pt x="14" y="95"/>
                    </a:moveTo>
                    <a:cubicBezTo>
                      <a:pt x="12" y="94"/>
                      <a:pt x="10" y="92"/>
                      <a:pt x="9" y="90"/>
                    </a:cubicBezTo>
                    <a:cubicBezTo>
                      <a:pt x="7" y="87"/>
                      <a:pt x="6" y="84"/>
                      <a:pt x="5" y="81"/>
                    </a:cubicBezTo>
                    <a:cubicBezTo>
                      <a:pt x="4" y="75"/>
                      <a:pt x="6" y="69"/>
                      <a:pt x="9" y="64"/>
                    </a:cubicBezTo>
                    <a:cubicBezTo>
                      <a:pt x="11" y="59"/>
                      <a:pt x="14" y="54"/>
                      <a:pt x="17" y="49"/>
                    </a:cubicBezTo>
                    <a:cubicBezTo>
                      <a:pt x="18" y="46"/>
                      <a:pt x="19" y="43"/>
                      <a:pt x="21" y="40"/>
                    </a:cubicBezTo>
                    <a:cubicBezTo>
                      <a:pt x="20" y="40"/>
                      <a:pt x="19" y="39"/>
                      <a:pt x="19" y="39"/>
                    </a:cubicBezTo>
                    <a:cubicBezTo>
                      <a:pt x="17" y="39"/>
                      <a:pt x="15" y="38"/>
                      <a:pt x="14" y="37"/>
                    </a:cubicBezTo>
                    <a:cubicBezTo>
                      <a:pt x="11" y="35"/>
                      <a:pt x="8" y="34"/>
                      <a:pt x="6" y="32"/>
                    </a:cubicBezTo>
                    <a:cubicBezTo>
                      <a:pt x="3" y="30"/>
                      <a:pt x="1" y="26"/>
                      <a:pt x="0" y="22"/>
                    </a:cubicBezTo>
                    <a:cubicBezTo>
                      <a:pt x="0" y="18"/>
                      <a:pt x="1" y="14"/>
                      <a:pt x="4" y="11"/>
                    </a:cubicBezTo>
                    <a:cubicBezTo>
                      <a:pt x="8" y="4"/>
                      <a:pt x="17" y="0"/>
                      <a:pt x="25" y="1"/>
                    </a:cubicBezTo>
                    <a:cubicBezTo>
                      <a:pt x="35" y="2"/>
                      <a:pt x="42" y="10"/>
                      <a:pt x="44" y="19"/>
                    </a:cubicBezTo>
                    <a:cubicBezTo>
                      <a:pt x="47" y="28"/>
                      <a:pt x="44" y="39"/>
                      <a:pt x="40" y="49"/>
                    </a:cubicBezTo>
                    <a:cubicBezTo>
                      <a:pt x="37" y="57"/>
                      <a:pt x="33" y="65"/>
                      <a:pt x="29" y="73"/>
                    </a:cubicBezTo>
                    <a:cubicBezTo>
                      <a:pt x="28" y="74"/>
                      <a:pt x="28" y="76"/>
                      <a:pt x="28" y="77"/>
                    </a:cubicBezTo>
                    <a:lnTo>
                      <a:pt x="28" y="78"/>
                    </a:lnTo>
                    <a:cubicBezTo>
                      <a:pt x="28" y="80"/>
                      <a:pt x="29" y="80"/>
                      <a:pt x="29" y="81"/>
                    </a:cubicBezTo>
                    <a:cubicBezTo>
                      <a:pt x="33" y="85"/>
                      <a:pt x="33" y="91"/>
                      <a:pt x="29" y="95"/>
                    </a:cubicBezTo>
                    <a:cubicBezTo>
                      <a:pt x="27" y="97"/>
                      <a:pt x="24" y="98"/>
                      <a:pt x="21" y="98"/>
                    </a:cubicBezTo>
                    <a:cubicBezTo>
                      <a:pt x="18" y="98"/>
                      <a:pt x="15" y="97"/>
                      <a:pt x="14" y="9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8"/>
              <p:cNvSpPr/>
              <p:nvPr/>
            </p:nvSpPr>
            <p:spPr>
              <a:xfrm>
                <a:off x="2781360" y="815400"/>
                <a:ext cx="24840" cy="13680"/>
              </a:xfrm>
              <a:custGeom>
                <a:rect b="b" l="l" r="r" t="t"/>
                <a:pathLst>
                  <a:path extrusionOk="0" h="38" w="69">
                    <a:moveTo>
                      <a:pt x="31" y="34"/>
                    </a:moveTo>
                    <a:cubicBezTo>
                      <a:pt x="25" y="32"/>
                      <a:pt x="18" y="30"/>
                      <a:pt x="13" y="27"/>
                    </a:cubicBezTo>
                    <a:cubicBezTo>
                      <a:pt x="7" y="24"/>
                      <a:pt x="0" y="20"/>
                      <a:pt x="1" y="12"/>
                    </a:cubicBezTo>
                    <a:cubicBezTo>
                      <a:pt x="2" y="7"/>
                      <a:pt x="5" y="3"/>
                      <a:pt x="10" y="2"/>
                    </a:cubicBezTo>
                    <a:cubicBezTo>
                      <a:pt x="15" y="0"/>
                      <a:pt x="21" y="3"/>
                      <a:pt x="24" y="8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7" y="10"/>
                      <a:pt x="29" y="11"/>
                      <a:pt x="31" y="12"/>
                    </a:cubicBezTo>
                    <a:cubicBezTo>
                      <a:pt x="35" y="13"/>
                      <a:pt x="39" y="14"/>
                      <a:pt x="43" y="15"/>
                    </a:cubicBezTo>
                    <a:cubicBezTo>
                      <a:pt x="45" y="15"/>
                      <a:pt x="47" y="15"/>
                      <a:pt x="49" y="15"/>
                    </a:cubicBezTo>
                    <a:cubicBezTo>
                      <a:pt x="52" y="15"/>
                      <a:pt x="54" y="15"/>
                      <a:pt x="57" y="15"/>
                    </a:cubicBezTo>
                    <a:cubicBezTo>
                      <a:pt x="63" y="15"/>
                      <a:pt x="68" y="20"/>
                      <a:pt x="68" y="26"/>
                    </a:cubicBezTo>
                    <a:cubicBezTo>
                      <a:pt x="68" y="31"/>
                      <a:pt x="63" y="37"/>
                      <a:pt x="57" y="37"/>
                    </a:cubicBezTo>
                    <a:cubicBezTo>
                      <a:pt x="55" y="37"/>
                      <a:pt x="53" y="37"/>
                      <a:pt x="51" y="37"/>
                    </a:cubicBezTo>
                    <a:cubicBezTo>
                      <a:pt x="44" y="37"/>
                      <a:pt x="38" y="36"/>
                      <a:pt x="31" y="3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>
                <a:off x="2786760" y="793080"/>
                <a:ext cx="12600" cy="47160"/>
              </a:xfrm>
              <a:custGeom>
                <a:rect b="b" l="l" r="r" t="t"/>
                <a:pathLst>
                  <a:path extrusionOk="0" h="131" w="35">
                    <a:moveTo>
                      <a:pt x="3" y="120"/>
                    </a:moveTo>
                    <a:cubicBezTo>
                      <a:pt x="2" y="104"/>
                      <a:pt x="2" y="89"/>
                      <a:pt x="2" y="74"/>
                    </a:cubicBezTo>
                    <a:cubicBezTo>
                      <a:pt x="1" y="52"/>
                      <a:pt x="0" y="27"/>
                      <a:pt x="12" y="7"/>
                    </a:cubicBezTo>
                    <a:cubicBezTo>
                      <a:pt x="15" y="2"/>
                      <a:pt x="21" y="0"/>
                      <a:pt x="27" y="3"/>
                    </a:cubicBezTo>
                    <a:cubicBezTo>
                      <a:pt x="32" y="6"/>
                      <a:pt x="34" y="13"/>
                      <a:pt x="31" y="18"/>
                    </a:cubicBezTo>
                    <a:cubicBezTo>
                      <a:pt x="30" y="20"/>
                      <a:pt x="28" y="22"/>
                      <a:pt x="27" y="25"/>
                    </a:cubicBezTo>
                    <a:cubicBezTo>
                      <a:pt x="27" y="26"/>
                      <a:pt x="26" y="27"/>
                      <a:pt x="26" y="28"/>
                    </a:cubicBezTo>
                    <a:cubicBezTo>
                      <a:pt x="25" y="30"/>
                      <a:pt x="24" y="33"/>
                      <a:pt x="24" y="35"/>
                    </a:cubicBezTo>
                    <a:cubicBezTo>
                      <a:pt x="23" y="40"/>
                      <a:pt x="23" y="46"/>
                      <a:pt x="23" y="52"/>
                    </a:cubicBezTo>
                    <a:cubicBezTo>
                      <a:pt x="22" y="74"/>
                      <a:pt x="23" y="97"/>
                      <a:pt x="23" y="120"/>
                    </a:cubicBezTo>
                    <a:cubicBezTo>
                      <a:pt x="24" y="125"/>
                      <a:pt x="19" y="130"/>
                      <a:pt x="13" y="130"/>
                    </a:cubicBezTo>
                    <a:cubicBezTo>
                      <a:pt x="7" y="130"/>
                      <a:pt x="3" y="125"/>
                      <a:pt x="3" y="1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>
                <a:off x="2837160" y="770760"/>
                <a:ext cx="48240" cy="70200"/>
              </a:xfrm>
              <a:custGeom>
                <a:rect b="b" l="l" r="r" t="t"/>
                <a:pathLst>
                  <a:path extrusionOk="0" h="195" w="134">
                    <a:moveTo>
                      <a:pt x="70" y="194"/>
                    </a:moveTo>
                    <a:cubicBezTo>
                      <a:pt x="65" y="193"/>
                      <a:pt x="61" y="187"/>
                      <a:pt x="62" y="181"/>
                    </a:cubicBezTo>
                    <a:cubicBezTo>
                      <a:pt x="68" y="159"/>
                      <a:pt x="75" y="137"/>
                      <a:pt x="81" y="115"/>
                    </a:cubicBezTo>
                    <a:cubicBezTo>
                      <a:pt x="80" y="116"/>
                      <a:pt x="79" y="118"/>
                      <a:pt x="77" y="119"/>
                    </a:cubicBezTo>
                    <a:cubicBezTo>
                      <a:pt x="72" y="124"/>
                      <a:pt x="66" y="128"/>
                      <a:pt x="60" y="132"/>
                    </a:cubicBezTo>
                    <a:cubicBezTo>
                      <a:pt x="54" y="136"/>
                      <a:pt x="47" y="138"/>
                      <a:pt x="39" y="140"/>
                    </a:cubicBezTo>
                    <a:cubicBezTo>
                      <a:pt x="33" y="141"/>
                      <a:pt x="26" y="140"/>
                      <a:pt x="19" y="138"/>
                    </a:cubicBezTo>
                    <a:cubicBezTo>
                      <a:pt x="13" y="136"/>
                      <a:pt x="8" y="130"/>
                      <a:pt x="5" y="125"/>
                    </a:cubicBezTo>
                    <a:cubicBezTo>
                      <a:pt x="2" y="120"/>
                      <a:pt x="1" y="113"/>
                      <a:pt x="1" y="107"/>
                    </a:cubicBezTo>
                    <a:cubicBezTo>
                      <a:pt x="0" y="98"/>
                      <a:pt x="1" y="91"/>
                      <a:pt x="3" y="83"/>
                    </a:cubicBezTo>
                    <a:cubicBezTo>
                      <a:pt x="5" y="72"/>
                      <a:pt x="7" y="61"/>
                      <a:pt x="11" y="49"/>
                    </a:cubicBezTo>
                    <a:cubicBezTo>
                      <a:pt x="13" y="43"/>
                      <a:pt x="16" y="36"/>
                      <a:pt x="18" y="30"/>
                    </a:cubicBezTo>
                    <a:cubicBezTo>
                      <a:pt x="20" y="22"/>
                      <a:pt x="23" y="14"/>
                      <a:pt x="27" y="8"/>
                    </a:cubicBezTo>
                    <a:cubicBezTo>
                      <a:pt x="31" y="3"/>
                      <a:pt x="37" y="0"/>
                      <a:pt x="42" y="3"/>
                    </a:cubicBezTo>
                    <a:cubicBezTo>
                      <a:pt x="45" y="5"/>
                      <a:pt x="47" y="7"/>
                      <a:pt x="48" y="10"/>
                    </a:cubicBezTo>
                    <a:cubicBezTo>
                      <a:pt x="48" y="13"/>
                      <a:pt x="48" y="17"/>
                      <a:pt x="46" y="20"/>
                    </a:cubicBezTo>
                    <a:cubicBezTo>
                      <a:pt x="45" y="21"/>
                      <a:pt x="44" y="23"/>
                      <a:pt x="43" y="25"/>
                    </a:cubicBezTo>
                    <a:cubicBezTo>
                      <a:pt x="40" y="31"/>
                      <a:pt x="38" y="37"/>
                      <a:pt x="35" y="43"/>
                    </a:cubicBezTo>
                    <a:cubicBezTo>
                      <a:pt x="34" y="48"/>
                      <a:pt x="32" y="54"/>
                      <a:pt x="30" y="59"/>
                    </a:cubicBezTo>
                    <a:cubicBezTo>
                      <a:pt x="28" y="63"/>
                      <a:pt x="27" y="68"/>
                      <a:pt x="26" y="73"/>
                    </a:cubicBezTo>
                    <a:cubicBezTo>
                      <a:pt x="25" y="77"/>
                      <a:pt x="24" y="81"/>
                      <a:pt x="23" y="86"/>
                    </a:cubicBezTo>
                    <a:cubicBezTo>
                      <a:pt x="23" y="90"/>
                      <a:pt x="22" y="95"/>
                      <a:pt x="21" y="101"/>
                    </a:cubicBezTo>
                    <a:cubicBezTo>
                      <a:pt x="21" y="103"/>
                      <a:pt x="21" y="105"/>
                      <a:pt x="21" y="108"/>
                    </a:cubicBezTo>
                    <a:cubicBezTo>
                      <a:pt x="22" y="109"/>
                      <a:pt x="22" y="109"/>
                      <a:pt x="22" y="111"/>
                    </a:cubicBezTo>
                    <a:cubicBezTo>
                      <a:pt x="23" y="112"/>
                      <a:pt x="23" y="112"/>
                      <a:pt x="23" y="114"/>
                    </a:cubicBezTo>
                    <a:lnTo>
                      <a:pt x="23" y="115"/>
                    </a:lnTo>
                    <a:cubicBezTo>
                      <a:pt x="24" y="115"/>
                      <a:pt x="24" y="115"/>
                      <a:pt x="24" y="115"/>
                    </a:cubicBezTo>
                    <a:cubicBezTo>
                      <a:pt x="24" y="116"/>
                      <a:pt x="24" y="116"/>
                      <a:pt x="25" y="116"/>
                    </a:cubicBezTo>
                    <a:cubicBezTo>
                      <a:pt x="25" y="117"/>
                      <a:pt x="26" y="117"/>
                      <a:pt x="26" y="118"/>
                    </a:cubicBezTo>
                    <a:lnTo>
                      <a:pt x="27" y="118"/>
                    </a:lnTo>
                    <a:lnTo>
                      <a:pt x="28" y="119"/>
                    </a:lnTo>
                    <a:cubicBezTo>
                      <a:pt x="29" y="119"/>
                      <a:pt x="29" y="119"/>
                      <a:pt x="30" y="119"/>
                    </a:cubicBezTo>
                    <a:lnTo>
                      <a:pt x="31" y="119"/>
                    </a:lnTo>
                    <a:cubicBezTo>
                      <a:pt x="33" y="119"/>
                      <a:pt x="34" y="119"/>
                      <a:pt x="35" y="119"/>
                    </a:cubicBezTo>
                    <a:lnTo>
                      <a:pt x="34" y="119"/>
                    </a:lnTo>
                    <a:cubicBezTo>
                      <a:pt x="35" y="119"/>
                      <a:pt x="36" y="119"/>
                      <a:pt x="37" y="119"/>
                    </a:cubicBezTo>
                    <a:cubicBezTo>
                      <a:pt x="39" y="118"/>
                      <a:pt x="41" y="118"/>
                      <a:pt x="42" y="117"/>
                    </a:cubicBezTo>
                    <a:cubicBezTo>
                      <a:pt x="44" y="116"/>
                      <a:pt x="46" y="115"/>
                      <a:pt x="48" y="115"/>
                    </a:cubicBezTo>
                    <a:cubicBezTo>
                      <a:pt x="51" y="113"/>
                      <a:pt x="54" y="111"/>
                      <a:pt x="56" y="109"/>
                    </a:cubicBezTo>
                    <a:cubicBezTo>
                      <a:pt x="61" y="107"/>
                      <a:pt x="64" y="103"/>
                      <a:pt x="68" y="100"/>
                    </a:cubicBezTo>
                    <a:cubicBezTo>
                      <a:pt x="73" y="95"/>
                      <a:pt x="79" y="89"/>
                      <a:pt x="84" y="83"/>
                    </a:cubicBezTo>
                    <a:cubicBezTo>
                      <a:pt x="83" y="83"/>
                      <a:pt x="83" y="84"/>
                      <a:pt x="83" y="84"/>
                    </a:cubicBezTo>
                    <a:cubicBezTo>
                      <a:pt x="89" y="77"/>
                      <a:pt x="95" y="69"/>
                      <a:pt x="100" y="61"/>
                    </a:cubicBezTo>
                    <a:cubicBezTo>
                      <a:pt x="101" y="58"/>
                      <a:pt x="103" y="54"/>
                      <a:pt x="105" y="51"/>
                    </a:cubicBezTo>
                    <a:cubicBezTo>
                      <a:pt x="106" y="48"/>
                      <a:pt x="108" y="45"/>
                      <a:pt x="109" y="42"/>
                    </a:cubicBezTo>
                    <a:cubicBezTo>
                      <a:pt x="111" y="39"/>
                      <a:pt x="113" y="37"/>
                      <a:pt x="116" y="35"/>
                    </a:cubicBezTo>
                    <a:cubicBezTo>
                      <a:pt x="123" y="31"/>
                      <a:pt x="133" y="38"/>
                      <a:pt x="131" y="47"/>
                    </a:cubicBezTo>
                    <a:cubicBezTo>
                      <a:pt x="130" y="49"/>
                      <a:pt x="129" y="52"/>
                      <a:pt x="128" y="55"/>
                    </a:cubicBezTo>
                    <a:cubicBezTo>
                      <a:pt x="126" y="58"/>
                      <a:pt x="125" y="61"/>
                      <a:pt x="123" y="64"/>
                    </a:cubicBezTo>
                    <a:cubicBezTo>
                      <a:pt x="122" y="66"/>
                      <a:pt x="120" y="67"/>
                      <a:pt x="119" y="69"/>
                    </a:cubicBezTo>
                    <a:cubicBezTo>
                      <a:pt x="113" y="84"/>
                      <a:pt x="108" y="100"/>
                      <a:pt x="103" y="115"/>
                    </a:cubicBezTo>
                    <a:cubicBezTo>
                      <a:pt x="100" y="126"/>
                      <a:pt x="97" y="137"/>
                      <a:pt x="94" y="148"/>
                    </a:cubicBezTo>
                    <a:cubicBezTo>
                      <a:pt x="90" y="161"/>
                      <a:pt x="87" y="173"/>
                      <a:pt x="84" y="186"/>
                    </a:cubicBezTo>
                    <a:cubicBezTo>
                      <a:pt x="82" y="191"/>
                      <a:pt x="78" y="194"/>
                      <a:pt x="73" y="194"/>
                    </a:cubicBezTo>
                    <a:cubicBezTo>
                      <a:pt x="72" y="194"/>
                      <a:pt x="71" y="194"/>
                      <a:pt x="70" y="19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>
                <a:off x="2889000" y="784800"/>
                <a:ext cx="61200" cy="125640"/>
              </a:xfrm>
              <a:custGeom>
                <a:rect b="b" l="l" r="r" t="t"/>
                <a:pathLst>
                  <a:path extrusionOk="0" h="349" w="170">
                    <a:moveTo>
                      <a:pt x="43" y="327"/>
                    </a:moveTo>
                    <a:lnTo>
                      <a:pt x="44" y="327"/>
                    </a:lnTo>
                    <a:cubicBezTo>
                      <a:pt x="45" y="327"/>
                      <a:pt x="45" y="327"/>
                      <a:pt x="45" y="327"/>
                    </a:cubicBezTo>
                    <a:cubicBezTo>
                      <a:pt x="45" y="326"/>
                      <a:pt x="45" y="326"/>
                      <a:pt x="45" y="326"/>
                    </a:cubicBezTo>
                    <a:cubicBezTo>
                      <a:pt x="45" y="326"/>
                      <a:pt x="46" y="325"/>
                      <a:pt x="46" y="324"/>
                    </a:cubicBezTo>
                    <a:cubicBezTo>
                      <a:pt x="47" y="323"/>
                      <a:pt x="48" y="322"/>
                      <a:pt x="48" y="321"/>
                    </a:cubicBezTo>
                    <a:cubicBezTo>
                      <a:pt x="49" y="317"/>
                      <a:pt x="51" y="313"/>
                      <a:pt x="52" y="309"/>
                    </a:cubicBezTo>
                    <a:cubicBezTo>
                      <a:pt x="59" y="285"/>
                      <a:pt x="66" y="261"/>
                      <a:pt x="72" y="236"/>
                    </a:cubicBezTo>
                    <a:cubicBezTo>
                      <a:pt x="77" y="214"/>
                      <a:pt x="83" y="193"/>
                      <a:pt x="90" y="171"/>
                    </a:cubicBezTo>
                    <a:cubicBezTo>
                      <a:pt x="92" y="160"/>
                      <a:pt x="95" y="150"/>
                      <a:pt x="98" y="140"/>
                    </a:cubicBezTo>
                    <a:cubicBezTo>
                      <a:pt x="98" y="139"/>
                      <a:pt x="99" y="138"/>
                      <a:pt x="99" y="137"/>
                    </a:cubicBezTo>
                    <a:cubicBezTo>
                      <a:pt x="93" y="144"/>
                      <a:pt x="87" y="152"/>
                      <a:pt x="80" y="160"/>
                    </a:cubicBezTo>
                    <a:cubicBezTo>
                      <a:pt x="67" y="176"/>
                      <a:pt x="54" y="192"/>
                      <a:pt x="42" y="210"/>
                    </a:cubicBezTo>
                    <a:cubicBezTo>
                      <a:pt x="39" y="215"/>
                      <a:pt x="36" y="220"/>
                      <a:pt x="34" y="225"/>
                    </a:cubicBezTo>
                    <a:cubicBezTo>
                      <a:pt x="31" y="230"/>
                      <a:pt x="30" y="236"/>
                      <a:pt x="28" y="241"/>
                    </a:cubicBezTo>
                    <a:cubicBezTo>
                      <a:pt x="26" y="247"/>
                      <a:pt x="24" y="252"/>
                      <a:pt x="24" y="257"/>
                    </a:cubicBezTo>
                    <a:cubicBezTo>
                      <a:pt x="23" y="262"/>
                      <a:pt x="23" y="266"/>
                      <a:pt x="22" y="270"/>
                    </a:cubicBezTo>
                    <a:cubicBezTo>
                      <a:pt x="22" y="275"/>
                      <a:pt x="22" y="280"/>
                      <a:pt x="23" y="284"/>
                    </a:cubicBezTo>
                    <a:cubicBezTo>
                      <a:pt x="23" y="288"/>
                      <a:pt x="24" y="291"/>
                      <a:pt x="24" y="295"/>
                    </a:cubicBezTo>
                    <a:cubicBezTo>
                      <a:pt x="25" y="299"/>
                      <a:pt x="26" y="302"/>
                      <a:pt x="27" y="305"/>
                    </a:cubicBezTo>
                    <a:cubicBezTo>
                      <a:pt x="28" y="308"/>
                      <a:pt x="30" y="310"/>
                      <a:pt x="31" y="313"/>
                    </a:cubicBezTo>
                    <a:cubicBezTo>
                      <a:pt x="32" y="315"/>
                      <a:pt x="33" y="317"/>
                      <a:pt x="34" y="319"/>
                    </a:cubicBezTo>
                    <a:cubicBezTo>
                      <a:pt x="35" y="320"/>
                      <a:pt x="36" y="322"/>
                      <a:pt x="37" y="323"/>
                    </a:cubicBezTo>
                    <a:cubicBezTo>
                      <a:pt x="38" y="323"/>
                      <a:pt x="38" y="324"/>
                      <a:pt x="39" y="324"/>
                    </a:cubicBezTo>
                    <a:cubicBezTo>
                      <a:pt x="39" y="325"/>
                      <a:pt x="40" y="325"/>
                      <a:pt x="41" y="326"/>
                    </a:cubicBezTo>
                    <a:lnTo>
                      <a:pt x="42" y="326"/>
                    </a:lnTo>
                    <a:cubicBezTo>
                      <a:pt x="42" y="327"/>
                      <a:pt x="43" y="327"/>
                      <a:pt x="43" y="327"/>
                    </a:cubicBezTo>
                    <a:moveTo>
                      <a:pt x="25" y="341"/>
                    </a:moveTo>
                    <a:cubicBezTo>
                      <a:pt x="20" y="337"/>
                      <a:pt x="16" y="331"/>
                      <a:pt x="13" y="324"/>
                    </a:cubicBezTo>
                    <a:cubicBezTo>
                      <a:pt x="5" y="312"/>
                      <a:pt x="2" y="296"/>
                      <a:pt x="2" y="281"/>
                    </a:cubicBezTo>
                    <a:cubicBezTo>
                      <a:pt x="0" y="250"/>
                      <a:pt x="11" y="219"/>
                      <a:pt x="30" y="194"/>
                    </a:cubicBezTo>
                    <a:cubicBezTo>
                      <a:pt x="36" y="184"/>
                      <a:pt x="43" y="175"/>
                      <a:pt x="51" y="166"/>
                    </a:cubicBezTo>
                    <a:cubicBezTo>
                      <a:pt x="56" y="160"/>
                      <a:pt x="60" y="154"/>
                      <a:pt x="65" y="148"/>
                    </a:cubicBezTo>
                    <a:cubicBezTo>
                      <a:pt x="67" y="145"/>
                      <a:pt x="70" y="143"/>
                      <a:pt x="72" y="140"/>
                    </a:cubicBezTo>
                    <a:cubicBezTo>
                      <a:pt x="68" y="141"/>
                      <a:pt x="63" y="143"/>
                      <a:pt x="58" y="143"/>
                    </a:cubicBezTo>
                    <a:cubicBezTo>
                      <a:pt x="55" y="143"/>
                      <a:pt x="52" y="143"/>
                      <a:pt x="49" y="141"/>
                    </a:cubicBezTo>
                    <a:cubicBezTo>
                      <a:pt x="46" y="141"/>
                      <a:pt x="44" y="139"/>
                      <a:pt x="42" y="137"/>
                    </a:cubicBezTo>
                    <a:cubicBezTo>
                      <a:pt x="40" y="135"/>
                      <a:pt x="38" y="133"/>
                      <a:pt x="37" y="130"/>
                    </a:cubicBezTo>
                    <a:cubicBezTo>
                      <a:pt x="35" y="127"/>
                      <a:pt x="35" y="123"/>
                      <a:pt x="34" y="120"/>
                    </a:cubicBezTo>
                    <a:cubicBezTo>
                      <a:pt x="34" y="115"/>
                      <a:pt x="34" y="111"/>
                      <a:pt x="35" y="107"/>
                    </a:cubicBezTo>
                    <a:cubicBezTo>
                      <a:pt x="35" y="104"/>
                      <a:pt x="35" y="101"/>
                      <a:pt x="36" y="98"/>
                    </a:cubicBezTo>
                    <a:cubicBezTo>
                      <a:pt x="36" y="92"/>
                      <a:pt x="38" y="86"/>
                      <a:pt x="39" y="80"/>
                    </a:cubicBezTo>
                    <a:cubicBezTo>
                      <a:pt x="41" y="70"/>
                      <a:pt x="44" y="60"/>
                      <a:pt x="48" y="50"/>
                    </a:cubicBezTo>
                    <a:cubicBezTo>
                      <a:pt x="50" y="43"/>
                      <a:pt x="53" y="37"/>
                      <a:pt x="56" y="30"/>
                    </a:cubicBezTo>
                    <a:cubicBezTo>
                      <a:pt x="59" y="23"/>
                      <a:pt x="63" y="17"/>
                      <a:pt x="68" y="12"/>
                    </a:cubicBezTo>
                    <a:cubicBezTo>
                      <a:pt x="73" y="6"/>
                      <a:pt x="80" y="2"/>
                      <a:pt x="87" y="1"/>
                    </a:cubicBezTo>
                    <a:cubicBezTo>
                      <a:pt x="93" y="0"/>
                      <a:pt x="98" y="4"/>
                      <a:pt x="99" y="10"/>
                    </a:cubicBezTo>
                    <a:cubicBezTo>
                      <a:pt x="101" y="17"/>
                      <a:pt x="95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7" y="24"/>
                      <a:pt x="86" y="24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7" y="24"/>
                      <a:pt x="86" y="25"/>
                      <a:pt x="85" y="25"/>
                    </a:cubicBezTo>
                    <a:cubicBezTo>
                      <a:pt x="85" y="26"/>
                      <a:pt x="84" y="27"/>
                      <a:pt x="83" y="27"/>
                    </a:cubicBezTo>
                    <a:cubicBezTo>
                      <a:pt x="82" y="30"/>
                      <a:pt x="80" y="31"/>
                      <a:pt x="79" y="33"/>
                    </a:cubicBezTo>
                    <a:cubicBezTo>
                      <a:pt x="77" y="37"/>
                      <a:pt x="74" y="42"/>
                      <a:pt x="72" y="46"/>
                    </a:cubicBezTo>
                    <a:cubicBezTo>
                      <a:pt x="72" y="47"/>
                      <a:pt x="72" y="47"/>
                      <a:pt x="71" y="47"/>
                    </a:cubicBezTo>
                    <a:lnTo>
                      <a:pt x="72" y="47"/>
                    </a:lnTo>
                    <a:cubicBezTo>
                      <a:pt x="69" y="53"/>
                      <a:pt x="67" y="59"/>
                      <a:pt x="64" y="66"/>
                    </a:cubicBezTo>
                    <a:cubicBezTo>
                      <a:pt x="63" y="70"/>
                      <a:pt x="62" y="76"/>
                      <a:pt x="60" y="80"/>
                    </a:cubicBezTo>
                    <a:cubicBezTo>
                      <a:pt x="60" y="84"/>
                      <a:pt x="59" y="87"/>
                      <a:pt x="58" y="90"/>
                    </a:cubicBezTo>
                    <a:cubicBezTo>
                      <a:pt x="57" y="98"/>
                      <a:pt x="56" y="106"/>
                      <a:pt x="56" y="114"/>
                    </a:cubicBezTo>
                    <a:cubicBezTo>
                      <a:pt x="56" y="115"/>
                      <a:pt x="56" y="116"/>
                      <a:pt x="56" y="117"/>
                    </a:cubicBezTo>
                    <a:cubicBezTo>
                      <a:pt x="56" y="118"/>
                      <a:pt x="56" y="119"/>
                      <a:pt x="56" y="120"/>
                    </a:cubicBezTo>
                    <a:lnTo>
                      <a:pt x="56" y="121"/>
                    </a:lnTo>
                    <a:cubicBezTo>
                      <a:pt x="57" y="121"/>
                      <a:pt x="57" y="121"/>
                      <a:pt x="57" y="122"/>
                    </a:cubicBezTo>
                    <a:cubicBezTo>
                      <a:pt x="58" y="122"/>
                      <a:pt x="59" y="122"/>
                      <a:pt x="59" y="122"/>
                    </a:cubicBezTo>
                    <a:lnTo>
                      <a:pt x="60" y="122"/>
                    </a:lnTo>
                    <a:cubicBezTo>
                      <a:pt x="60" y="121"/>
                      <a:pt x="61" y="121"/>
                      <a:pt x="62" y="121"/>
                    </a:cubicBezTo>
                    <a:cubicBezTo>
                      <a:pt x="62" y="121"/>
                      <a:pt x="63" y="120"/>
                      <a:pt x="64" y="120"/>
                    </a:cubicBezTo>
                    <a:cubicBezTo>
                      <a:pt x="66" y="119"/>
                      <a:pt x="68" y="118"/>
                      <a:pt x="70" y="116"/>
                    </a:cubicBezTo>
                    <a:cubicBezTo>
                      <a:pt x="74" y="113"/>
                      <a:pt x="78" y="109"/>
                      <a:pt x="83" y="105"/>
                    </a:cubicBezTo>
                    <a:cubicBezTo>
                      <a:pt x="94" y="95"/>
                      <a:pt x="104" y="83"/>
                      <a:pt x="113" y="72"/>
                    </a:cubicBezTo>
                    <a:cubicBezTo>
                      <a:pt x="120" y="64"/>
                      <a:pt x="126" y="56"/>
                      <a:pt x="132" y="48"/>
                    </a:cubicBezTo>
                    <a:cubicBezTo>
                      <a:pt x="134" y="45"/>
                      <a:pt x="136" y="41"/>
                      <a:pt x="137" y="38"/>
                    </a:cubicBezTo>
                    <a:cubicBezTo>
                      <a:pt x="139" y="34"/>
                      <a:pt x="141" y="31"/>
                      <a:pt x="143" y="27"/>
                    </a:cubicBezTo>
                    <a:cubicBezTo>
                      <a:pt x="145" y="24"/>
                      <a:pt x="147" y="22"/>
                      <a:pt x="150" y="18"/>
                    </a:cubicBezTo>
                    <a:cubicBezTo>
                      <a:pt x="153" y="14"/>
                      <a:pt x="159" y="13"/>
                      <a:pt x="164" y="16"/>
                    </a:cubicBezTo>
                    <a:cubicBezTo>
                      <a:pt x="167" y="18"/>
                      <a:pt x="169" y="22"/>
                      <a:pt x="169" y="25"/>
                    </a:cubicBezTo>
                    <a:cubicBezTo>
                      <a:pt x="169" y="29"/>
                      <a:pt x="167" y="32"/>
                      <a:pt x="165" y="35"/>
                    </a:cubicBezTo>
                    <a:lnTo>
                      <a:pt x="166" y="34"/>
                    </a:lnTo>
                    <a:cubicBezTo>
                      <a:pt x="161" y="42"/>
                      <a:pt x="156" y="49"/>
                      <a:pt x="151" y="56"/>
                    </a:cubicBezTo>
                    <a:cubicBezTo>
                      <a:pt x="150" y="58"/>
                      <a:pt x="149" y="59"/>
                      <a:pt x="148" y="61"/>
                    </a:cubicBezTo>
                    <a:lnTo>
                      <a:pt x="148" y="60"/>
                    </a:lnTo>
                    <a:cubicBezTo>
                      <a:pt x="143" y="73"/>
                      <a:pt x="137" y="87"/>
                      <a:pt x="131" y="101"/>
                    </a:cubicBezTo>
                    <a:cubicBezTo>
                      <a:pt x="130" y="106"/>
                      <a:pt x="128" y="111"/>
                      <a:pt x="126" y="116"/>
                    </a:cubicBezTo>
                    <a:cubicBezTo>
                      <a:pt x="124" y="122"/>
                      <a:pt x="123" y="127"/>
                      <a:pt x="121" y="133"/>
                    </a:cubicBezTo>
                    <a:cubicBezTo>
                      <a:pt x="117" y="144"/>
                      <a:pt x="114" y="155"/>
                      <a:pt x="110" y="167"/>
                    </a:cubicBezTo>
                    <a:cubicBezTo>
                      <a:pt x="107" y="178"/>
                      <a:pt x="104" y="189"/>
                      <a:pt x="101" y="200"/>
                    </a:cubicBezTo>
                    <a:cubicBezTo>
                      <a:pt x="95" y="222"/>
                      <a:pt x="90" y="244"/>
                      <a:pt x="84" y="266"/>
                    </a:cubicBezTo>
                    <a:cubicBezTo>
                      <a:pt x="82" y="275"/>
                      <a:pt x="79" y="285"/>
                      <a:pt x="77" y="295"/>
                    </a:cubicBezTo>
                    <a:cubicBezTo>
                      <a:pt x="74" y="305"/>
                      <a:pt x="72" y="315"/>
                      <a:pt x="69" y="324"/>
                    </a:cubicBezTo>
                    <a:cubicBezTo>
                      <a:pt x="67" y="330"/>
                      <a:pt x="64" y="336"/>
                      <a:pt x="60" y="341"/>
                    </a:cubicBezTo>
                    <a:cubicBezTo>
                      <a:pt x="56" y="345"/>
                      <a:pt x="49" y="348"/>
                      <a:pt x="43" y="348"/>
                    </a:cubicBezTo>
                    <a:lnTo>
                      <a:pt x="42" y="348"/>
                    </a:lnTo>
                    <a:cubicBezTo>
                      <a:pt x="36" y="348"/>
                      <a:pt x="30" y="345"/>
                      <a:pt x="25" y="3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8"/>
              <p:cNvSpPr/>
              <p:nvPr/>
            </p:nvSpPr>
            <p:spPr>
              <a:xfrm>
                <a:off x="2965320" y="777240"/>
                <a:ext cx="41400" cy="34200"/>
              </a:xfrm>
              <a:custGeom>
                <a:rect b="b" l="l" r="r" t="t"/>
                <a:pathLst>
                  <a:path extrusionOk="0" h="95" w="115">
                    <a:moveTo>
                      <a:pt x="39" y="92"/>
                    </a:moveTo>
                    <a:cubicBezTo>
                      <a:pt x="34" y="89"/>
                      <a:pt x="31" y="83"/>
                      <a:pt x="31" y="77"/>
                    </a:cubicBezTo>
                    <a:cubicBezTo>
                      <a:pt x="31" y="72"/>
                      <a:pt x="32" y="66"/>
                      <a:pt x="34" y="61"/>
                    </a:cubicBezTo>
                    <a:cubicBezTo>
                      <a:pt x="35" y="59"/>
                      <a:pt x="35" y="56"/>
                      <a:pt x="35" y="54"/>
                    </a:cubicBezTo>
                    <a:cubicBezTo>
                      <a:pt x="36" y="49"/>
                      <a:pt x="36" y="45"/>
                      <a:pt x="37" y="41"/>
                    </a:cubicBezTo>
                    <a:cubicBezTo>
                      <a:pt x="37" y="39"/>
                      <a:pt x="37" y="37"/>
                      <a:pt x="36" y="34"/>
                    </a:cubicBezTo>
                    <a:cubicBezTo>
                      <a:pt x="35" y="35"/>
                      <a:pt x="34" y="35"/>
                      <a:pt x="33" y="35"/>
                    </a:cubicBezTo>
                    <a:cubicBezTo>
                      <a:pt x="30" y="36"/>
                      <a:pt x="27" y="36"/>
                      <a:pt x="24" y="36"/>
                    </a:cubicBezTo>
                    <a:cubicBezTo>
                      <a:pt x="18" y="36"/>
                      <a:pt x="13" y="35"/>
                      <a:pt x="8" y="32"/>
                    </a:cubicBezTo>
                    <a:cubicBezTo>
                      <a:pt x="3" y="29"/>
                      <a:pt x="0" y="22"/>
                      <a:pt x="2" y="15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11" y="5"/>
                      <a:pt x="15" y="3"/>
                      <a:pt x="19" y="2"/>
                    </a:cubicBezTo>
                    <a:cubicBezTo>
                      <a:pt x="25" y="0"/>
                      <a:pt x="33" y="0"/>
                      <a:pt x="40" y="3"/>
                    </a:cubicBezTo>
                    <a:cubicBezTo>
                      <a:pt x="47" y="6"/>
                      <a:pt x="53" y="12"/>
                      <a:pt x="56" y="20"/>
                    </a:cubicBezTo>
                    <a:cubicBezTo>
                      <a:pt x="59" y="28"/>
                      <a:pt x="59" y="37"/>
                      <a:pt x="58" y="45"/>
                    </a:cubicBezTo>
                    <a:cubicBezTo>
                      <a:pt x="58" y="50"/>
                      <a:pt x="57" y="54"/>
                      <a:pt x="56" y="58"/>
                    </a:cubicBezTo>
                    <a:cubicBezTo>
                      <a:pt x="56" y="60"/>
                      <a:pt x="56" y="62"/>
                      <a:pt x="55" y="65"/>
                    </a:cubicBezTo>
                    <a:cubicBezTo>
                      <a:pt x="55" y="67"/>
                      <a:pt x="54" y="70"/>
                      <a:pt x="53" y="72"/>
                    </a:cubicBezTo>
                    <a:cubicBezTo>
                      <a:pt x="54" y="72"/>
                      <a:pt x="55" y="72"/>
                      <a:pt x="56" y="72"/>
                    </a:cubicBezTo>
                    <a:lnTo>
                      <a:pt x="55" y="72"/>
                    </a:lnTo>
                    <a:cubicBezTo>
                      <a:pt x="59" y="71"/>
                      <a:pt x="62" y="70"/>
                      <a:pt x="65" y="69"/>
                    </a:cubicBezTo>
                    <a:cubicBezTo>
                      <a:pt x="77" y="65"/>
                      <a:pt x="87" y="59"/>
                      <a:pt x="98" y="54"/>
                    </a:cubicBezTo>
                    <a:cubicBezTo>
                      <a:pt x="103" y="52"/>
                      <a:pt x="110" y="55"/>
                      <a:pt x="112" y="59"/>
                    </a:cubicBezTo>
                    <a:cubicBezTo>
                      <a:pt x="114" y="65"/>
                      <a:pt x="112" y="70"/>
                      <a:pt x="106" y="73"/>
                    </a:cubicBezTo>
                    <a:cubicBezTo>
                      <a:pt x="101" y="76"/>
                      <a:pt x="95" y="79"/>
                      <a:pt x="89" y="82"/>
                    </a:cubicBezTo>
                    <a:cubicBezTo>
                      <a:pt x="87" y="83"/>
                      <a:pt x="84" y="84"/>
                      <a:pt x="81" y="86"/>
                    </a:cubicBezTo>
                    <a:cubicBezTo>
                      <a:pt x="77" y="87"/>
                      <a:pt x="74" y="89"/>
                      <a:pt x="70" y="90"/>
                    </a:cubicBezTo>
                    <a:cubicBezTo>
                      <a:pt x="66" y="91"/>
                      <a:pt x="62" y="93"/>
                      <a:pt x="58" y="94"/>
                    </a:cubicBezTo>
                    <a:cubicBezTo>
                      <a:pt x="56" y="94"/>
                      <a:pt x="53" y="94"/>
                      <a:pt x="50" y="94"/>
                    </a:cubicBezTo>
                    <a:cubicBezTo>
                      <a:pt x="46" y="94"/>
                      <a:pt x="43" y="94"/>
                      <a:pt x="39" y="9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-302011" y="-169892"/>
            <a:ext cx="9748023" cy="5483284"/>
          </a:xfrm>
          <a:custGeom>
            <a:rect b="b" l="l" r="r" t="t"/>
            <a:pathLst>
              <a:path extrusionOk="0" h="15750" w="24222">
                <a:moveTo>
                  <a:pt x="19" y="15749"/>
                </a:moveTo>
                <a:lnTo>
                  <a:pt x="19" y="15748"/>
                </a:lnTo>
                <a:lnTo>
                  <a:pt x="1079" y="15748"/>
                </a:lnTo>
                <a:lnTo>
                  <a:pt x="1079" y="15749"/>
                </a:lnTo>
                <a:lnTo>
                  <a:pt x="1147" y="15749"/>
                </a:lnTo>
                <a:lnTo>
                  <a:pt x="1147" y="15748"/>
                </a:lnTo>
                <a:lnTo>
                  <a:pt x="2046" y="15748"/>
                </a:lnTo>
                <a:lnTo>
                  <a:pt x="2046" y="15749"/>
                </a:lnTo>
                <a:lnTo>
                  <a:pt x="2115" y="15749"/>
                </a:lnTo>
                <a:lnTo>
                  <a:pt x="2115" y="15748"/>
                </a:lnTo>
                <a:lnTo>
                  <a:pt x="3174" y="15748"/>
                </a:lnTo>
                <a:lnTo>
                  <a:pt x="3174" y="15749"/>
                </a:lnTo>
                <a:lnTo>
                  <a:pt x="3244" y="15749"/>
                </a:lnTo>
                <a:lnTo>
                  <a:pt x="3244" y="15748"/>
                </a:lnTo>
                <a:lnTo>
                  <a:pt x="4143" y="15748"/>
                </a:lnTo>
                <a:lnTo>
                  <a:pt x="4143" y="15749"/>
                </a:lnTo>
                <a:lnTo>
                  <a:pt x="4211" y="15749"/>
                </a:lnTo>
                <a:lnTo>
                  <a:pt x="4211" y="15748"/>
                </a:lnTo>
                <a:lnTo>
                  <a:pt x="5271" y="15748"/>
                </a:lnTo>
                <a:lnTo>
                  <a:pt x="5271" y="15749"/>
                </a:lnTo>
                <a:lnTo>
                  <a:pt x="5339" y="15749"/>
                </a:lnTo>
                <a:lnTo>
                  <a:pt x="5339" y="15748"/>
                </a:lnTo>
                <a:lnTo>
                  <a:pt x="6238" y="15748"/>
                </a:lnTo>
                <a:lnTo>
                  <a:pt x="6238" y="15749"/>
                </a:lnTo>
                <a:lnTo>
                  <a:pt x="6308" y="15749"/>
                </a:lnTo>
                <a:lnTo>
                  <a:pt x="6308" y="15748"/>
                </a:lnTo>
                <a:lnTo>
                  <a:pt x="7366" y="15748"/>
                </a:lnTo>
                <a:lnTo>
                  <a:pt x="7366" y="15749"/>
                </a:lnTo>
                <a:lnTo>
                  <a:pt x="7436" y="15749"/>
                </a:lnTo>
                <a:lnTo>
                  <a:pt x="7436" y="15748"/>
                </a:lnTo>
                <a:lnTo>
                  <a:pt x="8335" y="15748"/>
                </a:lnTo>
                <a:lnTo>
                  <a:pt x="8335" y="15749"/>
                </a:lnTo>
                <a:lnTo>
                  <a:pt x="8403" y="15749"/>
                </a:lnTo>
                <a:lnTo>
                  <a:pt x="8403" y="15748"/>
                </a:lnTo>
                <a:lnTo>
                  <a:pt x="9463" y="15748"/>
                </a:lnTo>
                <a:lnTo>
                  <a:pt x="9463" y="15749"/>
                </a:lnTo>
                <a:lnTo>
                  <a:pt x="9531" y="15749"/>
                </a:lnTo>
                <a:lnTo>
                  <a:pt x="9531" y="15748"/>
                </a:lnTo>
                <a:lnTo>
                  <a:pt x="10430" y="15748"/>
                </a:lnTo>
                <a:lnTo>
                  <a:pt x="10430" y="15749"/>
                </a:lnTo>
                <a:lnTo>
                  <a:pt x="10500" y="15749"/>
                </a:lnTo>
                <a:lnTo>
                  <a:pt x="10500" y="15748"/>
                </a:lnTo>
                <a:lnTo>
                  <a:pt x="11559" y="15748"/>
                </a:lnTo>
                <a:lnTo>
                  <a:pt x="11559" y="15749"/>
                </a:lnTo>
                <a:lnTo>
                  <a:pt x="11628" y="15749"/>
                </a:lnTo>
                <a:lnTo>
                  <a:pt x="11628" y="15748"/>
                </a:lnTo>
                <a:lnTo>
                  <a:pt x="12526" y="15748"/>
                </a:lnTo>
                <a:lnTo>
                  <a:pt x="12526" y="15749"/>
                </a:lnTo>
                <a:lnTo>
                  <a:pt x="12594" y="15749"/>
                </a:lnTo>
                <a:lnTo>
                  <a:pt x="12594" y="15748"/>
                </a:lnTo>
                <a:lnTo>
                  <a:pt x="13654" y="15748"/>
                </a:lnTo>
                <a:lnTo>
                  <a:pt x="13654" y="15749"/>
                </a:lnTo>
                <a:lnTo>
                  <a:pt x="13722" y="15749"/>
                </a:lnTo>
                <a:lnTo>
                  <a:pt x="13722" y="15748"/>
                </a:lnTo>
                <a:lnTo>
                  <a:pt x="14622" y="15748"/>
                </a:lnTo>
                <a:lnTo>
                  <a:pt x="14622" y="15749"/>
                </a:lnTo>
                <a:lnTo>
                  <a:pt x="14691" y="15749"/>
                </a:lnTo>
                <a:lnTo>
                  <a:pt x="14691" y="15748"/>
                </a:lnTo>
                <a:lnTo>
                  <a:pt x="15750" y="15748"/>
                </a:lnTo>
                <a:lnTo>
                  <a:pt x="15750" y="15749"/>
                </a:lnTo>
                <a:lnTo>
                  <a:pt x="15819" y="15749"/>
                </a:lnTo>
                <a:lnTo>
                  <a:pt x="15819" y="15748"/>
                </a:lnTo>
                <a:lnTo>
                  <a:pt x="16718" y="15748"/>
                </a:lnTo>
                <a:lnTo>
                  <a:pt x="16718" y="15749"/>
                </a:lnTo>
                <a:lnTo>
                  <a:pt x="16786" y="15749"/>
                </a:lnTo>
                <a:lnTo>
                  <a:pt x="16786" y="15748"/>
                </a:lnTo>
                <a:lnTo>
                  <a:pt x="17846" y="15748"/>
                </a:lnTo>
                <a:lnTo>
                  <a:pt x="17846" y="15749"/>
                </a:lnTo>
                <a:lnTo>
                  <a:pt x="17914" y="15749"/>
                </a:lnTo>
                <a:lnTo>
                  <a:pt x="17914" y="15748"/>
                </a:lnTo>
                <a:lnTo>
                  <a:pt x="18814" y="15748"/>
                </a:lnTo>
                <a:lnTo>
                  <a:pt x="18814" y="15749"/>
                </a:lnTo>
                <a:lnTo>
                  <a:pt x="18883" y="15749"/>
                </a:lnTo>
                <a:lnTo>
                  <a:pt x="18883" y="15748"/>
                </a:lnTo>
                <a:lnTo>
                  <a:pt x="19942" y="15748"/>
                </a:lnTo>
                <a:lnTo>
                  <a:pt x="19942" y="15749"/>
                </a:lnTo>
                <a:lnTo>
                  <a:pt x="20011" y="15749"/>
                </a:lnTo>
                <a:lnTo>
                  <a:pt x="20011" y="15748"/>
                </a:lnTo>
                <a:lnTo>
                  <a:pt x="20910" y="15748"/>
                </a:lnTo>
                <a:lnTo>
                  <a:pt x="20910" y="15749"/>
                </a:lnTo>
                <a:lnTo>
                  <a:pt x="20978" y="15749"/>
                </a:lnTo>
                <a:lnTo>
                  <a:pt x="20978" y="15748"/>
                </a:lnTo>
                <a:lnTo>
                  <a:pt x="22038" y="15748"/>
                </a:lnTo>
                <a:lnTo>
                  <a:pt x="22038" y="15749"/>
                </a:lnTo>
                <a:lnTo>
                  <a:pt x="22106" y="15749"/>
                </a:lnTo>
                <a:lnTo>
                  <a:pt x="22106" y="15748"/>
                </a:lnTo>
                <a:lnTo>
                  <a:pt x="23006" y="15748"/>
                </a:lnTo>
                <a:lnTo>
                  <a:pt x="23006" y="15749"/>
                </a:lnTo>
                <a:lnTo>
                  <a:pt x="23075" y="15749"/>
                </a:lnTo>
                <a:lnTo>
                  <a:pt x="23075" y="15748"/>
                </a:lnTo>
                <a:lnTo>
                  <a:pt x="24134" y="15748"/>
                </a:lnTo>
                <a:lnTo>
                  <a:pt x="24134" y="15749"/>
                </a:lnTo>
                <a:lnTo>
                  <a:pt x="24203" y="15749"/>
                </a:lnTo>
                <a:lnTo>
                  <a:pt x="24203" y="15748"/>
                </a:lnTo>
                <a:lnTo>
                  <a:pt x="24221" y="15748"/>
                </a:lnTo>
                <a:lnTo>
                  <a:pt x="24221" y="15680"/>
                </a:lnTo>
                <a:lnTo>
                  <a:pt x="24203" y="15680"/>
                </a:lnTo>
                <a:lnTo>
                  <a:pt x="24203" y="14726"/>
                </a:lnTo>
                <a:lnTo>
                  <a:pt x="24221" y="14726"/>
                </a:lnTo>
                <a:lnTo>
                  <a:pt x="24221" y="14657"/>
                </a:lnTo>
                <a:lnTo>
                  <a:pt x="24203" y="14657"/>
                </a:lnTo>
                <a:lnTo>
                  <a:pt x="24203" y="13651"/>
                </a:lnTo>
                <a:lnTo>
                  <a:pt x="24221" y="13651"/>
                </a:lnTo>
                <a:lnTo>
                  <a:pt x="24221" y="13583"/>
                </a:lnTo>
                <a:lnTo>
                  <a:pt x="24203" y="13583"/>
                </a:lnTo>
                <a:lnTo>
                  <a:pt x="24203" y="12630"/>
                </a:lnTo>
                <a:lnTo>
                  <a:pt x="24221" y="12630"/>
                </a:lnTo>
                <a:lnTo>
                  <a:pt x="24221" y="12561"/>
                </a:lnTo>
                <a:lnTo>
                  <a:pt x="24203" y="12561"/>
                </a:lnTo>
                <a:lnTo>
                  <a:pt x="24203" y="11556"/>
                </a:lnTo>
                <a:lnTo>
                  <a:pt x="24221" y="11556"/>
                </a:lnTo>
                <a:lnTo>
                  <a:pt x="24221" y="11487"/>
                </a:lnTo>
                <a:lnTo>
                  <a:pt x="24203" y="11487"/>
                </a:lnTo>
                <a:lnTo>
                  <a:pt x="24203" y="10533"/>
                </a:lnTo>
                <a:lnTo>
                  <a:pt x="24221" y="10533"/>
                </a:lnTo>
                <a:lnTo>
                  <a:pt x="24221" y="10465"/>
                </a:lnTo>
                <a:lnTo>
                  <a:pt x="24203" y="10465"/>
                </a:lnTo>
                <a:lnTo>
                  <a:pt x="24203" y="9459"/>
                </a:lnTo>
                <a:lnTo>
                  <a:pt x="24221" y="9459"/>
                </a:lnTo>
                <a:lnTo>
                  <a:pt x="24221" y="9391"/>
                </a:lnTo>
                <a:lnTo>
                  <a:pt x="24203" y="9391"/>
                </a:lnTo>
                <a:lnTo>
                  <a:pt x="24203" y="8438"/>
                </a:lnTo>
                <a:lnTo>
                  <a:pt x="24221" y="8438"/>
                </a:lnTo>
                <a:lnTo>
                  <a:pt x="24221" y="8369"/>
                </a:lnTo>
                <a:lnTo>
                  <a:pt x="24203" y="8369"/>
                </a:lnTo>
                <a:lnTo>
                  <a:pt x="24203" y="7364"/>
                </a:lnTo>
                <a:lnTo>
                  <a:pt x="24221" y="7364"/>
                </a:lnTo>
                <a:lnTo>
                  <a:pt x="24221" y="7296"/>
                </a:lnTo>
                <a:lnTo>
                  <a:pt x="24203" y="7296"/>
                </a:lnTo>
                <a:lnTo>
                  <a:pt x="24203" y="6342"/>
                </a:lnTo>
                <a:lnTo>
                  <a:pt x="24221" y="6342"/>
                </a:lnTo>
                <a:lnTo>
                  <a:pt x="24221" y="6274"/>
                </a:lnTo>
                <a:lnTo>
                  <a:pt x="24203" y="6274"/>
                </a:lnTo>
                <a:lnTo>
                  <a:pt x="24203" y="5268"/>
                </a:lnTo>
                <a:lnTo>
                  <a:pt x="24221" y="5268"/>
                </a:lnTo>
                <a:lnTo>
                  <a:pt x="24221" y="5200"/>
                </a:lnTo>
                <a:lnTo>
                  <a:pt x="24203" y="5200"/>
                </a:lnTo>
                <a:lnTo>
                  <a:pt x="24203" y="4247"/>
                </a:lnTo>
                <a:lnTo>
                  <a:pt x="24221" y="4247"/>
                </a:lnTo>
                <a:lnTo>
                  <a:pt x="24221" y="4178"/>
                </a:lnTo>
                <a:lnTo>
                  <a:pt x="24203" y="4178"/>
                </a:lnTo>
                <a:lnTo>
                  <a:pt x="24203" y="3172"/>
                </a:lnTo>
                <a:lnTo>
                  <a:pt x="24221" y="3172"/>
                </a:lnTo>
                <a:lnTo>
                  <a:pt x="24221" y="3104"/>
                </a:lnTo>
                <a:lnTo>
                  <a:pt x="24203" y="3104"/>
                </a:lnTo>
                <a:lnTo>
                  <a:pt x="24203" y="2150"/>
                </a:lnTo>
                <a:lnTo>
                  <a:pt x="24221" y="2150"/>
                </a:lnTo>
                <a:lnTo>
                  <a:pt x="24221" y="2082"/>
                </a:lnTo>
                <a:lnTo>
                  <a:pt x="24203" y="2082"/>
                </a:lnTo>
                <a:lnTo>
                  <a:pt x="24203" y="1076"/>
                </a:lnTo>
                <a:lnTo>
                  <a:pt x="24221" y="1076"/>
                </a:lnTo>
                <a:lnTo>
                  <a:pt x="24221" y="1007"/>
                </a:lnTo>
                <a:lnTo>
                  <a:pt x="24203" y="1007"/>
                </a:lnTo>
                <a:lnTo>
                  <a:pt x="24203" y="55"/>
                </a:lnTo>
                <a:lnTo>
                  <a:pt x="24221" y="55"/>
                </a:lnTo>
                <a:lnTo>
                  <a:pt x="24221" y="0"/>
                </a:lnTo>
                <a:lnTo>
                  <a:pt x="0" y="0"/>
                </a:lnTo>
                <a:lnTo>
                  <a:pt x="0" y="15749"/>
                </a:lnTo>
                <a:lnTo>
                  <a:pt x="19" y="15749"/>
                </a:lnTo>
                <a:moveTo>
                  <a:pt x="23075" y="55"/>
                </a:moveTo>
                <a:lnTo>
                  <a:pt x="24134" y="55"/>
                </a:lnTo>
                <a:lnTo>
                  <a:pt x="24134" y="1007"/>
                </a:lnTo>
                <a:lnTo>
                  <a:pt x="23075" y="1007"/>
                </a:lnTo>
                <a:lnTo>
                  <a:pt x="23075" y="55"/>
                </a:lnTo>
                <a:moveTo>
                  <a:pt x="23075" y="1076"/>
                </a:moveTo>
                <a:lnTo>
                  <a:pt x="24134" y="1076"/>
                </a:lnTo>
                <a:lnTo>
                  <a:pt x="24134" y="2082"/>
                </a:lnTo>
                <a:lnTo>
                  <a:pt x="23075" y="2082"/>
                </a:lnTo>
                <a:lnTo>
                  <a:pt x="23075" y="1076"/>
                </a:lnTo>
                <a:moveTo>
                  <a:pt x="23075" y="2150"/>
                </a:moveTo>
                <a:lnTo>
                  <a:pt x="24134" y="2150"/>
                </a:lnTo>
                <a:lnTo>
                  <a:pt x="24134" y="3104"/>
                </a:lnTo>
                <a:lnTo>
                  <a:pt x="23075" y="3104"/>
                </a:lnTo>
                <a:lnTo>
                  <a:pt x="23075" y="2150"/>
                </a:lnTo>
                <a:moveTo>
                  <a:pt x="23075" y="3172"/>
                </a:moveTo>
                <a:lnTo>
                  <a:pt x="24134" y="3172"/>
                </a:lnTo>
                <a:lnTo>
                  <a:pt x="24134" y="4178"/>
                </a:lnTo>
                <a:lnTo>
                  <a:pt x="23075" y="4178"/>
                </a:lnTo>
                <a:lnTo>
                  <a:pt x="23075" y="3172"/>
                </a:lnTo>
                <a:moveTo>
                  <a:pt x="23075" y="4247"/>
                </a:moveTo>
                <a:lnTo>
                  <a:pt x="24134" y="4247"/>
                </a:lnTo>
                <a:lnTo>
                  <a:pt x="24134" y="5200"/>
                </a:lnTo>
                <a:lnTo>
                  <a:pt x="23075" y="5200"/>
                </a:lnTo>
                <a:lnTo>
                  <a:pt x="23075" y="4247"/>
                </a:lnTo>
                <a:moveTo>
                  <a:pt x="23075" y="5268"/>
                </a:moveTo>
                <a:lnTo>
                  <a:pt x="24134" y="5268"/>
                </a:lnTo>
                <a:lnTo>
                  <a:pt x="24134" y="6274"/>
                </a:lnTo>
                <a:lnTo>
                  <a:pt x="23075" y="6274"/>
                </a:lnTo>
                <a:lnTo>
                  <a:pt x="23075" y="5268"/>
                </a:lnTo>
                <a:moveTo>
                  <a:pt x="23075" y="6342"/>
                </a:moveTo>
                <a:lnTo>
                  <a:pt x="24134" y="6342"/>
                </a:lnTo>
                <a:lnTo>
                  <a:pt x="24134" y="7296"/>
                </a:lnTo>
                <a:lnTo>
                  <a:pt x="23075" y="7296"/>
                </a:lnTo>
                <a:lnTo>
                  <a:pt x="23075" y="6342"/>
                </a:lnTo>
                <a:moveTo>
                  <a:pt x="23075" y="7364"/>
                </a:moveTo>
                <a:lnTo>
                  <a:pt x="24134" y="7364"/>
                </a:lnTo>
                <a:lnTo>
                  <a:pt x="24134" y="8369"/>
                </a:lnTo>
                <a:lnTo>
                  <a:pt x="23075" y="8369"/>
                </a:lnTo>
                <a:lnTo>
                  <a:pt x="23075" y="7364"/>
                </a:lnTo>
                <a:moveTo>
                  <a:pt x="23075" y="8438"/>
                </a:moveTo>
                <a:lnTo>
                  <a:pt x="24134" y="8438"/>
                </a:lnTo>
                <a:lnTo>
                  <a:pt x="24134" y="9391"/>
                </a:lnTo>
                <a:lnTo>
                  <a:pt x="23075" y="9391"/>
                </a:lnTo>
                <a:lnTo>
                  <a:pt x="23075" y="8438"/>
                </a:lnTo>
                <a:moveTo>
                  <a:pt x="23075" y="9459"/>
                </a:moveTo>
                <a:lnTo>
                  <a:pt x="24134" y="9459"/>
                </a:lnTo>
                <a:lnTo>
                  <a:pt x="24134" y="10465"/>
                </a:lnTo>
                <a:lnTo>
                  <a:pt x="23075" y="10465"/>
                </a:lnTo>
                <a:lnTo>
                  <a:pt x="23075" y="9459"/>
                </a:lnTo>
                <a:moveTo>
                  <a:pt x="23075" y="10533"/>
                </a:moveTo>
                <a:lnTo>
                  <a:pt x="24134" y="10533"/>
                </a:lnTo>
                <a:lnTo>
                  <a:pt x="24134" y="11487"/>
                </a:lnTo>
                <a:lnTo>
                  <a:pt x="23075" y="11487"/>
                </a:lnTo>
                <a:lnTo>
                  <a:pt x="23075" y="10533"/>
                </a:lnTo>
                <a:moveTo>
                  <a:pt x="23075" y="11556"/>
                </a:moveTo>
                <a:lnTo>
                  <a:pt x="24134" y="11556"/>
                </a:lnTo>
                <a:lnTo>
                  <a:pt x="24134" y="12561"/>
                </a:lnTo>
                <a:lnTo>
                  <a:pt x="23075" y="12561"/>
                </a:lnTo>
                <a:lnTo>
                  <a:pt x="23075" y="11556"/>
                </a:lnTo>
                <a:moveTo>
                  <a:pt x="23075" y="12630"/>
                </a:moveTo>
                <a:lnTo>
                  <a:pt x="24134" y="12630"/>
                </a:lnTo>
                <a:lnTo>
                  <a:pt x="24134" y="13583"/>
                </a:lnTo>
                <a:lnTo>
                  <a:pt x="23075" y="13583"/>
                </a:lnTo>
                <a:lnTo>
                  <a:pt x="23075" y="12630"/>
                </a:lnTo>
                <a:moveTo>
                  <a:pt x="23075" y="13651"/>
                </a:moveTo>
                <a:lnTo>
                  <a:pt x="24134" y="13651"/>
                </a:lnTo>
                <a:lnTo>
                  <a:pt x="24134" y="14657"/>
                </a:lnTo>
                <a:lnTo>
                  <a:pt x="23075" y="14657"/>
                </a:lnTo>
                <a:lnTo>
                  <a:pt x="23075" y="13651"/>
                </a:lnTo>
                <a:moveTo>
                  <a:pt x="23075" y="14726"/>
                </a:moveTo>
                <a:lnTo>
                  <a:pt x="24134" y="14726"/>
                </a:lnTo>
                <a:lnTo>
                  <a:pt x="24134" y="15680"/>
                </a:lnTo>
                <a:lnTo>
                  <a:pt x="23075" y="15680"/>
                </a:lnTo>
                <a:lnTo>
                  <a:pt x="23075" y="14726"/>
                </a:lnTo>
                <a:moveTo>
                  <a:pt x="22106" y="55"/>
                </a:moveTo>
                <a:lnTo>
                  <a:pt x="23006" y="55"/>
                </a:lnTo>
                <a:lnTo>
                  <a:pt x="23006" y="1007"/>
                </a:lnTo>
                <a:lnTo>
                  <a:pt x="22106" y="1007"/>
                </a:lnTo>
                <a:lnTo>
                  <a:pt x="22106" y="55"/>
                </a:lnTo>
                <a:moveTo>
                  <a:pt x="22106" y="1076"/>
                </a:moveTo>
                <a:lnTo>
                  <a:pt x="23006" y="1076"/>
                </a:lnTo>
                <a:lnTo>
                  <a:pt x="23006" y="2082"/>
                </a:lnTo>
                <a:lnTo>
                  <a:pt x="22106" y="2082"/>
                </a:lnTo>
                <a:lnTo>
                  <a:pt x="22106" y="1076"/>
                </a:lnTo>
                <a:moveTo>
                  <a:pt x="22106" y="2150"/>
                </a:moveTo>
                <a:lnTo>
                  <a:pt x="23006" y="2150"/>
                </a:lnTo>
                <a:lnTo>
                  <a:pt x="23006" y="3104"/>
                </a:lnTo>
                <a:lnTo>
                  <a:pt x="22106" y="3104"/>
                </a:lnTo>
                <a:lnTo>
                  <a:pt x="22106" y="2150"/>
                </a:lnTo>
                <a:moveTo>
                  <a:pt x="22106" y="3172"/>
                </a:moveTo>
                <a:lnTo>
                  <a:pt x="23006" y="3172"/>
                </a:lnTo>
                <a:lnTo>
                  <a:pt x="23006" y="4178"/>
                </a:lnTo>
                <a:lnTo>
                  <a:pt x="22106" y="4178"/>
                </a:lnTo>
                <a:lnTo>
                  <a:pt x="22106" y="3172"/>
                </a:lnTo>
                <a:moveTo>
                  <a:pt x="22106" y="4247"/>
                </a:moveTo>
                <a:lnTo>
                  <a:pt x="23006" y="4247"/>
                </a:lnTo>
                <a:lnTo>
                  <a:pt x="23006" y="5200"/>
                </a:lnTo>
                <a:lnTo>
                  <a:pt x="22106" y="5200"/>
                </a:lnTo>
                <a:lnTo>
                  <a:pt x="22106" y="4247"/>
                </a:lnTo>
                <a:moveTo>
                  <a:pt x="22106" y="5268"/>
                </a:moveTo>
                <a:lnTo>
                  <a:pt x="23006" y="5268"/>
                </a:lnTo>
                <a:lnTo>
                  <a:pt x="23006" y="6274"/>
                </a:lnTo>
                <a:lnTo>
                  <a:pt x="22106" y="6274"/>
                </a:lnTo>
                <a:lnTo>
                  <a:pt x="22106" y="5268"/>
                </a:lnTo>
                <a:moveTo>
                  <a:pt x="22106" y="6342"/>
                </a:moveTo>
                <a:lnTo>
                  <a:pt x="23006" y="6342"/>
                </a:lnTo>
                <a:lnTo>
                  <a:pt x="23006" y="7296"/>
                </a:lnTo>
                <a:lnTo>
                  <a:pt x="22106" y="7296"/>
                </a:lnTo>
                <a:lnTo>
                  <a:pt x="22106" y="6342"/>
                </a:lnTo>
                <a:moveTo>
                  <a:pt x="22106" y="7364"/>
                </a:moveTo>
                <a:lnTo>
                  <a:pt x="23006" y="7364"/>
                </a:lnTo>
                <a:lnTo>
                  <a:pt x="23006" y="8369"/>
                </a:lnTo>
                <a:lnTo>
                  <a:pt x="22106" y="8369"/>
                </a:lnTo>
                <a:lnTo>
                  <a:pt x="22106" y="7364"/>
                </a:lnTo>
                <a:moveTo>
                  <a:pt x="22106" y="8438"/>
                </a:moveTo>
                <a:lnTo>
                  <a:pt x="23006" y="8438"/>
                </a:lnTo>
                <a:lnTo>
                  <a:pt x="23006" y="9391"/>
                </a:lnTo>
                <a:lnTo>
                  <a:pt x="22106" y="9391"/>
                </a:lnTo>
                <a:lnTo>
                  <a:pt x="22106" y="8438"/>
                </a:lnTo>
                <a:moveTo>
                  <a:pt x="22106" y="9459"/>
                </a:moveTo>
                <a:lnTo>
                  <a:pt x="23006" y="9459"/>
                </a:lnTo>
                <a:lnTo>
                  <a:pt x="23006" y="10465"/>
                </a:lnTo>
                <a:lnTo>
                  <a:pt x="22106" y="10465"/>
                </a:lnTo>
                <a:lnTo>
                  <a:pt x="22106" y="9459"/>
                </a:lnTo>
                <a:moveTo>
                  <a:pt x="22106" y="10533"/>
                </a:moveTo>
                <a:lnTo>
                  <a:pt x="23006" y="10533"/>
                </a:lnTo>
                <a:lnTo>
                  <a:pt x="23006" y="11487"/>
                </a:lnTo>
                <a:lnTo>
                  <a:pt x="22106" y="11487"/>
                </a:lnTo>
                <a:lnTo>
                  <a:pt x="22106" y="10533"/>
                </a:lnTo>
                <a:moveTo>
                  <a:pt x="22106" y="11556"/>
                </a:moveTo>
                <a:lnTo>
                  <a:pt x="23006" y="11556"/>
                </a:lnTo>
                <a:lnTo>
                  <a:pt x="23006" y="12561"/>
                </a:lnTo>
                <a:lnTo>
                  <a:pt x="22106" y="12561"/>
                </a:lnTo>
                <a:lnTo>
                  <a:pt x="22106" y="11556"/>
                </a:lnTo>
                <a:moveTo>
                  <a:pt x="22106" y="12630"/>
                </a:moveTo>
                <a:lnTo>
                  <a:pt x="23006" y="12630"/>
                </a:lnTo>
                <a:lnTo>
                  <a:pt x="23006" y="13583"/>
                </a:lnTo>
                <a:lnTo>
                  <a:pt x="22106" y="13583"/>
                </a:lnTo>
                <a:lnTo>
                  <a:pt x="22106" y="12630"/>
                </a:lnTo>
                <a:moveTo>
                  <a:pt x="22106" y="13651"/>
                </a:moveTo>
                <a:lnTo>
                  <a:pt x="23006" y="13651"/>
                </a:lnTo>
                <a:lnTo>
                  <a:pt x="23006" y="14657"/>
                </a:lnTo>
                <a:lnTo>
                  <a:pt x="22106" y="14657"/>
                </a:lnTo>
                <a:lnTo>
                  <a:pt x="22106" y="13651"/>
                </a:lnTo>
                <a:moveTo>
                  <a:pt x="22106" y="14726"/>
                </a:moveTo>
                <a:lnTo>
                  <a:pt x="23006" y="14726"/>
                </a:lnTo>
                <a:lnTo>
                  <a:pt x="23006" y="15680"/>
                </a:lnTo>
                <a:lnTo>
                  <a:pt x="22106" y="15680"/>
                </a:lnTo>
                <a:lnTo>
                  <a:pt x="22106" y="14726"/>
                </a:lnTo>
                <a:moveTo>
                  <a:pt x="20978" y="55"/>
                </a:moveTo>
                <a:lnTo>
                  <a:pt x="22038" y="55"/>
                </a:lnTo>
                <a:lnTo>
                  <a:pt x="22038" y="1007"/>
                </a:lnTo>
                <a:lnTo>
                  <a:pt x="20978" y="1007"/>
                </a:lnTo>
                <a:lnTo>
                  <a:pt x="20978" y="55"/>
                </a:lnTo>
                <a:moveTo>
                  <a:pt x="20978" y="1076"/>
                </a:moveTo>
                <a:lnTo>
                  <a:pt x="22038" y="1076"/>
                </a:lnTo>
                <a:lnTo>
                  <a:pt x="22038" y="2082"/>
                </a:lnTo>
                <a:lnTo>
                  <a:pt x="20978" y="2082"/>
                </a:lnTo>
                <a:lnTo>
                  <a:pt x="20978" y="1076"/>
                </a:lnTo>
                <a:moveTo>
                  <a:pt x="20978" y="2150"/>
                </a:moveTo>
                <a:lnTo>
                  <a:pt x="22038" y="2150"/>
                </a:lnTo>
                <a:lnTo>
                  <a:pt x="22038" y="3104"/>
                </a:lnTo>
                <a:lnTo>
                  <a:pt x="20978" y="3104"/>
                </a:lnTo>
                <a:lnTo>
                  <a:pt x="20978" y="2150"/>
                </a:lnTo>
                <a:moveTo>
                  <a:pt x="20978" y="3172"/>
                </a:moveTo>
                <a:lnTo>
                  <a:pt x="22038" y="3172"/>
                </a:lnTo>
                <a:lnTo>
                  <a:pt x="22038" y="4178"/>
                </a:lnTo>
                <a:lnTo>
                  <a:pt x="20978" y="4178"/>
                </a:lnTo>
                <a:lnTo>
                  <a:pt x="20978" y="3172"/>
                </a:lnTo>
                <a:moveTo>
                  <a:pt x="20978" y="4247"/>
                </a:moveTo>
                <a:lnTo>
                  <a:pt x="22038" y="4247"/>
                </a:lnTo>
                <a:lnTo>
                  <a:pt x="22038" y="5200"/>
                </a:lnTo>
                <a:lnTo>
                  <a:pt x="20978" y="5200"/>
                </a:lnTo>
                <a:lnTo>
                  <a:pt x="20978" y="4247"/>
                </a:lnTo>
                <a:moveTo>
                  <a:pt x="20978" y="5268"/>
                </a:moveTo>
                <a:lnTo>
                  <a:pt x="22038" y="5268"/>
                </a:lnTo>
                <a:lnTo>
                  <a:pt x="22038" y="6274"/>
                </a:lnTo>
                <a:lnTo>
                  <a:pt x="20978" y="6274"/>
                </a:lnTo>
                <a:lnTo>
                  <a:pt x="20978" y="5268"/>
                </a:lnTo>
                <a:moveTo>
                  <a:pt x="20978" y="6342"/>
                </a:moveTo>
                <a:lnTo>
                  <a:pt x="22038" y="6342"/>
                </a:lnTo>
                <a:lnTo>
                  <a:pt x="22038" y="7296"/>
                </a:lnTo>
                <a:lnTo>
                  <a:pt x="20978" y="7296"/>
                </a:lnTo>
                <a:lnTo>
                  <a:pt x="20978" y="6342"/>
                </a:lnTo>
                <a:moveTo>
                  <a:pt x="20978" y="7364"/>
                </a:moveTo>
                <a:lnTo>
                  <a:pt x="22038" y="7364"/>
                </a:lnTo>
                <a:lnTo>
                  <a:pt x="22038" y="8369"/>
                </a:lnTo>
                <a:lnTo>
                  <a:pt x="20978" y="8369"/>
                </a:lnTo>
                <a:lnTo>
                  <a:pt x="20978" y="7364"/>
                </a:lnTo>
                <a:moveTo>
                  <a:pt x="20978" y="8438"/>
                </a:moveTo>
                <a:lnTo>
                  <a:pt x="22038" y="8438"/>
                </a:lnTo>
                <a:lnTo>
                  <a:pt x="22038" y="9391"/>
                </a:lnTo>
                <a:lnTo>
                  <a:pt x="20978" y="9391"/>
                </a:lnTo>
                <a:lnTo>
                  <a:pt x="20978" y="8438"/>
                </a:lnTo>
                <a:moveTo>
                  <a:pt x="20978" y="9459"/>
                </a:moveTo>
                <a:lnTo>
                  <a:pt x="22038" y="9459"/>
                </a:lnTo>
                <a:lnTo>
                  <a:pt x="22038" y="10465"/>
                </a:lnTo>
                <a:lnTo>
                  <a:pt x="20978" y="10465"/>
                </a:lnTo>
                <a:lnTo>
                  <a:pt x="20978" y="9459"/>
                </a:lnTo>
                <a:moveTo>
                  <a:pt x="20978" y="10533"/>
                </a:moveTo>
                <a:lnTo>
                  <a:pt x="22038" y="10533"/>
                </a:lnTo>
                <a:lnTo>
                  <a:pt x="22038" y="11487"/>
                </a:lnTo>
                <a:lnTo>
                  <a:pt x="20978" y="11487"/>
                </a:lnTo>
                <a:lnTo>
                  <a:pt x="20978" y="10533"/>
                </a:lnTo>
                <a:moveTo>
                  <a:pt x="20978" y="11556"/>
                </a:moveTo>
                <a:lnTo>
                  <a:pt x="22038" y="11556"/>
                </a:lnTo>
                <a:lnTo>
                  <a:pt x="22038" y="12561"/>
                </a:lnTo>
                <a:lnTo>
                  <a:pt x="20978" y="12561"/>
                </a:lnTo>
                <a:lnTo>
                  <a:pt x="20978" y="11556"/>
                </a:lnTo>
                <a:moveTo>
                  <a:pt x="20978" y="12630"/>
                </a:moveTo>
                <a:lnTo>
                  <a:pt x="22038" y="12630"/>
                </a:lnTo>
                <a:lnTo>
                  <a:pt x="22038" y="13583"/>
                </a:lnTo>
                <a:lnTo>
                  <a:pt x="20978" y="13583"/>
                </a:lnTo>
                <a:lnTo>
                  <a:pt x="20978" y="12630"/>
                </a:lnTo>
                <a:moveTo>
                  <a:pt x="20978" y="13651"/>
                </a:moveTo>
                <a:lnTo>
                  <a:pt x="22038" y="13651"/>
                </a:lnTo>
                <a:lnTo>
                  <a:pt x="22038" y="14657"/>
                </a:lnTo>
                <a:lnTo>
                  <a:pt x="20978" y="14657"/>
                </a:lnTo>
                <a:lnTo>
                  <a:pt x="20978" y="13651"/>
                </a:lnTo>
                <a:moveTo>
                  <a:pt x="20978" y="14726"/>
                </a:moveTo>
                <a:lnTo>
                  <a:pt x="22038" y="14726"/>
                </a:lnTo>
                <a:lnTo>
                  <a:pt x="22038" y="15680"/>
                </a:lnTo>
                <a:lnTo>
                  <a:pt x="20978" y="15680"/>
                </a:lnTo>
                <a:lnTo>
                  <a:pt x="20978" y="14726"/>
                </a:lnTo>
                <a:moveTo>
                  <a:pt x="20011" y="55"/>
                </a:moveTo>
                <a:lnTo>
                  <a:pt x="20910" y="55"/>
                </a:lnTo>
                <a:lnTo>
                  <a:pt x="20910" y="1007"/>
                </a:lnTo>
                <a:lnTo>
                  <a:pt x="20011" y="1007"/>
                </a:lnTo>
                <a:lnTo>
                  <a:pt x="20011" y="55"/>
                </a:lnTo>
                <a:moveTo>
                  <a:pt x="20011" y="1076"/>
                </a:moveTo>
                <a:lnTo>
                  <a:pt x="20910" y="1076"/>
                </a:lnTo>
                <a:lnTo>
                  <a:pt x="20910" y="2082"/>
                </a:lnTo>
                <a:lnTo>
                  <a:pt x="20011" y="2082"/>
                </a:lnTo>
                <a:lnTo>
                  <a:pt x="20011" y="1076"/>
                </a:lnTo>
                <a:moveTo>
                  <a:pt x="20011" y="2150"/>
                </a:moveTo>
                <a:lnTo>
                  <a:pt x="20910" y="2150"/>
                </a:lnTo>
                <a:lnTo>
                  <a:pt x="20910" y="3104"/>
                </a:lnTo>
                <a:lnTo>
                  <a:pt x="20011" y="3104"/>
                </a:lnTo>
                <a:lnTo>
                  <a:pt x="20011" y="2150"/>
                </a:lnTo>
                <a:moveTo>
                  <a:pt x="20011" y="3172"/>
                </a:moveTo>
                <a:lnTo>
                  <a:pt x="20910" y="3172"/>
                </a:lnTo>
                <a:lnTo>
                  <a:pt x="20910" y="4178"/>
                </a:lnTo>
                <a:lnTo>
                  <a:pt x="20011" y="4178"/>
                </a:lnTo>
                <a:lnTo>
                  <a:pt x="20011" y="3172"/>
                </a:lnTo>
                <a:moveTo>
                  <a:pt x="20011" y="4247"/>
                </a:moveTo>
                <a:lnTo>
                  <a:pt x="20910" y="4247"/>
                </a:lnTo>
                <a:lnTo>
                  <a:pt x="20910" y="5200"/>
                </a:lnTo>
                <a:lnTo>
                  <a:pt x="20011" y="5200"/>
                </a:lnTo>
                <a:lnTo>
                  <a:pt x="20011" y="4247"/>
                </a:lnTo>
                <a:moveTo>
                  <a:pt x="20011" y="5268"/>
                </a:moveTo>
                <a:lnTo>
                  <a:pt x="20910" y="5268"/>
                </a:lnTo>
                <a:lnTo>
                  <a:pt x="20910" y="6274"/>
                </a:lnTo>
                <a:lnTo>
                  <a:pt x="20011" y="6274"/>
                </a:lnTo>
                <a:lnTo>
                  <a:pt x="20011" y="5268"/>
                </a:lnTo>
                <a:moveTo>
                  <a:pt x="20011" y="6342"/>
                </a:moveTo>
                <a:lnTo>
                  <a:pt x="20910" y="6342"/>
                </a:lnTo>
                <a:lnTo>
                  <a:pt x="20910" y="7296"/>
                </a:lnTo>
                <a:lnTo>
                  <a:pt x="20011" y="7296"/>
                </a:lnTo>
                <a:lnTo>
                  <a:pt x="20011" y="6342"/>
                </a:lnTo>
                <a:moveTo>
                  <a:pt x="20011" y="7364"/>
                </a:moveTo>
                <a:lnTo>
                  <a:pt x="20910" y="7364"/>
                </a:lnTo>
                <a:lnTo>
                  <a:pt x="20910" y="8369"/>
                </a:lnTo>
                <a:lnTo>
                  <a:pt x="20011" y="8369"/>
                </a:lnTo>
                <a:lnTo>
                  <a:pt x="20011" y="7364"/>
                </a:lnTo>
                <a:moveTo>
                  <a:pt x="20011" y="8438"/>
                </a:moveTo>
                <a:lnTo>
                  <a:pt x="20910" y="8438"/>
                </a:lnTo>
                <a:lnTo>
                  <a:pt x="20910" y="9391"/>
                </a:lnTo>
                <a:lnTo>
                  <a:pt x="20011" y="9391"/>
                </a:lnTo>
                <a:lnTo>
                  <a:pt x="20011" y="8438"/>
                </a:lnTo>
                <a:moveTo>
                  <a:pt x="20011" y="9459"/>
                </a:moveTo>
                <a:lnTo>
                  <a:pt x="20910" y="9459"/>
                </a:lnTo>
                <a:lnTo>
                  <a:pt x="20910" y="10465"/>
                </a:lnTo>
                <a:lnTo>
                  <a:pt x="20011" y="10465"/>
                </a:lnTo>
                <a:lnTo>
                  <a:pt x="20011" y="9459"/>
                </a:lnTo>
                <a:moveTo>
                  <a:pt x="20011" y="10533"/>
                </a:moveTo>
                <a:lnTo>
                  <a:pt x="20910" y="10533"/>
                </a:lnTo>
                <a:lnTo>
                  <a:pt x="20910" y="11487"/>
                </a:lnTo>
                <a:lnTo>
                  <a:pt x="20011" y="11487"/>
                </a:lnTo>
                <a:lnTo>
                  <a:pt x="20011" y="10533"/>
                </a:lnTo>
                <a:moveTo>
                  <a:pt x="20011" y="11556"/>
                </a:moveTo>
                <a:lnTo>
                  <a:pt x="20910" y="11556"/>
                </a:lnTo>
                <a:lnTo>
                  <a:pt x="20910" y="12561"/>
                </a:lnTo>
                <a:lnTo>
                  <a:pt x="20011" y="12561"/>
                </a:lnTo>
                <a:lnTo>
                  <a:pt x="20011" y="11556"/>
                </a:lnTo>
                <a:moveTo>
                  <a:pt x="20011" y="12630"/>
                </a:moveTo>
                <a:lnTo>
                  <a:pt x="20910" y="12630"/>
                </a:lnTo>
                <a:lnTo>
                  <a:pt x="20910" y="13583"/>
                </a:lnTo>
                <a:lnTo>
                  <a:pt x="20011" y="13583"/>
                </a:lnTo>
                <a:lnTo>
                  <a:pt x="20011" y="12630"/>
                </a:lnTo>
                <a:moveTo>
                  <a:pt x="20011" y="13651"/>
                </a:moveTo>
                <a:lnTo>
                  <a:pt x="20910" y="13651"/>
                </a:lnTo>
                <a:lnTo>
                  <a:pt x="20910" y="14657"/>
                </a:lnTo>
                <a:lnTo>
                  <a:pt x="20011" y="14657"/>
                </a:lnTo>
                <a:lnTo>
                  <a:pt x="20011" y="13651"/>
                </a:lnTo>
                <a:moveTo>
                  <a:pt x="20011" y="14726"/>
                </a:moveTo>
                <a:lnTo>
                  <a:pt x="20910" y="14726"/>
                </a:lnTo>
                <a:lnTo>
                  <a:pt x="20910" y="15680"/>
                </a:lnTo>
                <a:lnTo>
                  <a:pt x="20011" y="15680"/>
                </a:lnTo>
                <a:lnTo>
                  <a:pt x="20011" y="14726"/>
                </a:lnTo>
                <a:moveTo>
                  <a:pt x="18883" y="55"/>
                </a:moveTo>
                <a:lnTo>
                  <a:pt x="19942" y="55"/>
                </a:lnTo>
                <a:lnTo>
                  <a:pt x="19942" y="1007"/>
                </a:lnTo>
                <a:lnTo>
                  <a:pt x="18883" y="1007"/>
                </a:lnTo>
                <a:lnTo>
                  <a:pt x="18883" y="55"/>
                </a:lnTo>
                <a:moveTo>
                  <a:pt x="18883" y="1076"/>
                </a:moveTo>
                <a:lnTo>
                  <a:pt x="19942" y="1076"/>
                </a:lnTo>
                <a:lnTo>
                  <a:pt x="19942" y="2082"/>
                </a:lnTo>
                <a:lnTo>
                  <a:pt x="18883" y="2082"/>
                </a:lnTo>
                <a:lnTo>
                  <a:pt x="18883" y="1076"/>
                </a:lnTo>
                <a:moveTo>
                  <a:pt x="18883" y="2150"/>
                </a:moveTo>
                <a:lnTo>
                  <a:pt x="19942" y="2150"/>
                </a:lnTo>
                <a:lnTo>
                  <a:pt x="19942" y="3104"/>
                </a:lnTo>
                <a:lnTo>
                  <a:pt x="18883" y="3104"/>
                </a:lnTo>
                <a:lnTo>
                  <a:pt x="18883" y="2150"/>
                </a:lnTo>
                <a:moveTo>
                  <a:pt x="18883" y="3172"/>
                </a:moveTo>
                <a:lnTo>
                  <a:pt x="19942" y="3172"/>
                </a:lnTo>
                <a:lnTo>
                  <a:pt x="19942" y="4178"/>
                </a:lnTo>
                <a:lnTo>
                  <a:pt x="18883" y="4178"/>
                </a:lnTo>
                <a:lnTo>
                  <a:pt x="18883" y="3172"/>
                </a:lnTo>
                <a:moveTo>
                  <a:pt x="18883" y="4247"/>
                </a:moveTo>
                <a:lnTo>
                  <a:pt x="19942" y="4247"/>
                </a:lnTo>
                <a:lnTo>
                  <a:pt x="19942" y="5200"/>
                </a:lnTo>
                <a:lnTo>
                  <a:pt x="18883" y="5200"/>
                </a:lnTo>
                <a:lnTo>
                  <a:pt x="18883" y="4247"/>
                </a:lnTo>
                <a:moveTo>
                  <a:pt x="18883" y="5268"/>
                </a:moveTo>
                <a:lnTo>
                  <a:pt x="19942" y="5268"/>
                </a:lnTo>
                <a:lnTo>
                  <a:pt x="19942" y="6274"/>
                </a:lnTo>
                <a:lnTo>
                  <a:pt x="18883" y="6274"/>
                </a:lnTo>
                <a:lnTo>
                  <a:pt x="18883" y="5268"/>
                </a:lnTo>
                <a:moveTo>
                  <a:pt x="18883" y="6342"/>
                </a:moveTo>
                <a:lnTo>
                  <a:pt x="19942" y="6342"/>
                </a:lnTo>
                <a:lnTo>
                  <a:pt x="19942" y="7296"/>
                </a:lnTo>
                <a:lnTo>
                  <a:pt x="18883" y="7296"/>
                </a:lnTo>
                <a:lnTo>
                  <a:pt x="18883" y="6342"/>
                </a:lnTo>
                <a:moveTo>
                  <a:pt x="18883" y="7364"/>
                </a:moveTo>
                <a:lnTo>
                  <a:pt x="19942" y="7364"/>
                </a:lnTo>
                <a:lnTo>
                  <a:pt x="19942" y="8369"/>
                </a:lnTo>
                <a:lnTo>
                  <a:pt x="18883" y="8369"/>
                </a:lnTo>
                <a:lnTo>
                  <a:pt x="18883" y="7364"/>
                </a:lnTo>
                <a:moveTo>
                  <a:pt x="18883" y="8438"/>
                </a:moveTo>
                <a:lnTo>
                  <a:pt x="19942" y="8438"/>
                </a:lnTo>
                <a:lnTo>
                  <a:pt x="19942" y="9391"/>
                </a:lnTo>
                <a:lnTo>
                  <a:pt x="18883" y="9391"/>
                </a:lnTo>
                <a:lnTo>
                  <a:pt x="18883" y="8438"/>
                </a:lnTo>
                <a:moveTo>
                  <a:pt x="18883" y="9459"/>
                </a:moveTo>
                <a:lnTo>
                  <a:pt x="19942" y="9459"/>
                </a:lnTo>
                <a:lnTo>
                  <a:pt x="19942" y="10465"/>
                </a:lnTo>
                <a:lnTo>
                  <a:pt x="18883" y="10465"/>
                </a:lnTo>
                <a:lnTo>
                  <a:pt x="18883" y="9459"/>
                </a:lnTo>
                <a:moveTo>
                  <a:pt x="18883" y="10533"/>
                </a:moveTo>
                <a:lnTo>
                  <a:pt x="19942" y="10533"/>
                </a:lnTo>
                <a:lnTo>
                  <a:pt x="19942" y="11487"/>
                </a:lnTo>
                <a:lnTo>
                  <a:pt x="18883" y="11487"/>
                </a:lnTo>
                <a:lnTo>
                  <a:pt x="18883" y="10533"/>
                </a:lnTo>
                <a:moveTo>
                  <a:pt x="18883" y="11556"/>
                </a:moveTo>
                <a:lnTo>
                  <a:pt x="19942" y="11556"/>
                </a:lnTo>
                <a:lnTo>
                  <a:pt x="19942" y="12561"/>
                </a:lnTo>
                <a:lnTo>
                  <a:pt x="18883" y="12561"/>
                </a:lnTo>
                <a:lnTo>
                  <a:pt x="18883" y="11556"/>
                </a:lnTo>
                <a:moveTo>
                  <a:pt x="18883" y="12630"/>
                </a:moveTo>
                <a:lnTo>
                  <a:pt x="19942" y="12630"/>
                </a:lnTo>
                <a:lnTo>
                  <a:pt x="19942" y="13583"/>
                </a:lnTo>
                <a:lnTo>
                  <a:pt x="18883" y="13583"/>
                </a:lnTo>
                <a:lnTo>
                  <a:pt x="18883" y="12630"/>
                </a:lnTo>
                <a:moveTo>
                  <a:pt x="18883" y="13651"/>
                </a:moveTo>
                <a:lnTo>
                  <a:pt x="19942" y="13651"/>
                </a:lnTo>
                <a:lnTo>
                  <a:pt x="19942" y="14657"/>
                </a:lnTo>
                <a:lnTo>
                  <a:pt x="18883" y="14657"/>
                </a:lnTo>
                <a:lnTo>
                  <a:pt x="18883" y="13651"/>
                </a:lnTo>
                <a:moveTo>
                  <a:pt x="18883" y="14726"/>
                </a:moveTo>
                <a:lnTo>
                  <a:pt x="19942" y="14726"/>
                </a:lnTo>
                <a:lnTo>
                  <a:pt x="19942" y="15680"/>
                </a:lnTo>
                <a:lnTo>
                  <a:pt x="18883" y="15680"/>
                </a:lnTo>
                <a:lnTo>
                  <a:pt x="18883" y="14726"/>
                </a:lnTo>
                <a:moveTo>
                  <a:pt x="17914" y="55"/>
                </a:moveTo>
                <a:lnTo>
                  <a:pt x="18814" y="55"/>
                </a:lnTo>
                <a:lnTo>
                  <a:pt x="18814" y="1007"/>
                </a:lnTo>
                <a:lnTo>
                  <a:pt x="17914" y="1007"/>
                </a:lnTo>
                <a:lnTo>
                  <a:pt x="17914" y="55"/>
                </a:lnTo>
                <a:moveTo>
                  <a:pt x="17914" y="1076"/>
                </a:moveTo>
                <a:lnTo>
                  <a:pt x="18814" y="1076"/>
                </a:lnTo>
                <a:lnTo>
                  <a:pt x="18814" y="2082"/>
                </a:lnTo>
                <a:lnTo>
                  <a:pt x="17914" y="2082"/>
                </a:lnTo>
                <a:lnTo>
                  <a:pt x="17914" y="1076"/>
                </a:lnTo>
                <a:moveTo>
                  <a:pt x="17914" y="2150"/>
                </a:moveTo>
                <a:lnTo>
                  <a:pt x="18814" y="2150"/>
                </a:lnTo>
                <a:lnTo>
                  <a:pt x="18814" y="3104"/>
                </a:lnTo>
                <a:lnTo>
                  <a:pt x="17914" y="3104"/>
                </a:lnTo>
                <a:lnTo>
                  <a:pt x="17914" y="2150"/>
                </a:lnTo>
                <a:moveTo>
                  <a:pt x="17914" y="3172"/>
                </a:moveTo>
                <a:lnTo>
                  <a:pt x="18814" y="3172"/>
                </a:lnTo>
                <a:lnTo>
                  <a:pt x="18814" y="4178"/>
                </a:lnTo>
                <a:lnTo>
                  <a:pt x="17914" y="4178"/>
                </a:lnTo>
                <a:lnTo>
                  <a:pt x="17914" y="3172"/>
                </a:lnTo>
                <a:moveTo>
                  <a:pt x="17914" y="4247"/>
                </a:moveTo>
                <a:lnTo>
                  <a:pt x="18814" y="4247"/>
                </a:lnTo>
                <a:lnTo>
                  <a:pt x="18814" y="5200"/>
                </a:lnTo>
                <a:lnTo>
                  <a:pt x="17914" y="5200"/>
                </a:lnTo>
                <a:lnTo>
                  <a:pt x="17914" y="4247"/>
                </a:lnTo>
                <a:moveTo>
                  <a:pt x="17914" y="5268"/>
                </a:moveTo>
                <a:lnTo>
                  <a:pt x="18814" y="5268"/>
                </a:lnTo>
                <a:lnTo>
                  <a:pt x="18814" y="6274"/>
                </a:lnTo>
                <a:lnTo>
                  <a:pt x="17914" y="6274"/>
                </a:lnTo>
                <a:lnTo>
                  <a:pt x="17914" y="5268"/>
                </a:lnTo>
                <a:moveTo>
                  <a:pt x="17914" y="6342"/>
                </a:moveTo>
                <a:lnTo>
                  <a:pt x="18814" y="6342"/>
                </a:lnTo>
                <a:lnTo>
                  <a:pt x="18814" y="7296"/>
                </a:lnTo>
                <a:lnTo>
                  <a:pt x="17914" y="7296"/>
                </a:lnTo>
                <a:lnTo>
                  <a:pt x="17914" y="6342"/>
                </a:lnTo>
                <a:moveTo>
                  <a:pt x="17914" y="7364"/>
                </a:moveTo>
                <a:lnTo>
                  <a:pt x="18814" y="7364"/>
                </a:lnTo>
                <a:lnTo>
                  <a:pt x="18814" y="8369"/>
                </a:lnTo>
                <a:lnTo>
                  <a:pt x="17914" y="8369"/>
                </a:lnTo>
                <a:lnTo>
                  <a:pt x="17914" y="7364"/>
                </a:lnTo>
                <a:moveTo>
                  <a:pt x="17914" y="8438"/>
                </a:moveTo>
                <a:lnTo>
                  <a:pt x="18814" y="8438"/>
                </a:lnTo>
                <a:lnTo>
                  <a:pt x="18814" y="9391"/>
                </a:lnTo>
                <a:lnTo>
                  <a:pt x="17914" y="9391"/>
                </a:lnTo>
                <a:lnTo>
                  <a:pt x="17914" y="8438"/>
                </a:lnTo>
                <a:moveTo>
                  <a:pt x="17914" y="9459"/>
                </a:moveTo>
                <a:lnTo>
                  <a:pt x="18814" y="9459"/>
                </a:lnTo>
                <a:lnTo>
                  <a:pt x="18814" y="10465"/>
                </a:lnTo>
                <a:lnTo>
                  <a:pt x="17914" y="10465"/>
                </a:lnTo>
                <a:lnTo>
                  <a:pt x="17914" y="9459"/>
                </a:lnTo>
                <a:moveTo>
                  <a:pt x="17914" y="10533"/>
                </a:moveTo>
                <a:lnTo>
                  <a:pt x="18814" y="10533"/>
                </a:lnTo>
                <a:lnTo>
                  <a:pt x="18814" y="11487"/>
                </a:lnTo>
                <a:lnTo>
                  <a:pt x="17914" y="11487"/>
                </a:lnTo>
                <a:lnTo>
                  <a:pt x="17914" y="10533"/>
                </a:lnTo>
                <a:moveTo>
                  <a:pt x="17914" y="11556"/>
                </a:moveTo>
                <a:lnTo>
                  <a:pt x="18814" y="11556"/>
                </a:lnTo>
                <a:lnTo>
                  <a:pt x="18814" y="12561"/>
                </a:lnTo>
                <a:lnTo>
                  <a:pt x="17914" y="12561"/>
                </a:lnTo>
                <a:lnTo>
                  <a:pt x="17914" y="11556"/>
                </a:lnTo>
                <a:moveTo>
                  <a:pt x="17914" y="12630"/>
                </a:moveTo>
                <a:lnTo>
                  <a:pt x="18814" y="12630"/>
                </a:lnTo>
                <a:lnTo>
                  <a:pt x="18814" y="13583"/>
                </a:lnTo>
                <a:lnTo>
                  <a:pt x="17914" y="13583"/>
                </a:lnTo>
                <a:lnTo>
                  <a:pt x="17914" y="12630"/>
                </a:lnTo>
                <a:moveTo>
                  <a:pt x="17914" y="13651"/>
                </a:moveTo>
                <a:lnTo>
                  <a:pt x="18814" y="13651"/>
                </a:lnTo>
                <a:lnTo>
                  <a:pt x="18814" y="14657"/>
                </a:lnTo>
                <a:lnTo>
                  <a:pt x="17914" y="14657"/>
                </a:lnTo>
                <a:lnTo>
                  <a:pt x="17914" y="13651"/>
                </a:lnTo>
                <a:moveTo>
                  <a:pt x="17914" y="14726"/>
                </a:moveTo>
                <a:lnTo>
                  <a:pt x="18814" y="14726"/>
                </a:lnTo>
                <a:lnTo>
                  <a:pt x="18814" y="15680"/>
                </a:lnTo>
                <a:lnTo>
                  <a:pt x="17914" y="15680"/>
                </a:lnTo>
                <a:lnTo>
                  <a:pt x="17914" y="14726"/>
                </a:lnTo>
                <a:moveTo>
                  <a:pt x="16786" y="55"/>
                </a:moveTo>
                <a:lnTo>
                  <a:pt x="17846" y="55"/>
                </a:lnTo>
                <a:lnTo>
                  <a:pt x="17846" y="1007"/>
                </a:lnTo>
                <a:lnTo>
                  <a:pt x="16786" y="1007"/>
                </a:lnTo>
                <a:lnTo>
                  <a:pt x="16786" y="55"/>
                </a:lnTo>
                <a:moveTo>
                  <a:pt x="16786" y="1076"/>
                </a:moveTo>
                <a:lnTo>
                  <a:pt x="17846" y="1076"/>
                </a:lnTo>
                <a:lnTo>
                  <a:pt x="17846" y="2082"/>
                </a:lnTo>
                <a:lnTo>
                  <a:pt x="16786" y="2082"/>
                </a:lnTo>
                <a:lnTo>
                  <a:pt x="16786" y="1076"/>
                </a:lnTo>
                <a:moveTo>
                  <a:pt x="16786" y="2150"/>
                </a:moveTo>
                <a:lnTo>
                  <a:pt x="17846" y="2150"/>
                </a:lnTo>
                <a:lnTo>
                  <a:pt x="17846" y="3104"/>
                </a:lnTo>
                <a:lnTo>
                  <a:pt x="16786" y="3104"/>
                </a:lnTo>
                <a:lnTo>
                  <a:pt x="16786" y="2150"/>
                </a:lnTo>
                <a:moveTo>
                  <a:pt x="16786" y="3172"/>
                </a:moveTo>
                <a:lnTo>
                  <a:pt x="17846" y="3172"/>
                </a:lnTo>
                <a:lnTo>
                  <a:pt x="17846" y="4178"/>
                </a:lnTo>
                <a:lnTo>
                  <a:pt x="16786" y="4178"/>
                </a:lnTo>
                <a:lnTo>
                  <a:pt x="16786" y="3172"/>
                </a:lnTo>
                <a:moveTo>
                  <a:pt x="16786" y="4247"/>
                </a:moveTo>
                <a:lnTo>
                  <a:pt x="17846" y="4247"/>
                </a:lnTo>
                <a:lnTo>
                  <a:pt x="17846" y="5200"/>
                </a:lnTo>
                <a:lnTo>
                  <a:pt x="16786" y="5200"/>
                </a:lnTo>
                <a:lnTo>
                  <a:pt x="16786" y="4247"/>
                </a:lnTo>
                <a:moveTo>
                  <a:pt x="16786" y="5268"/>
                </a:moveTo>
                <a:lnTo>
                  <a:pt x="17846" y="5268"/>
                </a:lnTo>
                <a:lnTo>
                  <a:pt x="17846" y="6274"/>
                </a:lnTo>
                <a:lnTo>
                  <a:pt x="16786" y="6274"/>
                </a:lnTo>
                <a:lnTo>
                  <a:pt x="16786" y="5268"/>
                </a:lnTo>
                <a:moveTo>
                  <a:pt x="16786" y="6342"/>
                </a:moveTo>
                <a:lnTo>
                  <a:pt x="17846" y="6342"/>
                </a:lnTo>
                <a:lnTo>
                  <a:pt x="17846" y="7296"/>
                </a:lnTo>
                <a:lnTo>
                  <a:pt x="16786" y="7296"/>
                </a:lnTo>
                <a:lnTo>
                  <a:pt x="16786" y="6342"/>
                </a:lnTo>
                <a:moveTo>
                  <a:pt x="16786" y="7364"/>
                </a:moveTo>
                <a:lnTo>
                  <a:pt x="17846" y="7364"/>
                </a:lnTo>
                <a:lnTo>
                  <a:pt x="17846" y="8369"/>
                </a:lnTo>
                <a:lnTo>
                  <a:pt x="16786" y="8369"/>
                </a:lnTo>
                <a:lnTo>
                  <a:pt x="16786" y="7364"/>
                </a:lnTo>
                <a:moveTo>
                  <a:pt x="16786" y="8438"/>
                </a:moveTo>
                <a:lnTo>
                  <a:pt x="17846" y="8438"/>
                </a:lnTo>
                <a:lnTo>
                  <a:pt x="17846" y="9391"/>
                </a:lnTo>
                <a:lnTo>
                  <a:pt x="16786" y="9391"/>
                </a:lnTo>
                <a:lnTo>
                  <a:pt x="16786" y="8438"/>
                </a:lnTo>
                <a:moveTo>
                  <a:pt x="16786" y="9459"/>
                </a:moveTo>
                <a:lnTo>
                  <a:pt x="17846" y="9459"/>
                </a:lnTo>
                <a:lnTo>
                  <a:pt x="17846" y="10465"/>
                </a:lnTo>
                <a:lnTo>
                  <a:pt x="16786" y="10465"/>
                </a:lnTo>
                <a:lnTo>
                  <a:pt x="16786" y="9459"/>
                </a:lnTo>
                <a:moveTo>
                  <a:pt x="16786" y="10533"/>
                </a:moveTo>
                <a:lnTo>
                  <a:pt x="17846" y="10533"/>
                </a:lnTo>
                <a:lnTo>
                  <a:pt x="17846" y="11487"/>
                </a:lnTo>
                <a:lnTo>
                  <a:pt x="16786" y="11487"/>
                </a:lnTo>
                <a:lnTo>
                  <a:pt x="16786" y="10533"/>
                </a:lnTo>
                <a:moveTo>
                  <a:pt x="16786" y="11556"/>
                </a:moveTo>
                <a:lnTo>
                  <a:pt x="17846" y="11556"/>
                </a:lnTo>
                <a:lnTo>
                  <a:pt x="17846" y="12561"/>
                </a:lnTo>
                <a:lnTo>
                  <a:pt x="16786" y="12561"/>
                </a:lnTo>
                <a:lnTo>
                  <a:pt x="16786" y="11556"/>
                </a:lnTo>
                <a:moveTo>
                  <a:pt x="16786" y="12630"/>
                </a:moveTo>
                <a:lnTo>
                  <a:pt x="17846" y="12630"/>
                </a:lnTo>
                <a:lnTo>
                  <a:pt x="17846" y="13583"/>
                </a:lnTo>
                <a:lnTo>
                  <a:pt x="16786" y="13583"/>
                </a:lnTo>
                <a:lnTo>
                  <a:pt x="16786" y="12630"/>
                </a:lnTo>
                <a:moveTo>
                  <a:pt x="16786" y="13651"/>
                </a:moveTo>
                <a:lnTo>
                  <a:pt x="17846" y="13651"/>
                </a:lnTo>
                <a:lnTo>
                  <a:pt x="17846" y="14657"/>
                </a:lnTo>
                <a:lnTo>
                  <a:pt x="16786" y="14657"/>
                </a:lnTo>
                <a:lnTo>
                  <a:pt x="16786" y="13651"/>
                </a:lnTo>
                <a:moveTo>
                  <a:pt x="16786" y="14726"/>
                </a:moveTo>
                <a:lnTo>
                  <a:pt x="17846" y="14726"/>
                </a:lnTo>
                <a:lnTo>
                  <a:pt x="17846" y="15680"/>
                </a:lnTo>
                <a:lnTo>
                  <a:pt x="16786" y="15680"/>
                </a:lnTo>
                <a:lnTo>
                  <a:pt x="16786" y="14726"/>
                </a:lnTo>
                <a:moveTo>
                  <a:pt x="15819" y="55"/>
                </a:moveTo>
                <a:lnTo>
                  <a:pt x="16718" y="55"/>
                </a:lnTo>
                <a:lnTo>
                  <a:pt x="16718" y="1007"/>
                </a:lnTo>
                <a:lnTo>
                  <a:pt x="15819" y="1007"/>
                </a:lnTo>
                <a:lnTo>
                  <a:pt x="15819" y="55"/>
                </a:lnTo>
                <a:moveTo>
                  <a:pt x="15819" y="1076"/>
                </a:moveTo>
                <a:lnTo>
                  <a:pt x="16718" y="1076"/>
                </a:lnTo>
                <a:lnTo>
                  <a:pt x="16718" y="2082"/>
                </a:lnTo>
                <a:lnTo>
                  <a:pt x="15819" y="2082"/>
                </a:lnTo>
                <a:lnTo>
                  <a:pt x="15819" y="1076"/>
                </a:lnTo>
                <a:moveTo>
                  <a:pt x="15819" y="2150"/>
                </a:moveTo>
                <a:lnTo>
                  <a:pt x="16718" y="2150"/>
                </a:lnTo>
                <a:lnTo>
                  <a:pt x="16718" y="3104"/>
                </a:lnTo>
                <a:lnTo>
                  <a:pt x="15819" y="3104"/>
                </a:lnTo>
                <a:lnTo>
                  <a:pt x="15819" y="2150"/>
                </a:lnTo>
                <a:moveTo>
                  <a:pt x="15819" y="3172"/>
                </a:moveTo>
                <a:lnTo>
                  <a:pt x="16718" y="3172"/>
                </a:lnTo>
                <a:lnTo>
                  <a:pt x="16718" y="4178"/>
                </a:lnTo>
                <a:lnTo>
                  <a:pt x="15819" y="4178"/>
                </a:lnTo>
                <a:lnTo>
                  <a:pt x="15819" y="3172"/>
                </a:lnTo>
                <a:moveTo>
                  <a:pt x="15819" y="4247"/>
                </a:moveTo>
                <a:lnTo>
                  <a:pt x="16718" y="4247"/>
                </a:lnTo>
                <a:lnTo>
                  <a:pt x="16718" y="5200"/>
                </a:lnTo>
                <a:lnTo>
                  <a:pt x="15819" y="5200"/>
                </a:lnTo>
                <a:lnTo>
                  <a:pt x="15819" y="4247"/>
                </a:lnTo>
                <a:moveTo>
                  <a:pt x="15819" y="5268"/>
                </a:moveTo>
                <a:lnTo>
                  <a:pt x="16718" y="5268"/>
                </a:lnTo>
                <a:lnTo>
                  <a:pt x="16718" y="6274"/>
                </a:lnTo>
                <a:lnTo>
                  <a:pt x="15819" y="6274"/>
                </a:lnTo>
                <a:lnTo>
                  <a:pt x="15819" y="5268"/>
                </a:lnTo>
                <a:moveTo>
                  <a:pt x="15819" y="6342"/>
                </a:moveTo>
                <a:lnTo>
                  <a:pt x="16718" y="6342"/>
                </a:lnTo>
                <a:lnTo>
                  <a:pt x="16718" y="7296"/>
                </a:lnTo>
                <a:lnTo>
                  <a:pt x="15819" y="7296"/>
                </a:lnTo>
                <a:lnTo>
                  <a:pt x="15819" y="6342"/>
                </a:lnTo>
                <a:moveTo>
                  <a:pt x="15819" y="7364"/>
                </a:moveTo>
                <a:lnTo>
                  <a:pt x="16718" y="7364"/>
                </a:lnTo>
                <a:lnTo>
                  <a:pt x="16718" y="8369"/>
                </a:lnTo>
                <a:lnTo>
                  <a:pt x="15819" y="8369"/>
                </a:lnTo>
                <a:lnTo>
                  <a:pt x="15819" y="7364"/>
                </a:lnTo>
                <a:moveTo>
                  <a:pt x="15819" y="8438"/>
                </a:moveTo>
                <a:lnTo>
                  <a:pt x="16718" y="8438"/>
                </a:lnTo>
                <a:lnTo>
                  <a:pt x="16718" y="9391"/>
                </a:lnTo>
                <a:lnTo>
                  <a:pt x="15819" y="9391"/>
                </a:lnTo>
                <a:lnTo>
                  <a:pt x="15819" y="8438"/>
                </a:lnTo>
                <a:moveTo>
                  <a:pt x="15819" y="9459"/>
                </a:moveTo>
                <a:lnTo>
                  <a:pt x="16718" y="9459"/>
                </a:lnTo>
                <a:lnTo>
                  <a:pt x="16718" y="10465"/>
                </a:lnTo>
                <a:lnTo>
                  <a:pt x="15819" y="10465"/>
                </a:lnTo>
                <a:lnTo>
                  <a:pt x="15819" y="9459"/>
                </a:lnTo>
                <a:moveTo>
                  <a:pt x="15819" y="10533"/>
                </a:moveTo>
                <a:lnTo>
                  <a:pt x="16718" y="10533"/>
                </a:lnTo>
                <a:lnTo>
                  <a:pt x="16718" y="11487"/>
                </a:lnTo>
                <a:lnTo>
                  <a:pt x="15819" y="11487"/>
                </a:lnTo>
                <a:lnTo>
                  <a:pt x="15819" y="10533"/>
                </a:lnTo>
                <a:moveTo>
                  <a:pt x="15819" y="11556"/>
                </a:moveTo>
                <a:lnTo>
                  <a:pt x="16718" y="11556"/>
                </a:lnTo>
                <a:lnTo>
                  <a:pt x="16718" y="12561"/>
                </a:lnTo>
                <a:lnTo>
                  <a:pt x="15819" y="12561"/>
                </a:lnTo>
                <a:lnTo>
                  <a:pt x="15819" y="11556"/>
                </a:lnTo>
                <a:moveTo>
                  <a:pt x="15819" y="12630"/>
                </a:moveTo>
                <a:lnTo>
                  <a:pt x="16718" y="12630"/>
                </a:lnTo>
                <a:lnTo>
                  <a:pt x="16718" y="13583"/>
                </a:lnTo>
                <a:lnTo>
                  <a:pt x="15819" y="13583"/>
                </a:lnTo>
                <a:lnTo>
                  <a:pt x="15819" y="12630"/>
                </a:lnTo>
                <a:moveTo>
                  <a:pt x="15819" y="13651"/>
                </a:moveTo>
                <a:lnTo>
                  <a:pt x="16718" y="13651"/>
                </a:lnTo>
                <a:lnTo>
                  <a:pt x="16718" y="14657"/>
                </a:lnTo>
                <a:lnTo>
                  <a:pt x="15819" y="14657"/>
                </a:lnTo>
                <a:lnTo>
                  <a:pt x="15819" y="13651"/>
                </a:lnTo>
                <a:moveTo>
                  <a:pt x="15819" y="14726"/>
                </a:moveTo>
                <a:lnTo>
                  <a:pt x="16718" y="14726"/>
                </a:lnTo>
                <a:lnTo>
                  <a:pt x="16718" y="15680"/>
                </a:lnTo>
                <a:lnTo>
                  <a:pt x="15819" y="15680"/>
                </a:lnTo>
                <a:lnTo>
                  <a:pt x="15819" y="14726"/>
                </a:lnTo>
                <a:moveTo>
                  <a:pt x="14691" y="55"/>
                </a:moveTo>
                <a:lnTo>
                  <a:pt x="15750" y="55"/>
                </a:lnTo>
                <a:lnTo>
                  <a:pt x="15750" y="1007"/>
                </a:lnTo>
                <a:lnTo>
                  <a:pt x="14691" y="1007"/>
                </a:lnTo>
                <a:lnTo>
                  <a:pt x="14691" y="55"/>
                </a:lnTo>
                <a:moveTo>
                  <a:pt x="14691" y="1076"/>
                </a:moveTo>
                <a:lnTo>
                  <a:pt x="15750" y="1076"/>
                </a:lnTo>
                <a:lnTo>
                  <a:pt x="15750" y="2082"/>
                </a:lnTo>
                <a:lnTo>
                  <a:pt x="14691" y="2082"/>
                </a:lnTo>
                <a:lnTo>
                  <a:pt x="14691" y="1076"/>
                </a:lnTo>
                <a:moveTo>
                  <a:pt x="14691" y="2150"/>
                </a:moveTo>
                <a:lnTo>
                  <a:pt x="15750" y="2150"/>
                </a:lnTo>
                <a:lnTo>
                  <a:pt x="15750" y="3104"/>
                </a:lnTo>
                <a:lnTo>
                  <a:pt x="14691" y="3104"/>
                </a:lnTo>
                <a:lnTo>
                  <a:pt x="14691" y="2150"/>
                </a:lnTo>
                <a:moveTo>
                  <a:pt x="14691" y="3172"/>
                </a:moveTo>
                <a:lnTo>
                  <a:pt x="15750" y="3172"/>
                </a:lnTo>
                <a:lnTo>
                  <a:pt x="15750" y="4178"/>
                </a:lnTo>
                <a:lnTo>
                  <a:pt x="14691" y="4178"/>
                </a:lnTo>
                <a:lnTo>
                  <a:pt x="14691" y="3172"/>
                </a:lnTo>
                <a:moveTo>
                  <a:pt x="14691" y="4247"/>
                </a:moveTo>
                <a:lnTo>
                  <a:pt x="15750" y="4247"/>
                </a:lnTo>
                <a:lnTo>
                  <a:pt x="15750" y="5200"/>
                </a:lnTo>
                <a:lnTo>
                  <a:pt x="14691" y="5200"/>
                </a:lnTo>
                <a:lnTo>
                  <a:pt x="14691" y="4247"/>
                </a:lnTo>
                <a:moveTo>
                  <a:pt x="14691" y="5268"/>
                </a:moveTo>
                <a:lnTo>
                  <a:pt x="15750" y="5268"/>
                </a:lnTo>
                <a:lnTo>
                  <a:pt x="15750" y="6274"/>
                </a:lnTo>
                <a:lnTo>
                  <a:pt x="14691" y="6274"/>
                </a:lnTo>
                <a:lnTo>
                  <a:pt x="14691" y="5268"/>
                </a:lnTo>
                <a:moveTo>
                  <a:pt x="14691" y="6342"/>
                </a:moveTo>
                <a:lnTo>
                  <a:pt x="15750" y="6342"/>
                </a:lnTo>
                <a:lnTo>
                  <a:pt x="15750" y="7296"/>
                </a:lnTo>
                <a:lnTo>
                  <a:pt x="14691" y="7296"/>
                </a:lnTo>
                <a:lnTo>
                  <a:pt x="14691" y="6342"/>
                </a:lnTo>
                <a:moveTo>
                  <a:pt x="14691" y="7364"/>
                </a:moveTo>
                <a:lnTo>
                  <a:pt x="15750" y="7364"/>
                </a:lnTo>
                <a:lnTo>
                  <a:pt x="15750" y="8369"/>
                </a:lnTo>
                <a:lnTo>
                  <a:pt x="14691" y="8369"/>
                </a:lnTo>
                <a:lnTo>
                  <a:pt x="14691" y="7364"/>
                </a:lnTo>
                <a:moveTo>
                  <a:pt x="14691" y="8438"/>
                </a:moveTo>
                <a:lnTo>
                  <a:pt x="15750" y="8438"/>
                </a:lnTo>
                <a:lnTo>
                  <a:pt x="15750" y="9391"/>
                </a:lnTo>
                <a:lnTo>
                  <a:pt x="14691" y="9391"/>
                </a:lnTo>
                <a:lnTo>
                  <a:pt x="14691" y="8438"/>
                </a:lnTo>
                <a:moveTo>
                  <a:pt x="14691" y="9459"/>
                </a:moveTo>
                <a:lnTo>
                  <a:pt x="15750" y="9459"/>
                </a:lnTo>
                <a:lnTo>
                  <a:pt x="15750" y="10465"/>
                </a:lnTo>
                <a:lnTo>
                  <a:pt x="14691" y="10465"/>
                </a:lnTo>
                <a:lnTo>
                  <a:pt x="14691" y="9459"/>
                </a:lnTo>
                <a:moveTo>
                  <a:pt x="14691" y="10533"/>
                </a:moveTo>
                <a:lnTo>
                  <a:pt x="15750" y="10533"/>
                </a:lnTo>
                <a:lnTo>
                  <a:pt x="15750" y="11487"/>
                </a:lnTo>
                <a:lnTo>
                  <a:pt x="14691" y="11487"/>
                </a:lnTo>
                <a:lnTo>
                  <a:pt x="14691" y="10533"/>
                </a:lnTo>
                <a:moveTo>
                  <a:pt x="14691" y="11556"/>
                </a:moveTo>
                <a:lnTo>
                  <a:pt x="15750" y="11556"/>
                </a:lnTo>
                <a:lnTo>
                  <a:pt x="15750" y="12561"/>
                </a:lnTo>
                <a:lnTo>
                  <a:pt x="14691" y="12561"/>
                </a:lnTo>
                <a:lnTo>
                  <a:pt x="14691" y="11556"/>
                </a:lnTo>
                <a:moveTo>
                  <a:pt x="14691" y="12630"/>
                </a:moveTo>
                <a:lnTo>
                  <a:pt x="15750" y="12630"/>
                </a:lnTo>
                <a:lnTo>
                  <a:pt x="15750" y="13583"/>
                </a:lnTo>
                <a:lnTo>
                  <a:pt x="14691" y="13583"/>
                </a:lnTo>
                <a:lnTo>
                  <a:pt x="14691" y="12630"/>
                </a:lnTo>
                <a:moveTo>
                  <a:pt x="14691" y="13651"/>
                </a:moveTo>
                <a:lnTo>
                  <a:pt x="15750" y="13651"/>
                </a:lnTo>
                <a:lnTo>
                  <a:pt x="15750" y="14657"/>
                </a:lnTo>
                <a:lnTo>
                  <a:pt x="14691" y="14657"/>
                </a:lnTo>
                <a:lnTo>
                  <a:pt x="14691" y="13651"/>
                </a:lnTo>
                <a:moveTo>
                  <a:pt x="14691" y="14726"/>
                </a:moveTo>
                <a:lnTo>
                  <a:pt x="15750" y="14726"/>
                </a:lnTo>
                <a:lnTo>
                  <a:pt x="15750" y="15680"/>
                </a:lnTo>
                <a:lnTo>
                  <a:pt x="14691" y="15680"/>
                </a:lnTo>
                <a:lnTo>
                  <a:pt x="14691" y="14726"/>
                </a:lnTo>
                <a:moveTo>
                  <a:pt x="13722" y="55"/>
                </a:moveTo>
                <a:lnTo>
                  <a:pt x="14622" y="55"/>
                </a:lnTo>
                <a:lnTo>
                  <a:pt x="14622" y="1007"/>
                </a:lnTo>
                <a:lnTo>
                  <a:pt x="13722" y="1007"/>
                </a:lnTo>
                <a:lnTo>
                  <a:pt x="13722" y="55"/>
                </a:lnTo>
                <a:moveTo>
                  <a:pt x="13722" y="1076"/>
                </a:moveTo>
                <a:lnTo>
                  <a:pt x="14622" y="1076"/>
                </a:lnTo>
                <a:lnTo>
                  <a:pt x="14622" y="2082"/>
                </a:lnTo>
                <a:lnTo>
                  <a:pt x="13722" y="2082"/>
                </a:lnTo>
                <a:lnTo>
                  <a:pt x="13722" y="1076"/>
                </a:lnTo>
                <a:moveTo>
                  <a:pt x="13722" y="2150"/>
                </a:moveTo>
                <a:lnTo>
                  <a:pt x="14622" y="2150"/>
                </a:lnTo>
                <a:lnTo>
                  <a:pt x="14622" y="3104"/>
                </a:lnTo>
                <a:lnTo>
                  <a:pt x="13722" y="3104"/>
                </a:lnTo>
                <a:lnTo>
                  <a:pt x="13722" y="2150"/>
                </a:lnTo>
                <a:moveTo>
                  <a:pt x="13722" y="3172"/>
                </a:moveTo>
                <a:lnTo>
                  <a:pt x="14622" y="3172"/>
                </a:lnTo>
                <a:lnTo>
                  <a:pt x="14622" y="4178"/>
                </a:lnTo>
                <a:lnTo>
                  <a:pt x="13722" y="4178"/>
                </a:lnTo>
                <a:lnTo>
                  <a:pt x="13722" y="3172"/>
                </a:lnTo>
                <a:moveTo>
                  <a:pt x="13722" y="4247"/>
                </a:moveTo>
                <a:lnTo>
                  <a:pt x="14622" y="4247"/>
                </a:lnTo>
                <a:lnTo>
                  <a:pt x="14622" y="5200"/>
                </a:lnTo>
                <a:lnTo>
                  <a:pt x="13722" y="5200"/>
                </a:lnTo>
                <a:lnTo>
                  <a:pt x="13722" y="4247"/>
                </a:lnTo>
                <a:moveTo>
                  <a:pt x="13722" y="5268"/>
                </a:moveTo>
                <a:lnTo>
                  <a:pt x="14622" y="5268"/>
                </a:lnTo>
                <a:lnTo>
                  <a:pt x="14622" y="6274"/>
                </a:lnTo>
                <a:lnTo>
                  <a:pt x="13722" y="6274"/>
                </a:lnTo>
                <a:lnTo>
                  <a:pt x="13722" y="5268"/>
                </a:lnTo>
                <a:moveTo>
                  <a:pt x="13722" y="6342"/>
                </a:moveTo>
                <a:lnTo>
                  <a:pt x="14622" y="6342"/>
                </a:lnTo>
                <a:lnTo>
                  <a:pt x="14622" y="7296"/>
                </a:lnTo>
                <a:lnTo>
                  <a:pt x="13722" y="7296"/>
                </a:lnTo>
                <a:lnTo>
                  <a:pt x="13722" y="6342"/>
                </a:lnTo>
                <a:moveTo>
                  <a:pt x="13722" y="7364"/>
                </a:moveTo>
                <a:lnTo>
                  <a:pt x="14622" y="7364"/>
                </a:lnTo>
                <a:lnTo>
                  <a:pt x="14622" y="8369"/>
                </a:lnTo>
                <a:lnTo>
                  <a:pt x="13722" y="8369"/>
                </a:lnTo>
                <a:lnTo>
                  <a:pt x="13722" y="7364"/>
                </a:lnTo>
                <a:moveTo>
                  <a:pt x="13722" y="8438"/>
                </a:moveTo>
                <a:lnTo>
                  <a:pt x="14622" y="8438"/>
                </a:lnTo>
                <a:lnTo>
                  <a:pt x="14622" y="9391"/>
                </a:lnTo>
                <a:lnTo>
                  <a:pt x="13722" y="9391"/>
                </a:lnTo>
                <a:lnTo>
                  <a:pt x="13722" y="8438"/>
                </a:lnTo>
                <a:moveTo>
                  <a:pt x="13722" y="9459"/>
                </a:moveTo>
                <a:lnTo>
                  <a:pt x="14622" y="9459"/>
                </a:lnTo>
                <a:lnTo>
                  <a:pt x="14622" y="10465"/>
                </a:lnTo>
                <a:lnTo>
                  <a:pt x="13722" y="10465"/>
                </a:lnTo>
                <a:lnTo>
                  <a:pt x="13722" y="9459"/>
                </a:lnTo>
                <a:moveTo>
                  <a:pt x="13722" y="10533"/>
                </a:moveTo>
                <a:lnTo>
                  <a:pt x="14622" y="10533"/>
                </a:lnTo>
                <a:lnTo>
                  <a:pt x="14622" y="11487"/>
                </a:lnTo>
                <a:lnTo>
                  <a:pt x="13722" y="11487"/>
                </a:lnTo>
                <a:lnTo>
                  <a:pt x="13722" y="10533"/>
                </a:lnTo>
                <a:moveTo>
                  <a:pt x="13722" y="11556"/>
                </a:moveTo>
                <a:lnTo>
                  <a:pt x="14622" y="11556"/>
                </a:lnTo>
                <a:lnTo>
                  <a:pt x="14622" y="12561"/>
                </a:lnTo>
                <a:lnTo>
                  <a:pt x="13722" y="12561"/>
                </a:lnTo>
                <a:lnTo>
                  <a:pt x="13722" y="11556"/>
                </a:lnTo>
                <a:moveTo>
                  <a:pt x="13722" y="12630"/>
                </a:moveTo>
                <a:lnTo>
                  <a:pt x="14622" y="12630"/>
                </a:lnTo>
                <a:lnTo>
                  <a:pt x="14622" y="13583"/>
                </a:lnTo>
                <a:lnTo>
                  <a:pt x="13722" y="13583"/>
                </a:lnTo>
                <a:lnTo>
                  <a:pt x="13722" y="12630"/>
                </a:lnTo>
                <a:moveTo>
                  <a:pt x="13722" y="13651"/>
                </a:moveTo>
                <a:lnTo>
                  <a:pt x="14622" y="13651"/>
                </a:lnTo>
                <a:lnTo>
                  <a:pt x="14622" y="14657"/>
                </a:lnTo>
                <a:lnTo>
                  <a:pt x="13722" y="14657"/>
                </a:lnTo>
                <a:lnTo>
                  <a:pt x="13722" y="13651"/>
                </a:lnTo>
                <a:moveTo>
                  <a:pt x="13722" y="14726"/>
                </a:moveTo>
                <a:lnTo>
                  <a:pt x="14622" y="14726"/>
                </a:lnTo>
                <a:lnTo>
                  <a:pt x="14622" y="15680"/>
                </a:lnTo>
                <a:lnTo>
                  <a:pt x="13722" y="15680"/>
                </a:lnTo>
                <a:lnTo>
                  <a:pt x="13722" y="14726"/>
                </a:lnTo>
                <a:moveTo>
                  <a:pt x="12594" y="55"/>
                </a:moveTo>
                <a:lnTo>
                  <a:pt x="13654" y="55"/>
                </a:lnTo>
                <a:lnTo>
                  <a:pt x="13654" y="1007"/>
                </a:lnTo>
                <a:lnTo>
                  <a:pt x="12594" y="1007"/>
                </a:lnTo>
                <a:lnTo>
                  <a:pt x="12594" y="55"/>
                </a:lnTo>
                <a:moveTo>
                  <a:pt x="12594" y="1076"/>
                </a:moveTo>
                <a:lnTo>
                  <a:pt x="13654" y="1076"/>
                </a:lnTo>
                <a:lnTo>
                  <a:pt x="13654" y="2082"/>
                </a:lnTo>
                <a:lnTo>
                  <a:pt x="12594" y="2082"/>
                </a:lnTo>
                <a:lnTo>
                  <a:pt x="12594" y="1076"/>
                </a:lnTo>
                <a:moveTo>
                  <a:pt x="12594" y="2150"/>
                </a:moveTo>
                <a:lnTo>
                  <a:pt x="13654" y="2150"/>
                </a:lnTo>
                <a:lnTo>
                  <a:pt x="13654" y="3104"/>
                </a:lnTo>
                <a:lnTo>
                  <a:pt x="12594" y="3104"/>
                </a:lnTo>
                <a:lnTo>
                  <a:pt x="12594" y="2150"/>
                </a:lnTo>
                <a:moveTo>
                  <a:pt x="12594" y="3172"/>
                </a:moveTo>
                <a:lnTo>
                  <a:pt x="13654" y="3172"/>
                </a:lnTo>
                <a:lnTo>
                  <a:pt x="13654" y="4178"/>
                </a:lnTo>
                <a:lnTo>
                  <a:pt x="12594" y="4178"/>
                </a:lnTo>
                <a:lnTo>
                  <a:pt x="12594" y="3172"/>
                </a:lnTo>
                <a:moveTo>
                  <a:pt x="12594" y="4247"/>
                </a:moveTo>
                <a:lnTo>
                  <a:pt x="13654" y="4247"/>
                </a:lnTo>
                <a:lnTo>
                  <a:pt x="13654" y="5200"/>
                </a:lnTo>
                <a:lnTo>
                  <a:pt x="12594" y="5200"/>
                </a:lnTo>
                <a:lnTo>
                  <a:pt x="12594" y="4247"/>
                </a:lnTo>
                <a:moveTo>
                  <a:pt x="12594" y="5268"/>
                </a:moveTo>
                <a:lnTo>
                  <a:pt x="13654" y="5268"/>
                </a:lnTo>
                <a:lnTo>
                  <a:pt x="13654" y="6274"/>
                </a:lnTo>
                <a:lnTo>
                  <a:pt x="12594" y="6274"/>
                </a:lnTo>
                <a:lnTo>
                  <a:pt x="12594" y="5268"/>
                </a:lnTo>
                <a:moveTo>
                  <a:pt x="12594" y="6342"/>
                </a:moveTo>
                <a:lnTo>
                  <a:pt x="13654" y="6342"/>
                </a:lnTo>
                <a:lnTo>
                  <a:pt x="13654" y="7296"/>
                </a:lnTo>
                <a:lnTo>
                  <a:pt x="12594" y="7296"/>
                </a:lnTo>
                <a:lnTo>
                  <a:pt x="12594" y="6342"/>
                </a:lnTo>
                <a:moveTo>
                  <a:pt x="12594" y="7364"/>
                </a:moveTo>
                <a:lnTo>
                  <a:pt x="13654" y="7364"/>
                </a:lnTo>
                <a:lnTo>
                  <a:pt x="13654" y="8369"/>
                </a:lnTo>
                <a:lnTo>
                  <a:pt x="12594" y="8369"/>
                </a:lnTo>
                <a:lnTo>
                  <a:pt x="12594" y="7364"/>
                </a:lnTo>
                <a:moveTo>
                  <a:pt x="12594" y="8438"/>
                </a:moveTo>
                <a:lnTo>
                  <a:pt x="13654" y="8438"/>
                </a:lnTo>
                <a:lnTo>
                  <a:pt x="13654" y="9391"/>
                </a:lnTo>
                <a:lnTo>
                  <a:pt x="12594" y="9391"/>
                </a:lnTo>
                <a:lnTo>
                  <a:pt x="12594" y="8438"/>
                </a:lnTo>
                <a:moveTo>
                  <a:pt x="12594" y="9459"/>
                </a:moveTo>
                <a:lnTo>
                  <a:pt x="13654" y="9459"/>
                </a:lnTo>
                <a:lnTo>
                  <a:pt x="13654" y="10465"/>
                </a:lnTo>
                <a:lnTo>
                  <a:pt x="12594" y="10465"/>
                </a:lnTo>
                <a:lnTo>
                  <a:pt x="12594" y="9459"/>
                </a:lnTo>
                <a:moveTo>
                  <a:pt x="12594" y="10533"/>
                </a:moveTo>
                <a:lnTo>
                  <a:pt x="13654" y="10533"/>
                </a:lnTo>
                <a:lnTo>
                  <a:pt x="13654" y="11487"/>
                </a:lnTo>
                <a:lnTo>
                  <a:pt x="12594" y="11487"/>
                </a:lnTo>
                <a:lnTo>
                  <a:pt x="12594" y="10533"/>
                </a:lnTo>
                <a:moveTo>
                  <a:pt x="12594" y="11556"/>
                </a:moveTo>
                <a:lnTo>
                  <a:pt x="13654" y="11556"/>
                </a:lnTo>
                <a:lnTo>
                  <a:pt x="13654" y="12561"/>
                </a:lnTo>
                <a:lnTo>
                  <a:pt x="12594" y="12561"/>
                </a:lnTo>
                <a:lnTo>
                  <a:pt x="12594" y="11556"/>
                </a:lnTo>
                <a:moveTo>
                  <a:pt x="12594" y="12630"/>
                </a:moveTo>
                <a:lnTo>
                  <a:pt x="13654" y="12630"/>
                </a:lnTo>
                <a:lnTo>
                  <a:pt x="13654" y="13583"/>
                </a:lnTo>
                <a:lnTo>
                  <a:pt x="12594" y="13583"/>
                </a:lnTo>
                <a:lnTo>
                  <a:pt x="12594" y="12630"/>
                </a:lnTo>
                <a:moveTo>
                  <a:pt x="12594" y="13651"/>
                </a:moveTo>
                <a:lnTo>
                  <a:pt x="13654" y="13651"/>
                </a:lnTo>
                <a:lnTo>
                  <a:pt x="13654" y="14657"/>
                </a:lnTo>
                <a:lnTo>
                  <a:pt x="12594" y="14657"/>
                </a:lnTo>
                <a:lnTo>
                  <a:pt x="12594" y="13651"/>
                </a:lnTo>
                <a:moveTo>
                  <a:pt x="12594" y="14726"/>
                </a:moveTo>
                <a:lnTo>
                  <a:pt x="13654" y="14726"/>
                </a:lnTo>
                <a:lnTo>
                  <a:pt x="13654" y="15680"/>
                </a:lnTo>
                <a:lnTo>
                  <a:pt x="12594" y="15680"/>
                </a:lnTo>
                <a:lnTo>
                  <a:pt x="12594" y="14726"/>
                </a:lnTo>
                <a:moveTo>
                  <a:pt x="11628" y="55"/>
                </a:moveTo>
                <a:lnTo>
                  <a:pt x="12526" y="55"/>
                </a:lnTo>
                <a:lnTo>
                  <a:pt x="12526" y="1007"/>
                </a:lnTo>
                <a:lnTo>
                  <a:pt x="11628" y="1007"/>
                </a:lnTo>
                <a:lnTo>
                  <a:pt x="11628" y="55"/>
                </a:lnTo>
                <a:moveTo>
                  <a:pt x="11628" y="1076"/>
                </a:moveTo>
                <a:lnTo>
                  <a:pt x="12526" y="1076"/>
                </a:lnTo>
                <a:lnTo>
                  <a:pt x="12526" y="2082"/>
                </a:lnTo>
                <a:lnTo>
                  <a:pt x="11628" y="2082"/>
                </a:lnTo>
                <a:lnTo>
                  <a:pt x="11628" y="1076"/>
                </a:lnTo>
                <a:moveTo>
                  <a:pt x="11628" y="2150"/>
                </a:moveTo>
                <a:lnTo>
                  <a:pt x="12526" y="2150"/>
                </a:lnTo>
                <a:lnTo>
                  <a:pt x="12526" y="3104"/>
                </a:lnTo>
                <a:lnTo>
                  <a:pt x="11628" y="3104"/>
                </a:lnTo>
                <a:lnTo>
                  <a:pt x="11628" y="2150"/>
                </a:lnTo>
                <a:moveTo>
                  <a:pt x="11628" y="3172"/>
                </a:moveTo>
                <a:lnTo>
                  <a:pt x="12526" y="3172"/>
                </a:lnTo>
                <a:lnTo>
                  <a:pt x="12526" y="4178"/>
                </a:lnTo>
                <a:lnTo>
                  <a:pt x="11628" y="4178"/>
                </a:lnTo>
                <a:lnTo>
                  <a:pt x="11628" y="3172"/>
                </a:lnTo>
                <a:moveTo>
                  <a:pt x="11628" y="4247"/>
                </a:moveTo>
                <a:lnTo>
                  <a:pt x="12526" y="4247"/>
                </a:lnTo>
                <a:lnTo>
                  <a:pt x="12526" y="5200"/>
                </a:lnTo>
                <a:lnTo>
                  <a:pt x="11628" y="5200"/>
                </a:lnTo>
                <a:lnTo>
                  <a:pt x="11628" y="4247"/>
                </a:lnTo>
                <a:moveTo>
                  <a:pt x="11628" y="5268"/>
                </a:moveTo>
                <a:lnTo>
                  <a:pt x="12526" y="5268"/>
                </a:lnTo>
                <a:lnTo>
                  <a:pt x="12526" y="6274"/>
                </a:lnTo>
                <a:lnTo>
                  <a:pt x="11628" y="6274"/>
                </a:lnTo>
                <a:lnTo>
                  <a:pt x="11628" y="5268"/>
                </a:lnTo>
                <a:moveTo>
                  <a:pt x="11628" y="6342"/>
                </a:moveTo>
                <a:lnTo>
                  <a:pt x="12526" y="6342"/>
                </a:lnTo>
                <a:lnTo>
                  <a:pt x="12526" y="7296"/>
                </a:lnTo>
                <a:lnTo>
                  <a:pt x="11628" y="7296"/>
                </a:lnTo>
                <a:lnTo>
                  <a:pt x="11628" y="6342"/>
                </a:lnTo>
                <a:moveTo>
                  <a:pt x="11628" y="7364"/>
                </a:moveTo>
                <a:lnTo>
                  <a:pt x="12526" y="7364"/>
                </a:lnTo>
                <a:lnTo>
                  <a:pt x="12526" y="8369"/>
                </a:lnTo>
                <a:lnTo>
                  <a:pt x="11628" y="8369"/>
                </a:lnTo>
                <a:lnTo>
                  <a:pt x="11628" y="7364"/>
                </a:lnTo>
                <a:moveTo>
                  <a:pt x="11628" y="8438"/>
                </a:moveTo>
                <a:lnTo>
                  <a:pt x="12526" y="8438"/>
                </a:lnTo>
                <a:lnTo>
                  <a:pt x="12526" y="9391"/>
                </a:lnTo>
                <a:lnTo>
                  <a:pt x="11628" y="9391"/>
                </a:lnTo>
                <a:lnTo>
                  <a:pt x="11628" y="8438"/>
                </a:lnTo>
                <a:moveTo>
                  <a:pt x="11628" y="9459"/>
                </a:moveTo>
                <a:lnTo>
                  <a:pt x="12526" y="9459"/>
                </a:lnTo>
                <a:lnTo>
                  <a:pt x="12526" y="10465"/>
                </a:lnTo>
                <a:lnTo>
                  <a:pt x="11628" y="10465"/>
                </a:lnTo>
                <a:lnTo>
                  <a:pt x="11628" y="9459"/>
                </a:lnTo>
                <a:moveTo>
                  <a:pt x="11628" y="10533"/>
                </a:moveTo>
                <a:lnTo>
                  <a:pt x="12526" y="10533"/>
                </a:lnTo>
                <a:lnTo>
                  <a:pt x="12526" y="11487"/>
                </a:lnTo>
                <a:lnTo>
                  <a:pt x="11628" y="11487"/>
                </a:lnTo>
                <a:lnTo>
                  <a:pt x="11628" y="10533"/>
                </a:lnTo>
                <a:moveTo>
                  <a:pt x="11628" y="11556"/>
                </a:moveTo>
                <a:lnTo>
                  <a:pt x="12526" y="11556"/>
                </a:lnTo>
                <a:lnTo>
                  <a:pt x="12526" y="12561"/>
                </a:lnTo>
                <a:lnTo>
                  <a:pt x="11628" y="12561"/>
                </a:lnTo>
                <a:lnTo>
                  <a:pt x="11628" y="11556"/>
                </a:lnTo>
                <a:moveTo>
                  <a:pt x="11628" y="12630"/>
                </a:moveTo>
                <a:lnTo>
                  <a:pt x="12526" y="12630"/>
                </a:lnTo>
                <a:lnTo>
                  <a:pt x="12526" y="13583"/>
                </a:lnTo>
                <a:lnTo>
                  <a:pt x="11628" y="13583"/>
                </a:lnTo>
                <a:lnTo>
                  <a:pt x="11628" y="12630"/>
                </a:lnTo>
                <a:moveTo>
                  <a:pt x="11628" y="13651"/>
                </a:moveTo>
                <a:lnTo>
                  <a:pt x="12526" y="13651"/>
                </a:lnTo>
                <a:lnTo>
                  <a:pt x="12526" y="14657"/>
                </a:lnTo>
                <a:lnTo>
                  <a:pt x="11628" y="14657"/>
                </a:lnTo>
                <a:lnTo>
                  <a:pt x="11628" y="13651"/>
                </a:lnTo>
                <a:moveTo>
                  <a:pt x="11628" y="14726"/>
                </a:moveTo>
                <a:lnTo>
                  <a:pt x="12526" y="14726"/>
                </a:lnTo>
                <a:lnTo>
                  <a:pt x="12526" y="15680"/>
                </a:lnTo>
                <a:lnTo>
                  <a:pt x="11628" y="15680"/>
                </a:lnTo>
                <a:lnTo>
                  <a:pt x="11628" y="14726"/>
                </a:lnTo>
                <a:moveTo>
                  <a:pt x="10500" y="55"/>
                </a:moveTo>
                <a:lnTo>
                  <a:pt x="11559" y="55"/>
                </a:lnTo>
                <a:lnTo>
                  <a:pt x="11559" y="1007"/>
                </a:lnTo>
                <a:lnTo>
                  <a:pt x="10500" y="1007"/>
                </a:lnTo>
                <a:lnTo>
                  <a:pt x="10500" y="55"/>
                </a:lnTo>
                <a:moveTo>
                  <a:pt x="10500" y="1076"/>
                </a:moveTo>
                <a:lnTo>
                  <a:pt x="11559" y="1076"/>
                </a:lnTo>
                <a:lnTo>
                  <a:pt x="11559" y="2082"/>
                </a:lnTo>
                <a:lnTo>
                  <a:pt x="10500" y="2082"/>
                </a:lnTo>
                <a:lnTo>
                  <a:pt x="10500" y="1076"/>
                </a:lnTo>
                <a:moveTo>
                  <a:pt x="10500" y="2150"/>
                </a:moveTo>
                <a:lnTo>
                  <a:pt x="11559" y="2150"/>
                </a:lnTo>
                <a:lnTo>
                  <a:pt x="11559" y="3104"/>
                </a:lnTo>
                <a:lnTo>
                  <a:pt x="10500" y="3104"/>
                </a:lnTo>
                <a:lnTo>
                  <a:pt x="10500" y="2150"/>
                </a:lnTo>
                <a:moveTo>
                  <a:pt x="10500" y="3172"/>
                </a:moveTo>
                <a:lnTo>
                  <a:pt x="11559" y="3172"/>
                </a:lnTo>
                <a:lnTo>
                  <a:pt x="11559" y="4178"/>
                </a:lnTo>
                <a:lnTo>
                  <a:pt x="10500" y="4178"/>
                </a:lnTo>
                <a:lnTo>
                  <a:pt x="10500" y="3172"/>
                </a:lnTo>
                <a:moveTo>
                  <a:pt x="10500" y="4247"/>
                </a:moveTo>
                <a:lnTo>
                  <a:pt x="11559" y="4247"/>
                </a:lnTo>
                <a:lnTo>
                  <a:pt x="11559" y="5200"/>
                </a:lnTo>
                <a:lnTo>
                  <a:pt x="10500" y="5200"/>
                </a:lnTo>
                <a:lnTo>
                  <a:pt x="10500" y="4247"/>
                </a:lnTo>
                <a:moveTo>
                  <a:pt x="10500" y="5268"/>
                </a:moveTo>
                <a:lnTo>
                  <a:pt x="11559" y="5268"/>
                </a:lnTo>
                <a:lnTo>
                  <a:pt x="11559" y="6274"/>
                </a:lnTo>
                <a:lnTo>
                  <a:pt x="10500" y="6274"/>
                </a:lnTo>
                <a:lnTo>
                  <a:pt x="10500" y="5268"/>
                </a:lnTo>
                <a:moveTo>
                  <a:pt x="10500" y="6342"/>
                </a:moveTo>
                <a:lnTo>
                  <a:pt x="11559" y="6342"/>
                </a:lnTo>
                <a:lnTo>
                  <a:pt x="11559" y="7296"/>
                </a:lnTo>
                <a:lnTo>
                  <a:pt x="10500" y="7296"/>
                </a:lnTo>
                <a:lnTo>
                  <a:pt x="10500" y="6342"/>
                </a:lnTo>
                <a:moveTo>
                  <a:pt x="10500" y="7364"/>
                </a:moveTo>
                <a:lnTo>
                  <a:pt x="11559" y="7364"/>
                </a:lnTo>
                <a:lnTo>
                  <a:pt x="11559" y="8369"/>
                </a:lnTo>
                <a:lnTo>
                  <a:pt x="10500" y="8369"/>
                </a:lnTo>
                <a:lnTo>
                  <a:pt x="10500" y="7364"/>
                </a:lnTo>
                <a:moveTo>
                  <a:pt x="10500" y="8438"/>
                </a:moveTo>
                <a:lnTo>
                  <a:pt x="11559" y="8438"/>
                </a:lnTo>
                <a:lnTo>
                  <a:pt x="11559" y="9391"/>
                </a:lnTo>
                <a:lnTo>
                  <a:pt x="10500" y="9391"/>
                </a:lnTo>
                <a:lnTo>
                  <a:pt x="10500" y="8438"/>
                </a:lnTo>
                <a:moveTo>
                  <a:pt x="10500" y="9459"/>
                </a:moveTo>
                <a:lnTo>
                  <a:pt x="11559" y="9459"/>
                </a:lnTo>
                <a:lnTo>
                  <a:pt x="11559" y="10465"/>
                </a:lnTo>
                <a:lnTo>
                  <a:pt x="10500" y="10465"/>
                </a:lnTo>
                <a:lnTo>
                  <a:pt x="10500" y="9459"/>
                </a:lnTo>
                <a:moveTo>
                  <a:pt x="10500" y="10533"/>
                </a:moveTo>
                <a:lnTo>
                  <a:pt x="11559" y="10533"/>
                </a:lnTo>
                <a:lnTo>
                  <a:pt x="11559" y="11487"/>
                </a:lnTo>
                <a:lnTo>
                  <a:pt x="10500" y="11487"/>
                </a:lnTo>
                <a:lnTo>
                  <a:pt x="10500" y="10533"/>
                </a:lnTo>
                <a:moveTo>
                  <a:pt x="10500" y="11556"/>
                </a:moveTo>
                <a:lnTo>
                  <a:pt x="11559" y="11556"/>
                </a:lnTo>
                <a:lnTo>
                  <a:pt x="11559" y="12561"/>
                </a:lnTo>
                <a:lnTo>
                  <a:pt x="10500" y="12561"/>
                </a:lnTo>
                <a:lnTo>
                  <a:pt x="10500" y="11556"/>
                </a:lnTo>
                <a:moveTo>
                  <a:pt x="10500" y="12630"/>
                </a:moveTo>
                <a:lnTo>
                  <a:pt x="11559" y="12630"/>
                </a:lnTo>
                <a:lnTo>
                  <a:pt x="11559" y="13583"/>
                </a:lnTo>
                <a:lnTo>
                  <a:pt x="10500" y="13583"/>
                </a:lnTo>
                <a:lnTo>
                  <a:pt x="10500" y="12630"/>
                </a:lnTo>
                <a:moveTo>
                  <a:pt x="10500" y="13651"/>
                </a:moveTo>
                <a:lnTo>
                  <a:pt x="11559" y="13651"/>
                </a:lnTo>
                <a:lnTo>
                  <a:pt x="11559" y="14657"/>
                </a:lnTo>
                <a:lnTo>
                  <a:pt x="10500" y="14657"/>
                </a:lnTo>
                <a:lnTo>
                  <a:pt x="10500" y="13651"/>
                </a:lnTo>
                <a:moveTo>
                  <a:pt x="10500" y="14726"/>
                </a:moveTo>
                <a:lnTo>
                  <a:pt x="11559" y="14726"/>
                </a:lnTo>
                <a:lnTo>
                  <a:pt x="11559" y="15680"/>
                </a:lnTo>
                <a:lnTo>
                  <a:pt x="10500" y="15680"/>
                </a:lnTo>
                <a:lnTo>
                  <a:pt x="10500" y="14726"/>
                </a:lnTo>
                <a:moveTo>
                  <a:pt x="9531" y="55"/>
                </a:moveTo>
                <a:lnTo>
                  <a:pt x="10430" y="55"/>
                </a:lnTo>
                <a:lnTo>
                  <a:pt x="10430" y="1007"/>
                </a:lnTo>
                <a:lnTo>
                  <a:pt x="9531" y="1007"/>
                </a:lnTo>
                <a:lnTo>
                  <a:pt x="9531" y="55"/>
                </a:lnTo>
                <a:moveTo>
                  <a:pt x="9531" y="1076"/>
                </a:moveTo>
                <a:lnTo>
                  <a:pt x="10430" y="1076"/>
                </a:lnTo>
                <a:lnTo>
                  <a:pt x="10430" y="2082"/>
                </a:lnTo>
                <a:lnTo>
                  <a:pt x="9531" y="2082"/>
                </a:lnTo>
                <a:lnTo>
                  <a:pt x="9531" y="1076"/>
                </a:lnTo>
                <a:moveTo>
                  <a:pt x="9531" y="2150"/>
                </a:moveTo>
                <a:lnTo>
                  <a:pt x="10430" y="2150"/>
                </a:lnTo>
                <a:lnTo>
                  <a:pt x="10430" y="3104"/>
                </a:lnTo>
                <a:lnTo>
                  <a:pt x="9531" y="3104"/>
                </a:lnTo>
                <a:lnTo>
                  <a:pt x="9531" y="2150"/>
                </a:lnTo>
                <a:moveTo>
                  <a:pt x="9531" y="3172"/>
                </a:moveTo>
                <a:lnTo>
                  <a:pt x="10430" y="3172"/>
                </a:lnTo>
                <a:lnTo>
                  <a:pt x="10430" y="4178"/>
                </a:lnTo>
                <a:lnTo>
                  <a:pt x="9531" y="4178"/>
                </a:lnTo>
                <a:lnTo>
                  <a:pt x="9531" y="3172"/>
                </a:lnTo>
                <a:moveTo>
                  <a:pt x="9531" y="4247"/>
                </a:moveTo>
                <a:lnTo>
                  <a:pt x="10430" y="4247"/>
                </a:lnTo>
                <a:lnTo>
                  <a:pt x="10430" y="5200"/>
                </a:lnTo>
                <a:lnTo>
                  <a:pt x="9531" y="5200"/>
                </a:lnTo>
                <a:lnTo>
                  <a:pt x="9531" y="4247"/>
                </a:lnTo>
                <a:moveTo>
                  <a:pt x="9531" y="5268"/>
                </a:moveTo>
                <a:lnTo>
                  <a:pt x="10430" y="5268"/>
                </a:lnTo>
                <a:lnTo>
                  <a:pt x="10430" y="6274"/>
                </a:lnTo>
                <a:lnTo>
                  <a:pt x="9531" y="6274"/>
                </a:lnTo>
                <a:lnTo>
                  <a:pt x="9531" y="5268"/>
                </a:lnTo>
                <a:moveTo>
                  <a:pt x="9531" y="6342"/>
                </a:moveTo>
                <a:lnTo>
                  <a:pt x="10430" y="6342"/>
                </a:lnTo>
                <a:lnTo>
                  <a:pt x="10430" y="7296"/>
                </a:lnTo>
                <a:lnTo>
                  <a:pt x="9531" y="7296"/>
                </a:lnTo>
                <a:lnTo>
                  <a:pt x="9531" y="6342"/>
                </a:lnTo>
                <a:moveTo>
                  <a:pt x="9531" y="7364"/>
                </a:moveTo>
                <a:lnTo>
                  <a:pt x="10430" y="7364"/>
                </a:lnTo>
                <a:lnTo>
                  <a:pt x="10430" y="8369"/>
                </a:lnTo>
                <a:lnTo>
                  <a:pt x="9531" y="8369"/>
                </a:lnTo>
                <a:lnTo>
                  <a:pt x="9531" y="7364"/>
                </a:lnTo>
                <a:moveTo>
                  <a:pt x="9531" y="8438"/>
                </a:moveTo>
                <a:lnTo>
                  <a:pt x="10430" y="8438"/>
                </a:lnTo>
                <a:lnTo>
                  <a:pt x="10430" y="9391"/>
                </a:lnTo>
                <a:lnTo>
                  <a:pt x="9531" y="9391"/>
                </a:lnTo>
                <a:lnTo>
                  <a:pt x="9531" y="8438"/>
                </a:lnTo>
                <a:moveTo>
                  <a:pt x="9531" y="9459"/>
                </a:moveTo>
                <a:lnTo>
                  <a:pt x="10430" y="9459"/>
                </a:lnTo>
                <a:lnTo>
                  <a:pt x="10430" y="10465"/>
                </a:lnTo>
                <a:lnTo>
                  <a:pt x="9531" y="10465"/>
                </a:lnTo>
                <a:lnTo>
                  <a:pt x="9531" y="9459"/>
                </a:lnTo>
                <a:moveTo>
                  <a:pt x="9531" y="10533"/>
                </a:moveTo>
                <a:lnTo>
                  <a:pt x="10430" y="10533"/>
                </a:lnTo>
                <a:lnTo>
                  <a:pt x="10430" y="11487"/>
                </a:lnTo>
                <a:lnTo>
                  <a:pt x="9531" y="11487"/>
                </a:lnTo>
                <a:lnTo>
                  <a:pt x="9531" y="10533"/>
                </a:lnTo>
                <a:moveTo>
                  <a:pt x="9531" y="11556"/>
                </a:moveTo>
                <a:lnTo>
                  <a:pt x="10430" y="11556"/>
                </a:lnTo>
                <a:lnTo>
                  <a:pt x="10430" y="12561"/>
                </a:lnTo>
                <a:lnTo>
                  <a:pt x="9531" y="12561"/>
                </a:lnTo>
                <a:lnTo>
                  <a:pt x="9531" y="11556"/>
                </a:lnTo>
                <a:moveTo>
                  <a:pt x="9531" y="12630"/>
                </a:moveTo>
                <a:lnTo>
                  <a:pt x="10430" y="12630"/>
                </a:lnTo>
                <a:lnTo>
                  <a:pt x="10430" y="13583"/>
                </a:lnTo>
                <a:lnTo>
                  <a:pt x="9531" y="13583"/>
                </a:lnTo>
                <a:lnTo>
                  <a:pt x="9531" y="12630"/>
                </a:lnTo>
                <a:moveTo>
                  <a:pt x="9531" y="13651"/>
                </a:moveTo>
                <a:lnTo>
                  <a:pt x="10430" y="13651"/>
                </a:lnTo>
                <a:lnTo>
                  <a:pt x="10430" y="14657"/>
                </a:lnTo>
                <a:lnTo>
                  <a:pt x="9531" y="14657"/>
                </a:lnTo>
                <a:lnTo>
                  <a:pt x="9531" y="13651"/>
                </a:lnTo>
                <a:moveTo>
                  <a:pt x="9531" y="14726"/>
                </a:moveTo>
                <a:lnTo>
                  <a:pt x="10430" y="14726"/>
                </a:lnTo>
                <a:lnTo>
                  <a:pt x="10430" y="15680"/>
                </a:lnTo>
                <a:lnTo>
                  <a:pt x="9531" y="15680"/>
                </a:lnTo>
                <a:lnTo>
                  <a:pt x="9531" y="14726"/>
                </a:lnTo>
                <a:moveTo>
                  <a:pt x="8403" y="55"/>
                </a:moveTo>
                <a:lnTo>
                  <a:pt x="9463" y="55"/>
                </a:lnTo>
                <a:lnTo>
                  <a:pt x="9463" y="1007"/>
                </a:lnTo>
                <a:lnTo>
                  <a:pt x="8403" y="1007"/>
                </a:lnTo>
                <a:lnTo>
                  <a:pt x="8403" y="55"/>
                </a:lnTo>
                <a:moveTo>
                  <a:pt x="8403" y="1076"/>
                </a:moveTo>
                <a:lnTo>
                  <a:pt x="9463" y="1076"/>
                </a:lnTo>
                <a:lnTo>
                  <a:pt x="9463" y="2082"/>
                </a:lnTo>
                <a:lnTo>
                  <a:pt x="8403" y="2082"/>
                </a:lnTo>
                <a:lnTo>
                  <a:pt x="8403" y="1076"/>
                </a:lnTo>
                <a:moveTo>
                  <a:pt x="8403" y="2150"/>
                </a:moveTo>
                <a:lnTo>
                  <a:pt x="9463" y="2150"/>
                </a:lnTo>
                <a:lnTo>
                  <a:pt x="9463" y="3104"/>
                </a:lnTo>
                <a:lnTo>
                  <a:pt x="8403" y="3104"/>
                </a:lnTo>
                <a:lnTo>
                  <a:pt x="8403" y="2150"/>
                </a:lnTo>
                <a:moveTo>
                  <a:pt x="8403" y="3172"/>
                </a:moveTo>
                <a:lnTo>
                  <a:pt x="9463" y="3172"/>
                </a:lnTo>
                <a:lnTo>
                  <a:pt x="9463" y="4178"/>
                </a:lnTo>
                <a:lnTo>
                  <a:pt x="8403" y="4178"/>
                </a:lnTo>
                <a:lnTo>
                  <a:pt x="8403" y="3172"/>
                </a:lnTo>
                <a:moveTo>
                  <a:pt x="8403" y="4247"/>
                </a:moveTo>
                <a:lnTo>
                  <a:pt x="9463" y="4247"/>
                </a:lnTo>
                <a:lnTo>
                  <a:pt x="9463" y="5200"/>
                </a:lnTo>
                <a:lnTo>
                  <a:pt x="8403" y="5200"/>
                </a:lnTo>
                <a:lnTo>
                  <a:pt x="8403" y="4247"/>
                </a:lnTo>
                <a:moveTo>
                  <a:pt x="8403" y="5268"/>
                </a:moveTo>
                <a:lnTo>
                  <a:pt x="9463" y="5268"/>
                </a:lnTo>
                <a:lnTo>
                  <a:pt x="9463" y="6274"/>
                </a:lnTo>
                <a:lnTo>
                  <a:pt x="8403" y="6274"/>
                </a:lnTo>
                <a:lnTo>
                  <a:pt x="8403" y="5268"/>
                </a:lnTo>
                <a:moveTo>
                  <a:pt x="8403" y="6342"/>
                </a:moveTo>
                <a:lnTo>
                  <a:pt x="9463" y="6342"/>
                </a:lnTo>
                <a:lnTo>
                  <a:pt x="9463" y="7296"/>
                </a:lnTo>
                <a:lnTo>
                  <a:pt x="8403" y="7296"/>
                </a:lnTo>
                <a:lnTo>
                  <a:pt x="8403" y="6342"/>
                </a:lnTo>
                <a:moveTo>
                  <a:pt x="8403" y="7364"/>
                </a:moveTo>
                <a:lnTo>
                  <a:pt x="9463" y="7364"/>
                </a:lnTo>
                <a:lnTo>
                  <a:pt x="9463" y="8369"/>
                </a:lnTo>
                <a:lnTo>
                  <a:pt x="8403" y="8369"/>
                </a:lnTo>
                <a:lnTo>
                  <a:pt x="8403" y="7364"/>
                </a:lnTo>
                <a:moveTo>
                  <a:pt x="8403" y="8438"/>
                </a:moveTo>
                <a:lnTo>
                  <a:pt x="9463" y="8438"/>
                </a:lnTo>
                <a:lnTo>
                  <a:pt x="9463" y="9391"/>
                </a:lnTo>
                <a:lnTo>
                  <a:pt x="8403" y="9391"/>
                </a:lnTo>
                <a:lnTo>
                  <a:pt x="8403" y="8438"/>
                </a:lnTo>
                <a:moveTo>
                  <a:pt x="8403" y="9459"/>
                </a:moveTo>
                <a:lnTo>
                  <a:pt x="9463" y="9459"/>
                </a:lnTo>
                <a:lnTo>
                  <a:pt x="9463" y="10465"/>
                </a:lnTo>
                <a:lnTo>
                  <a:pt x="8403" y="10465"/>
                </a:lnTo>
                <a:lnTo>
                  <a:pt x="8403" y="9459"/>
                </a:lnTo>
                <a:moveTo>
                  <a:pt x="8403" y="10533"/>
                </a:moveTo>
                <a:lnTo>
                  <a:pt x="9463" y="10533"/>
                </a:lnTo>
                <a:lnTo>
                  <a:pt x="9463" y="11487"/>
                </a:lnTo>
                <a:lnTo>
                  <a:pt x="8403" y="11487"/>
                </a:lnTo>
                <a:lnTo>
                  <a:pt x="8403" y="10533"/>
                </a:lnTo>
                <a:moveTo>
                  <a:pt x="8403" y="11556"/>
                </a:moveTo>
                <a:lnTo>
                  <a:pt x="9463" y="11556"/>
                </a:lnTo>
                <a:lnTo>
                  <a:pt x="9463" y="12561"/>
                </a:lnTo>
                <a:lnTo>
                  <a:pt x="8403" y="12561"/>
                </a:lnTo>
                <a:lnTo>
                  <a:pt x="8403" y="11556"/>
                </a:lnTo>
                <a:moveTo>
                  <a:pt x="8403" y="12630"/>
                </a:moveTo>
                <a:lnTo>
                  <a:pt x="9463" y="12630"/>
                </a:lnTo>
                <a:lnTo>
                  <a:pt x="9463" y="13583"/>
                </a:lnTo>
                <a:lnTo>
                  <a:pt x="8403" y="13583"/>
                </a:lnTo>
                <a:lnTo>
                  <a:pt x="8403" y="12630"/>
                </a:lnTo>
                <a:moveTo>
                  <a:pt x="8403" y="13651"/>
                </a:moveTo>
                <a:lnTo>
                  <a:pt x="9463" y="13651"/>
                </a:lnTo>
                <a:lnTo>
                  <a:pt x="9463" y="14657"/>
                </a:lnTo>
                <a:lnTo>
                  <a:pt x="8403" y="14657"/>
                </a:lnTo>
                <a:lnTo>
                  <a:pt x="8403" y="13651"/>
                </a:lnTo>
                <a:moveTo>
                  <a:pt x="8403" y="14726"/>
                </a:moveTo>
                <a:lnTo>
                  <a:pt x="9463" y="14726"/>
                </a:lnTo>
                <a:lnTo>
                  <a:pt x="9463" y="15680"/>
                </a:lnTo>
                <a:lnTo>
                  <a:pt x="8403" y="15680"/>
                </a:lnTo>
                <a:lnTo>
                  <a:pt x="8403" y="14726"/>
                </a:lnTo>
                <a:moveTo>
                  <a:pt x="7436" y="55"/>
                </a:moveTo>
                <a:lnTo>
                  <a:pt x="8335" y="55"/>
                </a:lnTo>
                <a:lnTo>
                  <a:pt x="8335" y="1007"/>
                </a:lnTo>
                <a:lnTo>
                  <a:pt x="7436" y="1007"/>
                </a:lnTo>
                <a:lnTo>
                  <a:pt x="7436" y="55"/>
                </a:lnTo>
                <a:moveTo>
                  <a:pt x="7436" y="1076"/>
                </a:moveTo>
                <a:lnTo>
                  <a:pt x="8335" y="1076"/>
                </a:lnTo>
                <a:lnTo>
                  <a:pt x="8335" y="2082"/>
                </a:lnTo>
                <a:lnTo>
                  <a:pt x="7436" y="2082"/>
                </a:lnTo>
                <a:lnTo>
                  <a:pt x="7436" y="1076"/>
                </a:lnTo>
                <a:moveTo>
                  <a:pt x="7436" y="2150"/>
                </a:moveTo>
                <a:lnTo>
                  <a:pt x="8335" y="2150"/>
                </a:lnTo>
                <a:lnTo>
                  <a:pt x="8335" y="3104"/>
                </a:lnTo>
                <a:lnTo>
                  <a:pt x="7436" y="3104"/>
                </a:lnTo>
                <a:lnTo>
                  <a:pt x="7436" y="2150"/>
                </a:lnTo>
                <a:moveTo>
                  <a:pt x="7436" y="3172"/>
                </a:moveTo>
                <a:lnTo>
                  <a:pt x="8335" y="3172"/>
                </a:lnTo>
                <a:lnTo>
                  <a:pt x="8335" y="4178"/>
                </a:lnTo>
                <a:lnTo>
                  <a:pt x="7436" y="4178"/>
                </a:lnTo>
                <a:lnTo>
                  <a:pt x="7436" y="3172"/>
                </a:lnTo>
                <a:moveTo>
                  <a:pt x="7436" y="4247"/>
                </a:moveTo>
                <a:lnTo>
                  <a:pt x="8335" y="4247"/>
                </a:lnTo>
                <a:lnTo>
                  <a:pt x="8335" y="5200"/>
                </a:lnTo>
                <a:lnTo>
                  <a:pt x="7436" y="5200"/>
                </a:lnTo>
                <a:lnTo>
                  <a:pt x="7436" y="4247"/>
                </a:lnTo>
                <a:moveTo>
                  <a:pt x="7436" y="5268"/>
                </a:moveTo>
                <a:lnTo>
                  <a:pt x="8335" y="5268"/>
                </a:lnTo>
                <a:lnTo>
                  <a:pt x="8335" y="6274"/>
                </a:lnTo>
                <a:lnTo>
                  <a:pt x="7436" y="6274"/>
                </a:lnTo>
                <a:lnTo>
                  <a:pt x="7436" y="5268"/>
                </a:lnTo>
                <a:moveTo>
                  <a:pt x="7436" y="6342"/>
                </a:moveTo>
                <a:lnTo>
                  <a:pt x="8335" y="6342"/>
                </a:lnTo>
                <a:lnTo>
                  <a:pt x="8335" y="7296"/>
                </a:lnTo>
                <a:lnTo>
                  <a:pt x="7436" y="7296"/>
                </a:lnTo>
                <a:lnTo>
                  <a:pt x="7436" y="6342"/>
                </a:lnTo>
                <a:moveTo>
                  <a:pt x="7436" y="7364"/>
                </a:moveTo>
                <a:lnTo>
                  <a:pt x="8335" y="7364"/>
                </a:lnTo>
                <a:lnTo>
                  <a:pt x="8335" y="8369"/>
                </a:lnTo>
                <a:lnTo>
                  <a:pt x="7436" y="8369"/>
                </a:lnTo>
                <a:lnTo>
                  <a:pt x="7436" y="7364"/>
                </a:lnTo>
                <a:moveTo>
                  <a:pt x="7436" y="8438"/>
                </a:moveTo>
                <a:lnTo>
                  <a:pt x="8335" y="8438"/>
                </a:lnTo>
                <a:lnTo>
                  <a:pt x="8335" y="9391"/>
                </a:lnTo>
                <a:lnTo>
                  <a:pt x="7436" y="9391"/>
                </a:lnTo>
                <a:lnTo>
                  <a:pt x="7436" y="8438"/>
                </a:lnTo>
                <a:moveTo>
                  <a:pt x="7436" y="9459"/>
                </a:moveTo>
                <a:lnTo>
                  <a:pt x="8335" y="9459"/>
                </a:lnTo>
                <a:lnTo>
                  <a:pt x="8335" y="10465"/>
                </a:lnTo>
                <a:lnTo>
                  <a:pt x="7436" y="10465"/>
                </a:lnTo>
                <a:lnTo>
                  <a:pt x="7436" y="9459"/>
                </a:lnTo>
                <a:moveTo>
                  <a:pt x="7436" y="10533"/>
                </a:moveTo>
                <a:lnTo>
                  <a:pt x="8335" y="10533"/>
                </a:lnTo>
                <a:lnTo>
                  <a:pt x="8335" y="11487"/>
                </a:lnTo>
                <a:lnTo>
                  <a:pt x="7436" y="11487"/>
                </a:lnTo>
                <a:lnTo>
                  <a:pt x="7436" y="10533"/>
                </a:lnTo>
                <a:moveTo>
                  <a:pt x="7436" y="11556"/>
                </a:moveTo>
                <a:lnTo>
                  <a:pt x="8335" y="11556"/>
                </a:lnTo>
                <a:lnTo>
                  <a:pt x="8335" y="12561"/>
                </a:lnTo>
                <a:lnTo>
                  <a:pt x="7436" y="12561"/>
                </a:lnTo>
                <a:lnTo>
                  <a:pt x="7436" y="11556"/>
                </a:lnTo>
                <a:moveTo>
                  <a:pt x="7436" y="12630"/>
                </a:moveTo>
                <a:lnTo>
                  <a:pt x="8335" y="12630"/>
                </a:lnTo>
                <a:lnTo>
                  <a:pt x="8335" y="13583"/>
                </a:lnTo>
                <a:lnTo>
                  <a:pt x="7436" y="13583"/>
                </a:lnTo>
                <a:lnTo>
                  <a:pt x="7436" y="12630"/>
                </a:lnTo>
                <a:moveTo>
                  <a:pt x="7436" y="13651"/>
                </a:moveTo>
                <a:lnTo>
                  <a:pt x="8335" y="13651"/>
                </a:lnTo>
                <a:lnTo>
                  <a:pt x="8335" y="14657"/>
                </a:lnTo>
                <a:lnTo>
                  <a:pt x="7436" y="14657"/>
                </a:lnTo>
                <a:lnTo>
                  <a:pt x="7436" y="13651"/>
                </a:lnTo>
                <a:moveTo>
                  <a:pt x="7436" y="14726"/>
                </a:moveTo>
                <a:lnTo>
                  <a:pt x="8335" y="14726"/>
                </a:lnTo>
                <a:lnTo>
                  <a:pt x="8335" y="15680"/>
                </a:lnTo>
                <a:lnTo>
                  <a:pt x="7436" y="15680"/>
                </a:lnTo>
                <a:lnTo>
                  <a:pt x="7436" y="14726"/>
                </a:lnTo>
                <a:moveTo>
                  <a:pt x="6308" y="55"/>
                </a:moveTo>
                <a:lnTo>
                  <a:pt x="7366" y="55"/>
                </a:lnTo>
                <a:lnTo>
                  <a:pt x="7366" y="1007"/>
                </a:lnTo>
                <a:lnTo>
                  <a:pt x="6308" y="1007"/>
                </a:lnTo>
                <a:lnTo>
                  <a:pt x="6308" y="55"/>
                </a:lnTo>
                <a:moveTo>
                  <a:pt x="6308" y="1076"/>
                </a:moveTo>
                <a:lnTo>
                  <a:pt x="7366" y="1076"/>
                </a:lnTo>
                <a:lnTo>
                  <a:pt x="7366" y="2082"/>
                </a:lnTo>
                <a:lnTo>
                  <a:pt x="6308" y="2082"/>
                </a:lnTo>
                <a:lnTo>
                  <a:pt x="6308" y="1076"/>
                </a:lnTo>
                <a:moveTo>
                  <a:pt x="6308" y="2150"/>
                </a:moveTo>
                <a:lnTo>
                  <a:pt x="7366" y="2150"/>
                </a:lnTo>
                <a:lnTo>
                  <a:pt x="7366" y="3104"/>
                </a:lnTo>
                <a:lnTo>
                  <a:pt x="6308" y="3104"/>
                </a:lnTo>
                <a:lnTo>
                  <a:pt x="6308" y="2150"/>
                </a:lnTo>
                <a:moveTo>
                  <a:pt x="6308" y="3172"/>
                </a:moveTo>
                <a:lnTo>
                  <a:pt x="7366" y="3172"/>
                </a:lnTo>
                <a:lnTo>
                  <a:pt x="7366" y="4178"/>
                </a:lnTo>
                <a:lnTo>
                  <a:pt x="6308" y="4178"/>
                </a:lnTo>
                <a:lnTo>
                  <a:pt x="6308" y="3172"/>
                </a:lnTo>
                <a:moveTo>
                  <a:pt x="6308" y="4247"/>
                </a:moveTo>
                <a:lnTo>
                  <a:pt x="7366" y="4247"/>
                </a:lnTo>
                <a:lnTo>
                  <a:pt x="7366" y="5200"/>
                </a:lnTo>
                <a:lnTo>
                  <a:pt x="6308" y="5200"/>
                </a:lnTo>
                <a:lnTo>
                  <a:pt x="6308" y="4247"/>
                </a:lnTo>
                <a:moveTo>
                  <a:pt x="6308" y="5268"/>
                </a:moveTo>
                <a:lnTo>
                  <a:pt x="7366" y="5268"/>
                </a:lnTo>
                <a:lnTo>
                  <a:pt x="7366" y="6274"/>
                </a:lnTo>
                <a:lnTo>
                  <a:pt x="6308" y="6274"/>
                </a:lnTo>
                <a:lnTo>
                  <a:pt x="6308" y="5268"/>
                </a:lnTo>
                <a:moveTo>
                  <a:pt x="6308" y="6342"/>
                </a:moveTo>
                <a:lnTo>
                  <a:pt x="7366" y="6342"/>
                </a:lnTo>
                <a:lnTo>
                  <a:pt x="7366" y="7296"/>
                </a:lnTo>
                <a:lnTo>
                  <a:pt x="6308" y="7296"/>
                </a:lnTo>
                <a:lnTo>
                  <a:pt x="6308" y="6342"/>
                </a:lnTo>
                <a:moveTo>
                  <a:pt x="6308" y="7364"/>
                </a:moveTo>
                <a:lnTo>
                  <a:pt x="7366" y="7364"/>
                </a:lnTo>
                <a:lnTo>
                  <a:pt x="7366" y="8369"/>
                </a:lnTo>
                <a:lnTo>
                  <a:pt x="6308" y="8369"/>
                </a:lnTo>
                <a:lnTo>
                  <a:pt x="6308" y="7364"/>
                </a:lnTo>
                <a:moveTo>
                  <a:pt x="6308" y="8438"/>
                </a:moveTo>
                <a:lnTo>
                  <a:pt x="7366" y="8438"/>
                </a:lnTo>
                <a:lnTo>
                  <a:pt x="7366" y="9391"/>
                </a:lnTo>
                <a:lnTo>
                  <a:pt x="6308" y="9391"/>
                </a:lnTo>
                <a:lnTo>
                  <a:pt x="6308" y="8438"/>
                </a:lnTo>
                <a:moveTo>
                  <a:pt x="6308" y="9459"/>
                </a:moveTo>
                <a:lnTo>
                  <a:pt x="7366" y="9459"/>
                </a:lnTo>
                <a:lnTo>
                  <a:pt x="7366" y="10465"/>
                </a:lnTo>
                <a:lnTo>
                  <a:pt x="6308" y="10465"/>
                </a:lnTo>
                <a:lnTo>
                  <a:pt x="6308" y="9459"/>
                </a:lnTo>
                <a:moveTo>
                  <a:pt x="6308" y="10533"/>
                </a:moveTo>
                <a:lnTo>
                  <a:pt x="7366" y="10533"/>
                </a:lnTo>
                <a:lnTo>
                  <a:pt x="7366" y="11487"/>
                </a:lnTo>
                <a:lnTo>
                  <a:pt x="6308" y="11487"/>
                </a:lnTo>
                <a:lnTo>
                  <a:pt x="6308" y="10533"/>
                </a:lnTo>
                <a:moveTo>
                  <a:pt x="6308" y="11556"/>
                </a:moveTo>
                <a:lnTo>
                  <a:pt x="7366" y="11556"/>
                </a:lnTo>
                <a:lnTo>
                  <a:pt x="7366" y="12561"/>
                </a:lnTo>
                <a:lnTo>
                  <a:pt x="6308" y="12561"/>
                </a:lnTo>
                <a:lnTo>
                  <a:pt x="6308" y="11556"/>
                </a:lnTo>
                <a:moveTo>
                  <a:pt x="6308" y="12630"/>
                </a:moveTo>
                <a:lnTo>
                  <a:pt x="7366" y="12630"/>
                </a:lnTo>
                <a:lnTo>
                  <a:pt x="7366" y="13583"/>
                </a:lnTo>
                <a:lnTo>
                  <a:pt x="6308" y="13583"/>
                </a:lnTo>
                <a:lnTo>
                  <a:pt x="6308" y="12630"/>
                </a:lnTo>
                <a:moveTo>
                  <a:pt x="6308" y="13651"/>
                </a:moveTo>
                <a:lnTo>
                  <a:pt x="7366" y="13651"/>
                </a:lnTo>
                <a:lnTo>
                  <a:pt x="7366" y="14657"/>
                </a:lnTo>
                <a:lnTo>
                  <a:pt x="6308" y="14657"/>
                </a:lnTo>
                <a:lnTo>
                  <a:pt x="6308" y="13651"/>
                </a:lnTo>
                <a:moveTo>
                  <a:pt x="6308" y="14726"/>
                </a:moveTo>
                <a:lnTo>
                  <a:pt x="7366" y="14726"/>
                </a:lnTo>
                <a:lnTo>
                  <a:pt x="7366" y="15680"/>
                </a:lnTo>
                <a:lnTo>
                  <a:pt x="6308" y="15680"/>
                </a:lnTo>
                <a:lnTo>
                  <a:pt x="6308" y="14726"/>
                </a:lnTo>
                <a:moveTo>
                  <a:pt x="5339" y="55"/>
                </a:moveTo>
                <a:lnTo>
                  <a:pt x="6238" y="55"/>
                </a:lnTo>
                <a:lnTo>
                  <a:pt x="6238" y="1007"/>
                </a:lnTo>
                <a:lnTo>
                  <a:pt x="5339" y="1007"/>
                </a:lnTo>
                <a:lnTo>
                  <a:pt x="5339" y="55"/>
                </a:lnTo>
                <a:moveTo>
                  <a:pt x="5339" y="1076"/>
                </a:moveTo>
                <a:lnTo>
                  <a:pt x="6238" y="1076"/>
                </a:lnTo>
                <a:lnTo>
                  <a:pt x="6238" y="2082"/>
                </a:lnTo>
                <a:lnTo>
                  <a:pt x="5339" y="2082"/>
                </a:lnTo>
                <a:lnTo>
                  <a:pt x="5339" y="1076"/>
                </a:lnTo>
                <a:moveTo>
                  <a:pt x="5339" y="2150"/>
                </a:moveTo>
                <a:lnTo>
                  <a:pt x="6238" y="2150"/>
                </a:lnTo>
                <a:lnTo>
                  <a:pt x="6238" y="3104"/>
                </a:lnTo>
                <a:lnTo>
                  <a:pt x="5339" y="3104"/>
                </a:lnTo>
                <a:lnTo>
                  <a:pt x="5339" y="2150"/>
                </a:lnTo>
                <a:moveTo>
                  <a:pt x="5339" y="3172"/>
                </a:moveTo>
                <a:lnTo>
                  <a:pt x="6238" y="3172"/>
                </a:lnTo>
                <a:lnTo>
                  <a:pt x="6238" y="4178"/>
                </a:lnTo>
                <a:lnTo>
                  <a:pt x="5339" y="4178"/>
                </a:lnTo>
                <a:lnTo>
                  <a:pt x="5339" y="3172"/>
                </a:lnTo>
                <a:moveTo>
                  <a:pt x="5339" y="4247"/>
                </a:moveTo>
                <a:lnTo>
                  <a:pt x="6238" y="4247"/>
                </a:lnTo>
                <a:lnTo>
                  <a:pt x="6238" y="5200"/>
                </a:lnTo>
                <a:lnTo>
                  <a:pt x="5339" y="5200"/>
                </a:lnTo>
                <a:lnTo>
                  <a:pt x="5339" y="4247"/>
                </a:lnTo>
                <a:moveTo>
                  <a:pt x="5339" y="5268"/>
                </a:moveTo>
                <a:lnTo>
                  <a:pt x="6238" y="5268"/>
                </a:lnTo>
                <a:lnTo>
                  <a:pt x="6238" y="6274"/>
                </a:lnTo>
                <a:lnTo>
                  <a:pt x="5339" y="6274"/>
                </a:lnTo>
                <a:lnTo>
                  <a:pt x="5339" y="5268"/>
                </a:lnTo>
                <a:moveTo>
                  <a:pt x="5339" y="6342"/>
                </a:moveTo>
                <a:lnTo>
                  <a:pt x="6238" y="6342"/>
                </a:lnTo>
                <a:lnTo>
                  <a:pt x="6238" y="7296"/>
                </a:lnTo>
                <a:lnTo>
                  <a:pt x="5339" y="7296"/>
                </a:lnTo>
                <a:lnTo>
                  <a:pt x="5339" y="6342"/>
                </a:lnTo>
                <a:moveTo>
                  <a:pt x="5339" y="7364"/>
                </a:moveTo>
                <a:lnTo>
                  <a:pt x="6238" y="7364"/>
                </a:lnTo>
                <a:lnTo>
                  <a:pt x="6238" y="8369"/>
                </a:lnTo>
                <a:lnTo>
                  <a:pt x="5339" y="8369"/>
                </a:lnTo>
                <a:lnTo>
                  <a:pt x="5339" y="7364"/>
                </a:lnTo>
                <a:moveTo>
                  <a:pt x="5339" y="8438"/>
                </a:moveTo>
                <a:lnTo>
                  <a:pt x="6238" y="8438"/>
                </a:lnTo>
                <a:lnTo>
                  <a:pt x="6238" y="9391"/>
                </a:lnTo>
                <a:lnTo>
                  <a:pt x="5339" y="9391"/>
                </a:lnTo>
                <a:lnTo>
                  <a:pt x="5339" y="8438"/>
                </a:lnTo>
                <a:moveTo>
                  <a:pt x="5339" y="9459"/>
                </a:moveTo>
                <a:lnTo>
                  <a:pt x="6238" y="9459"/>
                </a:lnTo>
                <a:lnTo>
                  <a:pt x="6238" y="10465"/>
                </a:lnTo>
                <a:lnTo>
                  <a:pt x="5339" y="10465"/>
                </a:lnTo>
                <a:lnTo>
                  <a:pt x="5339" y="9459"/>
                </a:lnTo>
                <a:moveTo>
                  <a:pt x="5339" y="10533"/>
                </a:moveTo>
                <a:lnTo>
                  <a:pt x="6238" y="10533"/>
                </a:lnTo>
                <a:lnTo>
                  <a:pt x="6238" y="11487"/>
                </a:lnTo>
                <a:lnTo>
                  <a:pt x="5339" y="11487"/>
                </a:lnTo>
                <a:lnTo>
                  <a:pt x="5339" y="10533"/>
                </a:lnTo>
                <a:moveTo>
                  <a:pt x="5339" y="11556"/>
                </a:moveTo>
                <a:lnTo>
                  <a:pt x="6238" y="11556"/>
                </a:lnTo>
                <a:lnTo>
                  <a:pt x="6238" y="12561"/>
                </a:lnTo>
                <a:lnTo>
                  <a:pt x="5339" y="12561"/>
                </a:lnTo>
                <a:lnTo>
                  <a:pt x="5339" y="11556"/>
                </a:lnTo>
                <a:moveTo>
                  <a:pt x="5339" y="12630"/>
                </a:moveTo>
                <a:lnTo>
                  <a:pt x="6238" y="12630"/>
                </a:lnTo>
                <a:lnTo>
                  <a:pt x="6238" y="13583"/>
                </a:lnTo>
                <a:lnTo>
                  <a:pt x="5339" y="13583"/>
                </a:lnTo>
                <a:lnTo>
                  <a:pt x="5339" y="12630"/>
                </a:lnTo>
                <a:moveTo>
                  <a:pt x="5339" y="13651"/>
                </a:moveTo>
                <a:lnTo>
                  <a:pt x="6238" y="13651"/>
                </a:lnTo>
                <a:lnTo>
                  <a:pt x="6238" y="14657"/>
                </a:lnTo>
                <a:lnTo>
                  <a:pt x="5339" y="14657"/>
                </a:lnTo>
                <a:lnTo>
                  <a:pt x="5339" y="13651"/>
                </a:lnTo>
                <a:moveTo>
                  <a:pt x="5339" y="14726"/>
                </a:moveTo>
                <a:lnTo>
                  <a:pt x="6238" y="14726"/>
                </a:lnTo>
                <a:lnTo>
                  <a:pt x="6238" y="15680"/>
                </a:lnTo>
                <a:lnTo>
                  <a:pt x="5339" y="15680"/>
                </a:lnTo>
                <a:lnTo>
                  <a:pt x="5339" y="14726"/>
                </a:lnTo>
                <a:moveTo>
                  <a:pt x="4211" y="55"/>
                </a:moveTo>
                <a:lnTo>
                  <a:pt x="5271" y="55"/>
                </a:lnTo>
                <a:lnTo>
                  <a:pt x="5271" y="1007"/>
                </a:lnTo>
                <a:lnTo>
                  <a:pt x="4211" y="1007"/>
                </a:lnTo>
                <a:lnTo>
                  <a:pt x="4211" y="55"/>
                </a:lnTo>
                <a:moveTo>
                  <a:pt x="4211" y="1076"/>
                </a:moveTo>
                <a:lnTo>
                  <a:pt x="5271" y="1076"/>
                </a:lnTo>
                <a:lnTo>
                  <a:pt x="5271" y="2082"/>
                </a:lnTo>
                <a:lnTo>
                  <a:pt x="4211" y="2082"/>
                </a:lnTo>
                <a:lnTo>
                  <a:pt x="4211" y="1076"/>
                </a:lnTo>
                <a:moveTo>
                  <a:pt x="4211" y="2150"/>
                </a:moveTo>
                <a:lnTo>
                  <a:pt x="5271" y="2150"/>
                </a:lnTo>
                <a:lnTo>
                  <a:pt x="5271" y="3104"/>
                </a:lnTo>
                <a:lnTo>
                  <a:pt x="4211" y="3104"/>
                </a:lnTo>
                <a:lnTo>
                  <a:pt x="4211" y="2150"/>
                </a:lnTo>
                <a:moveTo>
                  <a:pt x="4211" y="3172"/>
                </a:moveTo>
                <a:lnTo>
                  <a:pt x="5271" y="3172"/>
                </a:lnTo>
                <a:lnTo>
                  <a:pt x="5271" y="4178"/>
                </a:lnTo>
                <a:lnTo>
                  <a:pt x="4211" y="4178"/>
                </a:lnTo>
                <a:lnTo>
                  <a:pt x="4211" y="3172"/>
                </a:lnTo>
                <a:moveTo>
                  <a:pt x="4211" y="4247"/>
                </a:moveTo>
                <a:lnTo>
                  <a:pt x="5271" y="4247"/>
                </a:lnTo>
                <a:lnTo>
                  <a:pt x="5271" y="5200"/>
                </a:lnTo>
                <a:lnTo>
                  <a:pt x="4211" y="5200"/>
                </a:lnTo>
                <a:lnTo>
                  <a:pt x="4211" y="4247"/>
                </a:lnTo>
                <a:moveTo>
                  <a:pt x="4211" y="5268"/>
                </a:moveTo>
                <a:lnTo>
                  <a:pt x="5271" y="5268"/>
                </a:lnTo>
                <a:lnTo>
                  <a:pt x="5271" y="6274"/>
                </a:lnTo>
                <a:lnTo>
                  <a:pt x="4211" y="6274"/>
                </a:lnTo>
                <a:lnTo>
                  <a:pt x="4211" y="5268"/>
                </a:lnTo>
                <a:moveTo>
                  <a:pt x="4211" y="6342"/>
                </a:moveTo>
                <a:lnTo>
                  <a:pt x="5271" y="6342"/>
                </a:lnTo>
                <a:lnTo>
                  <a:pt x="5271" y="7296"/>
                </a:lnTo>
                <a:lnTo>
                  <a:pt x="4211" y="7296"/>
                </a:lnTo>
                <a:lnTo>
                  <a:pt x="4211" y="6342"/>
                </a:lnTo>
                <a:moveTo>
                  <a:pt x="4211" y="7364"/>
                </a:moveTo>
                <a:lnTo>
                  <a:pt x="5271" y="7364"/>
                </a:lnTo>
                <a:lnTo>
                  <a:pt x="5271" y="8369"/>
                </a:lnTo>
                <a:lnTo>
                  <a:pt x="4211" y="8369"/>
                </a:lnTo>
                <a:lnTo>
                  <a:pt x="4211" y="7364"/>
                </a:lnTo>
                <a:moveTo>
                  <a:pt x="4211" y="8438"/>
                </a:moveTo>
                <a:lnTo>
                  <a:pt x="5271" y="8438"/>
                </a:lnTo>
                <a:lnTo>
                  <a:pt x="5271" y="9391"/>
                </a:lnTo>
                <a:lnTo>
                  <a:pt x="4211" y="9391"/>
                </a:lnTo>
                <a:lnTo>
                  <a:pt x="4211" y="8438"/>
                </a:lnTo>
                <a:moveTo>
                  <a:pt x="4211" y="9459"/>
                </a:moveTo>
                <a:lnTo>
                  <a:pt x="5271" y="9459"/>
                </a:lnTo>
                <a:lnTo>
                  <a:pt x="5271" y="10465"/>
                </a:lnTo>
                <a:lnTo>
                  <a:pt x="4211" y="10465"/>
                </a:lnTo>
                <a:lnTo>
                  <a:pt x="4211" y="9459"/>
                </a:lnTo>
                <a:moveTo>
                  <a:pt x="4211" y="10533"/>
                </a:moveTo>
                <a:lnTo>
                  <a:pt x="5271" y="10533"/>
                </a:lnTo>
                <a:lnTo>
                  <a:pt x="5271" y="11487"/>
                </a:lnTo>
                <a:lnTo>
                  <a:pt x="4211" y="11487"/>
                </a:lnTo>
                <a:lnTo>
                  <a:pt x="4211" y="10533"/>
                </a:lnTo>
                <a:moveTo>
                  <a:pt x="4211" y="11556"/>
                </a:moveTo>
                <a:lnTo>
                  <a:pt x="5271" y="11556"/>
                </a:lnTo>
                <a:lnTo>
                  <a:pt x="5271" y="12561"/>
                </a:lnTo>
                <a:lnTo>
                  <a:pt x="4211" y="12561"/>
                </a:lnTo>
                <a:lnTo>
                  <a:pt x="4211" y="11556"/>
                </a:lnTo>
                <a:moveTo>
                  <a:pt x="4211" y="12630"/>
                </a:moveTo>
                <a:lnTo>
                  <a:pt x="5271" y="12630"/>
                </a:lnTo>
                <a:lnTo>
                  <a:pt x="5271" y="13583"/>
                </a:lnTo>
                <a:lnTo>
                  <a:pt x="4211" y="13583"/>
                </a:lnTo>
                <a:lnTo>
                  <a:pt x="4211" y="12630"/>
                </a:lnTo>
                <a:moveTo>
                  <a:pt x="4211" y="13651"/>
                </a:moveTo>
                <a:lnTo>
                  <a:pt x="5271" y="13651"/>
                </a:lnTo>
                <a:lnTo>
                  <a:pt x="5271" y="14657"/>
                </a:lnTo>
                <a:lnTo>
                  <a:pt x="4211" y="14657"/>
                </a:lnTo>
                <a:lnTo>
                  <a:pt x="4211" y="13651"/>
                </a:lnTo>
                <a:moveTo>
                  <a:pt x="4211" y="14726"/>
                </a:moveTo>
                <a:lnTo>
                  <a:pt x="5271" y="14726"/>
                </a:lnTo>
                <a:lnTo>
                  <a:pt x="5271" y="15680"/>
                </a:lnTo>
                <a:lnTo>
                  <a:pt x="4211" y="15680"/>
                </a:lnTo>
                <a:lnTo>
                  <a:pt x="4211" y="14726"/>
                </a:lnTo>
                <a:moveTo>
                  <a:pt x="3244" y="55"/>
                </a:moveTo>
                <a:lnTo>
                  <a:pt x="4143" y="55"/>
                </a:lnTo>
                <a:lnTo>
                  <a:pt x="4143" y="1007"/>
                </a:lnTo>
                <a:lnTo>
                  <a:pt x="3244" y="1007"/>
                </a:lnTo>
                <a:lnTo>
                  <a:pt x="3244" y="55"/>
                </a:lnTo>
                <a:moveTo>
                  <a:pt x="3244" y="1076"/>
                </a:moveTo>
                <a:lnTo>
                  <a:pt x="4143" y="1076"/>
                </a:lnTo>
                <a:lnTo>
                  <a:pt x="4143" y="2082"/>
                </a:lnTo>
                <a:lnTo>
                  <a:pt x="3244" y="2082"/>
                </a:lnTo>
                <a:lnTo>
                  <a:pt x="3244" y="1076"/>
                </a:lnTo>
                <a:moveTo>
                  <a:pt x="3244" y="2150"/>
                </a:moveTo>
                <a:lnTo>
                  <a:pt x="4143" y="2150"/>
                </a:lnTo>
                <a:lnTo>
                  <a:pt x="4143" y="3104"/>
                </a:lnTo>
                <a:lnTo>
                  <a:pt x="3244" y="3104"/>
                </a:lnTo>
                <a:lnTo>
                  <a:pt x="3244" y="2150"/>
                </a:lnTo>
                <a:moveTo>
                  <a:pt x="3244" y="3172"/>
                </a:moveTo>
                <a:lnTo>
                  <a:pt x="4143" y="3172"/>
                </a:lnTo>
                <a:lnTo>
                  <a:pt x="4143" y="4178"/>
                </a:lnTo>
                <a:lnTo>
                  <a:pt x="3244" y="4178"/>
                </a:lnTo>
                <a:lnTo>
                  <a:pt x="3244" y="3172"/>
                </a:lnTo>
                <a:moveTo>
                  <a:pt x="3244" y="4247"/>
                </a:moveTo>
                <a:lnTo>
                  <a:pt x="4143" y="4247"/>
                </a:lnTo>
                <a:lnTo>
                  <a:pt x="4143" y="5200"/>
                </a:lnTo>
                <a:lnTo>
                  <a:pt x="3244" y="5200"/>
                </a:lnTo>
                <a:lnTo>
                  <a:pt x="3244" y="4247"/>
                </a:lnTo>
                <a:moveTo>
                  <a:pt x="3244" y="5268"/>
                </a:moveTo>
                <a:lnTo>
                  <a:pt x="4143" y="5268"/>
                </a:lnTo>
                <a:lnTo>
                  <a:pt x="4143" y="6274"/>
                </a:lnTo>
                <a:lnTo>
                  <a:pt x="3244" y="6274"/>
                </a:lnTo>
                <a:lnTo>
                  <a:pt x="3244" y="5268"/>
                </a:lnTo>
                <a:moveTo>
                  <a:pt x="3244" y="6342"/>
                </a:moveTo>
                <a:lnTo>
                  <a:pt x="4143" y="6342"/>
                </a:lnTo>
                <a:lnTo>
                  <a:pt x="4143" y="7296"/>
                </a:lnTo>
                <a:lnTo>
                  <a:pt x="3244" y="7296"/>
                </a:lnTo>
                <a:lnTo>
                  <a:pt x="3244" y="6342"/>
                </a:lnTo>
                <a:moveTo>
                  <a:pt x="3244" y="7364"/>
                </a:moveTo>
                <a:lnTo>
                  <a:pt x="4143" y="7364"/>
                </a:lnTo>
                <a:lnTo>
                  <a:pt x="4143" y="8369"/>
                </a:lnTo>
                <a:lnTo>
                  <a:pt x="3244" y="8369"/>
                </a:lnTo>
                <a:lnTo>
                  <a:pt x="3244" y="7364"/>
                </a:lnTo>
                <a:moveTo>
                  <a:pt x="3244" y="8438"/>
                </a:moveTo>
                <a:lnTo>
                  <a:pt x="4143" y="8438"/>
                </a:lnTo>
                <a:lnTo>
                  <a:pt x="4143" y="9391"/>
                </a:lnTo>
                <a:lnTo>
                  <a:pt x="3244" y="9391"/>
                </a:lnTo>
                <a:lnTo>
                  <a:pt x="3244" y="8438"/>
                </a:lnTo>
                <a:moveTo>
                  <a:pt x="3244" y="9459"/>
                </a:moveTo>
                <a:lnTo>
                  <a:pt x="4143" y="9459"/>
                </a:lnTo>
                <a:lnTo>
                  <a:pt x="4143" y="10465"/>
                </a:lnTo>
                <a:lnTo>
                  <a:pt x="3244" y="10465"/>
                </a:lnTo>
                <a:lnTo>
                  <a:pt x="3244" y="9459"/>
                </a:lnTo>
                <a:moveTo>
                  <a:pt x="3244" y="10533"/>
                </a:moveTo>
                <a:lnTo>
                  <a:pt x="4143" y="10533"/>
                </a:lnTo>
                <a:lnTo>
                  <a:pt x="4143" y="11487"/>
                </a:lnTo>
                <a:lnTo>
                  <a:pt x="3244" y="11487"/>
                </a:lnTo>
                <a:lnTo>
                  <a:pt x="3244" y="10533"/>
                </a:lnTo>
                <a:moveTo>
                  <a:pt x="3244" y="11556"/>
                </a:moveTo>
                <a:lnTo>
                  <a:pt x="4143" y="11556"/>
                </a:lnTo>
                <a:lnTo>
                  <a:pt x="4143" y="12561"/>
                </a:lnTo>
                <a:lnTo>
                  <a:pt x="3244" y="12561"/>
                </a:lnTo>
                <a:lnTo>
                  <a:pt x="3244" y="11556"/>
                </a:lnTo>
                <a:moveTo>
                  <a:pt x="3244" y="12630"/>
                </a:moveTo>
                <a:lnTo>
                  <a:pt x="4143" y="12630"/>
                </a:lnTo>
                <a:lnTo>
                  <a:pt x="4143" y="13583"/>
                </a:lnTo>
                <a:lnTo>
                  <a:pt x="3244" y="13583"/>
                </a:lnTo>
                <a:lnTo>
                  <a:pt x="3244" y="12630"/>
                </a:lnTo>
                <a:moveTo>
                  <a:pt x="3244" y="13651"/>
                </a:moveTo>
                <a:lnTo>
                  <a:pt x="4143" y="13651"/>
                </a:lnTo>
                <a:lnTo>
                  <a:pt x="4143" y="14657"/>
                </a:lnTo>
                <a:lnTo>
                  <a:pt x="3244" y="14657"/>
                </a:lnTo>
                <a:lnTo>
                  <a:pt x="3244" y="13651"/>
                </a:lnTo>
                <a:moveTo>
                  <a:pt x="3244" y="14726"/>
                </a:moveTo>
                <a:lnTo>
                  <a:pt x="4143" y="14726"/>
                </a:lnTo>
                <a:lnTo>
                  <a:pt x="4143" y="15680"/>
                </a:lnTo>
                <a:lnTo>
                  <a:pt x="3244" y="15680"/>
                </a:lnTo>
                <a:lnTo>
                  <a:pt x="3244" y="14726"/>
                </a:lnTo>
                <a:moveTo>
                  <a:pt x="2115" y="55"/>
                </a:moveTo>
                <a:lnTo>
                  <a:pt x="3174" y="55"/>
                </a:lnTo>
                <a:lnTo>
                  <a:pt x="3174" y="1007"/>
                </a:lnTo>
                <a:lnTo>
                  <a:pt x="2115" y="1007"/>
                </a:lnTo>
                <a:lnTo>
                  <a:pt x="2115" y="55"/>
                </a:lnTo>
                <a:moveTo>
                  <a:pt x="2115" y="1076"/>
                </a:moveTo>
                <a:lnTo>
                  <a:pt x="3174" y="1076"/>
                </a:lnTo>
                <a:lnTo>
                  <a:pt x="3174" y="2082"/>
                </a:lnTo>
                <a:lnTo>
                  <a:pt x="2115" y="2082"/>
                </a:lnTo>
                <a:lnTo>
                  <a:pt x="2115" y="1076"/>
                </a:lnTo>
                <a:moveTo>
                  <a:pt x="2115" y="2150"/>
                </a:moveTo>
                <a:lnTo>
                  <a:pt x="3174" y="2150"/>
                </a:lnTo>
                <a:lnTo>
                  <a:pt x="3174" y="3104"/>
                </a:lnTo>
                <a:lnTo>
                  <a:pt x="2115" y="3104"/>
                </a:lnTo>
                <a:lnTo>
                  <a:pt x="2115" y="2150"/>
                </a:lnTo>
                <a:moveTo>
                  <a:pt x="2115" y="3172"/>
                </a:moveTo>
                <a:lnTo>
                  <a:pt x="3174" y="3172"/>
                </a:lnTo>
                <a:lnTo>
                  <a:pt x="3174" y="4178"/>
                </a:lnTo>
                <a:lnTo>
                  <a:pt x="2115" y="4178"/>
                </a:lnTo>
                <a:lnTo>
                  <a:pt x="2115" y="3172"/>
                </a:lnTo>
                <a:moveTo>
                  <a:pt x="2115" y="4247"/>
                </a:moveTo>
                <a:lnTo>
                  <a:pt x="3174" y="4247"/>
                </a:lnTo>
                <a:lnTo>
                  <a:pt x="3174" y="5200"/>
                </a:lnTo>
                <a:lnTo>
                  <a:pt x="2115" y="5200"/>
                </a:lnTo>
                <a:lnTo>
                  <a:pt x="2115" y="4247"/>
                </a:lnTo>
                <a:moveTo>
                  <a:pt x="2115" y="5268"/>
                </a:moveTo>
                <a:lnTo>
                  <a:pt x="3174" y="5268"/>
                </a:lnTo>
                <a:lnTo>
                  <a:pt x="3174" y="6274"/>
                </a:lnTo>
                <a:lnTo>
                  <a:pt x="2115" y="6274"/>
                </a:lnTo>
                <a:lnTo>
                  <a:pt x="2115" y="5268"/>
                </a:lnTo>
                <a:moveTo>
                  <a:pt x="2115" y="6342"/>
                </a:moveTo>
                <a:lnTo>
                  <a:pt x="3174" y="6342"/>
                </a:lnTo>
                <a:lnTo>
                  <a:pt x="3174" y="7296"/>
                </a:lnTo>
                <a:lnTo>
                  <a:pt x="2115" y="7296"/>
                </a:lnTo>
                <a:lnTo>
                  <a:pt x="2115" y="6342"/>
                </a:lnTo>
                <a:moveTo>
                  <a:pt x="2115" y="7364"/>
                </a:moveTo>
                <a:lnTo>
                  <a:pt x="3174" y="7364"/>
                </a:lnTo>
                <a:lnTo>
                  <a:pt x="3174" y="8369"/>
                </a:lnTo>
                <a:lnTo>
                  <a:pt x="2115" y="8369"/>
                </a:lnTo>
                <a:lnTo>
                  <a:pt x="2115" y="7364"/>
                </a:lnTo>
                <a:moveTo>
                  <a:pt x="2115" y="8438"/>
                </a:moveTo>
                <a:lnTo>
                  <a:pt x="3174" y="8438"/>
                </a:lnTo>
                <a:lnTo>
                  <a:pt x="3174" y="9391"/>
                </a:lnTo>
                <a:lnTo>
                  <a:pt x="2115" y="9391"/>
                </a:lnTo>
                <a:lnTo>
                  <a:pt x="2115" y="8438"/>
                </a:lnTo>
                <a:moveTo>
                  <a:pt x="2115" y="9459"/>
                </a:moveTo>
                <a:lnTo>
                  <a:pt x="3174" y="9459"/>
                </a:lnTo>
                <a:lnTo>
                  <a:pt x="3174" y="10465"/>
                </a:lnTo>
                <a:lnTo>
                  <a:pt x="2115" y="10465"/>
                </a:lnTo>
                <a:lnTo>
                  <a:pt x="2115" y="9459"/>
                </a:lnTo>
                <a:moveTo>
                  <a:pt x="2115" y="10533"/>
                </a:moveTo>
                <a:lnTo>
                  <a:pt x="3174" y="10533"/>
                </a:lnTo>
                <a:lnTo>
                  <a:pt x="3174" y="11487"/>
                </a:lnTo>
                <a:lnTo>
                  <a:pt x="2115" y="11487"/>
                </a:lnTo>
                <a:lnTo>
                  <a:pt x="2115" y="10533"/>
                </a:lnTo>
                <a:moveTo>
                  <a:pt x="2115" y="11556"/>
                </a:moveTo>
                <a:lnTo>
                  <a:pt x="3174" y="11556"/>
                </a:lnTo>
                <a:lnTo>
                  <a:pt x="3174" y="12561"/>
                </a:lnTo>
                <a:lnTo>
                  <a:pt x="2115" y="12561"/>
                </a:lnTo>
                <a:lnTo>
                  <a:pt x="2115" y="11556"/>
                </a:lnTo>
                <a:moveTo>
                  <a:pt x="2115" y="12630"/>
                </a:moveTo>
                <a:lnTo>
                  <a:pt x="3174" y="12630"/>
                </a:lnTo>
                <a:lnTo>
                  <a:pt x="3174" y="13583"/>
                </a:lnTo>
                <a:lnTo>
                  <a:pt x="2115" y="13583"/>
                </a:lnTo>
                <a:lnTo>
                  <a:pt x="2115" y="12630"/>
                </a:lnTo>
                <a:moveTo>
                  <a:pt x="2115" y="13651"/>
                </a:moveTo>
                <a:lnTo>
                  <a:pt x="3174" y="13651"/>
                </a:lnTo>
                <a:lnTo>
                  <a:pt x="3174" y="14657"/>
                </a:lnTo>
                <a:lnTo>
                  <a:pt x="2115" y="14657"/>
                </a:lnTo>
                <a:lnTo>
                  <a:pt x="2115" y="13651"/>
                </a:lnTo>
                <a:moveTo>
                  <a:pt x="2115" y="14726"/>
                </a:moveTo>
                <a:lnTo>
                  <a:pt x="3174" y="14726"/>
                </a:lnTo>
                <a:lnTo>
                  <a:pt x="3174" y="15680"/>
                </a:lnTo>
                <a:lnTo>
                  <a:pt x="2115" y="15680"/>
                </a:lnTo>
                <a:lnTo>
                  <a:pt x="2115" y="14726"/>
                </a:lnTo>
                <a:moveTo>
                  <a:pt x="1147" y="55"/>
                </a:moveTo>
                <a:lnTo>
                  <a:pt x="2046" y="55"/>
                </a:lnTo>
                <a:lnTo>
                  <a:pt x="2046" y="1007"/>
                </a:lnTo>
                <a:lnTo>
                  <a:pt x="1147" y="1007"/>
                </a:lnTo>
                <a:lnTo>
                  <a:pt x="1147" y="55"/>
                </a:lnTo>
                <a:moveTo>
                  <a:pt x="1147" y="1076"/>
                </a:moveTo>
                <a:lnTo>
                  <a:pt x="2046" y="1076"/>
                </a:lnTo>
                <a:lnTo>
                  <a:pt x="2046" y="2082"/>
                </a:lnTo>
                <a:lnTo>
                  <a:pt x="1147" y="2082"/>
                </a:lnTo>
                <a:lnTo>
                  <a:pt x="1147" y="1076"/>
                </a:lnTo>
                <a:moveTo>
                  <a:pt x="1147" y="2150"/>
                </a:moveTo>
                <a:lnTo>
                  <a:pt x="2046" y="2150"/>
                </a:lnTo>
                <a:lnTo>
                  <a:pt x="2046" y="3104"/>
                </a:lnTo>
                <a:lnTo>
                  <a:pt x="1147" y="3104"/>
                </a:lnTo>
                <a:lnTo>
                  <a:pt x="1147" y="2150"/>
                </a:lnTo>
                <a:moveTo>
                  <a:pt x="1147" y="3172"/>
                </a:moveTo>
                <a:lnTo>
                  <a:pt x="2046" y="3172"/>
                </a:lnTo>
                <a:lnTo>
                  <a:pt x="2046" y="4178"/>
                </a:lnTo>
                <a:lnTo>
                  <a:pt x="1147" y="4178"/>
                </a:lnTo>
                <a:lnTo>
                  <a:pt x="1147" y="3172"/>
                </a:lnTo>
                <a:moveTo>
                  <a:pt x="1147" y="4247"/>
                </a:moveTo>
                <a:lnTo>
                  <a:pt x="2046" y="4247"/>
                </a:lnTo>
                <a:lnTo>
                  <a:pt x="2046" y="5200"/>
                </a:lnTo>
                <a:lnTo>
                  <a:pt x="1147" y="5200"/>
                </a:lnTo>
                <a:lnTo>
                  <a:pt x="1147" y="4247"/>
                </a:lnTo>
                <a:moveTo>
                  <a:pt x="1147" y="5268"/>
                </a:moveTo>
                <a:lnTo>
                  <a:pt x="2046" y="5268"/>
                </a:lnTo>
                <a:lnTo>
                  <a:pt x="2046" y="6274"/>
                </a:lnTo>
                <a:lnTo>
                  <a:pt x="1147" y="6274"/>
                </a:lnTo>
                <a:lnTo>
                  <a:pt x="1147" y="5268"/>
                </a:lnTo>
                <a:moveTo>
                  <a:pt x="1147" y="6342"/>
                </a:moveTo>
                <a:lnTo>
                  <a:pt x="2046" y="6342"/>
                </a:lnTo>
                <a:lnTo>
                  <a:pt x="2046" y="7296"/>
                </a:lnTo>
                <a:lnTo>
                  <a:pt x="1147" y="7296"/>
                </a:lnTo>
                <a:lnTo>
                  <a:pt x="1147" y="6342"/>
                </a:lnTo>
                <a:moveTo>
                  <a:pt x="1147" y="7364"/>
                </a:moveTo>
                <a:lnTo>
                  <a:pt x="2046" y="7364"/>
                </a:lnTo>
                <a:lnTo>
                  <a:pt x="2046" y="8369"/>
                </a:lnTo>
                <a:lnTo>
                  <a:pt x="1147" y="8369"/>
                </a:lnTo>
                <a:lnTo>
                  <a:pt x="1147" y="7364"/>
                </a:lnTo>
                <a:moveTo>
                  <a:pt x="1147" y="8438"/>
                </a:moveTo>
                <a:lnTo>
                  <a:pt x="2046" y="8438"/>
                </a:lnTo>
                <a:lnTo>
                  <a:pt x="2046" y="9391"/>
                </a:lnTo>
                <a:lnTo>
                  <a:pt x="1147" y="9391"/>
                </a:lnTo>
                <a:lnTo>
                  <a:pt x="1147" y="8438"/>
                </a:lnTo>
                <a:moveTo>
                  <a:pt x="1147" y="9459"/>
                </a:moveTo>
                <a:lnTo>
                  <a:pt x="2046" y="9459"/>
                </a:lnTo>
                <a:lnTo>
                  <a:pt x="2046" y="10465"/>
                </a:lnTo>
                <a:lnTo>
                  <a:pt x="1147" y="10465"/>
                </a:lnTo>
                <a:lnTo>
                  <a:pt x="1147" y="9459"/>
                </a:lnTo>
                <a:moveTo>
                  <a:pt x="1147" y="10533"/>
                </a:moveTo>
                <a:lnTo>
                  <a:pt x="2046" y="10533"/>
                </a:lnTo>
                <a:lnTo>
                  <a:pt x="2046" y="11487"/>
                </a:lnTo>
                <a:lnTo>
                  <a:pt x="1147" y="11487"/>
                </a:lnTo>
                <a:lnTo>
                  <a:pt x="1147" y="10533"/>
                </a:lnTo>
                <a:moveTo>
                  <a:pt x="1147" y="11556"/>
                </a:moveTo>
                <a:lnTo>
                  <a:pt x="2046" y="11556"/>
                </a:lnTo>
                <a:lnTo>
                  <a:pt x="2046" y="12561"/>
                </a:lnTo>
                <a:lnTo>
                  <a:pt x="1147" y="12561"/>
                </a:lnTo>
                <a:lnTo>
                  <a:pt x="1147" y="11556"/>
                </a:lnTo>
                <a:moveTo>
                  <a:pt x="1147" y="12630"/>
                </a:moveTo>
                <a:lnTo>
                  <a:pt x="2046" y="12630"/>
                </a:lnTo>
                <a:lnTo>
                  <a:pt x="2046" y="13583"/>
                </a:lnTo>
                <a:lnTo>
                  <a:pt x="1147" y="13583"/>
                </a:lnTo>
                <a:lnTo>
                  <a:pt x="1147" y="12630"/>
                </a:lnTo>
                <a:moveTo>
                  <a:pt x="1147" y="13651"/>
                </a:moveTo>
                <a:lnTo>
                  <a:pt x="2046" y="13651"/>
                </a:lnTo>
                <a:lnTo>
                  <a:pt x="2046" y="14657"/>
                </a:lnTo>
                <a:lnTo>
                  <a:pt x="1147" y="14657"/>
                </a:lnTo>
                <a:lnTo>
                  <a:pt x="1147" y="13651"/>
                </a:lnTo>
                <a:moveTo>
                  <a:pt x="1147" y="14726"/>
                </a:moveTo>
                <a:lnTo>
                  <a:pt x="2046" y="14726"/>
                </a:lnTo>
                <a:lnTo>
                  <a:pt x="2046" y="15680"/>
                </a:lnTo>
                <a:lnTo>
                  <a:pt x="1147" y="15680"/>
                </a:lnTo>
                <a:lnTo>
                  <a:pt x="1147" y="14726"/>
                </a:lnTo>
                <a:moveTo>
                  <a:pt x="19" y="55"/>
                </a:moveTo>
                <a:lnTo>
                  <a:pt x="1079" y="55"/>
                </a:lnTo>
                <a:lnTo>
                  <a:pt x="1079" y="1007"/>
                </a:lnTo>
                <a:lnTo>
                  <a:pt x="19" y="1007"/>
                </a:lnTo>
                <a:lnTo>
                  <a:pt x="19" y="55"/>
                </a:lnTo>
                <a:moveTo>
                  <a:pt x="19" y="1076"/>
                </a:moveTo>
                <a:lnTo>
                  <a:pt x="1079" y="1076"/>
                </a:lnTo>
                <a:lnTo>
                  <a:pt x="1079" y="2082"/>
                </a:lnTo>
                <a:lnTo>
                  <a:pt x="19" y="2082"/>
                </a:lnTo>
                <a:lnTo>
                  <a:pt x="19" y="1076"/>
                </a:lnTo>
                <a:moveTo>
                  <a:pt x="19" y="2150"/>
                </a:moveTo>
                <a:lnTo>
                  <a:pt x="1079" y="2150"/>
                </a:lnTo>
                <a:lnTo>
                  <a:pt x="1079" y="3104"/>
                </a:lnTo>
                <a:lnTo>
                  <a:pt x="19" y="3104"/>
                </a:lnTo>
                <a:lnTo>
                  <a:pt x="19" y="2150"/>
                </a:lnTo>
                <a:moveTo>
                  <a:pt x="19" y="3172"/>
                </a:moveTo>
                <a:lnTo>
                  <a:pt x="1079" y="3172"/>
                </a:lnTo>
                <a:lnTo>
                  <a:pt x="1079" y="4178"/>
                </a:lnTo>
                <a:lnTo>
                  <a:pt x="19" y="4178"/>
                </a:lnTo>
                <a:lnTo>
                  <a:pt x="19" y="3172"/>
                </a:lnTo>
                <a:moveTo>
                  <a:pt x="19" y="4247"/>
                </a:moveTo>
                <a:lnTo>
                  <a:pt x="1079" y="4247"/>
                </a:lnTo>
                <a:lnTo>
                  <a:pt x="1079" y="5200"/>
                </a:lnTo>
                <a:lnTo>
                  <a:pt x="19" y="5200"/>
                </a:lnTo>
                <a:lnTo>
                  <a:pt x="19" y="4247"/>
                </a:lnTo>
                <a:moveTo>
                  <a:pt x="19" y="5268"/>
                </a:moveTo>
                <a:lnTo>
                  <a:pt x="1079" y="5268"/>
                </a:lnTo>
                <a:lnTo>
                  <a:pt x="1079" y="6274"/>
                </a:lnTo>
                <a:lnTo>
                  <a:pt x="19" y="6274"/>
                </a:lnTo>
                <a:lnTo>
                  <a:pt x="19" y="5268"/>
                </a:lnTo>
                <a:moveTo>
                  <a:pt x="19" y="6342"/>
                </a:moveTo>
                <a:lnTo>
                  <a:pt x="1079" y="6342"/>
                </a:lnTo>
                <a:lnTo>
                  <a:pt x="1079" y="7296"/>
                </a:lnTo>
                <a:lnTo>
                  <a:pt x="19" y="7296"/>
                </a:lnTo>
                <a:lnTo>
                  <a:pt x="19" y="6342"/>
                </a:lnTo>
                <a:moveTo>
                  <a:pt x="19" y="7364"/>
                </a:moveTo>
                <a:lnTo>
                  <a:pt x="1079" y="7364"/>
                </a:lnTo>
                <a:lnTo>
                  <a:pt x="1079" y="8369"/>
                </a:lnTo>
                <a:lnTo>
                  <a:pt x="19" y="8369"/>
                </a:lnTo>
                <a:lnTo>
                  <a:pt x="19" y="7364"/>
                </a:lnTo>
                <a:moveTo>
                  <a:pt x="19" y="8438"/>
                </a:moveTo>
                <a:lnTo>
                  <a:pt x="1079" y="8438"/>
                </a:lnTo>
                <a:lnTo>
                  <a:pt x="1079" y="9391"/>
                </a:lnTo>
                <a:lnTo>
                  <a:pt x="19" y="9391"/>
                </a:lnTo>
                <a:lnTo>
                  <a:pt x="19" y="8438"/>
                </a:lnTo>
                <a:moveTo>
                  <a:pt x="19" y="9459"/>
                </a:moveTo>
                <a:lnTo>
                  <a:pt x="1079" y="9459"/>
                </a:lnTo>
                <a:lnTo>
                  <a:pt x="1079" y="10465"/>
                </a:lnTo>
                <a:lnTo>
                  <a:pt x="19" y="10465"/>
                </a:lnTo>
                <a:lnTo>
                  <a:pt x="19" y="9459"/>
                </a:lnTo>
                <a:moveTo>
                  <a:pt x="19" y="10533"/>
                </a:moveTo>
                <a:lnTo>
                  <a:pt x="1079" y="10533"/>
                </a:lnTo>
                <a:lnTo>
                  <a:pt x="1079" y="11487"/>
                </a:lnTo>
                <a:lnTo>
                  <a:pt x="19" y="11487"/>
                </a:lnTo>
                <a:lnTo>
                  <a:pt x="19" y="10533"/>
                </a:lnTo>
                <a:moveTo>
                  <a:pt x="19" y="11556"/>
                </a:moveTo>
                <a:lnTo>
                  <a:pt x="1079" y="11556"/>
                </a:lnTo>
                <a:lnTo>
                  <a:pt x="1079" y="12561"/>
                </a:lnTo>
                <a:lnTo>
                  <a:pt x="19" y="12561"/>
                </a:lnTo>
                <a:lnTo>
                  <a:pt x="19" y="11556"/>
                </a:lnTo>
                <a:moveTo>
                  <a:pt x="19" y="12630"/>
                </a:moveTo>
                <a:lnTo>
                  <a:pt x="1079" y="12630"/>
                </a:lnTo>
                <a:lnTo>
                  <a:pt x="1079" y="13583"/>
                </a:lnTo>
                <a:lnTo>
                  <a:pt x="19" y="13583"/>
                </a:lnTo>
                <a:lnTo>
                  <a:pt x="19" y="12630"/>
                </a:lnTo>
                <a:moveTo>
                  <a:pt x="19" y="13651"/>
                </a:moveTo>
                <a:lnTo>
                  <a:pt x="1079" y="13651"/>
                </a:lnTo>
                <a:lnTo>
                  <a:pt x="1079" y="14657"/>
                </a:lnTo>
                <a:lnTo>
                  <a:pt x="19" y="14657"/>
                </a:lnTo>
                <a:lnTo>
                  <a:pt x="19" y="13651"/>
                </a:lnTo>
                <a:moveTo>
                  <a:pt x="19" y="14726"/>
                </a:moveTo>
                <a:lnTo>
                  <a:pt x="1079" y="14726"/>
                </a:lnTo>
                <a:lnTo>
                  <a:pt x="1079" y="15680"/>
                </a:lnTo>
                <a:lnTo>
                  <a:pt x="19" y="15680"/>
                </a:lnTo>
                <a:lnTo>
                  <a:pt x="19" y="14726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71" name="Google Shape;171;p19"/>
          <p:cNvSpPr txBox="1"/>
          <p:nvPr>
            <p:ph type="title"/>
          </p:nvPr>
        </p:nvSpPr>
        <p:spPr>
          <a:xfrm>
            <a:off x="713225" y="1346261"/>
            <a:ext cx="3519600" cy="15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1" type="subTitle"/>
          </p:nvPr>
        </p:nvSpPr>
        <p:spPr>
          <a:xfrm>
            <a:off x="713225" y="2892439"/>
            <a:ext cx="35196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/>
          <p:nvPr>
            <p:ph idx="2" type="pic"/>
          </p:nvPr>
        </p:nvSpPr>
        <p:spPr>
          <a:xfrm>
            <a:off x="5243600" y="978163"/>
            <a:ext cx="3187200" cy="3187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4" name="Google Shape;174;p19"/>
          <p:cNvGrpSpPr/>
          <p:nvPr/>
        </p:nvGrpSpPr>
        <p:grpSpPr>
          <a:xfrm>
            <a:off x="-982673" y="-883654"/>
            <a:ext cx="2304042" cy="5921666"/>
            <a:chOff x="-982673" y="-883654"/>
            <a:chExt cx="2304042" cy="5921666"/>
          </a:xfrm>
        </p:grpSpPr>
        <p:grpSp>
          <p:nvGrpSpPr>
            <p:cNvPr id="175" name="Google Shape;175;p19"/>
            <p:cNvGrpSpPr/>
            <p:nvPr/>
          </p:nvGrpSpPr>
          <p:grpSpPr>
            <a:xfrm>
              <a:off x="-982673" y="-883654"/>
              <a:ext cx="2304042" cy="1861821"/>
              <a:chOff x="1245600" y="2050920"/>
              <a:chExt cx="1071000" cy="865440"/>
            </a:xfrm>
          </p:grpSpPr>
          <p:sp>
            <p:nvSpPr>
              <p:cNvPr id="176" name="Google Shape;176;p19"/>
              <p:cNvSpPr/>
              <p:nvPr/>
            </p:nvSpPr>
            <p:spPr>
              <a:xfrm>
                <a:off x="1258920" y="2534040"/>
                <a:ext cx="1041840" cy="21600"/>
              </a:xfrm>
              <a:custGeom>
                <a:rect b="b" l="l" r="r" t="t"/>
                <a:pathLst>
                  <a:path extrusionOk="0" h="60" w="2894">
                    <a:moveTo>
                      <a:pt x="2882" y="59"/>
                    </a:moveTo>
                    <a:cubicBezTo>
                      <a:pt x="2851" y="58"/>
                      <a:pt x="2821" y="58"/>
                      <a:pt x="2791" y="57"/>
                    </a:cubicBezTo>
                    <a:cubicBezTo>
                      <a:pt x="2761" y="56"/>
                      <a:pt x="2731" y="56"/>
                      <a:pt x="2701" y="55"/>
                    </a:cubicBezTo>
                    <a:cubicBezTo>
                      <a:pt x="2637" y="55"/>
                      <a:pt x="2573" y="54"/>
                      <a:pt x="2510" y="53"/>
                    </a:cubicBezTo>
                    <a:cubicBezTo>
                      <a:pt x="2388" y="51"/>
                      <a:pt x="2266" y="50"/>
                      <a:pt x="2143" y="48"/>
                    </a:cubicBezTo>
                    <a:cubicBezTo>
                      <a:pt x="2020" y="46"/>
                      <a:pt x="1896" y="44"/>
                      <a:pt x="1774" y="43"/>
                    </a:cubicBezTo>
                    <a:cubicBezTo>
                      <a:pt x="1648" y="41"/>
                      <a:pt x="1522" y="40"/>
                      <a:pt x="1397" y="38"/>
                    </a:cubicBezTo>
                    <a:cubicBezTo>
                      <a:pt x="1274" y="37"/>
                      <a:pt x="1152" y="35"/>
                      <a:pt x="1029" y="34"/>
                    </a:cubicBezTo>
                    <a:cubicBezTo>
                      <a:pt x="968" y="33"/>
                      <a:pt x="908" y="32"/>
                      <a:pt x="847" y="31"/>
                    </a:cubicBezTo>
                    <a:cubicBezTo>
                      <a:pt x="786" y="30"/>
                      <a:pt x="725" y="30"/>
                      <a:pt x="664" y="29"/>
                    </a:cubicBezTo>
                    <a:cubicBezTo>
                      <a:pt x="542" y="27"/>
                      <a:pt x="421" y="26"/>
                      <a:pt x="299" y="24"/>
                    </a:cubicBezTo>
                    <a:cubicBezTo>
                      <a:pt x="251" y="23"/>
                      <a:pt x="202" y="23"/>
                      <a:pt x="153" y="22"/>
                    </a:cubicBezTo>
                    <a:cubicBezTo>
                      <a:pt x="129" y="22"/>
                      <a:pt x="105" y="22"/>
                      <a:pt x="82" y="22"/>
                    </a:cubicBezTo>
                    <a:cubicBezTo>
                      <a:pt x="59" y="21"/>
                      <a:pt x="36" y="21"/>
                      <a:pt x="13" y="21"/>
                    </a:cubicBezTo>
                    <a:cubicBezTo>
                      <a:pt x="12" y="21"/>
                      <a:pt x="11" y="21"/>
                      <a:pt x="10" y="21"/>
                    </a:cubicBezTo>
                    <a:cubicBezTo>
                      <a:pt x="4" y="21"/>
                      <a:pt x="0" y="15"/>
                      <a:pt x="0" y="10"/>
                    </a:cubicBezTo>
                    <a:cubicBezTo>
                      <a:pt x="1" y="4"/>
                      <a:pt x="5" y="0"/>
                      <a:pt x="11" y="0"/>
                    </a:cubicBezTo>
                    <a:cubicBezTo>
                      <a:pt x="23" y="0"/>
                      <a:pt x="35" y="1"/>
                      <a:pt x="47" y="1"/>
                    </a:cubicBezTo>
                    <a:cubicBezTo>
                      <a:pt x="61" y="1"/>
                      <a:pt x="76" y="1"/>
                      <a:pt x="90" y="1"/>
                    </a:cubicBezTo>
                    <a:cubicBezTo>
                      <a:pt x="119" y="2"/>
                      <a:pt x="150" y="2"/>
                      <a:pt x="179" y="3"/>
                    </a:cubicBezTo>
                    <a:cubicBezTo>
                      <a:pt x="239" y="4"/>
                      <a:pt x="298" y="5"/>
                      <a:pt x="357" y="5"/>
                    </a:cubicBezTo>
                    <a:cubicBezTo>
                      <a:pt x="479" y="7"/>
                      <a:pt x="601" y="9"/>
                      <a:pt x="723" y="10"/>
                    </a:cubicBezTo>
                    <a:cubicBezTo>
                      <a:pt x="844" y="12"/>
                      <a:pt x="964" y="13"/>
                      <a:pt x="1084" y="15"/>
                    </a:cubicBezTo>
                    <a:cubicBezTo>
                      <a:pt x="1208" y="17"/>
                      <a:pt x="1331" y="19"/>
                      <a:pt x="1455" y="21"/>
                    </a:cubicBezTo>
                    <a:cubicBezTo>
                      <a:pt x="1579" y="23"/>
                      <a:pt x="1704" y="24"/>
                      <a:pt x="1828" y="26"/>
                    </a:cubicBezTo>
                    <a:cubicBezTo>
                      <a:pt x="1954" y="28"/>
                      <a:pt x="2079" y="30"/>
                      <a:pt x="2203" y="31"/>
                    </a:cubicBezTo>
                    <a:cubicBezTo>
                      <a:pt x="2326" y="33"/>
                      <a:pt x="2448" y="34"/>
                      <a:pt x="2569" y="36"/>
                    </a:cubicBezTo>
                    <a:cubicBezTo>
                      <a:pt x="2621" y="37"/>
                      <a:pt x="2671" y="37"/>
                      <a:pt x="2723" y="38"/>
                    </a:cubicBezTo>
                    <a:cubicBezTo>
                      <a:pt x="2771" y="38"/>
                      <a:pt x="2819" y="39"/>
                      <a:pt x="2868" y="39"/>
                    </a:cubicBezTo>
                    <a:lnTo>
                      <a:pt x="2867" y="39"/>
                    </a:lnTo>
                    <a:cubicBezTo>
                      <a:pt x="2872" y="39"/>
                      <a:pt x="2876" y="39"/>
                      <a:pt x="2881" y="39"/>
                    </a:cubicBezTo>
                    <a:cubicBezTo>
                      <a:pt x="2887" y="39"/>
                      <a:pt x="2892" y="43"/>
                      <a:pt x="2892" y="48"/>
                    </a:cubicBezTo>
                    <a:cubicBezTo>
                      <a:pt x="2893" y="54"/>
                      <a:pt x="2888" y="59"/>
                      <a:pt x="2882" y="5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>
                <a:off x="2249280" y="2528280"/>
                <a:ext cx="67320" cy="43920"/>
              </a:xfrm>
              <a:custGeom>
                <a:rect b="b" l="l" r="r" t="t"/>
                <a:pathLst>
                  <a:path extrusionOk="0" h="122" w="187">
                    <a:moveTo>
                      <a:pt x="68" y="114"/>
                    </a:moveTo>
                    <a:cubicBezTo>
                      <a:pt x="67" y="109"/>
                      <a:pt x="70" y="103"/>
                      <a:pt x="75" y="101"/>
                    </a:cubicBezTo>
                    <a:cubicBezTo>
                      <a:pt x="89" y="96"/>
                      <a:pt x="103" y="92"/>
                      <a:pt x="117" y="88"/>
                    </a:cubicBezTo>
                    <a:cubicBezTo>
                      <a:pt x="124" y="86"/>
                      <a:pt x="131" y="84"/>
                      <a:pt x="139" y="81"/>
                    </a:cubicBezTo>
                    <a:cubicBezTo>
                      <a:pt x="144" y="80"/>
                      <a:pt x="149" y="78"/>
                      <a:pt x="155" y="77"/>
                    </a:cubicBezTo>
                    <a:cubicBezTo>
                      <a:pt x="137" y="70"/>
                      <a:pt x="119" y="63"/>
                      <a:pt x="102" y="57"/>
                    </a:cubicBezTo>
                    <a:cubicBezTo>
                      <a:pt x="79" y="49"/>
                      <a:pt x="58" y="42"/>
                      <a:pt x="36" y="33"/>
                    </a:cubicBezTo>
                    <a:cubicBezTo>
                      <a:pt x="31" y="31"/>
                      <a:pt x="25" y="29"/>
                      <a:pt x="19" y="26"/>
                    </a:cubicBezTo>
                    <a:cubicBezTo>
                      <a:pt x="16" y="25"/>
                      <a:pt x="12" y="24"/>
                      <a:pt x="10" y="22"/>
                    </a:cubicBezTo>
                    <a:cubicBezTo>
                      <a:pt x="5" y="19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2" y="0"/>
                      <a:pt x="15" y="1"/>
                      <a:pt x="17" y="3"/>
                    </a:cubicBezTo>
                    <a:lnTo>
                      <a:pt x="18" y="3"/>
                    </a:lnTo>
                    <a:cubicBezTo>
                      <a:pt x="21" y="5"/>
                      <a:pt x="25" y="7"/>
                      <a:pt x="28" y="8"/>
                    </a:cubicBezTo>
                    <a:cubicBezTo>
                      <a:pt x="32" y="10"/>
                      <a:pt x="36" y="11"/>
                      <a:pt x="39" y="13"/>
                    </a:cubicBezTo>
                    <a:cubicBezTo>
                      <a:pt x="60" y="21"/>
                      <a:pt x="81" y="29"/>
                      <a:pt x="102" y="36"/>
                    </a:cubicBezTo>
                    <a:cubicBezTo>
                      <a:pt x="122" y="44"/>
                      <a:pt x="142" y="51"/>
                      <a:pt x="163" y="58"/>
                    </a:cubicBezTo>
                    <a:cubicBezTo>
                      <a:pt x="168" y="60"/>
                      <a:pt x="173" y="61"/>
                      <a:pt x="178" y="64"/>
                    </a:cubicBezTo>
                    <a:cubicBezTo>
                      <a:pt x="182" y="66"/>
                      <a:pt x="185" y="70"/>
                      <a:pt x="185" y="75"/>
                    </a:cubicBezTo>
                    <a:cubicBezTo>
                      <a:pt x="186" y="80"/>
                      <a:pt x="183" y="84"/>
                      <a:pt x="180" y="87"/>
                    </a:cubicBezTo>
                    <a:cubicBezTo>
                      <a:pt x="176" y="91"/>
                      <a:pt x="170" y="93"/>
                      <a:pt x="164" y="95"/>
                    </a:cubicBezTo>
                    <a:cubicBezTo>
                      <a:pt x="162" y="96"/>
                      <a:pt x="159" y="96"/>
                      <a:pt x="156" y="98"/>
                    </a:cubicBezTo>
                    <a:cubicBezTo>
                      <a:pt x="152" y="99"/>
                      <a:pt x="146" y="100"/>
                      <a:pt x="142" y="102"/>
                    </a:cubicBezTo>
                    <a:cubicBezTo>
                      <a:pt x="121" y="107"/>
                      <a:pt x="101" y="113"/>
                      <a:pt x="82" y="120"/>
                    </a:cubicBezTo>
                    <a:cubicBezTo>
                      <a:pt x="81" y="121"/>
                      <a:pt x="79" y="121"/>
                      <a:pt x="78" y="121"/>
                    </a:cubicBezTo>
                    <a:cubicBezTo>
                      <a:pt x="74" y="121"/>
                      <a:pt x="70" y="118"/>
                      <a:pt x="68" y="11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>
                <a:off x="1593720" y="2059920"/>
                <a:ext cx="19080" cy="856440"/>
              </a:xfrm>
              <a:custGeom>
                <a:rect b="b" l="l" r="r" t="t"/>
                <a:pathLst>
                  <a:path extrusionOk="0" h="2379" w="53">
                    <a:moveTo>
                      <a:pt x="30" y="2368"/>
                    </a:moveTo>
                    <a:cubicBezTo>
                      <a:pt x="30" y="2364"/>
                      <a:pt x="30" y="2360"/>
                      <a:pt x="30" y="2356"/>
                    </a:cubicBezTo>
                    <a:cubicBezTo>
                      <a:pt x="30" y="2357"/>
                      <a:pt x="30" y="2357"/>
                      <a:pt x="30" y="2358"/>
                    </a:cubicBezTo>
                    <a:cubicBezTo>
                      <a:pt x="30" y="2346"/>
                      <a:pt x="28" y="2335"/>
                      <a:pt x="27" y="2324"/>
                    </a:cubicBezTo>
                    <a:cubicBezTo>
                      <a:pt x="26" y="2313"/>
                      <a:pt x="25" y="2302"/>
                      <a:pt x="24" y="2290"/>
                    </a:cubicBezTo>
                    <a:cubicBezTo>
                      <a:pt x="24" y="2285"/>
                      <a:pt x="24" y="2279"/>
                      <a:pt x="24" y="2273"/>
                    </a:cubicBezTo>
                    <a:cubicBezTo>
                      <a:pt x="23" y="2267"/>
                      <a:pt x="23" y="2261"/>
                      <a:pt x="23" y="2256"/>
                    </a:cubicBezTo>
                    <a:cubicBezTo>
                      <a:pt x="23" y="2243"/>
                      <a:pt x="23" y="2232"/>
                      <a:pt x="22" y="2219"/>
                    </a:cubicBezTo>
                    <a:cubicBezTo>
                      <a:pt x="21" y="2194"/>
                      <a:pt x="20" y="2170"/>
                      <a:pt x="20" y="2145"/>
                    </a:cubicBezTo>
                    <a:cubicBezTo>
                      <a:pt x="20" y="2132"/>
                      <a:pt x="20" y="2119"/>
                      <a:pt x="20" y="2106"/>
                    </a:cubicBezTo>
                    <a:cubicBezTo>
                      <a:pt x="20" y="2093"/>
                      <a:pt x="20" y="2080"/>
                      <a:pt x="20" y="2067"/>
                    </a:cubicBezTo>
                    <a:cubicBezTo>
                      <a:pt x="20" y="2048"/>
                      <a:pt x="21" y="2029"/>
                      <a:pt x="21" y="2010"/>
                    </a:cubicBezTo>
                    <a:cubicBezTo>
                      <a:pt x="21" y="1992"/>
                      <a:pt x="21" y="1974"/>
                      <a:pt x="21" y="1956"/>
                    </a:cubicBezTo>
                    <a:cubicBezTo>
                      <a:pt x="21" y="1957"/>
                      <a:pt x="21" y="1957"/>
                      <a:pt x="21" y="1957"/>
                    </a:cubicBezTo>
                    <a:cubicBezTo>
                      <a:pt x="21" y="1949"/>
                      <a:pt x="21" y="1939"/>
                      <a:pt x="21" y="1930"/>
                    </a:cubicBezTo>
                    <a:cubicBezTo>
                      <a:pt x="20" y="1921"/>
                      <a:pt x="20" y="1911"/>
                      <a:pt x="20" y="1901"/>
                    </a:cubicBezTo>
                    <a:lnTo>
                      <a:pt x="20" y="1902"/>
                    </a:lnTo>
                    <a:cubicBezTo>
                      <a:pt x="20" y="1901"/>
                      <a:pt x="20" y="1900"/>
                      <a:pt x="20" y="1899"/>
                    </a:cubicBezTo>
                    <a:lnTo>
                      <a:pt x="20" y="1900"/>
                    </a:lnTo>
                    <a:cubicBezTo>
                      <a:pt x="20" y="1869"/>
                      <a:pt x="20" y="1838"/>
                      <a:pt x="20" y="1807"/>
                    </a:cubicBezTo>
                    <a:cubicBezTo>
                      <a:pt x="19" y="1777"/>
                      <a:pt x="20" y="1746"/>
                      <a:pt x="20" y="1716"/>
                    </a:cubicBezTo>
                    <a:cubicBezTo>
                      <a:pt x="19" y="1665"/>
                      <a:pt x="18" y="1613"/>
                      <a:pt x="18" y="1562"/>
                    </a:cubicBezTo>
                    <a:cubicBezTo>
                      <a:pt x="18" y="1551"/>
                      <a:pt x="18" y="1539"/>
                      <a:pt x="19" y="1527"/>
                    </a:cubicBezTo>
                    <a:cubicBezTo>
                      <a:pt x="19" y="1513"/>
                      <a:pt x="19" y="1499"/>
                      <a:pt x="19" y="1485"/>
                    </a:cubicBezTo>
                    <a:cubicBezTo>
                      <a:pt x="19" y="1460"/>
                      <a:pt x="20" y="1436"/>
                      <a:pt x="20" y="1412"/>
                    </a:cubicBezTo>
                    <a:cubicBezTo>
                      <a:pt x="20" y="1385"/>
                      <a:pt x="20" y="1358"/>
                      <a:pt x="20" y="1332"/>
                    </a:cubicBezTo>
                    <a:cubicBezTo>
                      <a:pt x="20" y="1307"/>
                      <a:pt x="21" y="1283"/>
                      <a:pt x="22" y="1259"/>
                    </a:cubicBezTo>
                    <a:cubicBezTo>
                      <a:pt x="23" y="1232"/>
                      <a:pt x="24" y="1206"/>
                      <a:pt x="24" y="1179"/>
                    </a:cubicBezTo>
                    <a:cubicBezTo>
                      <a:pt x="24" y="1155"/>
                      <a:pt x="24" y="1130"/>
                      <a:pt x="24" y="1105"/>
                    </a:cubicBezTo>
                    <a:cubicBezTo>
                      <a:pt x="24" y="1094"/>
                      <a:pt x="24" y="1082"/>
                      <a:pt x="24" y="1069"/>
                    </a:cubicBezTo>
                    <a:cubicBezTo>
                      <a:pt x="24" y="1070"/>
                      <a:pt x="24" y="1071"/>
                      <a:pt x="24" y="1071"/>
                    </a:cubicBezTo>
                    <a:cubicBezTo>
                      <a:pt x="24" y="1046"/>
                      <a:pt x="23" y="1022"/>
                      <a:pt x="22" y="997"/>
                    </a:cubicBezTo>
                    <a:cubicBezTo>
                      <a:pt x="21" y="970"/>
                      <a:pt x="20" y="942"/>
                      <a:pt x="19" y="915"/>
                    </a:cubicBezTo>
                    <a:cubicBezTo>
                      <a:pt x="18" y="891"/>
                      <a:pt x="18" y="867"/>
                      <a:pt x="17" y="843"/>
                    </a:cubicBezTo>
                    <a:cubicBezTo>
                      <a:pt x="17" y="817"/>
                      <a:pt x="16" y="790"/>
                      <a:pt x="16" y="764"/>
                    </a:cubicBezTo>
                    <a:cubicBezTo>
                      <a:pt x="13" y="712"/>
                      <a:pt x="10" y="661"/>
                      <a:pt x="7" y="609"/>
                    </a:cubicBezTo>
                    <a:cubicBezTo>
                      <a:pt x="5" y="584"/>
                      <a:pt x="3" y="558"/>
                      <a:pt x="2" y="533"/>
                    </a:cubicBezTo>
                    <a:cubicBezTo>
                      <a:pt x="2" y="521"/>
                      <a:pt x="1" y="509"/>
                      <a:pt x="0" y="497"/>
                    </a:cubicBezTo>
                    <a:cubicBezTo>
                      <a:pt x="0" y="484"/>
                      <a:pt x="0" y="472"/>
                      <a:pt x="0" y="459"/>
                    </a:cubicBezTo>
                    <a:cubicBezTo>
                      <a:pt x="0" y="434"/>
                      <a:pt x="1" y="409"/>
                      <a:pt x="2" y="384"/>
                    </a:cubicBezTo>
                    <a:cubicBezTo>
                      <a:pt x="3" y="360"/>
                      <a:pt x="3" y="335"/>
                      <a:pt x="5" y="311"/>
                    </a:cubicBezTo>
                    <a:cubicBezTo>
                      <a:pt x="6" y="285"/>
                      <a:pt x="7" y="260"/>
                      <a:pt x="9" y="234"/>
                    </a:cubicBezTo>
                    <a:cubicBezTo>
                      <a:pt x="9" y="209"/>
                      <a:pt x="10" y="183"/>
                      <a:pt x="10" y="158"/>
                    </a:cubicBezTo>
                    <a:cubicBezTo>
                      <a:pt x="10" y="145"/>
                      <a:pt x="10" y="132"/>
                      <a:pt x="10" y="119"/>
                    </a:cubicBezTo>
                    <a:cubicBezTo>
                      <a:pt x="10" y="120"/>
                      <a:pt x="10" y="120"/>
                      <a:pt x="10" y="120"/>
                    </a:cubicBezTo>
                    <a:cubicBezTo>
                      <a:pt x="10" y="119"/>
                      <a:pt x="10" y="117"/>
                      <a:pt x="10" y="116"/>
                    </a:cubicBezTo>
                    <a:lnTo>
                      <a:pt x="10" y="117"/>
                    </a:lnTo>
                    <a:cubicBezTo>
                      <a:pt x="10" y="112"/>
                      <a:pt x="10" y="106"/>
                      <a:pt x="10" y="100"/>
                    </a:cubicBezTo>
                    <a:cubicBezTo>
                      <a:pt x="10" y="101"/>
                      <a:pt x="10" y="102"/>
                      <a:pt x="10" y="102"/>
                    </a:cubicBezTo>
                    <a:cubicBezTo>
                      <a:pt x="10" y="88"/>
                      <a:pt x="10" y="73"/>
                      <a:pt x="10" y="59"/>
                    </a:cubicBezTo>
                    <a:cubicBezTo>
                      <a:pt x="10" y="43"/>
                      <a:pt x="11" y="26"/>
                      <a:pt x="12" y="10"/>
                    </a:cubicBezTo>
                    <a:cubicBezTo>
                      <a:pt x="12" y="4"/>
                      <a:pt x="17" y="0"/>
                      <a:pt x="23" y="0"/>
                    </a:cubicBezTo>
                    <a:cubicBezTo>
                      <a:pt x="28" y="0"/>
                      <a:pt x="33" y="5"/>
                      <a:pt x="32" y="11"/>
                    </a:cubicBezTo>
                    <a:cubicBezTo>
                      <a:pt x="32" y="26"/>
                      <a:pt x="31" y="42"/>
                      <a:pt x="31" y="57"/>
                    </a:cubicBezTo>
                    <a:cubicBezTo>
                      <a:pt x="30" y="71"/>
                      <a:pt x="30" y="86"/>
                      <a:pt x="30" y="100"/>
                    </a:cubicBezTo>
                    <a:cubicBezTo>
                      <a:pt x="30" y="125"/>
                      <a:pt x="30" y="150"/>
                      <a:pt x="29" y="175"/>
                    </a:cubicBezTo>
                    <a:cubicBezTo>
                      <a:pt x="29" y="187"/>
                      <a:pt x="28" y="198"/>
                      <a:pt x="28" y="209"/>
                    </a:cubicBezTo>
                    <a:cubicBezTo>
                      <a:pt x="27" y="222"/>
                      <a:pt x="27" y="235"/>
                      <a:pt x="27" y="248"/>
                    </a:cubicBezTo>
                    <a:cubicBezTo>
                      <a:pt x="25" y="274"/>
                      <a:pt x="24" y="299"/>
                      <a:pt x="23" y="325"/>
                    </a:cubicBezTo>
                    <a:cubicBezTo>
                      <a:pt x="20" y="375"/>
                      <a:pt x="19" y="426"/>
                      <a:pt x="19" y="476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86"/>
                      <a:pt x="19" y="497"/>
                      <a:pt x="20" y="509"/>
                    </a:cubicBezTo>
                    <a:cubicBezTo>
                      <a:pt x="20" y="522"/>
                      <a:pt x="21" y="536"/>
                      <a:pt x="22" y="549"/>
                    </a:cubicBezTo>
                    <a:cubicBezTo>
                      <a:pt x="23" y="575"/>
                      <a:pt x="25" y="602"/>
                      <a:pt x="27" y="628"/>
                    </a:cubicBezTo>
                    <a:cubicBezTo>
                      <a:pt x="28" y="653"/>
                      <a:pt x="30" y="679"/>
                      <a:pt x="31" y="704"/>
                    </a:cubicBezTo>
                    <a:cubicBezTo>
                      <a:pt x="32" y="728"/>
                      <a:pt x="33" y="752"/>
                      <a:pt x="34" y="776"/>
                    </a:cubicBezTo>
                    <a:cubicBezTo>
                      <a:pt x="35" y="801"/>
                      <a:pt x="35" y="827"/>
                      <a:pt x="35" y="853"/>
                    </a:cubicBezTo>
                    <a:cubicBezTo>
                      <a:pt x="36" y="879"/>
                      <a:pt x="36" y="906"/>
                      <a:pt x="37" y="934"/>
                    </a:cubicBezTo>
                    <a:cubicBezTo>
                      <a:pt x="38" y="957"/>
                      <a:pt x="39" y="981"/>
                      <a:pt x="40" y="1006"/>
                    </a:cubicBezTo>
                    <a:cubicBezTo>
                      <a:pt x="41" y="1032"/>
                      <a:pt x="42" y="1058"/>
                      <a:pt x="42" y="1085"/>
                    </a:cubicBezTo>
                    <a:cubicBezTo>
                      <a:pt x="42" y="1092"/>
                      <a:pt x="42" y="1099"/>
                      <a:pt x="42" y="1106"/>
                    </a:cubicBezTo>
                    <a:cubicBezTo>
                      <a:pt x="42" y="1105"/>
                      <a:pt x="42" y="1105"/>
                      <a:pt x="42" y="1105"/>
                    </a:cubicBezTo>
                    <a:cubicBezTo>
                      <a:pt x="42" y="1156"/>
                      <a:pt x="41" y="1207"/>
                      <a:pt x="40" y="1258"/>
                    </a:cubicBezTo>
                    <a:cubicBezTo>
                      <a:pt x="39" y="1282"/>
                      <a:pt x="38" y="1307"/>
                      <a:pt x="38" y="1332"/>
                    </a:cubicBezTo>
                    <a:cubicBezTo>
                      <a:pt x="38" y="1359"/>
                      <a:pt x="38" y="1386"/>
                      <a:pt x="38" y="1413"/>
                    </a:cubicBezTo>
                    <a:cubicBezTo>
                      <a:pt x="38" y="1443"/>
                      <a:pt x="38" y="1473"/>
                      <a:pt x="37" y="1503"/>
                    </a:cubicBezTo>
                    <a:cubicBezTo>
                      <a:pt x="37" y="1517"/>
                      <a:pt x="37" y="1531"/>
                      <a:pt x="37" y="1545"/>
                    </a:cubicBezTo>
                    <a:cubicBezTo>
                      <a:pt x="36" y="1560"/>
                      <a:pt x="36" y="1577"/>
                      <a:pt x="36" y="1593"/>
                    </a:cubicBezTo>
                    <a:cubicBezTo>
                      <a:pt x="36" y="1592"/>
                      <a:pt x="36" y="1592"/>
                      <a:pt x="36" y="1591"/>
                    </a:cubicBezTo>
                    <a:cubicBezTo>
                      <a:pt x="37" y="1633"/>
                      <a:pt x="37" y="1674"/>
                      <a:pt x="38" y="1715"/>
                    </a:cubicBezTo>
                    <a:cubicBezTo>
                      <a:pt x="38" y="1736"/>
                      <a:pt x="38" y="1757"/>
                      <a:pt x="38" y="1778"/>
                    </a:cubicBezTo>
                    <a:cubicBezTo>
                      <a:pt x="38" y="1798"/>
                      <a:pt x="38" y="1818"/>
                      <a:pt x="38" y="1838"/>
                    </a:cubicBezTo>
                    <a:lnTo>
                      <a:pt x="38" y="1837"/>
                    </a:lnTo>
                    <a:cubicBezTo>
                      <a:pt x="38" y="1868"/>
                      <a:pt x="39" y="1899"/>
                      <a:pt x="39" y="1930"/>
                    </a:cubicBezTo>
                    <a:cubicBezTo>
                      <a:pt x="39" y="1929"/>
                      <a:pt x="39" y="1929"/>
                      <a:pt x="39" y="1929"/>
                    </a:cubicBezTo>
                    <a:cubicBezTo>
                      <a:pt x="39" y="1938"/>
                      <a:pt x="39" y="1948"/>
                      <a:pt x="39" y="1958"/>
                    </a:cubicBezTo>
                    <a:cubicBezTo>
                      <a:pt x="39" y="1957"/>
                      <a:pt x="39" y="1957"/>
                      <a:pt x="39" y="1957"/>
                    </a:cubicBezTo>
                    <a:cubicBezTo>
                      <a:pt x="39" y="1958"/>
                      <a:pt x="39" y="1959"/>
                      <a:pt x="39" y="1960"/>
                    </a:cubicBezTo>
                    <a:cubicBezTo>
                      <a:pt x="39" y="1960"/>
                      <a:pt x="39" y="1959"/>
                      <a:pt x="39" y="1958"/>
                    </a:cubicBezTo>
                    <a:cubicBezTo>
                      <a:pt x="39" y="1965"/>
                      <a:pt x="39" y="1972"/>
                      <a:pt x="39" y="1979"/>
                    </a:cubicBezTo>
                    <a:cubicBezTo>
                      <a:pt x="39" y="1978"/>
                      <a:pt x="39" y="1978"/>
                      <a:pt x="39" y="1978"/>
                    </a:cubicBezTo>
                    <a:cubicBezTo>
                      <a:pt x="39" y="1979"/>
                      <a:pt x="39" y="1981"/>
                      <a:pt x="39" y="1983"/>
                    </a:cubicBezTo>
                    <a:lnTo>
                      <a:pt x="39" y="1982"/>
                    </a:lnTo>
                    <a:cubicBezTo>
                      <a:pt x="39" y="2014"/>
                      <a:pt x="39" y="2045"/>
                      <a:pt x="39" y="2077"/>
                    </a:cubicBezTo>
                    <a:cubicBezTo>
                      <a:pt x="39" y="2090"/>
                      <a:pt x="39" y="2104"/>
                      <a:pt x="39" y="2117"/>
                    </a:cubicBezTo>
                    <a:cubicBezTo>
                      <a:pt x="39" y="2116"/>
                      <a:pt x="39" y="2116"/>
                      <a:pt x="39" y="2116"/>
                    </a:cubicBezTo>
                    <a:cubicBezTo>
                      <a:pt x="39" y="2121"/>
                      <a:pt x="39" y="2126"/>
                      <a:pt x="39" y="2131"/>
                    </a:cubicBezTo>
                    <a:cubicBezTo>
                      <a:pt x="39" y="2131"/>
                      <a:pt x="39" y="2132"/>
                      <a:pt x="39" y="2133"/>
                    </a:cubicBezTo>
                    <a:cubicBezTo>
                      <a:pt x="39" y="2132"/>
                      <a:pt x="39" y="2132"/>
                      <a:pt x="39" y="2131"/>
                    </a:cubicBezTo>
                    <a:cubicBezTo>
                      <a:pt x="39" y="2152"/>
                      <a:pt x="41" y="2173"/>
                      <a:pt x="41" y="2194"/>
                    </a:cubicBezTo>
                    <a:cubicBezTo>
                      <a:pt x="42" y="2204"/>
                      <a:pt x="42" y="2215"/>
                      <a:pt x="43" y="2226"/>
                    </a:cubicBezTo>
                    <a:cubicBezTo>
                      <a:pt x="44" y="2236"/>
                      <a:pt x="44" y="2246"/>
                      <a:pt x="44" y="2256"/>
                    </a:cubicBezTo>
                    <a:cubicBezTo>
                      <a:pt x="44" y="2265"/>
                      <a:pt x="44" y="2275"/>
                      <a:pt x="45" y="2284"/>
                    </a:cubicBezTo>
                    <a:cubicBezTo>
                      <a:pt x="45" y="2293"/>
                      <a:pt x="46" y="2303"/>
                      <a:pt x="48" y="2313"/>
                    </a:cubicBezTo>
                    <a:cubicBezTo>
                      <a:pt x="49" y="2323"/>
                      <a:pt x="50" y="2332"/>
                      <a:pt x="51" y="2343"/>
                    </a:cubicBezTo>
                    <a:cubicBezTo>
                      <a:pt x="51" y="2351"/>
                      <a:pt x="52" y="2359"/>
                      <a:pt x="51" y="2368"/>
                    </a:cubicBezTo>
                    <a:cubicBezTo>
                      <a:pt x="51" y="2373"/>
                      <a:pt x="46" y="2377"/>
                      <a:pt x="41" y="2378"/>
                    </a:cubicBezTo>
                    <a:cubicBezTo>
                      <a:pt x="35" y="2378"/>
                      <a:pt x="30" y="2374"/>
                      <a:pt x="30" y="236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>
                <a:off x="1582920" y="2050920"/>
                <a:ext cx="42120" cy="75240"/>
              </a:xfrm>
              <a:custGeom>
                <a:rect b="b" l="l" r="r" t="t"/>
                <a:pathLst>
                  <a:path extrusionOk="0" h="209" w="117">
                    <a:moveTo>
                      <a:pt x="100" y="206"/>
                    </a:moveTo>
                    <a:cubicBezTo>
                      <a:pt x="97" y="205"/>
                      <a:pt x="96" y="202"/>
                      <a:pt x="95" y="199"/>
                    </a:cubicBezTo>
                    <a:cubicBezTo>
                      <a:pt x="92" y="188"/>
                      <a:pt x="90" y="177"/>
                      <a:pt x="88" y="166"/>
                    </a:cubicBezTo>
                    <a:cubicBezTo>
                      <a:pt x="86" y="157"/>
                      <a:pt x="85" y="148"/>
                      <a:pt x="83" y="139"/>
                    </a:cubicBezTo>
                    <a:cubicBezTo>
                      <a:pt x="81" y="128"/>
                      <a:pt x="79" y="117"/>
                      <a:pt x="77" y="106"/>
                    </a:cubicBezTo>
                    <a:cubicBezTo>
                      <a:pt x="76" y="102"/>
                      <a:pt x="75" y="99"/>
                      <a:pt x="74" y="95"/>
                    </a:cubicBezTo>
                    <a:cubicBezTo>
                      <a:pt x="73" y="89"/>
                      <a:pt x="72" y="84"/>
                      <a:pt x="71" y="79"/>
                    </a:cubicBezTo>
                    <a:cubicBezTo>
                      <a:pt x="69" y="72"/>
                      <a:pt x="67" y="65"/>
                      <a:pt x="65" y="59"/>
                    </a:cubicBezTo>
                    <a:cubicBezTo>
                      <a:pt x="63" y="52"/>
                      <a:pt x="61" y="45"/>
                      <a:pt x="58" y="38"/>
                    </a:cubicBezTo>
                    <a:cubicBezTo>
                      <a:pt x="54" y="56"/>
                      <a:pt x="50" y="74"/>
                      <a:pt x="46" y="91"/>
                    </a:cubicBezTo>
                    <a:cubicBezTo>
                      <a:pt x="43" y="100"/>
                      <a:pt x="40" y="110"/>
                      <a:pt x="38" y="120"/>
                    </a:cubicBezTo>
                    <a:cubicBezTo>
                      <a:pt x="36" y="125"/>
                      <a:pt x="35" y="132"/>
                      <a:pt x="33" y="138"/>
                    </a:cubicBezTo>
                    <a:cubicBezTo>
                      <a:pt x="31" y="144"/>
                      <a:pt x="29" y="149"/>
                      <a:pt x="27" y="155"/>
                    </a:cubicBezTo>
                    <a:cubicBezTo>
                      <a:pt x="25" y="161"/>
                      <a:pt x="22" y="167"/>
                      <a:pt x="19" y="173"/>
                    </a:cubicBezTo>
                    <a:cubicBezTo>
                      <a:pt x="16" y="177"/>
                      <a:pt x="11" y="178"/>
                      <a:pt x="7" y="177"/>
                    </a:cubicBezTo>
                    <a:cubicBezTo>
                      <a:pt x="2" y="176"/>
                      <a:pt x="0" y="171"/>
                      <a:pt x="0" y="167"/>
                    </a:cubicBezTo>
                    <a:cubicBezTo>
                      <a:pt x="0" y="162"/>
                      <a:pt x="1" y="158"/>
                      <a:pt x="2" y="154"/>
                    </a:cubicBezTo>
                    <a:cubicBezTo>
                      <a:pt x="3" y="152"/>
                      <a:pt x="4" y="149"/>
                      <a:pt x="4" y="146"/>
                    </a:cubicBezTo>
                    <a:cubicBezTo>
                      <a:pt x="5" y="141"/>
                      <a:pt x="7" y="136"/>
                      <a:pt x="7" y="131"/>
                    </a:cubicBezTo>
                    <a:cubicBezTo>
                      <a:pt x="9" y="120"/>
                      <a:pt x="12" y="108"/>
                      <a:pt x="14" y="97"/>
                    </a:cubicBezTo>
                    <a:cubicBezTo>
                      <a:pt x="16" y="87"/>
                      <a:pt x="18" y="77"/>
                      <a:pt x="21" y="67"/>
                    </a:cubicBezTo>
                    <a:cubicBezTo>
                      <a:pt x="23" y="56"/>
                      <a:pt x="26" y="44"/>
                      <a:pt x="29" y="33"/>
                    </a:cubicBezTo>
                    <a:cubicBezTo>
                      <a:pt x="31" y="25"/>
                      <a:pt x="33" y="18"/>
                      <a:pt x="37" y="11"/>
                    </a:cubicBezTo>
                    <a:cubicBezTo>
                      <a:pt x="40" y="6"/>
                      <a:pt x="44" y="0"/>
                      <a:pt x="50" y="0"/>
                    </a:cubicBezTo>
                    <a:cubicBezTo>
                      <a:pt x="54" y="0"/>
                      <a:pt x="58" y="3"/>
                      <a:pt x="60" y="7"/>
                    </a:cubicBezTo>
                    <a:cubicBezTo>
                      <a:pt x="64" y="8"/>
                      <a:pt x="68" y="12"/>
                      <a:pt x="70" y="15"/>
                    </a:cubicBezTo>
                    <a:cubicBezTo>
                      <a:pt x="74" y="21"/>
                      <a:pt x="76" y="28"/>
                      <a:pt x="78" y="34"/>
                    </a:cubicBezTo>
                    <a:cubicBezTo>
                      <a:pt x="82" y="43"/>
                      <a:pt x="84" y="53"/>
                      <a:pt x="86" y="62"/>
                    </a:cubicBezTo>
                    <a:cubicBezTo>
                      <a:pt x="88" y="67"/>
                      <a:pt x="89" y="72"/>
                      <a:pt x="90" y="77"/>
                    </a:cubicBezTo>
                    <a:cubicBezTo>
                      <a:pt x="92" y="86"/>
                      <a:pt x="95" y="95"/>
                      <a:pt x="96" y="105"/>
                    </a:cubicBezTo>
                    <a:cubicBezTo>
                      <a:pt x="99" y="115"/>
                      <a:pt x="100" y="125"/>
                      <a:pt x="102" y="136"/>
                    </a:cubicBezTo>
                    <a:cubicBezTo>
                      <a:pt x="105" y="153"/>
                      <a:pt x="109" y="171"/>
                      <a:pt x="113" y="189"/>
                    </a:cubicBezTo>
                    <a:cubicBezTo>
                      <a:pt x="114" y="191"/>
                      <a:pt x="114" y="192"/>
                      <a:pt x="114" y="194"/>
                    </a:cubicBezTo>
                    <a:cubicBezTo>
                      <a:pt x="116" y="199"/>
                      <a:pt x="114" y="205"/>
                      <a:pt x="109" y="207"/>
                    </a:cubicBezTo>
                    <a:cubicBezTo>
                      <a:pt x="107" y="208"/>
                      <a:pt x="106" y="208"/>
                      <a:pt x="105" y="208"/>
                    </a:cubicBezTo>
                    <a:cubicBezTo>
                      <a:pt x="103" y="208"/>
                      <a:pt x="102" y="207"/>
                      <a:pt x="100" y="20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>
                <a:off x="1249200" y="2260080"/>
                <a:ext cx="753840" cy="263520"/>
              </a:xfrm>
              <a:custGeom>
                <a:rect b="b" l="l" r="r" t="t"/>
                <a:pathLst>
                  <a:path extrusionOk="0" h="732" w="2094">
                    <a:moveTo>
                      <a:pt x="2074" y="728"/>
                    </a:moveTo>
                    <a:cubicBezTo>
                      <a:pt x="2062" y="716"/>
                      <a:pt x="2050" y="704"/>
                      <a:pt x="2038" y="691"/>
                    </a:cubicBezTo>
                    <a:cubicBezTo>
                      <a:pt x="2032" y="685"/>
                      <a:pt x="2026" y="679"/>
                      <a:pt x="2020" y="673"/>
                    </a:cubicBezTo>
                    <a:cubicBezTo>
                      <a:pt x="2014" y="666"/>
                      <a:pt x="2008" y="659"/>
                      <a:pt x="2002" y="653"/>
                    </a:cubicBezTo>
                    <a:cubicBezTo>
                      <a:pt x="1989" y="639"/>
                      <a:pt x="1974" y="627"/>
                      <a:pt x="1960" y="614"/>
                    </a:cubicBezTo>
                    <a:cubicBezTo>
                      <a:pt x="1953" y="608"/>
                      <a:pt x="1946" y="601"/>
                      <a:pt x="1940" y="595"/>
                    </a:cubicBezTo>
                    <a:cubicBezTo>
                      <a:pt x="1932" y="588"/>
                      <a:pt x="1925" y="580"/>
                      <a:pt x="1918" y="572"/>
                    </a:cubicBezTo>
                    <a:cubicBezTo>
                      <a:pt x="1906" y="558"/>
                      <a:pt x="1894" y="544"/>
                      <a:pt x="1881" y="530"/>
                    </a:cubicBezTo>
                    <a:cubicBezTo>
                      <a:pt x="1868" y="516"/>
                      <a:pt x="1854" y="502"/>
                      <a:pt x="1841" y="488"/>
                    </a:cubicBezTo>
                    <a:lnTo>
                      <a:pt x="1841" y="489"/>
                    </a:lnTo>
                    <a:cubicBezTo>
                      <a:pt x="1828" y="476"/>
                      <a:pt x="1815" y="463"/>
                      <a:pt x="1801" y="450"/>
                    </a:cubicBezTo>
                    <a:cubicBezTo>
                      <a:pt x="1786" y="436"/>
                      <a:pt x="1773" y="421"/>
                      <a:pt x="1759" y="406"/>
                    </a:cubicBezTo>
                    <a:cubicBezTo>
                      <a:pt x="1746" y="393"/>
                      <a:pt x="1732" y="379"/>
                      <a:pt x="1719" y="366"/>
                    </a:cubicBezTo>
                    <a:cubicBezTo>
                      <a:pt x="1706" y="352"/>
                      <a:pt x="1692" y="337"/>
                      <a:pt x="1679" y="323"/>
                    </a:cubicBezTo>
                    <a:cubicBezTo>
                      <a:pt x="1665" y="310"/>
                      <a:pt x="1651" y="297"/>
                      <a:pt x="1638" y="284"/>
                    </a:cubicBezTo>
                    <a:cubicBezTo>
                      <a:pt x="1625" y="272"/>
                      <a:pt x="1612" y="260"/>
                      <a:pt x="1598" y="248"/>
                    </a:cubicBezTo>
                    <a:cubicBezTo>
                      <a:pt x="1585" y="236"/>
                      <a:pt x="1572" y="223"/>
                      <a:pt x="1558" y="210"/>
                    </a:cubicBezTo>
                    <a:cubicBezTo>
                      <a:pt x="1552" y="204"/>
                      <a:pt x="1546" y="198"/>
                      <a:pt x="1539" y="192"/>
                    </a:cubicBezTo>
                    <a:cubicBezTo>
                      <a:pt x="1532" y="186"/>
                      <a:pt x="1525" y="180"/>
                      <a:pt x="1517" y="174"/>
                    </a:cubicBezTo>
                    <a:cubicBezTo>
                      <a:pt x="1511" y="169"/>
                      <a:pt x="1505" y="165"/>
                      <a:pt x="1498" y="160"/>
                    </a:cubicBezTo>
                    <a:cubicBezTo>
                      <a:pt x="1495" y="158"/>
                      <a:pt x="1491" y="155"/>
                      <a:pt x="1487" y="153"/>
                    </a:cubicBezTo>
                    <a:cubicBezTo>
                      <a:pt x="1484" y="151"/>
                      <a:pt x="1479" y="149"/>
                      <a:pt x="1476" y="146"/>
                    </a:cubicBezTo>
                    <a:cubicBezTo>
                      <a:pt x="1450" y="132"/>
                      <a:pt x="1424" y="119"/>
                      <a:pt x="1396" y="107"/>
                    </a:cubicBezTo>
                    <a:cubicBezTo>
                      <a:pt x="1386" y="103"/>
                      <a:pt x="1375" y="100"/>
                      <a:pt x="1365" y="96"/>
                    </a:cubicBezTo>
                    <a:cubicBezTo>
                      <a:pt x="1355" y="93"/>
                      <a:pt x="1345" y="89"/>
                      <a:pt x="1335" y="86"/>
                    </a:cubicBezTo>
                    <a:cubicBezTo>
                      <a:pt x="1314" y="79"/>
                      <a:pt x="1293" y="72"/>
                      <a:pt x="1271" y="67"/>
                    </a:cubicBezTo>
                    <a:cubicBezTo>
                      <a:pt x="1264" y="65"/>
                      <a:pt x="1256" y="63"/>
                      <a:pt x="1248" y="61"/>
                    </a:cubicBezTo>
                    <a:cubicBezTo>
                      <a:pt x="1239" y="60"/>
                      <a:pt x="1230" y="58"/>
                      <a:pt x="1220" y="56"/>
                    </a:cubicBezTo>
                    <a:cubicBezTo>
                      <a:pt x="1203" y="53"/>
                      <a:pt x="1186" y="50"/>
                      <a:pt x="1170" y="46"/>
                    </a:cubicBezTo>
                    <a:cubicBezTo>
                      <a:pt x="1137" y="40"/>
                      <a:pt x="1104" y="33"/>
                      <a:pt x="1072" y="29"/>
                    </a:cubicBezTo>
                    <a:cubicBezTo>
                      <a:pt x="1055" y="27"/>
                      <a:pt x="1039" y="25"/>
                      <a:pt x="1022" y="24"/>
                    </a:cubicBezTo>
                    <a:cubicBezTo>
                      <a:pt x="1006" y="23"/>
                      <a:pt x="990" y="22"/>
                      <a:pt x="974" y="21"/>
                    </a:cubicBezTo>
                    <a:cubicBezTo>
                      <a:pt x="964" y="22"/>
                      <a:pt x="956" y="22"/>
                      <a:pt x="946" y="22"/>
                    </a:cubicBezTo>
                    <a:cubicBezTo>
                      <a:pt x="937" y="23"/>
                      <a:pt x="928" y="24"/>
                      <a:pt x="919" y="26"/>
                    </a:cubicBezTo>
                    <a:cubicBezTo>
                      <a:pt x="899" y="29"/>
                      <a:pt x="879" y="33"/>
                      <a:pt x="860" y="38"/>
                    </a:cubicBezTo>
                    <a:cubicBezTo>
                      <a:pt x="840" y="43"/>
                      <a:pt x="820" y="48"/>
                      <a:pt x="800" y="53"/>
                    </a:cubicBezTo>
                    <a:cubicBezTo>
                      <a:pt x="801" y="53"/>
                      <a:pt x="801" y="53"/>
                      <a:pt x="801" y="53"/>
                    </a:cubicBezTo>
                    <a:cubicBezTo>
                      <a:pt x="795" y="54"/>
                      <a:pt x="790" y="56"/>
                      <a:pt x="784" y="57"/>
                    </a:cubicBezTo>
                    <a:lnTo>
                      <a:pt x="785" y="57"/>
                    </a:lnTo>
                    <a:cubicBezTo>
                      <a:pt x="772" y="61"/>
                      <a:pt x="759" y="65"/>
                      <a:pt x="746" y="69"/>
                    </a:cubicBezTo>
                    <a:cubicBezTo>
                      <a:pt x="734" y="74"/>
                      <a:pt x="723" y="78"/>
                      <a:pt x="711" y="82"/>
                    </a:cubicBezTo>
                    <a:cubicBezTo>
                      <a:pt x="700" y="86"/>
                      <a:pt x="690" y="91"/>
                      <a:pt x="680" y="96"/>
                    </a:cubicBezTo>
                    <a:cubicBezTo>
                      <a:pt x="671" y="100"/>
                      <a:pt x="661" y="104"/>
                      <a:pt x="652" y="109"/>
                    </a:cubicBezTo>
                    <a:cubicBezTo>
                      <a:pt x="632" y="117"/>
                      <a:pt x="611" y="126"/>
                      <a:pt x="591" y="135"/>
                    </a:cubicBezTo>
                    <a:cubicBezTo>
                      <a:pt x="572" y="144"/>
                      <a:pt x="553" y="152"/>
                      <a:pt x="534" y="160"/>
                    </a:cubicBezTo>
                    <a:cubicBezTo>
                      <a:pt x="514" y="170"/>
                      <a:pt x="494" y="178"/>
                      <a:pt x="474" y="189"/>
                    </a:cubicBezTo>
                    <a:cubicBezTo>
                      <a:pt x="472" y="190"/>
                      <a:pt x="470" y="191"/>
                      <a:pt x="469" y="192"/>
                    </a:cubicBezTo>
                    <a:cubicBezTo>
                      <a:pt x="469" y="191"/>
                      <a:pt x="470" y="191"/>
                      <a:pt x="470" y="191"/>
                    </a:cubicBezTo>
                    <a:cubicBezTo>
                      <a:pt x="452" y="202"/>
                      <a:pt x="434" y="213"/>
                      <a:pt x="417" y="225"/>
                    </a:cubicBezTo>
                    <a:cubicBezTo>
                      <a:pt x="408" y="230"/>
                      <a:pt x="399" y="237"/>
                      <a:pt x="390" y="243"/>
                    </a:cubicBezTo>
                    <a:cubicBezTo>
                      <a:pt x="381" y="248"/>
                      <a:pt x="372" y="254"/>
                      <a:pt x="363" y="260"/>
                    </a:cubicBezTo>
                    <a:cubicBezTo>
                      <a:pt x="346" y="271"/>
                      <a:pt x="329" y="283"/>
                      <a:pt x="311" y="293"/>
                    </a:cubicBezTo>
                    <a:cubicBezTo>
                      <a:pt x="291" y="304"/>
                      <a:pt x="272" y="315"/>
                      <a:pt x="253" y="326"/>
                    </a:cubicBezTo>
                    <a:cubicBezTo>
                      <a:pt x="241" y="333"/>
                      <a:pt x="229" y="340"/>
                      <a:pt x="217" y="349"/>
                    </a:cubicBezTo>
                    <a:cubicBezTo>
                      <a:pt x="205" y="357"/>
                      <a:pt x="192" y="366"/>
                      <a:pt x="181" y="375"/>
                    </a:cubicBezTo>
                    <a:cubicBezTo>
                      <a:pt x="158" y="392"/>
                      <a:pt x="137" y="410"/>
                      <a:pt x="114" y="427"/>
                    </a:cubicBezTo>
                    <a:cubicBezTo>
                      <a:pt x="91" y="445"/>
                      <a:pt x="68" y="461"/>
                      <a:pt x="44" y="478"/>
                    </a:cubicBezTo>
                    <a:cubicBezTo>
                      <a:pt x="38" y="483"/>
                      <a:pt x="32" y="488"/>
                      <a:pt x="26" y="493"/>
                    </a:cubicBezTo>
                    <a:cubicBezTo>
                      <a:pt x="25" y="495"/>
                      <a:pt x="23" y="497"/>
                      <a:pt x="22" y="498"/>
                    </a:cubicBezTo>
                    <a:cubicBezTo>
                      <a:pt x="22" y="498"/>
                      <a:pt x="22" y="497"/>
                      <a:pt x="23" y="497"/>
                    </a:cubicBezTo>
                    <a:cubicBezTo>
                      <a:pt x="22" y="498"/>
                      <a:pt x="22" y="498"/>
                      <a:pt x="22" y="498"/>
                    </a:cubicBezTo>
                    <a:lnTo>
                      <a:pt x="22" y="499"/>
                    </a:lnTo>
                    <a:cubicBezTo>
                      <a:pt x="22" y="500"/>
                      <a:pt x="22" y="500"/>
                      <a:pt x="21" y="501"/>
                    </a:cubicBezTo>
                    <a:cubicBezTo>
                      <a:pt x="21" y="507"/>
                      <a:pt x="15" y="511"/>
                      <a:pt x="9" y="509"/>
                    </a:cubicBezTo>
                    <a:cubicBezTo>
                      <a:pt x="4" y="508"/>
                      <a:pt x="0" y="503"/>
                      <a:pt x="1" y="497"/>
                    </a:cubicBezTo>
                    <a:cubicBezTo>
                      <a:pt x="1" y="497"/>
                      <a:pt x="1" y="496"/>
                      <a:pt x="1" y="495"/>
                    </a:cubicBezTo>
                    <a:cubicBezTo>
                      <a:pt x="1" y="494"/>
                      <a:pt x="2" y="493"/>
                      <a:pt x="2" y="491"/>
                    </a:cubicBezTo>
                    <a:cubicBezTo>
                      <a:pt x="3" y="489"/>
                      <a:pt x="4" y="487"/>
                      <a:pt x="5" y="486"/>
                    </a:cubicBezTo>
                    <a:cubicBezTo>
                      <a:pt x="7" y="483"/>
                      <a:pt x="9" y="481"/>
                      <a:pt x="11" y="479"/>
                    </a:cubicBezTo>
                    <a:cubicBezTo>
                      <a:pt x="13" y="477"/>
                      <a:pt x="15" y="475"/>
                      <a:pt x="18" y="473"/>
                    </a:cubicBezTo>
                    <a:cubicBezTo>
                      <a:pt x="22" y="469"/>
                      <a:pt x="27" y="466"/>
                      <a:pt x="32" y="462"/>
                    </a:cubicBezTo>
                    <a:cubicBezTo>
                      <a:pt x="36" y="459"/>
                      <a:pt x="41" y="455"/>
                      <a:pt x="46" y="452"/>
                    </a:cubicBezTo>
                    <a:cubicBezTo>
                      <a:pt x="51" y="449"/>
                      <a:pt x="56" y="445"/>
                      <a:pt x="60" y="442"/>
                    </a:cubicBezTo>
                    <a:cubicBezTo>
                      <a:pt x="78" y="430"/>
                      <a:pt x="95" y="417"/>
                      <a:pt x="113" y="404"/>
                    </a:cubicBezTo>
                    <a:cubicBezTo>
                      <a:pt x="126" y="393"/>
                      <a:pt x="139" y="383"/>
                      <a:pt x="153" y="373"/>
                    </a:cubicBezTo>
                    <a:cubicBezTo>
                      <a:pt x="167" y="361"/>
                      <a:pt x="182" y="350"/>
                      <a:pt x="197" y="339"/>
                    </a:cubicBezTo>
                    <a:cubicBezTo>
                      <a:pt x="212" y="329"/>
                      <a:pt x="228" y="318"/>
                      <a:pt x="244" y="309"/>
                    </a:cubicBezTo>
                    <a:cubicBezTo>
                      <a:pt x="260" y="300"/>
                      <a:pt x="276" y="292"/>
                      <a:pt x="291" y="282"/>
                    </a:cubicBezTo>
                    <a:cubicBezTo>
                      <a:pt x="328" y="260"/>
                      <a:pt x="363" y="236"/>
                      <a:pt x="399" y="212"/>
                    </a:cubicBezTo>
                    <a:cubicBezTo>
                      <a:pt x="408" y="206"/>
                      <a:pt x="417" y="200"/>
                      <a:pt x="427" y="194"/>
                    </a:cubicBezTo>
                    <a:cubicBezTo>
                      <a:pt x="435" y="188"/>
                      <a:pt x="444" y="183"/>
                      <a:pt x="453" y="177"/>
                    </a:cubicBezTo>
                    <a:cubicBezTo>
                      <a:pt x="462" y="172"/>
                      <a:pt x="471" y="167"/>
                      <a:pt x="481" y="162"/>
                    </a:cubicBezTo>
                    <a:cubicBezTo>
                      <a:pt x="492" y="157"/>
                      <a:pt x="502" y="152"/>
                      <a:pt x="513" y="148"/>
                    </a:cubicBezTo>
                    <a:cubicBezTo>
                      <a:pt x="533" y="139"/>
                      <a:pt x="552" y="130"/>
                      <a:pt x="572" y="121"/>
                    </a:cubicBezTo>
                    <a:cubicBezTo>
                      <a:pt x="591" y="113"/>
                      <a:pt x="611" y="104"/>
                      <a:pt x="630" y="96"/>
                    </a:cubicBezTo>
                    <a:cubicBezTo>
                      <a:pt x="640" y="92"/>
                      <a:pt x="650" y="87"/>
                      <a:pt x="660" y="83"/>
                    </a:cubicBezTo>
                    <a:cubicBezTo>
                      <a:pt x="670" y="78"/>
                      <a:pt x="680" y="73"/>
                      <a:pt x="691" y="68"/>
                    </a:cubicBezTo>
                    <a:cubicBezTo>
                      <a:pt x="700" y="64"/>
                      <a:pt x="710" y="60"/>
                      <a:pt x="721" y="57"/>
                    </a:cubicBezTo>
                    <a:cubicBezTo>
                      <a:pt x="731" y="53"/>
                      <a:pt x="741" y="49"/>
                      <a:pt x="752" y="46"/>
                    </a:cubicBezTo>
                    <a:cubicBezTo>
                      <a:pt x="763" y="42"/>
                      <a:pt x="776" y="39"/>
                      <a:pt x="788" y="35"/>
                    </a:cubicBezTo>
                    <a:cubicBezTo>
                      <a:pt x="787" y="36"/>
                      <a:pt x="787" y="36"/>
                      <a:pt x="787" y="36"/>
                    </a:cubicBezTo>
                    <a:cubicBezTo>
                      <a:pt x="807" y="30"/>
                      <a:pt x="828" y="25"/>
                      <a:pt x="848" y="20"/>
                    </a:cubicBezTo>
                    <a:cubicBezTo>
                      <a:pt x="858" y="17"/>
                      <a:pt x="869" y="15"/>
                      <a:pt x="879" y="12"/>
                    </a:cubicBezTo>
                    <a:cubicBezTo>
                      <a:pt x="890" y="10"/>
                      <a:pt x="900" y="8"/>
                      <a:pt x="910" y="6"/>
                    </a:cubicBezTo>
                    <a:cubicBezTo>
                      <a:pt x="931" y="3"/>
                      <a:pt x="953" y="0"/>
                      <a:pt x="975" y="1"/>
                    </a:cubicBezTo>
                    <a:cubicBezTo>
                      <a:pt x="996" y="1"/>
                      <a:pt x="1017" y="3"/>
                      <a:pt x="1038" y="5"/>
                    </a:cubicBezTo>
                    <a:cubicBezTo>
                      <a:pt x="1060" y="7"/>
                      <a:pt x="1082" y="10"/>
                      <a:pt x="1104" y="13"/>
                    </a:cubicBezTo>
                    <a:cubicBezTo>
                      <a:pt x="1126" y="17"/>
                      <a:pt x="1147" y="22"/>
                      <a:pt x="1170" y="26"/>
                    </a:cubicBezTo>
                    <a:cubicBezTo>
                      <a:pt x="1191" y="30"/>
                      <a:pt x="1211" y="34"/>
                      <a:pt x="1233" y="38"/>
                    </a:cubicBezTo>
                    <a:cubicBezTo>
                      <a:pt x="1244" y="40"/>
                      <a:pt x="1255" y="42"/>
                      <a:pt x="1266" y="45"/>
                    </a:cubicBezTo>
                    <a:cubicBezTo>
                      <a:pt x="1276" y="47"/>
                      <a:pt x="1287" y="50"/>
                      <a:pt x="1297" y="53"/>
                    </a:cubicBezTo>
                    <a:cubicBezTo>
                      <a:pt x="1317" y="59"/>
                      <a:pt x="1338" y="66"/>
                      <a:pt x="1359" y="72"/>
                    </a:cubicBezTo>
                    <a:cubicBezTo>
                      <a:pt x="1379" y="79"/>
                      <a:pt x="1400" y="86"/>
                      <a:pt x="1419" y="96"/>
                    </a:cubicBezTo>
                    <a:cubicBezTo>
                      <a:pt x="1440" y="105"/>
                      <a:pt x="1461" y="115"/>
                      <a:pt x="1481" y="126"/>
                    </a:cubicBezTo>
                    <a:cubicBezTo>
                      <a:pt x="1500" y="137"/>
                      <a:pt x="1519" y="149"/>
                      <a:pt x="1537" y="162"/>
                    </a:cubicBezTo>
                    <a:cubicBezTo>
                      <a:pt x="1553" y="175"/>
                      <a:pt x="1568" y="191"/>
                      <a:pt x="1583" y="205"/>
                    </a:cubicBezTo>
                    <a:cubicBezTo>
                      <a:pt x="1599" y="220"/>
                      <a:pt x="1614" y="234"/>
                      <a:pt x="1630" y="248"/>
                    </a:cubicBezTo>
                    <a:cubicBezTo>
                      <a:pt x="1647" y="264"/>
                      <a:pt x="1664" y="279"/>
                      <a:pt x="1679" y="295"/>
                    </a:cubicBezTo>
                    <a:cubicBezTo>
                      <a:pt x="1695" y="310"/>
                      <a:pt x="1709" y="325"/>
                      <a:pt x="1724" y="340"/>
                    </a:cubicBezTo>
                    <a:cubicBezTo>
                      <a:pt x="1737" y="354"/>
                      <a:pt x="1750" y="368"/>
                      <a:pt x="1764" y="381"/>
                    </a:cubicBezTo>
                    <a:cubicBezTo>
                      <a:pt x="1777" y="395"/>
                      <a:pt x="1789" y="408"/>
                      <a:pt x="1801" y="421"/>
                    </a:cubicBezTo>
                    <a:cubicBezTo>
                      <a:pt x="1814" y="434"/>
                      <a:pt x="1827" y="446"/>
                      <a:pt x="1840" y="458"/>
                    </a:cubicBezTo>
                    <a:cubicBezTo>
                      <a:pt x="1854" y="472"/>
                      <a:pt x="1868" y="486"/>
                      <a:pt x="1882" y="500"/>
                    </a:cubicBezTo>
                    <a:cubicBezTo>
                      <a:pt x="1895" y="514"/>
                      <a:pt x="1907" y="528"/>
                      <a:pt x="1920" y="541"/>
                    </a:cubicBezTo>
                    <a:cubicBezTo>
                      <a:pt x="1932" y="554"/>
                      <a:pt x="1943" y="568"/>
                      <a:pt x="1956" y="581"/>
                    </a:cubicBezTo>
                    <a:cubicBezTo>
                      <a:pt x="1975" y="600"/>
                      <a:pt x="1996" y="617"/>
                      <a:pt x="2015" y="635"/>
                    </a:cubicBezTo>
                    <a:cubicBezTo>
                      <a:pt x="2024" y="645"/>
                      <a:pt x="2034" y="655"/>
                      <a:pt x="2043" y="664"/>
                    </a:cubicBezTo>
                    <a:cubicBezTo>
                      <a:pt x="2052" y="674"/>
                      <a:pt x="2061" y="684"/>
                      <a:pt x="2070" y="694"/>
                    </a:cubicBezTo>
                    <a:cubicBezTo>
                      <a:pt x="2074" y="696"/>
                      <a:pt x="2077" y="699"/>
                      <a:pt x="2080" y="702"/>
                    </a:cubicBezTo>
                    <a:cubicBezTo>
                      <a:pt x="2083" y="705"/>
                      <a:pt x="2086" y="708"/>
                      <a:pt x="2089" y="712"/>
                    </a:cubicBezTo>
                    <a:cubicBezTo>
                      <a:pt x="2091" y="713"/>
                      <a:pt x="2092" y="716"/>
                      <a:pt x="2093" y="719"/>
                    </a:cubicBezTo>
                    <a:cubicBezTo>
                      <a:pt x="2093" y="722"/>
                      <a:pt x="2092" y="725"/>
                      <a:pt x="2090" y="727"/>
                    </a:cubicBezTo>
                    <a:cubicBezTo>
                      <a:pt x="2088" y="730"/>
                      <a:pt x="2085" y="731"/>
                      <a:pt x="2082" y="731"/>
                    </a:cubicBezTo>
                    <a:cubicBezTo>
                      <a:pt x="2079" y="731"/>
                      <a:pt x="2077" y="730"/>
                      <a:pt x="2074" y="7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>
                <a:off x="1985040" y="2509200"/>
                <a:ext cx="199080" cy="149400"/>
              </a:xfrm>
              <a:custGeom>
                <a:rect b="b" l="l" r="r" t="t"/>
                <a:pathLst>
                  <a:path extrusionOk="0" h="415" w="553">
                    <a:moveTo>
                      <a:pt x="537" y="414"/>
                    </a:moveTo>
                    <a:cubicBezTo>
                      <a:pt x="516" y="407"/>
                      <a:pt x="495" y="399"/>
                      <a:pt x="475" y="390"/>
                    </a:cubicBezTo>
                    <a:cubicBezTo>
                      <a:pt x="456" y="381"/>
                      <a:pt x="436" y="372"/>
                      <a:pt x="416" y="363"/>
                    </a:cubicBezTo>
                    <a:cubicBezTo>
                      <a:pt x="406" y="360"/>
                      <a:pt x="397" y="356"/>
                      <a:pt x="387" y="352"/>
                    </a:cubicBezTo>
                    <a:cubicBezTo>
                      <a:pt x="376" y="348"/>
                      <a:pt x="366" y="345"/>
                      <a:pt x="355" y="340"/>
                    </a:cubicBezTo>
                    <a:cubicBezTo>
                      <a:pt x="345" y="336"/>
                      <a:pt x="334" y="332"/>
                      <a:pt x="324" y="327"/>
                    </a:cubicBezTo>
                    <a:cubicBezTo>
                      <a:pt x="314" y="322"/>
                      <a:pt x="304" y="316"/>
                      <a:pt x="294" y="310"/>
                    </a:cubicBezTo>
                    <a:cubicBezTo>
                      <a:pt x="287" y="305"/>
                      <a:pt x="280" y="301"/>
                      <a:pt x="273" y="296"/>
                    </a:cubicBezTo>
                    <a:cubicBezTo>
                      <a:pt x="268" y="292"/>
                      <a:pt x="262" y="288"/>
                      <a:pt x="257" y="284"/>
                    </a:cubicBezTo>
                    <a:cubicBezTo>
                      <a:pt x="258" y="284"/>
                      <a:pt x="258" y="285"/>
                      <a:pt x="258" y="285"/>
                    </a:cubicBezTo>
                    <a:cubicBezTo>
                      <a:pt x="240" y="271"/>
                      <a:pt x="222" y="256"/>
                      <a:pt x="205" y="241"/>
                    </a:cubicBezTo>
                    <a:cubicBezTo>
                      <a:pt x="197" y="233"/>
                      <a:pt x="189" y="226"/>
                      <a:pt x="182" y="218"/>
                    </a:cubicBezTo>
                    <a:cubicBezTo>
                      <a:pt x="175" y="209"/>
                      <a:pt x="168" y="201"/>
                      <a:pt x="161" y="193"/>
                    </a:cubicBezTo>
                    <a:cubicBezTo>
                      <a:pt x="153" y="183"/>
                      <a:pt x="146" y="174"/>
                      <a:pt x="137" y="165"/>
                    </a:cubicBezTo>
                    <a:lnTo>
                      <a:pt x="138" y="166"/>
                    </a:lnTo>
                    <a:cubicBezTo>
                      <a:pt x="135" y="163"/>
                      <a:pt x="132" y="159"/>
                      <a:pt x="128" y="156"/>
                    </a:cubicBezTo>
                    <a:cubicBezTo>
                      <a:pt x="112" y="141"/>
                      <a:pt x="96" y="126"/>
                      <a:pt x="79" y="110"/>
                    </a:cubicBezTo>
                    <a:cubicBezTo>
                      <a:pt x="72" y="103"/>
                      <a:pt x="64" y="96"/>
                      <a:pt x="57" y="88"/>
                    </a:cubicBezTo>
                    <a:cubicBezTo>
                      <a:pt x="50" y="79"/>
                      <a:pt x="42" y="71"/>
                      <a:pt x="35" y="62"/>
                    </a:cubicBezTo>
                    <a:cubicBezTo>
                      <a:pt x="29" y="55"/>
                      <a:pt x="24" y="47"/>
                      <a:pt x="19" y="40"/>
                    </a:cubicBezTo>
                    <a:cubicBezTo>
                      <a:pt x="16" y="37"/>
                      <a:pt x="14" y="33"/>
                      <a:pt x="12" y="31"/>
                    </a:cubicBezTo>
                    <a:cubicBezTo>
                      <a:pt x="10" y="27"/>
                      <a:pt x="8" y="24"/>
                      <a:pt x="6" y="21"/>
                    </a:cubicBezTo>
                    <a:cubicBezTo>
                      <a:pt x="6" y="21"/>
                      <a:pt x="5" y="21"/>
                      <a:pt x="5" y="20"/>
                    </a:cubicBezTo>
                    <a:cubicBezTo>
                      <a:pt x="5" y="19"/>
                      <a:pt x="4" y="19"/>
                      <a:pt x="4" y="18"/>
                    </a:cubicBezTo>
                    <a:cubicBezTo>
                      <a:pt x="0" y="14"/>
                      <a:pt x="2" y="7"/>
                      <a:pt x="6" y="3"/>
                    </a:cubicBezTo>
                    <a:cubicBezTo>
                      <a:pt x="11" y="0"/>
                      <a:pt x="17" y="1"/>
                      <a:pt x="20" y="5"/>
                    </a:cubicBezTo>
                    <a:cubicBezTo>
                      <a:pt x="21" y="6"/>
                      <a:pt x="22" y="7"/>
                      <a:pt x="23" y="8"/>
                    </a:cubicBezTo>
                    <a:cubicBezTo>
                      <a:pt x="24" y="10"/>
                      <a:pt x="25" y="12"/>
                      <a:pt x="26" y="14"/>
                    </a:cubicBezTo>
                    <a:cubicBezTo>
                      <a:pt x="27" y="17"/>
                      <a:pt x="30" y="19"/>
                      <a:pt x="31" y="22"/>
                    </a:cubicBezTo>
                    <a:cubicBezTo>
                      <a:pt x="36" y="29"/>
                      <a:pt x="40" y="35"/>
                      <a:pt x="45" y="41"/>
                    </a:cubicBezTo>
                    <a:cubicBezTo>
                      <a:pt x="51" y="49"/>
                      <a:pt x="57" y="57"/>
                      <a:pt x="64" y="65"/>
                    </a:cubicBezTo>
                    <a:cubicBezTo>
                      <a:pt x="70" y="72"/>
                      <a:pt x="76" y="79"/>
                      <a:pt x="83" y="86"/>
                    </a:cubicBezTo>
                    <a:lnTo>
                      <a:pt x="82" y="85"/>
                    </a:lnTo>
                    <a:cubicBezTo>
                      <a:pt x="87" y="90"/>
                      <a:pt x="92" y="95"/>
                      <a:pt x="97" y="100"/>
                    </a:cubicBezTo>
                    <a:cubicBezTo>
                      <a:pt x="102" y="105"/>
                      <a:pt x="107" y="109"/>
                      <a:pt x="112" y="114"/>
                    </a:cubicBezTo>
                    <a:cubicBezTo>
                      <a:pt x="122" y="123"/>
                      <a:pt x="133" y="132"/>
                      <a:pt x="143" y="142"/>
                    </a:cubicBezTo>
                    <a:cubicBezTo>
                      <a:pt x="142" y="142"/>
                      <a:pt x="142" y="142"/>
                      <a:pt x="142" y="141"/>
                    </a:cubicBezTo>
                    <a:cubicBezTo>
                      <a:pt x="143" y="143"/>
                      <a:pt x="145" y="144"/>
                      <a:pt x="146" y="145"/>
                    </a:cubicBezTo>
                    <a:lnTo>
                      <a:pt x="145" y="145"/>
                    </a:lnTo>
                    <a:cubicBezTo>
                      <a:pt x="147" y="146"/>
                      <a:pt x="149" y="149"/>
                      <a:pt x="151" y="151"/>
                    </a:cubicBezTo>
                    <a:lnTo>
                      <a:pt x="150" y="150"/>
                    </a:lnTo>
                    <a:cubicBezTo>
                      <a:pt x="161" y="160"/>
                      <a:pt x="170" y="172"/>
                      <a:pt x="179" y="183"/>
                    </a:cubicBezTo>
                    <a:cubicBezTo>
                      <a:pt x="184" y="188"/>
                      <a:pt x="188" y="194"/>
                      <a:pt x="193" y="199"/>
                    </a:cubicBezTo>
                    <a:cubicBezTo>
                      <a:pt x="198" y="205"/>
                      <a:pt x="203" y="211"/>
                      <a:pt x="209" y="216"/>
                    </a:cubicBezTo>
                    <a:cubicBezTo>
                      <a:pt x="217" y="224"/>
                      <a:pt x="225" y="231"/>
                      <a:pt x="234" y="239"/>
                    </a:cubicBezTo>
                    <a:cubicBezTo>
                      <a:pt x="242" y="245"/>
                      <a:pt x="249" y="252"/>
                      <a:pt x="258" y="259"/>
                    </a:cubicBezTo>
                    <a:cubicBezTo>
                      <a:pt x="259" y="259"/>
                      <a:pt x="259" y="260"/>
                      <a:pt x="260" y="261"/>
                    </a:cubicBezTo>
                    <a:cubicBezTo>
                      <a:pt x="260" y="261"/>
                      <a:pt x="261" y="261"/>
                      <a:pt x="262" y="262"/>
                    </a:cubicBezTo>
                    <a:lnTo>
                      <a:pt x="261" y="262"/>
                    </a:lnTo>
                    <a:cubicBezTo>
                      <a:pt x="263" y="263"/>
                      <a:pt x="265" y="264"/>
                      <a:pt x="266" y="265"/>
                    </a:cubicBezTo>
                    <a:cubicBezTo>
                      <a:pt x="266" y="265"/>
                      <a:pt x="267" y="266"/>
                      <a:pt x="268" y="267"/>
                    </a:cubicBezTo>
                    <a:lnTo>
                      <a:pt x="267" y="266"/>
                    </a:lnTo>
                    <a:cubicBezTo>
                      <a:pt x="268" y="267"/>
                      <a:pt x="268" y="267"/>
                      <a:pt x="268" y="267"/>
                    </a:cubicBezTo>
                    <a:cubicBezTo>
                      <a:pt x="268" y="267"/>
                      <a:pt x="269" y="267"/>
                      <a:pt x="269" y="268"/>
                    </a:cubicBezTo>
                    <a:lnTo>
                      <a:pt x="269" y="267"/>
                    </a:lnTo>
                    <a:cubicBezTo>
                      <a:pt x="269" y="268"/>
                      <a:pt x="269" y="268"/>
                      <a:pt x="269" y="268"/>
                    </a:cubicBezTo>
                    <a:cubicBezTo>
                      <a:pt x="276" y="273"/>
                      <a:pt x="283" y="278"/>
                      <a:pt x="290" y="283"/>
                    </a:cubicBezTo>
                    <a:cubicBezTo>
                      <a:pt x="297" y="288"/>
                      <a:pt x="305" y="293"/>
                      <a:pt x="312" y="297"/>
                    </a:cubicBezTo>
                    <a:cubicBezTo>
                      <a:pt x="318" y="300"/>
                      <a:pt x="323" y="304"/>
                      <a:pt x="330" y="307"/>
                    </a:cubicBezTo>
                    <a:cubicBezTo>
                      <a:pt x="332" y="308"/>
                      <a:pt x="334" y="310"/>
                      <a:pt x="337" y="311"/>
                    </a:cubicBezTo>
                    <a:cubicBezTo>
                      <a:pt x="341" y="313"/>
                      <a:pt x="344" y="315"/>
                      <a:pt x="348" y="316"/>
                    </a:cubicBezTo>
                    <a:lnTo>
                      <a:pt x="347" y="316"/>
                    </a:lnTo>
                    <a:cubicBezTo>
                      <a:pt x="357" y="320"/>
                      <a:pt x="368" y="324"/>
                      <a:pt x="378" y="328"/>
                    </a:cubicBezTo>
                    <a:cubicBezTo>
                      <a:pt x="388" y="332"/>
                      <a:pt x="399" y="335"/>
                      <a:pt x="409" y="339"/>
                    </a:cubicBezTo>
                    <a:cubicBezTo>
                      <a:pt x="420" y="343"/>
                      <a:pt x="430" y="347"/>
                      <a:pt x="441" y="352"/>
                    </a:cubicBezTo>
                    <a:cubicBezTo>
                      <a:pt x="450" y="357"/>
                      <a:pt x="460" y="361"/>
                      <a:pt x="470" y="366"/>
                    </a:cubicBezTo>
                    <a:cubicBezTo>
                      <a:pt x="480" y="370"/>
                      <a:pt x="489" y="374"/>
                      <a:pt x="498" y="378"/>
                    </a:cubicBezTo>
                    <a:cubicBezTo>
                      <a:pt x="505" y="381"/>
                      <a:pt x="513" y="384"/>
                      <a:pt x="520" y="386"/>
                    </a:cubicBezTo>
                    <a:cubicBezTo>
                      <a:pt x="528" y="390"/>
                      <a:pt x="536" y="392"/>
                      <a:pt x="544" y="395"/>
                    </a:cubicBezTo>
                    <a:cubicBezTo>
                      <a:pt x="549" y="397"/>
                      <a:pt x="552" y="403"/>
                      <a:pt x="550" y="408"/>
                    </a:cubicBezTo>
                    <a:cubicBezTo>
                      <a:pt x="548" y="412"/>
                      <a:pt x="544" y="414"/>
                      <a:pt x="540" y="414"/>
                    </a:cubicBezTo>
                    <a:cubicBezTo>
                      <a:pt x="539" y="414"/>
                      <a:pt x="538" y="414"/>
                      <a:pt x="537" y="41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>
                <a:off x="1271880" y="2240640"/>
                <a:ext cx="846360" cy="544320"/>
              </a:xfrm>
              <a:custGeom>
                <a:rect b="b" l="l" r="r" t="t"/>
                <a:pathLst>
                  <a:path extrusionOk="0" h="1512" w="2351">
                    <a:moveTo>
                      <a:pt x="10" y="1511"/>
                    </a:moveTo>
                    <a:cubicBezTo>
                      <a:pt x="4" y="1511"/>
                      <a:pt x="0" y="1505"/>
                      <a:pt x="0" y="1500"/>
                    </a:cubicBezTo>
                    <a:cubicBezTo>
                      <a:pt x="1" y="1494"/>
                      <a:pt x="5" y="1490"/>
                      <a:pt x="11" y="1490"/>
                    </a:cubicBezTo>
                    <a:cubicBezTo>
                      <a:pt x="22" y="1491"/>
                      <a:pt x="33" y="1491"/>
                      <a:pt x="45" y="1491"/>
                    </a:cubicBezTo>
                    <a:cubicBezTo>
                      <a:pt x="50" y="1491"/>
                      <a:pt x="55" y="1491"/>
                      <a:pt x="60" y="1491"/>
                    </a:cubicBezTo>
                    <a:cubicBezTo>
                      <a:pt x="65" y="1491"/>
                      <a:pt x="70" y="1491"/>
                      <a:pt x="75" y="1490"/>
                    </a:cubicBezTo>
                    <a:cubicBezTo>
                      <a:pt x="79" y="1490"/>
                      <a:pt x="83" y="1490"/>
                      <a:pt x="87" y="1490"/>
                    </a:cubicBezTo>
                    <a:cubicBezTo>
                      <a:pt x="93" y="1489"/>
                      <a:pt x="98" y="1488"/>
                      <a:pt x="103" y="1488"/>
                    </a:cubicBezTo>
                    <a:lnTo>
                      <a:pt x="102" y="1488"/>
                    </a:lnTo>
                    <a:cubicBezTo>
                      <a:pt x="110" y="1487"/>
                      <a:pt x="119" y="1486"/>
                      <a:pt x="127" y="1484"/>
                    </a:cubicBezTo>
                    <a:lnTo>
                      <a:pt x="126" y="1484"/>
                    </a:lnTo>
                    <a:cubicBezTo>
                      <a:pt x="134" y="1483"/>
                      <a:pt x="141" y="1482"/>
                      <a:pt x="149" y="1481"/>
                    </a:cubicBezTo>
                    <a:cubicBezTo>
                      <a:pt x="154" y="1480"/>
                      <a:pt x="160" y="1479"/>
                      <a:pt x="167" y="1477"/>
                    </a:cubicBezTo>
                    <a:cubicBezTo>
                      <a:pt x="173" y="1476"/>
                      <a:pt x="179" y="1475"/>
                      <a:pt x="185" y="1473"/>
                    </a:cubicBezTo>
                    <a:cubicBezTo>
                      <a:pt x="192" y="1472"/>
                      <a:pt x="200" y="1470"/>
                      <a:pt x="208" y="1468"/>
                    </a:cubicBezTo>
                    <a:cubicBezTo>
                      <a:pt x="215" y="1466"/>
                      <a:pt x="222" y="1463"/>
                      <a:pt x="229" y="1462"/>
                    </a:cubicBezTo>
                    <a:cubicBezTo>
                      <a:pt x="241" y="1458"/>
                      <a:pt x="253" y="1454"/>
                      <a:pt x="264" y="1449"/>
                    </a:cubicBezTo>
                    <a:cubicBezTo>
                      <a:pt x="276" y="1444"/>
                      <a:pt x="287" y="1438"/>
                      <a:pt x="298" y="1432"/>
                    </a:cubicBezTo>
                    <a:cubicBezTo>
                      <a:pt x="310" y="1425"/>
                      <a:pt x="321" y="1417"/>
                      <a:pt x="332" y="1409"/>
                    </a:cubicBezTo>
                    <a:cubicBezTo>
                      <a:pt x="332" y="1410"/>
                      <a:pt x="331" y="1410"/>
                      <a:pt x="331" y="1410"/>
                    </a:cubicBezTo>
                    <a:cubicBezTo>
                      <a:pt x="338" y="1405"/>
                      <a:pt x="345" y="1399"/>
                      <a:pt x="352" y="1392"/>
                    </a:cubicBezTo>
                    <a:cubicBezTo>
                      <a:pt x="357" y="1388"/>
                      <a:pt x="361" y="1384"/>
                      <a:pt x="365" y="1380"/>
                    </a:cubicBezTo>
                    <a:cubicBezTo>
                      <a:pt x="365" y="1380"/>
                      <a:pt x="365" y="1381"/>
                      <a:pt x="364" y="1381"/>
                    </a:cubicBezTo>
                    <a:cubicBezTo>
                      <a:pt x="371" y="1375"/>
                      <a:pt x="377" y="1368"/>
                      <a:pt x="383" y="1362"/>
                    </a:cubicBezTo>
                    <a:cubicBezTo>
                      <a:pt x="390" y="1354"/>
                      <a:pt x="397" y="1347"/>
                      <a:pt x="404" y="1340"/>
                    </a:cubicBezTo>
                    <a:cubicBezTo>
                      <a:pt x="418" y="1325"/>
                      <a:pt x="432" y="1311"/>
                      <a:pt x="447" y="1297"/>
                    </a:cubicBezTo>
                    <a:cubicBezTo>
                      <a:pt x="454" y="1290"/>
                      <a:pt x="461" y="1283"/>
                      <a:pt x="468" y="1277"/>
                    </a:cubicBezTo>
                    <a:cubicBezTo>
                      <a:pt x="475" y="1270"/>
                      <a:pt x="484" y="1262"/>
                      <a:pt x="491" y="1255"/>
                    </a:cubicBezTo>
                    <a:cubicBezTo>
                      <a:pt x="506" y="1242"/>
                      <a:pt x="521" y="1228"/>
                      <a:pt x="536" y="1214"/>
                    </a:cubicBezTo>
                    <a:cubicBezTo>
                      <a:pt x="536" y="1215"/>
                      <a:pt x="535" y="1215"/>
                      <a:pt x="535" y="1215"/>
                    </a:cubicBezTo>
                    <a:cubicBezTo>
                      <a:pt x="552" y="1198"/>
                      <a:pt x="569" y="1180"/>
                      <a:pt x="586" y="1162"/>
                    </a:cubicBezTo>
                    <a:cubicBezTo>
                      <a:pt x="603" y="1144"/>
                      <a:pt x="619" y="1125"/>
                      <a:pt x="636" y="1106"/>
                    </a:cubicBezTo>
                    <a:cubicBezTo>
                      <a:pt x="646" y="1096"/>
                      <a:pt x="656" y="1085"/>
                      <a:pt x="665" y="1075"/>
                    </a:cubicBezTo>
                    <a:cubicBezTo>
                      <a:pt x="673" y="1066"/>
                      <a:pt x="681" y="1057"/>
                      <a:pt x="689" y="1049"/>
                    </a:cubicBezTo>
                    <a:cubicBezTo>
                      <a:pt x="697" y="1040"/>
                      <a:pt x="706" y="1032"/>
                      <a:pt x="714" y="1024"/>
                    </a:cubicBezTo>
                    <a:cubicBezTo>
                      <a:pt x="724" y="1015"/>
                      <a:pt x="734" y="1007"/>
                      <a:pt x="743" y="998"/>
                    </a:cubicBezTo>
                    <a:cubicBezTo>
                      <a:pt x="756" y="986"/>
                      <a:pt x="769" y="973"/>
                      <a:pt x="782" y="961"/>
                    </a:cubicBezTo>
                    <a:cubicBezTo>
                      <a:pt x="795" y="949"/>
                      <a:pt x="807" y="937"/>
                      <a:pt x="820" y="924"/>
                    </a:cubicBezTo>
                    <a:cubicBezTo>
                      <a:pt x="833" y="912"/>
                      <a:pt x="845" y="901"/>
                      <a:pt x="858" y="888"/>
                    </a:cubicBezTo>
                    <a:cubicBezTo>
                      <a:pt x="871" y="876"/>
                      <a:pt x="883" y="864"/>
                      <a:pt x="896" y="852"/>
                    </a:cubicBezTo>
                    <a:cubicBezTo>
                      <a:pt x="911" y="837"/>
                      <a:pt x="925" y="820"/>
                      <a:pt x="939" y="804"/>
                    </a:cubicBezTo>
                    <a:cubicBezTo>
                      <a:pt x="946" y="796"/>
                      <a:pt x="953" y="788"/>
                      <a:pt x="960" y="779"/>
                    </a:cubicBezTo>
                    <a:cubicBezTo>
                      <a:pt x="964" y="776"/>
                      <a:pt x="967" y="772"/>
                      <a:pt x="970" y="770"/>
                    </a:cubicBezTo>
                    <a:cubicBezTo>
                      <a:pt x="975" y="765"/>
                      <a:pt x="979" y="761"/>
                      <a:pt x="984" y="757"/>
                    </a:cubicBezTo>
                    <a:cubicBezTo>
                      <a:pt x="992" y="751"/>
                      <a:pt x="1000" y="745"/>
                      <a:pt x="1007" y="739"/>
                    </a:cubicBezTo>
                    <a:cubicBezTo>
                      <a:pt x="1017" y="732"/>
                      <a:pt x="1026" y="726"/>
                      <a:pt x="1035" y="719"/>
                    </a:cubicBezTo>
                    <a:cubicBezTo>
                      <a:pt x="1054" y="707"/>
                      <a:pt x="1072" y="694"/>
                      <a:pt x="1089" y="681"/>
                    </a:cubicBezTo>
                    <a:lnTo>
                      <a:pt x="1089" y="680"/>
                    </a:lnTo>
                    <a:cubicBezTo>
                      <a:pt x="1090" y="680"/>
                      <a:pt x="1090" y="680"/>
                      <a:pt x="1090" y="680"/>
                    </a:cubicBezTo>
                    <a:lnTo>
                      <a:pt x="1089" y="680"/>
                    </a:lnTo>
                    <a:cubicBezTo>
                      <a:pt x="1097" y="675"/>
                      <a:pt x="1105" y="668"/>
                      <a:pt x="1112" y="662"/>
                    </a:cubicBezTo>
                    <a:cubicBezTo>
                      <a:pt x="1120" y="655"/>
                      <a:pt x="1127" y="649"/>
                      <a:pt x="1134" y="642"/>
                    </a:cubicBezTo>
                    <a:cubicBezTo>
                      <a:pt x="1133" y="643"/>
                      <a:pt x="1133" y="643"/>
                      <a:pt x="1133" y="643"/>
                    </a:cubicBezTo>
                    <a:cubicBezTo>
                      <a:pt x="1137" y="639"/>
                      <a:pt x="1140" y="636"/>
                      <a:pt x="1144" y="633"/>
                    </a:cubicBezTo>
                    <a:cubicBezTo>
                      <a:pt x="1143" y="633"/>
                      <a:pt x="1143" y="633"/>
                      <a:pt x="1143" y="633"/>
                    </a:cubicBezTo>
                    <a:cubicBezTo>
                      <a:pt x="1151" y="624"/>
                      <a:pt x="1160" y="615"/>
                      <a:pt x="1167" y="606"/>
                    </a:cubicBezTo>
                    <a:cubicBezTo>
                      <a:pt x="1175" y="597"/>
                      <a:pt x="1182" y="588"/>
                      <a:pt x="1190" y="580"/>
                    </a:cubicBezTo>
                    <a:cubicBezTo>
                      <a:pt x="1206" y="562"/>
                      <a:pt x="1222" y="544"/>
                      <a:pt x="1239" y="527"/>
                    </a:cubicBezTo>
                    <a:cubicBezTo>
                      <a:pt x="1249" y="518"/>
                      <a:pt x="1257" y="510"/>
                      <a:pt x="1267" y="500"/>
                    </a:cubicBezTo>
                    <a:cubicBezTo>
                      <a:pt x="1275" y="492"/>
                      <a:pt x="1284" y="484"/>
                      <a:pt x="1293" y="476"/>
                    </a:cubicBezTo>
                    <a:cubicBezTo>
                      <a:pt x="1310" y="459"/>
                      <a:pt x="1328" y="443"/>
                      <a:pt x="1347" y="427"/>
                    </a:cubicBezTo>
                    <a:cubicBezTo>
                      <a:pt x="1356" y="419"/>
                      <a:pt x="1366" y="411"/>
                      <a:pt x="1376" y="403"/>
                    </a:cubicBezTo>
                    <a:cubicBezTo>
                      <a:pt x="1385" y="395"/>
                      <a:pt x="1394" y="387"/>
                      <a:pt x="1402" y="379"/>
                    </a:cubicBezTo>
                    <a:lnTo>
                      <a:pt x="1402" y="380"/>
                    </a:lnTo>
                    <a:cubicBezTo>
                      <a:pt x="1406" y="376"/>
                      <a:pt x="1410" y="372"/>
                      <a:pt x="1415" y="367"/>
                    </a:cubicBezTo>
                    <a:cubicBezTo>
                      <a:pt x="1416" y="365"/>
                      <a:pt x="1418" y="363"/>
                      <a:pt x="1420" y="361"/>
                    </a:cubicBezTo>
                    <a:cubicBezTo>
                      <a:pt x="1422" y="359"/>
                      <a:pt x="1423" y="357"/>
                      <a:pt x="1425" y="355"/>
                    </a:cubicBezTo>
                    <a:cubicBezTo>
                      <a:pt x="1434" y="345"/>
                      <a:pt x="1442" y="335"/>
                      <a:pt x="1450" y="326"/>
                    </a:cubicBezTo>
                    <a:cubicBezTo>
                      <a:pt x="1457" y="316"/>
                      <a:pt x="1465" y="307"/>
                      <a:pt x="1472" y="298"/>
                    </a:cubicBezTo>
                    <a:cubicBezTo>
                      <a:pt x="1480" y="288"/>
                      <a:pt x="1489" y="280"/>
                      <a:pt x="1498" y="271"/>
                    </a:cubicBezTo>
                    <a:cubicBezTo>
                      <a:pt x="1517" y="255"/>
                      <a:pt x="1536" y="240"/>
                      <a:pt x="1557" y="227"/>
                    </a:cubicBezTo>
                    <a:cubicBezTo>
                      <a:pt x="1577" y="214"/>
                      <a:pt x="1599" y="201"/>
                      <a:pt x="1620" y="188"/>
                    </a:cubicBezTo>
                    <a:cubicBezTo>
                      <a:pt x="1641" y="176"/>
                      <a:pt x="1662" y="163"/>
                      <a:pt x="1683" y="150"/>
                    </a:cubicBezTo>
                    <a:cubicBezTo>
                      <a:pt x="1694" y="143"/>
                      <a:pt x="1704" y="136"/>
                      <a:pt x="1715" y="129"/>
                    </a:cubicBezTo>
                    <a:cubicBezTo>
                      <a:pt x="1725" y="122"/>
                      <a:pt x="1735" y="115"/>
                      <a:pt x="1746" y="108"/>
                    </a:cubicBezTo>
                    <a:cubicBezTo>
                      <a:pt x="1751" y="104"/>
                      <a:pt x="1756" y="101"/>
                      <a:pt x="1761" y="97"/>
                    </a:cubicBezTo>
                    <a:cubicBezTo>
                      <a:pt x="1767" y="94"/>
                      <a:pt x="1773" y="90"/>
                      <a:pt x="1779" y="86"/>
                    </a:cubicBezTo>
                    <a:cubicBezTo>
                      <a:pt x="1790" y="80"/>
                      <a:pt x="1801" y="74"/>
                      <a:pt x="1812" y="68"/>
                    </a:cubicBezTo>
                    <a:cubicBezTo>
                      <a:pt x="1817" y="66"/>
                      <a:pt x="1823" y="63"/>
                      <a:pt x="1828" y="61"/>
                    </a:cubicBezTo>
                    <a:cubicBezTo>
                      <a:pt x="1834" y="58"/>
                      <a:pt x="1840" y="56"/>
                      <a:pt x="1846" y="54"/>
                    </a:cubicBezTo>
                    <a:cubicBezTo>
                      <a:pt x="1858" y="49"/>
                      <a:pt x="1869" y="46"/>
                      <a:pt x="1881" y="42"/>
                    </a:cubicBezTo>
                    <a:cubicBezTo>
                      <a:pt x="1893" y="40"/>
                      <a:pt x="1905" y="37"/>
                      <a:pt x="1917" y="34"/>
                    </a:cubicBezTo>
                    <a:cubicBezTo>
                      <a:pt x="1928" y="31"/>
                      <a:pt x="1940" y="29"/>
                      <a:pt x="1951" y="26"/>
                    </a:cubicBezTo>
                    <a:cubicBezTo>
                      <a:pt x="1976" y="21"/>
                      <a:pt x="2000" y="16"/>
                      <a:pt x="2025" y="12"/>
                    </a:cubicBezTo>
                    <a:cubicBezTo>
                      <a:pt x="2049" y="8"/>
                      <a:pt x="2074" y="5"/>
                      <a:pt x="2099" y="3"/>
                    </a:cubicBezTo>
                    <a:cubicBezTo>
                      <a:pt x="2104" y="3"/>
                      <a:pt x="2109" y="2"/>
                      <a:pt x="2115" y="2"/>
                    </a:cubicBezTo>
                    <a:cubicBezTo>
                      <a:pt x="2122" y="2"/>
                      <a:pt x="2130" y="1"/>
                      <a:pt x="2137" y="1"/>
                    </a:cubicBezTo>
                    <a:cubicBezTo>
                      <a:pt x="2144" y="0"/>
                      <a:pt x="2150" y="0"/>
                      <a:pt x="2157" y="0"/>
                    </a:cubicBezTo>
                    <a:cubicBezTo>
                      <a:pt x="2163" y="0"/>
                      <a:pt x="2169" y="0"/>
                      <a:pt x="2175" y="0"/>
                    </a:cubicBezTo>
                    <a:cubicBezTo>
                      <a:pt x="2190" y="0"/>
                      <a:pt x="2204" y="0"/>
                      <a:pt x="2219" y="0"/>
                    </a:cubicBezTo>
                    <a:cubicBezTo>
                      <a:pt x="2226" y="1"/>
                      <a:pt x="2234" y="1"/>
                      <a:pt x="2241" y="1"/>
                    </a:cubicBezTo>
                    <a:cubicBezTo>
                      <a:pt x="2250" y="2"/>
                      <a:pt x="2258" y="2"/>
                      <a:pt x="2267" y="3"/>
                    </a:cubicBezTo>
                    <a:cubicBezTo>
                      <a:pt x="2269" y="3"/>
                      <a:pt x="2272" y="4"/>
                      <a:pt x="2276" y="4"/>
                    </a:cubicBezTo>
                    <a:cubicBezTo>
                      <a:pt x="2279" y="5"/>
                      <a:pt x="2282" y="5"/>
                      <a:pt x="2285" y="5"/>
                    </a:cubicBezTo>
                    <a:cubicBezTo>
                      <a:pt x="2289" y="6"/>
                      <a:pt x="2294" y="7"/>
                      <a:pt x="2298" y="7"/>
                    </a:cubicBezTo>
                    <a:cubicBezTo>
                      <a:pt x="2302" y="8"/>
                      <a:pt x="2305" y="9"/>
                      <a:pt x="2308" y="10"/>
                    </a:cubicBezTo>
                    <a:cubicBezTo>
                      <a:pt x="2312" y="10"/>
                      <a:pt x="2315" y="12"/>
                      <a:pt x="2319" y="13"/>
                    </a:cubicBezTo>
                    <a:cubicBezTo>
                      <a:pt x="2321" y="13"/>
                      <a:pt x="2324" y="14"/>
                      <a:pt x="2326" y="15"/>
                    </a:cubicBezTo>
                    <a:cubicBezTo>
                      <a:pt x="2329" y="16"/>
                      <a:pt x="2332" y="17"/>
                      <a:pt x="2335" y="19"/>
                    </a:cubicBezTo>
                    <a:cubicBezTo>
                      <a:pt x="2336" y="19"/>
                      <a:pt x="2338" y="20"/>
                      <a:pt x="2339" y="21"/>
                    </a:cubicBezTo>
                    <a:cubicBezTo>
                      <a:pt x="2340" y="22"/>
                      <a:pt x="2341" y="23"/>
                      <a:pt x="2342" y="24"/>
                    </a:cubicBezTo>
                    <a:cubicBezTo>
                      <a:pt x="2345" y="26"/>
                      <a:pt x="2346" y="28"/>
                      <a:pt x="2348" y="30"/>
                    </a:cubicBezTo>
                    <a:cubicBezTo>
                      <a:pt x="2349" y="32"/>
                      <a:pt x="2350" y="35"/>
                      <a:pt x="2350" y="38"/>
                    </a:cubicBezTo>
                    <a:cubicBezTo>
                      <a:pt x="2349" y="44"/>
                      <a:pt x="2345" y="48"/>
                      <a:pt x="2339" y="48"/>
                    </a:cubicBezTo>
                    <a:cubicBezTo>
                      <a:pt x="2334" y="48"/>
                      <a:pt x="2329" y="44"/>
                      <a:pt x="2329" y="40"/>
                    </a:cubicBezTo>
                    <a:cubicBezTo>
                      <a:pt x="2329" y="40"/>
                      <a:pt x="2329" y="39"/>
                      <a:pt x="2328" y="39"/>
                    </a:cubicBezTo>
                    <a:cubicBezTo>
                      <a:pt x="2328" y="38"/>
                      <a:pt x="2328" y="38"/>
                      <a:pt x="2327" y="38"/>
                    </a:cubicBezTo>
                    <a:cubicBezTo>
                      <a:pt x="2327" y="37"/>
                      <a:pt x="2326" y="37"/>
                      <a:pt x="2325" y="37"/>
                    </a:cubicBezTo>
                    <a:cubicBezTo>
                      <a:pt x="2324" y="36"/>
                      <a:pt x="2324" y="36"/>
                      <a:pt x="2322" y="35"/>
                    </a:cubicBezTo>
                    <a:cubicBezTo>
                      <a:pt x="2317" y="33"/>
                      <a:pt x="2310" y="31"/>
                      <a:pt x="2304" y="30"/>
                    </a:cubicBezTo>
                    <a:cubicBezTo>
                      <a:pt x="2300" y="28"/>
                      <a:pt x="2297" y="28"/>
                      <a:pt x="2294" y="27"/>
                    </a:cubicBezTo>
                    <a:cubicBezTo>
                      <a:pt x="2289" y="26"/>
                      <a:pt x="2285" y="26"/>
                      <a:pt x="2280" y="25"/>
                    </a:cubicBezTo>
                    <a:lnTo>
                      <a:pt x="2281" y="25"/>
                    </a:lnTo>
                    <a:cubicBezTo>
                      <a:pt x="2276" y="24"/>
                      <a:pt x="2271" y="24"/>
                      <a:pt x="2266" y="23"/>
                    </a:cubicBezTo>
                    <a:cubicBezTo>
                      <a:pt x="2261" y="22"/>
                      <a:pt x="2255" y="22"/>
                      <a:pt x="2250" y="21"/>
                    </a:cubicBezTo>
                    <a:cubicBezTo>
                      <a:pt x="2245" y="21"/>
                      <a:pt x="2240" y="21"/>
                      <a:pt x="2235" y="21"/>
                    </a:cubicBezTo>
                    <a:cubicBezTo>
                      <a:pt x="2230" y="20"/>
                      <a:pt x="2224" y="20"/>
                      <a:pt x="2219" y="20"/>
                    </a:cubicBezTo>
                    <a:cubicBezTo>
                      <a:pt x="2200" y="20"/>
                      <a:pt x="2180" y="20"/>
                      <a:pt x="2160" y="20"/>
                    </a:cubicBezTo>
                    <a:cubicBezTo>
                      <a:pt x="2151" y="20"/>
                      <a:pt x="2142" y="20"/>
                      <a:pt x="2133" y="21"/>
                    </a:cubicBezTo>
                    <a:cubicBezTo>
                      <a:pt x="2127" y="21"/>
                      <a:pt x="2120" y="21"/>
                      <a:pt x="2114" y="21"/>
                    </a:cubicBezTo>
                    <a:cubicBezTo>
                      <a:pt x="2109" y="21"/>
                      <a:pt x="2103" y="22"/>
                      <a:pt x="2098" y="23"/>
                    </a:cubicBezTo>
                    <a:cubicBezTo>
                      <a:pt x="2087" y="23"/>
                      <a:pt x="2077" y="24"/>
                      <a:pt x="2066" y="26"/>
                    </a:cubicBezTo>
                    <a:cubicBezTo>
                      <a:pt x="2056" y="27"/>
                      <a:pt x="2047" y="28"/>
                      <a:pt x="2038" y="29"/>
                    </a:cubicBezTo>
                    <a:cubicBezTo>
                      <a:pt x="2025" y="31"/>
                      <a:pt x="2012" y="34"/>
                      <a:pt x="2000" y="36"/>
                    </a:cubicBezTo>
                    <a:cubicBezTo>
                      <a:pt x="1988" y="38"/>
                      <a:pt x="1976" y="41"/>
                      <a:pt x="1965" y="43"/>
                    </a:cubicBezTo>
                    <a:cubicBezTo>
                      <a:pt x="1940" y="48"/>
                      <a:pt x="1915" y="54"/>
                      <a:pt x="1890" y="60"/>
                    </a:cubicBezTo>
                    <a:cubicBezTo>
                      <a:pt x="1881" y="63"/>
                      <a:pt x="1873" y="65"/>
                      <a:pt x="1865" y="68"/>
                    </a:cubicBezTo>
                    <a:cubicBezTo>
                      <a:pt x="1856" y="70"/>
                      <a:pt x="1848" y="74"/>
                      <a:pt x="1840" y="77"/>
                    </a:cubicBezTo>
                    <a:cubicBezTo>
                      <a:pt x="1836" y="79"/>
                      <a:pt x="1832" y="81"/>
                      <a:pt x="1827" y="83"/>
                    </a:cubicBezTo>
                    <a:cubicBezTo>
                      <a:pt x="1823" y="84"/>
                      <a:pt x="1820" y="87"/>
                      <a:pt x="1816" y="88"/>
                    </a:cubicBezTo>
                    <a:cubicBezTo>
                      <a:pt x="1807" y="93"/>
                      <a:pt x="1799" y="98"/>
                      <a:pt x="1791" y="102"/>
                    </a:cubicBezTo>
                    <a:cubicBezTo>
                      <a:pt x="1786" y="105"/>
                      <a:pt x="1782" y="107"/>
                      <a:pt x="1778" y="110"/>
                    </a:cubicBezTo>
                    <a:cubicBezTo>
                      <a:pt x="1771" y="114"/>
                      <a:pt x="1765" y="118"/>
                      <a:pt x="1760" y="122"/>
                    </a:cubicBezTo>
                    <a:cubicBezTo>
                      <a:pt x="1749" y="129"/>
                      <a:pt x="1738" y="137"/>
                      <a:pt x="1728" y="144"/>
                    </a:cubicBezTo>
                    <a:cubicBezTo>
                      <a:pt x="1708" y="158"/>
                      <a:pt x="1687" y="171"/>
                      <a:pt x="1667" y="183"/>
                    </a:cubicBezTo>
                    <a:cubicBezTo>
                      <a:pt x="1646" y="196"/>
                      <a:pt x="1624" y="208"/>
                      <a:pt x="1604" y="221"/>
                    </a:cubicBezTo>
                    <a:cubicBezTo>
                      <a:pt x="1592" y="227"/>
                      <a:pt x="1582" y="233"/>
                      <a:pt x="1571" y="240"/>
                    </a:cubicBezTo>
                    <a:cubicBezTo>
                      <a:pt x="1560" y="247"/>
                      <a:pt x="1549" y="255"/>
                      <a:pt x="1539" y="263"/>
                    </a:cubicBezTo>
                    <a:cubicBezTo>
                      <a:pt x="1532" y="268"/>
                      <a:pt x="1527" y="273"/>
                      <a:pt x="1520" y="278"/>
                    </a:cubicBezTo>
                    <a:cubicBezTo>
                      <a:pt x="1515" y="282"/>
                      <a:pt x="1510" y="288"/>
                      <a:pt x="1504" y="292"/>
                    </a:cubicBezTo>
                    <a:cubicBezTo>
                      <a:pt x="1498" y="299"/>
                      <a:pt x="1492" y="306"/>
                      <a:pt x="1486" y="313"/>
                    </a:cubicBezTo>
                    <a:cubicBezTo>
                      <a:pt x="1480" y="320"/>
                      <a:pt x="1474" y="328"/>
                      <a:pt x="1468" y="335"/>
                    </a:cubicBezTo>
                    <a:cubicBezTo>
                      <a:pt x="1462" y="343"/>
                      <a:pt x="1456" y="351"/>
                      <a:pt x="1449" y="358"/>
                    </a:cubicBezTo>
                    <a:cubicBezTo>
                      <a:pt x="1446" y="362"/>
                      <a:pt x="1443" y="366"/>
                      <a:pt x="1439" y="370"/>
                    </a:cubicBezTo>
                    <a:cubicBezTo>
                      <a:pt x="1436" y="373"/>
                      <a:pt x="1433" y="377"/>
                      <a:pt x="1429" y="381"/>
                    </a:cubicBezTo>
                    <a:lnTo>
                      <a:pt x="1428" y="382"/>
                    </a:lnTo>
                    <a:cubicBezTo>
                      <a:pt x="1424" y="386"/>
                      <a:pt x="1420" y="390"/>
                      <a:pt x="1416" y="394"/>
                    </a:cubicBezTo>
                    <a:cubicBezTo>
                      <a:pt x="1413" y="397"/>
                      <a:pt x="1409" y="400"/>
                      <a:pt x="1407" y="403"/>
                    </a:cubicBezTo>
                    <a:cubicBezTo>
                      <a:pt x="1401" y="407"/>
                      <a:pt x="1397" y="412"/>
                      <a:pt x="1391" y="416"/>
                    </a:cubicBezTo>
                    <a:cubicBezTo>
                      <a:pt x="1379" y="426"/>
                      <a:pt x="1368" y="436"/>
                      <a:pt x="1355" y="446"/>
                    </a:cubicBezTo>
                    <a:cubicBezTo>
                      <a:pt x="1334" y="465"/>
                      <a:pt x="1313" y="484"/>
                      <a:pt x="1292" y="504"/>
                    </a:cubicBezTo>
                    <a:cubicBezTo>
                      <a:pt x="1291" y="506"/>
                      <a:pt x="1289" y="507"/>
                      <a:pt x="1288" y="509"/>
                    </a:cubicBezTo>
                    <a:cubicBezTo>
                      <a:pt x="1288" y="508"/>
                      <a:pt x="1289" y="508"/>
                      <a:pt x="1289" y="507"/>
                    </a:cubicBezTo>
                    <a:cubicBezTo>
                      <a:pt x="1288" y="509"/>
                      <a:pt x="1287" y="510"/>
                      <a:pt x="1285" y="511"/>
                    </a:cubicBezTo>
                    <a:lnTo>
                      <a:pt x="1286" y="510"/>
                    </a:lnTo>
                    <a:cubicBezTo>
                      <a:pt x="1275" y="521"/>
                      <a:pt x="1264" y="532"/>
                      <a:pt x="1252" y="543"/>
                    </a:cubicBezTo>
                    <a:cubicBezTo>
                      <a:pt x="1235" y="560"/>
                      <a:pt x="1220" y="577"/>
                      <a:pt x="1204" y="595"/>
                    </a:cubicBezTo>
                    <a:cubicBezTo>
                      <a:pt x="1196" y="603"/>
                      <a:pt x="1189" y="612"/>
                      <a:pt x="1181" y="622"/>
                    </a:cubicBezTo>
                    <a:cubicBezTo>
                      <a:pt x="1173" y="630"/>
                      <a:pt x="1166" y="639"/>
                      <a:pt x="1158" y="647"/>
                    </a:cubicBezTo>
                    <a:cubicBezTo>
                      <a:pt x="1140" y="665"/>
                      <a:pt x="1121" y="682"/>
                      <a:pt x="1101" y="697"/>
                    </a:cubicBezTo>
                    <a:cubicBezTo>
                      <a:pt x="1083" y="711"/>
                      <a:pt x="1063" y="725"/>
                      <a:pt x="1044" y="739"/>
                    </a:cubicBezTo>
                    <a:cubicBezTo>
                      <a:pt x="1030" y="749"/>
                      <a:pt x="1016" y="758"/>
                      <a:pt x="1002" y="769"/>
                    </a:cubicBezTo>
                    <a:cubicBezTo>
                      <a:pt x="999" y="772"/>
                      <a:pt x="996" y="774"/>
                      <a:pt x="993" y="777"/>
                    </a:cubicBezTo>
                    <a:cubicBezTo>
                      <a:pt x="989" y="779"/>
                      <a:pt x="986" y="783"/>
                      <a:pt x="982" y="786"/>
                    </a:cubicBezTo>
                    <a:cubicBezTo>
                      <a:pt x="974" y="795"/>
                      <a:pt x="966" y="803"/>
                      <a:pt x="959" y="812"/>
                    </a:cubicBezTo>
                    <a:cubicBezTo>
                      <a:pt x="951" y="821"/>
                      <a:pt x="943" y="830"/>
                      <a:pt x="936" y="838"/>
                    </a:cubicBezTo>
                    <a:cubicBezTo>
                      <a:pt x="928" y="848"/>
                      <a:pt x="919" y="857"/>
                      <a:pt x="911" y="866"/>
                    </a:cubicBezTo>
                    <a:cubicBezTo>
                      <a:pt x="903" y="874"/>
                      <a:pt x="894" y="882"/>
                      <a:pt x="886" y="890"/>
                    </a:cubicBezTo>
                    <a:cubicBezTo>
                      <a:pt x="869" y="907"/>
                      <a:pt x="851" y="923"/>
                      <a:pt x="833" y="940"/>
                    </a:cubicBezTo>
                    <a:cubicBezTo>
                      <a:pt x="816" y="957"/>
                      <a:pt x="798" y="973"/>
                      <a:pt x="780" y="990"/>
                    </a:cubicBezTo>
                    <a:cubicBezTo>
                      <a:pt x="768" y="1001"/>
                      <a:pt x="756" y="1012"/>
                      <a:pt x="744" y="1024"/>
                    </a:cubicBezTo>
                    <a:cubicBezTo>
                      <a:pt x="732" y="1034"/>
                      <a:pt x="722" y="1044"/>
                      <a:pt x="711" y="1054"/>
                    </a:cubicBezTo>
                    <a:cubicBezTo>
                      <a:pt x="702" y="1064"/>
                      <a:pt x="693" y="1074"/>
                      <a:pt x="684" y="1083"/>
                    </a:cubicBezTo>
                    <a:cubicBezTo>
                      <a:pt x="676" y="1091"/>
                      <a:pt x="668" y="1100"/>
                      <a:pt x="661" y="1109"/>
                    </a:cubicBezTo>
                    <a:cubicBezTo>
                      <a:pt x="643" y="1128"/>
                      <a:pt x="626" y="1146"/>
                      <a:pt x="610" y="1165"/>
                    </a:cubicBezTo>
                    <a:cubicBezTo>
                      <a:pt x="601" y="1174"/>
                      <a:pt x="592" y="1184"/>
                      <a:pt x="583" y="1194"/>
                    </a:cubicBezTo>
                    <a:cubicBezTo>
                      <a:pt x="575" y="1203"/>
                      <a:pt x="565" y="1212"/>
                      <a:pt x="556" y="1221"/>
                    </a:cubicBezTo>
                    <a:cubicBezTo>
                      <a:pt x="538" y="1239"/>
                      <a:pt x="520" y="1256"/>
                      <a:pt x="501" y="1273"/>
                    </a:cubicBezTo>
                    <a:cubicBezTo>
                      <a:pt x="492" y="1281"/>
                      <a:pt x="484" y="1289"/>
                      <a:pt x="475" y="1296"/>
                    </a:cubicBezTo>
                    <a:cubicBezTo>
                      <a:pt x="468" y="1303"/>
                      <a:pt x="460" y="1310"/>
                      <a:pt x="453" y="1317"/>
                    </a:cubicBezTo>
                    <a:lnTo>
                      <a:pt x="454" y="1317"/>
                    </a:lnTo>
                    <a:cubicBezTo>
                      <a:pt x="436" y="1335"/>
                      <a:pt x="418" y="1354"/>
                      <a:pt x="400" y="1373"/>
                    </a:cubicBezTo>
                    <a:cubicBezTo>
                      <a:pt x="376" y="1396"/>
                      <a:pt x="353" y="1419"/>
                      <a:pt x="325" y="1438"/>
                    </a:cubicBezTo>
                    <a:cubicBezTo>
                      <a:pt x="313" y="1446"/>
                      <a:pt x="300" y="1454"/>
                      <a:pt x="286" y="1460"/>
                    </a:cubicBezTo>
                    <a:cubicBezTo>
                      <a:pt x="272" y="1468"/>
                      <a:pt x="256" y="1473"/>
                      <a:pt x="240" y="1478"/>
                    </a:cubicBezTo>
                    <a:cubicBezTo>
                      <a:pt x="234" y="1480"/>
                      <a:pt x="227" y="1482"/>
                      <a:pt x="220" y="1484"/>
                    </a:cubicBezTo>
                    <a:cubicBezTo>
                      <a:pt x="215" y="1486"/>
                      <a:pt x="210" y="1487"/>
                      <a:pt x="205" y="1488"/>
                    </a:cubicBezTo>
                    <a:cubicBezTo>
                      <a:pt x="199" y="1490"/>
                      <a:pt x="192" y="1491"/>
                      <a:pt x="185" y="1493"/>
                    </a:cubicBezTo>
                    <a:cubicBezTo>
                      <a:pt x="178" y="1494"/>
                      <a:pt x="171" y="1495"/>
                      <a:pt x="164" y="1497"/>
                    </a:cubicBezTo>
                    <a:cubicBezTo>
                      <a:pt x="160" y="1498"/>
                      <a:pt x="155" y="1499"/>
                      <a:pt x="150" y="1500"/>
                    </a:cubicBezTo>
                    <a:cubicBezTo>
                      <a:pt x="143" y="1501"/>
                      <a:pt x="136" y="1502"/>
                      <a:pt x="130" y="1503"/>
                    </a:cubicBezTo>
                    <a:cubicBezTo>
                      <a:pt x="129" y="1503"/>
                      <a:pt x="128" y="1503"/>
                      <a:pt x="128" y="1504"/>
                    </a:cubicBezTo>
                    <a:cubicBezTo>
                      <a:pt x="119" y="1505"/>
                      <a:pt x="110" y="1506"/>
                      <a:pt x="100" y="1507"/>
                    </a:cubicBezTo>
                    <a:cubicBezTo>
                      <a:pt x="94" y="1508"/>
                      <a:pt x="88" y="1508"/>
                      <a:pt x="82" y="1509"/>
                    </a:cubicBezTo>
                    <a:cubicBezTo>
                      <a:pt x="78" y="1509"/>
                      <a:pt x="73" y="1510"/>
                      <a:pt x="68" y="1510"/>
                    </a:cubicBezTo>
                    <a:cubicBezTo>
                      <a:pt x="55" y="1511"/>
                      <a:pt x="43" y="1511"/>
                      <a:pt x="30" y="1511"/>
                    </a:cubicBezTo>
                    <a:cubicBezTo>
                      <a:pt x="23" y="1511"/>
                      <a:pt x="16" y="1511"/>
                      <a:pt x="10" y="151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1373400" y="2525760"/>
                <a:ext cx="14760" cy="29520"/>
              </a:xfrm>
              <a:custGeom>
                <a:rect b="b" l="l" r="r" t="t"/>
                <a:pathLst>
                  <a:path extrusionOk="0" h="82" w="41">
                    <a:moveTo>
                      <a:pt x="19" y="73"/>
                    </a:moveTo>
                    <a:cubicBezTo>
                      <a:pt x="17" y="65"/>
                      <a:pt x="15" y="55"/>
                      <a:pt x="13" y="46"/>
                    </a:cubicBezTo>
                    <a:cubicBezTo>
                      <a:pt x="11" y="40"/>
                      <a:pt x="9" y="34"/>
                      <a:pt x="7" y="27"/>
                    </a:cubicBezTo>
                    <a:cubicBezTo>
                      <a:pt x="6" y="25"/>
                      <a:pt x="5" y="24"/>
                      <a:pt x="5" y="23"/>
                    </a:cubicBezTo>
                    <a:cubicBezTo>
                      <a:pt x="4" y="21"/>
                      <a:pt x="3" y="20"/>
                      <a:pt x="2" y="18"/>
                    </a:cubicBezTo>
                    <a:cubicBezTo>
                      <a:pt x="2" y="18"/>
                      <a:pt x="3" y="19"/>
                      <a:pt x="4" y="20"/>
                    </a:cubicBezTo>
                    <a:cubicBezTo>
                      <a:pt x="1" y="17"/>
                      <a:pt x="0" y="11"/>
                      <a:pt x="2" y="7"/>
                    </a:cubicBezTo>
                    <a:cubicBezTo>
                      <a:pt x="6" y="2"/>
                      <a:pt x="13" y="0"/>
                      <a:pt x="18" y="4"/>
                    </a:cubicBezTo>
                    <a:cubicBezTo>
                      <a:pt x="20" y="6"/>
                      <a:pt x="22" y="9"/>
                      <a:pt x="23" y="13"/>
                    </a:cubicBezTo>
                    <a:cubicBezTo>
                      <a:pt x="24" y="15"/>
                      <a:pt x="25" y="17"/>
                      <a:pt x="26" y="20"/>
                    </a:cubicBezTo>
                    <a:cubicBezTo>
                      <a:pt x="27" y="24"/>
                      <a:pt x="29" y="29"/>
                      <a:pt x="30" y="34"/>
                    </a:cubicBezTo>
                    <a:cubicBezTo>
                      <a:pt x="30" y="33"/>
                      <a:pt x="30" y="33"/>
                      <a:pt x="30" y="32"/>
                    </a:cubicBezTo>
                    <a:cubicBezTo>
                      <a:pt x="30" y="35"/>
                      <a:pt x="32" y="38"/>
                      <a:pt x="32" y="40"/>
                    </a:cubicBezTo>
                    <a:lnTo>
                      <a:pt x="32" y="39"/>
                    </a:lnTo>
                    <a:cubicBezTo>
                      <a:pt x="34" y="49"/>
                      <a:pt x="37" y="59"/>
                      <a:pt x="39" y="69"/>
                    </a:cubicBezTo>
                    <a:cubicBezTo>
                      <a:pt x="40" y="75"/>
                      <a:pt x="36" y="80"/>
                      <a:pt x="31" y="81"/>
                    </a:cubicBezTo>
                    <a:cubicBezTo>
                      <a:pt x="30" y="81"/>
                      <a:pt x="29" y="81"/>
                      <a:pt x="29" y="81"/>
                    </a:cubicBezTo>
                    <a:cubicBezTo>
                      <a:pt x="24" y="81"/>
                      <a:pt x="20" y="78"/>
                      <a:pt x="19" y="7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>
                <a:off x="1527120" y="2281320"/>
                <a:ext cx="42480" cy="72360"/>
              </a:xfrm>
              <a:custGeom>
                <a:rect b="b" l="l" r="r" t="t"/>
                <a:pathLst>
                  <a:path extrusionOk="0" h="201" w="118">
                    <a:moveTo>
                      <a:pt x="61" y="198"/>
                    </a:moveTo>
                    <a:cubicBezTo>
                      <a:pt x="59" y="196"/>
                      <a:pt x="58" y="193"/>
                      <a:pt x="58" y="190"/>
                    </a:cubicBezTo>
                    <a:cubicBezTo>
                      <a:pt x="58" y="178"/>
                      <a:pt x="60" y="166"/>
                      <a:pt x="61" y="154"/>
                    </a:cubicBezTo>
                    <a:cubicBezTo>
                      <a:pt x="62" y="149"/>
                      <a:pt x="62" y="144"/>
                      <a:pt x="63" y="139"/>
                    </a:cubicBezTo>
                    <a:cubicBezTo>
                      <a:pt x="64" y="133"/>
                      <a:pt x="65" y="127"/>
                      <a:pt x="65" y="122"/>
                    </a:cubicBezTo>
                    <a:cubicBezTo>
                      <a:pt x="67" y="116"/>
                      <a:pt x="68" y="110"/>
                      <a:pt x="69" y="104"/>
                    </a:cubicBezTo>
                    <a:cubicBezTo>
                      <a:pt x="70" y="98"/>
                      <a:pt x="71" y="93"/>
                      <a:pt x="72" y="87"/>
                    </a:cubicBezTo>
                    <a:cubicBezTo>
                      <a:pt x="74" y="79"/>
                      <a:pt x="76" y="72"/>
                      <a:pt x="78" y="64"/>
                    </a:cubicBezTo>
                    <a:cubicBezTo>
                      <a:pt x="76" y="66"/>
                      <a:pt x="74" y="68"/>
                      <a:pt x="72" y="70"/>
                    </a:cubicBezTo>
                    <a:cubicBezTo>
                      <a:pt x="57" y="86"/>
                      <a:pt x="40" y="100"/>
                      <a:pt x="23" y="113"/>
                    </a:cubicBezTo>
                    <a:cubicBezTo>
                      <a:pt x="21" y="115"/>
                      <a:pt x="19" y="117"/>
                      <a:pt x="16" y="119"/>
                    </a:cubicBezTo>
                    <a:cubicBezTo>
                      <a:pt x="10" y="123"/>
                      <a:pt x="0" y="118"/>
                      <a:pt x="0" y="109"/>
                    </a:cubicBezTo>
                    <a:lnTo>
                      <a:pt x="1" y="108"/>
                    </a:lnTo>
                    <a:cubicBezTo>
                      <a:pt x="1" y="105"/>
                      <a:pt x="3" y="102"/>
                      <a:pt x="5" y="101"/>
                    </a:cubicBezTo>
                    <a:cubicBezTo>
                      <a:pt x="7" y="100"/>
                      <a:pt x="8" y="99"/>
                      <a:pt x="9" y="98"/>
                    </a:cubicBezTo>
                    <a:cubicBezTo>
                      <a:pt x="17" y="92"/>
                      <a:pt x="25" y="86"/>
                      <a:pt x="33" y="79"/>
                    </a:cubicBezTo>
                    <a:cubicBezTo>
                      <a:pt x="41" y="72"/>
                      <a:pt x="49" y="65"/>
                      <a:pt x="56" y="58"/>
                    </a:cubicBezTo>
                    <a:cubicBezTo>
                      <a:pt x="56" y="59"/>
                      <a:pt x="56" y="59"/>
                      <a:pt x="55" y="59"/>
                    </a:cubicBezTo>
                    <a:cubicBezTo>
                      <a:pt x="56" y="59"/>
                      <a:pt x="56" y="58"/>
                      <a:pt x="56" y="58"/>
                    </a:cubicBezTo>
                    <a:cubicBezTo>
                      <a:pt x="61" y="53"/>
                      <a:pt x="65" y="49"/>
                      <a:pt x="70" y="44"/>
                    </a:cubicBezTo>
                    <a:cubicBezTo>
                      <a:pt x="74" y="39"/>
                      <a:pt x="79" y="34"/>
                      <a:pt x="83" y="29"/>
                    </a:cubicBezTo>
                    <a:cubicBezTo>
                      <a:pt x="86" y="25"/>
                      <a:pt x="89" y="21"/>
                      <a:pt x="92" y="16"/>
                    </a:cubicBezTo>
                    <a:cubicBezTo>
                      <a:pt x="92" y="14"/>
                      <a:pt x="93" y="12"/>
                      <a:pt x="95" y="10"/>
                    </a:cubicBezTo>
                    <a:cubicBezTo>
                      <a:pt x="95" y="8"/>
                      <a:pt x="96" y="6"/>
                      <a:pt x="97" y="5"/>
                    </a:cubicBezTo>
                    <a:cubicBezTo>
                      <a:pt x="101" y="1"/>
                      <a:pt x="107" y="0"/>
                      <a:pt x="111" y="3"/>
                    </a:cubicBezTo>
                    <a:cubicBezTo>
                      <a:pt x="116" y="6"/>
                      <a:pt x="117" y="12"/>
                      <a:pt x="115" y="16"/>
                    </a:cubicBezTo>
                    <a:cubicBezTo>
                      <a:pt x="114" y="18"/>
                      <a:pt x="113" y="19"/>
                      <a:pt x="113" y="21"/>
                    </a:cubicBezTo>
                    <a:cubicBezTo>
                      <a:pt x="110" y="28"/>
                      <a:pt x="107" y="36"/>
                      <a:pt x="104" y="44"/>
                    </a:cubicBezTo>
                    <a:cubicBezTo>
                      <a:pt x="102" y="51"/>
                      <a:pt x="100" y="59"/>
                      <a:pt x="97" y="66"/>
                    </a:cubicBezTo>
                    <a:cubicBezTo>
                      <a:pt x="96" y="73"/>
                      <a:pt x="95" y="79"/>
                      <a:pt x="93" y="85"/>
                    </a:cubicBezTo>
                    <a:cubicBezTo>
                      <a:pt x="91" y="92"/>
                      <a:pt x="90" y="98"/>
                      <a:pt x="88" y="105"/>
                    </a:cubicBezTo>
                    <a:cubicBezTo>
                      <a:pt x="86" y="118"/>
                      <a:pt x="84" y="130"/>
                      <a:pt x="82" y="142"/>
                    </a:cubicBezTo>
                    <a:cubicBezTo>
                      <a:pt x="81" y="157"/>
                      <a:pt x="79" y="171"/>
                      <a:pt x="78" y="186"/>
                    </a:cubicBezTo>
                    <a:cubicBezTo>
                      <a:pt x="78" y="187"/>
                      <a:pt x="78" y="188"/>
                      <a:pt x="78" y="189"/>
                    </a:cubicBezTo>
                    <a:cubicBezTo>
                      <a:pt x="79" y="195"/>
                      <a:pt x="75" y="200"/>
                      <a:pt x="69" y="200"/>
                    </a:cubicBezTo>
                    <a:lnTo>
                      <a:pt x="68" y="200"/>
                    </a:lnTo>
                    <a:cubicBezTo>
                      <a:pt x="65" y="200"/>
                      <a:pt x="63" y="200"/>
                      <a:pt x="61" y="19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1552320" y="2587680"/>
                <a:ext cx="37080" cy="64800"/>
              </a:xfrm>
              <a:custGeom>
                <a:rect b="b" l="l" r="r" t="t"/>
                <a:pathLst>
                  <a:path extrusionOk="0" h="180" w="103">
                    <a:moveTo>
                      <a:pt x="30" y="159"/>
                    </a:moveTo>
                    <a:lnTo>
                      <a:pt x="31" y="159"/>
                    </a:lnTo>
                    <a:lnTo>
                      <a:pt x="32" y="158"/>
                    </a:lnTo>
                    <a:cubicBezTo>
                      <a:pt x="33" y="158"/>
                      <a:pt x="34" y="158"/>
                      <a:pt x="34" y="157"/>
                    </a:cubicBezTo>
                    <a:cubicBezTo>
                      <a:pt x="36" y="156"/>
                      <a:pt x="36" y="156"/>
                      <a:pt x="37" y="155"/>
                    </a:cubicBezTo>
                    <a:cubicBezTo>
                      <a:pt x="39" y="154"/>
                      <a:pt x="40" y="153"/>
                      <a:pt x="41" y="152"/>
                    </a:cubicBezTo>
                    <a:cubicBezTo>
                      <a:pt x="42" y="151"/>
                      <a:pt x="43" y="149"/>
                      <a:pt x="44" y="148"/>
                    </a:cubicBezTo>
                    <a:cubicBezTo>
                      <a:pt x="47" y="144"/>
                      <a:pt x="49" y="141"/>
                      <a:pt x="51" y="137"/>
                    </a:cubicBezTo>
                    <a:lnTo>
                      <a:pt x="51" y="138"/>
                    </a:lnTo>
                    <a:cubicBezTo>
                      <a:pt x="55" y="131"/>
                      <a:pt x="58" y="124"/>
                      <a:pt x="62" y="117"/>
                    </a:cubicBezTo>
                    <a:cubicBezTo>
                      <a:pt x="64" y="112"/>
                      <a:pt x="65" y="108"/>
                      <a:pt x="67" y="104"/>
                    </a:cubicBezTo>
                    <a:cubicBezTo>
                      <a:pt x="71" y="94"/>
                      <a:pt x="75" y="84"/>
                      <a:pt x="78" y="73"/>
                    </a:cubicBezTo>
                    <a:cubicBezTo>
                      <a:pt x="79" y="67"/>
                      <a:pt x="80" y="60"/>
                      <a:pt x="82" y="53"/>
                    </a:cubicBezTo>
                    <a:lnTo>
                      <a:pt x="82" y="54"/>
                    </a:lnTo>
                    <a:lnTo>
                      <a:pt x="82" y="53"/>
                    </a:lnTo>
                    <a:cubicBezTo>
                      <a:pt x="82" y="48"/>
                      <a:pt x="82" y="43"/>
                      <a:pt x="82" y="39"/>
                    </a:cubicBezTo>
                    <a:cubicBezTo>
                      <a:pt x="82" y="35"/>
                      <a:pt x="82" y="31"/>
                      <a:pt x="82" y="26"/>
                    </a:cubicBezTo>
                    <a:cubicBezTo>
                      <a:pt x="82" y="27"/>
                      <a:pt x="82" y="27"/>
                      <a:pt x="82" y="28"/>
                    </a:cubicBezTo>
                    <a:cubicBezTo>
                      <a:pt x="82" y="27"/>
                      <a:pt x="82" y="26"/>
                      <a:pt x="81" y="25"/>
                    </a:cubicBezTo>
                    <a:cubicBezTo>
                      <a:pt x="81" y="24"/>
                      <a:pt x="80" y="23"/>
                      <a:pt x="80" y="22"/>
                    </a:cubicBezTo>
                    <a:lnTo>
                      <a:pt x="79" y="21"/>
                    </a:lnTo>
                    <a:lnTo>
                      <a:pt x="78" y="21"/>
                    </a:lnTo>
                    <a:lnTo>
                      <a:pt x="77" y="21"/>
                    </a:lnTo>
                    <a:cubicBezTo>
                      <a:pt x="76" y="22"/>
                      <a:pt x="75" y="22"/>
                      <a:pt x="74" y="22"/>
                    </a:cubicBezTo>
                    <a:cubicBezTo>
                      <a:pt x="73" y="23"/>
                      <a:pt x="72" y="24"/>
                      <a:pt x="72" y="24"/>
                    </a:cubicBezTo>
                    <a:cubicBezTo>
                      <a:pt x="71" y="25"/>
                      <a:pt x="69" y="25"/>
                      <a:pt x="68" y="26"/>
                    </a:cubicBezTo>
                    <a:cubicBezTo>
                      <a:pt x="66" y="28"/>
                      <a:pt x="64" y="30"/>
                      <a:pt x="61" y="32"/>
                    </a:cubicBezTo>
                    <a:lnTo>
                      <a:pt x="62" y="32"/>
                    </a:lnTo>
                    <a:cubicBezTo>
                      <a:pt x="59" y="34"/>
                      <a:pt x="57" y="37"/>
                      <a:pt x="54" y="40"/>
                    </a:cubicBezTo>
                    <a:cubicBezTo>
                      <a:pt x="54" y="40"/>
                      <a:pt x="55" y="40"/>
                      <a:pt x="55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1" y="45"/>
                      <a:pt x="48" y="49"/>
                      <a:pt x="46" y="53"/>
                    </a:cubicBezTo>
                    <a:cubicBezTo>
                      <a:pt x="43" y="59"/>
                      <a:pt x="40" y="64"/>
                      <a:pt x="37" y="69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4" y="78"/>
                      <a:pt x="30" y="88"/>
                      <a:pt x="27" y="99"/>
                    </a:cubicBezTo>
                    <a:cubicBezTo>
                      <a:pt x="27" y="99"/>
                      <a:pt x="27" y="100"/>
                      <a:pt x="26" y="100"/>
                    </a:cubicBezTo>
                    <a:cubicBezTo>
                      <a:pt x="26" y="104"/>
                      <a:pt x="26" y="107"/>
                      <a:pt x="26" y="110"/>
                    </a:cubicBezTo>
                    <a:cubicBezTo>
                      <a:pt x="26" y="116"/>
                      <a:pt x="26" y="121"/>
                      <a:pt x="26" y="127"/>
                    </a:cubicBezTo>
                    <a:cubicBezTo>
                      <a:pt x="27" y="133"/>
                      <a:pt x="27" y="139"/>
                      <a:pt x="28" y="145"/>
                    </a:cubicBezTo>
                    <a:cubicBezTo>
                      <a:pt x="29" y="149"/>
                      <a:pt x="29" y="153"/>
                      <a:pt x="30" y="158"/>
                    </a:cubicBezTo>
                    <a:lnTo>
                      <a:pt x="30" y="159"/>
                    </a:lnTo>
                    <a:moveTo>
                      <a:pt x="22" y="179"/>
                    </a:moveTo>
                    <a:cubicBezTo>
                      <a:pt x="20" y="178"/>
                      <a:pt x="18" y="176"/>
                      <a:pt x="16" y="174"/>
                    </a:cubicBezTo>
                    <a:cubicBezTo>
                      <a:pt x="14" y="172"/>
                      <a:pt x="12" y="170"/>
                      <a:pt x="12" y="167"/>
                    </a:cubicBezTo>
                    <a:cubicBezTo>
                      <a:pt x="10" y="163"/>
                      <a:pt x="9" y="158"/>
                      <a:pt x="9" y="153"/>
                    </a:cubicBezTo>
                    <a:cubicBezTo>
                      <a:pt x="8" y="148"/>
                      <a:pt x="8" y="142"/>
                      <a:pt x="7" y="137"/>
                    </a:cubicBezTo>
                    <a:cubicBezTo>
                      <a:pt x="7" y="134"/>
                      <a:pt x="6" y="132"/>
                      <a:pt x="6" y="130"/>
                    </a:cubicBezTo>
                    <a:cubicBezTo>
                      <a:pt x="3" y="128"/>
                      <a:pt x="0" y="124"/>
                      <a:pt x="1" y="119"/>
                    </a:cubicBezTo>
                    <a:cubicBezTo>
                      <a:pt x="3" y="113"/>
                      <a:pt x="5" y="107"/>
                      <a:pt x="6" y="102"/>
                    </a:cubicBezTo>
                    <a:cubicBezTo>
                      <a:pt x="6" y="95"/>
                      <a:pt x="7" y="88"/>
                      <a:pt x="8" y="81"/>
                    </a:cubicBezTo>
                    <a:cubicBezTo>
                      <a:pt x="9" y="77"/>
                      <a:pt x="9" y="73"/>
                      <a:pt x="10" y="70"/>
                    </a:cubicBezTo>
                    <a:cubicBezTo>
                      <a:pt x="11" y="64"/>
                      <a:pt x="12" y="59"/>
                      <a:pt x="14" y="54"/>
                    </a:cubicBezTo>
                    <a:cubicBezTo>
                      <a:pt x="15" y="51"/>
                      <a:pt x="19" y="49"/>
                      <a:pt x="23" y="49"/>
                    </a:cubicBezTo>
                    <a:cubicBezTo>
                      <a:pt x="23" y="48"/>
                      <a:pt x="25" y="49"/>
                      <a:pt x="26" y="49"/>
                    </a:cubicBezTo>
                    <a:cubicBezTo>
                      <a:pt x="30" y="39"/>
                      <a:pt x="37" y="29"/>
                      <a:pt x="44" y="21"/>
                    </a:cubicBezTo>
                    <a:cubicBezTo>
                      <a:pt x="49" y="16"/>
                      <a:pt x="54" y="11"/>
                      <a:pt x="59" y="8"/>
                    </a:cubicBezTo>
                    <a:cubicBezTo>
                      <a:pt x="64" y="4"/>
                      <a:pt x="71" y="2"/>
                      <a:pt x="77" y="1"/>
                    </a:cubicBezTo>
                    <a:cubicBezTo>
                      <a:pt x="83" y="0"/>
                      <a:pt x="89" y="3"/>
                      <a:pt x="93" y="6"/>
                    </a:cubicBezTo>
                    <a:cubicBezTo>
                      <a:pt x="94" y="8"/>
                      <a:pt x="96" y="10"/>
                      <a:pt x="97" y="12"/>
                    </a:cubicBezTo>
                    <a:cubicBezTo>
                      <a:pt x="99" y="15"/>
                      <a:pt x="100" y="18"/>
                      <a:pt x="101" y="22"/>
                    </a:cubicBezTo>
                    <a:cubicBezTo>
                      <a:pt x="101" y="25"/>
                      <a:pt x="101" y="29"/>
                      <a:pt x="101" y="32"/>
                    </a:cubicBezTo>
                    <a:cubicBezTo>
                      <a:pt x="102" y="36"/>
                      <a:pt x="102" y="39"/>
                      <a:pt x="102" y="43"/>
                    </a:cubicBezTo>
                    <a:cubicBezTo>
                      <a:pt x="101" y="50"/>
                      <a:pt x="100" y="58"/>
                      <a:pt x="99" y="66"/>
                    </a:cubicBezTo>
                    <a:cubicBezTo>
                      <a:pt x="97" y="76"/>
                      <a:pt x="94" y="86"/>
                      <a:pt x="90" y="97"/>
                    </a:cubicBezTo>
                    <a:cubicBezTo>
                      <a:pt x="89" y="102"/>
                      <a:pt x="87" y="107"/>
                      <a:pt x="85" y="113"/>
                    </a:cubicBezTo>
                    <a:cubicBezTo>
                      <a:pt x="82" y="119"/>
                      <a:pt x="79" y="124"/>
                      <a:pt x="77" y="130"/>
                    </a:cubicBezTo>
                    <a:cubicBezTo>
                      <a:pt x="74" y="136"/>
                      <a:pt x="71" y="142"/>
                      <a:pt x="68" y="148"/>
                    </a:cubicBezTo>
                    <a:cubicBezTo>
                      <a:pt x="64" y="155"/>
                      <a:pt x="60" y="161"/>
                      <a:pt x="55" y="166"/>
                    </a:cubicBezTo>
                    <a:cubicBezTo>
                      <a:pt x="51" y="170"/>
                      <a:pt x="46" y="174"/>
                      <a:pt x="40" y="177"/>
                    </a:cubicBezTo>
                    <a:cubicBezTo>
                      <a:pt x="38" y="178"/>
                      <a:pt x="35" y="179"/>
                      <a:pt x="32" y="179"/>
                    </a:cubicBezTo>
                    <a:cubicBezTo>
                      <a:pt x="31" y="179"/>
                      <a:pt x="30" y="179"/>
                      <a:pt x="29" y="179"/>
                    </a:cubicBezTo>
                    <a:cubicBezTo>
                      <a:pt x="27" y="179"/>
                      <a:pt x="25" y="179"/>
                      <a:pt x="22" y="17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1780200" y="2581920"/>
                <a:ext cx="15840" cy="39240"/>
              </a:xfrm>
              <a:custGeom>
                <a:rect b="b" l="l" r="r" t="t"/>
                <a:pathLst>
                  <a:path extrusionOk="0" h="109" w="44">
                    <a:moveTo>
                      <a:pt x="10" y="108"/>
                    </a:moveTo>
                    <a:cubicBezTo>
                      <a:pt x="4" y="107"/>
                      <a:pt x="0" y="102"/>
                      <a:pt x="0" y="97"/>
                    </a:cubicBezTo>
                    <a:cubicBezTo>
                      <a:pt x="0" y="89"/>
                      <a:pt x="3" y="81"/>
                      <a:pt x="4" y="73"/>
                    </a:cubicBezTo>
                    <a:cubicBezTo>
                      <a:pt x="6" y="66"/>
                      <a:pt x="7" y="60"/>
                      <a:pt x="9" y="54"/>
                    </a:cubicBezTo>
                    <a:cubicBezTo>
                      <a:pt x="10" y="47"/>
                      <a:pt x="12" y="40"/>
                      <a:pt x="14" y="33"/>
                    </a:cubicBezTo>
                    <a:cubicBezTo>
                      <a:pt x="14" y="28"/>
                      <a:pt x="16" y="25"/>
                      <a:pt x="17" y="21"/>
                    </a:cubicBezTo>
                    <a:cubicBezTo>
                      <a:pt x="18" y="18"/>
                      <a:pt x="18" y="15"/>
                      <a:pt x="20" y="12"/>
                    </a:cubicBezTo>
                    <a:cubicBezTo>
                      <a:pt x="21" y="9"/>
                      <a:pt x="23" y="5"/>
                      <a:pt x="25" y="3"/>
                    </a:cubicBezTo>
                    <a:cubicBezTo>
                      <a:pt x="28" y="1"/>
                      <a:pt x="31" y="0"/>
                      <a:pt x="34" y="1"/>
                    </a:cubicBezTo>
                    <a:cubicBezTo>
                      <a:pt x="38" y="2"/>
                      <a:pt x="41" y="4"/>
                      <a:pt x="42" y="8"/>
                    </a:cubicBezTo>
                    <a:cubicBezTo>
                      <a:pt x="43" y="10"/>
                      <a:pt x="43" y="12"/>
                      <a:pt x="43" y="14"/>
                    </a:cubicBezTo>
                    <a:cubicBezTo>
                      <a:pt x="42" y="16"/>
                      <a:pt x="41" y="18"/>
                      <a:pt x="39" y="20"/>
                    </a:cubicBezTo>
                    <a:cubicBezTo>
                      <a:pt x="37" y="26"/>
                      <a:pt x="35" y="31"/>
                      <a:pt x="33" y="37"/>
                    </a:cubicBezTo>
                    <a:cubicBezTo>
                      <a:pt x="31" y="46"/>
                      <a:pt x="29" y="55"/>
                      <a:pt x="27" y="63"/>
                    </a:cubicBezTo>
                    <a:cubicBezTo>
                      <a:pt x="25" y="73"/>
                      <a:pt x="23" y="83"/>
                      <a:pt x="21" y="93"/>
                    </a:cubicBezTo>
                    <a:cubicBezTo>
                      <a:pt x="21" y="94"/>
                      <a:pt x="21" y="96"/>
                      <a:pt x="21" y="98"/>
                    </a:cubicBezTo>
                    <a:cubicBezTo>
                      <a:pt x="21" y="103"/>
                      <a:pt x="16" y="108"/>
                      <a:pt x="10" y="10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>
                <a:off x="1797840" y="2578320"/>
                <a:ext cx="20160" cy="38520"/>
              </a:xfrm>
              <a:custGeom>
                <a:rect b="b" l="l" r="r" t="t"/>
                <a:pathLst>
                  <a:path extrusionOk="0" h="107" w="56">
                    <a:moveTo>
                      <a:pt x="8" y="105"/>
                    </a:moveTo>
                    <a:cubicBezTo>
                      <a:pt x="3" y="104"/>
                      <a:pt x="0" y="98"/>
                      <a:pt x="2" y="93"/>
                    </a:cubicBezTo>
                    <a:cubicBezTo>
                      <a:pt x="4" y="87"/>
                      <a:pt x="6" y="82"/>
                      <a:pt x="7" y="76"/>
                    </a:cubicBezTo>
                    <a:cubicBezTo>
                      <a:pt x="10" y="65"/>
                      <a:pt x="12" y="54"/>
                      <a:pt x="15" y="43"/>
                    </a:cubicBezTo>
                    <a:cubicBezTo>
                      <a:pt x="17" y="37"/>
                      <a:pt x="19" y="31"/>
                      <a:pt x="21" y="26"/>
                    </a:cubicBezTo>
                    <a:cubicBezTo>
                      <a:pt x="25" y="15"/>
                      <a:pt x="31" y="2"/>
                      <a:pt x="43" y="1"/>
                    </a:cubicBezTo>
                    <a:cubicBezTo>
                      <a:pt x="49" y="0"/>
                      <a:pt x="54" y="5"/>
                      <a:pt x="55" y="11"/>
                    </a:cubicBezTo>
                    <a:cubicBezTo>
                      <a:pt x="55" y="16"/>
                      <a:pt x="51" y="20"/>
                      <a:pt x="46" y="22"/>
                    </a:cubicBezTo>
                    <a:cubicBezTo>
                      <a:pt x="46" y="23"/>
                      <a:pt x="45" y="24"/>
                      <a:pt x="44" y="25"/>
                    </a:cubicBezTo>
                    <a:cubicBezTo>
                      <a:pt x="43" y="27"/>
                      <a:pt x="42" y="29"/>
                      <a:pt x="41" y="31"/>
                    </a:cubicBezTo>
                    <a:cubicBezTo>
                      <a:pt x="40" y="34"/>
                      <a:pt x="39" y="37"/>
                      <a:pt x="37" y="41"/>
                    </a:cubicBezTo>
                    <a:cubicBezTo>
                      <a:pt x="36" y="44"/>
                      <a:pt x="35" y="48"/>
                      <a:pt x="34" y="51"/>
                    </a:cubicBezTo>
                    <a:cubicBezTo>
                      <a:pt x="30" y="68"/>
                      <a:pt x="26" y="83"/>
                      <a:pt x="21" y="99"/>
                    </a:cubicBezTo>
                    <a:cubicBezTo>
                      <a:pt x="20" y="104"/>
                      <a:pt x="16" y="106"/>
                      <a:pt x="11" y="106"/>
                    </a:cubicBezTo>
                    <a:cubicBezTo>
                      <a:pt x="11" y="106"/>
                      <a:pt x="10" y="106"/>
                      <a:pt x="8" y="1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1758240" y="2566800"/>
                <a:ext cx="81720" cy="32040"/>
              </a:xfrm>
              <a:custGeom>
                <a:rect b="b" l="l" r="r" t="t"/>
                <a:pathLst>
                  <a:path extrusionOk="0" h="89" w="227">
                    <a:moveTo>
                      <a:pt x="25" y="86"/>
                    </a:moveTo>
                    <a:cubicBezTo>
                      <a:pt x="21" y="82"/>
                      <a:pt x="17" y="78"/>
                      <a:pt x="13" y="74"/>
                    </a:cubicBezTo>
                    <a:cubicBezTo>
                      <a:pt x="7" y="67"/>
                      <a:pt x="0" y="60"/>
                      <a:pt x="1" y="51"/>
                    </a:cubicBezTo>
                    <a:cubicBezTo>
                      <a:pt x="1" y="38"/>
                      <a:pt x="12" y="28"/>
                      <a:pt x="22" y="21"/>
                    </a:cubicBezTo>
                    <a:cubicBezTo>
                      <a:pt x="35" y="14"/>
                      <a:pt x="49" y="10"/>
                      <a:pt x="63" y="6"/>
                    </a:cubicBezTo>
                    <a:cubicBezTo>
                      <a:pt x="87" y="1"/>
                      <a:pt x="112" y="0"/>
                      <a:pt x="137" y="0"/>
                    </a:cubicBezTo>
                    <a:cubicBezTo>
                      <a:pt x="148" y="1"/>
                      <a:pt x="159" y="1"/>
                      <a:pt x="170" y="2"/>
                    </a:cubicBezTo>
                    <a:cubicBezTo>
                      <a:pt x="186" y="3"/>
                      <a:pt x="201" y="5"/>
                      <a:pt x="216" y="6"/>
                    </a:cubicBezTo>
                    <a:cubicBezTo>
                      <a:pt x="221" y="7"/>
                      <a:pt x="226" y="11"/>
                      <a:pt x="225" y="17"/>
                    </a:cubicBezTo>
                    <a:cubicBezTo>
                      <a:pt x="225" y="19"/>
                      <a:pt x="224" y="21"/>
                      <a:pt x="222" y="23"/>
                    </a:cubicBezTo>
                    <a:cubicBezTo>
                      <a:pt x="219" y="26"/>
                      <a:pt x="216" y="26"/>
                      <a:pt x="213" y="26"/>
                    </a:cubicBezTo>
                    <a:cubicBezTo>
                      <a:pt x="212" y="26"/>
                      <a:pt x="210" y="25"/>
                      <a:pt x="208" y="25"/>
                    </a:cubicBezTo>
                    <a:cubicBezTo>
                      <a:pt x="209" y="25"/>
                      <a:pt x="209" y="25"/>
                      <a:pt x="209" y="25"/>
                    </a:cubicBezTo>
                    <a:cubicBezTo>
                      <a:pt x="196" y="23"/>
                      <a:pt x="182" y="22"/>
                      <a:pt x="169" y="21"/>
                    </a:cubicBezTo>
                    <a:cubicBezTo>
                      <a:pt x="155" y="20"/>
                      <a:pt x="141" y="20"/>
                      <a:pt x="128" y="19"/>
                    </a:cubicBezTo>
                    <a:lnTo>
                      <a:pt x="129" y="19"/>
                    </a:lnTo>
                    <a:cubicBezTo>
                      <a:pt x="115" y="19"/>
                      <a:pt x="101" y="20"/>
                      <a:pt x="87" y="22"/>
                    </a:cubicBezTo>
                    <a:cubicBezTo>
                      <a:pt x="88" y="22"/>
                      <a:pt x="88" y="22"/>
                      <a:pt x="89" y="21"/>
                    </a:cubicBezTo>
                    <a:cubicBezTo>
                      <a:pt x="79" y="23"/>
                      <a:pt x="70" y="25"/>
                      <a:pt x="61" y="27"/>
                    </a:cubicBezTo>
                    <a:cubicBezTo>
                      <a:pt x="62" y="27"/>
                      <a:pt x="62" y="27"/>
                      <a:pt x="63" y="27"/>
                    </a:cubicBezTo>
                    <a:cubicBezTo>
                      <a:pt x="56" y="28"/>
                      <a:pt x="49" y="31"/>
                      <a:pt x="43" y="34"/>
                    </a:cubicBezTo>
                    <a:cubicBezTo>
                      <a:pt x="40" y="35"/>
                      <a:pt x="37" y="36"/>
                      <a:pt x="35" y="38"/>
                    </a:cubicBezTo>
                    <a:cubicBezTo>
                      <a:pt x="33" y="39"/>
                      <a:pt x="31" y="40"/>
                      <a:pt x="29" y="41"/>
                    </a:cubicBezTo>
                    <a:cubicBezTo>
                      <a:pt x="28" y="42"/>
                      <a:pt x="27" y="43"/>
                      <a:pt x="26" y="44"/>
                    </a:cubicBezTo>
                    <a:cubicBezTo>
                      <a:pt x="25" y="45"/>
                      <a:pt x="24" y="46"/>
                      <a:pt x="24" y="46"/>
                    </a:cubicBezTo>
                    <a:cubicBezTo>
                      <a:pt x="23" y="47"/>
                      <a:pt x="23" y="48"/>
                      <a:pt x="22" y="48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50"/>
                      <a:pt x="22" y="50"/>
                      <a:pt x="22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2" y="52"/>
                      <a:pt x="22" y="52"/>
                      <a:pt x="22" y="52"/>
                    </a:cubicBezTo>
                    <a:lnTo>
                      <a:pt x="22" y="53"/>
                    </a:lnTo>
                    <a:cubicBezTo>
                      <a:pt x="24" y="55"/>
                      <a:pt x="25" y="56"/>
                      <a:pt x="26" y="58"/>
                    </a:cubicBezTo>
                    <a:cubicBezTo>
                      <a:pt x="31" y="62"/>
                      <a:pt x="35" y="66"/>
                      <a:pt x="39" y="70"/>
                    </a:cubicBezTo>
                    <a:cubicBezTo>
                      <a:pt x="44" y="74"/>
                      <a:pt x="44" y="81"/>
                      <a:pt x="40" y="85"/>
                    </a:cubicBezTo>
                    <a:cubicBezTo>
                      <a:pt x="38" y="87"/>
                      <a:pt x="35" y="88"/>
                      <a:pt x="32" y="88"/>
                    </a:cubicBezTo>
                    <a:cubicBezTo>
                      <a:pt x="30" y="88"/>
                      <a:pt x="28" y="88"/>
                      <a:pt x="25" y="8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>
                <a:off x="1787760" y="2571120"/>
                <a:ext cx="62280" cy="91800"/>
              </a:xfrm>
              <a:custGeom>
                <a:rect b="b" l="l" r="r" t="t"/>
                <a:pathLst>
                  <a:path extrusionOk="0" h="255" w="173">
                    <a:moveTo>
                      <a:pt x="6" y="252"/>
                    </a:moveTo>
                    <a:cubicBezTo>
                      <a:pt x="1" y="249"/>
                      <a:pt x="0" y="243"/>
                      <a:pt x="3" y="238"/>
                    </a:cubicBezTo>
                    <a:cubicBezTo>
                      <a:pt x="14" y="223"/>
                      <a:pt x="25" y="207"/>
                      <a:pt x="36" y="191"/>
                    </a:cubicBezTo>
                    <a:cubicBezTo>
                      <a:pt x="41" y="184"/>
                      <a:pt x="45" y="177"/>
                      <a:pt x="49" y="170"/>
                    </a:cubicBezTo>
                    <a:cubicBezTo>
                      <a:pt x="55" y="161"/>
                      <a:pt x="60" y="154"/>
                      <a:pt x="64" y="146"/>
                    </a:cubicBezTo>
                    <a:cubicBezTo>
                      <a:pt x="70" y="136"/>
                      <a:pt x="75" y="127"/>
                      <a:pt x="80" y="118"/>
                    </a:cubicBezTo>
                    <a:lnTo>
                      <a:pt x="81" y="118"/>
                    </a:lnTo>
                    <a:lnTo>
                      <a:pt x="80" y="118"/>
                    </a:lnTo>
                    <a:cubicBezTo>
                      <a:pt x="85" y="109"/>
                      <a:pt x="91" y="100"/>
                      <a:pt x="95" y="92"/>
                    </a:cubicBezTo>
                    <a:cubicBezTo>
                      <a:pt x="100" y="82"/>
                      <a:pt x="105" y="73"/>
                      <a:pt x="110" y="64"/>
                    </a:cubicBezTo>
                    <a:cubicBezTo>
                      <a:pt x="116" y="53"/>
                      <a:pt x="121" y="43"/>
                      <a:pt x="127" y="32"/>
                    </a:cubicBezTo>
                    <a:cubicBezTo>
                      <a:pt x="131" y="24"/>
                      <a:pt x="136" y="16"/>
                      <a:pt x="142" y="8"/>
                    </a:cubicBezTo>
                    <a:cubicBezTo>
                      <a:pt x="145" y="4"/>
                      <a:pt x="150" y="0"/>
                      <a:pt x="155" y="0"/>
                    </a:cubicBezTo>
                    <a:cubicBezTo>
                      <a:pt x="158" y="0"/>
                      <a:pt x="160" y="0"/>
                      <a:pt x="162" y="2"/>
                    </a:cubicBezTo>
                    <a:cubicBezTo>
                      <a:pt x="165" y="3"/>
                      <a:pt x="166" y="5"/>
                      <a:pt x="168" y="8"/>
                    </a:cubicBezTo>
                    <a:cubicBezTo>
                      <a:pt x="169" y="11"/>
                      <a:pt x="171" y="14"/>
                      <a:pt x="171" y="17"/>
                    </a:cubicBezTo>
                    <a:cubicBezTo>
                      <a:pt x="172" y="23"/>
                      <a:pt x="166" y="28"/>
                      <a:pt x="161" y="29"/>
                    </a:cubicBezTo>
                    <a:cubicBezTo>
                      <a:pt x="159" y="29"/>
                      <a:pt x="156" y="28"/>
                      <a:pt x="154" y="26"/>
                    </a:cubicBezTo>
                    <a:cubicBezTo>
                      <a:pt x="152" y="29"/>
                      <a:pt x="150" y="33"/>
                      <a:pt x="148" y="36"/>
                    </a:cubicBezTo>
                    <a:cubicBezTo>
                      <a:pt x="148" y="35"/>
                      <a:pt x="148" y="35"/>
                      <a:pt x="149" y="34"/>
                    </a:cubicBezTo>
                    <a:cubicBezTo>
                      <a:pt x="144" y="44"/>
                      <a:pt x="138" y="53"/>
                      <a:pt x="133" y="62"/>
                    </a:cubicBezTo>
                    <a:cubicBezTo>
                      <a:pt x="127" y="72"/>
                      <a:pt x="122" y="83"/>
                      <a:pt x="116" y="93"/>
                    </a:cubicBezTo>
                    <a:cubicBezTo>
                      <a:pt x="106" y="113"/>
                      <a:pt x="94" y="132"/>
                      <a:pt x="83" y="150"/>
                    </a:cubicBezTo>
                    <a:cubicBezTo>
                      <a:pt x="73" y="167"/>
                      <a:pt x="63" y="184"/>
                      <a:pt x="52" y="200"/>
                    </a:cubicBezTo>
                    <a:cubicBezTo>
                      <a:pt x="41" y="216"/>
                      <a:pt x="30" y="233"/>
                      <a:pt x="20" y="249"/>
                    </a:cubicBezTo>
                    <a:cubicBezTo>
                      <a:pt x="17" y="252"/>
                      <a:pt x="14" y="254"/>
                      <a:pt x="11" y="254"/>
                    </a:cubicBezTo>
                    <a:cubicBezTo>
                      <a:pt x="9" y="254"/>
                      <a:pt x="7" y="254"/>
                      <a:pt x="6" y="25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>
                <a:off x="1811160" y="2601000"/>
                <a:ext cx="40320" cy="72000"/>
              </a:xfrm>
              <a:custGeom>
                <a:rect b="b" l="l" r="r" t="t"/>
                <a:pathLst>
                  <a:path extrusionOk="0" h="200" w="112">
                    <a:moveTo>
                      <a:pt x="49" y="199"/>
                    </a:moveTo>
                    <a:cubicBezTo>
                      <a:pt x="43" y="197"/>
                      <a:pt x="39" y="192"/>
                      <a:pt x="40" y="186"/>
                    </a:cubicBezTo>
                    <a:cubicBezTo>
                      <a:pt x="43" y="175"/>
                      <a:pt x="47" y="164"/>
                      <a:pt x="50" y="153"/>
                    </a:cubicBezTo>
                    <a:cubicBezTo>
                      <a:pt x="53" y="144"/>
                      <a:pt x="56" y="135"/>
                      <a:pt x="58" y="125"/>
                    </a:cubicBezTo>
                    <a:cubicBezTo>
                      <a:pt x="60" y="121"/>
                      <a:pt x="62" y="116"/>
                      <a:pt x="64" y="111"/>
                    </a:cubicBezTo>
                    <a:cubicBezTo>
                      <a:pt x="63" y="111"/>
                      <a:pt x="63" y="112"/>
                      <a:pt x="62" y="112"/>
                    </a:cubicBezTo>
                    <a:lnTo>
                      <a:pt x="63" y="112"/>
                    </a:lnTo>
                    <a:cubicBezTo>
                      <a:pt x="56" y="117"/>
                      <a:pt x="49" y="122"/>
                      <a:pt x="43" y="128"/>
                    </a:cubicBezTo>
                    <a:cubicBezTo>
                      <a:pt x="39" y="130"/>
                      <a:pt x="35" y="133"/>
                      <a:pt x="32" y="136"/>
                    </a:cubicBezTo>
                    <a:cubicBezTo>
                      <a:pt x="28" y="139"/>
                      <a:pt x="25" y="142"/>
                      <a:pt x="21" y="144"/>
                    </a:cubicBezTo>
                    <a:cubicBezTo>
                      <a:pt x="17" y="146"/>
                      <a:pt x="13" y="147"/>
                      <a:pt x="9" y="146"/>
                    </a:cubicBezTo>
                    <a:cubicBezTo>
                      <a:pt x="6" y="145"/>
                      <a:pt x="4" y="144"/>
                      <a:pt x="2" y="142"/>
                    </a:cubicBezTo>
                    <a:cubicBezTo>
                      <a:pt x="1" y="139"/>
                      <a:pt x="0" y="135"/>
                      <a:pt x="1" y="132"/>
                    </a:cubicBezTo>
                    <a:cubicBezTo>
                      <a:pt x="4" y="126"/>
                      <a:pt x="8" y="119"/>
                      <a:pt x="11" y="112"/>
                    </a:cubicBezTo>
                    <a:cubicBezTo>
                      <a:pt x="14" y="108"/>
                      <a:pt x="16" y="103"/>
                      <a:pt x="18" y="98"/>
                    </a:cubicBezTo>
                    <a:cubicBezTo>
                      <a:pt x="23" y="88"/>
                      <a:pt x="28" y="78"/>
                      <a:pt x="32" y="68"/>
                    </a:cubicBezTo>
                    <a:cubicBezTo>
                      <a:pt x="36" y="59"/>
                      <a:pt x="40" y="51"/>
                      <a:pt x="44" y="42"/>
                    </a:cubicBezTo>
                    <a:cubicBezTo>
                      <a:pt x="46" y="37"/>
                      <a:pt x="49" y="33"/>
                      <a:pt x="51" y="28"/>
                    </a:cubicBezTo>
                    <a:cubicBezTo>
                      <a:pt x="54" y="20"/>
                      <a:pt x="58" y="12"/>
                      <a:pt x="62" y="5"/>
                    </a:cubicBezTo>
                    <a:cubicBezTo>
                      <a:pt x="64" y="2"/>
                      <a:pt x="69" y="0"/>
                      <a:pt x="73" y="1"/>
                    </a:cubicBezTo>
                    <a:cubicBezTo>
                      <a:pt x="77" y="2"/>
                      <a:pt x="81" y="5"/>
                      <a:pt x="81" y="10"/>
                    </a:cubicBezTo>
                    <a:cubicBezTo>
                      <a:pt x="81" y="12"/>
                      <a:pt x="81" y="14"/>
                      <a:pt x="81" y="16"/>
                    </a:cubicBezTo>
                    <a:cubicBezTo>
                      <a:pt x="80" y="19"/>
                      <a:pt x="78" y="21"/>
                      <a:pt x="76" y="23"/>
                    </a:cubicBezTo>
                    <a:cubicBezTo>
                      <a:pt x="74" y="28"/>
                      <a:pt x="71" y="33"/>
                      <a:pt x="69" y="38"/>
                    </a:cubicBezTo>
                    <a:cubicBezTo>
                      <a:pt x="67" y="42"/>
                      <a:pt x="64" y="47"/>
                      <a:pt x="62" y="52"/>
                    </a:cubicBezTo>
                    <a:cubicBezTo>
                      <a:pt x="57" y="61"/>
                      <a:pt x="54" y="69"/>
                      <a:pt x="50" y="77"/>
                    </a:cubicBezTo>
                    <a:cubicBezTo>
                      <a:pt x="45" y="87"/>
                      <a:pt x="40" y="96"/>
                      <a:pt x="36" y="106"/>
                    </a:cubicBezTo>
                    <a:cubicBezTo>
                      <a:pt x="35" y="107"/>
                      <a:pt x="35" y="108"/>
                      <a:pt x="34" y="109"/>
                    </a:cubicBezTo>
                    <a:cubicBezTo>
                      <a:pt x="42" y="103"/>
                      <a:pt x="50" y="97"/>
                      <a:pt x="58" y="90"/>
                    </a:cubicBezTo>
                    <a:cubicBezTo>
                      <a:pt x="64" y="86"/>
                      <a:pt x="70" y="81"/>
                      <a:pt x="75" y="76"/>
                    </a:cubicBezTo>
                    <a:lnTo>
                      <a:pt x="75" y="77"/>
                    </a:lnTo>
                    <a:cubicBezTo>
                      <a:pt x="77" y="75"/>
                      <a:pt x="79" y="73"/>
                      <a:pt x="81" y="70"/>
                    </a:cubicBezTo>
                    <a:cubicBezTo>
                      <a:pt x="82" y="68"/>
                      <a:pt x="84" y="65"/>
                      <a:pt x="85" y="62"/>
                    </a:cubicBezTo>
                    <a:cubicBezTo>
                      <a:pt x="87" y="58"/>
                      <a:pt x="89" y="54"/>
                      <a:pt x="92" y="52"/>
                    </a:cubicBezTo>
                    <a:cubicBezTo>
                      <a:pt x="94" y="51"/>
                      <a:pt x="96" y="49"/>
                      <a:pt x="98" y="49"/>
                    </a:cubicBezTo>
                    <a:cubicBezTo>
                      <a:pt x="100" y="49"/>
                      <a:pt x="102" y="49"/>
                      <a:pt x="103" y="50"/>
                    </a:cubicBezTo>
                    <a:cubicBezTo>
                      <a:pt x="109" y="52"/>
                      <a:pt x="111" y="59"/>
                      <a:pt x="109" y="65"/>
                    </a:cubicBezTo>
                    <a:cubicBezTo>
                      <a:pt x="107" y="69"/>
                      <a:pt x="105" y="72"/>
                      <a:pt x="103" y="75"/>
                    </a:cubicBezTo>
                    <a:cubicBezTo>
                      <a:pt x="101" y="77"/>
                      <a:pt x="99" y="80"/>
                      <a:pt x="98" y="82"/>
                    </a:cubicBezTo>
                    <a:cubicBezTo>
                      <a:pt x="98" y="82"/>
                      <a:pt x="97" y="82"/>
                      <a:pt x="97" y="83"/>
                    </a:cubicBezTo>
                    <a:cubicBezTo>
                      <a:pt x="93" y="90"/>
                      <a:pt x="91" y="97"/>
                      <a:pt x="87" y="104"/>
                    </a:cubicBezTo>
                    <a:cubicBezTo>
                      <a:pt x="85" y="110"/>
                      <a:pt x="83" y="115"/>
                      <a:pt x="81" y="121"/>
                    </a:cubicBezTo>
                    <a:cubicBezTo>
                      <a:pt x="78" y="126"/>
                      <a:pt x="77" y="132"/>
                      <a:pt x="75" y="137"/>
                    </a:cubicBezTo>
                    <a:cubicBezTo>
                      <a:pt x="71" y="148"/>
                      <a:pt x="68" y="159"/>
                      <a:pt x="65" y="170"/>
                    </a:cubicBezTo>
                    <a:cubicBezTo>
                      <a:pt x="64" y="177"/>
                      <a:pt x="62" y="183"/>
                      <a:pt x="60" y="190"/>
                    </a:cubicBezTo>
                    <a:cubicBezTo>
                      <a:pt x="60" y="195"/>
                      <a:pt x="55" y="199"/>
                      <a:pt x="50" y="199"/>
                    </a:cubicBezTo>
                    <a:lnTo>
                      <a:pt x="49" y="199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>
                <a:off x="1983960" y="2579400"/>
                <a:ext cx="12240" cy="27720"/>
              </a:xfrm>
              <a:custGeom>
                <a:rect b="b" l="l" r="r" t="t"/>
                <a:pathLst>
                  <a:path extrusionOk="0" h="77" w="34">
                    <a:moveTo>
                      <a:pt x="1" y="66"/>
                    </a:moveTo>
                    <a:cubicBezTo>
                      <a:pt x="0" y="52"/>
                      <a:pt x="1" y="39"/>
                      <a:pt x="1" y="25"/>
                    </a:cubicBezTo>
                    <a:cubicBezTo>
                      <a:pt x="1" y="21"/>
                      <a:pt x="1" y="17"/>
                      <a:pt x="1" y="14"/>
                    </a:cubicBezTo>
                    <a:cubicBezTo>
                      <a:pt x="2" y="8"/>
                      <a:pt x="5" y="2"/>
                      <a:pt x="11" y="1"/>
                    </a:cubicBezTo>
                    <a:cubicBezTo>
                      <a:pt x="14" y="0"/>
                      <a:pt x="17" y="0"/>
                      <a:pt x="20" y="2"/>
                    </a:cubicBezTo>
                    <a:cubicBezTo>
                      <a:pt x="22" y="4"/>
                      <a:pt x="24" y="6"/>
                      <a:pt x="25" y="9"/>
                    </a:cubicBezTo>
                    <a:cubicBezTo>
                      <a:pt x="27" y="11"/>
                      <a:pt x="29" y="14"/>
                      <a:pt x="30" y="17"/>
                    </a:cubicBezTo>
                    <a:cubicBezTo>
                      <a:pt x="33" y="21"/>
                      <a:pt x="32" y="28"/>
                      <a:pt x="28" y="31"/>
                    </a:cubicBezTo>
                    <a:cubicBezTo>
                      <a:pt x="25" y="32"/>
                      <a:pt x="24" y="33"/>
                      <a:pt x="21" y="33"/>
                    </a:cubicBezTo>
                    <a:cubicBezTo>
                      <a:pt x="21" y="34"/>
                      <a:pt x="21" y="35"/>
                      <a:pt x="21" y="36"/>
                    </a:cubicBezTo>
                    <a:cubicBezTo>
                      <a:pt x="21" y="42"/>
                      <a:pt x="21" y="49"/>
                      <a:pt x="21" y="55"/>
                    </a:cubicBezTo>
                    <a:cubicBezTo>
                      <a:pt x="21" y="58"/>
                      <a:pt x="21" y="61"/>
                      <a:pt x="21" y="64"/>
                    </a:cubicBezTo>
                    <a:cubicBezTo>
                      <a:pt x="21" y="70"/>
                      <a:pt x="17" y="75"/>
                      <a:pt x="12" y="76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6" y="76"/>
                      <a:pt x="1" y="71"/>
                      <a:pt x="1" y="6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>
                <a:off x="1999440" y="2572920"/>
                <a:ext cx="16200" cy="25920"/>
              </a:xfrm>
              <a:custGeom>
                <a:rect b="b" l="l" r="r" t="t"/>
                <a:pathLst>
                  <a:path extrusionOk="0" h="72" w="45">
                    <a:moveTo>
                      <a:pt x="8" y="70"/>
                    </a:moveTo>
                    <a:cubicBezTo>
                      <a:pt x="3" y="68"/>
                      <a:pt x="0" y="63"/>
                      <a:pt x="2" y="57"/>
                    </a:cubicBezTo>
                    <a:cubicBezTo>
                      <a:pt x="5" y="47"/>
                      <a:pt x="8" y="38"/>
                      <a:pt x="12" y="28"/>
                    </a:cubicBezTo>
                    <a:cubicBezTo>
                      <a:pt x="14" y="24"/>
                      <a:pt x="16" y="20"/>
                      <a:pt x="18" y="16"/>
                    </a:cubicBezTo>
                    <a:cubicBezTo>
                      <a:pt x="19" y="13"/>
                      <a:pt x="21" y="10"/>
                      <a:pt x="22" y="7"/>
                    </a:cubicBezTo>
                    <a:cubicBezTo>
                      <a:pt x="23" y="4"/>
                      <a:pt x="25" y="3"/>
                      <a:pt x="26" y="1"/>
                    </a:cubicBezTo>
                    <a:cubicBezTo>
                      <a:pt x="29" y="0"/>
                      <a:pt x="31" y="0"/>
                      <a:pt x="33" y="0"/>
                    </a:cubicBezTo>
                    <a:cubicBezTo>
                      <a:pt x="38" y="0"/>
                      <a:pt x="42" y="4"/>
                      <a:pt x="43" y="9"/>
                    </a:cubicBezTo>
                    <a:lnTo>
                      <a:pt x="43" y="10"/>
                    </a:lnTo>
                    <a:cubicBezTo>
                      <a:pt x="44" y="14"/>
                      <a:pt x="42" y="18"/>
                      <a:pt x="39" y="20"/>
                    </a:cubicBezTo>
                    <a:cubicBezTo>
                      <a:pt x="36" y="25"/>
                      <a:pt x="34" y="31"/>
                      <a:pt x="32" y="36"/>
                    </a:cubicBezTo>
                    <a:cubicBezTo>
                      <a:pt x="28" y="45"/>
                      <a:pt x="24" y="54"/>
                      <a:pt x="21" y="64"/>
                    </a:cubicBezTo>
                    <a:cubicBezTo>
                      <a:pt x="19" y="68"/>
                      <a:pt x="15" y="71"/>
                      <a:pt x="11" y="71"/>
                    </a:cubicBezTo>
                    <a:cubicBezTo>
                      <a:pt x="10" y="71"/>
                      <a:pt x="9" y="70"/>
                      <a:pt x="8" y="7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>
                <a:off x="1952280" y="2563920"/>
                <a:ext cx="66600" cy="24480"/>
              </a:xfrm>
              <a:custGeom>
                <a:rect b="b" l="l" r="r" t="t"/>
                <a:pathLst>
                  <a:path extrusionOk="0" h="68" w="185">
                    <a:moveTo>
                      <a:pt x="16" y="63"/>
                    </a:moveTo>
                    <a:cubicBezTo>
                      <a:pt x="11" y="58"/>
                      <a:pt x="7" y="53"/>
                      <a:pt x="3" y="47"/>
                    </a:cubicBezTo>
                    <a:cubicBezTo>
                      <a:pt x="0" y="42"/>
                      <a:pt x="0" y="36"/>
                      <a:pt x="3" y="31"/>
                    </a:cubicBezTo>
                    <a:cubicBezTo>
                      <a:pt x="5" y="25"/>
                      <a:pt x="11" y="22"/>
                      <a:pt x="16" y="20"/>
                    </a:cubicBezTo>
                    <a:cubicBezTo>
                      <a:pt x="23" y="16"/>
                      <a:pt x="30" y="14"/>
                      <a:pt x="36" y="12"/>
                    </a:cubicBezTo>
                    <a:cubicBezTo>
                      <a:pt x="41" y="11"/>
                      <a:pt x="45" y="10"/>
                      <a:pt x="50" y="9"/>
                    </a:cubicBezTo>
                    <a:cubicBezTo>
                      <a:pt x="53" y="8"/>
                      <a:pt x="57" y="7"/>
                      <a:pt x="60" y="7"/>
                    </a:cubicBezTo>
                    <a:cubicBezTo>
                      <a:pt x="63" y="6"/>
                      <a:pt x="65" y="6"/>
                      <a:pt x="67" y="5"/>
                    </a:cubicBezTo>
                    <a:cubicBezTo>
                      <a:pt x="73" y="4"/>
                      <a:pt x="79" y="3"/>
                      <a:pt x="85" y="2"/>
                    </a:cubicBezTo>
                    <a:cubicBezTo>
                      <a:pt x="91" y="1"/>
                      <a:pt x="97" y="1"/>
                      <a:pt x="102" y="1"/>
                    </a:cubicBezTo>
                    <a:cubicBezTo>
                      <a:pt x="113" y="0"/>
                      <a:pt x="124" y="0"/>
                      <a:pt x="135" y="0"/>
                    </a:cubicBezTo>
                    <a:cubicBezTo>
                      <a:pt x="149" y="1"/>
                      <a:pt x="162" y="3"/>
                      <a:pt x="175" y="4"/>
                    </a:cubicBezTo>
                    <a:cubicBezTo>
                      <a:pt x="180" y="4"/>
                      <a:pt x="184" y="8"/>
                      <a:pt x="184" y="14"/>
                    </a:cubicBezTo>
                    <a:cubicBezTo>
                      <a:pt x="184" y="19"/>
                      <a:pt x="179" y="24"/>
                      <a:pt x="174" y="23"/>
                    </a:cubicBezTo>
                    <a:cubicBezTo>
                      <a:pt x="164" y="22"/>
                      <a:pt x="155" y="21"/>
                      <a:pt x="146" y="21"/>
                    </a:cubicBezTo>
                    <a:cubicBezTo>
                      <a:pt x="139" y="20"/>
                      <a:pt x="131" y="20"/>
                      <a:pt x="124" y="20"/>
                    </a:cubicBezTo>
                    <a:cubicBezTo>
                      <a:pt x="121" y="20"/>
                      <a:pt x="118" y="20"/>
                      <a:pt x="116" y="20"/>
                    </a:cubicBezTo>
                    <a:cubicBezTo>
                      <a:pt x="113" y="20"/>
                      <a:pt x="110" y="20"/>
                      <a:pt x="107" y="20"/>
                    </a:cubicBezTo>
                    <a:cubicBezTo>
                      <a:pt x="101" y="20"/>
                      <a:pt x="95" y="21"/>
                      <a:pt x="89" y="21"/>
                    </a:cubicBezTo>
                    <a:cubicBezTo>
                      <a:pt x="86" y="22"/>
                      <a:pt x="83" y="22"/>
                      <a:pt x="79" y="23"/>
                    </a:cubicBezTo>
                    <a:cubicBezTo>
                      <a:pt x="76" y="24"/>
                      <a:pt x="74" y="24"/>
                      <a:pt x="71" y="25"/>
                    </a:cubicBezTo>
                    <a:cubicBezTo>
                      <a:pt x="63" y="26"/>
                      <a:pt x="54" y="28"/>
                      <a:pt x="46" y="31"/>
                    </a:cubicBezTo>
                    <a:cubicBezTo>
                      <a:pt x="46" y="30"/>
                      <a:pt x="46" y="30"/>
                      <a:pt x="47" y="30"/>
                    </a:cubicBezTo>
                    <a:cubicBezTo>
                      <a:pt x="41" y="32"/>
                      <a:pt x="36" y="34"/>
                      <a:pt x="30" y="36"/>
                    </a:cubicBezTo>
                    <a:cubicBezTo>
                      <a:pt x="28" y="36"/>
                      <a:pt x="26" y="38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6" y="43"/>
                      <a:pt x="29" y="46"/>
                      <a:pt x="32" y="49"/>
                    </a:cubicBezTo>
                    <a:cubicBezTo>
                      <a:pt x="36" y="53"/>
                      <a:pt x="35" y="60"/>
                      <a:pt x="30" y="64"/>
                    </a:cubicBezTo>
                    <a:cubicBezTo>
                      <a:pt x="29" y="66"/>
                      <a:pt x="26" y="67"/>
                      <a:pt x="23" y="67"/>
                    </a:cubicBezTo>
                    <a:cubicBezTo>
                      <a:pt x="21" y="67"/>
                      <a:pt x="18" y="66"/>
                      <a:pt x="16" y="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1984680" y="2578320"/>
                <a:ext cx="52560" cy="72360"/>
              </a:xfrm>
              <a:custGeom>
                <a:rect b="b" l="l" r="r" t="t"/>
                <a:pathLst>
                  <a:path extrusionOk="0" h="201" w="146">
                    <a:moveTo>
                      <a:pt x="7" y="199"/>
                    </a:moveTo>
                    <a:cubicBezTo>
                      <a:pt x="1" y="196"/>
                      <a:pt x="0" y="189"/>
                      <a:pt x="3" y="185"/>
                    </a:cubicBezTo>
                    <a:cubicBezTo>
                      <a:pt x="26" y="147"/>
                      <a:pt x="51" y="110"/>
                      <a:pt x="75" y="73"/>
                    </a:cubicBezTo>
                    <a:cubicBezTo>
                      <a:pt x="83" y="62"/>
                      <a:pt x="90" y="51"/>
                      <a:pt x="98" y="39"/>
                    </a:cubicBezTo>
                    <a:cubicBezTo>
                      <a:pt x="101" y="34"/>
                      <a:pt x="105" y="29"/>
                      <a:pt x="108" y="25"/>
                    </a:cubicBezTo>
                    <a:cubicBezTo>
                      <a:pt x="111" y="20"/>
                      <a:pt x="114" y="16"/>
                      <a:pt x="117" y="13"/>
                    </a:cubicBezTo>
                    <a:cubicBezTo>
                      <a:pt x="121" y="8"/>
                      <a:pt x="126" y="3"/>
                      <a:pt x="132" y="1"/>
                    </a:cubicBezTo>
                    <a:cubicBezTo>
                      <a:pt x="137" y="0"/>
                      <a:pt x="143" y="4"/>
                      <a:pt x="144" y="9"/>
                    </a:cubicBezTo>
                    <a:cubicBezTo>
                      <a:pt x="145" y="15"/>
                      <a:pt x="142" y="20"/>
                      <a:pt x="137" y="22"/>
                    </a:cubicBezTo>
                    <a:lnTo>
                      <a:pt x="136" y="22"/>
                    </a:lnTo>
                    <a:cubicBezTo>
                      <a:pt x="137" y="22"/>
                      <a:pt x="137" y="22"/>
                      <a:pt x="137" y="22"/>
                    </a:cubicBezTo>
                    <a:cubicBezTo>
                      <a:pt x="137" y="22"/>
                      <a:pt x="136" y="22"/>
                      <a:pt x="136" y="23"/>
                    </a:cubicBezTo>
                    <a:cubicBezTo>
                      <a:pt x="133" y="26"/>
                      <a:pt x="130" y="29"/>
                      <a:pt x="127" y="32"/>
                    </a:cubicBezTo>
                    <a:cubicBezTo>
                      <a:pt x="128" y="32"/>
                      <a:pt x="128" y="31"/>
                      <a:pt x="129" y="31"/>
                    </a:cubicBezTo>
                    <a:cubicBezTo>
                      <a:pt x="121" y="41"/>
                      <a:pt x="115" y="51"/>
                      <a:pt x="108" y="61"/>
                    </a:cubicBezTo>
                    <a:cubicBezTo>
                      <a:pt x="102" y="69"/>
                      <a:pt x="97" y="78"/>
                      <a:pt x="91" y="86"/>
                    </a:cubicBezTo>
                    <a:cubicBezTo>
                      <a:pt x="78" y="104"/>
                      <a:pt x="65" y="124"/>
                      <a:pt x="52" y="143"/>
                    </a:cubicBezTo>
                    <a:cubicBezTo>
                      <a:pt x="44" y="156"/>
                      <a:pt x="35" y="170"/>
                      <a:pt x="27" y="183"/>
                    </a:cubicBezTo>
                    <a:lnTo>
                      <a:pt x="27" y="182"/>
                    </a:lnTo>
                    <a:lnTo>
                      <a:pt x="27" y="183"/>
                    </a:lnTo>
                    <a:cubicBezTo>
                      <a:pt x="26" y="184"/>
                      <a:pt x="26" y="184"/>
                      <a:pt x="26" y="185"/>
                    </a:cubicBezTo>
                    <a:cubicBezTo>
                      <a:pt x="26" y="185"/>
                      <a:pt x="25" y="186"/>
                      <a:pt x="24" y="187"/>
                    </a:cubicBezTo>
                    <a:cubicBezTo>
                      <a:pt x="24" y="188"/>
                      <a:pt x="24" y="188"/>
                      <a:pt x="23" y="189"/>
                    </a:cubicBezTo>
                    <a:lnTo>
                      <a:pt x="23" y="190"/>
                    </a:lnTo>
                    <a:cubicBezTo>
                      <a:pt x="22" y="192"/>
                      <a:pt x="21" y="193"/>
                      <a:pt x="20" y="195"/>
                    </a:cubicBezTo>
                    <a:cubicBezTo>
                      <a:pt x="18" y="198"/>
                      <a:pt x="14" y="200"/>
                      <a:pt x="11" y="200"/>
                    </a:cubicBezTo>
                    <a:cubicBezTo>
                      <a:pt x="10" y="200"/>
                      <a:pt x="8" y="200"/>
                      <a:pt x="7" y="19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2004840" y="2602440"/>
                <a:ext cx="47880" cy="49680"/>
              </a:xfrm>
              <a:custGeom>
                <a:rect b="b" l="l" r="r" t="t"/>
                <a:pathLst>
                  <a:path extrusionOk="0" h="138" w="133">
                    <a:moveTo>
                      <a:pt x="45" y="137"/>
                    </a:moveTo>
                    <a:cubicBezTo>
                      <a:pt x="37" y="136"/>
                      <a:pt x="29" y="135"/>
                      <a:pt x="21" y="133"/>
                    </a:cubicBezTo>
                    <a:cubicBezTo>
                      <a:pt x="17" y="132"/>
                      <a:pt x="13" y="131"/>
                      <a:pt x="10" y="129"/>
                    </a:cubicBezTo>
                    <a:cubicBezTo>
                      <a:pt x="7" y="128"/>
                      <a:pt x="4" y="125"/>
                      <a:pt x="3" y="122"/>
                    </a:cubicBezTo>
                    <a:cubicBezTo>
                      <a:pt x="0" y="119"/>
                      <a:pt x="0" y="113"/>
                      <a:pt x="3" y="109"/>
                    </a:cubicBezTo>
                    <a:cubicBezTo>
                      <a:pt x="4" y="108"/>
                      <a:pt x="5" y="108"/>
                      <a:pt x="6" y="106"/>
                    </a:cubicBezTo>
                    <a:cubicBezTo>
                      <a:pt x="7" y="105"/>
                      <a:pt x="10" y="104"/>
                      <a:pt x="11" y="104"/>
                    </a:cubicBezTo>
                    <a:cubicBezTo>
                      <a:pt x="13" y="103"/>
                      <a:pt x="14" y="102"/>
                      <a:pt x="15" y="102"/>
                    </a:cubicBezTo>
                    <a:cubicBezTo>
                      <a:pt x="18" y="100"/>
                      <a:pt x="20" y="99"/>
                      <a:pt x="23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30" y="93"/>
                      <a:pt x="36" y="89"/>
                      <a:pt x="42" y="85"/>
                    </a:cubicBezTo>
                    <a:cubicBezTo>
                      <a:pt x="45" y="82"/>
                      <a:pt x="48" y="79"/>
                      <a:pt x="51" y="77"/>
                    </a:cubicBezTo>
                    <a:cubicBezTo>
                      <a:pt x="53" y="74"/>
                      <a:pt x="56" y="72"/>
                      <a:pt x="58" y="69"/>
                    </a:cubicBezTo>
                    <a:cubicBezTo>
                      <a:pt x="60" y="66"/>
                      <a:pt x="62" y="63"/>
                      <a:pt x="63" y="61"/>
                    </a:cubicBezTo>
                    <a:cubicBezTo>
                      <a:pt x="64" y="58"/>
                      <a:pt x="66" y="56"/>
                      <a:pt x="67" y="53"/>
                    </a:cubicBezTo>
                    <a:cubicBezTo>
                      <a:pt x="68" y="52"/>
                      <a:pt x="69" y="50"/>
                      <a:pt x="69" y="49"/>
                    </a:cubicBezTo>
                    <a:cubicBezTo>
                      <a:pt x="69" y="46"/>
                      <a:pt x="70" y="45"/>
                      <a:pt x="70" y="43"/>
                    </a:cubicBezTo>
                    <a:cubicBezTo>
                      <a:pt x="70" y="42"/>
                      <a:pt x="70" y="41"/>
                      <a:pt x="70" y="39"/>
                    </a:cubicBezTo>
                    <a:cubicBezTo>
                      <a:pt x="70" y="38"/>
                      <a:pt x="70" y="37"/>
                      <a:pt x="70" y="35"/>
                    </a:cubicBezTo>
                    <a:cubicBezTo>
                      <a:pt x="70" y="34"/>
                      <a:pt x="69" y="33"/>
                      <a:pt x="69" y="32"/>
                    </a:cubicBezTo>
                    <a:cubicBezTo>
                      <a:pt x="69" y="31"/>
                      <a:pt x="69" y="30"/>
                      <a:pt x="68" y="30"/>
                    </a:cubicBezTo>
                    <a:cubicBezTo>
                      <a:pt x="68" y="29"/>
                      <a:pt x="67" y="28"/>
                      <a:pt x="67" y="27"/>
                    </a:cubicBezTo>
                    <a:cubicBezTo>
                      <a:pt x="67" y="27"/>
                      <a:pt x="66" y="27"/>
                      <a:pt x="66" y="26"/>
                    </a:cubicBezTo>
                    <a:cubicBezTo>
                      <a:pt x="65" y="25"/>
                      <a:pt x="65" y="25"/>
                      <a:pt x="65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3" y="24"/>
                      <a:pt x="63" y="24"/>
                      <a:pt x="63" y="23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3"/>
                      <a:pt x="60" y="23"/>
                      <a:pt x="60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7" y="23"/>
                      <a:pt x="57" y="23"/>
                      <a:pt x="56" y="23"/>
                    </a:cubicBezTo>
                    <a:lnTo>
                      <a:pt x="55" y="23"/>
                    </a:lnTo>
                    <a:lnTo>
                      <a:pt x="56" y="23"/>
                    </a:lnTo>
                    <a:cubicBezTo>
                      <a:pt x="55" y="23"/>
                      <a:pt x="54" y="23"/>
                      <a:pt x="53" y="24"/>
                    </a:cubicBezTo>
                    <a:cubicBezTo>
                      <a:pt x="52" y="24"/>
                      <a:pt x="52" y="24"/>
                      <a:pt x="50" y="25"/>
                    </a:cubicBezTo>
                    <a:cubicBezTo>
                      <a:pt x="50" y="26"/>
                      <a:pt x="49" y="26"/>
                      <a:pt x="48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5" y="29"/>
                      <a:pt x="45" y="30"/>
                      <a:pt x="44" y="31"/>
                    </a:cubicBezTo>
                    <a:cubicBezTo>
                      <a:pt x="43" y="32"/>
                      <a:pt x="42" y="33"/>
                      <a:pt x="41" y="34"/>
                    </a:cubicBezTo>
                    <a:cubicBezTo>
                      <a:pt x="41" y="35"/>
                      <a:pt x="40" y="37"/>
                      <a:pt x="39" y="38"/>
                    </a:cubicBezTo>
                    <a:cubicBezTo>
                      <a:pt x="39" y="39"/>
                      <a:pt x="39" y="40"/>
                      <a:pt x="38" y="41"/>
                    </a:cubicBezTo>
                    <a:cubicBezTo>
                      <a:pt x="38" y="42"/>
                      <a:pt x="38" y="44"/>
                      <a:pt x="38" y="45"/>
                    </a:cubicBezTo>
                    <a:cubicBezTo>
                      <a:pt x="38" y="46"/>
                      <a:pt x="38" y="46"/>
                      <a:pt x="38" y="47"/>
                    </a:cubicBezTo>
                    <a:cubicBezTo>
                      <a:pt x="38" y="48"/>
                      <a:pt x="38" y="49"/>
                      <a:pt x="38" y="49"/>
                    </a:cubicBezTo>
                    <a:cubicBezTo>
                      <a:pt x="38" y="51"/>
                      <a:pt x="38" y="52"/>
                      <a:pt x="38" y="53"/>
                    </a:cubicBezTo>
                    <a:cubicBezTo>
                      <a:pt x="39" y="55"/>
                      <a:pt x="39" y="57"/>
                      <a:pt x="41" y="59"/>
                    </a:cubicBezTo>
                    <a:cubicBezTo>
                      <a:pt x="41" y="60"/>
                      <a:pt x="42" y="62"/>
                      <a:pt x="42" y="63"/>
                    </a:cubicBezTo>
                    <a:cubicBezTo>
                      <a:pt x="43" y="63"/>
                      <a:pt x="43" y="64"/>
                      <a:pt x="43" y="64"/>
                    </a:cubicBezTo>
                    <a:cubicBezTo>
                      <a:pt x="46" y="69"/>
                      <a:pt x="45" y="76"/>
                      <a:pt x="40" y="79"/>
                    </a:cubicBezTo>
                    <a:cubicBezTo>
                      <a:pt x="35" y="82"/>
                      <a:pt x="29" y="81"/>
                      <a:pt x="25" y="76"/>
                    </a:cubicBezTo>
                    <a:cubicBezTo>
                      <a:pt x="23" y="72"/>
                      <a:pt x="20" y="66"/>
                      <a:pt x="18" y="60"/>
                    </a:cubicBezTo>
                    <a:cubicBezTo>
                      <a:pt x="17" y="55"/>
                      <a:pt x="16" y="48"/>
                      <a:pt x="17" y="41"/>
                    </a:cubicBezTo>
                    <a:cubicBezTo>
                      <a:pt x="19" y="28"/>
                      <a:pt x="27" y="17"/>
                      <a:pt x="37" y="9"/>
                    </a:cubicBezTo>
                    <a:cubicBezTo>
                      <a:pt x="46" y="2"/>
                      <a:pt x="60" y="0"/>
                      <a:pt x="71" y="5"/>
                    </a:cubicBezTo>
                    <a:cubicBezTo>
                      <a:pt x="76" y="7"/>
                      <a:pt x="81" y="10"/>
                      <a:pt x="84" y="16"/>
                    </a:cubicBezTo>
                    <a:cubicBezTo>
                      <a:pt x="88" y="21"/>
                      <a:pt x="90" y="28"/>
                      <a:pt x="90" y="35"/>
                    </a:cubicBezTo>
                    <a:cubicBezTo>
                      <a:pt x="92" y="48"/>
                      <a:pt x="87" y="62"/>
                      <a:pt x="80" y="73"/>
                    </a:cubicBezTo>
                    <a:cubicBezTo>
                      <a:pt x="72" y="86"/>
                      <a:pt x="61" y="95"/>
                      <a:pt x="49" y="104"/>
                    </a:cubicBezTo>
                    <a:cubicBezTo>
                      <a:pt x="45" y="108"/>
                      <a:pt x="39" y="111"/>
                      <a:pt x="34" y="114"/>
                    </a:cubicBezTo>
                    <a:lnTo>
                      <a:pt x="34" y="115"/>
                    </a:lnTo>
                    <a:cubicBezTo>
                      <a:pt x="37" y="115"/>
                      <a:pt x="40" y="115"/>
                      <a:pt x="44" y="116"/>
                    </a:cubicBezTo>
                    <a:cubicBezTo>
                      <a:pt x="49" y="116"/>
                      <a:pt x="55" y="117"/>
                      <a:pt x="61" y="117"/>
                    </a:cubicBezTo>
                    <a:cubicBezTo>
                      <a:pt x="60" y="117"/>
                      <a:pt x="60" y="117"/>
                      <a:pt x="60" y="117"/>
                    </a:cubicBezTo>
                    <a:cubicBezTo>
                      <a:pt x="71" y="117"/>
                      <a:pt x="82" y="116"/>
                      <a:pt x="93" y="115"/>
                    </a:cubicBezTo>
                    <a:cubicBezTo>
                      <a:pt x="102" y="114"/>
                      <a:pt x="112" y="113"/>
                      <a:pt x="121" y="112"/>
                    </a:cubicBezTo>
                    <a:cubicBezTo>
                      <a:pt x="126" y="112"/>
                      <a:pt x="131" y="116"/>
                      <a:pt x="131" y="122"/>
                    </a:cubicBezTo>
                    <a:cubicBezTo>
                      <a:pt x="132" y="127"/>
                      <a:pt x="128" y="132"/>
                      <a:pt x="123" y="133"/>
                    </a:cubicBezTo>
                    <a:cubicBezTo>
                      <a:pt x="109" y="133"/>
                      <a:pt x="96" y="135"/>
                      <a:pt x="83" y="136"/>
                    </a:cubicBezTo>
                    <a:cubicBezTo>
                      <a:pt x="74" y="137"/>
                      <a:pt x="66" y="137"/>
                      <a:pt x="57" y="137"/>
                    </a:cubicBezTo>
                    <a:cubicBezTo>
                      <a:pt x="53" y="137"/>
                      <a:pt x="49" y="137"/>
                      <a:pt x="45" y="13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2224440" y="2587680"/>
                <a:ext cx="56160" cy="55440"/>
              </a:xfrm>
              <a:custGeom>
                <a:rect b="b" l="l" r="r" t="t"/>
                <a:pathLst>
                  <a:path extrusionOk="0" h="154" w="156">
                    <a:moveTo>
                      <a:pt x="138" y="152"/>
                    </a:moveTo>
                    <a:cubicBezTo>
                      <a:pt x="119" y="138"/>
                      <a:pt x="101" y="125"/>
                      <a:pt x="83" y="112"/>
                    </a:cubicBezTo>
                    <a:cubicBezTo>
                      <a:pt x="72" y="104"/>
                      <a:pt x="62" y="96"/>
                      <a:pt x="52" y="87"/>
                    </a:cubicBezTo>
                    <a:cubicBezTo>
                      <a:pt x="40" y="78"/>
                      <a:pt x="30" y="67"/>
                      <a:pt x="21" y="54"/>
                    </a:cubicBezTo>
                    <a:cubicBezTo>
                      <a:pt x="13" y="44"/>
                      <a:pt x="6" y="34"/>
                      <a:pt x="2" y="22"/>
                    </a:cubicBezTo>
                    <a:cubicBezTo>
                      <a:pt x="2" y="21"/>
                      <a:pt x="2" y="20"/>
                      <a:pt x="2" y="20"/>
                    </a:cubicBezTo>
                    <a:cubicBezTo>
                      <a:pt x="1" y="19"/>
                      <a:pt x="1" y="18"/>
                      <a:pt x="1" y="18"/>
                    </a:cubicBezTo>
                    <a:cubicBezTo>
                      <a:pt x="0" y="15"/>
                      <a:pt x="0" y="12"/>
                      <a:pt x="0" y="10"/>
                    </a:cubicBezTo>
                    <a:cubicBezTo>
                      <a:pt x="0" y="6"/>
                      <a:pt x="3" y="3"/>
                      <a:pt x="6" y="1"/>
                    </a:cubicBezTo>
                    <a:cubicBezTo>
                      <a:pt x="10" y="0"/>
                      <a:pt x="15" y="0"/>
                      <a:pt x="18" y="3"/>
                    </a:cubicBezTo>
                    <a:cubicBezTo>
                      <a:pt x="19" y="4"/>
                      <a:pt x="20" y="6"/>
                      <a:pt x="21" y="8"/>
                    </a:cubicBezTo>
                    <a:cubicBezTo>
                      <a:pt x="21" y="9"/>
                      <a:pt x="22" y="11"/>
                      <a:pt x="22" y="12"/>
                    </a:cubicBezTo>
                    <a:cubicBezTo>
                      <a:pt x="23" y="13"/>
                      <a:pt x="23" y="15"/>
                      <a:pt x="23" y="17"/>
                    </a:cubicBezTo>
                    <a:cubicBezTo>
                      <a:pt x="23" y="18"/>
                      <a:pt x="23" y="19"/>
                      <a:pt x="24" y="20"/>
                    </a:cubicBezTo>
                    <a:cubicBezTo>
                      <a:pt x="25" y="23"/>
                      <a:pt x="27" y="27"/>
                      <a:pt x="30" y="31"/>
                    </a:cubicBezTo>
                    <a:cubicBezTo>
                      <a:pt x="29" y="31"/>
                      <a:pt x="29" y="30"/>
                      <a:pt x="29" y="30"/>
                    </a:cubicBezTo>
                    <a:cubicBezTo>
                      <a:pt x="32" y="35"/>
                      <a:pt x="35" y="40"/>
                      <a:pt x="38" y="44"/>
                    </a:cubicBezTo>
                    <a:cubicBezTo>
                      <a:pt x="45" y="53"/>
                      <a:pt x="51" y="60"/>
                      <a:pt x="58" y="68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63" y="72"/>
                      <a:pt x="69" y="77"/>
                      <a:pt x="74" y="82"/>
                    </a:cubicBezTo>
                    <a:cubicBezTo>
                      <a:pt x="78" y="85"/>
                      <a:pt x="81" y="87"/>
                      <a:pt x="85" y="90"/>
                    </a:cubicBezTo>
                    <a:cubicBezTo>
                      <a:pt x="90" y="94"/>
                      <a:pt x="94" y="97"/>
                      <a:pt x="98" y="100"/>
                    </a:cubicBezTo>
                    <a:cubicBezTo>
                      <a:pt x="104" y="104"/>
                      <a:pt x="109" y="108"/>
                      <a:pt x="114" y="111"/>
                    </a:cubicBezTo>
                    <a:cubicBezTo>
                      <a:pt x="126" y="120"/>
                      <a:pt x="137" y="127"/>
                      <a:pt x="149" y="135"/>
                    </a:cubicBezTo>
                    <a:cubicBezTo>
                      <a:pt x="153" y="138"/>
                      <a:pt x="155" y="145"/>
                      <a:pt x="151" y="149"/>
                    </a:cubicBezTo>
                    <a:cubicBezTo>
                      <a:pt x="150" y="152"/>
                      <a:pt x="147" y="153"/>
                      <a:pt x="143" y="153"/>
                    </a:cubicBezTo>
                    <a:cubicBezTo>
                      <a:pt x="141" y="153"/>
                      <a:pt x="140" y="153"/>
                      <a:pt x="138" y="15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2231280" y="2596320"/>
                <a:ext cx="60120" cy="61560"/>
              </a:xfrm>
              <a:custGeom>
                <a:rect b="b" l="l" r="r" t="t"/>
                <a:pathLst>
                  <a:path extrusionOk="0" h="171" w="167">
                    <a:moveTo>
                      <a:pt x="7" y="169"/>
                    </a:moveTo>
                    <a:cubicBezTo>
                      <a:pt x="2" y="167"/>
                      <a:pt x="0" y="161"/>
                      <a:pt x="3" y="156"/>
                    </a:cubicBezTo>
                    <a:cubicBezTo>
                      <a:pt x="6" y="150"/>
                      <a:pt x="9" y="144"/>
                      <a:pt x="12" y="138"/>
                    </a:cubicBezTo>
                    <a:cubicBezTo>
                      <a:pt x="15" y="133"/>
                      <a:pt x="18" y="128"/>
                      <a:pt x="22" y="123"/>
                    </a:cubicBezTo>
                    <a:cubicBezTo>
                      <a:pt x="28" y="114"/>
                      <a:pt x="36" y="104"/>
                      <a:pt x="43" y="95"/>
                    </a:cubicBezTo>
                    <a:cubicBezTo>
                      <a:pt x="49" y="87"/>
                      <a:pt x="54" y="80"/>
                      <a:pt x="61" y="72"/>
                    </a:cubicBezTo>
                    <a:cubicBezTo>
                      <a:pt x="65" y="66"/>
                      <a:pt x="70" y="61"/>
                      <a:pt x="75" y="55"/>
                    </a:cubicBezTo>
                    <a:cubicBezTo>
                      <a:pt x="80" y="48"/>
                      <a:pt x="85" y="43"/>
                      <a:pt x="90" y="37"/>
                    </a:cubicBezTo>
                    <a:cubicBezTo>
                      <a:pt x="99" y="27"/>
                      <a:pt x="106" y="16"/>
                      <a:pt x="116" y="8"/>
                    </a:cubicBezTo>
                    <a:cubicBezTo>
                      <a:pt x="117" y="6"/>
                      <a:pt x="120" y="5"/>
                      <a:pt x="122" y="3"/>
                    </a:cubicBezTo>
                    <a:cubicBezTo>
                      <a:pt x="124" y="2"/>
                      <a:pt x="127" y="1"/>
                      <a:pt x="130" y="1"/>
                    </a:cubicBezTo>
                    <a:cubicBezTo>
                      <a:pt x="131" y="1"/>
                      <a:pt x="133" y="0"/>
                      <a:pt x="134" y="0"/>
                    </a:cubicBezTo>
                    <a:cubicBezTo>
                      <a:pt x="135" y="0"/>
                      <a:pt x="137" y="1"/>
                      <a:pt x="138" y="1"/>
                    </a:cubicBezTo>
                    <a:cubicBezTo>
                      <a:pt x="142" y="2"/>
                      <a:pt x="145" y="3"/>
                      <a:pt x="148" y="4"/>
                    </a:cubicBezTo>
                    <a:cubicBezTo>
                      <a:pt x="152" y="6"/>
                      <a:pt x="155" y="8"/>
                      <a:pt x="159" y="9"/>
                    </a:cubicBezTo>
                    <a:cubicBezTo>
                      <a:pt x="164" y="11"/>
                      <a:pt x="166" y="18"/>
                      <a:pt x="163" y="23"/>
                    </a:cubicBezTo>
                    <a:cubicBezTo>
                      <a:pt x="161" y="29"/>
                      <a:pt x="155" y="30"/>
                      <a:pt x="149" y="28"/>
                    </a:cubicBezTo>
                    <a:cubicBezTo>
                      <a:pt x="145" y="26"/>
                      <a:pt x="140" y="24"/>
                      <a:pt x="135" y="22"/>
                    </a:cubicBezTo>
                    <a:cubicBezTo>
                      <a:pt x="135" y="22"/>
                      <a:pt x="134" y="22"/>
                      <a:pt x="134" y="21"/>
                    </a:cubicBezTo>
                    <a:cubicBezTo>
                      <a:pt x="134" y="22"/>
                      <a:pt x="134" y="22"/>
                      <a:pt x="134" y="22"/>
                    </a:cubicBezTo>
                    <a:lnTo>
                      <a:pt x="134" y="21"/>
                    </a:lnTo>
                    <a:cubicBezTo>
                      <a:pt x="133" y="22"/>
                      <a:pt x="133" y="22"/>
                      <a:pt x="132" y="22"/>
                    </a:cubicBezTo>
                    <a:cubicBezTo>
                      <a:pt x="131" y="23"/>
                      <a:pt x="130" y="23"/>
                      <a:pt x="129" y="24"/>
                    </a:cubicBezTo>
                    <a:cubicBezTo>
                      <a:pt x="127" y="26"/>
                      <a:pt x="126" y="27"/>
                      <a:pt x="124" y="29"/>
                    </a:cubicBezTo>
                    <a:cubicBezTo>
                      <a:pt x="119" y="33"/>
                      <a:pt x="115" y="39"/>
                      <a:pt x="110" y="45"/>
                    </a:cubicBezTo>
                    <a:cubicBezTo>
                      <a:pt x="106" y="51"/>
                      <a:pt x="100" y="56"/>
                      <a:pt x="95" y="63"/>
                    </a:cubicBezTo>
                    <a:cubicBezTo>
                      <a:pt x="84" y="76"/>
                      <a:pt x="73" y="90"/>
                      <a:pt x="62" y="104"/>
                    </a:cubicBezTo>
                    <a:cubicBezTo>
                      <a:pt x="61" y="104"/>
                      <a:pt x="61" y="104"/>
                      <a:pt x="61" y="105"/>
                    </a:cubicBezTo>
                    <a:cubicBezTo>
                      <a:pt x="61" y="105"/>
                      <a:pt x="60" y="106"/>
                      <a:pt x="60" y="107"/>
                    </a:cubicBezTo>
                    <a:cubicBezTo>
                      <a:pt x="59" y="107"/>
                      <a:pt x="59" y="108"/>
                      <a:pt x="59" y="108"/>
                    </a:cubicBezTo>
                    <a:cubicBezTo>
                      <a:pt x="58" y="108"/>
                      <a:pt x="57" y="109"/>
                      <a:pt x="57" y="110"/>
                    </a:cubicBezTo>
                    <a:cubicBezTo>
                      <a:pt x="54" y="114"/>
                      <a:pt x="52" y="117"/>
                      <a:pt x="49" y="121"/>
                    </a:cubicBezTo>
                    <a:cubicBezTo>
                      <a:pt x="47" y="122"/>
                      <a:pt x="46" y="124"/>
                      <a:pt x="45" y="126"/>
                    </a:cubicBezTo>
                    <a:cubicBezTo>
                      <a:pt x="44" y="126"/>
                      <a:pt x="44" y="127"/>
                      <a:pt x="43" y="128"/>
                    </a:cubicBezTo>
                    <a:lnTo>
                      <a:pt x="44" y="127"/>
                    </a:lnTo>
                    <a:cubicBezTo>
                      <a:pt x="43" y="128"/>
                      <a:pt x="43" y="128"/>
                      <a:pt x="43" y="128"/>
                    </a:cubicBezTo>
                    <a:cubicBezTo>
                      <a:pt x="43" y="129"/>
                      <a:pt x="42" y="129"/>
                      <a:pt x="42" y="129"/>
                    </a:cubicBezTo>
                    <a:lnTo>
                      <a:pt x="43" y="129"/>
                    </a:lnTo>
                    <a:cubicBezTo>
                      <a:pt x="42" y="129"/>
                      <a:pt x="42" y="129"/>
                      <a:pt x="42" y="129"/>
                    </a:cubicBezTo>
                    <a:cubicBezTo>
                      <a:pt x="39" y="133"/>
                      <a:pt x="36" y="138"/>
                      <a:pt x="33" y="142"/>
                    </a:cubicBezTo>
                    <a:cubicBezTo>
                      <a:pt x="31" y="146"/>
                      <a:pt x="28" y="150"/>
                      <a:pt x="25" y="154"/>
                    </a:cubicBezTo>
                    <a:cubicBezTo>
                      <a:pt x="24" y="156"/>
                      <a:pt x="23" y="158"/>
                      <a:pt x="22" y="160"/>
                    </a:cubicBezTo>
                    <a:cubicBezTo>
                      <a:pt x="21" y="161"/>
                      <a:pt x="21" y="163"/>
                      <a:pt x="19" y="164"/>
                    </a:cubicBezTo>
                    <a:cubicBezTo>
                      <a:pt x="18" y="168"/>
                      <a:pt x="14" y="170"/>
                      <a:pt x="11" y="170"/>
                    </a:cubicBezTo>
                    <a:cubicBezTo>
                      <a:pt x="10" y="170"/>
                      <a:pt x="8" y="170"/>
                      <a:pt x="7" y="16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1954080" y="2389680"/>
                <a:ext cx="44640" cy="101160"/>
              </a:xfrm>
              <a:custGeom>
                <a:rect b="b" l="l" r="r" t="t"/>
                <a:pathLst>
                  <a:path extrusionOk="0" h="281" w="124">
                    <a:moveTo>
                      <a:pt x="38" y="275"/>
                    </a:moveTo>
                    <a:cubicBezTo>
                      <a:pt x="32" y="271"/>
                      <a:pt x="28" y="266"/>
                      <a:pt x="24" y="261"/>
                    </a:cubicBezTo>
                    <a:cubicBezTo>
                      <a:pt x="20" y="255"/>
                      <a:pt x="18" y="247"/>
                      <a:pt x="18" y="240"/>
                    </a:cubicBezTo>
                    <a:cubicBezTo>
                      <a:pt x="18" y="232"/>
                      <a:pt x="20" y="224"/>
                      <a:pt x="24" y="217"/>
                    </a:cubicBezTo>
                    <a:cubicBezTo>
                      <a:pt x="28" y="211"/>
                      <a:pt x="33" y="205"/>
                      <a:pt x="38" y="199"/>
                    </a:cubicBezTo>
                    <a:cubicBezTo>
                      <a:pt x="42" y="195"/>
                      <a:pt x="48" y="195"/>
                      <a:pt x="52" y="198"/>
                    </a:cubicBezTo>
                    <a:cubicBezTo>
                      <a:pt x="56" y="202"/>
                      <a:pt x="56" y="208"/>
                      <a:pt x="53" y="212"/>
                    </a:cubicBezTo>
                    <a:cubicBezTo>
                      <a:pt x="51" y="215"/>
                      <a:pt x="48" y="217"/>
                      <a:pt x="46" y="220"/>
                    </a:cubicBezTo>
                    <a:lnTo>
                      <a:pt x="47" y="219"/>
                    </a:lnTo>
                    <a:cubicBezTo>
                      <a:pt x="45" y="221"/>
                      <a:pt x="44" y="223"/>
                      <a:pt x="43" y="225"/>
                    </a:cubicBezTo>
                    <a:cubicBezTo>
                      <a:pt x="42" y="227"/>
                      <a:pt x="41" y="228"/>
                      <a:pt x="41" y="229"/>
                    </a:cubicBezTo>
                    <a:cubicBezTo>
                      <a:pt x="40" y="230"/>
                      <a:pt x="40" y="231"/>
                      <a:pt x="39" y="233"/>
                    </a:cubicBezTo>
                    <a:cubicBezTo>
                      <a:pt x="39" y="234"/>
                      <a:pt x="39" y="236"/>
                      <a:pt x="39" y="237"/>
                    </a:cubicBezTo>
                    <a:cubicBezTo>
                      <a:pt x="39" y="238"/>
                      <a:pt x="39" y="238"/>
                      <a:pt x="39" y="240"/>
                    </a:cubicBezTo>
                    <a:cubicBezTo>
                      <a:pt x="39" y="241"/>
                      <a:pt x="39" y="241"/>
                      <a:pt x="39" y="242"/>
                    </a:cubicBezTo>
                    <a:cubicBezTo>
                      <a:pt x="39" y="244"/>
                      <a:pt x="39" y="245"/>
                      <a:pt x="39" y="246"/>
                    </a:cubicBezTo>
                    <a:cubicBezTo>
                      <a:pt x="40" y="247"/>
                      <a:pt x="40" y="247"/>
                      <a:pt x="41" y="248"/>
                    </a:cubicBezTo>
                    <a:lnTo>
                      <a:pt x="40" y="248"/>
                    </a:lnTo>
                    <a:cubicBezTo>
                      <a:pt x="41" y="248"/>
                      <a:pt x="41" y="248"/>
                      <a:pt x="41" y="249"/>
                    </a:cubicBezTo>
                    <a:cubicBezTo>
                      <a:pt x="41" y="250"/>
                      <a:pt x="42" y="251"/>
                      <a:pt x="43" y="252"/>
                    </a:cubicBezTo>
                    <a:cubicBezTo>
                      <a:pt x="43" y="252"/>
                      <a:pt x="44" y="252"/>
                      <a:pt x="44" y="253"/>
                    </a:cubicBezTo>
                    <a:cubicBezTo>
                      <a:pt x="45" y="254"/>
                      <a:pt x="45" y="254"/>
                      <a:pt x="46" y="255"/>
                    </a:cubicBezTo>
                    <a:cubicBezTo>
                      <a:pt x="47" y="256"/>
                      <a:pt x="48" y="256"/>
                      <a:pt x="49" y="257"/>
                    </a:cubicBezTo>
                    <a:cubicBezTo>
                      <a:pt x="50" y="258"/>
                      <a:pt x="51" y="258"/>
                      <a:pt x="52" y="258"/>
                    </a:cubicBezTo>
                    <a:cubicBezTo>
                      <a:pt x="53" y="259"/>
                      <a:pt x="54" y="259"/>
                      <a:pt x="55" y="259"/>
                    </a:cubicBezTo>
                    <a:cubicBezTo>
                      <a:pt x="56" y="259"/>
                      <a:pt x="57" y="260"/>
                      <a:pt x="58" y="260"/>
                    </a:cubicBezTo>
                    <a:cubicBezTo>
                      <a:pt x="59" y="260"/>
                      <a:pt x="60" y="260"/>
                      <a:pt x="62" y="260"/>
                    </a:cubicBezTo>
                    <a:cubicBezTo>
                      <a:pt x="62" y="260"/>
                      <a:pt x="63" y="260"/>
                      <a:pt x="64" y="260"/>
                    </a:cubicBezTo>
                    <a:cubicBezTo>
                      <a:pt x="65" y="260"/>
                      <a:pt x="65" y="260"/>
                      <a:pt x="66" y="259"/>
                    </a:cubicBezTo>
                    <a:lnTo>
                      <a:pt x="67" y="259"/>
                    </a:lnTo>
                    <a:cubicBezTo>
                      <a:pt x="68" y="259"/>
                      <a:pt x="69" y="258"/>
                      <a:pt x="70" y="258"/>
                    </a:cubicBezTo>
                    <a:lnTo>
                      <a:pt x="69" y="258"/>
                    </a:lnTo>
                    <a:cubicBezTo>
                      <a:pt x="70" y="258"/>
                      <a:pt x="70" y="258"/>
                      <a:pt x="70" y="258"/>
                    </a:cubicBezTo>
                    <a:cubicBezTo>
                      <a:pt x="70" y="257"/>
                      <a:pt x="71" y="257"/>
                      <a:pt x="71" y="256"/>
                    </a:cubicBezTo>
                    <a:cubicBezTo>
                      <a:pt x="72" y="256"/>
                      <a:pt x="72" y="256"/>
                      <a:pt x="73" y="255"/>
                    </a:cubicBezTo>
                    <a:lnTo>
                      <a:pt x="73" y="254"/>
                    </a:lnTo>
                    <a:cubicBezTo>
                      <a:pt x="73" y="254"/>
                      <a:pt x="74" y="253"/>
                      <a:pt x="74" y="252"/>
                    </a:cubicBezTo>
                    <a:lnTo>
                      <a:pt x="74" y="251"/>
                    </a:lnTo>
                    <a:cubicBezTo>
                      <a:pt x="76" y="244"/>
                      <a:pt x="77" y="237"/>
                      <a:pt x="78" y="230"/>
                    </a:cubicBezTo>
                    <a:cubicBezTo>
                      <a:pt x="80" y="208"/>
                      <a:pt x="81" y="186"/>
                      <a:pt x="83" y="164"/>
                    </a:cubicBezTo>
                    <a:cubicBezTo>
                      <a:pt x="84" y="143"/>
                      <a:pt x="85" y="122"/>
                      <a:pt x="88" y="102"/>
                    </a:cubicBezTo>
                    <a:cubicBezTo>
                      <a:pt x="89" y="96"/>
                      <a:pt x="90" y="90"/>
                      <a:pt x="91" y="83"/>
                    </a:cubicBezTo>
                    <a:cubicBezTo>
                      <a:pt x="91" y="82"/>
                      <a:pt x="92" y="80"/>
                      <a:pt x="92" y="78"/>
                    </a:cubicBezTo>
                    <a:cubicBezTo>
                      <a:pt x="81" y="92"/>
                      <a:pt x="68" y="104"/>
                      <a:pt x="53" y="114"/>
                    </a:cubicBezTo>
                    <a:cubicBezTo>
                      <a:pt x="42" y="121"/>
                      <a:pt x="28" y="127"/>
                      <a:pt x="16" y="121"/>
                    </a:cubicBezTo>
                    <a:cubicBezTo>
                      <a:pt x="13" y="120"/>
                      <a:pt x="10" y="118"/>
                      <a:pt x="9" y="117"/>
                    </a:cubicBezTo>
                    <a:cubicBezTo>
                      <a:pt x="7" y="114"/>
                      <a:pt x="5" y="112"/>
                      <a:pt x="4" y="109"/>
                    </a:cubicBezTo>
                    <a:cubicBezTo>
                      <a:pt x="2" y="107"/>
                      <a:pt x="2" y="103"/>
                      <a:pt x="1" y="100"/>
                    </a:cubicBezTo>
                    <a:cubicBezTo>
                      <a:pt x="0" y="97"/>
                      <a:pt x="0" y="93"/>
                      <a:pt x="0" y="89"/>
                    </a:cubicBezTo>
                    <a:cubicBezTo>
                      <a:pt x="0" y="82"/>
                      <a:pt x="1" y="74"/>
                      <a:pt x="1" y="67"/>
                    </a:cubicBezTo>
                    <a:cubicBezTo>
                      <a:pt x="2" y="64"/>
                      <a:pt x="2" y="62"/>
                      <a:pt x="2" y="60"/>
                    </a:cubicBezTo>
                    <a:cubicBezTo>
                      <a:pt x="3" y="57"/>
                      <a:pt x="3" y="54"/>
                      <a:pt x="3" y="50"/>
                    </a:cubicBezTo>
                    <a:cubicBezTo>
                      <a:pt x="4" y="46"/>
                      <a:pt x="5" y="42"/>
                      <a:pt x="6" y="38"/>
                    </a:cubicBezTo>
                    <a:cubicBezTo>
                      <a:pt x="7" y="30"/>
                      <a:pt x="9" y="23"/>
                      <a:pt x="11" y="16"/>
                    </a:cubicBezTo>
                    <a:cubicBezTo>
                      <a:pt x="14" y="9"/>
                      <a:pt x="18" y="0"/>
                      <a:pt x="28" y="1"/>
                    </a:cubicBezTo>
                    <a:cubicBezTo>
                      <a:pt x="32" y="2"/>
                      <a:pt x="35" y="4"/>
                      <a:pt x="37" y="8"/>
                    </a:cubicBezTo>
                    <a:cubicBezTo>
                      <a:pt x="38" y="9"/>
                      <a:pt x="39" y="11"/>
                      <a:pt x="39" y="12"/>
                    </a:cubicBezTo>
                    <a:cubicBezTo>
                      <a:pt x="43" y="16"/>
                      <a:pt x="42" y="23"/>
                      <a:pt x="37" y="26"/>
                    </a:cubicBezTo>
                    <a:cubicBezTo>
                      <a:pt x="35" y="27"/>
                      <a:pt x="32" y="28"/>
                      <a:pt x="30" y="28"/>
                    </a:cubicBezTo>
                    <a:cubicBezTo>
                      <a:pt x="29" y="29"/>
                      <a:pt x="28" y="31"/>
                      <a:pt x="28" y="32"/>
                    </a:cubicBezTo>
                    <a:cubicBezTo>
                      <a:pt x="26" y="39"/>
                      <a:pt x="25" y="47"/>
                      <a:pt x="23" y="54"/>
                    </a:cubicBezTo>
                    <a:cubicBezTo>
                      <a:pt x="23" y="56"/>
                      <a:pt x="23" y="58"/>
                      <a:pt x="22" y="60"/>
                    </a:cubicBezTo>
                    <a:cubicBezTo>
                      <a:pt x="21" y="63"/>
                      <a:pt x="21" y="65"/>
                      <a:pt x="21" y="68"/>
                    </a:cubicBezTo>
                    <a:cubicBezTo>
                      <a:pt x="20" y="74"/>
                      <a:pt x="20" y="80"/>
                      <a:pt x="20" y="86"/>
                    </a:cubicBezTo>
                    <a:cubicBezTo>
                      <a:pt x="20" y="89"/>
                      <a:pt x="20" y="92"/>
                      <a:pt x="20" y="95"/>
                    </a:cubicBezTo>
                    <a:cubicBezTo>
                      <a:pt x="21" y="97"/>
                      <a:pt x="21" y="98"/>
                      <a:pt x="21" y="99"/>
                    </a:cubicBezTo>
                    <a:cubicBezTo>
                      <a:pt x="21" y="100"/>
                      <a:pt x="21" y="100"/>
                      <a:pt x="21" y="100"/>
                    </a:cubicBezTo>
                    <a:lnTo>
                      <a:pt x="21" y="99"/>
                    </a:lnTo>
                    <a:cubicBezTo>
                      <a:pt x="21" y="100"/>
                      <a:pt x="21" y="100"/>
                      <a:pt x="22" y="101"/>
                    </a:cubicBezTo>
                    <a:cubicBezTo>
                      <a:pt x="22" y="101"/>
                      <a:pt x="23" y="101"/>
                      <a:pt x="23" y="102"/>
                    </a:cubicBezTo>
                    <a:lnTo>
                      <a:pt x="23" y="103"/>
                    </a:lnTo>
                    <a:lnTo>
                      <a:pt x="24" y="103"/>
                    </a:lnTo>
                    <a:cubicBezTo>
                      <a:pt x="25" y="103"/>
                      <a:pt x="25" y="103"/>
                      <a:pt x="25" y="103"/>
                    </a:cubicBezTo>
                    <a:cubicBezTo>
                      <a:pt x="26" y="103"/>
                      <a:pt x="26" y="103"/>
                      <a:pt x="27" y="103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5" y="103"/>
                      <a:pt x="25" y="103"/>
                      <a:pt x="25" y="103"/>
                    </a:cubicBezTo>
                    <a:lnTo>
                      <a:pt x="26" y="103"/>
                    </a:lnTo>
                    <a:lnTo>
                      <a:pt x="27" y="103"/>
                    </a:lnTo>
                    <a:cubicBezTo>
                      <a:pt x="26" y="103"/>
                      <a:pt x="26" y="103"/>
                      <a:pt x="26" y="103"/>
                    </a:cubicBezTo>
                    <a:cubicBezTo>
                      <a:pt x="27" y="103"/>
                      <a:pt x="27" y="103"/>
                      <a:pt x="28" y="103"/>
                    </a:cubicBezTo>
                    <a:cubicBezTo>
                      <a:pt x="28" y="103"/>
                      <a:pt x="29" y="103"/>
                      <a:pt x="30" y="103"/>
                    </a:cubicBezTo>
                    <a:cubicBezTo>
                      <a:pt x="32" y="102"/>
                      <a:pt x="34" y="101"/>
                      <a:pt x="36" y="101"/>
                    </a:cubicBezTo>
                    <a:cubicBezTo>
                      <a:pt x="38" y="100"/>
                      <a:pt x="39" y="99"/>
                      <a:pt x="41" y="98"/>
                    </a:cubicBezTo>
                    <a:cubicBezTo>
                      <a:pt x="45" y="96"/>
                      <a:pt x="48" y="94"/>
                      <a:pt x="51" y="92"/>
                    </a:cubicBezTo>
                    <a:cubicBezTo>
                      <a:pt x="56" y="88"/>
                      <a:pt x="60" y="83"/>
                      <a:pt x="65" y="79"/>
                    </a:cubicBezTo>
                    <a:lnTo>
                      <a:pt x="65" y="80"/>
                    </a:lnTo>
                    <a:cubicBezTo>
                      <a:pt x="65" y="79"/>
                      <a:pt x="65" y="79"/>
                      <a:pt x="65" y="79"/>
                    </a:cubicBezTo>
                    <a:lnTo>
                      <a:pt x="66" y="79"/>
                    </a:lnTo>
                    <a:lnTo>
                      <a:pt x="65" y="79"/>
                    </a:lnTo>
                    <a:cubicBezTo>
                      <a:pt x="71" y="74"/>
                      <a:pt x="76" y="68"/>
                      <a:pt x="80" y="62"/>
                    </a:cubicBezTo>
                    <a:cubicBezTo>
                      <a:pt x="86" y="55"/>
                      <a:pt x="91" y="47"/>
                      <a:pt x="96" y="39"/>
                    </a:cubicBezTo>
                    <a:cubicBezTo>
                      <a:pt x="99" y="33"/>
                      <a:pt x="102" y="28"/>
                      <a:pt x="104" y="23"/>
                    </a:cubicBezTo>
                    <a:cubicBezTo>
                      <a:pt x="106" y="19"/>
                      <a:pt x="111" y="17"/>
                      <a:pt x="115" y="18"/>
                    </a:cubicBezTo>
                    <a:cubicBezTo>
                      <a:pt x="119" y="19"/>
                      <a:pt x="123" y="22"/>
                      <a:pt x="123" y="27"/>
                    </a:cubicBezTo>
                    <a:cubicBezTo>
                      <a:pt x="123" y="29"/>
                      <a:pt x="123" y="32"/>
                      <a:pt x="123" y="34"/>
                    </a:cubicBezTo>
                    <a:cubicBezTo>
                      <a:pt x="122" y="37"/>
                      <a:pt x="122" y="40"/>
                      <a:pt x="120" y="43"/>
                    </a:cubicBezTo>
                    <a:cubicBezTo>
                      <a:pt x="120" y="43"/>
                      <a:pt x="121" y="43"/>
                      <a:pt x="121" y="42"/>
                    </a:cubicBezTo>
                    <a:cubicBezTo>
                      <a:pt x="117" y="54"/>
                      <a:pt x="115" y="67"/>
                      <a:pt x="112" y="79"/>
                    </a:cubicBezTo>
                    <a:cubicBezTo>
                      <a:pt x="109" y="90"/>
                      <a:pt x="108" y="101"/>
                      <a:pt x="106" y="113"/>
                    </a:cubicBezTo>
                    <a:cubicBezTo>
                      <a:pt x="105" y="122"/>
                      <a:pt x="104" y="132"/>
                      <a:pt x="102" y="142"/>
                    </a:cubicBezTo>
                    <a:cubicBezTo>
                      <a:pt x="102" y="155"/>
                      <a:pt x="101" y="166"/>
                      <a:pt x="101" y="178"/>
                    </a:cubicBezTo>
                    <a:cubicBezTo>
                      <a:pt x="99" y="200"/>
                      <a:pt x="98" y="221"/>
                      <a:pt x="96" y="242"/>
                    </a:cubicBezTo>
                    <a:cubicBezTo>
                      <a:pt x="95" y="249"/>
                      <a:pt x="94" y="255"/>
                      <a:pt x="92" y="261"/>
                    </a:cubicBezTo>
                    <a:cubicBezTo>
                      <a:pt x="89" y="268"/>
                      <a:pt x="85" y="273"/>
                      <a:pt x="79" y="276"/>
                    </a:cubicBezTo>
                    <a:cubicBezTo>
                      <a:pt x="73" y="279"/>
                      <a:pt x="67" y="280"/>
                      <a:pt x="61" y="280"/>
                    </a:cubicBezTo>
                    <a:cubicBezTo>
                      <a:pt x="53" y="280"/>
                      <a:pt x="45" y="279"/>
                      <a:pt x="38" y="27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2021400" y="2410560"/>
                <a:ext cx="24480" cy="9000"/>
              </a:xfrm>
              <a:custGeom>
                <a:rect b="b" l="l" r="r" t="t"/>
                <a:pathLst>
                  <a:path extrusionOk="0" h="25" w="68">
                    <a:moveTo>
                      <a:pt x="13" y="23"/>
                    </a:moveTo>
                    <a:cubicBezTo>
                      <a:pt x="9" y="21"/>
                      <a:pt x="4" y="20"/>
                      <a:pt x="2" y="15"/>
                    </a:cubicBezTo>
                    <a:cubicBezTo>
                      <a:pt x="1" y="11"/>
                      <a:pt x="0" y="9"/>
                      <a:pt x="2" y="6"/>
                    </a:cubicBezTo>
                    <a:cubicBezTo>
                      <a:pt x="4" y="2"/>
                      <a:pt x="7" y="0"/>
                      <a:pt x="11" y="0"/>
                    </a:cubicBezTo>
                    <a:cubicBezTo>
                      <a:pt x="16" y="0"/>
                      <a:pt x="21" y="0"/>
                      <a:pt x="26" y="0"/>
                    </a:cubicBezTo>
                    <a:cubicBezTo>
                      <a:pt x="29" y="1"/>
                      <a:pt x="32" y="1"/>
                      <a:pt x="35" y="1"/>
                    </a:cubicBezTo>
                    <a:cubicBezTo>
                      <a:pt x="42" y="2"/>
                      <a:pt x="50" y="2"/>
                      <a:pt x="58" y="2"/>
                    </a:cubicBezTo>
                    <a:cubicBezTo>
                      <a:pt x="63" y="2"/>
                      <a:pt x="67" y="7"/>
                      <a:pt x="67" y="13"/>
                    </a:cubicBezTo>
                    <a:cubicBezTo>
                      <a:pt x="67" y="18"/>
                      <a:pt x="62" y="23"/>
                      <a:pt x="56" y="23"/>
                    </a:cubicBezTo>
                    <a:cubicBezTo>
                      <a:pt x="49" y="22"/>
                      <a:pt x="42" y="22"/>
                      <a:pt x="35" y="21"/>
                    </a:cubicBezTo>
                    <a:cubicBezTo>
                      <a:pt x="32" y="21"/>
                      <a:pt x="29" y="21"/>
                      <a:pt x="25" y="21"/>
                    </a:cubicBezTo>
                    <a:cubicBezTo>
                      <a:pt x="23" y="23"/>
                      <a:pt x="21" y="24"/>
                      <a:pt x="18" y="24"/>
                    </a:cubicBezTo>
                    <a:cubicBezTo>
                      <a:pt x="16" y="24"/>
                      <a:pt x="15" y="24"/>
                      <a:pt x="13" y="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2016360" y="2422080"/>
                <a:ext cx="51840" cy="11880"/>
              </a:xfrm>
              <a:custGeom>
                <a:rect b="b" l="l" r="r" t="t"/>
                <a:pathLst>
                  <a:path extrusionOk="0" h="33" w="144">
                    <a:moveTo>
                      <a:pt x="10" y="29"/>
                    </a:moveTo>
                    <a:cubicBezTo>
                      <a:pt x="6" y="27"/>
                      <a:pt x="2" y="24"/>
                      <a:pt x="0" y="19"/>
                    </a:cubicBezTo>
                    <a:cubicBezTo>
                      <a:pt x="0" y="17"/>
                      <a:pt x="0" y="13"/>
                      <a:pt x="2" y="11"/>
                    </a:cubicBezTo>
                    <a:cubicBezTo>
                      <a:pt x="2" y="9"/>
                      <a:pt x="4" y="7"/>
                      <a:pt x="6" y="6"/>
                    </a:cubicBezTo>
                    <a:cubicBezTo>
                      <a:pt x="10" y="3"/>
                      <a:pt x="17" y="5"/>
                      <a:pt x="21" y="9"/>
                    </a:cubicBezTo>
                    <a:cubicBezTo>
                      <a:pt x="21" y="10"/>
                      <a:pt x="21" y="10"/>
                      <a:pt x="21" y="11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5" y="11"/>
                      <a:pt x="27" y="11"/>
                      <a:pt x="29" y="11"/>
                    </a:cubicBezTo>
                    <a:cubicBezTo>
                      <a:pt x="39" y="11"/>
                      <a:pt x="49" y="10"/>
                      <a:pt x="59" y="9"/>
                    </a:cubicBezTo>
                    <a:cubicBezTo>
                      <a:pt x="65" y="9"/>
                      <a:pt x="70" y="8"/>
                      <a:pt x="76" y="7"/>
                    </a:cubicBezTo>
                    <a:cubicBezTo>
                      <a:pt x="84" y="6"/>
                      <a:pt x="91" y="5"/>
                      <a:pt x="99" y="5"/>
                    </a:cubicBezTo>
                    <a:cubicBezTo>
                      <a:pt x="110" y="3"/>
                      <a:pt x="121" y="2"/>
                      <a:pt x="132" y="0"/>
                    </a:cubicBezTo>
                    <a:cubicBezTo>
                      <a:pt x="136" y="0"/>
                      <a:pt x="140" y="3"/>
                      <a:pt x="141" y="7"/>
                    </a:cubicBezTo>
                    <a:cubicBezTo>
                      <a:pt x="143" y="12"/>
                      <a:pt x="139" y="17"/>
                      <a:pt x="134" y="18"/>
                    </a:cubicBezTo>
                    <a:cubicBezTo>
                      <a:pt x="123" y="20"/>
                      <a:pt x="113" y="21"/>
                      <a:pt x="102" y="23"/>
                    </a:cubicBezTo>
                    <a:cubicBezTo>
                      <a:pt x="95" y="24"/>
                      <a:pt x="87" y="25"/>
                      <a:pt x="79" y="27"/>
                    </a:cubicBezTo>
                    <a:lnTo>
                      <a:pt x="80" y="26"/>
                    </a:lnTo>
                    <a:cubicBezTo>
                      <a:pt x="70" y="28"/>
                      <a:pt x="60" y="29"/>
                      <a:pt x="49" y="30"/>
                    </a:cubicBezTo>
                    <a:cubicBezTo>
                      <a:pt x="42" y="31"/>
                      <a:pt x="35" y="32"/>
                      <a:pt x="28" y="32"/>
                    </a:cubicBezTo>
                    <a:lnTo>
                      <a:pt x="27" y="32"/>
                    </a:lnTo>
                    <a:cubicBezTo>
                      <a:pt x="21" y="32"/>
                      <a:pt x="16" y="31"/>
                      <a:pt x="10" y="2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2073240" y="2391120"/>
                <a:ext cx="93960" cy="57960"/>
              </a:xfrm>
              <a:custGeom>
                <a:rect b="b" l="l" r="r" t="t"/>
                <a:pathLst>
                  <a:path extrusionOk="0" h="161" w="261">
                    <a:moveTo>
                      <a:pt x="171" y="134"/>
                    </a:moveTo>
                    <a:cubicBezTo>
                      <a:pt x="172" y="134"/>
                      <a:pt x="174" y="134"/>
                      <a:pt x="176" y="133"/>
                    </a:cubicBezTo>
                    <a:cubicBezTo>
                      <a:pt x="178" y="133"/>
                      <a:pt x="181" y="133"/>
                      <a:pt x="183" y="132"/>
                    </a:cubicBezTo>
                    <a:cubicBezTo>
                      <a:pt x="186" y="131"/>
                      <a:pt x="189" y="130"/>
                      <a:pt x="192" y="129"/>
                    </a:cubicBezTo>
                    <a:cubicBezTo>
                      <a:pt x="196" y="127"/>
                      <a:pt x="200" y="125"/>
                      <a:pt x="204" y="123"/>
                    </a:cubicBezTo>
                    <a:cubicBezTo>
                      <a:pt x="207" y="121"/>
                      <a:pt x="211" y="119"/>
                      <a:pt x="214" y="117"/>
                    </a:cubicBezTo>
                    <a:cubicBezTo>
                      <a:pt x="217" y="114"/>
                      <a:pt x="220" y="111"/>
                      <a:pt x="224" y="108"/>
                    </a:cubicBezTo>
                    <a:cubicBezTo>
                      <a:pt x="226" y="105"/>
                      <a:pt x="229" y="102"/>
                      <a:pt x="231" y="99"/>
                    </a:cubicBezTo>
                    <a:cubicBezTo>
                      <a:pt x="232" y="97"/>
                      <a:pt x="234" y="95"/>
                      <a:pt x="235" y="94"/>
                    </a:cubicBezTo>
                    <a:cubicBezTo>
                      <a:pt x="236" y="92"/>
                      <a:pt x="236" y="91"/>
                      <a:pt x="237" y="90"/>
                    </a:cubicBezTo>
                    <a:cubicBezTo>
                      <a:pt x="237" y="88"/>
                      <a:pt x="237" y="87"/>
                      <a:pt x="238" y="86"/>
                    </a:cubicBezTo>
                    <a:cubicBezTo>
                      <a:pt x="238" y="85"/>
                      <a:pt x="239" y="84"/>
                      <a:pt x="239" y="82"/>
                    </a:cubicBezTo>
                    <a:cubicBezTo>
                      <a:pt x="239" y="81"/>
                      <a:pt x="239" y="80"/>
                      <a:pt x="239" y="78"/>
                    </a:cubicBezTo>
                    <a:cubicBezTo>
                      <a:pt x="239" y="76"/>
                      <a:pt x="239" y="74"/>
                      <a:pt x="239" y="73"/>
                    </a:cubicBezTo>
                    <a:cubicBezTo>
                      <a:pt x="239" y="71"/>
                      <a:pt x="238" y="70"/>
                      <a:pt x="237" y="68"/>
                    </a:cubicBezTo>
                    <a:cubicBezTo>
                      <a:pt x="237" y="66"/>
                      <a:pt x="236" y="64"/>
                      <a:pt x="236" y="62"/>
                    </a:cubicBezTo>
                    <a:cubicBezTo>
                      <a:pt x="235" y="60"/>
                      <a:pt x="233" y="57"/>
                      <a:pt x="232" y="56"/>
                    </a:cubicBezTo>
                    <a:cubicBezTo>
                      <a:pt x="231" y="53"/>
                      <a:pt x="230" y="52"/>
                      <a:pt x="228" y="49"/>
                    </a:cubicBezTo>
                    <a:cubicBezTo>
                      <a:pt x="228" y="50"/>
                      <a:pt x="229" y="50"/>
                      <a:pt x="229" y="50"/>
                    </a:cubicBezTo>
                    <a:cubicBezTo>
                      <a:pt x="228" y="50"/>
                      <a:pt x="228" y="49"/>
                      <a:pt x="228" y="49"/>
                    </a:cubicBezTo>
                    <a:cubicBezTo>
                      <a:pt x="226" y="47"/>
                      <a:pt x="225" y="45"/>
                      <a:pt x="223" y="43"/>
                    </a:cubicBezTo>
                    <a:cubicBezTo>
                      <a:pt x="219" y="40"/>
                      <a:pt x="217" y="37"/>
                      <a:pt x="213" y="35"/>
                    </a:cubicBezTo>
                    <a:cubicBezTo>
                      <a:pt x="210" y="32"/>
                      <a:pt x="207" y="30"/>
                      <a:pt x="204" y="28"/>
                    </a:cubicBezTo>
                    <a:cubicBezTo>
                      <a:pt x="200" y="27"/>
                      <a:pt x="197" y="25"/>
                      <a:pt x="194" y="23"/>
                    </a:cubicBezTo>
                    <a:cubicBezTo>
                      <a:pt x="193" y="22"/>
                      <a:pt x="191" y="22"/>
                      <a:pt x="190" y="22"/>
                    </a:cubicBezTo>
                    <a:cubicBezTo>
                      <a:pt x="189" y="21"/>
                      <a:pt x="187" y="21"/>
                      <a:pt x="186" y="21"/>
                    </a:cubicBezTo>
                    <a:cubicBezTo>
                      <a:pt x="185" y="21"/>
                      <a:pt x="184" y="21"/>
                      <a:pt x="183" y="21"/>
                    </a:cubicBezTo>
                    <a:cubicBezTo>
                      <a:pt x="182" y="21"/>
                      <a:pt x="180" y="21"/>
                      <a:pt x="179" y="21"/>
                    </a:cubicBezTo>
                    <a:cubicBezTo>
                      <a:pt x="177" y="21"/>
                      <a:pt x="177" y="21"/>
                      <a:pt x="176" y="21"/>
                    </a:cubicBezTo>
                    <a:lnTo>
                      <a:pt x="177" y="21"/>
                    </a:lnTo>
                    <a:cubicBezTo>
                      <a:pt x="176" y="21"/>
                      <a:pt x="175" y="22"/>
                      <a:pt x="175" y="22"/>
                    </a:cubicBezTo>
                    <a:cubicBezTo>
                      <a:pt x="173" y="22"/>
                      <a:pt x="173" y="23"/>
                      <a:pt x="172" y="23"/>
                    </a:cubicBezTo>
                    <a:cubicBezTo>
                      <a:pt x="170" y="24"/>
                      <a:pt x="169" y="25"/>
                      <a:pt x="168" y="26"/>
                    </a:cubicBezTo>
                    <a:cubicBezTo>
                      <a:pt x="167" y="27"/>
                      <a:pt x="166" y="28"/>
                      <a:pt x="165" y="28"/>
                    </a:cubicBezTo>
                    <a:cubicBezTo>
                      <a:pt x="165" y="29"/>
                      <a:pt x="163" y="30"/>
                      <a:pt x="163" y="31"/>
                    </a:cubicBezTo>
                    <a:cubicBezTo>
                      <a:pt x="162" y="32"/>
                      <a:pt x="162" y="33"/>
                      <a:pt x="161" y="34"/>
                    </a:cubicBezTo>
                    <a:cubicBezTo>
                      <a:pt x="160" y="35"/>
                      <a:pt x="159" y="37"/>
                      <a:pt x="159" y="38"/>
                    </a:cubicBezTo>
                    <a:cubicBezTo>
                      <a:pt x="158" y="40"/>
                      <a:pt x="158" y="41"/>
                      <a:pt x="157" y="43"/>
                    </a:cubicBezTo>
                    <a:cubicBezTo>
                      <a:pt x="155" y="50"/>
                      <a:pt x="154" y="58"/>
                      <a:pt x="152" y="66"/>
                    </a:cubicBezTo>
                    <a:cubicBezTo>
                      <a:pt x="152" y="69"/>
                      <a:pt x="150" y="71"/>
                      <a:pt x="147" y="73"/>
                    </a:cubicBezTo>
                    <a:cubicBezTo>
                      <a:pt x="147" y="75"/>
                      <a:pt x="147" y="77"/>
                      <a:pt x="146" y="78"/>
                    </a:cubicBezTo>
                    <a:cubicBezTo>
                      <a:pt x="144" y="83"/>
                      <a:pt x="143" y="85"/>
                      <a:pt x="140" y="89"/>
                    </a:cubicBezTo>
                    <a:cubicBezTo>
                      <a:pt x="139" y="91"/>
                      <a:pt x="138" y="94"/>
                      <a:pt x="137" y="96"/>
                    </a:cubicBezTo>
                    <a:cubicBezTo>
                      <a:pt x="137" y="98"/>
                      <a:pt x="137" y="99"/>
                      <a:pt x="137" y="101"/>
                    </a:cubicBezTo>
                    <a:cubicBezTo>
                      <a:pt x="137" y="103"/>
                      <a:pt x="136" y="105"/>
                      <a:pt x="136" y="106"/>
                    </a:cubicBezTo>
                    <a:cubicBezTo>
                      <a:pt x="136" y="108"/>
                      <a:pt x="136" y="108"/>
                      <a:pt x="137" y="109"/>
                    </a:cubicBezTo>
                    <a:cubicBezTo>
                      <a:pt x="137" y="110"/>
                      <a:pt x="137" y="112"/>
                      <a:pt x="137" y="113"/>
                    </a:cubicBezTo>
                    <a:cubicBezTo>
                      <a:pt x="138" y="114"/>
                      <a:pt x="138" y="115"/>
                      <a:pt x="138" y="115"/>
                    </a:cubicBezTo>
                    <a:cubicBezTo>
                      <a:pt x="138" y="116"/>
                      <a:pt x="139" y="117"/>
                      <a:pt x="140" y="119"/>
                    </a:cubicBezTo>
                    <a:cubicBezTo>
                      <a:pt x="140" y="119"/>
                      <a:pt x="141" y="120"/>
                      <a:pt x="142" y="122"/>
                    </a:cubicBezTo>
                    <a:cubicBezTo>
                      <a:pt x="142" y="122"/>
                      <a:pt x="143" y="122"/>
                      <a:pt x="143" y="123"/>
                    </a:cubicBezTo>
                    <a:cubicBezTo>
                      <a:pt x="144" y="124"/>
                      <a:pt x="145" y="124"/>
                      <a:pt x="146" y="126"/>
                    </a:cubicBezTo>
                    <a:cubicBezTo>
                      <a:pt x="147" y="126"/>
                      <a:pt x="148" y="127"/>
                      <a:pt x="150" y="128"/>
                    </a:cubicBezTo>
                    <a:cubicBezTo>
                      <a:pt x="152" y="129"/>
                      <a:pt x="154" y="130"/>
                      <a:pt x="155" y="131"/>
                    </a:cubicBezTo>
                    <a:cubicBezTo>
                      <a:pt x="156" y="131"/>
                      <a:pt x="158" y="132"/>
                      <a:pt x="159" y="132"/>
                    </a:cubicBezTo>
                    <a:cubicBezTo>
                      <a:pt x="161" y="133"/>
                      <a:pt x="163" y="133"/>
                      <a:pt x="165" y="133"/>
                    </a:cubicBezTo>
                    <a:cubicBezTo>
                      <a:pt x="167" y="134"/>
                      <a:pt x="169" y="134"/>
                      <a:pt x="171" y="134"/>
                    </a:cubicBezTo>
                    <a:moveTo>
                      <a:pt x="23" y="156"/>
                    </a:moveTo>
                    <a:cubicBezTo>
                      <a:pt x="18" y="154"/>
                      <a:pt x="13" y="150"/>
                      <a:pt x="10" y="144"/>
                    </a:cubicBezTo>
                    <a:cubicBezTo>
                      <a:pt x="8" y="142"/>
                      <a:pt x="7" y="140"/>
                      <a:pt x="6" y="137"/>
                    </a:cubicBezTo>
                    <a:cubicBezTo>
                      <a:pt x="5" y="133"/>
                      <a:pt x="4" y="129"/>
                      <a:pt x="3" y="126"/>
                    </a:cubicBezTo>
                    <a:cubicBezTo>
                      <a:pt x="1" y="119"/>
                      <a:pt x="0" y="112"/>
                      <a:pt x="0" y="105"/>
                    </a:cubicBezTo>
                    <a:cubicBezTo>
                      <a:pt x="0" y="98"/>
                      <a:pt x="2" y="90"/>
                      <a:pt x="4" y="83"/>
                    </a:cubicBezTo>
                    <a:cubicBezTo>
                      <a:pt x="7" y="76"/>
                      <a:pt x="10" y="69"/>
                      <a:pt x="12" y="63"/>
                    </a:cubicBezTo>
                    <a:cubicBezTo>
                      <a:pt x="15" y="56"/>
                      <a:pt x="18" y="49"/>
                      <a:pt x="22" y="42"/>
                    </a:cubicBezTo>
                    <a:cubicBezTo>
                      <a:pt x="26" y="36"/>
                      <a:pt x="29" y="31"/>
                      <a:pt x="34" y="27"/>
                    </a:cubicBezTo>
                    <a:cubicBezTo>
                      <a:pt x="38" y="22"/>
                      <a:pt x="42" y="18"/>
                      <a:pt x="48" y="14"/>
                    </a:cubicBezTo>
                    <a:cubicBezTo>
                      <a:pt x="56" y="7"/>
                      <a:pt x="67" y="2"/>
                      <a:pt x="79" y="3"/>
                    </a:cubicBezTo>
                    <a:cubicBezTo>
                      <a:pt x="85" y="3"/>
                      <a:pt x="90" y="6"/>
                      <a:pt x="94" y="10"/>
                    </a:cubicBezTo>
                    <a:cubicBezTo>
                      <a:pt x="97" y="14"/>
                      <a:pt x="99" y="19"/>
                      <a:pt x="99" y="24"/>
                    </a:cubicBezTo>
                    <a:cubicBezTo>
                      <a:pt x="99" y="28"/>
                      <a:pt x="98" y="32"/>
                      <a:pt x="98" y="35"/>
                    </a:cubicBezTo>
                    <a:cubicBezTo>
                      <a:pt x="98" y="36"/>
                      <a:pt x="99" y="37"/>
                      <a:pt x="99" y="38"/>
                    </a:cubicBezTo>
                    <a:cubicBezTo>
                      <a:pt x="102" y="43"/>
                      <a:pt x="100" y="50"/>
                      <a:pt x="95" y="52"/>
                    </a:cubicBezTo>
                    <a:cubicBezTo>
                      <a:pt x="94" y="52"/>
                      <a:pt x="94" y="53"/>
                      <a:pt x="94" y="53"/>
                    </a:cubicBezTo>
                    <a:cubicBezTo>
                      <a:pt x="91" y="54"/>
                      <a:pt x="89" y="56"/>
                      <a:pt x="87" y="56"/>
                    </a:cubicBezTo>
                    <a:cubicBezTo>
                      <a:pt x="82" y="57"/>
                      <a:pt x="78" y="55"/>
                      <a:pt x="76" y="52"/>
                    </a:cubicBezTo>
                    <a:cubicBezTo>
                      <a:pt x="76" y="50"/>
                      <a:pt x="75" y="49"/>
                      <a:pt x="74" y="49"/>
                    </a:cubicBezTo>
                    <a:cubicBezTo>
                      <a:pt x="74" y="47"/>
                      <a:pt x="74" y="45"/>
                      <a:pt x="74" y="43"/>
                    </a:cubicBezTo>
                    <a:cubicBezTo>
                      <a:pt x="74" y="41"/>
                      <a:pt x="74" y="39"/>
                      <a:pt x="75" y="37"/>
                    </a:cubicBezTo>
                    <a:cubicBezTo>
                      <a:pt x="76" y="35"/>
                      <a:pt x="77" y="32"/>
                      <a:pt x="78" y="29"/>
                    </a:cubicBezTo>
                    <a:cubicBezTo>
                      <a:pt x="78" y="28"/>
                      <a:pt x="78" y="27"/>
                      <a:pt x="78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7" y="24"/>
                      <a:pt x="77" y="23"/>
                      <a:pt x="77" y="23"/>
                    </a:cubicBezTo>
                    <a:lnTo>
                      <a:pt x="76" y="23"/>
                    </a:lnTo>
                    <a:cubicBezTo>
                      <a:pt x="76" y="23"/>
                      <a:pt x="75" y="23"/>
                      <a:pt x="74" y="23"/>
                    </a:cubicBezTo>
                    <a:cubicBezTo>
                      <a:pt x="74" y="24"/>
                      <a:pt x="74" y="24"/>
                      <a:pt x="73" y="24"/>
                    </a:cubicBezTo>
                    <a:cubicBezTo>
                      <a:pt x="72" y="24"/>
                      <a:pt x="71" y="24"/>
                      <a:pt x="70" y="25"/>
                    </a:cubicBezTo>
                    <a:cubicBezTo>
                      <a:pt x="68" y="25"/>
                      <a:pt x="66" y="27"/>
                      <a:pt x="64" y="28"/>
                    </a:cubicBezTo>
                    <a:cubicBezTo>
                      <a:pt x="62" y="29"/>
                      <a:pt x="59" y="31"/>
                      <a:pt x="57" y="32"/>
                    </a:cubicBezTo>
                    <a:lnTo>
                      <a:pt x="58" y="32"/>
                    </a:lnTo>
                    <a:cubicBezTo>
                      <a:pt x="55" y="34"/>
                      <a:pt x="52" y="36"/>
                      <a:pt x="49" y="39"/>
                    </a:cubicBezTo>
                    <a:cubicBezTo>
                      <a:pt x="48" y="41"/>
                      <a:pt x="46" y="43"/>
                      <a:pt x="44" y="45"/>
                    </a:cubicBezTo>
                    <a:cubicBezTo>
                      <a:pt x="42" y="48"/>
                      <a:pt x="40" y="51"/>
                      <a:pt x="38" y="54"/>
                    </a:cubicBezTo>
                    <a:cubicBezTo>
                      <a:pt x="35" y="60"/>
                      <a:pt x="32" y="67"/>
                      <a:pt x="29" y="73"/>
                    </a:cubicBezTo>
                    <a:lnTo>
                      <a:pt x="29" y="72"/>
                    </a:lnTo>
                    <a:cubicBezTo>
                      <a:pt x="27" y="78"/>
                      <a:pt x="24" y="85"/>
                      <a:pt x="22" y="92"/>
                    </a:cubicBezTo>
                    <a:cubicBezTo>
                      <a:pt x="21" y="95"/>
                      <a:pt x="21" y="98"/>
                      <a:pt x="20" y="101"/>
                    </a:cubicBezTo>
                    <a:cubicBezTo>
                      <a:pt x="20" y="103"/>
                      <a:pt x="20" y="105"/>
                      <a:pt x="20" y="108"/>
                    </a:cubicBezTo>
                    <a:cubicBezTo>
                      <a:pt x="20" y="109"/>
                      <a:pt x="20" y="112"/>
                      <a:pt x="20" y="113"/>
                    </a:cubicBezTo>
                    <a:cubicBezTo>
                      <a:pt x="21" y="116"/>
                      <a:pt x="21" y="119"/>
                      <a:pt x="22" y="122"/>
                    </a:cubicBezTo>
                    <a:cubicBezTo>
                      <a:pt x="23" y="126"/>
                      <a:pt x="24" y="129"/>
                      <a:pt x="25" y="131"/>
                    </a:cubicBezTo>
                    <a:cubicBezTo>
                      <a:pt x="25" y="132"/>
                      <a:pt x="26" y="133"/>
                      <a:pt x="26" y="133"/>
                    </a:cubicBezTo>
                    <a:cubicBezTo>
                      <a:pt x="27" y="133"/>
                      <a:pt x="27" y="134"/>
                      <a:pt x="27" y="134"/>
                    </a:cubicBezTo>
                    <a:cubicBezTo>
                      <a:pt x="27" y="134"/>
                      <a:pt x="28" y="135"/>
                      <a:pt x="28" y="136"/>
                    </a:cubicBezTo>
                    <a:cubicBezTo>
                      <a:pt x="28" y="136"/>
                      <a:pt x="29" y="137"/>
                      <a:pt x="30" y="137"/>
                    </a:cubicBezTo>
                    <a:cubicBezTo>
                      <a:pt x="29" y="137"/>
                      <a:pt x="29" y="137"/>
                      <a:pt x="29" y="136"/>
                    </a:cubicBezTo>
                    <a:cubicBezTo>
                      <a:pt x="29" y="137"/>
                      <a:pt x="30" y="137"/>
                      <a:pt x="31" y="137"/>
                    </a:cubicBezTo>
                    <a:cubicBezTo>
                      <a:pt x="31" y="138"/>
                      <a:pt x="32" y="138"/>
                      <a:pt x="33" y="138"/>
                    </a:cubicBezTo>
                    <a:cubicBezTo>
                      <a:pt x="34" y="139"/>
                      <a:pt x="34" y="139"/>
                      <a:pt x="35" y="139"/>
                    </a:cubicBezTo>
                    <a:cubicBezTo>
                      <a:pt x="36" y="140"/>
                      <a:pt x="37" y="140"/>
                      <a:pt x="38" y="140"/>
                    </a:cubicBezTo>
                    <a:cubicBezTo>
                      <a:pt x="40" y="140"/>
                      <a:pt x="41" y="140"/>
                      <a:pt x="43" y="140"/>
                    </a:cubicBezTo>
                    <a:cubicBezTo>
                      <a:pt x="44" y="140"/>
                      <a:pt x="45" y="140"/>
                      <a:pt x="47" y="140"/>
                    </a:cubicBezTo>
                    <a:cubicBezTo>
                      <a:pt x="48" y="140"/>
                      <a:pt x="50" y="139"/>
                      <a:pt x="52" y="139"/>
                    </a:cubicBezTo>
                    <a:cubicBezTo>
                      <a:pt x="54" y="138"/>
                      <a:pt x="57" y="137"/>
                      <a:pt x="60" y="136"/>
                    </a:cubicBezTo>
                    <a:cubicBezTo>
                      <a:pt x="63" y="134"/>
                      <a:pt x="67" y="133"/>
                      <a:pt x="70" y="131"/>
                    </a:cubicBezTo>
                    <a:cubicBezTo>
                      <a:pt x="75" y="128"/>
                      <a:pt x="79" y="125"/>
                      <a:pt x="84" y="122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88" y="118"/>
                      <a:pt x="93" y="113"/>
                      <a:pt x="98" y="109"/>
                    </a:cubicBezTo>
                    <a:cubicBezTo>
                      <a:pt x="105" y="101"/>
                      <a:pt x="112" y="94"/>
                      <a:pt x="118" y="85"/>
                    </a:cubicBezTo>
                    <a:lnTo>
                      <a:pt x="118" y="86"/>
                    </a:lnTo>
                    <a:cubicBezTo>
                      <a:pt x="119" y="84"/>
                      <a:pt x="120" y="83"/>
                      <a:pt x="121" y="81"/>
                    </a:cubicBezTo>
                    <a:cubicBezTo>
                      <a:pt x="122" y="78"/>
                      <a:pt x="123" y="76"/>
                      <a:pt x="124" y="73"/>
                    </a:cubicBezTo>
                    <a:cubicBezTo>
                      <a:pt x="126" y="69"/>
                      <a:pt x="129" y="66"/>
                      <a:pt x="133" y="64"/>
                    </a:cubicBezTo>
                    <a:cubicBezTo>
                      <a:pt x="134" y="64"/>
                      <a:pt x="134" y="64"/>
                      <a:pt x="134" y="64"/>
                    </a:cubicBezTo>
                    <a:cubicBezTo>
                      <a:pt x="134" y="63"/>
                      <a:pt x="134" y="63"/>
                      <a:pt x="134" y="62"/>
                    </a:cubicBezTo>
                    <a:cubicBezTo>
                      <a:pt x="135" y="55"/>
                      <a:pt x="136" y="48"/>
                      <a:pt x="138" y="42"/>
                    </a:cubicBezTo>
                    <a:cubicBezTo>
                      <a:pt x="138" y="38"/>
                      <a:pt x="140" y="35"/>
                      <a:pt x="141" y="31"/>
                    </a:cubicBezTo>
                    <a:cubicBezTo>
                      <a:pt x="142" y="28"/>
                      <a:pt x="144" y="25"/>
                      <a:pt x="145" y="22"/>
                    </a:cubicBezTo>
                    <a:cubicBezTo>
                      <a:pt x="149" y="16"/>
                      <a:pt x="154" y="12"/>
                      <a:pt x="159" y="9"/>
                    </a:cubicBezTo>
                    <a:cubicBezTo>
                      <a:pt x="165" y="4"/>
                      <a:pt x="172" y="2"/>
                      <a:pt x="179" y="1"/>
                    </a:cubicBezTo>
                    <a:cubicBezTo>
                      <a:pt x="185" y="0"/>
                      <a:pt x="191" y="2"/>
                      <a:pt x="197" y="3"/>
                    </a:cubicBezTo>
                    <a:cubicBezTo>
                      <a:pt x="201" y="4"/>
                      <a:pt x="204" y="6"/>
                      <a:pt x="207" y="7"/>
                    </a:cubicBezTo>
                    <a:cubicBezTo>
                      <a:pt x="210" y="10"/>
                      <a:pt x="214" y="11"/>
                      <a:pt x="217" y="14"/>
                    </a:cubicBezTo>
                    <a:cubicBezTo>
                      <a:pt x="229" y="21"/>
                      <a:pt x="239" y="31"/>
                      <a:pt x="247" y="42"/>
                    </a:cubicBezTo>
                    <a:cubicBezTo>
                      <a:pt x="251" y="48"/>
                      <a:pt x="254" y="54"/>
                      <a:pt x="256" y="60"/>
                    </a:cubicBezTo>
                    <a:cubicBezTo>
                      <a:pt x="258" y="67"/>
                      <a:pt x="260" y="75"/>
                      <a:pt x="259" y="83"/>
                    </a:cubicBezTo>
                    <a:cubicBezTo>
                      <a:pt x="258" y="89"/>
                      <a:pt x="256" y="95"/>
                      <a:pt x="253" y="101"/>
                    </a:cubicBezTo>
                    <a:cubicBezTo>
                      <a:pt x="252" y="104"/>
                      <a:pt x="250" y="107"/>
                      <a:pt x="248" y="110"/>
                    </a:cubicBezTo>
                    <a:cubicBezTo>
                      <a:pt x="246" y="113"/>
                      <a:pt x="243" y="116"/>
                      <a:pt x="240" y="119"/>
                    </a:cubicBezTo>
                    <a:cubicBezTo>
                      <a:pt x="236" y="124"/>
                      <a:pt x="230" y="129"/>
                      <a:pt x="225" y="133"/>
                    </a:cubicBezTo>
                    <a:cubicBezTo>
                      <a:pt x="219" y="137"/>
                      <a:pt x="212" y="141"/>
                      <a:pt x="205" y="144"/>
                    </a:cubicBezTo>
                    <a:cubicBezTo>
                      <a:pt x="193" y="151"/>
                      <a:pt x="179" y="155"/>
                      <a:pt x="164" y="154"/>
                    </a:cubicBezTo>
                    <a:cubicBezTo>
                      <a:pt x="154" y="152"/>
                      <a:pt x="144" y="149"/>
                      <a:pt x="135" y="143"/>
                    </a:cubicBezTo>
                    <a:cubicBezTo>
                      <a:pt x="127" y="137"/>
                      <a:pt x="121" y="129"/>
                      <a:pt x="118" y="119"/>
                    </a:cubicBezTo>
                    <a:lnTo>
                      <a:pt x="117" y="117"/>
                    </a:lnTo>
                    <a:cubicBezTo>
                      <a:pt x="102" y="133"/>
                      <a:pt x="85" y="147"/>
                      <a:pt x="64" y="156"/>
                    </a:cubicBezTo>
                    <a:cubicBezTo>
                      <a:pt x="57" y="158"/>
                      <a:pt x="50" y="160"/>
                      <a:pt x="43" y="160"/>
                    </a:cubicBezTo>
                    <a:lnTo>
                      <a:pt x="42" y="160"/>
                    </a:lnTo>
                    <a:cubicBezTo>
                      <a:pt x="35" y="160"/>
                      <a:pt x="29" y="159"/>
                      <a:pt x="23" y="15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>
                <a:off x="2163240" y="2389680"/>
                <a:ext cx="40680" cy="55800"/>
              </a:xfrm>
              <a:custGeom>
                <a:rect b="b" l="l" r="r" t="t"/>
                <a:pathLst>
                  <a:path extrusionOk="0" h="155" w="113">
                    <a:moveTo>
                      <a:pt x="13" y="154"/>
                    </a:moveTo>
                    <a:cubicBezTo>
                      <a:pt x="11" y="154"/>
                      <a:pt x="10" y="154"/>
                      <a:pt x="9" y="154"/>
                    </a:cubicBezTo>
                    <a:cubicBezTo>
                      <a:pt x="3" y="153"/>
                      <a:pt x="0" y="147"/>
                      <a:pt x="1" y="142"/>
                    </a:cubicBezTo>
                    <a:lnTo>
                      <a:pt x="1" y="141"/>
                    </a:lnTo>
                    <a:cubicBezTo>
                      <a:pt x="1" y="137"/>
                      <a:pt x="5" y="134"/>
                      <a:pt x="9" y="133"/>
                    </a:cubicBezTo>
                    <a:cubicBezTo>
                      <a:pt x="11" y="133"/>
                      <a:pt x="14" y="133"/>
                      <a:pt x="17" y="133"/>
                    </a:cubicBezTo>
                    <a:cubicBezTo>
                      <a:pt x="19" y="133"/>
                      <a:pt x="20" y="133"/>
                      <a:pt x="21" y="133"/>
                    </a:cubicBezTo>
                    <a:cubicBezTo>
                      <a:pt x="28" y="133"/>
                      <a:pt x="35" y="133"/>
                      <a:pt x="42" y="132"/>
                    </a:cubicBezTo>
                    <a:cubicBezTo>
                      <a:pt x="44" y="132"/>
                      <a:pt x="46" y="131"/>
                      <a:pt x="48" y="131"/>
                    </a:cubicBezTo>
                    <a:cubicBezTo>
                      <a:pt x="51" y="130"/>
                      <a:pt x="53" y="129"/>
                      <a:pt x="56" y="128"/>
                    </a:cubicBezTo>
                    <a:cubicBezTo>
                      <a:pt x="58" y="127"/>
                      <a:pt x="60" y="126"/>
                      <a:pt x="61" y="125"/>
                    </a:cubicBezTo>
                    <a:lnTo>
                      <a:pt x="61" y="126"/>
                    </a:lnTo>
                    <a:cubicBezTo>
                      <a:pt x="61" y="125"/>
                      <a:pt x="62" y="125"/>
                      <a:pt x="63" y="124"/>
                    </a:cubicBezTo>
                    <a:lnTo>
                      <a:pt x="63" y="123"/>
                    </a:lnTo>
                    <a:cubicBezTo>
                      <a:pt x="64" y="123"/>
                      <a:pt x="64" y="123"/>
                      <a:pt x="64" y="123"/>
                    </a:cubicBezTo>
                    <a:cubicBezTo>
                      <a:pt x="63" y="122"/>
                      <a:pt x="63" y="121"/>
                      <a:pt x="63" y="121"/>
                    </a:cubicBezTo>
                    <a:cubicBezTo>
                      <a:pt x="60" y="118"/>
                      <a:pt x="57" y="115"/>
                      <a:pt x="54" y="112"/>
                    </a:cubicBezTo>
                    <a:cubicBezTo>
                      <a:pt x="53" y="111"/>
                      <a:pt x="53" y="111"/>
                      <a:pt x="53" y="110"/>
                    </a:cubicBezTo>
                    <a:cubicBezTo>
                      <a:pt x="52" y="109"/>
                      <a:pt x="51" y="109"/>
                      <a:pt x="50" y="108"/>
                    </a:cubicBezTo>
                    <a:cubicBezTo>
                      <a:pt x="44" y="102"/>
                      <a:pt x="38" y="95"/>
                      <a:pt x="31" y="88"/>
                    </a:cubicBezTo>
                    <a:cubicBezTo>
                      <a:pt x="25" y="81"/>
                      <a:pt x="20" y="73"/>
                      <a:pt x="17" y="64"/>
                    </a:cubicBezTo>
                    <a:cubicBezTo>
                      <a:pt x="13" y="55"/>
                      <a:pt x="13" y="43"/>
                      <a:pt x="17" y="34"/>
                    </a:cubicBezTo>
                    <a:cubicBezTo>
                      <a:pt x="18" y="31"/>
                      <a:pt x="21" y="27"/>
                      <a:pt x="23" y="24"/>
                    </a:cubicBezTo>
                    <a:cubicBezTo>
                      <a:pt x="27" y="20"/>
                      <a:pt x="30" y="17"/>
                      <a:pt x="34" y="13"/>
                    </a:cubicBezTo>
                    <a:cubicBezTo>
                      <a:pt x="37" y="11"/>
                      <a:pt x="41" y="8"/>
                      <a:pt x="45" y="7"/>
                    </a:cubicBezTo>
                    <a:cubicBezTo>
                      <a:pt x="49" y="5"/>
                      <a:pt x="54" y="3"/>
                      <a:pt x="59" y="3"/>
                    </a:cubicBezTo>
                    <a:cubicBezTo>
                      <a:pt x="68" y="0"/>
                      <a:pt x="78" y="0"/>
                      <a:pt x="87" y="4"/>
                    </a:cubicBezTo>
                    <a:cubicBezTo>
                      <a:pt x="91" y="6"/>
                      <a:pt x="95" y="8"/>
                      <a:pt x="98" y="11"/>
                    </a:cubicBezTo>
                    <a:cubicBezTo>
                      <a:pt x="101" y="14"/>
                      <a:pt x="102" y="17"/>
                      <a:pt x="104" y="20"/>
                    </a:cubicBezTo>
                    <a:cubicBezTo>
                      <a:pt x="108" y="21"/>
                      <a:pt x="110" y="24"/>
                      <a:pt x="111" y="27"/>
                    </a:cubicBezTo>
                    <a:cubicBezTo>
                      <a:pt x="112" y="33"/>
                      <a:pt x="108" y="39"/>
                      <a:pt x="102" y="40"/>
                    </a:cubicBezTo>
                    <a:cubicBezTo>
                      <a:pt x="99" y="40"/>
                      <a:pt x="96" y="40"/>
                      <a:pt x="94" y="39"/>
                    </a:cubicBezTo>
                    <a:cubicBezTo>
                      <a:pt x="89" y="36"/>
                      <a:pt x="87" y="33"/>
                      <a:pt x="85" y="29"/>
                    </a:cubicBezTo>
                    <a:cubicBezTo>
                      <a:pt x="85" y="28"/>
                      <a:pt x="84" y="28"/>
                      <a:pt x="84" y="27"/>
                    </a:cubicBezTo>
                    <a:cubicBezTo>
                      <a:pt x="84" y="26"/>
                      <a:pt x="83" y="26"/>
                      <a:pt x="83" y="26"/>
                    </a:cubicBezTo>
                    <a:cubicBezTo>
                      <a:pt x="82" y="25"/>
                      <a:pt x="81" y="25"/>
                      <a:pt x="81" y="24"/>
                    </a:cubicBezTo>
                    <a:cubicBezTo>
                      <a:pt x="81" y="24"/>
                      <a:pt x="81" y="25"/>
                      <a:pt x="82" y="25"/>
                    </a:cubicBezTo>
                    <a:cubicBezTo>
                      <a:pt x="81" y="25"/>
                      <a:pt x="81" y="24"/>
                      <a:pt x="80" y="24"/>
                    </a:cubicBezTo>
                    <a:cubicBezTo>
                      <a:pt x="79" y="23"/>
                      <a:pt x="78" y="23"/>
                      <a:pt x="77" y="22"/>
                    </a:cubicBezTo>
                    <a:cubicBezTo>
                      <a:pt x="78" y="22"/>
                      <a:pt x="78" y="23"/>
                      <a:pt x="78" y="23"/>
                    </a:cubicBezTo>
                    <a:cubicBezTo>
                      <a:pt x="78" y="23"/>
                      <a:pt x="77" y="22"/>
                      <a:pt x="76" y="22"/>
                    </a:cubicBezTo>
                    <a:cubicBezTo>
                      <a:pt x="75" y="22"/>
                      <a:pt x="75" y="22"/>
                      <a:pt x="74" y="22"/>
                    </a:cubicBezTo>
                    <a:cubicBezTo>
                      <a:pt x="73" y="22"/>
                      <a:pt x="73" y="22"/>
                      <a:pt x="72" y="22"/>
                    </a:cubicBezTo>
                    <a:cubicBezTo>
                      <a:pt x="70" y="22"/>
                      <a:pt x="67" y="22"/>
                      <a:pt x="66" y="22"/>
                    </a:cubicBezTo>
                    <a:cubicBezTo>
                      <a:pt x="63" y="22"/>
                      <a:pt x="60" y="23"/>
                      <a:pt x="58" y="24"/>
                    </a:cubicBezTo>
                    <a:cubicBezTo>
                      <a:pt x="56" y="24"/>
                      <a:pt x="54" y="25"/>
                      <a:pt x="52" y="26"/>
                    </a:cubicBezTo>
                    <a:cubicBezTo>
                      <a:pt x="50" y="26"/>
                      <a:pt x="50" y="26"/>
                      <a:pt x="49" y="27"/>
                    </a:cubicBezTo>
                    <a:cubicBezTo>
                      <a:pt x="49" y="27"/>
                      <a:pt x="50" y="27"/>
                      <a:pt x="50" y="26"/>
                    </a:cubicBezTo>
                    <a:cubicBezTo>
                      <a:pt x="49" y="27"/>
                      <a:pt x="49" y="28"/>
                      <a:pt x="48" y="28"/>
                    </a:cubicBezTo>
                    <a:cubicBezTo>
                      <a:pt x="46" y="29"/>
                      <a:pt x="45" y="31"/>
                      <a:pt x="43" y="32"/>
                    </a:cubicBezTo>
                    <a:cubicBezTo>
                      <a:pt x="42" y="33"/>
                      <a:pt x="39" y="36"/>
                      <a:pt x="38" y="38"/>
                    </a:cubicBezTo>
                    <a:cubicBezTo>
                      <a:pt x="37" y="39"/>
                      <a:pt x="36" y="40"/>
                      <a:pt x="36" y="41"/>
                    </a:cubicBezTo>
                    <a:lnTo>
                      <a:pt x="35" y="42"/>
                    </a:lnTo>
                    <a:cubicBezTo>
                      <a:pt x="35" y="42"/>
                      <a:pt x="35" y="43"/>
                      <a:pt x="35" y="44"/>
                    </a:cubicBezTo>
                    <a:cubicBezTo>
                      <a:pt x="35" y="45"/>
                      <a:pt x="34" y="45"/>
                      <a:pt x="34" y="46"/>
                    </a:cubicBezTo>
                    <a:cubicBezTo>
                      <a:pt x="34" y="47"/>
                      <a:pt x="34" y="48"/>
                      <a:pt x="34" y="49"/>
                    </a:cubicBezTo>
                    <a:cubicBezTo>
                      <a:pt x="34" y="50"/>
                      <a:pt x="34" y="50"/>
                      <a:pt x="34" y="51"/>
                    </a:cubicBezTo>
                    <a:cubicBezTo>
                      <a:pt x="34" y="52"/>
                      <a:pt x="35" y="54"/>
                      <a:pt x="35" y="55"/>
                    </a:cubicBezTo>
                    <a:cubicBezTo>
                      <a:pt x="35" y="56"/>
                      <a:pt x="36" y="57"/>
                      <a:pt x="36" y="59"/>
                    </a:cubicBezTo>
                    <a:cubicBezTo>
                      <a:pt x="37" y="60"/>
                      <a:pt x="38" y="62"/>
                      <a:pt x="39" y="64"/>
                    </a:cubicBezTo>
                    <a:cubicBezTo>
                      <a:pt x="41" y="66"/>
                      <a:pt x="42" y="69"/>
                      <a:pt x="44" y="71"/>
                    </a:cubicBezTo>
                    <a:cubicBezTo>
                      <a:pt x="50" y="79"/>
                      <a:pt x="57" y="86"/>
                      <a:pt x="63" y="92"/>
                    </a:cubicBezTo>
                    <a:cubicBezTo>
                      <a:pt x="68" y="98"/>
                      <a:pt x="74" y="103"/>
                      <a:pt x="78" y="108"/>
                    </a:cubicBezTo>
                    <a:cubicBezTo>
                      <a:pt x="81" y="110"/>
                      <a:pt x="82" y="113"/>
                      <a:pt x="84" y="117"/>
                    </a:cubicBezTo>
                    <a:cubicBezTo>
                      <a:pt x="85" y="120"/>
                      <a:pt x="85" y="124"/>
                      <a:pt x="84" y="127"/>
                    </a:cubicBezTo>
                    <a:cubicBezTo>
                      <a:pt x="84" y="131"/>
                      <a:pt x="81" y="135"/>
                      <a:pt x="78" y="138"/>
                    </a:cubicBezTo>
                    <a:cubicBezTo>
                      <a:pt x="76" y="141"/>
                      <a:pt x="73" y="142"/>
                      <a:pt x="69" y="145"/>
                    </a:cubicBezTo>
                    <a:cubicBezTo>
                      <a:pt x="58" y="151"/>
                      <a:pt x="45" y="153"/>
                      <a:pt x="32" y="154"/>
                    </a:cubicBezTo>
                    <a:cubicBezTo>
                      <a:pt x="28" y="154"/>
                      <a:pt x="23" y="154"/>
                      <a:pt x="18" y="154"/>
                    </a:cubicBezTo>
                    <a:cubicBezTo>
                      <a:pt x="17" y="154"/>
                      <a:pt x="15" y="154"/>
                      <a:pt x="13" y="15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2226600" y="2398680"/>
                <a:ext cx="24480" cy="50400"/>
              </a:xfrm>
              <a:custGeom>
                <a:rect b="b" l="l" r="r" t="t"/>
                <a:pathLst>
                  <a:path extrusionOk="0" h="140" w="68">
                    <a:moveTo>
                      <a:pt x="46" y="134"/>
                    </a:moveTo>
                    <a:cubicBezTo>
                      <a:pt x="42" y="126"/>
                      <a:pt x="39" y="117"/>
                      <a:pt x="35" y="109"/>
                    </a:cubicBezTo>
                    <a:cubicBezTo>
                      <a:pt x="31" y="103"/>
                      <a:pt x="28" y="96"/>
                      <a:pt x="25" y="89"/>
                    </a:cubicBezTo>
                    <a:cubicBezTo>
                      <a:pt x="21" y="82"/>
                      <a:pt x="17" y="74"/>
                      <a:pt x="13" y="65"/>
                    </a:cubicBezTo>
                    <a:cubicBezTo>
                      <a:pt x="9" y="56"/>
                      <a:pt x="6" y="46"/>
                      <a:pt x="3" y="35"/>
                    </a:cubicBezTo>
                    <a:cubicBezTo>
                      <a:pt x="1" y="30"/>
                      <a:pt x="1" y="24"/>
                      <a:pt x="0" y="19"/>
                    </a:cubicBezTo>
                    <a:cubicBezTo>
                      <a:pt x="0" y="16"/>
                      <a:pt x="0" y="15"/>
                      <a:pt x="0" y="12"/>
                    </a:cubicBezTo>
                    <a:cubicBezTo>
                      <a:pt x="1" y="10"/>
                      <a:pt x="1" y="8"/>
                      <a:pt x="3" y="5"/>
                    </a:cubicBezTo>
                    <a:cubicBezTo>
                      <a:pt x="4" y="2"/>
                      <a:pt x="8" y="0"/>
                      <a:pt x="13" y="0"/>
                    </a:cubicBezTo>
                    <a:cubicBezTo>
                      <a:pt x="17" y="0"/>
                      <a:pt x="21" y="4"/>
                      <a:pt x="22" y="8"/>
                    </a:cubicBezTo>
                    <a:cubicBezTo>
                      <a:pt x="23" y="11"/>
                      <a:pt x="23" y="14"/>
                      <a:pt x="22" y="16"/>
                    </a:cubicBezTo>
                    <a:cubicBezTo>
                      <a:pt x="22" y="17"/>
                      <a:pt x="22" y="18"/>
                      <a:pt x="21" y="19"/>
                    </a:cubicBezTo>
                    <a:cubicBezTo>
                      <a:pt x="21" y="21"/>
                      <a:pt x="22" y="22"/>
                      <a:pt x="22" y="24"/>
                    </a:cubicBezTo>
                    <a:cubicBezTo>
                      <a:pt x="22" y="29"/>
                      <a:pt x="24" y="34"/>
                      <a:pt x="25" y="39"/>
                    </a:cubicBezTo>
                    <a:cubicBezTo>
                      <a:pt x="26" y="44"/>
                      <a:pt x="28" y="50"/>
                      <a:pt x="31" y="55"/>
                    </a:cubicBezTo>
                    <a:cubicBezTo>
                      <a:pt x="35" y="67"/>
                      <a:pt x="41" y="79"/>
                      <a:pt x="47" y="90"/>
                    </a:cubicBezTo>
                    <a:cubicBezTo>
                      <a:pt x="53" y="102"/>
                      <a:pt x="59" y="114"/>
                      <a:pt x="65" y="125"/>
                    </a:cubicBezTo>
                    <a:cubicBezTo>
                      <a:pt x="67" y="130"/>
                      <a:pt x="65" y="136"/>
                      <a:pt x="60" y="139"/>
                    </a:cubicBezTo>
                    <a:cubicBezTo>
                      <a:pt x="59" y="139"/>
                      <a:pt x="57" y="139"/>
                      <a:pt x="56" y="139"/>
                    </a:cubicBezTo>
                    <a:cubicBezTo>
                      <a:pt x="52" y="139"/>
                      <a:pt x="49" y="138"/>
                      <a:pt x="46" y="13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>
                <a:off x="2215800" y="2394720"/>
                <a:ext cx="55080" cy="52920"/>
              </a:xfrm>
              <a:custGeom>
                <a:rect b="b" l="l" r="r" t="t"/>
                <a:pathLst>
                  <a:path extrusionOk="0" h="147" w="153">
                    <a:moveTo>
                      <a:pt x="5" y="145"/>
                    </a:moveTo>
                    <a:cubicBezTo>
                      <a:pt x="1" y="142"/>
                      <a:pt x="0" y="136"/>
                      <a:pt x="3" y="131"/>
                    </a:cubicBezTo>
                    <a:cubicBezTo>
                      <a:pt x="10" y="121"/>
                      <a:pt x="17" y="111"/>
                      <a:pt x="25" y="101"/>
                    </a:cubicBezTo>
                    <a:cubicBezTo>
                      <a:pt x="31" y="93"/>
                      <a:pt x="37" y="85"/>
                      <a:pt x="43" y="76"/>
                    </a:cubicBezTo>
                    <a:cubicBezTo>
                      <a:pt x="48" y="72"/>
                      <a:pt x="52" y="67"/>
                      <a:pt x="56" y="61"/>
                    </a:cubicBezTo>
                    <a:cubicBezTo>
                      <a:pt x="57" y="60"/>
                      <a:pt x="58" y="58"/>
                      <a:pt x="59" y="57"/>
                    </a:cubicBezTo>
                    <a:cubicBezTo>
                      <a:pt x="62" y="54"/>
                      <a:pt x="65" y="51"/>
                      <a:pt x="68" y="48"/>
                    </a:cubicBezTo>
                    <a:cubicBezTo>
                      <a:pt x="71" y="44"/>
                      <a:pt x="75" y="41"/>
                      <a:pt x="79" y="37"/>
                    </a:cubicBezTo>
                    <a:cubicBezTo>
                      <a:pt x="86" y="31"/>
                      <a:pt x="92" y="25"/>
                      <a:pt x="100" y="18"/>
                    </a:cubicBezTo>
                    <a:cubicBezTo>
                      <a:pt x="106" y="13"/>
                      <a:pt x="113" y="8"/>
                      <a:pt x="121" y="4"/>
                    </a:cubicBezTo>
                    <a:cubicBezTo>
                      <a:pt x="124" y="2"/>
                      <a:pt x="128" y="1"/>
                      <a:pt x="131" y="1"/>
                    </a:cubicBezTo>
                    <a:cubicBezTo>
                      <a:pt x="135" y="0"/>
                      <a:pt x="139" y="0"/>
                      <a:pt x="143" y="0"/>
                    </a:cubicBezTo>
                    <a:cubicBezTo>
                      <a:pt x="149" y="1"/>
                      <a:pt x="152" y="7"/>
                      <a:pt x="151" y="12"/>
                    </a:cubicBezTo>
                    <a:cubicBezTo>
                      <a:pt x="150" y="18"/>
                      <a:pt x="144" y="22"/>
                      <a:pt x="139" y="21"/>
                    </a:cubicBezTo>
                    <a:lnTo>
                      <a:pt x="138" y="21"/>
                    </a:lnTo>
                    <a:cubicBezTo>
                      <a:pt x="137" y="21"/>
                      <a:pt x="137" y="21"/>
                      <a:pt x="136" y="21"/>
                    </a:cubicBezTo>
                    <a:cubicBezTo>
                      <a:pt x="135" y="21"/>
                      <a:pt x="135" y="22"/>
                      <a:pt x="133" y="22"/>
                    </a:cubicBezTo>
                    <a:cubicBezTo>
                      <a:pt x="132" y="22"/>
                      <a:pt x="132" y="22"/>
                      <a:pt x="130" y="23"/>
                    </a:cubicBezTo>
                    <a:cubicBezTo>
                      <a:pt x="129" y="23"/>
                      <a:pt x="127" y="25"/>
                      <a:pt x="125" y="25"/>
                    </a:cubicBezTo>
                    <a:cubicBezTo>
                      <a:pt x="121" y="27"/>
                      <a:pt x="118" y="30"/>
                      <a:pt x="114" y="33"/>
                    </a:cubicBezTo>
                    <a:cubicBezTo>
                      <a:pt x="104" y="41"/>
                      <a:pt x="94" y="50"/>
                      <a:pt x="84" y="60"/>
                    </a:cubicBezTo>
                    <a:cubicBezTo>
                      <a:pt x="82" y="62"/>
                      <a:pt x="80" y="64"/>
                      <a:pt x="77" y="67"/>
                    </a:cubicBezTo>
                    <a:cubicBezTo>
                      <a:pt x="75" y="69"/>
                      <a:pt x="73" y="71"/>
                      <a:pt x="71" y="74"/>
                    </a:cubicBezTo>
                    <a:cubicBezTo>
                      <a:pt x="66" y="80"/>
                      <a:pt x="61" y="86"/>
                      <a:pt x="56" y="92"/>
                    </a:cubicBezTo>
                    <a:lnTo>
                      <a:pt x="56" y="91"/>
                    </a:lnTo>
                    <a:cubicBezTo>
                      <a:pt x="50" y="99"/>
                      <a:pt x="44" y="107"/>
                      <a:pt x="38" y="115"/>
                    </a:cubicBezTo>
                    <a:cubicBezTo>
                      <a:pt x="31" y="124"/>
                      <a:pt x="25" y="133"/>
                      <a:pt x="19" y="142"/>
                    </a:cubicBezTo>
                    <a:cubicBezTo>
                      <a:pt x="17" y="145"/>
                      <a:pt x="14" y="146"/>
                      <a:pt x="11" y="146"/>
                    </a:cubicBezTo>
                    <a:cubicBezTo>
                      <a:pt x="9" y="146"/>
                      <a:pt x="7" y="146"/>
                      <a:pt x="5" y="1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>
                <a:off x="1986840" y="2156040"/>
                <a:ext cx="45000" cy="84600"/>
              </a:xfrm>
              <a:custGeom>
                <a:rect b="b" l="l" r="r" t="t"/>
                <a:pathLst>
                  <a:path extrusionOk="0" h="235" w="125">
                    <a:moveTo>
                      <a:pt x="24" y="231"/>
                    </a:moveTo>
                    <a:cubicBezTo>
                      <a:pt x="18" y="227"/>
                      <a:pt x="12" y="223"/>
                      <a:pt x="7" y="218"/>
                    </a:cubicBezTo>
                    <a:cubicBezTo>
                      <a:pt x="3" y="212"/>
                      <a:pt x="0" y="205"/>
                      <a:pt x="1" y="198"/>
                    </a:cubicBezTo>
                    <a:cubicBezTo>
                      <a:pt x="1" y="190"/>
                      <a:pt x="3" y="183"/>
                      <a:pt x="7" y="177"/>
                    </a:cubicBezTo>
                    <a:cubicBezTo>
                      <a:pt x="11" y="170"/>
                      <a:pt x="16" y="163"/>
                      <a:pt x="21" y="157"/>
                    </a:cubicBezTo>
                    <a:cubicBezTo>
                      <a:pt x="24" y="153"/>
                      <a:pt x="30" y="152"/>
                      <a:pt x="34" y="155"/>
                    </a:cubicBezTo>
                    <a:cubicBezTo>
                      <a:pt x="38" y="158"/>
                      <a:pt x="40" y="165"/>
                      <a:pt x="36" y="169"/>
                    </a:cubicBezTo>
                    <a:cubicBezTo>
                      <a:pt x="32" y="174"/>
                      <a:pt x="28" y="180"/>
                      <a:pt x="25" y="187"/>
                    </a:cubicBezTo>
                    <a:lnTo>
                      <a:pt x="25" y="186"/>
                    </a:lnTo>
                    <a:cubicBezTo>
                      <a:pt x="25" y="187"/>
                      <a:pt x="24" y="189"/>
                      <a:pt x="23" y="191"/>
                    </a:cubicBezTo>
                    <a:cubicBezTo>
                      <a:pt x="22" y="191"/>
                      <a:pt x="22" y="193"/>
                      <a:pt x="22" y="193"/>
                    </a:cubicBezTo>
                    <a:cubicBezTo>
                      <a:pt x="22" y="194"/>
                      <a:pt x="21" y="195"/>
                      <a:pt x="21" y="197"/>
                    </a:cubicBezTo>
                    <a:lnTo>
                      <a:pt x="21" y="198"/>
                    </a:lnTo>
                    <a:cubicBezTo>
                      <a:pt x="21" y="199"/>
                      <a:pt x="21" y="200"/>
                      <a:pt x="21" y="200"/>
                    </a:cubicBezTo>
                    <a:cubicBezTo>
                      <a:pt x="21" y="200"/>
                      <a:pt x="21" y="201"/>
                      <a:pt x="22" y="201"/>
                    </a:cubicBezTo>
                    <a:cubicBezTo>
                      <a:pt x="22" y="202"/>
                      <a:pt x="22" y="202"/>
                      <a:pt x="22" y="202"/>
                    </a:cubicBezTo>
                    <a:cubicBezTo>
                      <a:pt x="22" y="203"/>
                      <a:pt x="22" y="204"/>
                      <a:pt x="23" y="204"/>
                    </a:cubicBezTo>
                    <a:cubicBezTo>
                      <a:pt x="23" y="205"/>
                      <a:pt x="24" y="205"/>
                      <a:pt x="24" y="205"/>
                    </a:cubicBezTo>
                    <a:cubicBezTo>
                      <a:pt x="24" y="206"/>
                      <a:pt x="25" y="207"/>
                      <a:pt x="26" y="208"/>
                    </a:cubicBezTo>
                    <a:cubicBezTo>
                      <a:pt x="28" y="209"/>
                      <a:pt x="29" y="210"/>
                      <a:pt x="30" y="211"/>
                    </a:cubicBezTo>
                    <a:cubicBezTo>
                      <a:pt x="31" y="211"/>
                      <a:pt x="32" y="212"/>
                      <a:pt x="33" y="212"/>
                    </a:cubicBezTo>
                    <a:cubicBezTo>
                      <a:pt x="34" y="212"/>
                      <a:pt x="35" y="213"/>
                      <a:pt x="36" y="213"/>
                    </a:cubicBezTo>
                    <a:cubicBezTo>
                      <a:pt x="36" y="214"/>
                      <a:pt x="38" y="214"/>
                      <a:pt x="38" y="214"/>
                    </a:cubicBezTo>
                    <a:cubicBezTo>
                      <a:pt x="39" y="214"/>
                      <a:pt x="40" y="214"/>
                      <a:pt x="40" y="214"/>
                    </a:cubicBezTo>
                    <a:cubicBezTo>
                      <a:pt x="41" y="214"/>
                      <a:pt x="42" y="214"/>
                      <a:pt x="42" y="214"/>
                    </a:cubicBezTo>
                    <a:cubicBezTo>
                      <a:pt x="43" y="214"/>
                      <a:pt x="45" y="213"/>
                      <a:pt x="46" y="213"/>
                    </a:cubicBezTo>
                    <a:cubicBezTo>
                      <a:pt x="47" y="212"/>
                      <a:pt x="48" y="212"/>
                      <a:pt x="49" y="212"/>
                    </a:cubicBezTo>
                    <a:cubicBezTo>
                      <a:pt x="50" y="211"/>
                      <a:pt x="51" y="211"/>
                      <a:pt x="52" y="211"/>
                    </a:cubicBezTo>
                    <a:cubicBezTo>
                      <a:pt x="53" y="210"/>
                      <a:pt x="54" y="209"/>
                      <a:pt x="54" y="208"/>
                    </a:cubicBezTo>
                    <a:cubicBezTo>
                      <a:pt x="56" y="208"/>
                      <a:pt x="57" y="207"/>
                      <a:pt x="58" y="206"/>
                    </a:cubicBezTo>
                    <a:cubicBezTo>
                      <a:pt x="59" y="205"/>
                      <a:pt x="60" y="204"/>
                      <a:pt x="61" y="203"/>
                    </a:cubicBezTo>
                    <a:cubicBezTo>
                      <a:pt x="61" y="201"/>
                      <a:pt x="63" y="200"/>
                      <a:pt x="64" y="198"/>
                    </a:cubicBezTo>
                    <a:cubicBezTo>
                      <a:pt x="64" y="197"/>
                      <a:pt x="66" y="195"/>
                      <a:pt x="66" y="193"/>
                    </a:cubicBezTo>
                    <a:cubicBezTo>
                      <a:pt x="67" y="190"/>
                      <a:pt x="68" y="187"/>
                      <a:pt x="70" y="183"/>
                    </a:cubicBezTo>
                    <a:lnTo>
                      <a:pt x="69" y="184"/>
                    </a:lnTo>
                    <a:cubicBezTo>
                      <a:pt x="73" y="172"/>
                      <a:pt x="75" y="159"/>
                      <a:pt x="77" y="147"/>
                    </a:cubicBezTo>
                    <a:cubicBezTo>
                      <a:pt x="80" y="136"/>
                      <a:pt x="82" y="125"/>
                      <a:pt x="85" y="114"/>
                    </a:cubicBezTo>
                    <a:cubicBezTo>
                      <a:pt x="87" y="107"/>
                      <a:pt x="88" y="99"/>
                      <a:pt x="90" y="92"/>
                    </a:cubicBezTo>
                    <a:cubicBezTo>
                      <a:pt x="84" y="100"/>
                      <a:pt x="77" y="108"/>
                      <a:pt x="68" y="114"/>
                    </a:cubicBezTo>
                    <a:cubicBezTo>
                      <a:pt x="63" y="119"/>
                      <a:pt x="57" y="122"/>
                      <a:pt x="51" y="125"/>
                    </a:cubicBezTo>
                    <a:cubicBezTo>
                      <a:pt x="48" y="126"/>
                      <a:pt x="45" y="127"/>
                      <a:pt x="42" y="127"/>
                    </a:cubicBezTo>
                    <a:cubicBezTo>
                      <a:pt x="38" y="127"/>
                      <a:pt x="34" y="127"/>
                      <a:pt x="31" y="126"/>
                    </a:cubicBezTo>
                    <a:cubicBezTo>
                      <a:pt x="25" y="123"/>
                      <a:pt x="22" y="119"/>
                      <a:pt x="20" y="114"/>
                    </a:cubicBezTo>
                    <a:cubicBezTo>
                      <a:pt x="18" y="112"/>
                      <a:pt x="17" y="109"/>
                      <a:pt x="17" y="106"/>
                    </a:cubicBezTo>
                    <a:cubicBezTo>
                      <a:pt x="16" y="102"/>
                      <a:pt x="15" y="99"/>
                      <a:pt x="15" y="95"/>
                    </a:cubicBezTo>
                    <a:cubicBezTo>
                      <a:pt x="14" y="80"/>
                      <a:pt x="16" y="65"/>
                      <a:pt x="19" y="50"/>
                    </a:cubicBezTo>
                    <a:cubicBezTo>
                      <a:pt x="21" y="43"/>
                      <a:pt x="22" y="36"/>
                      <a:pt x="25" y="29"/>
                    </a:cubicBezTo>
                    <a:cubicBezTo>
                      <a:pt x="26" y="23"/>
                      <a:pt x="29" y="16"/>
                      <a:pt x="32" y="10"/>
                    </a:cubicBezTo>
                    <a:cubicBezTo>
                      <a:pt x="35" y="5"/>
                      <a:pt x="39" y="1"/>
                      <a:pt x="45" y="1"/>
                    </a:cubicBezTo>
                    <a:cubicBezTo>
                      <a:pt x="50" y="0"/>
                      <a:pt x="56" y="3"/>
                      <a:pt x="57" y="8"/>
                    </a:cubicBezTo>
                    <a:cubicBezTo>
                      <a:pt x="60" y="14"/>
                      <a:pt x="56" y="19"/>
                      <a:pt x="51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4"/>
                      <a:pt x="47" y="26"/>
                      <a:pt x="46" y="28"/>
                    </a:cubicBezTo>
                    <a:cubicBezTo>
                      <a:pt x="44" y="35"/>
                      <a:pt x="42" y="41"/>
                      <a:pt x="40" y="47"/>
                    </a:cubicBezTo>
                    <a:cubicBezTo>
                      <a:pt x="38" y="54"/>
                      <a:pt x="36" y="63"/>
                      <a:pt x="36" y="71"/>
                    </a:cubicBezTo>
                    <a:cubicBezTo>
                      <a:pt x="35" y="77"/>
                      <a:pt x="35" y="82"/>
                      <a:pt x="35" y="88"/>
                    </a:cubicBezTo>
                    <a:cubicBezTo>
                      <a:pt x="35" y="91"/>
                      <a:pt x="35" y="95"/>
                      <a:pt x="35" y="98"/>
                    </a:cubicBezTo>
                    <a:cubicBezTo>
                      <a:pt x="36" y="100"/>
                      <a:pt x="36" y="102"/>
                      <a:pt x="36" y="103"/>
                    </a:cubicBezTo>
                    <a:lnTo>
                      <a:pt x="36" y="102"/>
                    </a:lnTo>
                    <a:cubicBezTo>
                      <a:pt x="36" y="103"/>
                      <a:pt x="36" y="104"/>
                      <a:pt x="37" y="105"/>
                    </a:cubicBezTo>
                    <a:lnTo>
                      <a:pt x="36" y="105"/>
                    </a:lnTo>
                    <a:lnTo>
                      <a:pt x="37" y="105"/>
                    </a:lnTo>
                    <a:lnTo>
                      <a:pt x="37" y="106"/>
                    </a:lnTo>
                    <a:cubicBezTo>
                      <a:pt x="37" y="105"/>
                      <a:pt x="37" y="105"/>
                      <a:pt x="37" y="105"/>
                    </a:cubicBezTo>
                    <a:lnTo>
                      <a:pt x="36" y="105"/>
                    </a:lnTo>
                    <a:cubicBezTo>
                      <a:pt x="37" y="105"/>
                      <a:pt x="37" y="105"/>
                      <a:pt x="37" y="105"/>
                    </a:cubicBezTo>
                    <a:cubicBezTo>
                      <a:pt x="38" y="106"/>
                      <a:pt x="38" y="106"/>
                      <a:pt x="38" y="106"/>
                    </a:cubicBezTo>
                    <a:lnTo>
                      <a:pt x="39" y="106"/>
                    </a:lnTo>
                    <a:lnTo>
                      <a:pt x="39" y="107"/>
                    </a:lnTo>
                    <a:lnTo>
                      <a:pt x="38" y="107"/>
                    </a:lnTo>
                    <a:cubicBezTo>
                      <a:pt x="39" y="107"/>
                      <a:pt x="40" y="107"/>
                      <a:pt x="41" y="106"/>
                    </a:cubicBezTo>
                    <a:lnTo>
                      <a:pt x="40" y="107"/>
                    </a:lnTo>
                    <a:cubicBezTo>
                      <a:pt x="40" y="106"/>
                      <a:pt x="41" y="106"/>
                      <a:pt x="42" y="106"/>
                    </a:cubicBezTo>
                    <a:cubicBezTo>
                      <a:pt x="43" y="106"/>
                      <a:pt x="45" y="106"/>
                      <a:pt x="46" y="105"/>
                    </a:cubicBezTo>
                    <a:cubicBezTo>
                      <a:pt x="47" y="105"/>
                      <a:pt x="48" y="104"/>
                      <a:pt x="49" y="103"/>
                    </a:cubicBezTo>
                    <a:cubicBezTo>
                      <a:pt x="52" y="102"/>
                      <a:pt x="54" y="100"/>
                      <a:pt x="57" y="98"/>
                    </a:cubicBezTo>
                    <a:cubicBezTo>
                      <a:pt x="60" y="95"/>
                      <a:pt x="63" y="93"/>
                      <a:pt x="66" y="90"/>
                    </a:cubicBezTo>
                    <a:cubicBezTo>
                      <a:pt x="70" y="85"/>
                      <a:pt x="74" y="81"/>
                      <a:pt x="78" y="76"/>
                    </a:cubicBezTo>
                    <a:cubicBezTo>
                      <a:pt x="85" y="67"/>
                      <a:pt x="91" y="57"/>
                      <a:pt x="97" y="47"/>
                    </a:cubicBezTo>
                    <a:cubicBezTo>
                      <a:pt x="98" y="46"/>
                      <a:pt x="99" y="45"/>
                      <a:pt x="99" y="43"/>
                    </a:cubicBezTo>
                    <a:cubicBezTo>
                      <a:pt x="102" y="40"/>
                      <a:pt x="103" y="37"/>
                      <a:pt x="105" y="34"/>
                    </a:cubicBezTo>
                    <a:cubicBezTo>
                      <a:pt x="108" y="31"/>
                      <a:pt x="112" y="29"/>
                      <a:pt x="116" y="29"/>
                    </a:cubicBezTo>
                    <a:cubicBezTo>
                      <a:pt x="120" y="31"/>
                      <a:pt x="124" y="34"/>
                      <a:pt x="124" y="39"/>
                    </a:cubicBezTo>
                    <a:cubicBezTo>
                      <a:pt x="124" y="41"/>
                      <a:pt x="124" y="43"/>
                      <a:pt x="124" y="45"/>
                    </a:cubicBezTo>
                    <a:cubicBezTo>
                      <a:pt x="123" y="47"/>
                      <a:pt x="123" y="49"/>
                      <a:pt x="123" y="51"/>
                    </a:cubicBezTo>
                    <a:cubicBezTo>
                      <a:pt x="121" y="53"/>
                      <a:pt x="121" y="56"/>
                      <a:pt x="120" y="58"/>
                    </a:cubicBezTo>
                    <a:cubicBezTo>
                      <a:pt x="119" y="62"/>
                      <a:pt x="117" y="67"/>
                      <a:pt x="116" y="71"/>
                    </a:cubicBezTo>
                    <a:cubicBezTo>
                      <a:pt x="114" y="78"/>
                      <a:pt x="112" y="85"/>
                      <a:pt x="110" y="91"/>
                    </a:cubicBezTo>
                    <a:lnTo>
                      <a:pt x="111" y="90"/>
                    </a:lnTo>
                    <a:cubicBezTo>
                      <a:pt x="105" y="111"/>
                      <a:pt x="100" y="132"/>
                      <a:pt x="96" y="153"/>
                    </a:cubicBezTo>
                    <a:cubicBezTo>
                      <a:pt x="95" y="158"/>
                      <a:pt x="94" y="164"/>
                      <a:pt x="92" y="169"/>
                    </a:cubicBezTo>
                    <a:cubicBezTo>
                      <a:pt x="91" y="179"/>
                      <a:pt x="89" y="187"/>
                      <a:pt x="86" y="196"/>
                    </a:cubicBezTo>
                    <a:cubicBezTo>
                      <a:pt x="82" y="209"/>
                      <a:pt x="74" y="220"/>
                      <a:pt x="62" y="227"/>
                    </a:cubicBezTo>
                    <a:cubicBezTo>
                      <a:pt x="55" y="232"/>
                      <a:pt x="47" y="234"/>
                      <a:pt x="40" y="234"/>
                    </a:cubicBezTo>
                    <a:cubicBezTo>
                      <a:pt x="35" y="234"/>
                      <a:pt x="29" y="233"/>
                      <a:pt x="24" y="23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>
                <a:off x="2059560" y="2174400"/>
                <a:ext cx="18000" cy="10080"/>
              </a:xfrm>
              <a:custGeom>
                <a:rect b="b" l="l" r="r" t="t"/>
                <a:pathLst>
                  <a:path extrusionOk="0" h="28" w="50">
                    <a:moveTo>
                      <a:pt x="7" y="25"/>
                    </a:moveTo>
                    <a:cubicBezTo>
                      <a:pt x="4" y="21"/>
                      <a:pt x="0" y="18"/>
                      <a:pt x="0" y="13"/>
                    </a:cubicBezTo>
                    <a:cubicBezTo>
                      <a:pt x="1" y="7"/>
                      <a:pt x="5" y="2"/>
                      <a:pt x="10" y="1"/>
                    </a:cubicBezTo>
                    <a:cubicBezTo>
                      <a:pt x="16" y="0"/>
                      <a:pt x="21" y="0"/>
                      <a:pt x="27" y="1"/>
                    </a:cubicBezTo>
                    <a:cubicBezTo>
                      <a:pt x="31" y="2"/>
                      <a:pt x="36" y="2"/>
                      <a:pt x="40" y="3"/>
                    </a:cubicBezTo>
                    <a:cubicBezTo>
                      <a:pt x="46" y="3"/>
                      <a:pt x="49" y="10"/>
                      <a:pt x="48" y="15"/>
                    </a:cubicBezTo>
                    <a:cubicBezTo>
                      <a:pt x="47" y="21"/>
                      <a:pt x="42" y="24"/>
                      <a:pt x="37" y="23"/>
                    </a:cubicBezTo>
                    <a:cubicBezTo>
                      <a:pt x="35" y="23"/>
                      <a:pt x="34" y="23"/>
                      <a:pt x="33" y="23"/>
                    </a:cubicBezTo>
                    <a:cubicBezTo>
                      <a:pt x="30" y="22"/>
                      <a:pt x="27" y="22"/>
                      <a:pt x="24" y="21"/>
                    </a:cubicBezTo>
                    <a:cubicBezTo>
                      <a:pt x="24" y="23"/>
                      <a:pt x="23" y="23"/>
                      <a:pt x="23" y="24"/>
                    </a:cubicBezTo>
                    <a:cubicBezTo>
                      <a:pt x="20" y="26"/>
                      <a:pt x="17" y="27"/>
                      <a:pt x="14" y="27"/>
                    </a:cubicBezTo>
                    <a:cubicBezTo>
                      <a:pt x="12" y="27"/>
                      <a:pt x="9" y="27"/>
                      <a:pt x="7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2041200" y="2187000"/>
                <a:ext cx="39240" cy="11880"/>
              </a:xfrm>
              <a:custGeom>
                <a:rect b="b" l="l" r="r" t="t"/>
                <a:pathLst>
                  <a:path extrusionOk="0" h="33" w="109">
                    <a:moveTo>
                      <a:pt x="11" y="32"/>
                    </a:moveTo>
                    <a:cubicBezTo>
                      <a:pt x="6" y="32"/>
                      <a:pt x="3" y="28"/>
                      <a:pt x="1" y="24"/>
                    </a:cubicBezTo>
                    <a:cubicBezTo>
                      <a:pt x="0" y="19"/>
                      <a:pt x="3" y="14"/>
                      <a:pt x="7" y="12"/>
                    </a:cubicBezTo>
                    <a:cubicBezTo>
                      <a:pt x="9" y="11"/>
                      <a:pt x="12" y="10"/>
                      <a:pt x="14" y="10"/>
                    </a:cubicBezTo>
                    <a:cubicBezTo>
                      <a:pt x="17" y="8"/>
                      <a:pt x="21" y="9"/>
                      <a:pt x="23" y="11"/>
                    </a:cubicBezTo>
                    <a:cubicBezTo>
                      <a:pt x="25" y="11"/>
                      <a:pt x="26" y="11"/>
                      <a:pt x="28" y="11"/>
                    </a:cubicBezTo>
                    <a:cubicBezTo>
                      <a:pt x="31" y="10"/>
                      <a:pt x="35" y="10"/>
                      <a:pt x="39" y="9"/>
                    </a:cubicBezTo>
                    <a:cubicBezTo>
                      <a:pt x="38" y="9"/>
                      <a:pt x="37" y="9"/>
                      <a:pt x="37" y="9"/>
                    </a:cubicBezTo>
                    <a:cubicBezTo>
                      <a:pt x="46" y="8"/>
                      <a:pt x="55" y="6"/>
                      <a:pt x="64" y="5"/>
                    </a:cubicBezTo>
                    <a:cubicBezTo>
                      <a:pt x="75" y="3"/>
                      <a:pt x="86" y="2"/>
                      <a:pt x="97" y="0"/>
                    </a:cubicBezTo>
                    <a:cubicBezTo>
                      <a:pt x="102" y="0"/>
                      <a:pt x="106" y="4"/>
                      <a:pt x="107" y="8"/>
                    </a:cubicBezTo>
                    <a:cubicBezTo>
                      <a:pt x="108" y="13"/>
                      <a:pt x="105" y="18"/>
                      <a:pt x="100" y="19"/>
                    </a:cubicBezTo>
                    <a:cubicBezTo>
                      <a:pt x="99" y="20"/>
                      <a:pt x="97" y="20"/>
                      <a:pt x="96" y="20"/>
                    </a:cubicBezTo>
                    <a:lnTo>
                      <a:pt x="97" y="20"/>
                    </a:lnTo>
                    <a:cubicBezTo>
                      <a:pt x="83" y="21"/>
                      <a:pt x="69" y="24"/>
                      <a:pt x="56" y="27"/>
                    </a:cubicBezTo>
                    <a:cubicBezTo>
                      <a:pt x="50" y="27"/>
                      <a:pt x="44" y="28"/>
                      <a:pt x="38" y="29"/>
                    </a:cubicBezTo>
                    <a:cubicBezTo>
                      <a:pt x="35" y="30"/>
                      <a:pt x="31" y="31"/>
                      <a:pt x="28" y="31"/>
                    </a:cubicBezTo>
                    <a:cubicBezTo>
                      <a:pt x="23" y="32"/>
                      <a:pt x="19" y="32"/>
                      <a:pt x="15" y="32"/>
                    </a:cubicBezTo>
                    <a:cubicBezTo>
                      <a:pt x="14" y="32"/>
                      <a:pt x="12" y="32"/>
                      <a:pt x="11" y="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2097000" y="2158920"/>
                <a:ext cx="61920" cy="76320"/>
              </a:xfrm>
              <a:custGeom>
                <a:rect b="b" l="l" r="r" t="t"/>
                <a:pathLst>
                  <a:path extrusionOk="0" h="212" w="172">
                    <a:moveTo>
                      <a:pt x="38" y="190"/>
                    </a:moveTo>
                    <a:cubicBezTo>
                      <a:pt x="40" y="190"/>
                      <a:pt x="42" y="190"/>
                      <a:pt x="44" y="190"/>
                    </a:cubicBezTo>
                    <a:cubicBezTo>
                      <a:pt x="45" y="190"/>
                      <a:pt x="47" y="189"/>
                      <a:pt x="48" y="189"/>
                    </a:cubicBezTo>
                    <a:cubicBezTo>
                      <a:pt x="50" y="189"/>
                      <a:pt x="51" y="188"/>
                      <a:pt x="53" y="187"/>
                    </a:cubicBezTo>
                    <a:cubicBezTo>
                      <a:pt x="54" y="187"/>
                      <a:pt x="56" y="186"/>
                      <a:pt x="57" y="186"/>
                    </a:cubicBezTo>
                    <a:cubicBezTo>
                      <a:pt x="57" y="185"/>
                      <a:pt x="58" y="185"/>
                      <a:pt x="58" y="185"/>
                    </a:cubicBezTo>
                    <a:cubicBezTo>
                      <a:pt x="60" y="183"/>
                      <a:pt x="60" y="183"/>
                      <a:pt x="61" y="182"/>
                    </a:cubicBezTo>
                    <a:cubicBezTo>
                      <a:pt x="63" y="181"/>
                      <a:pt x="63" y="180"/>
                      <a:pt x="64" y="179"/>
                    </a:cubicBezTo>
                    <a:cubicBezTo>
                      <a:pt x="65" y="178"/>
                      <a:pt x="65" y="177"/>
                      <a:pt x="67" y="175"/>
                    </a:cubicBezTo>
                    <a:cubicBezTo>
                      <a:pt x="67" y="174"/>
                      <a:pt x="68" y="172"/>
                      <a:pt x="69" y="171"/>
                    </a:cubicBezTo>
                    <a:cubicBezTo>
                      <a:pt x="70" y="169"/>
                      <a:pt x="70" y="167"/>
                      <a:pt x="71" y="165"/>
                    </a:cubicBezTo>
                    <a:cubicBezTo>
                      <a:pt x="71" y="162"/>
                      <a:pt x="72" y="159"/>
                      <a:pt x="72" y="157"/>
                    </a:cubicBezTo>
                    <a:cubicBezTo>
                      <a:pt x="72" y="152"/>
                      <a:pt x="72" y="148"/>
                      <a:pt x="72" y="144"/>
                    </a:cubicBezTo>
                    <a:cubicBezTo>
                      <a:pt x="62" y="150"/>
                      <a:pt x="51" y="157"/>
                      <a:pt x="41" y="164"/>
                    </a:cubicBezTo>
                    <a:cubicBezTo>
                      <a:pt x="39" y="165"/>
                      <a:pt x="36" y="167"/>
                      <a:pt x="34" y="169"/>
                    </a:cubicBezTo>
                    <a:cubicBezTo>
                      <a:pt x="32" y="170"/>
                      <a:pt x="30" y="172"/>
                      <a:pt x="28" y="173"/>
                    </a:cubicBezTo>
                    <a:cubicBezTo>
                      <a:pt x="26" y="175"/>
                      <a:pt x="25" y="177"/>
                      <a:pt x="23" y="179"/>
                    </a:cubicBezTo>
                    <a:cubicBezTo>
                      <a:pt x="23" y="179"/>
                      <a:pt x="22" y="180"/>
                      <a:pt x="22" y="181"/>
                    </a:cubicBezTo>
                    <a:cubicBezTo>
                      <a:pt x="22" y="182"/>
                      <a:pt x="22" y="182"/>
                      <a:pt x="21" y="182"/>
                    </a:cubicBezTo>
                    <a:lnTo>
                      <a:pt x="21" y="183"/>
                    </a:lnTo>
                    <a:cubicBezTo>
                      <a:pt x="21" y="183"/>
                      <a:pt x="21" y="184"/>
                      <a:pt x="21" y="185"/>
                    </a:cubicBezTo>
                    <a:lnTo>
                      <a:pt x="21" y="186"/>
                    </a:lnTo>
                    <a:cubicBezTo>
                      <a:pt x="22" y="186"/>
                      <a:pt x="22" y="186"/>
                      <a:pt x="22" y="186"/>
                    </a:cubicBezTo>
                    <a:cubicBezTo>
                      <a:pt x="22" y="187"/>
                      <a:pt x="22" y="187"/>
                      <a:pt x="23" y="187"/>
                    </a:cubicBezTo>
                    <a:lnTo>
                      <a:pt x="24" y="188"/>
                    </a:lnTo>
                    <a:cubicBezTo>
                      <a:pt x="25" y="189"/>
                      <a:pt x="26" y="189"/>
                      <a:pt x="28" y="189"/>
                    </a:cubicBezTo>
                    <a:cubicBezTo>
                      <a:pt x="29" y="190"/>
                      <a:pt x="31" y="190"/>
                      <a:pt x="33" y="190"/>
                    </a:cubicBezTo>
                    <a:cubicBezTo>
                      <a:pt x="35" y="190"/>
                      <a:pt x="36" y="190"/>
                      <a:pt x="38" y="190"/>
                    </a:cubicBezTo>
                    <a:moveTo>
                      <a:pt x="28" y="210"/>
                    </a:moveTo>
                    <a:cubicBezTo>
                      <a:pt x="25" y="210"/>
                      <a:pt x="21" y="209"/>
                      <a:pt x="18" y="208"/>
                    </a:cubicBezTo>
                    <a:cubicBezTo>
                      <a:pt x="15" y="207"/>
                      <a:pt x="12" y="205"/>
                      <a:pt x="10" y="203"/>
                    </a:cubicBezTo>
                    <a:cubicBezTo>
                      <a:pt x="5" y="199"/>
                      <a:pt x="1" y="194"/>
                      <a:pt x="1" y="188"/>
                    </a:cubicBezTo>
                    <a:cubicBezTo>
                      <a:pt x="0" y="185"/>
                      <a:pt x="0" y="182"/>
                      <a:pt x="1" y="179"/>
                    </a:cubicBezTo>
                    <a:cubicBezTo>
                      <a:pt x="1" y="175"/>
                      <a:pt x="3" y="172"/>
                      <a:pt x="5" y="169"/>
                    </a:cubicBezTo>
                    <a:cubicBezTo>
                      <a:pt x="7" y="166"/>
                      <a:pt x="9" y="164"/>
                      <a:pt x="11" y="162"/>
                    </a:cubicBezTo>
                    <a:cubicBezTo>
                      <a:pt x="13" y="159"/>
                      <a:pt x="15" y="157"/>
                      <a:pt x="18" y="155"/>
                    </a:cubicBezTo>
                    <a:cubicBezTo>
                      <a:pt x="23" y="151"/>
                      <a:pt x="30" y="147"/>
                      <a:pt x="36" y="143"/>
                    </a:cubicBezTo>
                    <a:cubicBezTo>
                      <a:pt x="40" y="140"/>
                      <a:pt x="44" y="138"/>
                      <a:pt x="48" y="136"/>
                    </a:cubicBezTo>
                    <a:cubicBezTo>
                      <a:pt x="47" y="136"/>
                      <a:pt x="47" y="136"/>
                      <a:pt x="47" y="137"/>
                    </a:cubicBezTo>
                    <a:cubicBezTo>
                      <a:pt x="48" y="136"/>
                      <a:pt x="50" y="135"/>
                      <a:pt x="51" y="134"/>
                    </a:cubicBezTo>
                    <a:cubicBezTo>
                      <a:pt x="50" y="134"/>
                      <a:pt x="50" y="134"/>
                      <a:pt x="50" y="135"/>
                    </a:cubicBezTo>
                    <a:cubicBezTo>
                      <a:pt x="57" y="131"/>
                      <a:pt x="64" y="127"/>
                      <a:pt x="71" y="123"/>
                    </a:cubicBezTo>
                    <a:cubicBezTo>
                      <a:pt x="71" y="122"/>
                      <a:pt x="72" y="122"/>
                      <a:pt x="72" y="122"/>
                    </a:cubicBezTo>
                    <a:cubicBezTo>
                      <a:pt x="72" y="120"/>
                      <a:pt x="72" y="119"/>
                      <a:pt x="72" y="118"/>
                    </a:cubicBezTo>
                    <a:cubicBezTo>
                      <a:pt x="72" y="112"/>
                      <a:pt x="71" y="105"/>
                      <a:pt x="71" y="99"/>
                    </a:cubicBezTo>
                    <a:cubicBezTo>
                      <a:pt x="71" y="86"/>
                      <a:pt x="71" y="73"/>
                      <a:pt x="74" y="60"/>
                    </a:cubicBezTo>
                    <a:cubicBezTo>
                      <a:pt x="73" y="60"/>
                      <a:pt x="72" y="61"/>
                      <a:pt x="72" y="62"/>
                    </a:cubicBezTo>
                    <a:cubicBezTo>
                      <a:pt x="66" y="68"/>
                      <a:pt x="60" y="74"/>
                      <a:pt x="54" y="80"/>
                    </a:cubicBezTo>
                    <a:cubicBezTo>
                      <a:pt x="46" y="88"/>
                      <a:pt x="37" y="96"/>
                      <a:pt x="30" y="105"/>
                    </a:cubicBezTo>
                    <a:cubicBezTo>
                      <a:pt x="28" y="108"/>
                      <a:pt x="25" y="112"/>
                      <a:pt x="23" y="115"/>
                    </a:cubicBezTo>
                    <a:cubicBezTo>
                      <a:pt x="23" y="116"/>
                      <a:pt x="23" y="116"/>
                      <a:pt x="22" y="117"/>
                    </a:cubicBezTo>
                    <a:cubicBezTo>
                      <a:pt x="19" y="122"/>
                      <a:pt x="14" y="125"/>
                      <a:pt x="8" y="122"/>
                    </a:cubicBezTo>
                    <a:cubicBezTo>
                      <a:pt x="5" y="120"/>
                      <a:pt x="4" y="118"/>
                      <a:pt x="3" y="116"/>
                    </a:cubicBezTo>
                    <a:cubicBezTo>
                      <a:pt x="2" y="112"/>
                      <a:pt x="3" y="109"/>
                      <a:pt x="4" y="106"/>
                    </a:cubicBezTo>
                    <a:cubicBezTo>
                      <a:pt x="10" y="96"/>
                      <a:pt x="18" y="87"/>
                      <a:pt x="27" y="78"/>
                    </a:cubicBezTo>
                    <a:cubicBezTo>
                      <a:pt x="26" y="78"/>
                      <a:pt x="26" y="79"/>
                      <a:pt x="26" y="79"/>
                    </a:cubicBezTo>
                    <a:cubicBezTo>
                      <a:pt x="27" y="78"/>
                      <a:pt x="28" y="77"/>
                      <a:pt x="29" y="76"/>
                    </a:cubicBezTo>
                    <a:cubicBezTo>
                      <a:pt x="29" y="77"/>
                      <a:pt x="28" y="77"/>
                      <a:pt x="28" y="77"/>
                    </a:cubicBezTo>
                    <a:cubicBezTo>
                      <a:pt x="29" y="77"/>
                      <a:pt x="29" y="76"/>
                      <a:pt x="30" y="75"/>
                    </a:cubicBezTo>
                    <a:cubicBezTo>
                      <a:pt x="30" y="75"/>
                      <a:pt x="30" y="76"/>
                      <a:pt x="29" y="76"/>
                    </a:cubicBezTo>
                    <a:cubicBezTo>
                      <a:pt x="31" y="74"/>
                      <a:pt x="32" y="73"/>
                      <a:pt x="34" y="71"/>
                    </a:cubicBezTo>
                    <a:cubicBezTo>
                      <a:pt x="33" y="71"/>
                      <a:pt x="33" y="72"/>
                      <a:pt x="33" y="72"/>
                    </a:cubicBezTo>
                    <a:cubicBezTo>
                      <a:pt x="34" y="71"/>
                      <a:pt x="35" y="71"/>
                      <a:pt x="35" y="70"/>
                    </a:cubicBezTo>
                    <a:cubicBezTo>
                      <a:pt x="35" y="70"/>
                      <a:pt x="35" y="71"/>
                      <a:pt x="34" y="71"/>
                    </a:cubicBezTo>
                    <a:cubicBezTo>
                      <a:pt x="38" y="67"/>
                      <a:pt x="42" y="63"/>
                      <a:pt x="46" y="59"/>
                    </a:cubicBezTo>
                    <a:cubicBezTo>
                      <a:pt x="60" y="46"/>
                      <a:pt x="73" y="32"/>
                      <a:pt x="85" y="17"/>
                    </a:cubicBezTo>
                    <a:cubicBezTo>
                      <a:pt x="86" y="15"/>
                      <a:pt x="88" y="13"/>
                      <a:pt x="89" y="11"/>
                    </a:cubicBezTo>
                    <a:cubicBezTo>
                      <a:pt x="90" y="10"/>
                      <a:pt x="90" y="9"/>
                      <a:pt x="91" y="8"/>
                    </a:cubicBezTo>
                    <a:cubicBezTo>
                      <a:pt x="93" y="3"/>
                      <a:pt x="100" y="0"/>
                      <a:pt x="104" y="3"/>
                    </a:cubicBezTo>
                    <a:cubicBezTo>
                      <a:pt x="110" y="6"/>
                      <a:pt x="112" y="12"/>
                      <a:pt x="109" y="17"/>
                    </a:cubicBezTo>
                    <a:cubicBezTo>
                      <a:pt x="109" y="18"/>
                      <a:pt x="109" y="18"/>
                      <a:pt x="108" y="20"/>
                    </a:cubicBezTo>
                    <a:cubicBezTo>
                      <a:pt x="106" y="23"/>
                      <a:pt x="105" y="26"/>
                      <a:pt x="103" y="29"/>
                    </a:cubicBezTo>
                    <a:cubicBezTo>
                      <a:pt x="100" y="37"/>
                      <a:pt x="97" y="45"/>
                      <a:pt x="95" y="53"/>
                    </a:cubicBezTo>
                    <a:cubicBezTo>
                      <a:pt x="94" y="59"/>
                      <a:pt x="93" y="65"/>
                      <a:pt x="92" y="70"/>
                    </a:cubicBezTo>
                    <a:lnTo>
                      <a:pt x="92" y="69"/>
                    </a:lnTo>
                    <a:cubicBezTo>
                      <a:pt x="91" y="77"/>
                      <a:pt x="90" y="86"/>
                      <a:pt x="90" y="94"/>
                    </a:cubicBezTo>
                    <a:cubicBezTo>
                      <a:pt x="90" y="99"/>
                      <a:pt x="90" y="105"/>
                      <a:pt x="91" y="111"/>
                    </a:cubicBezTo>
                    <a:cubicBezTo>
                      <a:pt x="94" y="108"/>
                      <a:pt x="97" y="106"/>
                      <a:pt x="100" y="105"/>
                    </a:cubicBezTo>
                    <a:cubicBezTo>
                      <a:pt x="109" y="99"/>
                      <a:pt x="117" y="92"/>
                      <a:pt x="126" y="86"/>
                    </a:cubicBezTo>
                    <a:cubicBezTo>
                      <a:pt x="132" y="81"/>
                      <a:pt x="138" y="76"/>
                      <a:pt x="144" y="71"/>
                    </a:cubicBezTo>
                    <a:cubicBezTo>
                      <a:pt x="146" y="68"/>
                      <a:pt x="149" y="64"/>
                      <a:pt x="153" y="62"/>
                    </a:cubicBezTo>
                    <a:cubicBezTo>
                      <a:pt x="156" y="60"/>
                      <a:pt x="160" y="60"/>
                      <a:pt x="163" y="62"/>
                    </a:cubicBezTo>
                    <a:cubicBezTo>
                      <a:pt x="167" y="64"/>
                      <a:pt x="169" y="67"/>
                      <a:pt x="170" y="71"/>
                    </a:cubicBezTo>
                    <a:cubicBezTo>
                      <a:pt x="171" y="75"/>
                      <a:pt x="170" y="79"/>
                      <a:pt x="170" y="83"/>
                    </a:cubicBezTo>
                    <a:cubicBezTo>
                      <a:pt x="170" y="86"/>
                      <a:pt x="169" y="89"/>
                      <a:pt x="169" y="92"/>
                    </a:cubicBezTo>
                    <a:cubicBezTo>
                      <a:pt x="169" y="95"/>
                      <a:pt x="168" y="99"/>
                      <a:pt x="168" y="103"/>
                    </a:cubicBezTo>
                    <a:cubicBezTo>
                      <a:pt x="166" y="117"/>
                      <a:pt x="165" y="132"/>
                      <a:pt x="165" y="145"/>
                    </a:cubicBezTo>
                    <a:cubicBezTo>
                      <a:pt x="166" y="151"/>
                      <a:pt x="166" y="157"/>
                      <a:pt x="166" y="162"/>
                    </a:cubicBezTo>
                    <a:cubicBezTo>
                      <a:pt x="166" y="168"/>
                      <a:pt x="162" y="173"/>
                      <a:pt x="156" y="173"/>
                    </a:cubicBezTo>
                    <a:cubicBezTo>
                      <a:pt x="151" y="174"/>
                      <a:pt x="145" y="169"/>
                      <a:pt x="145" y="164"/>
                    </a:cubicBezTo>
                    <a:cubicBezTo>
                      <a:pt x="144" y="157"/>
                      <a:pt x="145" y="150"/>
                      <a:pt x="145" y="143"/>
                    </a:cubicBezTo>
                    <a:cubicBezTo>
                      <a:pt x="145" y="137"/>
                      <a:pt x="145" y="130"/>
                      <a:pt x="146" y="124"/>
                    </a:cubicBezTo>
                    <a:cubicBezTo>
                      <a:pt x="146" y="117"/>
                      <a:pt x="147" y="109"/>
                      <a:pt x="148" y="102"/>
                    </a:cubicBezTo>
                    <a:cubicBezTo>
                      <a:pt x="148" y="99"/>
                      <a:pt x="148" y="96"/>
                      <a:pt x="149" y="92"/>
                    </a:cubicBezTo>
                    <a:cubicBezTo>
                      <a:pt x="145" y="96"/>
                      <a:pt x="141" y="99"/>
                      <a:pt x="137" y="102"/>
                    </a:cubicBezTo>
                    <a:cubicBezTo>
                      <a:pt x="129" y="108"/>
                      <a:pt x="120" y="114"/>
                      <a:pt x="111" y="120"/>
                    </a:cubicBezTo>
                    <a:cubicBezTo>
                      <a:pt x="105" y="124"/>
                      <a:pt x="99" y="128"/>
                      <a:pt x="92" y="132"/>
                    </a:cubicBezTo>
                    <a:cubicBezTo>
                      <a:pt x="92" y="138"/>
                      <a:pt x="92" y="143"/>
                      <a:pt x="92" y="149"/>
                    </a:cubicBezTo>
                    <a:cubicBezTo>
                      <a:pt x="92" y="156"/>
                      <a:pt x="92" y="162"/>
                      <a:pt x="90" y="169"/>
                    </a:cubicBezTo>
                    <a:cubicBezTo>
                      <a:pt x="88" y="176"/>
                      <a:pt x="85" y="183"/>
                      <a:pt x="81" y="189"/>
                    </a:cubicBezTo>
                    <a:cubicBezTo>
                      <a:pt x="74" y="201"/>
                      <a:pt x="61" y="207"/>
                      <a:pt x="48" y="210"/>
                    </a:cubicBezTo>
                    <a:cubicBezTo>
                      <a:pt x="44" y="211"/>
                      <a:pt x="41" y="211"/>
                      <a:pt x="37" y="211"/>
                    </a:cubicBezTo>
                    <a:cubicBezTo>
                      <a:pt x="35" y="211"/>
                      <a:pt x="31" y="211"/>
                      <a:pt x="28" y="21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2165400" y="2153520"/>
                <a:ext cx="12240" cy="18360"/>
              </a:xfrm>
              <a:custGeom>
                <a:rect b="b" l="l" r="r" t="t"/>
                <a:pathLst>
                  <a:path extrusionOk="0" h="51" w="34">
                    <a:moveTo>
                      <a:pt x="10" y="50"/>
                    </a:moveTo>
                    <a:cubicBezTo>
                      <a:pt x="5" y="50"/>
                      <a:pt x="0" y="44"/>
                      <a:pt x="0" y="39"/>
                    </a:cubicBezTo>
                    <a:cubicBezTo>
                      <a:pt x="1" y="32"/>
                      <a:pt x="2" y="26"/>
                      <a:pt x="4" y="20"/>
                    </a:cubicBezTo>
                    <a:cubicBezTo>
                      <a:pt x="4" y="16"/>
                      <a:pt x="5" y="13"/>
                      <a:pt x="7" y="10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5" y="0"/>
                      <a:pt x="18" y="0"/>
                      <a:pt x="23" y="0"/>
                    </a:cubicBezTo>
                    <a:cubicBezTo>
                      <a:pt x="29" y="1"/>
                      <a:pt x="33" y="6"/>
                      <a:pt x="33" y="12"/>
                    </a:cubicBezTo>
                    <a:cubicBezTo>
                      <a:pt x="32" y="16"/>
                      <a:pt x="29" y="19"/>
                      <a:pt x="26" y="21"/>
                    </a:cubicBezTo>
                    <a:cubicBezTo>
                      <a:pt x="25" y="22"/>
                      <a:pt x="25" y="24"/>
                      <a:pt x="24" y="25"/>
                    </a:cubicBezTo>
                    <a:cubicBezTo>
                      <a:pt x="23" y="29"/>
                      <a:pt x="22" y="33"/>
                      <a:pt x="21" y="37"/>
                    </a:cubicBezTo>
                    <a:cubicBezTo>
                      <a:pt x="21" y="39"/>
                      <a:pt x="21" y="39"/>
                      <a:pt x="21" y="40"/>
                    </a:cubicBezTo>
                    <a:cubicBezTo>
                      <a:pt x="21" y="43"/>
                      <a:pt x="20" y="46"/>
                      <a:pt x="18" y="47"/>
                    </a:cubicBezTo>
                    <a:cubicBezTo>
                      <a:pt x="16" y="49"/>
                      <a:pt x="13" y="50"/>
                      <a:pt x="11" y="50"/>
                    </a:cubicBezTo>
                    <a:lnTo>
                      <a:pt x="10" y="5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>
                <a:off x="2177280" y="2168280"/>
                <a:ext cx="41040" cy="62280"/>
              </a:xfrm>
              <a:custGeom>
                <a:rect b="b" l="l" r="r" t="t"/>
                <a:pathLst>
                  <a:path extrusionOk="0" h="173" w="114">
                    <a:moveTo>
                      <a:pt x="8" y="171"/>
                    </a:moveTo>
                    <a:cubicBezTo>
                      <a:pt x="7" y="170"/>
                      <a:pt x="5" y="169"/>
                      <a:pt x="3" y="168"/>
                    </a:cubicBezTo>
                    <a:cubicBezTo>
                      <a:pt x="2" y="165"/>
                      <a:pt x="1" y="162"/>
                      <a:pt x="0" y="160"/>
                    </a:cubicBezTo>
                    <a:cubicBezTo>
                      <a:pt x="0" y="157"/>
                      <a:pt x="0" y="153"/>
                      <a:pt x="0" y="150"/>
                    </a:cubicBezTo>
                    <a:cubicBezTo>
                      <a:pt x="0" y="147"/>
                      <a:pt x="1" y="143"/>
                      <a:pt x="2" y="139"/>
                    </a:cubicBezTo>
                    <a:cubicBezTo>
                      <a:pt x="3" y="134"/>
                      <a:pt x="4" y="128"/>
                      <a:pt x="7" y="123"/>
                    </a:cubicBezTo>
                    <a:cubicBezTo>
                      <a:pt x="7" y="112"/>
                      <a:pt x="8" y="101"/>
                      <a:pt x="9" y="90"/>
                    </a:cubicBezTo>
                    <a:cubicBezTo>
                      <a:pt x="10" y="79"/>
                      <a:pt x="10" y="68"/>
                      <a:pt x="12" y="57"/>
                    </a:cubicBezTo>
                    <a:cubicBezTo>
                      <a:pt x="13" y="46"/>
                      <a:pt x="15" y="35"/>
                      <a:pt x="17" y="24"/>
                    </a:cubicBezTo>
                    <a:cubicBezTo>
                      <a:pt x="17" y="23"/>
                      <a:pt x="17" y="21"/>
                      <a:pt x="18" y="20"/>
                    </a:cubicBezTo>
                    <a:cubicBezTo>
                      <a:pt x="18" y="17"/>
                      <a:pt x="18" y="14"/>
                      <a:pt x="18" y="10"/>
                    </a:cubicBezTo>
                    <a:cubicBezTo>
                      <a:pt x="19" y="5"/>
                      <a:pt x="24" y="0"/>
                      <a:pt x="29" y="0"/>
                    </a:cubicBezTo>
                    <a:cubicBezTo>
                      <a:pt x="35" y="1"/>
                      <a:pt x="40" y="6"/>
                      <a:pt x="39" y="12"/>
                    </a:cubicBezTo>
                    <a:cubicBezTo>
                      <a:pt x="39" y="17"/>
                      <a:pt x="39" y="22"/>
                      <a:pt x="38" y="27"/>
                    </a:cubicBezTo>
                    <a:cubicBezTo>
                      <a:pt x="37" y="33"/>
                      <a:pt x="36" y="38"/>
                      <a:pt x="35" y="43"/>
                    </a:cubicBezTo>
                    <a:cubicBezTo>
                      <a:pt x="33" y="52"/>
                      <a:pt x="32" y="62"/>
                      <a:pt x="31" y="72"/>
                    </a:cubicBezTo>
                    <a:cubicBezTo>
                      <a:pt x="30" y="76"/>
                      <a:pt x="29" y="81"/>
                      <a:pt x="29" y="86"/>
                    </a:cubicBezTo>
                    <a:cubicBezTo>
                      <a:pt x="30" y="84"/>
                      <a:pt x="31" y="83"/>
                      <a:pt x="32" y="82"/>
                    </a:cubicBezTo>
                    <a:cubicBezTo>
                      <a:pt x="36" y="77"/>
                      <a:pt x="41" y="71"/>
                      <a:pt x="46" y="66"/>
                    </a:cubicBezTo>
                    <a:cubicBezTo>
                      <a:pt x="49" y="62"/>
                      <a:pt x="53" y="58"/>
                      <a:pt x="57" y="54"/>
                    </a:cubicBezTo>
                    <a:cubicBezTo>
                      <a:pt x="64" y="46"/>
                      <a:pt x="72" y="38"/>
                      <a:pt x="80" y="31"/>
                    </a:cubicBezTo>
                    <a:cubicBezTo>
                      <a:pt x="81" y="29"/>
                      <a:pt x="83" y="28"/>
                      <a:pt x="85" y="27"/>
                    </a:cubicBezTo>
                    <a:cubicBezTo>
                      <a:pt x="87" y="25"/>
                      <a:pt x="89" y="24"/>
                      <a:pt x="92" y="23"/>
                    </a:cubicBezTo>
                    <a:cubicBezTo>
                      <a:pt x="98" y="22"/>
                      <a:pt x="102" y="25"/>
                      <a:pt x="106" y="29"/>
                    </a:cubicBezTo>
                    <a:cubicBezTo>
                      <a:pt x="110" y="34"/>
                      <a:pt x="112" y="41"/>
                      <a:pt x="112" y="47"/>
                    </a:cubicBezTo>
                    <a:cubicBezTo>
                      <a:pt x="113" y="52"/>
                      <a:pt x="113" y="58"/>
                      <a:pt x="113" y="64"/>
                    </a:cubicBezTo>
                    <a:cubicBezTo>
                      <a:pt x="113" y="63"/>
                      <a:pt x="113" y="63"/>
                      <a:pt x="113" y="62"/>
                    </a:cubicBezTo>
                    <a:cubicBezTo>
                      <a:pt x="113" y="66"/>
                      <a:pt x="113" y="70"/>
                      <a:pt x="113" y="74"/>
                    </a:cubicBezTo>
                    <a:lnTo>
                      <a:pt x="113" y="73"/>
                    </a:lnTo>
                    <a:cubicBezTo>
                      <a:pt x="113" y="81"/>
                      <a:pt x="113" y="90"/>
                      <a:pt x="113" y="98"/>
                    </a:cubicBezTo>
                    <a:cubicBezTo>
                      <a:pt x="112" y="107"/>
                      <a:pt x="112" y="116"/>
                      <a:pt x="110" y="125"/>
                    </a:cubicBezTo>
                    <a:cubicBezTo>
                      <a:pt x="109" y="130"/>
                      <a:pt x="103" y="134"/>
                      <a:pt x="98" y="133"/>
                    </a:cubicBezTo>
                    <a:cubicBezTo>
                      <a:pt x="92" y="132"/>
                      <a:pt x="88" y="126"/>
                      <a:pt x="89" y="120"/>
                    </a:cubicBezTo>
                    <a:cubicBezTo>
                      <a:pt x="89" y="117"/>
                      <a:pt x="90" y="113"/>
                      <a:pt x="91" y="110"/>
                    </a:cubicBezTo>
                    <a:cubicBezTo>
                      <a:pt x="92" y="98"/>
                      <a:pt x="93" y="87"/>
                      <a:pt x="93" y="74"/>
                    </a:cubicBezTo>
                    <a:cubicBezTo>
                      <a:pt x="93" y="67"/>
                      <a:pt x="93" y="59"/>
                      <a:pt x="92" y="51"/>
                    </a:cubicBezTo>
                    <a:cubicBezTo>
                      <a:pt x="92" y="49"/>
                      <a:pt x="92" y="48"/>
                      <a:pt x="91" y="47"/>
                    </a:cubicBezTo>
                    <a:cubicBezTo>
                      <a:pt x="87" y="51"/>
                      <a:pt x="83" y="55"/>
                      <a:pt x="79" y="59"/>
                    </a:cubicBezTo>
                    <a:cubicBezTo>
                      <a:pt x="79" y="58"/>
                      <a:pt x="80" y="58"/>
                      <a:pt x="80" y="58"/>
                    </a:cubicBezTo>
                    <a:cubicBezTo>
                      <a:pt x="69" y="69"/>
                      <a:pt x="58" y="80"/>
                      <a:pt x="49" y="93"/>
                    </a:cubicBezTo>
                    <a:cubicBezTo>
                      <a:pt x="43" y="100"/>
                      <a:pt x="38" y="107"/>
                      <a:pt x="34" y="115"/>
                    </a:cubicBezTo>
                    <a:lnTo>
                      <a:pt x="34" y="114"/>
                    </a:lnTo>
                    <a:cubicBezTo>
                      <a:pt x="31" y="119"/>
                      <a:pt x="29" y="123"/>
                      <a:pt x="27" y="129"/>
                    </a:cubicBezTo>
                    <a:cubicBezTo>
                      <a:pt x="26" y="132"/>
                      <a:pt x="26" y="136"/>
                      <a:pt x="26" y="139"/>
                    </a:cubicBezTo>
                    <a:cubicBezTo>
                      <a:pt x="25" y="143"/>
                      <a:pt x="25" y="146"/>
                      <a:pt x="25" y="150"/>
                    </a:cubicBezTo>
                    <a:cubicBezTo>
                      <a:pt x="25" y="152"/>
                      <a:pt x="25" y="154"/>
                      <a:pt x="25" y="156"/>
                    </a:cubicBezTo>
                    <a:cubicBezTo>
                      <a:pt x="25" y="157"/>
                      <a:pt x="25" y="159"/>
                      <a:pt x="24" y="160"/>
                    </a:cubicBezTo>
                    <a:cubicBezTo>
                      <a:pt x="24" y="162"/>
                      <a:pt x="24" y="164"/>
                      <a:pt x="22" y="166"/>
                    </a:cubicBezTo>
                    <a:cubicBezTo>
                      <a:pt x="21" y="170"/>
                      <a:pt x="17" y="172"/>
                      <a:pt x="13" y="172"/>
                    </a:cubicBezTo>
                    <a:cubicBezTo>
                      <a:pt x="11" y="172"/>
                      <a:pt x="10" y="172"/>
                      <a:pt x="8" y="17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2238480" y="2162520"/>
                <a:ext cx="32760" cy="61560"/>
              </a:xfrm>
              <a:custGeom>
                <a:rect b="b" l="l" r="r" t="t"/>
                <a:pathLst>
                  <a:path extrusionOk="0" h="171" w="91">
                    <a:moveTo>
                      <a:pt x="70" y="166"/>
                    </a:moveTo>
                    <a:cubicBezTo>
                      <a:pt x="63" y="155"/>
                      <a:pt x="56" y="144"/>
                      <a:pt x="50" y="133"/>
                    </a:cubicBezTo>
                    <a:cubicBezTo>
                      <a:pt x="44" y="123"/>
                      <a:pt x="38" y="113"/>
                      <a:pt x="33" y="103"/>
                    </a:cubicBezTo>
                    <a:cubicBezTo>
                      <a:pt x="31" y="97"/>
                      <a:pt x="28" y="92"/>
                      <a:pt x="26" y="88"/>
                    </a:cubicBezTo>
                    <a:cubicBezTo>
                      <a:pt x="23" y="82"/>
                      <a:pt x="21" y="78"/>
                      <a:pt x="19" y="73"/>
                    </a:cubicBezTo>
                    <a:cubicBezTo>
                      <a:pt x="13" y="59"/>
                      <a:pt x="7" y="45"/>
                      <a:pt x="3" y="31"/>
                    </a:cubicBezTo>
                    <a:cubicBezTo>
                      <a:pt x="2" y="26"/>
                      <a:pt x="1" y="22"/>
                      <a:pt x="1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9" y="1"/>
                      <a:pt x="15" y="0"/>
                      <a:pt x="20" y="4"/>
                    </a:cubicBezTo>
                    <a:cubicBezTo>
                      <a:pt x="21" y="5"/>
                      <a:pt x="21" y="6"/>
                      <a:pt x="22" y="7"/>
                    </a:cubicBezTo>
                    <a:cubicBezTo>
                      <a:pt x="26" y="11"/>
                      <a:pt x="26" y="16"/>
                      <a:pt x="23" y="21"/>
                    </a:cubicBezTo>
                    <a:cubicBezTo>
                      <a:pt x="23" y="23"/>
                      <a:pt x="24" y="26"/>
                      <a:pt x="24" y="29"/>
                    </a:cubicBezTo>
                    <a:cubicBezTo>
                      <a:pt x="27" y="39"/>
                      <a:pt x="31" y="49"/>
                      <a:pt x="35" y="58"/>
                    </a:cubicBezTo>
                    <a:cubicBezTo>
                      <a:pt x="38" y="64"/>
                      <a:pt x="40" y="69"/>
                      <a:pt x="42" y="75"/>
                    </a:cubicBezTo>
                    <a:cubicBezTo>
                      <a:pt x="45" y="81"/>
                      <a:pt x="48" y="86"/>
                      <a:pt x="50" y="92"/>
                    </a:cubicBezTo>
                    <a:cubicBezTo>
                      <a:pt x="55" y="102"/>
                      <a:pt x="61" y="112"/>
                      <a:pt x="66" y="122"/>
                    </a:cubicBezTo>
                    <a:cubicBezTo>
                      <a:pt x="73" y="133"/>
                      <a:pt x="79" y="144"/>
                      <a:pt x="87" y="155"/>
                    </a:cubicBezTo>
                    <a:cubicBezTo>
                      <a:pt x="90" y="159"/>
                      <a:pt x="88" y="165"/>
                      <a:pt x="84" y="169"/>
                    </a:cubicBezTo>
                    <a:cubicBezTo>
                      <a:pt x="82" y="169"/>
                      <a:pt x="80" y="170"/>
                      <a:pt x="79" y="170"/>
                    </a:cubicBezTo>
                    <a:cubicBezTo>
                      <a:pt x="75" y="170"/>
                      <a:pt x="72" y="169"/>
                      <a:pt x="70" y="16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2226960" y="2174040"/>
                <a:ext cx="64080" cy="60480"/>
              </a:xfrm>
              <a:custGeom>
                <a:rect b="b" l="l" r="r" t="t"/>
                <a:pathLst>
                  <a:path extrusionOk="0" h="168" w="178">
                    <a:moveTo>
                      <a:pt x="7" y="166"/>
                    </a:moveTo>
                    <a:cubicBezTo>
                      <a:pt x="3" y="164"/>
                      <a:pt x="0" y="158"/>
                      <a:pt x="3" y="153"/>
                    </a:cubicBezTo>
                    <a:cubicBezTo>
                      <a:pt x="9" y="143"/>
                      <a:pt x="15" y="132"/>
                      <a:pt x="21" y="122"/>
                    </a:cubicBezTo>
                    <a:cubicBezTo>
                      <a:pt x="30" y="109"/>
                      <a:pt x="38" y="94"/>
                      <a:pt x="48" y="81"/>
                    </a:cubicBezTo>
                    <a:cubicBezTo>
                      <a:pt x="56" y="68"/>
                      <a:pt x="66" y="57"/>
                      <a:pt x="76" y="45"/>
                    </a:cubicBezTo>
                    <a:cubicBezTo>
                      <a:pt x="86" y="35"/>
                      <a:pt x="97" y="25"/>
                      <a:pt x="109" y="16"/>
                    </a:cubicBezTo>
                    <a:cubicBezTo>
                      <a:pt x="120" y="8"/>
                      <a:pt x="133" y="0"/>
                      <a:pt x="148" y="1"/>
                    </a:cubicBezTo>
                    <a:cubicBezTo>
                      <a:pt x="155" y="1"/>
                      <a:pt x="162" y="5"/>
                      <a:pt x="169" y="8"/>
                    </a:cubicBezTo>
                    <a:cubicBezTo>
                      <a:pt x="175" y="11"/>
                      <a:pt x="177" y="18"/>
                      <a:pt x="175" y="23"/>
                    </a:cubicBezTo>
                    <a:cubicBezTo>
                      <a:pt x="172" y="28"/>
                      <a:pt x="165" y="30"/>
                      <a:pt x="160" y="28"/>
                    </a:cubicBezTo>
                    <a:cubicBezTo>
                      <a:pt x="157" y="26"/>
                      <a:pt x="154" y="25"/>
                      <a:pt x="151" y="23"/>
                    </a:cubicBezTo>
                    <a:cubicBezTo>
                      <a:pt x="150" y="23"/>
                      <a:pt x="150" y="23"/>
                      <a:pt x="150" y="22"/>
                    </a:cubicBezTo>
                    <a:cubicBezTo>
                      <a:pt x="148" y="22"/>
                      <a:pt x="147" y="22"/>
                      <a:pt x="146" y="22"/>
                    </a:cubicBezTo>
                    <a:lnTo>
                      <a:pt x="145" y="22"/>
                    </a:lnTo>
                    <a:cubicBezTo>
                      <a:pt x="144" y="22"/>
                      <a:pt x="144" y="22"/>
                      <a:pt x="144" y="22"/>
                    </a:cubicBezTo>
                    <a:cubicBezTo>
                      <a:pt x="143" y="22"/>
                      <a:pt x="141" y="22"/>
                      <a:pt x="140" y="23"/>
                    </a:cubicBezTo>
                    <a:cubicBezTo>
                      <a:pt x="138" y="24"/>
                      <a:pt x="136" y="24"/>
                      <a:pt x="133" y="25"/>
                    </a:cubicBezTo>
                    <a:cubicBezTo>
                      <a:pt x="134" y="25"/>
                      <a:pt x="134" y="25"/>
                      <a:pt x="134" y="25"/>
                    </a:cubicBezTo>
                    <a:cubicBezTo>
                      <a:pt x="133" y="25"/>
                      <a:pt x="130" y="26"/>
                      <a:pt x="129" y="28"/>
                    </a:cubicBezTo>
                    <a:lnTo>
                      <a:pt x="129" y="27"/>
                    </a:lnTo>
                    <a:cubicBezTo>
                      <a:pt x="129" y="28"/>
                      <a:pt x="129" y="28"/>
                      <a:pt x="129" y="28"/>
                    </a:cubicBezTo>
                    <a:cubicBezTo>
                      <a:pt x="128" y="28"/>
                      <a:pt x="128" y="28"/>
                      <a:pt x="128" y="28"/>
                    </a:cubicBezTo>
                    <a:lnTo>
                      <a:pt x="129" y="28"/>
                    </a:lnTo>
                    <a:cubicBezTo>
                      <a:pt x="123" y="30"/>
                      <a:pt x="119" y="34"/>
                      <a:pt x="114" y="37"/>
                    </a:cubicBezTo>
                    <a:cubicBezTo>
                      <a:pt x="115" y="37"/>
                      <a:pt x="115" y="37"/>
                      <a:pt x="115" y="36"/>
                    </a:cubicBezTo>
                    <a:cubicBezTo>
                      <a:pt x="108" y="42"/>
                      <a:pt x="102" y="47"/>
                      <a:pt x="96" y="54"/>
                    </a:cubicBezTo>
                    <a:cubicBezTo>
                      <a:pt x="96" y="53"/>
                      <a:pt x="96" y="53"/>
                      <a:pt x="96" y="53"/>
                    </a:cubicBezTo>
                    <a:cubicBezTo>
                      <a:pt x="87" y="63"/>
                      <a:pt x="79" y="72"/>
                      <a:pt x="71" y="82"/>
                    </a:cubicBezTo>
                    <a:lnTo>
                      <a:pt x="72" y="81"/>
                    </a:lnTo>
                    <a:cubicBezTo>
                      <a:pt x="59" y="97"/>
                      <a:pt x="49" y="114"/>
                      <a:pt x="38" y="131"/>
                    </a:cubicBezTo>
                    <a:cubicBezTo>
                      <a:pt x="32" y="142"/>
                      <a:pt x="25" y="152"/>
                      <a:pt x="19" y="163"/>
                    </a:cubicBezTo>
                    <a:cubicBezTo>
                      <a:pt x="17" y="165"/>
                      <a:pt x="14" y="167"/>
                      <a:pt x="12" y="167"/>
                    </a:cubicBezTo>
                    <a:cubicBezTo>
                      <a:pt x="10" y="167"/>
                      <a:pt x="9" y="166"/>
                      <a:pt x="7" y="16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>
                <a:off x="1631160" y="2267640"/>
                <a:ext cx="14400" cy="227880"/>
              </a:xfrm>
              <a:custGeom>
                <a:rect b="b" l="l" r="r" t="t"/>
                <a:pathLst>
                  <a:path extrusionOk="0" h="633" w="40">
                    <a:moveTo>
                      <a:pt x="28" y="632"/>
                    </a:moveTo>
                    <a:cubicBezTo>
                      <a:pt x="23" y="631"/>
                      <a:pt x="18" y="627"/>
                      <a:pt x="19" y="621"/>
                    </a:cubicBezTo>
                    <a:cubicBezTo>
                      <a:pt x="20" y="610"/>
                      <a:pt x="21" y="598"/>
                      <a:pt x="20" y="586"/>
                    </a:cubicBezTo>
                    <a:cubicBezTo>
                      <a:pt x="20" y="587"/>
                      <a:pt x="20" y="587"/>
                      <a:pt x="20" y="587"/>
                    </a:cubicBezTo>
                    <a:cubicBezTo>
                      <a:pt x="20" y="582"/>
                      <a:pt x="20" y="577"/>
                      <a:pt x="20" y="572"/>
                    </a:cubicBezTo>
                    <a:cubicBezTo>
                      <a:pt x="20" y="572"/>
                      <a:pt x="20" y="573"/>
                      <a:pt x="20" y="574"/>
                    </a:cubicBezTo>
                    <a:cubicBezTo>
                      <a:pt x="19" y="552"/>
                      <a:pt x="19" y="530"/>
                      <a:pt x="18" y="509"/>
                    </a:cubicBezTo>
                    <a:cubicBezTo>
                      <a:pt x="17" y="490"/>
                      <a:pt x="16" y="470"/>
                      <a:pt x="16" y="451"/>
                    </a:cubicBezTo>
                    <a:cubicBezTo>
                      <a:pt x="15" y="410"/>
                      <a:pt x="15" y="369"/>
                      <a:pt x="15" y="328"/>
                    </a:cubicBezTo>
                    <a:cubicBezTo>
                      <a:pt x="15" y="316"/>
                      <a:pt x="15" y="304"/>
                      <a:pt x="15" y="291"/>
                    </a:cubicBezTo>
                    <a:cubicBezTo>
                      <a:pt x="15" y="270"/>
                      <a:pt x="14" y="248"/>
                      <a:pt x="14" y="227"/>
                    </a:cubicBezTo>
                    <a:cubicBezTo>
                      <a:pt x="13" y="208"/>
                      <a:pt x="12" y="188"/>
                      <a:pt x="11" y="169"/>
                    </a:cubicBezTo>
                    <a:cubicBezTo>
                      <a:pt x="10" y="148"/>
                      <a:pt x="9" y="127"/>
                      <a:pt x="7" y="106"/>
                    </a:cubicBezTo>
                    <a:cubicBezTo>
                      <a:pt x="7" y="95"/>
                      <a:pt x="5" y="84"/>
                      <a:pt x="5" y="73"/>
                    </a:cubicBezTo>
                    <a:cubicBezTo>
                      <a:pt x="4" y="61"/>
                      <a:pt x="2" y="50"/>
                      <a:pt x="1" y="39"/>
                    </a:cubicBezTo>
                    <a:cubicBezTo>
                      <a:pt x="0" y="32"/>
                      <a:pt x="0" y="25"/>
                      <a:pt x="0" y="19"/>
                    </a:cubicBezTo>
                    <a:cubicBezTo>
                      <a:pt x="1" y="14"/>
                      <a:pt x="2" y="8"/>
                      <a:pt x="6" y="4"/>
                    </a:cubicBezTo>
                    <a:cubicBezTo>
                      <a:pt x="11" y="0"/>
                      <a:pt x="18" y="1"/>
                      <a:pt x="22" y="6"/>
                    </a:cubicBezTo>
                    <a:cubicBezTo>
                      <a:pt x="24" y="10"/>
                      <a:pt x="23" y="14"/>
                      <a:pt x="22" y="18"/>
                    </a:cubicBezTo>
                    <a:cubicBezTo>
                      <a:pt x="21" y="18"/>
                      <a:pt x="21" y="18"/>
                      <a:pt x="21" y="19"/>
                    </a:cubicBezTo>
                    <a:cubicBezTo>
                      <a:pt x="21" y="22"/>
                      <a:pt x="21" y="24"/>
                      <a:pt x="21" y="26"/>
                    </a:cubicBezTo>
                    <a:cubicBezTo>
                      <a:pt x="21" y="38"/>
                      <a:pt x="22" y="50"/>
                      <a:pt x="23" y="63"/>
                    </a:cubicBezTo>
                    <a:cubicBezTo>
                      <a:pt x="24" y="74"/>
                      <a:pt x="25" y="85"/>
                      <a:pt x="26" y="96"/>
                    </a:cubicBezTo>
                    <a:cubicBezTo>
                      <a:pt x="27" y="117"/>
                      <a:pt x="28" y="138"/>
                      <a:pt x="29" y="159"/>
                    </a:cubicBezTo>
                    <a:cubicBezTo>
                      <a:pt x="30" y="178"/>
                      <a:pt x="31" y="198"/>
                      <a:pt x="32" y="217"/>
                    </a:cubicBezTo>
                    <a:cubicBezTo>
                      <a:pt x="32" y="241"/>
                      <a:pt x="32" y="264"/>
                      <a:pt x="32" y="288"/>
                    </a:cubicBezTo>
                    <a:cubicBezTo>
                      <a:pt x="33" y="304"/>
                      <a:pt x="32" y="320"/>
                      <a:pt x="32" y="336"/>
                    </a:cubicBezTo>
                    <a:cubicBezTo>
                      <a:pt x="32" y="355"/>
                      <a:pt x="32" y="374"/>
                      <a:pt x="32" y="393"/>
                    </a:cubicBezTo>
                    <a:cubicBezTo>
                      <a:pt x="32" y="413"/>
                      <a:pt x="33" y="433"/>
                      <a:pt x="33" y="453"/>
                    </a:cubicBezTo>
                    <a:cubicBezTo>
                      <a:pt x="34" y="475"/>
                      <a:pt x="35" y="497"/>
                      <a:pt x="36" y="518"/>
                    </a:cubicBezTo>
                    <a:cubicBezTo>
                      <a:pt x="37" y="536"/>
                      <a:pt x="37" y="554"/>
                      <a:pt x="38" y="571"/>
                    </a:cubicBezTo>
                    <a:cubicBezTo>
                      <a:pt x="39" y="579"/>
                      <a:pt x="39" y="587"/>
                      <a:pt x="39" y="596"/>
                    </a:cubicBezTo>
                    <a:cubicBezTo>
                      <a:pt x="39" y="604"/>
                      <a:pt x="39" y="614"/>
                      <a:pt x="39" y="622"/>
                    </a:cubicBezTo>
                    <a:cubicBezTo>
                      <a:pt x="39" y="628"/>
                      <a:pt x="34" y="632"/>
                      <a:pt x="29" y="632"/>
                    </a:cubicBezTo>
                    <a:lnTo>
                      <a:pt x="28" y="632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1623600" y="2268360"/>
                <a:ext cx="30240" cy="32400"/>
              </a:xfrm>
              <a:custGeom>
                <a:rect b="b" l="l" r="r" t="t"/>
                <a:pathLst>
                  <a:path extrusionOk="0" h="90" w="84">
                    <a:moveTo>
                      <a:pt x="10" y="89"/>
                    </a:moveTo>
                    <a:cubicBezTo>
                      <a:pt x="5" y="88"/>
                      <a:pt x="1" y="86"/>
                      <a:pt x="0" y="81"/>
                    </a:cubicBezTo>
                    <a:cubicBezTo>
                      <a:pt x="0" y="79"/>
                      <a:pt x="0" y="77"/>
                      <a:pt x="0" y="76"/>
                    </a:cubicBezTo>
                    <a:cubicBezTo>
                      <a:pt x="0" y="75"/>
                      <a:pt x="1" y="73"/>
                      <a:pt x="1" y="72"/>
                    </a:cubicBezTo>
                    <a:cubicBezTo>
                      <a:pt x="4" y="60"/>
                      <a:pt x="7" y="48"/>
                      <a:pt x="10" y="36"/>
                    </a:cubicBezTo>
                    <a:cubicBezTo>
                      <a:pt x="11" y="32"/>
                      <a:pt x="12" y="28"/>
                      <a:pt x="14" y="23"/>
                    </a:cubicBezTo>
                    <a:cubicBezTo>
                      <a:pt x="16" y="17"/>
                      <a:pt x="19" y="10"/>
                      <a:pt x="24" y="6"/>
                    </a:cubicBezTo>
                    <a:cubicBezTo>
                      <a:pt x="25" y="5"/>
                      <a:pt x="27" y="4"/>
                      <a:pt x="29" y="3"/>
                    </a:cubicBezTo>
                    <a:cubicBezTo>
                      <a:pt x="31" y="2"/>
                      <a:pt x="33" y="2"/>
                      <a:pt x="35" y="1"/>
                    </a:cubicBezTo>
                    <a:cubicBezTo>
                      <a:pt x="40" y="0"/>
                      <a:pt x="46" y="3"/>
                      <a:pt x="50" y="6"/>
                    </a:cubicBezTo>
                    <a:cubicBezTo>
                      <a:pt x="54" y="10"/>
                      <a:pt x="58" y="15"/>
                      <a:pt x="61" y="20"/>
                    </a:cubicBezTo>
                    <a:cubicBezTo>
                      <a:pt x="65" y="24"/>
                      <a:pt x="68" y="30"/>
                      <a:pt x="71" y="35"/>
                    </a:cubicBezTo>
                    <a:cubicBezTo>
                      <a:pt x="74" y="40"/>
                      <a:pt x="78" y="46"/>
                      <a:pt x="81" y="51"/>
                    </a:cubicBezTo>
                    <a:cubicBezTo>
                      <a:pt x="83" y="56"/>
                      <a:pt x="81" y="62"/>
                      <a:pt x="76" y="65"/>
                    </a:cubicBezTo>
                    <a:cubicBezTo>
                      <a:pt x="71" y="68"/>
                      <a:pt x="65" y="65"/>
                      <a:pt x="62" y="60"/>
                    </a:cubicBezTo>
                    <a:cubicBezTo>
                      <a:pt x="60" y="56"/>
                      <a:pt x="57" y="51"/>
                      <a:pt x="54" y="47"/>
                    </a:cubicBezTo>
                    <a:lnTo>
                      <a:pt x="54" y="46"/>
                    </a:lnTo>
                    <a:lnTo>
                      <a:pt x="54" y="47"/>
                    </a:lnTo>
                    <a:cubicBezTo>
                      <a:pt x="50" y="40"/>
                      <a:pt x="47" y="34"/>
                      <a:pt x="43" y="28"/>
                    </a:cubicBezTo>
                    <a:cubicBezTo>
                      <a:pt x="42" y="28"/>
                      <a:pt x="42" y="27"/>
                      <a:pt x="42" y="27"/>
                    </a:cubicBezTo>
                    <a:cubicBezTo>
                      <a:pt x="41" y="27"/>
                      <a:pt x="40" y="27"/>
                      <a:pt x="40" y="28"/>
                    </a:cubicBezTo>
                    <a:cubicBezTo>
                      <a:pt x="39" y="28"/>
                      <a:pt x="39" y="28"/>
                      <a:pt x="38" y="28"/>
                    </a:cubicBezTo>
                    <a:cubicBezTo>
                      <a:pt x="32" y="46"/>
                      <a:pt x="26" y="64"/>
                      <a:pt x="20" y="82"/>
                    </a:cubicBezTo>
                    <a:cubicBezTo>
                      <a:pt x="18" y="86"/>
                      <a:pt x="15" y="89"/>
                      <a:pt x="10" y="8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1681920" y="2270520"/>
                <a:ext cx="12240" cy="195120"/>
              </a:xfrm>
              <a:custGeom>
                <a:rect b="b" l="l" r="r" t="t"/>
                <a:pathLst>
                  <a:path extrusionOk="0" h="542" w="34">
                    <a:moveTo>
                      <a:pt x="21" y="541"/>
                    </a:moveTo>
                    <a:cubicBezTo>
                      <a:pt x="16" y="541"/>
                      <a:pt x="11" y="536"/>
                      <a:pt x="12" y="531"/>
                    </a:cubicBezTo>
                    <a:cubicBezTo>
                      <a:pt x="14" y="509"/>
                      <a:pt x="15" y="487"/>
                      <a:pt x="15" y="465"/>
                    </a:cubicBezTo>
                    <a:cubicBezTo>
                      <a:pt x="15" y="444"/>
                      <a:pt x="15" y="423"/>
                      <a:pt x="15" y="402"/>
                    </a:cubicBezTo>
                    <a:cubicBezTo>
                      <a:pt x="15" y="401"/>
                      <a:pt x="15" y="400"/>
                      <a:pt x="15" y="400"/>
                    </a:cubicBezTo>
                    <a:lnTo>
                      <a:pt x="15" y="401"/>
                    </a:lnTo>
                    <a:cubicBezTo>
                      <a:pt x="15" y="400"/>
                      <a:pt x="15" y="400"/>
                      <a:pt x="15" y="399"/>
                    </a:cubicBezTo>
                    <a:cubicBezTo>
                      <a:pt x="15" y="400"/>
                      <a:pt x="15" y="400"/>
                      <a:pt x="15" y="400"/>
                    </a:cubicBezTo>
                    <a:lnTo>
                      <a:pt x="15" y="399"/>
                    </a:lnTo>
                    <a:cubicBezTo>
                      <a:pt x="15" y="397"/>
                      <a:pt x="15" y="395"/>
                      <a:pt x="15" y="393"/>
                    </a:cubicBezTo>
                    <a:cubicBezTo>
                      <a:pt x="15" y="394"/>
                      <a:pt x="15" y="394"/>
                      <a:pt x="15" y="395"/>
                    </a:cubicBezTo>
                    <a:cubicBezTo>
                      <a:pt x="15" y="394"/>
                      <a:pt x="15" y="394"/>
                      <a:pt x="15" y="393"/>
                    </a:cubicBezTo>
                    <a:lnTo>
                      <a:pt x="15" y="392"/>
                    </a:lnTo>
                    <a:cubicBezTo>
                      <a:pt x="15" y="392"/>
                      <a:pt x="15" y="391"/>
                      <a:pt x="15" y="390"/>
                    </a:cubicBezTo>
                    <a:lnTo>
                      <a:pt x="15" y="391"/>
                    </a:lnTo>
                    <a:cubicBezTo>
                      <a:pt x="15" y="390"/>
                      <a:pt x="15" y="389"/>
                      <a:pt x="15" y="389"/>
                    </a:cubicBezTo>
                    <a:cubicBezTo>
                      <a:pt x="15" y="388"/>
                      <a:pt x="15" y="386"/>
                      <a:pt x="15" y="385"/>
                    </a:cubicBezTo>
                    <a:lnTo>
                      <a:pt x="15" y="384"/>
                    </a:lnTo>
                    <a:cubicBezTo>
                      <a:pt x="15" y="383"/>
                      <a:pt x="15" y="382"/>
                      <a:pt x="15" y="381"/>
                    </a:cubicBezTo>
                    <a:cubicBezTo>
                      <a:pt x="15" y="361"/>
                      <a:pt x="15" y="342"/>
                      <a:pt x="15" y="323"/>
                    </a:cubicBezTo>
                    <a:cubicBezTo>
                      <a:pt x="14" y="310"/>
                      <a:pt x="14" y="297"/>
                      <a:pt x="14" y="285"/>
                    </a:cubicBezTo>
                    <a:cubicBezTo>
                      <a:pt x="13" y="275"/>
                      <a:pt x="13" y="264"/>
                      <a:pt x="12" y="254"/>
                    </a:cubicBezTo>
                    <a:cubicBezTo>
                      <a:pt x="10" y="212"/>
                      <a:pt x="7" y="170"/>
                      <a:pt x="4" y="128"/>
                    </a:cubicBezTo>
                    <a:cubicBezTo>
                      <a:pt x="3" y="117"/>
                      <a:pt x="3" y="107"/>
                      <a:pt x="2" y="97"/>
                    </a:cubicBezTo>
                    <a:cubicBezTo>
                      <a:pt x="1" y="88"/>
                      <a:pt x="1" y="79"/>
                      <a:pt x="1" y="70"/>
                    </a:cubicBezTo>
                    <a:cubicBezTo>
                      <a:pt x="1" y="59"/>
                      <a:pt x="0" y="47"/>
                      <a:pt x="1" y="36"/>
                    </a:cubicBezTo>
                    <a:cubicBezTo>
                      <a:pt x="1" y="32"/>
                      <a:pt x="2" y="26"/>
                      <a:pt x="3" y="22"/>
                    </a:cubicBezTo>
                    <a:cubicBezTo>
                      <a:pt x="4" y="18"/>
                      <a:pt x="4" y="15"/>
                      <a:pt x="5" y="11"/>
                    </a:cubicBezTo>
                    <a:cubicBezTo>
                      <a:pt x="6" y="6"/>
                      <a:pt x="9" y="1"/>
                      <a:pt x="15" y="0"/>
                    </a:cubicBezTo>
                    <a:cubicBezTo>
                      <a:pt x="16" y="0"/>
                      <a:pt x="18" y="0"/>
                      <a:pt x="19" y="0"/>
                    </a:cubicBezTo>
                    <a:cubicBezTo>
                      <a:pt x="25" y="1"/>
                      <a:pt x="28" y="7"/>
                      <a:pt x="27" y="12"/>
                    </a:cubicBezTo>
                    <a:cubicBezTo>
                      <a:pt x="27" y="14"/>
                      <a:pt x="26" y="15"/>
                      <a:pt x="25" y="17"/>
                    </a:cubicBezTo>
                    <a:lnTo>
                      <a:pt x="25" y="18"/>
                    </a:lnTo>
                    <a:cubicBezTo>
                      <a:pt x="23" y="24"/>
                      <a:pt x="22" y="30"/>
                      <a:pt x="21" y="36"/>
                    </a:cubicBezTo>
                    <a:cubicBezTo>
                      <a:pt x="21" y="39"/>
                      <a:pt x="21" y="42"/>
                      <a:pt x="21" y="45"/>
                    </a:cubicBezTo>
                    <a:cubicBezTo>
                      <a:pt x="20" y="48"/>
                      <a:pt x="21" y="51"/>
                      <a:pt x="20" y="55"/>
                    </a:cubicBezTo>
                    <a:cubicBezTo>
                      <a:pt x="20" y="60"/>
                      <a:pt x="20" y="66"/>
                      <a:pt x="20" y="72"/>
                    </a:cubicBezTo>
                    <a:cubicBezTo>
                      <a:pt x="20" y="71"/>
                      <a:pt x="20" y="71"/>
                      <a:pt x="20" y="71"/>
                    </a:cubicBezTo>
                    <a:lnTo>
                      <a:pt x="20" y="72"/>
                    </a:lnTo>
                    <a:cubicBezTo>
                      <a:pt x="21" y="114"/>
                      <a:pt x="24" y="156"/>
                      <a:pt x="27" y="198"/>
                    </a:cubicBezTo>
                    <a:cubicBezTo>
                      <a:pt x="28" y="217"/>
                      <a:pt x="29" y="237"/>
                      <a:pt x="30" y="258"/>
                    </a:cubicBezTo>
                    <a:cubicBezTo>
                      <a:pt x="30" y="267"/>
                      <a:pt x="31" y="276"/>
                      <a:pt x="31" y="286"/>
                    </a:cubicBezTo>
                    <a:cubicBezTo>
                      <a:pt x="31" y="298"/>
                      <a:pt x="32" y="311"/>
                      <a:pt x="32" y="324"/>
                    </a:cubicBezTo>
                    <a:cubicBezTo>
                      <a:pt x="32" y="335"/>
                      <a:pt x="32" y="347"/>
                      <a:pt x="32" y="358"/>
                    </a:cubicBezTo>
                    <a:lnTo>
                      <a:pt x="32" y="357"/>
                    </a:lnTo>
                    <a:cubicBezTo>
                      <a:pt x="32" y="365"/>
                      <a:pt x="32" y="373"/>
                      <a:pt x="32" y="381"/>
                    </a:cubicBezTo>
                    <a:lnTo>
                      <a:pt x="32" y="380"/>
                    </a:lnTo>
                    <a:cubicBezTo>
                      <a:pt x="32" y="381"/>
                      <a:pt x="32" y="381"/>
                      <a:pt x="32" y="382"/>
                    </a:cubicBezTo>
                    <a:lnTo>
                      <a:pt x="32" y="381"/>
                    </a:lnTo>
                    <a:cubicBezTo>
                      <a:pt x="32" y="382"/>
                      <a:pt x="32" y="384"/>
                      <a:pt x="32" y="385"/>
                    </a:cubicBezTo>
                    <a:cubicBezTo>
                      <a:pt x="32" y="385"/>
                      <a:pt x="32" y="386"/>
                      <a:pt x="32" y="388"/>
                    </a:cubicBezTo>
                    <a:lnTo>
                      <a:pt x="32" y="389"/>
                    </a:lnTo>
                    <a:cubicBezTo>
                      <a:pt x="32" y="390"/>
                      <a:pt x="32" y="391"/>
                      <a:pt x="32" y="392"/>
                    </a:cubicBezTo>
                    <a:cubicBezTo>
                      <a:pt x="32" y="391"/>
                      <a:pt x="32" y="391"/>
                      <a:pt x="32" y="391"/>
                    </a:cubicBezTo>
                    <a:lnTo>
                      <a:pt x="32" y="392"/>
                    </a:lnTo>
                    <a:cubicBezTo>
                      <a:pt x="32" y="395"/>
                      <a:pt x="32" y="398"/>
                      <a:pt x="32" y="401"/>
                    </a:cubicBezTo>
                    <a:cubicBezTo>
                      <a:pt x="32" y="400"/>
                      <a:pt x="32" y="400"/>
                      <a:pt x="32" y="400"/>
                    </a:cubicBezTo>
                    <a:cubicBezTo>
                      <a:pt x="33" y="412"/>
                      <a:pt x="33" y="424"/>
                      <a:pt x="32" y="437"/>
                    </a:cubicBezTo>
                    <a:cubicBezTo>
                      <a:pt x="33" y="452"/>
                      <a:pt x="32" y="467"/>
                      <a:pt x="32" y="481"/>
                    </a:cubicBezTo>
                    <a:cubicBezTo>
                      <a:pt x="32" y="498"/>
                      <a:pt x="32" y="515"/>
                      <a:pt x="32" y="532"/>
                    </a:cubicBezTo>
                    <a:cubicBezTo>
                      <a:pt x="31" y="537"/>
                      <a:pt x="27" y="541"/>
                      <a:pt x="22" y="541"/>
                    </a:cubicBezTo>
                    <a:cubicBezTo>
                      <a:pt x="21" y="541"/>
                      <a:pt x="21" y="541"/>
                      <a:pt x="21" y="5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1667160" y="2273040"/>
                <a:ext cx="36720" cy="34560"/>
              </a:xfrm>
              <a:custGeom>
                <a:rect b="b" l="l" r="r" t="t"/>
                <a:pathLst>
                  <a:path extrusionOk="0" h="96" w="102">
                    <a:moveTo>
                      <a:pt x="79" y="86"/>
                    </a:moveTo>
                    <a:cubicBezTo>
                      <a:pt x="78" y="80"/>
                      <a:pt x="76" y="74"/>
                      <a:pt x="74" y="68"/>
                    </a:cubicBezTo>
                    <a:cubicBezTo>
                      <a:pt x="74" y="65"/>
                      <a:pt x="73" y="62"/>
                      <a:pt x="71" y="59"/>
                    </a:cubicBezTo>
                    <a:cubicBezTo>
                      <a:pt x="70" y="56"/>
                      <a:pt x="69" y="53"/>
                      <a:pt x="67" y="50"/>
                    </a:cubicBezTo>
                    <a:cubicBezTo>
                      <a:pt x="65" y="47"/>
                      <a:pt x="63" y="45"/>
                      <a:pt x="62" y="42"/>
                    </a:cubicBezTo>
                    <a:cubicBezTo>
                      <a:pt x="60" y="40"/>
                      <a:pt x="59" y="39"/>
                      <a:pt x="57" y="37"/>
                    </a:cubicBezTo>
                    <a:cubicBezTo>
                      <a:pt x="56" y="36"/>
                      <a:pt x="55" y="35"/>
                      <a:pt x="53" y="34"/>
                    </a:cubicBezTo>
                    <a:cubicBezTo>
                      <a:pt x="52" y="33"/>
                      <a:pt x="51" y="32"/>
                      <a:pt x="50" y="32"/>
                    </a:cubicBezTo>
                    <a:cubicBezTo>
                      <a:pt x="50" y="32"/>
                      <a:pt x="49" y="32"/>
                      <a:pt x="49" y="31"/>
                    </a:cubicBezTo>
                    <a:lnTo>
                      <a:pt x="48" y="31"/>
                    </a:lnTo>
                    <a:lnTo>
                      <a:pt x="47" y="31"/>
                    </a:lnTo>
                    <a:cubicBezTo>
                      <a:pt x="46" y="31"/>
                      <a:pt x="46" y="32"/>
                      <a:pt x="45" y="32"/>
                    </a:cubicBezTo>
                    <a:cubicBezTo>
                      <a:pt x="43" y="35"/>
                      <a:pt x="42" y="38"/>
                      <a:pt x="39" y="41"/>
                    </a:cubicBezTo>
                    <a:cubicBezTo>
                      <a:pt x="34" y="50"/>
                      <a:pt x="30" y="60"/>
                      <a:pt x="25" y="69"/>
                    </a:cubicBezTo>
                    <a:cubicBezTo>
                      <a:pt x="24" y="75"/>
                      <a:pt x="22" y="81"/>
                      <a:pt x="20" y="86"/>
                    </a:cubicBezTo>
                    <a:cubicBezTo>
                      <a:pt x="16" y="95"/>
                      <a:pt x="2" y="93"/>
                      <a:pt x="0" y="83"/>
                    </a:cubicBezTo>
                    <a:cubicBezTo>
                      <a:pt x="0" y="81"/>
                      <a:pt x="0" y="79"/>
                      <a:pt x="1" y="77"/>
                    </a:cubicBezTo>
                    <a:cubicBezTo>
                      <a:pt x="2" y="75"/>
                      <a:pt x="2" y="73"/>
                      <a:pt x="3" y="71"/>
                    </a:cubicBezTo>
                    <a:cubicBezTo>
                      <a:pt x="4" y="69"/>
                      <a:pt x="5" y="67"/>
                      <a:pt x="6" y="64"/>
                    </a:cubicBezTo>
                    <a:lnTo>
                      <a:pt x="6" y="65"/>
                    </a:lnTo>
                    <a:cubicBezTo>
                      <a:pt x="6" y="63"/>
                      <a:pt x="7" y="62"/>
                      <a:pt x="7" y="61"/>
                    </a:cubicBezTo>
                    <a:cubicBezTo>
                      <a:pt x="10" y="54"/>
                      <a:pt x="12" y="47"/>
                      <a:pt x="14" y="40"/>
                    </a:cubicBezTo>
                    <a:cubicBezTo>
                      <a:pt x="17" y="33"/>
                      <a:pt x="19" y="27"/>
                      <a:pt x="21" y="20"/>
                    </a:cubicBezTo>
                    <a:cubicBezTo>
                      <a:pt x="22" y="18"/>
                      <a:pt x="23" y="16"/>
                      <a:pt x="23" y="14"/>
                    </a:cubicBezTo>
                    <a:cubicBezTo>
                      <a:pt x="25" y="11"/>
                      <a:pt x="26" y="7"/>
                      <a:pt x="28" y="5"/>
                    </a:cubicBezTo>
                    <a:cubicBezTo>
                      <a:pt x="31" y="3"/>
                      <a:pt x="34" y="1"/>
                      <a:pt x="37" y="0"/>
                    </a:cubicBezTo>
                    <a:cubicBezTo>
                      <a:pt x="38" y="0"/>
                      <a:pt x="39" y="1"/>
                      <a:pt x="41" y="1"/>
                    </a:cubicBezTo>
                    <a:cubicBezTo>
                      <a:pt x="45" y="1"/>
                      <a:pt x="48" y="5"/>
                      <a:pt x="49" y="10"/>
                    </a:cubicBezTo>
                    <a:cubicBezTo>
                      <a:pt x="53" y="10"/>
                      <a:pt x="57" y="12"/>
                      <a:pt x="60" y="14"/>
                    </a:cubicBezTo>
                    <a:cubicBezTo>
                      <a:pt x="70" y="19"/>
                      <a:pt x="77" y="29"/>
                      <a:pt x="83" y="38"/>
                    </a:cubicBezTo>
                    <a:cubicBezTo>
                      <a:pt x="88" y="46"/>
                      <a:pt x="92" y="56"/>
                      <a:pt x="95" y="65"/>
                    </a:cubicBezTo>
                    <a:cubicBezTo>
                      <a:pt x="96" y="71"/>
                      <a:pt x="98" y="76"/>
                      <a:pt x="99" y="82"/>
                    </a:cubicBezTo>
                    <a:cubicBezTo>
                      <a:pt x="101" y="88"/>
                      <a:pt x="96" y="93"/>
                      <a:pt x="91" y="95"/>
                    </a:cubicBezTo>
                    <a:cubicBezTo>
                      <a:pt x="91" y="95"/>
                      <a:pt x="90" y="95"/>
                      <a:pt x="89" y="95"/>
                    </a:cubicBezTo>
                    <a:cubicBezTo>
                      <a:pt x="84" y="95"/>
                      <a:pt x="80" y="91"/>
                      <a:pt x="79" y="8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1729080" y="2281320"/>
                <a:ext cx="10440" cy="140400"/>
              </a:xfrm>
              <a:custGeom>
                <a:rect b="b" l="l" r="r" t="t"/>
                <a:pathLst>
                  <a:path extrusionOk="0" h="390" w="29">
                    <a:moveTo>
                      <a:pt x="14" y="389"/>
                    </a:moveTo>
                    <a:cubicBezTo>
                      <a:pt x="9" y="389"/>
                      <a:pt x="5" y="385"/>
                      <a:pt x="5" y="379"/>
                    </a:cubicBezTo>
                    <a:cubicBezTo>
                      <a:pt x="6" y="366"/>
                      <a:pt x="6" y="353"/>
                      <a:pt x="7" y="340"/>
                    </a:cubicBezTo>
                    <a:cubicBezTo>
                      <a:pt x="6" y="297"/>
                      <a:pt x="4" y="254"/>
                      <a:pt x="1" y="210"/>
                    </a:cubicBezTo>
                    <a:cubicBezTo>
                      <a:pt x="1" y="205"/>
                      <a:pt x="1" y="198"/>
                      <a:pt x="1" y="192"/>
                    </a:cubicBezTo>
                    <a:cubicBezTo>
                      <a:pt x="1" y="184"/>
                      <a:pt x="0" y="175"/>
                      <a:pt x="0" y="167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47"/>
                      <a:pt x="0" y="126"/>
                      <a:pt x="0" y="105"/>
                    </a:cubicBezTo>
                    <a:cubicBezTo>
                      <a:pt x="1" y="83"/>
                      <a:pt x="1" y="61"/>
                      <a:pt x="3" y="39"/>
                    </a:cubicBezTo>
                    <a:cubicBezTo>
                      <a:pt x="3" y="36"/>
                      <a:pt x="3" y="32"/>
                      <a:pt x="3" y="29"/>
                    </a:cubicBezTo>
                    <a:cubicBezTo>
                      <a:pt x="3" y="25"/>
                      <a:pt x="4" y="22"/>
                      <a:pt x="4" y="18"/>
                    </a:cubicBezTo>
                    <a:cubicBezTo>
                      <a:pt x="5" y="15"/>
                      <a:pt x="5" y="11"/>
                      <a:pt x="7" y="7"/>
                    </a:cubicBezTo>
                    <a:cubicBezTo>
                      <a:pt x="10" y="1"/>
                      <a:pt x="18" y="0"/>
                      <a:pt x="23" y="4"/>
                    </a:cubicBezTo>
                    <a:cubicBezTo>
                      <a:pt x="24" y="4"/>
                      <a:pt x="24" y="5"/>
                      <a:pt x="24" y="5"/>
                    </a:cubicBezTo>
                    <a:cubicBezTo>
                      <a:pt x="27" y="9"/>
                      <a:pt x="28" y="13"/>
                      <a:pt x="25" y="17"/>
                    </a:cubicBezTo>
                    <a:cubicBezTo>
                      <a:pt x="25" y="20"/>
                      <a:pt x="25" y="22"/>
                      <a:pt x="24" y="25"/>
                    </a:cubicBezTo>
                    <a:cubicBezTo>
                      <a:pt x="22" y="37"/>
                      <a:pt x="22" y="48"/>
                      <a:pt x="21" y="60"/>
                    </a:cubicBezTo>
                    <a:cubicBezTo>
                      <a:pt x="21" y="71"/>
                      <a:pt x="21" y="83"/>
                      <a:pt x="20" y="94"/>
                    </a:cubicBezTo>
                    <a:cubicBezTo>
                      <a:pt x="19" y="105"/>
                      <a:pt x="19" y="115"/>
                      <a:pt x="19" y="126"/>
                    </a:cubicBezTo>
                    <a:cubicBezTo>
                      <a:pt x="19" y="138"/>
                      <a:pt x="19" y="148"/>
                      <a:pt x="19" y="159"/>
                    </a:cubicBezTo>
                    <a:cubicBezTo>
                      <a:pt x="19" y="162"/>
                      <a:pt x="19" y="165"/>
                      <a:pt x="19" y="168"/>
                    </a:cubicBezTo>
                    <a:lnTo>
                      <a:pt x="19" y="167"/>
                    </a:lnTo>
                    <a:cubicBezTo>
                      <a:pt x="19" y="189"/>
                      <a:pt x="19" y="210"/>
                      <a:pt x="21" y="231"/>
                    </a:cubicBezTo>
                    <a:cubicBezTo>
                      <a:pt x="22" y="252"/>
                      <a:pt x="23" y="273"/>
                      <a:pt x="24" y="294"/>
                    </a:cubicBezTo>
                    <a:cubicBezTo>
                      <a:pt x="24" y="310"/>
                      <a:pt x="25" y="325"/>
                      <a:pt x="25" y="341"/>
                    </a:cubicBezTo>
                    <a:cubicBezTo>
                      <a:pt x="25" y="340"/>
                      <a:pt x="25" y="340"/>
                      <a:pt x="25" y="340"/>
                    </a:cubicBezTo>
                    <a:cubicBezTo>
                      <a:pt x="25" y="353"/>
                      <a:pt x="25" y="367"/>
                      <a:pt x="25" y="380"/>
                    </a:cubicBezTo>
                    <a:cubicBezTo>
                      <a:pt x="25" y="385"/>
                      <a:pt x="20" y="389"/>
                      <a:pt x="15" y="389"/>
                    </a:cubicBezTo>
                    <a:lnTo>
                      <a:pt x="14" y="389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1712520" y="2286000"/>
                <a:ext cx="31680" cy="41040"/>
              </a:xfrm>
              <a:custGeom>
                <a:rect b="b" l="l" r="r" t="t"/>
                <a:pathLst>
                  <a:path extrusionOk="0" h="114" w="88">
                    <a:moveTo>
                      <a:pt x="8" y="112"/>
                    </a:moveTo>
                    <a:cubicBezTo>
                      <a:pt x="6" y="111"/>
                      <a:pt x="4" y="110"/>
                      <a:pt x="3" y="109"/>
                    </a:cubicBezTo>
                    <a:cubicBezTo>
                      <a:pt x="1" y="107"/>
                      <a:pt x="0" y="104"/>
                      <a:pt x="0" y="101"/>
                    </a:cubicBezTo>
                    <a:cubicBezTo>
                      <a:pt x="0" y="99"/>
                      <a:pt x="1" y="96"/>
                      <a:pt x="1" y="93"/>
                    </a:cubicBezTo>
                    <a:cubicBezTo>
                      <a:pt x="2" y="89"/>
                      <a:pt x="3" y="87"/>
                      <a:pt x="4" y="83"/>
                    </a:cubicBezTo>
                    <a:cubicBezTo>
                      <a:pt x="7" y="74"/>
                      <a:pt x="10" y="66"/>
                      <a:pt x="14" y="58"/>
                    </a:cubicBezTo>
                    <a:cubicBezTo>
                      <a:pt x="17" y="51"/>
                      <a:pt x="21" y="44"/>
                      <a:pt x="25" y="37"/>
                    </a:cubicBezTo>
                    <a:cubicBezTo>
                      <a:pt x="25" y="35"/>
                      <a:pt x="26" y="33"/>
                      <a:pt x="27" y="31"/>
                    </a:cubicBezTo>
                    <a:cubicBezTo>
                      <a:pt x="29" y="27"/>
                      <a:pt x="30" y="22"/>
                      <a:pt x="32" y="18"/>
                    </a:cubicBezTo>
                    <a:cubicBezTo>
                      <a:pt x="34" y="13"/>
                      <a:pt x="38" y="6"/>
                      <a:pt x="45" y="6"/>
                    </a:cubicBezTo>
                    <a:cubicBezTo>
                      <a:pt x="46" y="4"/>
                      <a:pt x="47" y="3"/>
                      <a:pt x="49" y="3"/>
                    </a:cubicBezTo>
                    <a:cubicBezTo>
                      <a:pt x="51" y="1"/>
                      <a:pt x="54" y="0"/>
                      <a:pt x="56" y="0"/>
                    </a:cubicBezTo>
                    <a:cubicBezTo>
                      <a:pt x="59" y="0"/>
                      <a:pt x="61" y="1"/>
                      <a:pt x="64" y="3"/>
                    </a:cubicBezTo>
                    <a:cubicBezTo>
                      <a:pt x="68" y="6"/>
                      <a:pt x="71" y="13"/>
                      <a:pt x="73" y="18"/>
                    </a:cubicBezTo>
                    <a:cubicBezTo>
                      <a:pt x="74" y="22"/>
                      <a:pt x="75" y="26"/>
                      <a:pt x="75" y="30"/>
                    </a:cubicBezTo>
                    <a:cubicBezTo>
                      <a:pt x="76" y="33"/>
                      <a:pt x="77" y="35"/>
                      <a:pt x="77" y="38"/>
                    </a:cubicBezTo>
                    <a:cubicBezTo>
                      <a:pt x="77" y="41"/>
                      <a:pt x="78" y="45"/>
                      <a:pt x="78" y="48"/>
                    </a:cubicBezTo>
                    <a:cubicBezTo>
                      <a:pt x="78" y="47"/>
                      <a:pt x="78" y="47"/>
                      <a:pt x="78" y="47"/>
                    </a:cubicBezTo>
                    <a:lnTo>
                      <a:pt x="78" y="48"/>
                    </a:lnTo>
                    <a:cubicBezTo>
                      <a:pt x="78" y="49"/>
                      <a:pt x="78" y="50"/>
                      <a:pt x="79" y="52"/>
                    </a:cubicBezTo>
                    <a:cubicBezTo>
                      <a:pt x="79" y="53"/>
                      <a:pt x="79" y="54"/>
                      <a:pt x="79" y="56"/>
                    </a:cubicBezTo>
                    <a:cubicBezTo>
                      <a:pt x="81" y="63"/>
                      <a:pt x="82" y="71"/>
                      <a:pt x="84" y="80"/>
                    </a:cubicBezTo>
                    <a:cubicBezTo>
                      <a:pt x="84" y="81"/>
                      <a:pt x="85" y="83"/>
                      <a:pt x="85" y="85"/>
                    </a:cubicBezTo>
                    <a:cubicBezTo>
                      <a:pt x="87" y="90"/>
                      <a:pt x="84" y="96"/>
                      <a:pt x="79" y="98"/>
                    </a:cubicBezTo>
                    <a:cubicBezTo>
                      <a:pt x="74" y="100"/>
                      <a:pt x="68" y="97"/>
                      <a:pt x="66" y="91"/>
                    </a:cubicBezTo>
                    <a:cubicBezTo>
                      <a:pt x="63" y="82"/>
                      <a:pt x="61" y="73"/>
                      <a:pt x="60" y="64"/>
                    </a:cubicBezTo>
                    <a:lnTo>
                      <a:pt x="60" y="63"/>
                    </a:lnTo>
                    <a:cubicBezTo>
                      <a:pt x="60" y="62"/>
                      <a:pt x="60" y="61"/>
                      <a:pt x="60" y="60"/>
                    </a:cubicBezTo>
                    <a:lnTo>
                      <a:pt x="60" y="61"/>
                    </a:lnTo>
                    <a:cubicBezTo>
                      <a:pt x="60" y="60"/>
                      <a:pt x="60" y="59"/>
                      <a:pt x="60" y="58"/>
                    </a:cubicBezTo>
                    <a:lnTo>
                      <a:pt x="60" y="59"/>
                    </a:lnTo>
                    <a:cubicBezTo>
                      <a:pt x="60" y="59"/>
                      <a:pt x="60" y="58"/>
                      <a:pt x="59" y="57"/>
                    </a:cubicBezTo>
                    <a:cubicBezTo>
                      <a:pt x="58" y="52"/>
                      <a:pt x="58" y="47"/>
                      <a:pt x="57" y="42"/>
                    </a:cubicBezTo>
                    <a:cubicBezTo>
                      <a:pt x="56" y="37"/>
                      <a:pt x="56" y="32"/>
                      <a:pt x="54" y="27"/>
                    </a:cubicBezTo>
                    <a:cubicBezTo>
                      <a:pt x="51" y="32"/>
                      <a:pt x="48" y="37"/>
                      <a:pt x="44" y="42"/>
                    </a:cubicBezTo>
                    <a:cubicBezTo>
                      <a:pt x="42" y="50"/>
                      <a:pt x="40" y="57"/>
                      <a:pt x="37" y="65"/>
                    </a:cubicBezTo>
                    <a:cubicBezTo>
                      <a:pt x="35" y="71"/>
                      <a:pt x="33" y="78"/>
                      <a:pt x="31" y="84"/>
                    </a:cubicBezTo>
                    <a:cubicBezTo>
                      <a:pt x="30" y="87"/>
                      <a:pt x="29" y="91"/>
                      <a:pt x="28" y="94"/>
                    </a:cubicBezTo>
                    <a:cubicBezTo>
                      <a:pt x="27" y="95"/>
                      <a:pt x="26" y="97"/>
                      <a:pt x="26" y="99"/>
                    </a:cubicBezTo>
                    <a:cubicBezTo>
                      <a:pt x="25" y="100"/>
                      <a:pt x="25" y="102"/>
                      <a:pt x="24" y="103"/>
                    </a:cubicBezTo>
                    <a:cubicBezTo>
                      <a:pt x="23" y="105"/>
                      <a:pt x="22" y="107"/>
                      <a:pt x="21" y="109"/>
                    </a:cubicBezTo>
                    <a:cubicBezTo>
                      <a:pt x="19" y="112"/>
                      <a:pt x="15" y="113"/>
                      <a:pt x="12" y="113"/>
                    </a:cubicBezTo>
                    <a:cubicBezTo>
                      <a:pt x="11" y="113"/>
                      <a:pt x="9" y="113"/>
                      <a:pt x="8" y="11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1775160" y="2295720"/>
                <a:ext cx="15120" cy="77040"/>
              </a:xfrm>
              <a:custGeom>
                <a:rect b="b" l="l" r="r" t="t"/>
                <a:pathLst>
                  <a:path extrusionOk="0" h="214" w="42">
                    <a:moveTo>
                      <a:pt x="29" y="213"/>
                    </a:moveTo>
                    <a:cubicBezTo>
                      <a:pt x="22" y="213"/>
                      <a:pt x="19" y="207"/>
                      <a:pt x="19" y="201"/>
                    </a:cubicBezTo>
                    <a:cubicBezTo>
                      <a:pt x="20" y="199"/>
                      <a:pt x="20" y="197"/>
                      <a:pt x="20" y="195"/>
                    </a:cubicBezTo>
                    <a:cubicBezTo>
                      <a:pt x="21" y="188"/>
                      <a:pt x="21" y="181"/>
                      <a:pt x="21" y="174"/>
                    </a:cubicBezTo>
                    <a:cubicBezTo>
                      <a:pt x="21" y="167"/>
                      <a:pt x="20" y="159"/>
                      <a:pt x="20" y="152"/>
                    </a:cubicBezTo>
                    <a:cubicBezTo>
                      <a:pt x="19" y="144"/>
                      <a:pt x="19" y="135"/>
                      <a:pt x="18" y="127"/>
                    </a:cubicBezTo>
                    <a:lnTo>
                      <a:pt x="18" y="128"/>
                    </a:lnTo>
                    <a:cubicBezTo>
                      <a:pt x="17" y="122"/>
                      <a:pt x="16" y="116"/>
                      <a:pt x="15" y="109"/>
                    </a:cubicBezTo>
                    <a:lnTo>
                      <a:pt x="16" y="109"/>
                    </a:lnTo>
                    <a:cubicBezTo>
                      <a:pt x="13" y="93"/>
                      <a:pt x="10" y="78"/>
                      <a:pt x="6" y="62"/>
                    </a:cubicBezTo>
                    <a:cubicBezTo>
                      <a:pt x="5" y="54"/>
                      <a:pt x="3" y="45"/>
                      <a:pt x="2" y="36"/>
                    </a:cubicBezTo>
                    <a:cubicBezTo>
                      <a:pt x="1" y="29"/>
                      <a:pt x="0" y="22"/>
                      <a:pt x="1" y="14"/>
                    </a:cubicBezTo>
                    <a:cubicBezTo>
                      <a:pt x="1" y="10"/>
                      <a:pt x="2" y="6"/>
                      <a:pt x="5" y="3"/>
                    </a:cubicBezTo>
                    <a:cubicBezTo>
                      <a:pt x="8" y="1"/>
                      <a:pt x="12" y="0"/>
                      <a:pt x="15" y="1"/>
                    </a:cubicBezTo>
                    <a:cubicBezTo>
                      <a:pt x="20" y="2"/>
                      <a:pt x="24" y="7"/>
                      <a:pt x="23" y="13"/>
                    </a:cubicBezTo>
                    <a:cubicBezTo>
                      <a:pt x="23" y="14"/>
                      <a:pt x="22" y="15"/>
                      <a:pt x="22" y="17"/>
                    </a:cubicBezTo>
                    <a:cubicBezTo>
                      <a:pt x="21" y="19"/>
                      <a:pt x="21" y="21"/>
                      <a:pt x="21" y="24"/>
                    </a:cubicBezTo>
                    <a:cubicBezTo>
                      <a:pt x="22" y="28"/>
                      <a:pt x="22" y="32"/>
                      <a:pt x="22" y="36"/>
                    </a:cubicBezTo>
                    <a:cubicBezTo>
                      <a:pt x="26" y="58"/>
                      <a:pt x="30" y="80"/>
                      <a:pt x="34" y="102"/>
                    </a:cubicBezTo>
                    <a:cubicBezTo>
                      <a:pt x="37" y="123"/>
                      <a:pt x="39" y="145"/>
                      <a:pt x="40" y="166"/>
                    </a:cubicBezTo>
                    <a:cubicBezTo>
                      <a:pt x="41" y="179"/>
                      <a:pt x="41" y="191"/>
                      <a:pt x="40" y="204"/>
                    </a:cubicBezTo>
                    <a:cubicBezTo>
                      <a:pt x="39" y="209"/>
                      <a:pt x="35" y="213"/>
                      <a:pt x="29" y="2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1759680" y="2304720"/>
                <a:ext cx="36720" cy="35280"/>
              </a:xfrm>
              <a:custGeom>
                <a:rect b="b" l="l" r="r" t="t"/>
                <a:pathLst>
                  <a:path extrusionOk="0" h="98" w="102">
                    <a:moveTo>
                      <a:pt x="81" y="88"/>
                    </a:moveTo>
                    <a:cubicBezTo>
                      <a:pt x="80" y="82"/>
                      <a:pt x="80" y="77"/>
                      <a:pt x="79" y="72"/>
                    </a:cubicBezTo>
                    <a:cubicBezTo>
                      <a:pt x="78" y="66"/>
                      <a:pt x="77" y="60"/>
                      <a:pt x="75" y="55"/>
                    </a:cubicBezTo>
                    <a:lnTo>
                      <a:pt x="75" y="56"/>
                    </a:lnTo>
                    <a:cubicBezTo>
                      <a:pt x="74" y="51"/>
                      <a:pt x="73" y="47"/>
                      <a:pt x="71" y="42"/>
                    </a:cubicBezTo>
                    <a:cubicBezTo>
                      <a:pt x="70" y="40"/>
                      <a:pt x="68" y="37"/>
                      <a:pt x="67" y="35"/>
                    </a:cubicBezTo>
                    <a:cubicBezTo>
                      <a:pt x="66" y="33"/>
                      <a:pt x="65" y="30"/>
                      <a:pt x="63" y="29"/>
                    </a:cubicBezTo>
                    <a:cubicBezTo>
                      <a:pt x="63" y="28"/>
                      <a:pt x="61" y="27"/>
                      <a:pt x="61" y="26"/>
                    </a:cubicBezTo>
                    <a:cubicBezTo>
                      <a:pt x="60" y="26"/>
                      <a:pt x="60" y="25"/>
                      <a:pt x="60" y="25"/>
                    </a:cubicBezTo>
                    <a:cubicBezTo>
                      <a:pt x="57" y="27"/>
                      <a:pt x="53" y="28"/>
                      <a:pt x="50" y="27"/>
                    </a:cubicBezTo>
                    <a:cubicBezTo>
                      <a:pt x="49" y="27"/>
                      <a:pt x="49" y="27"/>
                      <a:pt x="49" y="28"/>
                    </a:cubicBezTo>
                    <a:cubicBezTo>
                      <a:pt x="48" y="29"/>
                      <a:pt x="47" y="30"/>
                      <a:pt x="46" y="31"/>
                    </a:cubicBezTo>
                    <a:cubicBezTo>
                      <a:pt x="44" y="34"/>
                      <a:pt x="42" y="37"/>
                      <a:pt x="40" y="40"/>
                    </a:cubicBezTo>
                    <a:cubicBezTo>
                      <a:pt x="36" y="46"/>
                      <a:pt x="33" y="53"/>
                      <a:pt x="30" y="60"/>
                    </a:cubicBezTo>
                    <a:cubicBezTo>
                      <a:pt x="27" y="65"/>
                      <a:pt x="25" y="71"/>
                      <a:pt x="22" y="77"/>
                    </a:cubicBezTo>
                    <a:cubicBezTo>
                      <a:pt x="19" y="82"/>
                      <a:pt x="14" y="84"/>
                      <a:pt x="9" y="82"/>
                    </a:cubicBezTo>
                    <a:cubicBezTo>
                      <a:pt x="4" y="81"/>
                      <a:pt x="0" y="74"/>
                      <a:pt x="3" y="69"/>
                    </a:cubicBezTo>
                    <a:cubicBezTo>
                      <a:pt x="4" y="65"/>
                      <a:pt x="5" y="61"/>
                      <a:pt x="7" y="58"/>
                    </a:cubicBezTo>
                    <a:cubicBezTo>
                      <a:pt x="8" y="55"/>
                      <a:pt x="9" y="53"/>
                      <a:pt x="10" y="51"/>
                    </a:cubicBezTo>
                    <a:cubicBezTo>
                      <a:pt x="12" y="47"/>
                      <a:pt x="14" y="43"/>
                      <a:pt x="16" y="39"/>
                    </a:cubicBezTo>
                    <a:cubicBezTo>
                      <a:pt x="18" y="35"/>
                      <a:pt x="20" y="30"/>
                      <a:pt x="22" y="26"/>
                    </a:cubicBezTo>
                    <a:cubicBezTo>
                      <a:pt x="24" y="23"/>
                      <a:pt x="25" y="21"/>
                      <a:pt x="27" y="18"/>
                    </a:cubicBezTo>
                    <a:cubicBezTo>
                      <a:pt x="29" y="14"/>
                      <a:pt x="33" y="8"/>
                      <a:pt x="38" y="5"/>
                    </a:cubicBezTo>
                    <a:cubicBezTo>
                      <a:pt x="42" y="2"/>
                      <a:pt x="47" y="0"/>
                      <a:pt x="52" y="0"/>
                    </a:cubicBezTo>
                    <a:cubicBezTo>
                      <a:pt x="57" y="1"/>
                      <a:pt x="63" y="2"/>
                      <a:pt x="67" y="5"/>
                    </a:cubicBezTo>
                    <a:cubicBezTo>
                      <a:pt x="77" y="12"/>
                      <a:pt x="84" y="21"/>
                      <a:pt x="88" y="32"/>
                    </a:cubicBezTo>
                    <a:cubicBezTo>
                      <a:pt x="96" y="49"/>
                      <a:pt x="99" y="68"/>
                      <a:pt x="101" y="86"/>
                    </a:cubicBezTo>
                    <a:cubicBezTo>
                      <a:pt x="101" y="92"/>
                      <a:pt x="96" y="96"/>
                      <a:pt x="91" y="97"/>
                    </a:cubicBezTo>
                    <a:cubicBezTo>
                      <a:pt x="85" y="97"/>
                      <a:pt x="81" y="93"/>
                      <a:pt x="81" y="8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>
                <a:off x="1514520" y="2087640"/>
                <a:ext cx="71640" cy="149400"/>
              </a:xfrm>
              <a:custGeom>
                <a:rect b="b" l="l" r="r" t="t"/>
                <a:pathLst>
                  <a:path extrusionOk="0" h="415" w="199">
                    <a:moveTo>
                      <a:pt x="81" y="395"/>
                    </a:moveTo>
                    <a:cubicBezTo>
                      <a:pt x="81" y="395"/>
                      <a:pt x="82" y="395"/>
                      <a:pt x="83" y="395"/>
                    </a:cubicBezTo>
                    <a:cubicBezTo>
                      <a:pt x="84" y="395"/>
                      <a:pt x="85" y="395"/>
                      <a:pt x="86" y="395"/>
                    </a:cubicBezTo>
                    <a:cubicBezTo>
                      <a:pt x="86" y="395"/>
                      <a:pt x="88" y="394"/>
                      <a:pt x="88" y="393"/>
                    </a:cubicBezTo>
                    <a:cubicBezTo>
                      <a:pt x="89" y="393"/>
                      <a:pt x="89" y="393"/>
                      <a:pt x="89" y="393"/>
                    </a:cubicBezTo>
                    <a:cubicBezTo>
                      <a:pt x="90" y="393"/>
                      <a:pt x="91" y="392"/>
                      <a:pt x="92" y="392"/>
                    </a:cubicBezTo>
                    <a:cubicBezTo>
                      <a:pt x="92" y="391"/>
                      <a:pt x="93" y="391"/>
                      <a:pt x="93" y="390"/>
                    </a:cubicBezTo>
                    <a:lnTo>
                      <a:pt x="94" y="389"/>
                    </a:lnTo>
                    <a:cubicBezTo>
                      <a:pt x="96" y="386"/>
                      <a:pt x="97" y="384"/>
                      <a:pt x="99" y="382"/>
                    </a:cubicBezTo>
                    <a:cubicBezTo>
                      <a:pt x="100" y="379"/>
                      <a:pt x="102" y="376"/>
                      <a:pt x="103" y="373"/>
                    </a:cubicBezTo>
                    <a:cubicBezTo>
                      <a:pt x="105" y="368"/>
                      <a:pt x="107" y="364"/>
                      <a:pt x="108" y="360"/>
                    </a:cubicBezTo>
                    <a:cubicBezTo>
                      <a:pt x="109" y="356"/>
                      <a:pt x="110" y="351"/>
                      <a:pt x="110" y="347"/>
                    </a:cubicBezTo>
                    <a:cubicBezTo>
                      <a:pt x="112" y="333"/>
                      <a:pt x="112" y="320"/>
                      <a:pt x="112" y="307"/>
                    </a:cubicBezTo>
                    <a:cubicBezTo>
                      <a:pt x="111" y="302"/>
                      <a:pt x="111" y="297"/>
                      <a:pt x="111" y="292"/>
                    </a:cubicBezTo>
                    <a:cubicBezTo>
                      <a:pt x="111" y="289"/>
                      <a:pt x="111" y="285"/>
                      <a:pt x="110" y="282"/>
                    </a:cubicBezTo>
                    <a:cubicBezTo>
                      <a:pt x="110" y="280"/>
                      <a:pt x="110" y="279"/>
                      <a:pt x="110" y="277"/>
                    </a:cubicBezTo>
                    <a:cubicBezTo>
                      <a:pt x="109" y="268"/>
                      <a:pt x="107" y="257"/>
                      <a:pt x="106" y="247"/>
                    </a:cubicBezTo>
                    <a:lnTo>
                      <a:pt x="106" y="246"/>
                    </a:lnTo>
                    <a:lnTo>
                      <a:pt x="106" y="247"/>
                    </a:lnTo>
                    <a:cubicBezTo>
                      <a:pt x="104" y="236"/>
                      <a:pt x="103" y="226"/>
                      <a:pt x="101" y="216"/>
                    </a:cubicBezTo>
                    <a:cubicBezTo>
                      <a:pt x="100" y="208"/>
                      <a:pt x="98" y="199"/>
                      <a:pt x="97" y="191"/>
                    </a:cubicBezTo>
                    <a:cubicBezTo>
                      <a:pt x="96" y="193"/>
                      <a:pt x="95" y="195"/>
                      <a:pt x="93" y="198"/>
                    </a:cubicBezTo>
                    <a:cubicBezTo>
                      <a:pt x="90" y="205"/>
                      <a:pt x="86" y="213"/>
                      <a:pt x="83" y="221"/>
                    </a:cubicBezTo>
                    <a:cubicBezTo>
                      <a:pt x="75" y="241"/>
                      <a:pt x="67" y="261"/>
                      <a:pt x="62" y="282"/>
                    </a:cubicBezTo>
                    <a:cubicBezTo>
                      <a:pt x="59" y="293"/>
                      <a:pt x="56" y="304"/>
                      <a:pt x="55" y="315"/>
                    </a:cubicBezTo>
                    <a:cubicBezTo>
                      <a:pt x="54" y="320"/>
                      <a:pt x="54" y="326"/>
                      <a:pt x="54" y="332"/>
                    </a:cubicBezTo>
                    <a:cubicBezTo>
                      <a:pt x="54" y="339"/>
                      <a:pt x="54" y="347"/>
                      <a:pt x="56" y="355"/>
                    </a:cubicBezTo>
                    <a:lnTo>
                      <a:pt x="56" y="354"/>
                    </a:lnTo>
                    <a:cubicBezTo>
                      <a:pt x="56" y="358"/>
                      <a:pt x="57" y="363"/>
                      <a:pt x="58" y="367"/>
                    </a:cubicBezTo>
                    <a:cubicBezTo>
                      <a:pt x="59" y="371"/>
                      <a:pt x="61" y="375"/>
                      <a:pt x="63" y="379"/>
                    </a:cubicBezTo>
                    <a:cubicBezTo>
                      <a:pt x="63" y="381"/>
                      <a:pt x="64" y="383"/>
                      <a:pt x="65" y="385"/>
                    </a:cubicBezTo>
                    <a:cubicBezTo>
                      <a:pt x="66" y="386"/>
                      <a:pt x="67" y="387"/>
                      <a:pt x="67" y="388"/>
                    </a:cubicBezTo>
                    <a:cubicBezTo>
                      <a:pt x="68" y="388"/>
                      <a:pt x="68" y="389"/>
                      <a:pt x="69" y="390"/>
                    </a:cubicBezTo>
                    <a:cubicBezTo>
                      <a:pt x="70" y="391"/>
                      <a:pt x="70" y="391"/>
                      <a:pt x="71" y="391"/>
                    </a:cubicBezTo>
                    <a:cubicBezTo>
                      <a:pt x="71" y="392"/>
                      <a:pt x="72" y="392"/>
                      <a:pt x="72" y="393"/>
                    </a:cubicBezTo>
                    <a:cubicBezTo>
                      <a:pt x="74" y="393"/>
                      <a:pt x="75" y="394"/>
                      <a:pt x="76" y="395"/>
                    </a:cubicBezTo>
                    <a:cubicBezTo>
                      <a:pt x="77" y="395"/>
                      <a:pt x="77" y="395"/>
                      <a:pt x="78" y="395"/>
                    </a:cubicBezTo>
                    <a:cubicBezTo>
                      <a:pt x="78" y="395"/>
                      <a:pt x="79" y="395"/>
                      <a:pt x="80" y="395"/>
                    </a:cubicBezTo>
                    <a:lnTo>
                      <a:pt x="81" y="395"/>
                    </a:lnTo>
                    <a:moveTo>
                      <a:pt x="78" y="414"/>
                    </a:moveTo>
                    <a:cubicBezTo>
                      <a:pt x="73" y="414"/>
                      <a:pt x="68" y="412"/>
                      <a:pt x="63" y="409"/>
                    </a:cubicBezTo>
                    <a:cubicBezTo>
                      <a:pt x="58" y="406"/>
                      <a:pt x="54" y="403"/>
                      <a:pt x="50" y="398"/>
                    </a:cubicBezTo>
                    <a:cubicBezTo>
                      <a:pt x="47" y="393"/>
                      <a:pt x="45" y="388"/>
                      <a:pt x="43" y="383"/>
                    </a:cubicBezTo>
                    <a:cubicBezTo>
                      <a:pt x="41" y="377"/>
                      <a:pt x="39" y="371"/>
                      <a:pt x="38" y="364"/>
                    </a:cubicBezTo>
                    <a:cubicBezTo>
                      <a:pt x="37" y="358"/>
                      <a:pt x="36" y="352"/>
                      <a:pt x="36" y="346"/>
                    </a:cubicBezTo>
                    <a:cubicBezTo>
                      <a:pt x="35" y="339"/>
                      <a:pt x="35" y="332"/>
                      <a:pt x="36" y="325"/>
                    </a:cubicBezTo>
                    <a:cubicBezTo>
                      <a:pt x="36" y="311"/>
                      <a:pt x="39" y="297"/>
                      <a:pt x="43" y="284"/>
                    </a:cubicBezTo>
                    <a:cubicBezTo>
                      <a:pt x="46" y="270"/>
                      <a:pt x="50" y="258"/>
                      <a:pt x="55" y="245"/>
                    </a:cubicBezTo>
                    <a:cubicBezTo>
                      <a:pt x="60" y="232"/>
                      <a:pt x="65" y="219"/>
                      <a:pt x="71" y="207"/>
                    </a:cubicBezTo>
                    <a:cubicBezTo>
                      <a:pt x="77" y="194"/>
                      <a:pt x="84" y="183"/>
                      <a:pt x="91" y="171"/>
                    </a:cubicBezTo>
                    <a:cubicBezTo>
                      <a:pt x="92" y="169"/>
                      <a:pt x="93" y="167"/>
                      <a:pt x="93" y="165"/>
                    </a:cubicBezTo>
                    <a:cubicBezTo>
                      <a:pt x="93" y="163"/>
                      <a:pt x="93" y="162"/>
                      <a:pt x="93" y="161"/>
                    </a:cubicBezTo>
                    <a:cubicBezTo>
                      <a:pt x="92" y="150"/>
                      <a:pt x="91" y="140"/>
                      <a:pt x="90" y="129"/>
                    </a:cubicBezTo>
                    <a:cubicBezTo>
                      <a:pt x="90" y="127"/>
                      <a:pt x="90" y="124"/>
                      <a:pt x="89" y="121"/>
                    </a:cubicBezTo>
                    <a:cubicBezTo>
                      <a:pt x="89" y="116"/>
                      <a:pt x="89" y="111"/>
                      <a:pt x="88" y="106"/>
                    </a:cubicBezTo>
                    <a:cubicBezTo>
                      <a:pt x="88" y="107"/>
                      <a:pt x="88" y="109"/>
                      <a:pt x="87" y="110"/>
                    </a:cubicBezTo>
                    <a:cubicBezTo>
                      <a:pt x="83" y="123"/>
                      <a:pt x="78" y="135"/>
                      <a:pt x="71" y="146"/>
                    </a:cubicBezTo>
                    <a:cubicBezTo>
                      <a:pt x="68" y="151"/>
                      <a:pt x="64" y="155"/>
                      <a:pt x="59" y="159"/>
                    </a:cubicBezTo>
                    <a:cubicBezTo>
                      <a:pt x="55" y="162"/>
                      <a:pt x="49" y="162"/>
                      <a:pt x="43" y="160"/>
                    </a:cubicBezTo>
                    <a:cubicBezTo>
                      <a:pt x="38" y="159"/>
                      <a:pt x="35" y="155"/>
                      <a:pt x="32" y="150"/>
                    </a:cubicBezTo>
                    <a:cubicBezTo>
                      <a:pt x="30" y="146"/>
                      <a:pt x="30" y="142"/>
                      <a:pt x="29" y="138"/>
                    </a:cubicBezTo>
                    <a:cubicBezTo>
                      <a:pt x="25" y="121"/>
                      <a:pt x="22" y="104"/>
                      <a:pt x="19" y="86"/>
                    </a:cubicBezTo>
                    <a:cubicBezTo>
                      <a:pt x="18" y="74"/>
                      <a:pt x="16" y="60"/>
                      <a:pt x="14" y="47"/>
                    </a:cubicBezTo>
                    <a:cubicBezTo>
                      <a:pt x="13" y="48"/>
                      <a:pt x="11" y="49"/>
                      <a:pt x="9" y="48"/>
                    </a:cubicBezTo>
                    <a:cubicBezTo>
                      <a:pt x="4" y="47"/>
                      <a:pt x="0" y="41"/>
                      <a:pt x="1" y="36"/>
                    </a:cubicBezTo>
                    <a:cubicBezTo>
                      <a:pt x="1" y="32"/>
                      <a:pt x="3" y="29"/>
                      <a:pt x="3" y="25"/>
                    </a:cubicBezTo>
                    <a:cubicBezTo>
                      <a:pt x="4" y="21"/>
                      <a:pt x="5" y="16"/>
                      <a:pt x="5" y="12"/>
                    </a:cubicBezTo>
                    <a:cubicBezTo>
                      <a:pt x="6" y="9"/>
                      <a:pt x="7" y="8"/>
                      <a:pt x="8" y="6"/>
                    </a:cubicBezTo>
                    <a:cubicBezTo>
                      <a:pt x="9" y="4"/>
                      <a:pt x="10" y="3"/>
                      <a:pt x="12" y="2"/>
                    </a:cubicBezTo>
                    <a:cubicBezTo>
                      <a:pt x="16" y="0"/>
                      <a:pt x="21" y="1"/>
                      <a:pt x="25" y="4"/>
                    </a:cubicBezTo>
                    <a:cubicBezTo>
                      <a:pt x="28" y="7"/>
                      <a:pt x="29" y="10"/>
                      <a:pt x="30" y="14"/>
                    </a:cubicBezTo>
                    <a:cubicBezTo>
                      <a:pt x="30" y="16"/>
                      <a:pt x="30" y="19"/>
                      <a:pt x="31" y="21"/>
                    </a:cubicBezTo>
                    <a:cubicBezTo>
                      <a:pt x="32" y="24"/>
                      <a:pt x="32" y="28"/>
                      <a:pt x="32" y="30"/>
                    </a:cubicBezTo>
                    <a:cubicBezTo>
                      <a:pt x="35" y="47"/>
                      <a:pt x="36" y="65"/>
                      <a:pt x="39" y="82"/>
                    </a:cubicBezTo>
                    <a:cubicBezTo>
                      <a:pt x="39" y="81"/>
                      <a:pt x="38" y="81"/>
                      <a:pt x="38" y="81"/>
                    </a:cubicBezTo>
                    <a:cubicBezTo>
                      <a:pt x="39" y="88"/>
                      <a:pt x="40" y="95"/>
                      <a:pt x="41" y="102"/>
                    </a:cubicBezTo>
                    <a:lnTo>
                      <a:pt x="41" y="101"/>
                    </a:lnTo>
                    <a:cubicBezTo>
                      <a:pt x="42" y="104"/>
                      <a:pt x="42" y="107"/>
                      <a:pt x="43" y="110"/>
                    </a:cubicBezTo>
                    <a:cubicBezTo>
                      <a:pt x="43" y="113"/>
                      <a:pt x="43" y="115"/>
                      <a:pt x="44" y="117"/>
                    </a:cubicBezTo>
                    <a:cubicBezTo>
                      <a:pt x="45" y="121"/>
                      <a:pt x="46" y="125"/>
                      <a:pt x="46" y="128"/>
                    </a:cubicBezTo>
                    <a:cubicBezTo>
                      <a:pt x="47" y="131"/>
                      <a:pt x="48" y="134"/>
                      <a:pt x="49" y="136"/>
                    </a:cubicBezTo>
                    <a:cubicBezTo>
                      <a:pt x="49" y="137"/>
                      <a:pt x="49" y="139"/>
                      <a:pt x="50" y="140"/>
                    </a:cubicBezTo>
                    <a:cubicBezTo>
                      <a:pt x="51" y="139"/>
                      <a:pt x="51" y="138"/>
                      <a:pt x="53" y="137"/>
                    </a:cubicBezTo>
                    <a:cubicBezTo>
                      <a:pt x="54" y="135"/>
                      <a:pt x="55" y="134"/>
                      <a:pt x="56" y="132"/>
                    </a:cubicBezTo>
                    <a:lnTo>
                      <a:pt x="56" y="131"/>
                    </a:lnTo>
                    <a:cubicBezTo>
                      <a:pt x="56" y="132"/>
                      <a:pt x="56" y="132"/>
                      <a:pt x="56" y="132"/>
                    </a:cubicBezTo>
                    <a:cubicBezTo>
                      <a:pt x="58" y="127"/>
                      <a:pt x="61" y="122"/>
                      <a:pt x="64" y="117"/>
                    </a:cubicBezTo>
                    <a:cubicBezTo>
                      <a:pt x="63" y="117"/>
                      <a:pt x="63" y="118"/>
                      <a:pt x="63" y="118"/>
                    </a:cubicBezTo>
                    <a:cubicBezTo>
                      <a:pt x="69" y="103"/>
                      <a:pt x="74" y="88"/>
                      <a:pt x="78" y="72"/>
                    </a:cubicBezTo>
                    <a:cubicBezTo>
                      <a:pt x="82" y="58"/>
                      <a:pt x="85" y="43"/>
                      <a:pt x="87" y="29"/>
                    </a:cubicBezTo>
                    <a:cubicBezTo>
                      <a:pt x="88" y="28"/>
                      <a:pt x="88" y="27"/>
                      <a:pt x="88" y="26"/>
                    </a:cubicBezTo>
                    <a:cubicBezTo>
                      <a:pt x="88" y="23"/>
                      <a:pt x="89" y="21"/>
                      <a:pt x="91" y="19"/>
                    </a:cubicBezTo>
                    <a:cubicBezTo>
                      <a:pt x="93" y="17"/>
                      <a:pt x="96" y="16"/>
                      <a:pt x="99" y="16"/>
                    </a:cubicBezTo>
                    <a:cubicBezTo>
                      <a:pt x="104" y="16"/>
                      <a:pt x="109" y="22"/>
                      <a:pt x="108" y="27"/>
                    </a:cubicBezTo>
                    <a:cubicBezTo>
                      <a:pt x="107" y="50"/>
                      <a:pt x="107" y="73"/>
                      <a:pt x="107" y="96"/>
                    </a:cubicBezTo>
                    <a:cubicBezTo>
                      <a:pt x="107" y="104"/>
                      <a:pt x="107" y="112"/>
                      <a:pt x="108" y="120"/>
                    </a:cubicBezTo>
                    <a:cubicBezTo>
                      <a:pt x="108" y="127"/>
                      <a:pt x="109" y="132"/>
                      <a:pt x="109" y="138"/>
                    </a:cubicBezTo>
                    <a:cubicBezTo>
                      <a:pt x="109" y="139"/>
                      <a:pt x="109" y="139"/>
                      <a:pt x="109" y="140"/>
                    </a:cubicBezTo>
                    <a:cubicBezTo>
                      <a:pt x="113" y="134"/>
                      <a:pt x="116" y="129"/>
                      <a:pt x="120" y="123"/>
                    </a:cubicBezTo>
                    <a:cubicBezTo>
                      <a:pt x="127" y="113"/>
                      <a:pt x="134" y="103"/>
                      <a:pt x="140" y="92"/>
                    </a:cubicBezTo>
                    <a:cubicBezTo>
                      <a:pt x="155" y="69"/>
                      <a:pt x="170" y="47"/>
                      <a:pt x="184" y="24"/>
                    </a:cubicBezTo>
                    <a:cubicBezTo>
                      <a:pt x="187" y="21"/>
                      <a:pt x="191" y="20"/>
                      <a:pt x="194" y="22"/>
                    </a:cubicBezTo>
                    <a:cubicBezTo>
                      <a:pt x="198" y="25"/>
                      <a:pt x="198" y="29"/>
                      <a:pt x="197" y="32"/>
                    </a:cubicBezTo>
                    <a:cubicBezTo>
                      <a:pt x="181" y="56"/>
                      <a:pt x="166" y="80"/>
                      <a:pt x="151" y="104"/>
                    </a:cubicBezTo>
                    <a:cubicBezTo>
                      <a:pt x="137" y="125"/>
                      <a:pt x="124" y="145"/>
                      <a:pt x="111" y="166"/>
                    </a:cubicBezTo>
                    <a:cubicBezTo>
                      <a:pt x="112" y="171"/>
                      <a:pt x="113" y="177"/>
                      <a:pt x="113" y="183"/>
                    </a:cubicBezTo>
                    <a:lnTo>
                      <a:pt x="113" y="184"/>
                    </a:lnTo>
                    <a:lnTo>
                      <a:pt x="113" y="183"/>
                    </a:lnTo>
                    <a:cubicBezTo>
                      <a:pt x="116" y="203"/>
                      <a:pt x="120" y="223"/>
                      <a:pt x="123" y="243"/>
                    </a:cubicBezTo>
                    <a:cubicBezTo>
                      <a:pt x="124" y="253"/>
                      <a:pt x="125" y="263"/>
                      <a:pt x="127" y="273"/>
                    </a:cubicBezTo>
                    <a:cubicBezTo>
                      <a:pt x="127" y="276"/>
                      <a:pt x="128" y="279"/>
                      <a:pt x="128" y="283"/>
                    </a:cubicBezTo>
                    <a:cubicBezTo>
                      <a:pt x="128" y="289"/>
                      <a:pt x="128" y="296"/>
                      <a:pt x="129" y="303"/>
                    </a:cubicBezTo>
                    <a:cubicBezTo>
                      <a:pt x="130" y="312"/>
                      <a:pt x="129" y="321"/>
                      <a:pt x="129" y="330"/>
                    </a:cubicBezTo>
                    <a:cubicBezTo>
                      <a:pt x="129" y="342"/>
                      <a:pt x="128" y="355"/>
                      <a:pt x="125" y="367"/>
                    </a:cubicBezTo>
                    <a:cubicBezTo>
                      <a:pt x="123" y="373"/>
                      <a:pt x="121" y="379"/>
                      <a:pt x="118" y="385"/>
                    </a:cubicBezTo>
                    <a:cubicBezTo>
                      <a:pt x="117" y="388"/>
                      <a:pt x="116" y="391"/>
                      <a:pt x="114" y="393"/>
                    </a:cubicBezTo>
                    <a:cubicBezTo>
                      <a:pt x="112" y="396"/>
                      <a:pt x="110" y="399"/>
                      <a:pt x="109" y="401"/>
                    </a:cubicBezTo>
                    <a:cubicBezTo>
                      <a:pt x="102" y="410"/>
                      <a:pt x="91" y="414"/>
                      <a:pt x="80" y="414"/>
                    </a:cubicBezTo>
                    <a:cubicBezTo>
                      <a:pt x="79" y="414"/>
                      <a:pt x="79" y="414"/>
                      <a:pt x="78" y="41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>
                <a:off x="1271160" y="2242080"/>
                <a:ext cx="851760" cy="552600"/>
              </a:xfrm>
              <a:custGeom>
                <a:rect b="b" l="l" r="r" t="t"/>
                <a:pathLst>
                  <a:path extrusionOk="0" h="1535" w="2366">
                    <a:moveTo>
                      <a:pt x="16" y="1532"/>
                    </a:moveTo>
                    <a:cubicBezTo>
                      <a:pt x="7" y="1530"/>
                      <a:pt x="0" y="1522"/>
                      <a:pt x="0" y="1512"/>
                    </a:cubicBezTo>
                    <a:cubicBezTo>
                      <a:pt x="0" y="1503"/>
                      <a:pt x="9" y="1493"/>
                      <a:pt x="20" y="1494"/>
                    </a:cubicBezTo>
                    <a:cubicBezTo>
                      <a:pt x="25" y="1494"/>
                      <a:pt x="30" y="1495"/>
                      <a:pt x="35" y="1496"/>
                    </a:cubicBezTo>
                    <a:cubicBezTo>
                      <a:pt x="41" y="1496"/>
                      <a:pt x="47" y="1496"/>
                      <a:pt x="53" y="1496"/>
                    </a:cubicBezTo>
                    <a:cubicBezTo>
                      <a:pt x="73" y="1494"/>
                      <a:pt x="92" y="1492"/>
                      <a:pt x="111" y="1489"/>
                    </a:cubicBezTo>
                    <a:cubicBezTo>
                      <a:pt x="110" y="1489"/>
                      <a:pt x="110" y="1489"/>
                      <a:pt x="110" y="1490"/>
                    </a:cubicBezTo>
                    <a:cubicBezTo>
                      <a:pt x="126" y="1487"/>
                      <a:pt x="141" y="1484"/>
                      <a:pt x="156" y="1480"/>
                    </a:cubicBezTo>
                    <a:cubicBezTo>
                      <a:pt x="171" y="1477"/>
                      <a:pt x="186" y="1473"/>
                      <a:pt x="200" y="1469"/>
                    </a:cubicBezTo>
                    <a:cubicBezTo>
                      <a:pt x="205" y="1468"/>
                      <a:pt x="209" y="1466"/>
                      <a:pt x="214" y="1464"/>
                    </a:cubicBezTo>
                    <a:cubicBezTo>
                      <a:pt x="232" y="1455"/>
                      <a:pt x="250" y="1445"/>
                      <a:pt x="267" y="1434"/>
                    </a:cubicBezTo>
                    <a:cubicBezTo>
                      <a:pt x="267" y="1434"/>
                      <a:pt x="266" y="1434"/>
                      <a:pt x="266" y="1435"/>
                    </a:cubicBezTo>
                    <a:cubicBezTo>
                      <a:pt x="293" y="1418"/>
                      <a:pt x="321" y="1401"/>
                      <a:pt x="348" y="1383"/>
                    </a:cubicBezTo>
                    <a:cubicBezTo>
                      <a:pt x="375" y="1364"/>
                      <a:pt x="401" y="1345"/>
                      <a:pt x="427" y="1325"/>
                    </a:cubicBezTo>
                    <a:cubicBezTo>
                      <a:pt x="455" y="1302"/>
                      <a:pt x="483" y="1278"/>
                      <a:pt x="511" y="1254"/>
                    </a:cubicBezTo>
                    <a:cubicBezTo>
                      <a:pt x="538" y="1231"/>
                      <a:pt x="565" y="1207"/>
                      <a:pt x="590" y="1180"/>
                    </a:cubicBezTo>
                    <a:cubicBezTo>
                      <a:pt x="606" y="1163"/>
                      <a:pt x="622" y="1145"/>
                      <a:pt x="637" y="1126"/>
                    </a:cubicBezTo>
                    <a:cubicBezTo>
                      <a:pt x="653" y="1108"/>
                      <a:pt x="668" y="1090"/>
                      <a:pt x="684" y="1073"/>
                    </a:cubicBezTo>
                    <a:cubicBezTo>
                      <a:pt x="701" y="1054"/>
                      <a:pt x="718" y="1036"/>
                      <a:pt x="733" y="1017"/>
                    </a:cubicBezTo>
                    <a:cubicBezTo>
                      <a:pt x="748" y="999"/>
                      <a:pt x="763" y="980"/>
                      <a:pt x="778" y="961"/>
                    </a:cubicBezTo>
                    <a:cubicBezTo>
                      <a:pt x="793" y="942"/>
                      <a:pt x="808" y="923"/>
                      <a:pt x="823" y="904"/>
                    </a:cubicBezTo>
                    <a:cubicBezTo>
                      <a:pt x="839" y="884"/>
                      <a:pt x="857" y="866"/>
                      <a:pt x="874" y="848"/>
                    </a:cubicBezTo>
                    <a:cubicBezTo>
                      <a:pt x="891" y="831"/>
                      <a:pt x="908" y="814"/>
                      <a:pt x="925" y="797"/>
                    </a:cubicBezTo>
                    <a:cubicBezTo>
                      <a:pt x="942" y="779"/>
                      <a:pt x="961" y="761"/>
                      <a:pt x="979" y="745"/>
                    </a:cubicBezTo>
                    <a:cubicBezTo>
                      <a:pt x="1004" y="722"/>
                      <a:pt x="1030" y="701"/>
                      <a:pt x="1057" y="679"/>
                    </a:cubicBezTo>
                    <a:cubicBezTo>
                      <a:pt x="1070" y="668"/>
                      <a:pt x="1084" y="657"/>
                      <a:pt x="1097" y="646"/>
                    </a:cubicBezTo>
                    <a:cubicBezTo>
                      <a:pt x="1110" y="636"/>
                      <a:pt x="1123" y="626"/>
                      <a:pt x="1136" y="616"/>
                    </a:cubicBezTo>
                    <a:cubicBezTo>
                      <a:pt x="1157" y="599"/>
                      <a:pt x="1178" y="581"/>
                      <a:pt x="1199" y="562"/>
                    </a:cubicBezTo>
                    <a:cubicBezTo>
                      <a:pt x="1219" y="544"/>
                      <a:pt x="1238" y="526"/>
                      <a:pt x="1257" y="506"/>
                    </a:cubicBezTo>
                    <a:cubicBezTo>
                      <a:pt x="1256" y="507"/>
                      <a:pt x="1256" y="507"/>
                      <a:pt x="1255" y="508"/>
                    </a:cubicBezTo>
                    <a:cubicBezTo>
                      <a:pt x="1258" y="506"/>
                      <a:pt x="1260" y="503"/>
                      <a:pt x="1262" y="501"/>
                    </a:cubicBezTo>
                    <a:lnTo>
                      <a:pt x="1262" y="502"/>
                    </a:lnTo>
                    <a:cubicBezTo>
                      <a:pt x="1262" y="501"/>
                      <a:pt x="1263" y="500"/>
                      <a:pt x="1263" y="499"/>
                    </a:cubicBezTo>
                    <a:cubicBezTo>
                      <a:pt x="1264" y="499"/>
                      <a:pt x="1264" y="499"/>
                      <a:pt x="1265" y="499"/>
                    </a:cubicBezTo>
                    <a:cubicBezTo>
                      <a:pt x="1265" y="498"/>
                      <a:pt x="1265" y="498"/>
                      <a:pt x="1266" y="497"/>
                    </a:cubicBezTo>
                    <a:cubicBezTo>
                      <a:pt x="1267" y="496"/>
                      <a:pt x="1268" y="496"/>
                      <a:pt x="1268" y="495"/>
                    </a:cubicBezTo>
                    <a:lnTo>
                      <a:pt x="1268" y="496"/>
                    </a:lnTo>
                    <a:cubicBezTo>
                      <a:pt x="1294" y="467"/>
                      <a:pt x="1322" y="440"/>
                      <a:pt x="1350" y="411"/>
                    </a:cubicBezTo>
                    <a:cubicBezTo>
                      <a:pt x="1349" y="412"/>
                      <a:pt x="1349" y="412"/>
                      <a:pt x="1348" y="413"/>
                    </a:cubicBezTo>
                    <a:cubicBezTo>
                      <a:pt x="1350" y="411"/>
                      <a:pt x="1353" y="408"/>
                      <a:pt x="1355" y="405"/>
                    </a:cubicBezTo>
                    <a:cubicBezTo>
                      <a:pt x="1357" y="404"/>
                      <a:pt x="1359" y="401"/>
                      <a:pt x="1361" y="400"/>
                    </a:cubicBezTo>
                    <a:cubicBezTo>
                      <a:pt x="1361" y="399"/>
                      <a:pt x="1362" y="398"/>
                      <a:pt x="1363" y="398"/>
                    </a:cubicBezTo>
                    <a:cubicBezTo>
                      <a:pt x="1375" y="384"/>
                      <a:pt x="1388" y="372"/>
                      <a:pt x="1402" y="360"/>
                    </a:cubicBezTo>
                    <a:cubicBezTo>
                      <a:pt x="1417" y="348"/>
                      <a:pt x="1431" y="336"/>
                      <a:pt x="1446" y="323"/>
                    </a:cubicBezTo>
                    <a:cubicBezTo>
                      <a:pt x="1460" y="312"/>
                      <a:pt x="1473" y="299"/>
                      <a:pt x="1487" y="287"/>
                    </a:cubicBezTo>
                    <a:cubicBezTo>
                      <a:pt x="1502" y="275"/>
                      <a:pt x="1516" y="263"/>
                      <a:pt x="1532" y="252"/>
                    </a:cubicBezTo>
                    <a:cubicBezTo>
                      <a:pt x="1550" y="236"/>
                      <a:pt x="1569" y="220"/>
                      <a:pt x="1589" y="206"/>
                    </a:cubicBezTo>
                    <a:cubicBezTo>
                      <a:pt x="1609" y="192"/>
                      <a:pt x="1629" y="179"/>
                      <a:pt x="1650" y="165"/>
                    </a:cubicBezTo>
                    <a:cubicBezTo>
                      <a:pt x="1670" y="151"/>
                      <a:pt x="1690" y="137"/>
                      <a:pt x="1711" y="125"/>
                    </a:cubicBezTo>
                    <a:cubicBezTo>
                      <a:pt x="1721" y="119"/>
                      <a:pt x="1731" y="113"/>
                      <a:pt x="1742" y="108"/>
                    </a:cubicBezTo>
                    <a:cubicBezTo>
                      <a:pt x="1752" y="102"/>
                      <a:pt x="1762" y="96"/>
                      <a:pt x="1773" y="91"/>
                    </a:cubicBezTo>
                    <a:cubicBezTo>
                      <a:pt x="1792" y="81"/>
                      <a:pt x="1812" y="70"/>
                      <a:pt x="1832" y="63"/>
                    </a:cubicBezTo>
                    <a:cubicBezTo>
                      <a:pt x="1853" y="55"/>
                      <a:pt x="1875" y="49"/>
                      <a:pt x="1896" y="43"/>
                    </a:cubicBezTo>
                    <a:cubicBezTo>
                      <a:pt x="1916" y="37"/>
                      <a:pt x="1936" y="31"/>
                      <a:pt x="1957" y="28"/>
                    </a:cubicBezTo>
                    <a:cubicBezTo>
                      <a:pt x="1968" y="26"/>
                      <a:pt x="1980" y="24"/>
                      <a:pt x="1992" y="23"/>
                    </a:cubicBezTo>
                    <a:cubicBezTo>
                      <a:pt x="2002" y="22"/>
                      <a:pt x="2013" y="22"/>
                      <a:pt x="2024" y="22"/>
                    </a:cubicBezTo>
                    <a:lnTo>
                      <a:pt x="2023" y="22"/>
                    </a:lnTo>
                    <a:cubicBezTo>
                      <a:pt x="2039" y="21"/>
                      <a:pt x="2055" y="20"/>
                      <a:pt x="2072" y="18"/>
                    </a:cubicBezTo>
                    <a:cubicBezTo>
                      <a:pt x="2088" y="16"/>
                      <a:pt x="2105" y="14"/>
                      <a:pt x="2122" y="11"/>
                    </a:cubicBezTo>
                    <a:cubicBezTo>
                      <a:pt x="2142" y="8"/>
                      <a:pt x="2161" y="4"/>
                      <a:pt x="2181" y="2"/>
                    </a:cubicBezTo>
                    <a:cubicBezTo>
                      <a:pt x="2202" y="0"/>
                      <a:pt x="2222" y="0"/>
                      <a:pt x="2242" y="1"/>
                    </a:cubicBezTo>
                    <a:cubicBezTo>
                      <a:pt x="2262" y="1"/>
                      <a:pt x="2281" y="2"/>
                      <a:pt x="2301" y="4"/>
                    </a:cubicBezTo>
                    <a:cubicBezTo>
                      <a:pt x="2310" y="5"/>
                      <a:pt x="2321" y="6"/>
                      <a:pt x="2331" y="9"/>
                    </a:cubicBezTo>
                    <a:cubicBezTo>
                      <a:pt x="2338" y="10"/>
                      <a:pt x="2345" y="13"/>
                      <a:pt x="2352" y="16"/>
                    </a:cubicBezTo>
                    <a:cubicBezTo>
                      <a:pt x="2361" y="20"/>
                      <a:pt x="2365" y="30"/>
                      <a:pt x="2361" y="40"/>
                    </a:cubicBezTo>
                    <a:cubicBezTo>
                      <a:pt x="2357" y="48"/>
                      <a:pt x="2347" y="52"/>
                      <a:pt x="2338" y="48"/>
                    </a:cubicBezTo>
                    <a:cubicBezTo>
                      <a:pt x="2336" y="47"/>
                      <a:pt x="2333" y="46"/>
                      <a:pt x="2331" y="45"/>
                    </a:cubicBezTo>
                    <a:cubicBezTo>
                      <a:pt x="2329" y="44"/>
                      <a:pt x="2326" y="44"/>
                      <a:pt x="2324" y="43"/>
                    </a:cubicBezTo>
                    <a:cubicBezTo>
                      <a:pt x="2313" y="41"/>
                      <a:pt x="2304" y="40"/>
                      <a:pt x="2293" y="38"/>
                    </a:cubicBezTo>
                    <a:cubicBezTo>
                      <a:pt x="2291" y="38"/>
                      <a:pt x="2288" y="38"/>
                      <a:pt x="2285" y="38"/>
                    </a:cubicBezTo>
                    <a:cubicBezTo>
                      <a:pt x="2286" y="38"/>
                      <a:pt x="2286" y="38"/>
                      <a:pt x="2286" y="38"/>
                    </a:cubicBezTo>
                    <a:cubicBezTo>
                      <a:pt x="2285" y="38"/>
                      <a:pt x="2285" y="38"/>
                      <a:pt x="2284" y="38"/>
                    </a:cubicBezTo>
                    <a:cubicBezTo>
                      <a:pt x="2271" y="37"/>
                      <a:pt x="2259" y="36"/>
                      <a:pt x="2246" y="36"/>
                    </a:cubicBezTo>
                    <a:cubicBezTo>
                      <a:pt x="2233" y="35"/>
                      <a:pt x="2220" y="35"/>
                      <a:pt x="2206" y="35"/>
                    </a:cubicBezTo>
                    <a:cubicBezTo>
                      <a:pt x="2199" y="36"/>
                      <a:pt x="2192" y="36"/>
                      <a:pt x="2185" y="37"/>
                    </a:cubicBezTo>
                    <a:cubicBezTo>
                      <a:pt x="2177" y="37"/>
                      <a:pt x="2169" y="38"/>
                      <a:pt x="2161" y="40"/>
                    </a:cubicBezTo>
                    <a:cubicBezTo>
                      <a:pt x="2145" y="43"/>
                      <a:pt x="2129" y="45"/>
                      <a:pt x="2112" y="48"/>
                    </a:cubicBezTo>
                    <a:cubicBezTo>
                      <a:pt x="2095" y="51"/>
                      <a:pt x="2077" y="53"/>
                      <a:pt x="2059" y="55"/>
                    </a:cubicBezTo>
                    <a:cubicBezTo>
                      <a:pt x="2044" y="57"/>
                      <a:pt x="2028" y="58"/>
                      <a:pt x="2012" y="58"/>
                    </a:cubicBezTo>
                    <a:cubicBezTo>
                      <a:pt x="1995" y="59"/>
                      <a:pt x="1978" y="61"/>
                      <a:pt x="1962" y="64"/>
                    </a:cubicBezTo>
                    <a:cubicBezTo>
                      <a:pt x="1939" y="69"/>
                      <a:pt x="1917" y="74"/>
                      <a:pt x="1894" y="81"/>
                    </a:cubicBezTo>
                    <a:cubicBezTo>
                      <a:pt x="1872" y="88"/>
                      <a:pt x="1851" y="95"/>
                      <a:pt x="1830" y="104"/>
                    </a:cubicBezTo>
                    <a:cubicBezTo>
                      <a:pt x="1790" y="122"/>
                      <a:pt x="1753" y="143"/>
                      <a:pt x="1716" y="165"/>
                    </a:cubicBezTo>
                    <a:cubicBezTo>
                      <a:pt x="1694" y="179"/>
                      <a:pt x="1673" y="194"/>
                      <a:pt x="1652" y="209"/>
                    </a:cubicBezTo>
                    <a:cubicBezTo>
                      <a:pt x="1631" y="222"/>
                      <a:pt x="1611" y="236"/>
                      <a:pt x="1591" y="252"/>
                    </a:cubicBezTo>
                    <a:cubicBezTo>
                      <a:pt x="1573" y="266"/>
                      <a:pt x="1555" y="281"/>
                      <a:pt x="1537" y="295"/>
                    </a:cubicBezTo>
                    <a:cubicBezTo>
                      <a:pt x="1511" y="316"/>
                      <a:pt x="1486" y="338"/>
                      <a:pt x="1460" y="360"/>
                    </a:cubicBezTo>
                    <a:cubicBezTo>
                      <a:pt x="1447" y="372"/>
                      <a:pt x="1433" y="383"/>
                      <a:pt x="1420" y="395"/>
                    </a:cubicBezTo>
                    <a:cubicBezTo>
                      <a:pt x="1407" y="407"/>
                      <a:pt x="1395" y="419"/>
                      <a:pt x="1382" y="432"/>
                    </a:cubicBezTo>
                    <a:lnTo>
                      <a:pt x="1383" y="432"/>
                    </a:lnTo>
                    <a:cubicBezTo>
                      <a:pt x="1355" y="460"/>
                      <a:pt x="1326" y="488"/>
                      <a:pt x="1298" y="517"/>
                    </a:cubicBezTo>
                    <a:cubicBezTo>
                      <a:pt x="1299" y="517"/>
                      <a:pt x="1300" y="516"/>
                      <a:pt x="1300" y="516"/>
                    </a:cubicBezTo>
                    <a:cubicBezTo>
                      <a:pt x="1286" y="531"/>
                      <a:pt x="1272" y="546"/>
                      <a:pt x="1256" y="561"/>
                    </a:cubicBezTo>
                    <a:cubicBezTo>
                      <a:pt x="1242" y="575"/>
                      <a:pt x="1227" y="588"/>
                      <a:pt x="1212" y="602"/>
                    </a:cubicBezTo>
                    <a:cubicBezTo>
                      <a:pt x="1180" y="629"/>
                      <a:pt x="1148" y="655"/>
                      <a:pt x="1115" y="681"/>
                    </a:cubicBezTo>
                    <a:cubicBezTo>
                      <a:pt x="1116" y="680"/>
                      <a:pt x="1116" y="680"/>
                      <a:pt x="1117" y="680"/>
                    </a:cubicBezTo>
                    <a:cubicBezTo>
                      <a:pt x="1104" y="690"/>
                      <a:pt x="1092" y="699"/>
                      <a:pt x="1080" y="709"/>
                    </a:cubicBezTo>
                    <a:cubicBezTo>
                      <a:pt x="1081" y="709"/>
                      <a:pt x="1081" y="708"/>
                      <a:pt x="1082" y="708"/>
                    </a:cubicBezTo>
                    <a:cubicBezTo>
                      <a:pt x="1046" y="736"/>
                      <a:pt x="1010" y="766"/>
                      <a:pt x="977" y="799"/>
                    </a:cubicBezTo>
                    <a:cubicBezTo>
                      <a:pt x="962" y="814"/>
                      <a:pt x="947" y="829"/>
                      <a:pt x="931" y="845"/>
                    </a:cubicBezTo>
                    <a:cubicBezTo>
                      <a:pt x="916" y="861"/>
                      <a:pt x="899" y="877"/>
                      <a:pt x="883" y="893"/>
                    </a:cubicBezTo>
                    <a:lnTo>
                      <a:pt x="884" y="893"/>
                    </a:lnTo>
                    <a:cubicBezTo>
                      <a:pt x="867" y="910"/>
                      <a:pt x="852" y="928"/>
                      <a:pt x="838" y="946"/>
                    </a:cubicBezTo>
                    <a:cubicBezTo>
                      <a:pt x="822" y="966"/>
                      <a:pt x="807" y="985"/>
                      <a:pt x="792" y="1005"/>
                    </a:cubicBezTo>
                    <a:cubicBezTo>
                      <a:pt x="777" y="1023"/>
                      <a:pt x="762" y="1041"/>
                      <a:pt x="747" y="1059"/>
                    </a:cubicBezTo>
                    <a:cubicBezTo>
                      <a:pt x="732" y="1077"/>
                      <a:pt x="716" y="1095"/>
                      <a:pt x="700" y="1112"/>
                    </a:cubicBezTo>
                    <a:cubicBezTo>
                      <a:pt x="684" y="1130"/>
                      <a:pt x="669" y="1148"/>
                      <a:pt x="653" y="1167"/>
                    </a:cubicBezTo>
                    <a:cubicBezTo>
                      <a:pt x="637" y="1186"/>
                      <a:pt x="620" y="1205"/>
                      <a:pt x="602" y="1223"/>
                    </a:cubicBezTo>
                    <a:cubicBezTo>
                      <a:pt x="584" y="1240"/>
                      <a:pt x="565" y="1257"/>
                      <a:pt x="547" y="1272"/>
                    </a:cubicBezTo>
                    <a:cubicBezTo>
                      <a:pt x="529" y="1289"/>
                      <a:pt x="510" y="1305"/>
                      <a:pt x="491" y="1321"/>
                    </a:cubicBezTo>
                    <a:cubicBezTo>
                      <a:pt x="472" y="1336"/>
                      <a:pt x="454" y="1352"/>
                      <a:pt x="434" y="1367"/>
                    </a:cubicBezTo>
                    <a:cubicBezTo>
                      <a:pt x="415" y="1382"/>
                      <a:pt x="394" y="1396"/>
                      <a:pt x="374" y="1410"/>
                    </a:cubicBezTo>
                    <a:cubicBezTo>
                      <a:pt x="334" y="1437"/>
                      <a:pt x="292" y="1463"/>
                      <a:pt x="251" y="1488"/>
                    </a:cubicBezTo>
                    <a:cubicBezTo>
                      <a:pt x="243" y="1493"/>
                      <a:pt x="236" y="1497"/>
                      <a:pt x="227" y="1501"/>
                    </a:cubicBezTo>
                    <a:cubicBezTo>
                      <a:pt x="218" y="1504"/>
                      <a:pt x="208" y="1507"/>
                      <a:pt x="197" y="1510"/>
                    </a:cubicBezTo>
                    <a:cubicBezTo>
                      <a:pt x="176" y="1514"/>
                      <a:pt x="155" y="1519"/>
                      <a:pt x="134" y="1522"/>
                    </a:cubicBezTo>
                    <a:cubicBezTo>
                      <a:pt x="115" y="1526"/>
                      <a:pt x="96" y="1529"/>
                      <a:pt x="76" y="1531"/>
                    </a:cubicBezTo>
                    <a:cubicBezTo>
                      <a:pt x="64" y="1533"/>
                      <a:pt x="53" y="1534"/>
                      <a:pt x="41" y="1534"/>
                    </a:cubicBezTo>
                    <a:cubicBezTo>
                      <a:pt x="33" y="1534"/>
                      <a:pt x="24" y="1533"/>
                      <a:pt x="16" y="15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1245600" y="2265840"/>
                <a:ext cx="944640" cy="396000"/>
              </a:xfrm>
              <a:custGeom>
                <a:rect b="b" l="l" r="r" t="t"/>
                <a:pathLst>
                  <a:path extrusionOk="0" h="1100" w="2624">
                    <a:moveTo>
                      <a:pt x="2596" y="1098"/>
                    </a:moveTo>
                    <a:cubicBezTo>
                      <a:pt x="2586" y="1096"/>
                      <a:pt x="2577" y="1093"/>
                      <a:pt x="2568" y="1090"/>
                    </a:cubicBezTo>
                    <a:cubicBezTo>
                      <a:pt x="2556" y="1085"/>
                      <a:pt x="2545" y="1081"/>
                      <a:pt x="2534" y="1075"/>
                    </a:cubicBezTo>
                    <a:cubicBezTo>
                      <a:pt x="2522" y="1071"/>
                      <a:pt x="2511" y="1065"/>
                      <a:pt x="2500" y="1060"/>
                    </a:cubicBezTo>
                    <a:cubicBezTo>
                      <a:pt x="2488" y="1054"/>
                      <a:pt x="2475" y="1048"/>
                      <a:pt x="2464" y="1041"/>
                    </a:cubicBezTo>
                    <a:cubicBezTo>
                      <a:pt x="2453" y="1035"/>
                      <a:pt x="2443" y="1028"/>
                      <a:pt x="2432" y="1020"/>
                    </a:cubicBezTo>
                    <a:cubicBezTo>
                      <a:pt x="2388" y="990"/>
                      <a:pt x="2343" y="961"/>
                      <a:pt x="2298" y="931"/>
                    </a:cubicBezTo>
                    <a:cubicBezTo>
                      <a:pt x="2276" y="917"/>
                      <a:pt x="2255" y="902"/>
                      <a:pt x="2234" y="886"/>
                    </a:cubicBezTo>
                    <a:cubicBezTo>
                      <a:pt x="2224" y="878"/>
                      <a:pt x="2216" y="870"/>
                      <a:pt x="2208" y="861"/>
                    </a:cubicBezTo>
                    <a:cubicBezTo>
                      <a:pt x="2199" y="852"/>
                      <a:pt x="2191" y="842"/>
                      <a:pt x="2182" y="833"/>
                    </a:cubicBezTo>
                    <a:cubicBezTo>
                      <a:pt x="2164" y="814"/>
                      <a:pt x="2146" y="796"/>
                      <a:pt x="2128" y="777"/>
                    </a:cubicBezTo>
                    <a:cubicBezTo>
                      <a:pt x="2111" y="760"/>
                      <a:pt x="2094" y="741"/>
                      <a:pt x="2076" y="725"/>
                    </a:cubicBezTo>
                    <a:cubicBezTo>
                      <a:pt x="2068" y="716"/>
                      <a:pt x="2060" y="708"/>
                      <a:pt x="2052" y="700"/>
                    </a:cubicBezTo>
                    <a:cubicBezTo>
                      <a:pt x="2033" y="682"/>
                      <a:pt x="2012" y="665"/>
                      <a:pt x="1993" y="647"/>
                    </a:cubicBezTo>
                    <a:cubicBezTo>
                      <a:pt x="1974" y="628"/>
                      <a:pt x="1955" y="610"/>
                      <a:pt x="1938" y="591"/>
                    </a:cubicBezTo>
                    <a:cubicBezTo>
                      <a:pt x="1920" y="572"/>
                      <a:pt x="1904" y="552"/>
                      <a:pt x="1886" y="532"/>
                    </a:cubicBezTo>
                    <a:cubicBezTo>
                      <a:pt x="1870" y="514"/>
                      <a:pt x="1851" y="497"/>
                      <a:pt x="1833" y="479"/>
                    </a:cubicBezTo>
                    <a:cubicBezTo>
                      <a:pt x="1821" y="467"/>
                      <a:pt x="1810" y="454"/>
                      <a:pt x="1797" y="441"/>
                    </a:cubicBezTo>
                    <a:cubicBezTo>
                      <a:pt x="1785" y="429"/>
                      <a:pt x="1772" y="416"/>
                      <a:pt x="1760" y="404"/>
                    </a:cubicBezTo>
                    <a:cubicBezTo>
                      <a:pt x="1748" y="391"/>
                      <a:pt x="1737" y="378"/>
                      <a:pt x="1726" y="364"/>
                    </a:cubicBezTo>
                    <a:cubicBezTo>
                      <a:pt x="1716" y="351"/>
                      <a:pt x="1706" y="338"/>
                      <a:pt x="1696" y="325"/>
                    </a:cubicBezTo>
                    <a:cubicBezTo>
                      <a:pt x="1695" y="324"/>
                      <a:pt x="1695" y="324"/>
                      <a:pt x="1695" y="324"/>
                    </a:cubicBezTo>
                    <a:lnTo>
                      <a:pt x="1696" y="325"/>
                    </a:lnTo>
                    <a:cubicBezTo>
                      <a:pt x="1677" y="302"/>
                      <a:pt x="1657" y="279"/>
                      <a:pt x="1635" y="257"/>
                    </a:cubicBezTo>
                    <a:cubicBezTo>
                      <a:pt x="1623" y="246"/>
                      <a:pt x="1610" y="235"/>
                      <a:pt x="1597" y="225"/>
                    </a:cubicBezTo>
                    <a:cubicBezTo>
                      <a:pt x="1581" y="214"/>
                      <a:pt x="1565" y="204"/>
                      <a:pt x="1548" y="196"/>
                    </a:cubicBezTo>
                    <a:cubicBezTo>
                      <a:pt x="1534" y="187"/>
                      <a:pt x="1519" y="180"/>
                      <a:pt x="1504" y="172"/>
                    </a:cubicBezTo>
                    <a:cubicBezTo>
                      <a:pt x="1488" y="164"/>
                      <a:pt x="1473" y="156"/>
                      <a:pt x="1458" y="149"/>
                    </a:cubicBezTo>
                    <a:cubicBezTo>
                      <a:pt x="1426" y="134"/>
                      <a:pt x="1394" y="121"/>
                      <a:pt x="1361" y="108"/>
                    </a:cubicBezTo>
                    <a:cubicBezTo>
                      <a:pt x="1362" y="108"/>
                      <a:pt x="1363" y="109"/>
                      <a:pt x="1364" y="109"/>
                    </a:cubicBezTo>
                    <a:cubicBezTo>
                      <a:pt x="1342" y="101"/>
                      <a:pt x="1319" y="94"/>
                      <a:pt x="1297" y="86"/>
                    </a:cubicBezTo>
                    <a:cubicBezTo>
                      <a:pt x="1275" y="79"/>
                      <a:pt x="1252" y="71"/>
                      <a:pt x="1228" y="66"/>
                    </a:cubicBezTo>
                    <a:cubicBezTo>
                      <a:pt x="1229" y="66"/>
                      <a:pt x="1230" y="66"/>
                      <a:pt x="1231" y="66"/>
                    </a:cubicBezTo>
                    <a:cubicBezTo>
                      <a:pt x="1204" y="60"/>
                      <a:pt x="1176" y="56"/>
                      <a:pt x="1149" y="52"/>
                    </a:cubicBezTo>
                    <a:cubicBezTo>
                      <a:pt x="1121" y="47"/>
                      <a:pt x="1092" y="44"/>
                      <a:pt x="1064" y="40"/>
                    </a:cubicBezTo>
                    <a:cubicBezTo>
                      <a:pt x="1038" y="38"/>
                      <a:pt x="1010" y="36"/>
                      <a:pt x="983" y="37"/>
                    </a:cubicBezTo>
                    <a:cubicBezTo>
                      <a:pt x="963" y="38"/>
                      <a:pt x="943" y="40"/>
                      <a:pt x="922" y="43"/>
                    </a:cubicBezTo>
                    <a:cubicBezTo>
                      <a:pt x="897" y="48"/>
                      <a:pt x="871" y="53"/>
                      <a:pt x="845" y="59"/>
                    </a:cubicBezTo>
                    <a:cubicBezTo>
                      <a:pt x="832" y="62"/>
                      <a:pt x="819" y="64"/>
                      <a:pt x="806" y="68"/>
                    </a:cubicBezTo>
                    <a:cubicBezTo>
                      <a:pt x="795" y="71"/>
                      <a:pt x="782" y="74"/>
                      <a:pt x="771" y="78"/>
                    </a:cubicBezTo>
                    <a:cubicBezTo>
                      <a:pt x="758" y="81"/>
                      <a:pt x="746" y="85"/>
                      <a:pt x="733" y="88"/>
                    </a:cubicBezTo>
                    <a:cubicBezTo>
                      <a:pt x="720" y="92"/>
                      <a:pt x="707" y="95"/>
                      <a:pt x="693" y="98"/>
                    </a:cubicBezTo>
                    <a:cubicBezTo>
                      <a:pt x="668" y="103"/>
                      <a:pt x="642" y="109"/>
                      <a:pt x="617" y="115"/>
                    </a:cubicBezTo>
                    <a:cubicBezTo>
                      <a:pt x="613" y="116"/>
                      <a:pt x="609" y="118"/>
                      <a:pt x="605" y="119"/>
                    </a:cubicBezTo>
                    <a:cubicBezTo>
                      <a:pt x="590" y="124"/>
                      <a:pt x="575" y="130"/>
                      <a:pt x="561" y="136"/>
                    </a:cubicBezTo>
                    <a:cubicBezTo>
                      <a:pt x="543" y="144"/>
                      <a:pt x="526" y="153"/>
                      <a:pt x="509" y="162"/>
                    </a:cubicBezTo>
                    <a:cubicBezTo>
                      <a:pt x="490" y="172"/>
                      <a:pt x="472" y="182"/>
                      <a:pt x="454" y="193"/>
                    </a:cubicBezTo>
                    <a:cubicBezTo>
                      <a:pt x="439" y="202"/>
                      <a:pt x="425" y="212"/>
                      <a:pt x="409" y="222"/>
                    </a:cubicBezTo>
                    <a:cubicBezTo>
                      <a:pt x="394" y="232"/>
                      <a:pt x="377" y="241"/>
                      <a:pt x="361" y="249"/>
                    </a:cubicBezTo>
                    <a:cubicBezTo>
                      <a:pt x="344" y="257"/>
                      <a:pt x="326" y="265"/>
                      <a:pt x="309" y="274"/>
                    </a:cubicBezTo>
                    <a:cubicBezTo>
                      <a:pt x="292" y="282"/>
                      <a:pt x="275" y="292"/>
                      <a:pt x="259" y="302"/>
                    </a:cubicBezTo>
                    <a:cubicBezTo>
                      <a:pt x="240" y="314"/>
                      <a:pt x="221" y="326"/>
                      <a:pt x="203" y="339"/>
                    </a:cubicBezTo>
                    <a:cubicBezTo>
                      <a:pt x="183" y="352"/>
                      <a:pt x="165" y="367"/>
                      <a:pt x="146" y="381"/>
                    </a:cubicBezTo>
                    <a:cubicBezTo>
                      <a:pt x="129" y="395"/>
                      <a:pt x="111" y="409"/>
                      <a:pt x="94" y="423"/>
                    </a:cubicBezTo>
                    <a:cubicBezTo>
                      <a:pt x="85" y="429"/>
                      <a:pt x="76" y="436"/>
                      <a:pt x="67" y="442"/>
                    </a:cubicBezTo>
                    <a:cubicBezTo>
                      <a:pt x="58" y="448"/>
                      <a:pt x="49" y="454"/>
                      <a:pt x="41" y="461"/>
                    </a:cubicBezTo>
                    <a:cubicBezTo>
                      <a:pt x="39" y="462"/>
                      <a:pt x="38" y="464"/>
                      <a:pt x="36" y="465"/>
                    </a:cubicBezTo>
                    <a:cubicBezTo>
                      <a:pt x="32" y="473"/>
                      <a:pt x="21" y="476"/>
                      <a:pt x="13" y="473"/>
                    </a:cubicBezTo>
                    <a:cubicBezTo>
                      <a:pt x="5" y="469"/>
                      <a:pt x="0" y="458"/>
                      <a:pt x="4" y="450"/>
                    </a:cubicBezTo>
                    <a:cubicBezTo>
                      <a:pt x="7" y="444"/>
                      <a:pt x="12" y="440"/>
                      <a:pt x="17" y="436"/>
                    </a:cubicBezTo>
                    <a:cubicBezTo>
                      <a:pt x="21" y="432"/>
                      <a:pt x="24" y="429"/>
                      <a:pt x="28" y="426"/>
                    </a:cubicBezTo>
                    <a:cubicBezTo>
                      <a:pt x="37" y="420"/>
                      <a:pt x="45" y="415"/>
                      <a:pt x="54" y="409"/>
                    </a:cubicBezTo>
                    <a:cubicBezTo>
                      <a:pt x="70" y="397"/>
                      <a:pt x="86" y="384"/>
                      <a:pt x="102" y="372"/>
                    </a:cubicBezTo>
                    <a:cubicBezTo>
                      <a:pt x="144" y="338"/>
                      <a:pt x="187" y="306"/>
                      <a:pt x="232" y="277"/>
                    </a:cubicBezTo>
                    <a:cubicBezTo>
                      <a:pt x="255" y="263"/>
                      <a:pt x="278" y="249"/>
                      <a:pt x="302" y="238"/>
                    </a:cubicBezTo>
                    <a:cubicBezTo>
                      <a:pt x="326" y="226"/>
                      <a:pt x="351" y="215"/>
                      <a:pt x="374" y="202"/>
                    </a:cubicBezTo>
                    <a:cubicBezTo>
                      <a:pt x="377" y="200"/>
                      <a:pt x="381" y="197"/>
                      <a:pt x="386" y="195"/>
                    </a:cubicBezTo>
                    <a:cubicBezTo>
                      <a:pt x="397" y="188"/>
                      <a:pt x="408" y="180"/>
                      <a:pt x="418" y="173"/>
                    </a:cubicBezTo>
                    <a:cubicBezTo>
                      <a:pt x="429" y="166"/>
                      <a:pt x="440" y="159"/>
                      <a:pt x="451" y="152"/>
                    </a:cubicBezTo>
                    <a:cubicBezTo>
                      <a:pt x="473" y="140"/>
                      <a:pt x="496" y="129"/>
                      <a:pt x="518" y="117"/>
                    </a:cubicBezTo>
                    <a:cubicBezTo>
                      <a:pt x="541" y="105"/>
                      <a:pt x="563" y="94"/>
                      <a:pt x="587" y="87"/>
                    </a:cubicBezTo>
                    <a:cubicBezTo>
                      <a:pt x="612" y="79"/>
                      <a:pt x="638" y="73"/>
                      <a:pt x="663" y="67"/>
                    </a:cubicBezTo>
                    <a:cubicBezTo>
                      <a:pt x="685" y="63"/>
                      <a:pt x="707" y="58"/>
                      <a:pt x="728" y="52"/>
                    </a:cubicBezTo>
                    <a:cubicBezTo>
                      <a:pt x="749" y="46"/>
                      <a:pt x="769" y="41"/>
                      <a:pt x="789" y="35"/>
                    </a:cubicBezTo>
                    <a:cubicBezTo>
                      <a:pt x="810" y="29"/>
                      <a:pt x="831" y="24"/>
                      <a:pt x="852" y="20"/>
                    </a:cubicBezTo>
                    <a:cubicBezTo>
                      <a:pt x="873" y="15"/>
                      <a:pt x="894" y="10"/>
                      <a:pt x="916" y="7"/>
                    </a:cubicBezTo>
                    <a:cubicBezTo>
                      <a:pt x="915" y="7"/>
                      <a:pt x="915" y="7"/>
                      <a:pt x="915" y="7"/>
                    </a:cubicBezTo>
                    <a:cubicBezTo>
                      <a:pt x="942" y="2"/>
                      <a:pt x="969" y="1"/>
                      <a:pt x="996" y="0"/>
                    </a:cubicBezTo>
                    <a:cubicBezTo>
                      <a:pt x="1010" y="0"/>
                      <a:pt x="1022" y="1"/>
                      <a:pt x="1035" y="2"/>
                    </a:cubicBezTo>
                    <a:cubicBezTo>
                      <a:pt x="1048" y="2"/>
                      <a:pt x="1061" y="3"/>
                      <a:pt x="1075" y="4"/>
                    </a:cubicBezTo>
                    <a:cubicBezTo>
                      <a:pt x="1102" y="7"/>
                      <a:pt x="1128" y="11"/>
                      <a:pt x="1155" y="15"/>
                    </a:cubicBezTo>
                    <a:cubicBezTo>
                      <a:pt x="1180" y="19"/>
                      <a:pt x="1207" y="23"/>
                      <a:pt x="1232" y="28"/>
                    </a:cubicBezTo>
                    <a:cubicBezTo>
                      <a:pt x="1257" y="33"/>
                      <a:pt x="1282" y="41"/>
                      <a:pt x="1306" y="49"/>
                    </a:cubicBezTo>
                    <a:cubicBezTo>
                      <a:pt x="1331" y="57"/>
                      <a:pt x="1356" y="66"/>
                      <a:pt x="1381" y="75"/>
                    </a:cubicBezTo>
                    <a:cubicBezTo>
                      <a:pt x="1405" y="84"/>
                      <a:pt x="1428" y="94"/>
                      <a:pt x="1452" y="105"/>
                    </a:cubicBezTo>
                    <a:cubicBezTo>
                      <a:pt x="1476" y="115"/>
                      <a:pt x="1499" y="126"/>
                      <a:pt x="1522" y="138"/>
                    </a:cubicBezTo>
                    <a:cubicBezTo>
                      <a:pt x="1545" y="151"/>
                      <a:pt x="1568" y="162"/>
                      <a:pt x="1591" y="175"/>
                    </a:cubicBezTo>
                    <a:cubicBezTo>
                      <a:pt x="1613" y="188"/>
                      <a:pt x="1634" y="204"/>
                      <a:pt x="1653" y="222"/>
                    </a:cubicBezTo>
                    <a:cubicBezTo>
                      <a:pt x="1692" y="258"/>
                      <a:pt x="1725" y="300"/>
                      <a:pt x="1758" y="342"/>
                    </a:cubicBezTo>
                    <a:cubicBezTo>
                      <a:pt x="1762" y="347"/>
                      <a:pt x="1765" y="352"/>
                      <a:pt x="1769" y="356"/>
                    </a:cubicBezTo>
                    <a:cubicBezTo>
                      <a:pt x="1786" y="376"/>
                      <a:pt x="1805" y="395"/>
                      <a:pt x="1823" y="413"/>
                    </a:cubicBezTo>
                    <a:cubicBezTo>
                      <a:pt x="1842" y="432"/>
                      <a:pt x="1859" y="451"/>
                      <a:pt x="1878" y="469"/>
                    </a:cubicBezTo>
                    <a:cubicBezTo>
                      <a:pt x="1896" y="486"/>
                      <a:pt x="1913" y="504"/>
                      <a:pt x="1930" y="523"/>
                    </a:cubicBezTo>
                    <a:cubicBezTo>
                      <a:pt x="1946" y="542"/>
                      <a:pt x="1962" y="562"/>
                      <a:pt x="1980" y="580"/>
                    </a:cubicBezTo>
                    <a:cubicBezTo>
                      <a:pt x="1990" y="591"/>
                      <a:pt x="2000" y="600"/>
                      <a:pt x="2010" y="610"/>
                    </a:cubicBezTo>
                    <a:cubicBezTo>
                      <a:pt x="2029" y="628"/>
                      <a:pt x="2050" y="646"/>
                      <a:pt x="2069" y="664"/>
                    </a:cubicBezTo>
                    <a:cubicBezTo>
                      <a:pt x="2088" y="681"/>
                      <a:pt x="2106" y="700"/>
                      <a:pt x="2124" y="718"/>
                    </a:cubicBezTo>
                    <a:cubicBezTo>
                      <a:pt x="2142" y="736"/>
                      <a:pt x="2160" y="754"/>
                      <a:pt x="2177" y="772"/>
                    </a:cubicBezTo>
                    <a:cubicBezTo>
                      <a:pt x="2195" y="791"/>
                      <a:pt x="2213" y="809"/>
                      <a:pt x="2231" y="828"/>
                    </a:cubicBezTo>
                    <a:cubicBezTo>
                      <a:pt x="2237" y="834"/>
                      <a:pt x="2243" y="841"/>
                      <a:pt x="2249" y="848"/>
                    </a:cubicBezTo>
                    <a:cubicBezTo>
                      <a:pt x="2260" y="858"/>
                      <a:pt x="2273" y="867"/>
                      <a:pt x="2284" y="875"/>
                    </a:cubicBezTo>
                    <a:lnTo>
                      <a:pt x="2283" y="874"/>
                    </a:lnTo>
                    <a:cubicBezTo>
                      <a:pt x="2319" y="900"/>
                      <a:pt x="2357" y="924"/>
                      <a:pt x="2394" y="949"/>
                    </a:cubicBezTo>
                    <a:cubicBezTo>
                      <a:pt x="2411" y="961"/>
                      <a:pt x="2429" y="972"/>
                      <a:pt x="2446" y="984"/>
                    </a:cubicBezTo>
                    <a:cubicBezTo>
                      <a:pt x="2464" y="995"/>
                      <a:pt x="2481" y="1007"/>
                      <a:pt x="2499" y="1017"/>
                    </a:cubicBezTo>
                    <a:cubicBezTo>
                      <a:pt x="2526" y="1031"/>
                      <a:pt x="2554" y="1042"/>
                      <a:pt x="2582" y="1053"/>
                    </a:cubicBezTo>
                    <a:cubicBezTo>
                      <a:pt x="2590" y="1056"/>
                      <a:pt x="2598" y="1058"/>
                      <a:pt x="2607" y="1061"/>
                    </a:cubicBezTo>
                    <a:cubicBezTo>
                      <a:pt x="2617" y="1063"/>
                      <a:pt x="2623" y="1075"/>
                      <a:pt x="2620" y="1085"/>
                    </a:cubicBezTo>
                    <a:cubicBezTo>
                      <a:pt x="2617" y="1094"/>
                      <a:pt x="2609" y="1099"/>
                      <a:pt x="2601" y="1099"/>
                    </a:cubicBezTo>
                    <a:cubicBezTo>
                      <a:pt x="2599" y="1099"/>
                      <a:pt x="2597" y="1099"/>
                      <a:pt x="2596" y="109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19"/>
            <p:cNvGrpSpPr/>
            <p:nvPr/>
          </p:nvGrpSpPr>
          <p:grpSpPr>
            <a:xfrm>
              <a:off x="-745276" y="4092386"/>
              <a:ext cx="1352996" cy="945625"/>
              <a:chOff x="2379960" y="470880"/>
              <a:chExt cx="628920" cy="439560"/>
            </a:xfrm>
          </p:grpSpPr>
          <p:sp>
            <p:nvSpPr>
              <p:cNvPr id="225" name="Google Shape;225;p19"/>
              <p:cNvSpPr/>
              <p:nvPr/>
            </p:nvSpPr>
            <p:spPr>
              <a:xfrm>
                <a:off x="2415600" y="493920"/>
                <a:ext cx="28800" cy="68400"/>
              </a:xfrm>
              <a:custGeom>
                <a:rect b="b" l="l" r="r" t="t"/>
                <a:pathLst>
                  <a:path extrusionOk="0" h="190" w="80">
                    <a:moveTo>
                      <a:pt x="58" y="181"/>
                    </a:moveTo>
                    <a:cubicBezTo>
                      <a:pt x="55" y="171"/>
                      <a:pt x="52" y="161"/>
                      <a:pt x="49" y="150"/>
                    </a:cubicBezTo>
                    <a:cubicBezTo>
                      <a:pt x="47" y="142"/>
                      <a:pt x="44" y="133"/>
                      <a:pt x="41" y="125"/>
                    </a:cubicBezTo>
                    <a:cubicBezTo>
                      <a:pt x="38" y="117"/>
                      <a:pt x="35" y="109"/>
                      <a:pt x="32" y="101"/>
                    </a:cubicBezTo>
                    <a:cubicBezTo>
                      <a:pt x="28" y="92"/>
                      <a:pt x="24" y="83"/>
                      <a:pt x="21" y="74"/>
                    </a:cubicBezTo>
                    <a:cubicBezTo>
                      <a:pt x="17" y="65"/>
                      <a:pt x="13" y="56"/>
                      <a:pt x="10" y="46"/>
                    </a:cubicBezTo>
                    <a:cubicBezTo>
                      <a:pt x="8" y="42"/>
                      <a:pt x="7" y="37"/>
                      <a:pt x="5" y="32"/>
                    </a:cubicBezTo>
                    <a:cubicBezTo>
                      <a:pt x="4" y="27"/>
                      <a:pt x="3" y="23"/>
                      <a:pt x="1" y="17"/>
                    </a:cubicBezTo>
                    <a:cubicBezTo>
                      <a:pt x="0" y="13"/>
                      <a:pt x="2" y="7"/>
                      <a:pt x="5" y="4"/>
                    </a:cubicBezTo>
                    <a:cubicBezTo>
                      <a:pt x="9" y="0"/>
                      <a:pt x="14" y="0"/>
                      <a:pt x="19" y="2"/>
                    </a:cubicBezTo>
                    <a:cubicBezTo>
                      <a:pt x="21" y="3"/>
                      <a:pt x="23" y="5"/>
                      <a:pt x="24" y="6"/>
                    </a:cubicBezTo>
                    <a:cubicBezTo>
                      <a:pt x="26" y="9"/>
                      <a:pt x="28" y="11"/>
                      <a:pt x="29" y="14"/>
                    </a:cubicBezTo>
                    <a:cubicBezTo>
                      <a:pt x="31" y="16"/>
                      <a:pt x="32" y="19"/>
                      <a:pt x="33" y="21"/>
                    </a:cubicBezTo>
                    <a:cubicBezTo>
                      <a:pt x="35" y="25"/>
                      <a:pt x="38" y="30"/>
                      <a:pt x="40" y="35"/>
                    </a:cubicBezTo>
                    <a:cubicBezTo>
                      <a:pt x="45" y="44"/>
                      <a:pt x="50" y="52"/>
                      <a:pt x="55" y="61"/>
                    </a:cubicBezTo>
                    <a:cubicBezTo>
                      <a:pt x="56" y="64"/>
                      <a:pt x="57" y="66"/>
                      <a:pt x="56" y="69"/>
                    </a:cubicBezTo>
                    <a:cubicBezTo>
                      <a:pt x="56" y="72"/>
                      <a:pt x="54" y="74"/>
                      <a:pt x="51" y="76"/>
                    </a:cubicBezTo>
                    <a:cubicBezTo>
                      <a:pt x="49" y="77"/>
                      <a:pt x="46" y="78"/>
                      <a:pt x="43" y="77"/>
                    </a:cubicBezTo>
                    <a:cubicBezTo>
                      <a:pt x="48" y="89"/>
                      <a:pt x="53" y="100"/>
                      <a:pt x="57" y="112"/>
                    </a:cubicBezTo>
                    <a:cubicBezTo>
                      <a:pt x="65" y="133"/>
                      <a:pt x="71" y="154"/>
                      <a:pt x="78" y="175"/>
                    </a:cubicBezTo>
                    <a:cubicBezTo>
                      <a:pt x="79" y="180"/>
                      <a:pt x="77" y="186"/>
                      <a:pt x="71" y="188"/>
                    </a:cubicBezTo>
                    <a:cubicBezTo>
                      <a:pt x="70" y="188"/>
                      <a:pt x="69" y="189"/>
                      <a:pt x="68" y="189"/>
                    </a:cubicBezTo>
                    <a:cubicBezTo>
                      <a:pt x="64" y="189"/>
                      <a:pt x="59" y="185"/>
                      <a:pt x="58" y="18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>
                <a:off x="2414520" y="490680"/>
                <a:ext cx="60840" cy="68040"/>
              </a:xfrm>
              <a:custGeom>
                <a:rect b="b" l="l" r="r" t="t"/>
                <a:pathLst>
                  <a:path extrusionOk="0" h="189" w="169">
                    <a:moveTo>
                      <a:pt x="4" y="185"/>
                    </a:moveTo>
                    <a:cubicBezTo>
                      <a:pt x="0" y="181"/>
                      <a:pt x="0" y="174"/>
                      <a:pt x="4" y="170"/>
                    </a:cubicBezTo>
                    <a:cubicBezTo>
                      <a:pt x="11" y="163"/>
                      <a:pt x="18" y="154"/>
                      <a:pt x="25" y="147"/>
                    </a:cubicBezTo>
                    <a:cubicBezTo>
                      <a:pt x="39" y="129"/>
                      <a:pt x="54" y="111"/>
                      <a:pt x="68" y="92"/>
                    </a:cubicBezTo>
                    <a:cubicBezTo>
                      <a:pt x="74" y="83"/>
                      <a:pt x="81" y="74"/>
                      <a:pt x="88" y="65"/>
                    </a:cubicBezTo>
                    <a:cubicBezTo>
                      <a:pt x="92" y="61"/>
                      <a:pt x="95" y="56"/>
                      <a:pt x="98" y="52"/>
                    </a:cubicBezTo>
                    <a:cubicBezTo>
                      <a:pt x="102" y="47"/>
                      <a:pt x="106" y="43"/>
                      <a:pt x="110" y="38"/>
                    </a:cubicBezTo>
                    <a:cubicBezTo>
                      <a:pt x="114" y="33"/>
                      <a:pt x="119" y="28"/>
                      <a:pt x="123" y="23"/>
                    </a:cubicBezTo>
                    <a:cubicBezTo>
                      <a:pt x="131" y="15"/>
                      <a:pt x="140" y="7"/>
                      <a:pt x="151" y="2"/>
                    </a:cubicBezTo>
                    <a:cubicBezTo>
                      <a:pt x="156" y="0"/>
                      <a:pt x="163" y="2"/>
                      <a:pt x="165" y="8"/>
                    </a:cubicBezTo>
                    <a:cubicBezTo>
                      <a:pt x="168" y="13"/>
                      <a:pt x="165" y="20"/>
                      <a:pt x="159" y="22"/>
                    </a:cubicBezTo>
                    <a:cubicBezTo>
                      <a:pt x="158" y="22"/>
                      <a:pt x="157" y="23"/>
                      <a:pt x="156" y="23"/>
                    </a:cubicBezTo>
                    <a:cubicBezTo>
                      <a:pt x="155" y="24"/>
                      <a:pt x="154" y="25"/>
                      <a:pt x="152" y="26"/>
                    </a:cubicBezTo>
                    <a:cubicBezTo>
                      <a:pt x="149" y="28"/>
                      <a:pt x="147" y="30"/>
                      <a:pt x="145" y="32"/>
                    </a:cubicBezTo>
                    <a:cubicBezTo>
                      <a:pt x="137" y="39"/>
                      <a:pt x="131" y="46"/>
                      <a:pt x="124" y="53"/>
                    </a:cubicBezTo>
                    <a:cubicBezTo>
                      <a:pt x="117" y="62"/>
                      <a:pt x="109" y="72"/>
                      <a:pt x="102" y="81"/>
                    </a:cubicBezTo>
                    <a:cubicBezTo>
                      <a:pt x="96" y="89"/>
                      <a:pt x="89" y="97"/>
                      <a:pt x="83" y="106"/>
                    </a:cubicBezTo>
                    <a:cubicBezTo>
                      <a:pt x="68" y="125"/>
                      <a:pt x="54" y="143"/>
                      <a:pt x="39" y="161"/>
                    </a:cubicBezTo>
                    <a:cubicBezTo>
                      <a:pt x="34" y="168"/>
                      <a:pt x="29" y="174"/>
                      <a:pt x="24" y="180"/>
                    </a:cubicBezTo>
                    <a:cubicBezTo>
                      <a:pt x="22" y="181"/>
                      <a:pt x="21" y="183"/>
                      <a:pt x="20" y="185"/>
                    </a:cubicBezTo>
                    <a:cubicBezTo>
                      <a:pt x="18" y="187"/>
                      <a:pt x="15" y="188"/>
                      <a:pt x="12" y="188"/>
                    </a:cubicBezTo>
                    <a:cubicBezTo>
                      <a:pt x="9" y="188"/>
                      <a:pt x="6" y="187"/>
                      <a:pt x="4" y="18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>
                <a:off x="2472120" y="523080"/>
                <a:ext cx="27720" cy="11160"/>
              </a:xfrm>
              <a:custGeom>
                <a:rect b="b" l="l" r="r" t="t"/>
                <a:pathLst>
                  <a:path extrusionOk="0" h="31" w="77">
                    <a:moveTo>
                      <a:pt x="7" y="27"/>
                    </a:moveTo>
                    <a:cubicBezTo>
                      <a:pt x="5" y="25"/>
                      <a:pt x="2" y="23"/>
                      <a:pt x="1" y="21"/>
                    </a:cubicBezTo>
                    <a:cubicBezTo>
                      <a:pt x="0" y="18"/>
                      <a:pt x="0" y="14"/>
                      <a:pt x="1" y="11"/>
                    </a:cubicBezTo>
                    <a:cubicBezTo>
                      <a:pt x="5" y="2"/>
                      <a:pt x="16" y="3"/>
                      <a:pt x="24" y="4"/>
                    </a:cubicBezTo>
                    <a:cubicBezTo>
                      <a:pt x="27" y="4"/>
                      <a:pt x="30" y="5"/>
                      <a:pt x="31" y="7"/>
                    </a:cubicBezTo>
                    <a:cubicBezTo>
                      <a:pt x="32" y="7"/>
                      <a:pt x="33" y="7"/>
                      <a:pt x="33" y="7"/>
                    </a:cubicBezTo>
                    <a:cubicBezTo>
                      <a:pt x="41" y="6"/>
                      <a:pt x="49" y="4"/>
                      <a:pt x="57" y="2"/>
                    </a:cubicBezTo>
                    <a:cubicBezTo>
                      <a:pt x="59" y="2"/>
                      <a:pt x="61" y="2"/>
                      <a:pt x="62" y="1"/>
                    </a:cubicBezTo>
                    <a:cubicBezTo>
                      <a:pt x="68" y="0"/>
                      <a:pt x="73" y="3"/>
                      <a:pt x="75" y="9"/>
                    </a:cubicBezTo>
                    <a:cubicBezTo>
                      <a:pt x="76" y="11"/>
                      <a:pt x="76" y="14"/>
                      <a:pt x="75" y="17"/>
                    </a:cubicBezTo>
                    <a:cubicBezTo>
                      <a:pt x="73" y="20"/>
                      <a:pt x="70" y="21"/>
                      <a:pt x="67" y="22"/>
                    </a:cubicBezTo>
                    <a:cubicBezTo>
                      <a:pt x="59" y="23"/>
                      <a:pt x="52" y="25"/>
                      <a:pt x="45" y="26"/>
                    </a:cubicBezTo>
                    <a:cubicBezTo>
                      <a:pt x="39" y="27"/>
                      <a:pt x="33" y="28"/>
                      <a:pt x="27" y="29"/>
                    </a:cubicBezTo>
                    <a:cubicBezTo>
                      <a:pt x="25" y="29"/>
                      <a:pt x="22" y="30"/>
                      <a:pt x="20" y="30"/>
                    </a:cubicBezTo>
                    <a:cubicBezTo>
                      <a:pt x="15" y="30"/>
                      <a:pt x="10" y="28"/>
                      <a:pt x="7" y="2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>
                <a:off x="2459520" y="536760"/>
                <a:ext cx="36360" cy="22320"/>
              </a:xfrm>
              <a:custGeom>
                <a:rect b="b" l="l" r="r" t="t"/>
                <a:pathLst>
                  <a:path extrusionOk="0" h="62" w="101">
                    <a:moveTo>
                      <a:pt x="9" y="61"/>
                    </a:moveTo>
                    <a:cubicBezTo>
                      <a:pt x="3" y="59"/>
                      <a:pt x="0" y="53"/>
                      <a:pt x="2" y="47"/>
                    </a:cubicBezTo>
                    <a:cubicBezTo>
                      <a:pt x="3" y="42"/>
                      <a:pt x="8" y="39"/>
                      <a:pt x="13" y="39"/>
                    </a:cubicBezTo>
                    <a:lnTo>
                      <a:pt x="14" y="39"/>
                    </a:lnTo>
                    <a:cubicBezTo>
                      <a:pt x="13" y="39"/>
                      <a:pt x="13" y="39"/>
                      <a:pt x="13" y="39"/>
                    </a:cubicBezTo>
                    <a:cubicBezTo>
                      <a:pt x="17" y="37"/>
                      <a:pt x="21" y="35"/>
                      <a:pt x="24" y="33"/>
                    </a:cubicBezTo>
                    <a:cubicBezTo>
                      <a:pt x="44" y="23"/>
                      <a:pt x="64" y="12"/>
                      <a:pt x="83" y="2"/>
                    </a:cubicBezTo>
                    <a:cubicBezTo>
                      <a:pt x="88" y="0"/>
                      <a:pt x="94" y="0"/>
                      <a:pt x="97" y="5"/>
                    </a:cubicBezTo>
                    <a:cubicBezTo>
                      <a:pt x="100" y="10"/>
                      <a:pt x="98" y="17"/>
                      <a:pt x="94" y="19"/>
                    </a:cubicBezTo>
                    <a:cubicBezTo>
                      <a:pt x="82" y="26"/>
                      <a:pt x="69" y="33"/>
                      <a:pt x="57" y="40"/>
                    </a:cubicBezTo>
                    <a:cubicBezTo>
                      <a:pt x="52" y="43"/>
                      <a:pt x="46" y="46"/>
                      <a:pt x="41" y="49"/>
                    </a:cubicBezTo>
                    <a:cubicBezTo>
                      <a:pt x="37" y="52"/>
                      <a:pt x="32" y="54"/>
                      <a:pt x="28" y="56"/>
                    </a:cubicBezTo>
                    <a:cubicBezTo>
                      <a:pt x="23" y="58"/>
                      <a:pt x="18" y="61"/>
                      <a:pt x="13" y="61"/>
                    </a:cubicBezTo>
                    <a:cubicBezTo>
                      <a:pt x="12" y="61"/>
                      <a:pt x="10" y="61"/>
                      <a:pt x="9" y="6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>
                <a:off x="2504520" y="489600"/>
                <a:ext cx="55440" cy="85680"/>
              </a:xfrm>
              <a:custGeom>
                <a:rect b="b" l="l" r="r" t="t"/>
                <a:pathLst>
                  <a:path extrusionOk="0" h="238" w="154">
                    <a:moveTo>
                      <a:pt x="2" y="229"/>
                    </a:moveTo>
                    <a:cubicBezTo>
                      <a:pt x="2" y="227"/>
                      <a:pt x="1" y="226"/>
                      <a:pt x="1" y="224"/>
                    </a:cubicBezTo>
                    <a:cubicBezTo>
                      <a:pt x="0" y="222"/>
                      <a:pt x="1" y="220"/>
                      <a:pt x="2" y="218"/>
                    </a:cubicBezTo>
                    <a:cubicBezTo>
                      <a:pt x="2" y="214"/>
                      <a:pt x="5" y="210"/>
                      <a:pt x="6" y="207"/>
                    </a:cubicBezTo>
                    <a:cubicBezTo>
                      <a:pt x="9" y="204"/>
                      <a:pt x="11" y="201"/>
                      <a:pt x="13" y="198"/>
                    </a:cubicBezTo>
                    <a:cubicBezTo>
                      <a:pt x="16" y="195"/>
                      <a:pt x="18" y="192"/>
                      <a:pt x="21" y="189"/>
                    </a:cubicBezTo>
                    <a:cubicBezTo>
                      <a:pt x="27" y="183"/>
                      <a:pt x="33" y="177"/>
                      <a:pt x="39" y="171"/>
                    </a:cubicBezTo>
                    <a:cubicBezTo>
                      <a:pt x="45" y="165"/>
                      <a:pt x="53" y="161"/>
                      <a:pt x="60" y="157"/>
                    </a:cubicBezTo>
                    <a:cubicBezTo>
                      <a:pt x="61" y="157"/>
                      <a:pt x="62" y="156"/>
                      <a:pt x="62" y="156"/>
                    </a:cubicBezTo>
                    <a:cubicBezTo>
                      <a:pt x="65" y="153"/>
                      <a:pt x="67" y="150"/>
                      <a:pt x="69" y="147"/>
                    </a:cubicBezTo>
                    <a:cubicBezTo>
                      <a:pt x="72" y="143"/>
                      <a:pt x="74" y="139"/>
                      <a:pt x="77" y="136"/>
                    </a:cubicBezTo>
                    <a:cubicBezTo>
                      <a:pt x="79" y="133"/>
                      <a:pt x="81" y="131"/>
                      <a:pt x="83" y="128"/>
                    </a:cubicBezTo>
                    <a:cubicBezTo>
                      <a:pt x="87" y="121"/>
                      <a:pt x="91" y="116"/>
                      <a:pt x="95" y="109"/>
                    </a:cubicBezTo>
                    <a:cubicBezTo>
                      <a:pt x="105" y="94"/>
                      <a:pt x="114" y="79"/>
                      <a:pt x="122" y="63"/>
                    </a:cubicBezTo>
                    <a:cubicBezTo>
                      <a:pt x="122" y="63"/>
                      <a:pt x="122" y="64"/>
                      <a:pt x="121" y="64"/>
                    </a:cubicBezTo>
                    <a:cubicBezTo>
                      <a:pt x="122" y="64"/>
                      <a:pt x="122" y="63"/>
                      <a:pt x="122" y="63"/>
                    </a:cubicBezTo>
                    <a:cubicBezTo>
                      <a:pt x="124" y="58"/>
                      <a:pt x="126" y="53"/>
                      <a:pt x="128" y="47"/>
                    </a:cubicBezTo>
                    <a:cubicBezTo>
                      <a:pt x="129" y="43"/>
                      <a:pt x="130" y="40"/>
                      <a:pt x="131" y="36"/>
                    </a:cubicBezTo>
                    <a:cubicBezTo>
                      <a:pt x="132" y="33"/>
                      <a:pt x="132" y="30"/>
                      <a:pt x="132" y="26"/>
                    </a:cubicBezTo>
                    <a:cubicBezTo>
                      <a:pt x="132" y="26"/>
                      <a:pt x="132" y="25"/>
                      <a:pt x="132" y="24"/>
                    </a:cubicBezTo>
                    <a:cubicBezTo>
                      <a:pt x="132" y="24"/>
                      <a:pt x="132" y="23"/>
                      <a:pt x="132" y="22"/>
                    </a:cubicBezTo>
                    <a:cubicBezTo>
                      <a:pt x="131" y="23"/>
                      <a:pt x="131" y="24"/>
                      <a:pt x="130" y="24"/>
                    </a:cubicBezTo>
                    <a:cubicBezTo>
                      <a:pt x="129" y="25"/>
                      <a:pt x="128" y="26"/>
                      <a:pt x="127" y="28"/>
                    </a:cubicBezTo>
                    <a:cubicBezTo>
                      <a:pt x="125" y="30"/>
                      <a:pt x="123" y="32"/>
                      <a:pt x="121" y="35"/>
                    </a:cubicBezTo>
                    <a:cubicBezTo>
                      <a:pt x="119" y="37"/>
                      <a:pt x="118" y="39"/>
                      <a:pt x="117" y="42"/>
                    </a:cubicBezTo>
                    <a:cubicBezTo>
                      <a:pt x="119" y="43"/>
                      <a:pt x="120" y="46"/>
                      <a:pt x="121" y="48"/>
                    </a:cubicBezTo>
                    <a:cubicBezTo>
                      <a:pt x="122" y="54"/>
                      <a:pt x="118" y="60"/>
                      <a:pt x="112" y="61"/>
                    </a:cubicBezTo>
                    <a:cubicBezTo>
                      <a:pt x="108" y="61"/>
                      <a:pt x="104" y="61"/>
                      <a:pt x="101" y="58"/>
                    </a:cubicBezTo>
                    <a:cubicBezTo>
                      <a:pt x="99" y="57"/>
                      <a:pt x="97" y="55"/>
                      <a:pt x="96" y="53"/>
                    </a:cubicBezTo>
                    <a:cubicBezTo>
                      <a:pt x="95" y="50"/>
                      <a:pt x="95" y="47"/>
                      <a:pt x="95" y="43"/>
                    </a:cubicBezTo>
                    <a:cubicBezTo>
                      <a:pt x="95" y="39"/>
                      <a:pt x="98" y="33"/>
                      <a:pt x="100" y="29"/>
                    </a:cubicBezTo>
                    <a:cubicBezTo>
                      <a:pt x="101" y="27"/>
                      <a:pt x="103" y="25"/>
                      <a:pt x="104" y="22"/>
                    </a:cubicBezTo>
                    <a:cubicBezTo>
                      <a:pt x="108" y="17"/>
                      <a:pt x="112" y="12"/>
                      <a:pt x="116" y="7"/>
                    </a:cubicBezTo>
                    <a:cubicBezTo>
                      <a:pt x="120" y="4"/>
                      <a:pt x="126" y="0"/>
                      <a:pt x="132" y="0"/>
                    </a:cubicBezTo>
                    <a:cubicBezTo>
                      <a:pt x="139" y="0"/>
                      <a:pt x="145" y="3"/>
                      <a:pt x="148" y="8"/>
                    </a:cubicBezTo>
                    <a:cubicBezTo>
                      <a:pt x="152" y="14"/>
                      <a:pt x="153" y="20"/>
                      <a:pt x="153" y="26"/>
                    </a:cubicBezTo>
                    <a:cubicBezTo>
                      <a:pt x="153" y="34"/>
                      <a:pt x="151" y="42"/>
                      <a:pt x="149" y="49"/>
                    </a:cubicBezTo>
                    <a:cubicBezTo>
                      <a:pt x="145" y="64"/>
                      <a:pt x="137" y="77"/>
                      <a:pt x="130" y="91"/>
                    </a:cubicBezTo>
                    <a:cubicBezTo>
                      <a:pt x="126" y="97"/>
                      <a:pt x="122" y="103"/>
                      <a:pt x="119" y="109"/>
                    </a:cubicBezTo>
                    <a:cubicBezTo>
                      <a:pt x="116" y="113"/>
                      <a:pt x="113" y="117"/>
                      <a:pt x="111" y="121"/>
                    </a:cubicBezTo>
                    <a:cubicBezTo>
                      <a:pt x="107" y="127"/>
                      <a:pt x="103" y="133"/>
                      <a:pt x="99" y="139"/>
                    </a:cubicBezTo>
                    <a:cubicBezTo>
                      <a:pt x="96" y="143"/>
                      <a:pt x="93" y="147"/>
                      <a:pt x="90" y="152"/>
                    </a:cubicBezTo>
                    <a:cubicBezTo>
                      <a:pt x="95" y="152"/>
                      <a:pt x="101" y="155"/>
                      <a:pt x="106" y="157"/>
                    </a:cubicBezTo>
                    <a:cubicBezTo>
                      <a:pt x="113" y="160"/>
                      <a:pt x="119" y="165"/>
                      <a:pt x="125" y="170"/>
                    </a:cubicBezTo>
                    <a:cubicBezTo>
                      <a:pt x="129" y="174"/>
                      <a:pt x="132" y="179"/>
                      <a:pt x="134" y="184"/>
                    </a:cubicBezTo>
                    <a:cubicBezTo>
                      <a:pt x="135" y="185"/>
                      <a:pt x="136" y="186"/>
                      <a:pt x="137" y="187"/>
                    </a:cubicBezTo>
                    <a:cubicBezTo>
                      <a:pt x="141" y="192"/>
                      <a:pt x="140" y="199"/>
                      <a:pt x="135" y="202"/>
                    </a:cubicBezTo>
                    <a:cubicBezTo>
                      <a:pt x="130" y="206"/>
                      <a:pt x="124" y="205"/>
                      <a:pt x="120" y="201"/>
                    </a:cubicBezTo>
                    <a:cubicBezTo>
                      <a:pt x="118" y="198"/>
                      <a:pt x="116" y="196"/>
                      <a:pt x="115" y="194"/>
                    </a:cubicBezTo>
                    <a:cubicBezTo>
                      <a:pt x="114" y="192"/>
                      <a:pt x="113" y="191"/>
                      <a:pt x="112" y="190"/>
                    </a:cubicBezTo>
                    <a:cubicBezTo>
                      <a:pt x="111" y="188"/>
                      <a:pt x="110" y="187"/>
                      <a:pt x="109" y="185"/>
                    </a:cubicBezTo>
                    <a:cubicBezTo>
                      <a:pt x="108" y="184"/>
                      <a:pt x="107" y="184"/>
                      <a:pt x="106" y="183"/>
                    </a:cubicBezTo>
                    <a:cubicBezTo>
                      <a:pt x="104" y="181"/>
                      <a:pt x="103" y="180"/>
                      <a:pt x="101" y="179"/>
                    </a:cubicBezTo>
                    <a:cubicBezTo>
                      <a:pt x="99" y="178"/>
                      <a:pt x="97" y="176"/>
                      <a:pt x="94" y="175"/>
                    </a:cubicBezTo>
                    <a:cubicBezTo>
                      <a:pt x="92" y="174"/>
                      <a:pt x="91" y="174"/>
                      <a:pt x="89" y="173"/>
                    </a:cubicBezTo>
                    <a:cubicBezTo>
                      <a:pt x="88" y="173"/>
                      <a:pt x="87" y="173"/>
                      <a:pt x="86" y="172"/>
                    </a:cubicBezTo>
                    <a:cubicBezTo>
                      <a:pt x="85" y="172"/>
                      <a:pt x="84" y="172"/>
                      <a:pt x="84" y="172"/>
                    </a:cubicBezTo>
                    <a:cubicBezTo>
                      <a:pt x="83" y="172"/>
                      <a:pt x="81" y="172"/>
                      <a:pt x="81" y="172"/>
                    </a:cubicBezTo>
                    <a:cubicBezTo>
                      <a:pt x="80" y="172"/>
                      <a:pt x="79" y="172"/>
                      <a:pt x="79" y="173"/>
                    </a:cubicBezTo>
                    <a:cubicBezTo>
                      <a:pt x="77" y="173"/>
                      <a:pt x="76" y="173"/>
                      <a:pt x="74" y="174"/>
                    </a:cubicBezTo>
                    <a:cubicBezTo>
                      <a:pt x="74" y="174"/>
                      <a:pt x="73" y="174"/>
                      <a:pt x="72" y="174"/>
                    </a:cubicBezTo>
                    <a:cubicBezTo>
                      <a:pt x="72" y="176"/>
                      <a:pt x="70" y="177"/>
                      <a:pt x="70" y="178"/>
                    </a:cubicBezTo>
                    <a:cubicBezTo>
                      <a:pt x="62" y="187"/>
                      <a:pt x="55" y="195"/>
                      <a:pt x="48" y="204"/>
                    </a:cubicBezTo>
                    <a:cubicBezTo>
                      <a:pt x="44" y="209"/>
                      <a:pt x="41" y="213"/>
                      <a:pt x="37" y="218"/>
                    </a:cubicBezTo>
                    <a:cubicBezTo>
                      <a:pt x="35" y="220"/>
                      <a:pt x="33" y="222"/>
                      <a:pt x="31" y="224"/>
                    </a:cubicBezTo>
                    <a:cubicBezTo>
                      <a:pt x="30" y="226"/>
                      <a:pt x="28" y="227"/>
                      <a:pt x="27" y="229"/>
                    </a:cubicBezTo>
                    <a:cubicBezTo>
                      <a:pt x="25" y="231"/>
                      <a:pt x="23" y="234"/>
                      <a:pt x="20" y="235"/>
                    </a:cubicBezTo>
                    <a:cubicBezTo>
                      <a:pt x="18" y="236"/>
                      <a:pt x="16" y="236"/>
                      <a:pt x="14" y="237"/>
                    </a:cubicBezTo>
                    <a:lnTo>
                      <a:pt x="13" y="237"/>
                    </a:lnTo>
                    <a:cubicBezTo>
                      <a:pt x="8" y="237"/>
                      <a:pt x="3" y="233"/>
                      <a:pt x="2" y="22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>
                <a:off x="2565360" y="516240"/>
                <a:ext cx="41040" cy="103680"/>
              </a:xfrm>
              <a:custGeom>
                <a:rect b="b" l="l" r="r" t="t"/>
                <a:pathLst>
                  <a:path extrusionOk="0" h="288" w="114">
                    <a:moveTo>
                      <a:pt x="29" y="286"/>
                    </a:moveTo>
                    <a:cubicBezTo>
                      <a:pt x="24" y="286"/>
                      <a:pt x="18" y="284"/>
                      <a:pt x="14" y="281"/>
                    </a:cubicBezTo>
                    <a:cubicBezTo>
                      <a:pt x="10" y="278"/>
                      <a:pt x="7" y="275"/>
                      <a:pt x="5" y="270"/>
                    </a:cubicBezTo>
                    <a:cubicBezTo>
                      <a:pt x="3" y="265"/>
                      <a:pt x="1" y="260"/>
                      <a:pt x="1" y="254"/>
                    </a:cubicBezTo>
                    <a:cubicBezTo>
                      <a:pt x="0" y="243"/>
                      <a:pt x="3" y="232"/>
                      <a:pt x="7" y="221"/>
                    </a:cubicBezTo>
                    <a:cubicBezTo>
                      <a:pt x="8" y="216"/>
                      <a:pt x="15" y="213"/>
                      <a:pt x="19" y="215"/>
                    </a:cubicBezTo>
                    <a:cubicBezTo>
                      <a:pt x="22" y="216"/>
                      <a:pt x="24" y="218"/>
                      <a:pt x="25" y="221"/>
                    </a:cubicBezTo>
                    <a:cubicBezTo>
                      <a:pt x="26" y="223"/>
                      <a:pt x="26" y="226"/>
                      <a:pt x="25" y="229"/>
                    </a:cubicBezTo>
                    <a:cubicBezTo>
                      <a:pt x="25" y="230"/>
                      <a:pt x="25" y="231"/>
                      <a:pt x="24" y="231"/>
                    </a:cubicBezTo>
                    <a:cubicBezTo>
                      <a:pt x="25" y="231"/>
                      <a:pt x="25" y="231"/>
                      <a:pt x="25" y="230"/>
                    </a:cubicBezTo>
                    <a:cubicBezTo>
                      <a:pt x="24" y="233"/>
                      <a:pt x="23" y="236"/>
                      <a:pt x="22" y="239"/>
                    </a:cubicBezTo>
                    <a:cubicBezTo>
                      <a:pt x="22" y="241"/>
                      <a:pt x="22" y="244"/>
                      <a:pt x="22" y="247"/>
                    </a:cubicBezTo>
                    <a:cubicBezTo>
                      <a:pt x="22" y="249"/>
                      <a:pt x="22" y="251"/>
                      <a:pt x="22" y="254"/>
                    </a:cubicBezTo>
                    <a:cubicBezTo>
                      <a:pt x="22" y="255"/>
                      <a:pt x="22" y="256"/>
                      <a:pt x="22" y="257"/>
                    </a:cubicBezTo>
                    <a:cubicBezTo>
                      <a:pt x="22" y="258"/>
                      <a:pt x="23" y="259"/>
                      <a:pt x="23" y="260"/>
                    </a:cubicBezTo>
                    <a:cubicBezTo>
                      <a:pt x="23" y="259"/>
                      <a:pt x="23" y="259"/>
                      <a:pt x="23" y="258"/>
                    </a:cubicBezTo>
                    <a:cubicBezTo>
                      <a:pt x="23" y="259"/>
                      <a:pt x="24" y="261"/>
                      <a:pt x="24" y="261"/>
                    </a:cubicBezTo>
                    <a:cubicBezTo>
                      <a:pt x="24" y="262"/>
                      <a:pt x="24" y="262"/>
                      <a:pt x="24" y="262"/>
                    </a:cubicBezTo>
                    <a:lnTo>
                      <a:pt x="24" y="261"/>
                    </a:lnTo>
                    <a:cubicBezTo>
                      <a:pt x="24" y="262"/>
                      <a:pt x="24" y="262"/>
                      <a:pt x="25" y="262"/>
                    </a:cubicBezTo>
                    <a:lnTo>
                      <a:pt x="25" y="263"/>
                    </a:lnTo>
                    <a:cubicBezTo>
                      <a:pt x="25" y="264"/>
                      <a:pt x="26" y="264"/>
                      <a:pt x="26" y="264"/>
                    </a:cubicBezTo>
                    <a:lnTo>
                      <a:pt x="27" y="264"/>
                    </a:lnTo>
                    <a:cubicBezTo>
                      <a:pt x="28" y="265"/>
                      <a:pt x="28" y="265"/>
                      <a:pt x="28" y="265"/>
                    </a:cubicBezTo>
                    <a:cubicBezTo>
                      <a:pt x="29" y="265"/>
                      <a:pt x="30" y="265"/>
                      <a:pt x="31" y="265"/>
                    </a:cubicBezTo>
                    <a:cubicBezTo>
                      <a:pt x="35" y="266"/>
                      <a:pt x="38" y="266"/>
                      <a:pt x="42" y="266"/>
                    </a:cubicBezTo>
                    <a:cubicBezTo>
                      <a:pt x="41" y="266"/>
                      <a:pt x="40" y="266"/>
                      <a:pt x="40" y="266"/>
                    </a:cubicBezTo>
                    <a:cubicBezTo>
                      <a:pt x="42" y="266"/>
                      <a:pt x="44" y="266"/>
                      <a:pt x="46" y="266"/>
                    </a:cubicBezTo>
                    <a:cubicBezTo>
                      <a:pt x="48" y="266"/>
                      <a:pt x="49" y="265"/>
                      <a:pt x="51" y="265"/>
                    </a:cubicBezTo>
                    <a:cubicBezTo>
                      <a:pt x="52" y="265"/>
                      <a:pt x="53" y="264"/>
                      <a:pt x="54" y="264"/>
                    </a:cubicBezTo>
                    <a:cubicBezTo>
                      <a:pt x="55" y="264"/>
                      <a:pt x="56" y="264"/>
                      <a:pt x="57" y="263"/>
                    </a:cubicBezTo>
                    <a:cubicBezTo>
                      <a:pt x="57" y="262"/>
                      <a:pt x="58" y="262"/>
                      <a:pt x="59" y="262"/>
                    </a:cubicBezTo>
                    <a:cubicBezTo>
                      <a:pt x="59" y="261"/>
                      <a:pt x="60" y="261"/>
                      <a:pt x="60" y="261"/>
                    </a:cubicBezTo>
                    <a:cubicBezTo>
                      <a:pt x="60" y="260"/>
                      <a:pt x="61" y="260"/>
                      <a:pt x="61" y="260"/>
                    </a:cubicBezTo>
                    <a:cubicBezTo>
                      <a:pt x="62" y="257"/>
                      <a:pt x="63" y="254"/>
                      <a:pt x="64" y="251"/>
                    </a:cubicBezTo>
                    <a:cubicBezTo>
                      <a:pt x="65" y="249"/>
                      <a:pt x="66" y="246"/>
                      <a:pt x="66" y="243"/>
                    </a:cubicBezTo>
                    <a:cubicBezTo>
                      <a:pt x="67" y="240"/>
                      <a:pt x="68" y="237"/>
                      <a:pt x="68" y="234"/>
                    </a:cubicBezTo>
                    <a:cubicBezTo>
                      <a:pt x="70" y="223"/>
                      <a:pt x="71" y="213"/>
                      <a:pt x="73" y="202"/>
                    </a:cubicBezTo>
                    <a:cubicBezTo>
                      <a:pt x="74" y="190"/>
                      <a:pt x="76" y="177"/>
                      <a:pt x="77" y="164"/>
                    </a:cubicBezTo>
                    <a:cubicBezTo>
                      <a:pt x="78" y="154"/>
                      <a:pt x="79" y="143"/>
                      <a:pt x="80" y="134"/>
                    </a:cubicBezTo>
                    <a:cubicBezTo>
                      <a:pt x="82" y="121"/>
                      <a:pt x="83" y="109"/>
                      <a:pt x="85" y="96"/>
                    </a:cubicBezTo>
                    <a:cubicBezTo>
                      <a:pt x="85" y="91"/>
                      <a:pt x="86" y="86"/>
                      <a:pt x="87" y="81"/>
                    </a:cubicBezTo>
                    <a:cubicBezTo>
                      <a:pt x="83" y="86"/>
                      <a:pt x="78" y="92"/>
                      <a:pt x="74" y="97"/>
                    </a:cubicBezTo>
                    <a:cubicBezTo>
                      <a:pt x="67" y="105"/>
                      <a:pt x="59" y="112"/>
                      <a:pt x="49" y="116"/>
                    </a:cubicBezTo>
                    <a:cubicBezTo>
                      <a:pt x="45" y="117"/>
                      <a:pt x="40" y="118"/>
                      <a:pt x="36" y="118"/>
                    </a:cubicBezTo>
                    <a:cubicBezTo>
                      <a:pt x="31" y="117"/>
                      <a:pt x="26" y="114"/>
                      <a:pt x="23" y="111"/>
                    </a:cubicBezTo>
                    <a:cubicBezTo>
                      <a:pt x="20" y="108"/>
                      <a:pt x="18" y="104"/>
                      <a:pt x="17" y="100"/>
                    </a:cubicBezTo>
                    <a:cubicBezTo>
                      <a:pt x="15" y="95"/>
                      <a:pt x="15" y="90"/>
                      <a:pt x="14" y="86"/>
                    </a:cubicBezTo>
                    <a:cubicBezTo>
                      <a:pt x="14" y="82"/>
                      <a:pt x="14" y="78"/>
                      <a:pt x="14" y="74"/>
                    </a:cubicBezTo>
                    <a:cubicBezTo>
                      <a:pt x="14" y="64"/>
                      <a:pt x="15" y="54"/>
                      <a:pt x="17" y="44"/>
                    </a:cubicBezTo>
                    <a:cubicBezTo>
                      <a:pt x="18" y="35"/>
                      <a:pt x="21" y="25"/>
                      <a:pt x="24" y="16"/>
                    </a:cubicBezTo>
                    <a:cubicBezTo>
                      <a:pt x="25" y="12"/>
                      <a:pt x="27" y="8"/>
                      <a:pt x="31" y="4"/>
                    </a:cubicBezTo>
                    <a:cubicBezTo>
                      <a:pt x="33" y="1"/>
                      <a:pt x="38" y="0"/>
                      <a:pt x="42" y="1"/>
                    </a:cubicBezTo>
                    <a:cubicBezTo>
                      <a:pt x="46" y="2"/>
                      <a:pt x="49" y="6"/>
                      <a:pt x="51" y="10"/>
                    </a:cubicBezTo>
                    <a:cubicBezTo>
                      <a:pt x="54" y="15"/>
                      <a:pt x="53" y="22"/>
                      <a:pt x="47" y="25"/>
                    </a:cubicBezTo>
                    <a:cubicBezTo>
                      <a:pt x="46" y="25"/>
                      <a:pt x="45" y="26"/>
                      <a:pt x="43" y="26"/>
                    </a:cubicBezTo>
                    <a:cubicBezTo>
                      <a:pt x="42" y="29"/>
                      <a:pt x="42" y="32"/>
                      <a:pt x="40" y="35"/>
                    </a:cubicBezTo>
                    <a:cubicBezTo>
                      <a:pt x="40" y="37"/>
                      <a:pt x="39" y="39"/>
                      <a:pt x="39" y="42"/>
                    </a:cubicBezTo>
                    <a:cubicBezTo>
                      <a:pt x="38" y="44"/>
                      <a:pt x="38" y="46"/>
                      <a:pt x="38" y="48"/>
                    </a:cubicBezTo>
                    <a:cubicBezTo>
                      <a:pt x="36" y="55"/>
                      <a:pt x="36" y="61"/>
                      <a:pt x="35" y="68"/>
                    </a:cubicBezTo>
                    <a:cubicBezTo>
                      <a:pt x="35" y="70"/>
                      <a:pt x="35" y="72"/>
                      <a:pt x="35" y="74"/>
                    </a:cubicBezTo>
                    <a:cubicBezTo>
                      <a:pt x="35" y="76"/>
                      <a:pt x="35" y="78"/>
                      <a:pt x="35" y="80"/>
                    </a:cubicBezTo>
                    <a:cubicBezTo>
                      <a:pt x="36" y="83"/>
                      <a:pt x="36" y="87"/>
                      <a:pt x="36" y="90"/>
                    </a:cubicBezTo>
                    <a:cubicBezTo>
                      <a:pt x="37" y="91"/>
                      <a:pt x="37" y="92"/>
                      <a:pt x="38" y="93"/>
                    </a:cubicBezTo>
                    <a:cubicBezTo>
                      <a:pt x="38" y="94"/>
                      <a:pt x="38" y="95"/>
                      <a:pt x="39" y="96"/>
                    </a:cubicBezTo>
                    <a:cubicBezTo>
                      <a:pt x="40" y="96"/>
                      <a:pt x="40" y="96"/>
                      <a:pt x="41" y="96"/>
                    </a:cubicBezTo>
                    <a:lnTo>
                      <a:pt x="42" y="96"/>
                    </a:lnTo>
                    <a:cubicBezTo>
                      <a:pt x="43" y="95"/>
                      <a:pt x="44" y="95"/>
                      <a:pt x="45" y="95"/>
                    </a:cubicBezTo>
                    <a:cubicBezTo>
                      <a:pt x="46" y="94"/>
                      <a:pt x="47" y="93"/>
                      <a:pt x="49" y="92"/>
                    </a:cubicBezTo>
                    <a:cubicBezTo>
                      <a:pt x="50" y="90"/>
                      <a:pt x="53" y="89"/>
                      <a:pt x="54" y="88"/>
                    </a:cubicBezTo>
                    <a:cubicBezTo>
                      <a:pt x="57" y="85"/>
                      <a:pt x="60" y="82"/>
                      <a:pt x="63" y="79"/>
                    </a:cubicBezTo>
                    <a:cubicBezTo>
                      <a:pt x="71" y="69"/>
                      <a:pt x="79" y="58"/>
                      <a:pt x="86" y="47"/>
                    </a:cubicBezTo>
                    <a:cubicBezTo>
                      <a:pt x="86" y="46"/>
                      <a:pt x="88" y="44"/>
                      <a:pt x="88" y="43"/>
                    </a:cubicBezTo>
                    <a:cubicBezTo>
                      <a:pt x="90" y="41"/>
                      <a:pt x="91" y="39"/>
                      <a:pt x="92" y="37"/>
                    </a:cubicBezTo>
                    <a:cubicBezTo>
                      <a:pt x="94" y="36"/>
                      <a:pt x="96" y="35"/>
                      <a:pt x="97" y="33"/>
                    </a:cubicBezTo>
                    <a:cubicBezTo>
                      <a:pt x="104" y="30"/>
                      <a:pt x="111" y="35"/>
                      <a:pt x="113" y="42"/>
                    </a:cubicBezTo>
                    <a:cubicBezTo>
                      <a:pt x="113" y="44"/>
                      <a:pt x="113" y="47"/>
                      <a:pt x="113" y="50"/>
                    </a:cubicBezTo>
                    <a:cubicBezTo>
                      <a:pt x="113" y="52"/>
                      <a:pt x="112" y="54"/>
                      <a:pt x="112" y="57"/>
                    </a:cubicBezTo>
                    <a:cubicBezTo>
                      <a:pt x="112" y="56"/>
                      <a:pt x="112" y="56"/>
                      <a:pt x="112" y="55"/>
                    </a:cubicBezTo>
                    <a:cubicBezTo>
                      <a:pt x="112" y="57"/>
                      <a:pt x="111" y="58"/>
                      <a:pt x="111" y="59"/>
                    </a:cubicBezTo>
                    <a:lnTo>
                      <a:pt x="111" y="58"/>
                    </a:lnTo>
                    <a:cubicBezTo>
                      <a:pt x="111" y="60"/>
                      <a:pt x="111" y="62"/>
                      <a:pt x="111" y="64"/>
                    </a:cubicBezTo>
                    <a:cubicBezTo>
                      <a:pt x="111" y="64"/>
                      <a:pt x="111" y="63"/>
                      <a:pt x="111" y="62"/>
                    </a:cubicBezTo>
                    <a:cubicBezTo>
                      <a:pt x="111" y="63"/>
                      <a:pt x="111" y="64"/>
                      <a:pt x="110" y="65"/>
                    </a:cubicBezTo>
                    <a:lnTo>
                      <a:pt x="110" y="64"/>
                    </a:lnTo>
                    <a:cubicBezTo>
                      <a:pt x="110" y="65"/>
                      <a:pt x="110" y="65"/>
                      <a:pt x="110" y="65"/>
                    </a:cubicBezTo>
                    <a:lnTo>
                      <a:pt x="110" y="66"/>
                    </a:lnTo>
                    <a:lnTo>
                      <a:pt x="110" y="65"/>
                    </a:lnTo>
                    <a:cubicBezTo>
                      <a:pt x="110" y="66"/>
                      <a:pt x="110" y="66"/>
                      <a:pt x="110" y="66"/>
                    </a:cubicBezTo>
                    <a:lnTo>
                      <a:pt x="110" y="65"/>
                    </a:lnTo>
                    <a:cubicBezTo>
                      <a:pt x="109" y="71"/>
                      <a:pt x="109" y="76"/>
                      <a:pt x="107" y="82"/>
                    </a:cubicBezTo>
                    <a:cubicBezTo>
                      <a:pt x="107" y="81"/>
                      <a:pt x="107" y="81"/>
                      <a:pt x="107" y="81"/>
                    </a:cubicBezTo>
                    <a:cubicBezTo>
                      <a:pt x="104" y="103"/>
                      <a:pt x="101" y="125"/>
                      <a:pt x="99" y="147"/>
                    </a:cubicBezTo>
                    <a:cubicBezTo>
                      <a:pt x="96" y="171"/>
                      <a:pt x="94" y="195"/>
                      <a:pt x="91" y="219"/>
                    </a:cubicBezTo>
                    <a:cubicBezTo>
                      <a:pt x="90" y="227"/>
                      <a:pt x="89" y="235"/>
                      <a:pt x="88" y="243"/>
                    </a:cubicBezTo>
                    <a:cubicBezTo>
                      <a:pt x="86" y="247"/>
                      <a:pt x="85" y="252"/>
                      <a:pt x="84" y="256"/>
                    </a:cubicBezTo>
                    <a:cubicBezTo>
                      <a:pt x="84" y="259"/>
                      <a:pt x="82" y="263"/>
                      <a:pt x="81" y="267"/>
                    </a:cubicBezTo>
                    <a:cubicBezTo>
                      <a:pt x="79" y="269"/>
                      <a:pt x="78" y="271"/>
                      <a:pt x="77" y="273"/>
                    </a:cubicBezTo>
                    <a:cubicBezTo>
                      <a:pt x="76" y="275"/>
                      <a:pt x="74" y="277"/>
                      <a:pt x="72" y="279"/>
                    </a:cubicBezTo>
                    <a:cubicBezTo>
                      <a:pt x="64" y="284"/>
                      <a:pt x="54" y="287"/>
                      <a:pt x="44" y="287"/>
                    </a:cubicBezTo>
                    <a:cubicBezTo>
                      <a:pt x="43" y="287"/>
                      <a:pt x="42" y="287"/>
                      <a:pt x="41" y="287"/>
                    </a:cubicBezTo>
                    <a:cubicBezTo>
                      <a:pt x="37" y="287"/>
                      <a:pt x="32" y="287"/>
                      <a:pt x="29" y="28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9"/>
              <p:cNvSpPr/>
              <p:nvPr/>
            </p:nvSpPr>
            <p:spPr>
              <a:xfrm>
                <a:off x="2627640" y="482400"/>
                <a:ext cx="38160" cy="45000"/>
              </a:xfrm>
              <a:custGeom>
                <a:rect b="b" l="l" r="r" t="t"/>
                <a:pathLst>
                  <a:path extrusionOk="0" h="125" w="106">
                    <a:moveTo>
                      <a:pt x="39" y="58"/>
                    </a:moveTo>
                    <a:cubicBezTo>
                      <a:pt x="41" y="56"/>
                      <a:pt x="42" y="53"/>
                      <a:pt x="44" y="50"/>
                    </a:cubicBezTo>
                    <a:cubicBezTo>
                      <a:pt x="44" y="48"/>
                      <a:pt x="45" y="46"/>
                      <a:pt x="45" y="45"/>
                    </a:cubicBezTo>
                    <a:cubicBezTo>
                      <a:pt x="46" y="42"/>
                      <a:pt x="47" y="39"/>
                      <a:pt x="48" y="37"/>
                    </a:cubicBezTo>
                    <a:cubicBezTo>
                      <a:pt x="48" y="34"/>
                      <a:pt x="48" y="32"/>
                      <a:pt x="48" y="29"/>
                    </a:cubicBezTo>
                    <a:cubicBezTo>
                      <a:pt x="48" y="28"/>
                      <a:pt x="48" y="26"/>
                      <a:pt x="48" y="24"/>
                    </a:cubicBezTo>
                    <a:cubicBezTo>
                      <a:pt x="48" y="25"/>
                      <a:pt x="48" y="25"/>
                      <a:pt x="48" y="26"/>
                    </a:cubicBezTo>
                    <a:cubicBezTo>
                      <a:pt x="48" y="25"/>
                      <a:pt x="48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7" y="23"/>
                      <a:pt x="46" y="23"/>
                    </a:cubicBezTo>
                    <a:cubicBezTo>
                      <a:pt x="45" y="24"/>
                      <a:pt x="42" y="26"/>
                      <a:pt x="40" y="27"/>
                    </a:cubicBezTo>
                    <a:cubicBezTo>
                      <a:pt x="38" y="29"/>
                      <a:pt x="36" y="30"/>
                      <a:pt x="34" y="32"/>
                    </a:cubicBezTo>
                    <a:cubicBezTo>
                      <a:pt x="33" y="33"/>
                      <a:pt x="32" y="34"/>
                      <a:pt x="31" y="35"/>
                    </a:cubicBezTo>
                    <a:cubicBezTo>
                      <a:pt x="30" y="37"/>
                      <a:pt x="28" y="39"/>
                      <a:pt x="27" y="41"/>
                    </a:cubicBezTo>
                    <a:cubicBezTo>
                      <a:pt x="26" y="42"/>
                      <a:pt x="25" y="44"/>
                      <a:pt x="25" y="45"/>
                    </a:cubicBezTo>
                    <a:cubicBezTo>
                      <a:pt x="24" y="46"/>
                      <a:pt x="24" y="47"/>
                      <a:pt x="23" y="49"/>
                    </a:cubicBezTo>
                    <a:cubicBezTo>
                      <a:pt x="23" y="50"/>
                      <a:pt x="23" y="51"/>
                      <a:pt x="23" y="52"/>
                    </a:cubicBezTo>
                    <a:cubicBezTo>
                      <a:pt x="23" y="53"/>
                      <a:pt x="22" y="54"/>
                      <a:pt x="22" y="55"/>
                    </a:cubicBezTo>
                    <a:lnTo>
                      <a:pt x="22" y="56"/>
                    </a:lnTo>
                    <a:cubicBezTo>
                      <a:pt x="23" y="56"/>
                      <a:pt x="23" y="56"/>
                      <a:pt x="24" y="56"/>
                    </a:cubicBezTo>
                    <a:cubicBezTo>
                      <a:pt x="27" y="56"/>
                      <a:pt x="30" y="56"/>
                      <a:pt x="33" y="56"/>
                    </a:cubicBezTo>
                    <a:cubicBezTo>
                      <a:pt x="35" y="56"/>
                      <a:pt x="37" y="57"/>
                      <a:pt x="39" y="58"/>
                    </a:cubicBezTo>
                    <a:moveTo>
                      <a:pt x="39" y="123"/>
                    </a:moveTo>
                    <a:cubicBezTo>
                      <a:pt x="34" y="123"/>
                      <a:pt x="29" y="123"/>
                      <a:pt x="24" y="121"/>
                    </a:cubicBezTo>
                    <a:cubicBezTo>
                      <a:pt x="20" y="120"/>
                      <a:pt x="16" y="117"/>
                      <a:pt x="14" y="113"/>
                    </a:cubicBezTo>
                    <a:cubicBezTo>
                      <a:pt x="13" y="112"/>
                      <a:pt x="12" y="111"/>
                      <a:pt x="11" y="109"/>
                    </a:cubicBezTo>
                    <a:cubicBezTo>
                      <a:pt x="11" y="106"/>
                      <a:pt x="11" y="104"/>
                      <a:pt x="11" y="101"/>
                    </a:cubicBezTo>
                    <a:cubicBezTo>
                      <a:pt x="11" y="96"/>
                      <a:pt x="15" y="92"/>
                      <a:pt x="18" y="88"/>
                    </a:cubicBezTo>
                    <a:cubicBezTo>
                      <a:pt x="21" y="85"/>
                      <a:pt x="24" y="81"/>
                      <a:pt x="27" y="78"/>
                    </a:cubicBezTo>
                    <a:lnTo>
                      <a:pt x="26" y="78"/>
                    </a:lnTo>
                    <a:cubicBezTo>
                      <a:pt x="22" y="78"/>
                      <a:pt x="18" y="78"/>
                      <a:pt x="14" y="77"/>
                    </a:cubicBezTo>
                    <a:cubicBezTo>
                      <a:pt x="9" y="75"/>
                      <a:pt x="5" y="71"/>
                      <a:pt x="3" y="66"/>
                    </a:cubicBezTo>
                    <a:cubicBezTo>
                      <a:pt x="2" y="64"/>
                      <a:pt x="1" y="61"/>
                      <a:pt x="1" y="58"/>
                    </a:cubicBezTo>
                    <a:cubicBezTo>
                      <a:pt x="0" y="55"/>
                      <a:pt x="1" y="51"/>
                      <a:pt x="2" y="48"/>
                    </a:cubicBezTo>
                    <a:cubicBezTo>
                      <a:pt x="3" y="42"/>
                      <a:pt x="5" y="36"/>
                      <a:pt x="8" y="31"/>
                    </a:cubicBezTo>
                    <a:cubicBezTo>
                      <a:pt x="12" y="25"/>
                      <a:pt x="16" y="19"/>
                      <a:pt x="21" y="14"/>
                    </a:cubicBezTo>
                    <a:cubicBezTo>
                      <a:pt x="27" y="10"/>
                      <a:pt x="32" y="6"/>
                      <a:pt x="38" y="3"/>
                    </a:cubicBezTo>
                    <a:cubicBezTo>
                      <a:pt x="44" y="0"/>
                      <a:pt x="52" y="0"/>
                      <a:pt x="58" y="3"/>
                    </a:cubicBezTo>
                    <a:cubicBezTo>
                      <a:pt x="63" y="5"/>
                      <a:pt x="67" y="10"/>
                      <a:pt x="68" y="16"/>
                    </a:cubicBezTo>
                    <a:cubicBezTo>
                      <a:pt x="70" y="23"/>
                      <a:pt x="70" y="30"/>
                      <a:pt x="69" y="38"/>
                    </a:cubicBezTo>
                    <a:cubicBezTo>
                      <a:pt x="67" y="45"/>
                      <a:pt x="66" y="52"/>
                      <a:pt x="63" y="58"/>
                    </a:cubicBezTo>
                    <a:cubicBezTo>
                      <a:pt x="61" y="62"/>
                      <a:pt x="59" y="66"/>
                      <a:pt x="57" y="70"/>
                    </a:cubicBezTo>
                    <a:cubicBezTo>
                      <a:pt x="51" y="80"/>
                      <a:pt x="45" y="89"/>
                      <a:pt x="38" y="98"/>
                    </a:cubicBezTo>
                    <a:cubicBezTo>
                      <a:pt x="37" y="99"/>
                      <a:pt x="37" y="101"/>
                      <a:pt x="35" y="102"/>
                    </a:cubicBezTo>
                    <a:cubicBezTo>
                      <a:pt x="39" y="102"/>
                      <a:pt x="42" y="102"/>
                      <a:pt x="46" y="102"/>
                    </a:cubicBezTo>
                    <a:cubicBezTo>
                      <a:pt x="50" y="102"/>
                      <a:pt x="54" y="102"/>
                      <a:pt x="58" y="102"/>
                    </a:cubicBezTo>
                    <a:cubicBezTo>
                      <a:pt x="62" y="102"/>
                      <a:pt x="66" y="102"/>
                      <a:pt x="70" y="101"/>
                    </a:cubicBezTo>
                    <a:cubicBezTo>
                      <a:pt x="78" y="101"/>
                      <a:pt x="85" y="99"/>
                      <a:pt x="93" y="99"/>
                    </a:cubicBezTo>
                    <a:cubicBezTo>
                      <a:pt x="98" y="98"/>
                      <a:pt x="104" y="101"/>
                      <a:pt x="105" y="107"/>
                    </a:cubicBezTo>
                    <a:cubicBezTo>
                      <a:pt x="105" y="112"/>
                      <a:pt x="102" y="118"/>
                      <a:pt x="96" y="119"/>
                    </a:cubicBezTo>
                    <a:cubicBezTo>
                      <a:pt x="79" y="121"/>
                      <a:pt x="63" y="124"/>
                      <a:pt x="45" y="124"/>
                    </a:cubicBezTo>
                    <a:cubicBezTo>
                      <a:pt x="44" y="124"/>
                      <a:pt x="41" y="124"/>
                      <a:pt x="39" y="1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>
                <a:off x="2673720" y="530280"/>
                <a:ext cx="32760" cy="9360"/>
              </a:xfrm>
              <a:custGeom>
                <a:rect b="b" l="l" r="r" t="t"/>
                <a:pathLst>
                  <a:path extrusionOk="0" h="26" w="91">
                    <a:moveTo>
                      <a:pt x="44" y="25"/>
                    </a:moveTo>
                    <a:cubicBezTo>
                      <a:pt x="37" y="25"/>
                      <a:pt x="31" y="25"/>
                      <a:pt x="25" y="25"/>
                    </a:cubicBezTo>
                    <a:cubicBezTo>
                      <a:pt x="23" y="25"/>
                      <a:pt x="20" y="24"/>
                      <a:pt x="18" y="24"/>
                    </a:cubicBezTo>
                    <a:cubicBezTo>
                      <a:pt x="15" y="23"/>
                      <a:pt x="12" y="23"/>
                      <a:pt x="9" y="22"/>
                    </a:cubicBezTo>
                    <a:cubicBezTo>
                      <a:pt x="3" y="19"/>
                      <a:pt x="0" y="12"/>
                      <a:pt x="4" y="7"/>
                    </a:cubicBezTo>
                    <a:cubicBezTo>
                      <a:pt x="6" y="1"/>
                      <a:pt x="13" y="0"/>
                      <a:pt x="18" y="2"/>
                    </a:cubicBezTo>
                    <a:cubicBezTo>
                      <a:pt x="20" y="3"/>
                      <a:pt x="21" y="3"/>
                      <a:pt x="23" y="3"/>
                    </a:cubicBezTo>
                    <a:cubicBezTo>
                      <a:pt x="28" y="4"/>
                      <a:pt x="33" y="4"/>
                      <a:pt x="38" y="4"/>
                    </a:cubicBezTo>
                    <a:cubicBezTo>
                      <a:pt x="52" y="4"/>
                      <a:pt x="65" y="4"/>
                      <a:pt x="79" y="4"/>
                    </a:cubicBezTo>
                    <a:cubicBezTo>
                      <a:pt x="84" y="4"/>
                      <a:pt x="90" y="8"/>
                      <a:pt x="90" y="14"/>
                    </a:cubicBezTo>
                    <a:cubicBezTo>
                      <a:pt x="90" y="20"/>
                      <a:pt x="85" y="25"/>
                      <a:pt x="79" y="25"/>
                    </a:cubicBezTo>
                    <a:cubicBezTo>
                      <a:pt x="72" y="25"/>
                      <a:pt x="64" y="25"/>
                      <a:pt x="56" y="25"/>
                    </a:cubicBezTo>
                    <a:cubicBezTo>
                      <a:pt x="52" y="25"/>
                      <a:pt x="48" y="25"/>
                      <a:pt x="44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2691360" y="510480"/>
                <a:ext cx="24480" cy="34200"/>
              </a:xfrm>
              <a:custGeom>
                <a:rect b="b" l="l" r="r" t="t"/>
                <a:pathLst>
                  <a:path extrusionOk="0" h="95" w="68">
                    <a:moveTo>
                      <a:pt x="9" y="94"/>
                    </a:moveTo>
                    <a:cubicBezTo>
                      <a:pt x="4" y="92"/>
                      <a:pt x="0" y="86"/>
                      <a:pt x="2" y="81"/>
                    </a:cubicBezTo>
                    <a:cubicBezTo>
                      <a:pt x="5" y="68"/>
                      <a:pt x="10" y="56"/>
                      <a:pt x="16" y="44"/>
                    </a:cubicBezTo>
                    <a:cubicBezTo>
                      <a:pt x="17" y="41"/>
                      <a:pt x="19" y="38"/>
                      <a:pt x="21" y="34"/>
                    </a:cubicBezTo>
                    <a:cubicBezTo>
                      <a:pt x="23" y="29"/>
                      <a:pt x="27" y="24"/>
                      <a:pt x="31" y="19"/>
                    </a:cubicBezTo>
                    <a:cubicBezTo>
                      <a:pt x="35" y="12"/>
                      <a:pt x="41" y="7"/>
                      <a:pt x="48" y="3"/>
                    </a:cubicBezTo>
                    <a:cubicBezTo>
                      <a:pt x="53" y="0"/>
                      <a:pt x="60" y="2"/>
                      <a:pt x="63" y="7"/>
                    </a:cubicBezTo>
                    <a:cubicBezTo>
                      <a:pt x="67" y="13"/>
                      <a:pt x="64" y="20"/>
                      <a:pt x="58" y="23"/>
                    </a:cubicBezTo>
                    <a:cubicBezTo>
                      <a:pt x="57" y="23"/>
                      <a:pt x="57" y="24"/>
                      <a:pt x="56" y="24"/>
                    </a:cubicBezTo>
                    <a:cubicBezTo>
                      <a:pt x="56" y="24"/>
                      <a:pt x="55" y="24"/>
                      <a:pt x="55" y="25"/>
                    </a:cubicBezTo>
                    <a:cubicBezTo>
                      <a:pt x="53" y="26"/>
                      <a:pt x="52" y="27"/>
                      <a:pt x="51" y="27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48" y="31"/>
                      <a:pt x="46" y="34"/>
                      <a:pt x="43" y="37"/>
                    </a:cubicBezTo>
                    <a:cubicBezTo>
                      <a:pt x="40" y="43"/>
                      <a:pt x="37" y="49"/>
                      <a:pt x="34" y="55"/>
                    </a:cubicBezTo>
                    <a:cubicBezTo>
                      <a:pt x="32" y="59"/>
                      <a:pt x="30" y="64"/>
                      <a:pt x="28" y="69"/>
                    </a:cubicBezTo>
                    <a:cubicBezTo>
                      <a:pt x="25" y="74"/>
                      <a:pt x="23" y="81"/>
                      <a:pt x="21" y="87"/>
                    </a:cubicBezTo>
                    <a:cubicBezTo>
                      <a:pt x="20" y="91"/>
                      <a:pt x="16" y="94"/>
                      <a:pt x="11" y="94"/>
                    </a:cubicBezTo>
                    <a:cubicBezTo>
                      <a:pt x="10" y="94"/>
                      <a:pt x="10" y="94"/>
                      <a:pt x="9" y="9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2721240" y="491760"/>
                <a:ext cx="39960" cy="84960"/>
              </a:xfrm>
              <a:custGeom>
                <a:rect b="b" l="l" r="r" t="t"/>
                <a:pathLst>
                  <a:path extrusionOk="0" h="236" w="111">
                    <a:moveTo>
                      <a:pt x="47" y="226"/>
                    </a:moveTo>
                    <a:cubicBezTo>
                      <a:pt x="46" y="220"/>
                      <a:pt x="50" y="214"/>
                      <a:pt x="57" y="213"/>
                    </a:cubicBezTo>
                    <a:cubicBezTo>
                      <a:pt x="58" y="213"/>
                      <a:pt x="59" y="213"/>
                      <a:pt x="60" y="213"/>
                    </a:cubicBezTo>
                    <a:cubicBezTo>
                      <a:pt x="61" y="212"/>
                      <a:pt x="62" y="212"/>
                      <a:pt x="64" y="211"/>
                    </a:cubicBezTo>
                    <a:cubicBezTo>
                      <a:pt x="65" y="210"/>
                      <a:pt x="68" y="209"/>
                      <a:pt x="70" y="207"/>
                    </a:cubicBezTo>
                    <a:cubicBezTo>
                      <a:pt x="72" y="206"/>
                      <a:pt x="74" y="204"/>
                      <a:pt x="76" y="203"/>
                    </a:cubicBezTo>
                    <a:cubicBezTo>
                      <a:pt x="77" y="202"/>
                      <a:pt x="78" y="200"/>
                      <a:pt x="79" y="199"/>
                    </a:cubicBezTo>
                    <a:cubicBezTo>
                      <a:pt x="81" y="197"/>
                      <a:pt x="81" y="196"/>
                      <a:pt x="82" y="195"/>
                    </a:cubicBezTo>
                    <a:cubicBezTo>
                      <a:pt x="83" y="194"/>
                      <a:pt x="83" y="193"/>
                      <a:pt x="84" y="192"/>
                    </a:cubicBezTo>
                    <a:cubicBezTo>
                      <a:pt x="85" y="191"/>
                      <a:pt x="85" y="189"/>
                      <a:pt x="86" y="188"/>
                    </a:cubicBezTo>
                    <a:cubicBezTo>
                      <a:pt x="86" y="186"/>
                      <a:pt x="87" y="183"/>
                      <a:pt x="88" y="181"/>
                    </a:cubicBezTo>
                    <a:cubicBezTo>
                      <a:pt x="88" y="178"/>
                      <a:pt x="88" y="174"/>
                      <a:pt x="89" y="171"/>
                    </a:cubicBezTo>
                    <a:cubicBezTo>
                      <a:pt x="89" y="169"/>
                      <a:pt x="89" y="167"/>
                      <a:pt x="88" y="164"/>
                    </a:cubicBezTo>
                    <a:cubicBezTo>
                      <a:pt x="88" y="162"/>
                      <a:pt x="88" y="160"/>
                      <a:pt x="87" y="157"/>
                    </a:cubicBezTo>
                    <a:cubicBezTo>
                      <a:pt x="86" y="154"/>
                      <a:pt x="86" y="152"/>
                      <a:pt x="85" y="149"/>
                    </a:cubicBezTo>
                    <a:cubicBezTo>
                      <a:pt x="83" y="146"/>
                      <a:pt x="82" y="143"/>
                      <a:pt x="81" y="140"/>
                    </a:cubicBezTo>
                    <a:cubicBezTo>
                      <a:pt x="79" y="138"/>
                      <a:pt x="78" y="136"/>
                      <a:pt x="77" y="134"/>
                    </a:cubicBezTo>
                    <a:cubicBezTo>
                      <a:pt x="75" y="132"/>
                      <a:pt x="74" y="130"/>
                      <a:pt x="72" y="128"/>
                    </a:cubicBezTo>
                    <a:cubicBezTo>
                      <a:pt x="71" y="127"/>
                      <a:pt x="70" y="126"/>
                      <a:pt x="69" y="125"/>
                    </a:cubicBezTo>
                    <a:cubicBezTo>
                      <a:pt x="67" y="123"/>
                      <a:pt x="65" y="122"/>
                      <a:pt x="63" y="121"/>
                    </a:cubicBezTo>
                    <a:cubicBezTo>
                      <a:pt x="61" y="119"/>
                      <a:pt x="59" y="118"/>
                      <a:pt x="57" y="117"/>
                    </a:cubicBezTo>
                    <a:cubicBezTo>
                      <a:pt x="55" y="117"/>
                      <a:pt x="54" y="116"/>
                      <a:pt x="52" y="115"/>
                    </a:cubicBezTo>
                    <a:cubicBezTo>
                      <a:pt x="48" y="114"/>
                      <a:pt x="46" y="114"/>
                      <a:pt x="43" y="112"/>
                    </a:cubicBezTo>
                    <a:cubicBezTo>
                      <a:pt x="39" y="109"/>
                      <a:pt x="36" y="104"/>
                      <a:pt x="38" y="98"/>
                    </a:cubicBezTo>
                    <a:cubicBezTo>
                      <a:pt x="40" y="94"/>
                      <a:pt x="44" y="89"/>
                      <a:pt x="47" y="85"/>
                    </a:cubicBezTo>
                    <a:cubicBezTo>
                      <a:pt x="49" y="81"/>
                      <a:pt x="51" y="76"/>
                      <a:pt x="54" y="72"/>
                    </a:cubicBezTo>
                    <a:cubicBezTo>
                      <a:pt x="56" y="67"/>
                      <a:pt x="58" y="62"/>
                      <a:pt x="60" y="57"/>
                    </a:cubicBezTo>
                    <a:cubicBezTo>
                      <a:pt x="61" y="52"/>
                      <a:pt x="62" y="48"/>
                      <a:pt x="62" y="43"/>
                    </a:cubicBezTo>
                    <a:cubicBezTo>
                      <a:pt x="63" y="41"/>
                      <a:pt x="64" y="38"/>
                      <a:pt x="64" y="36"/>
                    </a:cubicBezTo>
                    <a:cubicBezTo>
                      <a:pt x="64" y="34"/>
                      <a:pt x="64" y="31"/>
                      <a:pt x="64" y="30"/>
                    </a:cubicBezTo>
                    <a:cubicBezTo>
                      <a:pt x="64" y="29"/>
                      <a:pt x="63" y="28"/>
                      <a:pt x="63" y="27"/>
                    </a:cubicBezTo>
                    <a:lnTo>
                      <a:pt x="63" y="26"/>
                    </a:lnTo>
                    <a:cubicBezTo>
                      <a:pt x="62" y="26"/>
                      <a:pt x="62" y="26"/>
                      <a:pt x="62" y="25"/>
                    </a:cubicBezTo>
                    <a:cubicBezTo>
                      <a:pt x="61" y="24"/>
                      <a:pt x="61" y="24"/>
                      <a:pt x="61" y="24"/>
                    </a:cubicBezTo>
                    <a:lnTo>
                      <a:pt x="61" y="23"/>
                    </a:lnTo>
                    <a:lnTo>
                      <a:pt x="60" y="23"/>
                    </a:lnTo>
                    <a:lnTo>
                      <a:pt x="59" y="23"/>
                    </a:lnTo>
                    <a:lnTo>
                      <a:pt x="58" y="23"/>
                    </a:lnTo>
                    <a:lnTo>
                      <a:pt x="57" y="23"/>
                    </a:lnTo>
                    <a:cubicBezTo>
                      <a:pt x="56" y="23"/>
                      <a:pt x="55" y="23"/>
                      <a:pt x="55" y="23"/>
                    </a:cubicBezTo>
                    <a:cubicBezTo>
                      <a:pt x="53" y="25"/>
                      <a:pt x="51" y="26"/>
                      <a:pt x="49" y="27"/>
                    </a:cubicBezTo>
                    <a:cubicBezTo>
                      <a:pt x="44" y="30"/>
                      <a:pt x="40" y="34"/>
                      <a:pt x="36" y="37"/>
                    </a:cubicBezTo>
                    <a:cubicBezTo>
                      <a:pt x="34" y="40"/>
                      <a:pt x="32" y="42"/>
                      <a:pt x="29" y="45"/>
                    </a:cubicBezTo>
                    <a:cubicBezTo>
                      <a:pt x="28" y="47"/>
                      <a:pt x="26" y="48"/>
                      <a:pt x="25" y="50"/>
                    </a:cubicBezTo>
                    <a:cubicBezTo>
                      <a:pt x="25" y="51"/>
                      <a:pt x="25" y="51"/>
                      <a:pt x="24" y="52"/>
                    </a:cubicBezTo>
                    <a:cubicBezTo>
                      <a:pt x="25" y="54"/>
                      <a:pt x="26" y="55"/>
                      <a:pt x="26" y="57"/>
                    </a:cubicBezTo>
                    <a:cubicBezTo>
                      <a:pt x="26" y="64"/>
                      <a:pt x="21" y="68"/>
                      <a:pt x="15" y="68"/>
                    </a:cubicBezTo>
                    <a:cubicBezTo>
                      <a:pt x="14" y="68"/>
                      <a:pt x="14" y="68"/>
                      <a:pt x="14" y="68"/>
                    </a:cubicBezTo>
                    <a:lnTo>
                      <a:pt x="15" y="68"/>
                    </a:lnTo>
                    <a:cubicBezTo>
                      <a:pt x="14" y="68"/>
                      <a:pt x="14" y="68"/>
                      <a:pt x="14" y="68"/>
                    </a:cubicBezTo>
                    <a:cubicBezTo>
                      <a:pt x="11" y="68"/>
                      <a:pt x="8" y="68"/>
                      <a:pt x="5" y="66"/>
                    </a:cubicBezTo>
                    <a:cubicBezTo>
                      <a:pt x="3" y="65"/>
                      <a:pt x="2" y="62"/>
                      <a:pt x="1" y="60"/>
                    </a:cubicBezTo>
                    <a:cubicBezTo>
                      <a:pt x="0" y="57"/>
                      <a:pt x="0" y="54"/>
                      <a:pt x="1" y="50"/>
                    </a:cubicBezTo>
                    <a:cubicBezTo>
                      <a:pt x="2" y="47"/>
                      <a:pt x="4" y="44"/>
                      <a:pt x="5" y="41"/>
                    </a:cubicBezTo>
                    <a:cubicBezTo>
                      <a:pt x="7" y="38"/>
                      <a:pt x="9" y="36"/>
                      <a:pt x="11" y="33"/>
                    </a:cubicBezTo>
                    <a:cubicBezTo>
                      <a:pt x="15" y="28"/>
                      <a:pt x="20" y="23"/>
                      <a:pt x="25" y="19"/>
                    </a:cubicBezTo>
                    <a:cubicBezTo>
                      <a:pt x="30" y="15"/>
                      <a:pt x="35" y="11"/>
                      <a:pt x="41" y="7"/>
                    </a:cubicBezTo>
                    <a:cubicBezTo>
                      <a:pt x="46" y="4"/>
                      <a:pt x="50" y="2"/>
                      <a:pt x="55" y="1"/>
                    </a:cubicBezTo>
                    <a:cubicBezTo>
                      <a:pt x="62" y="0"/>
                      <a:pt x="69" y="2"/>
                      <a:pt x="74" y="6"/>
                    </a:cubicBezTo>
                    <a:cubicBezTo>
                      <a:pt x="79" y="10"/>
                      <a:pt x="82" y="16"/>
                      <a:pt x="84" y="22"/>
                    </a:cubicBezTo>
                    <a:cubicBezTo>
                      <a:pt x="86" y="29"/>
                      <a:pt x="85" y="37"/>
                      <a:pt x="84" y="44"/>
                    </a:cubicBezTo>
                    <a:cubicBezTo>
                      <a:pt x="82" y="54"/>
                      <a:pt x="79" y="64"/>
                      <a:pt x="76" y="73"/>
                    </a:cubicBezTo>
                    <a:cubicBezTo>
                      <a:pt x="75" y="78"/>
                      <a:pt x="72" y="83"/>
                      <a:pt x="69" y="89"/>
                    </a:cubicBezTo>
                    <a:cubicBezTo>
                      <a:pt x="68" y="92"/>
                      <a:pt x="67" y="94"/>
                      <a:pt x="65" y="97"/>
                    </a:cubicBezTo>
                    <a:cubicBezTo>
                      <a:pt x="76" y="103"/>
                      <a:pt x="85" y="110"/>
                      <a:pt x="92" y="119"/>
                    </a:cubicBezTo>
                    <a:cubicBezTo>
                      <a:pt x="102" y="133"/>
                      <a:pt x="108" y="149"/>
                      <a:pt x="110" y="165"/>
                    </a:cubicBezTo>
                    <a:cubicBezTo>
                      <a:pt x="110" y="172"/>
                      <a:pt x="109" y="181"/>
                      <a:pt x="107" y="188"/>
                    </a:cubicBezTo>
                    <a:cubicBezTo>
                      <a:pt x="106" y="197"/>
                      <a:pt x="102" y="204"/>
                      <a:pt x="97" y="211"/>
                    </a:cubicBezTo>
                    <a:cubicBezTo>
                      <a:pt x="93" y="217"/>
                      <a:pt x="87" y="223"/>
                      <a:pt x="81" y="227"/>
                    </a:cubicBezTo>
                    <a:cubicBezTo>
                      <a:pt x="77" y="229"/>
                      <a:pt x="74" y="231"/>
                      <a:pt x="70" y="232"/>
                    </a:cubicBezTo>
                    <a:cubicBezTo>
                      <a:pt x="67" y="234"/>
                      <a:pt x="64" y="235"/>
                      <a:pt x="60" y="235"/>
                    </a:cubicBezTo>
                    <a:cubicBezTo>
                      <a:pt x="60" y="235"/>
                      <a:pt x="59" y="235"/>
                      <a:pt x="58" y="235"/>
                    </a:cubicBezTo>
                    <a:cubicBezTo>
                      <a:pt x="53" y="235"/>
                      <a:pt x="48" y="232"/>
                      <a:pt x="47" y="22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>
                <a:off x="2768760" y="549720"/>
                <a:ext cx="30960" cy="41400"/>
              </a:xfrm>
              <a:custGeom>
                <a:rect b="b" l="l" r="r" t="t"/>
                <a:pathLst>
                  <a:path extrusionOk="0" h="115" w="86">
                    <a:moveTo>
                      <a:pt x="7" y="113"/>
                    </a:moveTo>
                    <a:cubicBezTo>
                      <a:pt x="2" y="110"/>
                      <a:pt x="0" y="104"/>
                      <a:pt x="3" y="99"/>
                    </a:cubicBezTo>
                    <a:cubicBezTo>
                      <a:pt x="11" y="82"/>
                      <a:pt x="20" y="65"/>
                      <a:pt x="30" y="49"/>
                    </a:cubicBezTo>
                    <a:cubicBezTo>
                      <a:pt x="30" y="50"/>
                      <a:pt x="30" y="50"/>
                      <a:pt x="29" y="50"/>
                    </a:cubicBezTo>
                    <a:cubicBezTo>
                      <a:pt x="30" y="49"/>
                      <a:pt x="30" y="49"/>
                      <a:pt x="31" y="48"/>
                    </a:cubicBezTo>
                    <a:cubicBezTo>
                      <a:pt x="33" y="45"/>
                      <a:pt x="35" y="42"/>
                      <a:pt x="37" y="38"/>
                    </a:cubicBezTo>
                    <a:cubicBezTo>
                      <a:pt x="40" y="34"/>
                      <a:pt x="44" y="28"/>
                      <a:pt x="47" y="24"/>
                    </a:cubicBezTo>
                    <a:cubicBezTo>
                      <a:pt x="53" y="16"/>
                      <a:pt x="59" y="8"/>
                      <a:pt x="68" y="3"/>
                    </a:cubicBezTo>
                    <a:cubicBezTo>
                      <a:pt x="72" y="0"/>
                      <a:pt x="79" y="2"/>
                      <a:pt x="82" y="7"/>
                    </a:cubicBezTo>
                    <a:cubicBezTo>
                      <a:pt x="85" y="12"/>
                      <a:pt x="84" y="19"/>
                      <a:pt x="79" y="22"/>
                    </a:cubicBezTo>
                    <a:cubicBezTo>
                      <a:pt x="78" y="23"/>
                      <a:pt x="77" y="23"/>
                      <a:pt x="76" y="24"/>
                    </a:cubicBezTo>
                    <a:cubicBezTo>
                      <a:pt x="76" y="24"/>
                      <a:pt x="75" y="24"/>
                      <a:pt x="75" y="25"/>
                    </a:cubicBezTo>
                    <a:cubicBezTo>
                      <a:pt x="75" y="24"/>
                      <a:pt x="75" y="24"/>
                      <a:pt x="76" y="24"/>
                    </a:cubicBezTo>
                    <a:cubicBezTo>
                      <a:pt x="73" y="26"/>
                      <a:pt x="72" y="28"/>
                      <a:pt x="69" y="30"/>
                    </a:cubicBezTo>
                    <a:cubicBezTo>
                      <a:pt x="68" y="33"/>
                      <a:pt x="65" y="35"/>
                      <a:pt x="63" y="38"/>
                    </a:cubicBezTo>
                    <a:cubicBezTo>
                      <a:pt x="61" y="41"/>
                      <a:pt x="59" y="43"/>
                      <a:pt x="58" y="46"/>
                    </a:cubicBezTo>
                    <a:cubicBezTo>
                      <a:pt x="54" y="51"/>
                      <a:pt x="51" y="56"/>
                      <a:pt x="47" y="62"/>
                    </a:cubicBezTo>
                    <a:cubicBezTo>
                      <a:pt x="38" y="77"/>
                      <a:pt x="29" y="92"/>
                      <a:pt x="21" y="109"/>
                    </a:cubicBezTo>
                    <a:cubicBezTo>
                      <a:pt x="19" y="112"/>
                      <a:pt x="16" y="114"/>
                      <a:pt x="12" y="114"/>
                    </a:cubicBezTo>
                    <a:cubicBezTo>
                      <a:pt x="10" y="114"/>
                      <a:pt x="8" y="114"/>
                      <a:pt x="7" y="1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2819880" y="498960"/>
                <a:ext cx="27720" cy="53280"/>
              </a:xfrm>
              <a:custGeom>
                <a:rect b="b" l="l" r="r" t="t"/>
                <a:pathLst>
                  <a:path extrusionOk="0" h="148" w="77">
                    <a:moveTo>
                      <a:pt x="54" y="140"/>
                    </a:moveTo>
                    <a:cubicBezTo>
                      <a:pt x="46" y="119"/>
                      <a:pt x="38" y="98"/>
                      <a:pt x="29" y="77"/>
                    </a:cubicBezTo>
                    <a:cubicBezTo>
                      <a:pt x="26" y="67"/>
                      <a:pt x="22" y="58"/>
                      <a:pt x="18" y="48"/>
                    </a:cubicBezTo>
                    <a:cubicBezTo>
                      <a:pt x="14" y="40"/>
                      <a:pt x="10" y="32"/>
                      <a:pt x="6" y="24"/>
                    </a:cubicBezTo>
                    <a:cubicBezTo>
                      <a:pt x="2" y="21"/>
                      <a:pt x="0" y="17"/>
                      <a:pt x="1" y="13"/>
                    </a:cubicBezTo>
                    <a:cubicBezTo>
                      <a:pt x="1" y="12"/>
                      <a:pt x="1" y="11"/>
                      <a:pt x="1" y="11"/>
                    </a:cubicBezTo>
                    <a:cubicBezTo>
                      <a:pt x="1" y="5"/>
                      <a:pt x="7" y="0"/>
                      <a:pt x="13" y="1"/>
                    </a:cubicBezTo>
                    <a:cubicBezTo>
                      <a:pt x="15" y="1"/>
                      <a:pt x="18" y="2"/>
                      <a:pt x="20" y="4"/>
                    </a:cubicBezTo>
                    <a:cubicBezTo>
                      <a:pt x="22" y="6"/>
                      <a:pt x="23" y="9"/>
                      <a:pt x="24" y="11"/>
                    </a:cubicBezTo>
                    <a:cubicBezTo>
                      <a:pt x="26" y="14"/>
                      <a:pt x="27" y="18"/>
                      <a:pt x="29" y="21"/>
                    </a:cubicBezTo>
                    <a:cubicBezTo>
                      <a:pt x="30" y="26"/>
                      <a:pt x="33" y="31"/>
                      <a:pt x="35" y="37"/>
                    </a:cubicBezTo>
                    <a:cubicBezTo>
                      <a:pt x="39" y="46"/>
                      <a:pt x="43" y="57"/>
                      <a:pt x="47" y="67"/>
                    </a:cubicBezTo>
                    <a:cubicBezTo>
                      <a:pt x="57" y="88"/>
                      <a:pt x="65" y="110"/>
                      <a:pt x="74" y="131"/>
                    </a:cubicBezTo>
                    <a:cubicBezTo>
                      <a:pt x="76" y="137"/>
                      <a:pt x="74" y="143"/>
                      <a:pt x="68" y="145"/>
                    </a:cubicBezTo>
                    <a:cubicBezTo>
                      <a:pt x="67" y="146"/>
                      <a:pt x="65" y="147"/>
                      <a:pt x="64" y="147"/>
                    </a:cubicBezTo>
                    <a:cubicBezTo>
                      <a:pt x="60" y="147"/>
                      <a:pt x="55" y="144"/>
                      <a:pt x="54" y="14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2815200" y="502560"/>
                <a:ext cx="56520" cy="55080"/>
              </a:xfrm>
              <a:custGeom>
                <a:rect b="b" l="l" r="r" t="t"/>
                <a:pathLst>
                  <a:path extrusionOk="0" h="153" w="157">
                    <a:moveTo>
                      <a:pt x="7" y="151"/>
                    </a:moveTo>
                    <a:cubicBezTo>
                      <a:pt x="1" y="148"/>
                      <a:pt x="0" y="141"/>
                      <a:pt x="2" y="137"/>
                    </a:cubicBezTo>
                    <a:cubicBezTo>
                      <a:pt x="8" y="125"/>
                      <a:pt x="15" y="114"/>
                      <a:pt x="23" y="104"/>
                    </a:cubicBezTo>
                    <a:cubicBezTo>
                      <a:pt x="29" y="95"/>
                      <a:pt x="36" y="86"/>
                      <a:pt x="44" y="77"/>
                    </a:cubicBezTo>
                    <a:cubicBezTo>
                      <a:pt x="52" y="67"/>
                      <a:pt x="61" y="57"/>
                      <a:pt x="69" y="48"/>
                    </a:cubicBezTo>
                    <a:cubicBezTo>
                      <a:pt x="78" y="38"/>
                      <a:pt x="88" y="29"/>
                      <a:pt x="98" y="21"/>
                    </a:cubicBezTo>
                    <a:cubicBezTo>
                      <a:pt x="110" y="12"/>
                      <a:pt x="123" y="4"/>
                      <a:pt x="137" y="1"/>
                    </a:cubicBezTo>
                    <a:cubicBezTo>
                      <a:pt x="139" y="1"/>
                      <a:pt x="141" y="1"/>
                      <a:pt x="142" y="1"/>
                    </a:cubicBezTo>
                    <a:cubicBezTo>
                      <a:pt x="148" y="0"/>
                      <a:pt x="154" y="4"/>
                      <a:pt x="155" y="10"/>
                    </a:cubicBezTo>
                    <a:cubicBezTo>
                      <a:pt x="156" y="17"/>
                      <a:pt x="151" y="22"/>
                      <a:pt x="145" y="22"/>
                    </a:cubicBezTo>
                    <a:cubicBezTo>
                      <a:pt x="143" y="23"/>
                      <a:pt x="142" y="23"/>
                      <a:pt x="141" y="23"/>
                    </a:cubicBezTo>
                    <a:cubicBezTo>
                      <a:pt x="140" y="23"/>
                      <a:pt x="139" y="23"/>
                      <a:pt x="139" y="23"/>
                    </a:cubicBezTo>
                    <a:cubicBezTo>
                      <a:pt x="137" y="24"/>
                      <a:pt x="134" y="25"/>
                      <a:pt x="132" y="25"/>
                    </a:cubicBezTo>
                    <a:cubicBezTo>
                      <a:pt x="129" y="27"/>
                      <a:pt x="127" y="28"/>
                      <a:pt x="124" y="29"/>
                    </a:cubicBezTo>
                    <a:cubicBezTo>
                      <a:pt x="120" y="31"/>
                      <a:pt x="116" y="34"/>
                      <a:pt x="113" y="36"/>
                    </a:cubicBezTo>
                    <a:cubicBezTo>
                      <a:pt x="108" y="39"/>
                      <a:pt x="104" y="43"/>
                      <a:pt x="99" y="46"/>
                    </a:cubicBezTo>
                    <a:cubicBezTo>
                      <a:pt x="93" y="53"/>
                      <a:pt x="86" y="59"/>
                      <a:pt x="80" y="66"/>
                    </a:cubicBezTo>
                    <a:cubicBezTo>
                      <a:pt x="76" y="70"/>
                      <a:pt x="72" y="75"/>
                      <a:pt x="68" y="80"/>
                    </a:cubicBezTo>
                    <a:cubicBezTo>
                      <a:pt x="61" y="88"/>
                      <a:pt x="55" y="95"/>
                      <a:pt x="49" y="103"/>
                    </a:cubicBezTo>
                    <a:cubicBezTo>
                      <a:pt x="43" y="111"/>
                      <a:pt x="37" y="119"/>
                      <a:pt x="32" y="127"/>
                    </a:cubicBezTo>
                    <a:cubicBezTo>
                      <a:pt x="28" y="134"/>
                      <a:pt x="24" y="140"/>
                      <a:pt x="21" y="147"/>
                    </a:cubicBezTo>
                    <a:cubicBezTo>
                      <a:pt x="19" y="150"/>
                      <a:pt x="15" y="152"/>
                      <a:pt x="12" y="152"/>
                    </a:cubicBezTo>
                    <a:cubicBezTo>
                      <a:pt x="10" y="152"/>
                      <a:pt x="8" y="152"/>
                      <a:pt x="7" y="15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>
                <a:off x="2885760" y="520560"/>
                <a:ext cx="19080" cy="9720"/>
              </a:xfrm>
              <a:custGeom>
                <a:rect b="b" l="l" r="r" t="t"/>
                <a:pathLst>
                  <a:path extrusionOk="0" h="27" w="53">
                    <a:moveTo>
                      <a:pt x="22" y="25"/>
                    </a:moveTo>
                    <a:cubicBezTo>
                      <a:pt x="19" y="25"/>
                      <a:pt x="17" y="24"/>
                      <a:pt x="14" y="24"/>
                    </a:cubicBezTo>
                    <a:cubicBezTo>
                      <a:pt x="13" y="24"/>
                      <a:pt x="12" y="23"/>
                      <a:pt x="11" y="23"/>
                    </a:cubicBezTo>
                    <a:cubicBezTo>
                      <a:pt x="8" y="22"/>
                      <a:pt x="5" y="21"/>
                      <a:pt x="3" y="18"/>
                    </a:cubicBezTo>
                    <a:cubicBezTo>
                      <a:pt x="0" y="16"/>
                      <a:pt x="0" y="10"/>
                      <a:pt x="2" y="6"/>
                    </a:cubicBezTo>
                    <a:cubicBezTo>
                      <a:pt x="4" y="2"/>
                      <a:pt x="9" y="0"/>
                      <a:pt x="14" y="1"/>
                    </a:cubicBezTo>
                    <a:cubicBezTo>
                      <a:pt x="15" y="1"/>
                      <a:pt x="15" y="2"/>
                      <a:pt x="16" y="2"/>
                    </a:cubicBezTo>
                    <a:cubicBezTo>
                      <a:pt x="25" y="3"/>
                      <a:pt x="33" y="3"/>
                      <a:pt x="41" y="4"/>
                    </a:cubicBezTo>
                    <a:cubicBezTo>
                      <a:pt x="47" y="5"/>
                      <a:pt x="52" y="10"/>
                      <a:pt x="51" y="16"/>
                    </a:cubicBezTo>
                    <a:cubicBezTo>
                      <a:pt x="51" y="21"/>
                      <a:pt x="45" y="25"/>
                      <a:pt x="40" y="25"/>
                    </a:cubicBezTo>
                    <a:cubicBezTo>
                      <a:pt x="36" y="25"/>
                      <a:pt x="33" y="25"/>
                      <a:pt x="30" y="24"/>
                    </a:cubicBezTo>
                    <a:cubicBezTo>
                      <a:pt x="28" y="25"/>
                      <a:pt x="26" y="26"/>
                      <a:pt x="24" y="26"/>
                    </a:cubicBezTo>
                    <a:cubicBezTo>
                      <a:pt x="23" y="26"/>
                      <a:pt x="22" y="26"/>
                      <a:pt x="22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2870280" y="533160"/>
                <a:ext cx="36000" cy="12960"/>
              </a:xfrm>
              <a:custGeom>
                <a:rect b="b" l="l" r="r" t="t"/>
                <a:pathLst>
                  <a:path extrusionOk="0" h="36" w="100">
                    <a:moveTo>
                      <a:pt x="8" y="34"/>
                    </a:moveTo>
                    <a:cubicBezTo>
                      <a:pt x="3" y="32"/>
                      <a:pt x="0" y="26"/>
                      <a:pt x="1" y="21"/>
                    </a:cubicBezTo>
                    <a:cubicBezTo>
                      <a:pt x="2" y="19"/>
                      <a:pt x="2" y="18"/>
                      <a:pt x="3" y="17"/>
                    </a:cubicBezTo>
                    <a:cubicBezTo>
                      <a:pt x="6" y="12"/>
                      <a:pt x="12" y="11"/>
                      <a:pt x="17" y="13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31" y="12"/>
                      <a:pt x="42" y="10"/>
                      <a:pt x="52" y="8"/>
                    </a:cubicBezTo>
                    <a:cubicBezTo>
                      <a:pt x="64" y="6"/>
                      <a:pt x="75" y="3"/>
                      <a:pt x="87" y="2"/>
                    </a:cubicBezTo>
                    <a:cubicBezTo>
                      <a:pt x="92" y="0"/>
                      <a:pt x="97" y="4"/>
                      <a:pt x="98" y="10"/>
                    </a:cubicBezTo>
                    <a:cubicBezTo>
                      <a:pt x="99" y="15"/>
                      <a:pt x="95" y="20"/>
                      <a:pt x="89" y="21"/>
                    </a:cubicBezTo>
                    <a:cubicBezTo>
                      <a:pt x="77" y="24"/>
                      <a:pt x="64" y="26"/>
                      <a:pt x="52" y="29"/>
                    </a:cubicBezTo>
                    <a:cubicBezTo>
                      <a:pt x="47" y="30"/>
                      <a:pt x="42" y="31"/>
                      <a:pt x="37" y="32"/>
                    </a:cubicBezTo>
                    <a:cubicBezTo>
                      <a:pt x="34" y="32"/>
                      <a:pt x="31" y="33"/>
                      <a:pt x="28" y="34"/>
                    </a:cubicBezTo>
                    <a:cubicBezTo>
                      <a:pt x="24" y="34"/>
                      <a:pt x="20" y="35"/>
                      <a:pt x="16" y="35"/>
                    </a:cubicBezTo>
                    <a:cubicBezTo>
                      <a:pt x="13" y="35"/>
                      <a:pt x="10" y="35"/>
                      <a:pt x="8" y="3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2928240" y="496440"/>
                <a:ext cx="34920" cy="80280"/>
              </a:xfrm>
              <a:custGeom>
                <a:rect b="b" l="l" r="r" t="t"/>
                <a:pathLst>
                  <a:path extrusionOk="0" h="223" w="97">
                    <a:moveTo>
                      <a:pt x="9" y="221"/>
                    </a:moveTo>
                    <a:cubicBezTo>
                      <a:pt x="4" y="220"/>
                      <a:pt x="0" y="214"/>
                      <a:pt x="1" y="208"/>
                    </a:cubicBezTo>
                    <a:cubicBezTo>
                      <a:pt x="3" y="202"/>
                      <a:pt x="9" y="198"/>
                      <a:pt x="15" y="200"/>
                    </a:cubicBezTo>
                    <a:cubicBezTo>
                      <a:pt x="16" y="200"/>
                      <a:pt x="16" y="200"/>
                      <a:pt x="18" y="200"/>
                    </a:cubicBezTo>
                    <a:cubicBezTo>
                      <a:pt x="18" y="200"/>
                      <a:pt x="19" y="200"/>
                      <a:pt x="20" y="200"/>
                    </a:cubicBezTo>
                    <a:cubicBezTo>
                      <a:pt x="19" y="200"/>
                      <a:pt x="19" y="200"/>
                      <a:pt x="18" y="200"/>
                    </a:cubicBezTo>
                    <a:cubicBezTo>
                      <a:pt x="20" y="200"/>
                      <a:pt x="22" y="200"/>
                      <a:pt x="23" y="200"/>
                    </a:cubicBezTo>
                    <a:cubicBezTo>
                      <a:pt x="26" y="200"/>
                      <a:pt x="29" y="199"/>
                      <a:pt x="32" y="198"/>
                    </a:cubicBezTo>
                    <a:cubicBezTo>
                      <a:pt x="32" y="198"/>
                      <a:pt x="31" y="198"/>
                      <a:pt x="30" y="199"/>
                    </a:cubicBezTo>
                    <a:cubicBezTo>
                      <a:pt x="35" y="198"/>
                      <a:pt x="39" y="197"/>
                      <a:pt x="42" y="196"/>
                    </a:cubicBezTo>
                    <a:cubicBezTo>
                      <a:pt x="44" y="194"/>
                      <a:pt x="46" y="194"/>
                      <a:pt x="48" y="193"/>
                    </a:cubicBezTo>
                    <a:cubicBezTo>
                      <a:pt x="49" y="192"/>
                      <a:pt x="51" y="191"/>
                      <a:pt x="52" y="190"/>
                    </a:cubicBezTo>
                    <a:cubicBezTo>
                      <a:pt x="53" y="189"/>
                      <a:pt x="54" y="189"/>
                      <a:pt x="56" y="187"/>
                    </a:cubicBezTo>
                    <a:cubicBezTo>
                      <a:pt x="57" y="186"/>
                      <a:pt x="57" y="186"/>
                      <a:pt x="58" y="184"/>
                    </a:cubicBezTo>
                    <a:cubicBezTo>
                      <a:pt x="59" y="183"/>
                      <a:pt x="60" y="182"/>
                      <a:pt x="61" y="181"/>
                    </a:cubicBezTo>
                    <a:cubicBezTo>
                      <a:pt x="62" y="179"/>
                      <a:pt x="63" y="178"/>
                      <a:pt x="64" y="176"/>
                    </a:cubicBezTo>
                    <a:cubicBezTo>
                      <a:pt x="65" y="172"/>
                      <a:pt x="67" y="169"/>
                      <a:pt x="68" y="165"/>
                    </a:cubicBezTo>
                    <a:cubicBezTo>
                      <a:pt x="68" y="166"/>
                      <a:pt x="67" y="166"/>
                      <a:pt x="67" y="166"/>
                    </a:cubicBezTo>
                    <a:cubicBezTo>
                      <a:pt x="70" y="160"/>
                      <a:pt x="71" y="153"/>
                      <a:pt x="72" y="146"/>
                    </a:cubicBezTo>
                    <a:cubicBezTo>
                      <a:pt x="73" y="141"/>
                      <a:pt x="74" y="136"/>
                      <a:pt x="74" y="130"/>
                    </a:cubicBezTo>
                    <a:cubicBezTo>
                      <a:pt x="74" y="125"/>
                      <a:pt x="74" y="120"/>
                      <a:pt x="74" y="115"/>
                    </a:cubicBezTo>
                    <a:cubicBezTo>
                      <a:pt x="74" y="112"/>
                      <a:pt x="73" y="109"/>
                      <a:pt x="72" y="105"/>
                    </a:cubicBezTo>
                    <a:cubicBezTo>
                      <a:pt x="72" y="102"/>
                      <a:pt x="71" y="100"/>
                      <a:pt x="70" y="98"/>
                    </a:cubicBezTo>
                    <a:lnTo>
                      <a:pt x="70" y="97"/>
                    </a:lnTo>
                    <a:lnTo>
                      <a:pt x="70" y="98"/>
                    </a:lnTo>
                    <a:cubicBezTo>
                      <a:pt x="70" y="97"/>
                      <a:pt x="70" y="97"/>
                      <a:pt x="70" y="96"/>
                    </a:cubicBezTo>
                    <a:cubicBezTo>
                      <a:pt x="69" y="95"/>
                      <a:pt x="68" y="94"/>
                      <a:pt x="67" y="93"/>
                    </a:cubicBezTo>
                    <a:cubicBezTo>
                      <a:pt x="67" y="92"/>
                      <a:pt x="66" y="91"/>
                      <a:pt x="65" y="90"/>
                    </a:cubicBezTo>
                    <a:cubicBezTo>
                      <a:pt x="64" y="89"/>
                      <a:pt x="64" y="88"/>
                      <a:pt x="63" y="88"/>
                    </a:cubicBezTo>
                    <a:cubicBezTo>
                      <a:pt x="63" y="87"/>
                      <a:pt x="62" y="87"/>
                      <a:pt x="61" y="87"/>
                    </a:cubicBezTo>
                    <a:cubicBezTo>
                      <a:pt x="61" y="87"/>
                      <a:pt x="60" y="86"/>
                      <a:pt x="60" y="85"/>
                    </a:cubicBezTo>
                    <a:cubicBezTo>
                      <a:pt x="58" y="85"/>
                      <a:pt x="56" y="84"/>
                      <a:pt x="54" y="83"/>
                    </a:cubicBezTo>
                    <a:cubicBezTo>
                      <a:pt x="53" y="83"/>
                      <a:pt x="53" y="83"/>
                      <a:pt x="52" y="83"/>
                    </a:cubicBezTo>
                    <a:lnTo>
                      <a:pt x="53" y="83"/>
                    </a:lnTo>
                    <a:cubicBezTo>
                      <a:pt x="52" y="83"/>
                      <a:pt x="51" y="83"/>
                      <a:pt x="51" y="83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49" y="83"/>
                      <a:pt x="49" y="83"/>
                      <a:pt x="49" y="84"/>
                    </a:cubicBezTo>
                    <a:cubicBezTo>
                      <a:pt x="45" y="85"/>
                      <a:pt x="41" y="88"/>
                      <a:pt x="37" y="90"/>
                    </a:cubicBezTo>
                    <a:cubicBezTo>
                      <a:pt x="35" y="91"/>
                      <a:pt x="33" y="93"/>
                      <a:pt x="31" y="94"/>
                    </a:cubicBezTo>
                    <a:lnTo>
                      <a:pt x="32" y="94"/>
                    </a:lnTo>
                    <a:cubicBezTo>
                      <a:pt x="30" y="95"/>
                      <a:pt x="28" y="97"/>
                      <a:pt x="26" y="98"/>
                    </a:cubicBezTo>
                    <a:cubicBezTo>
                      <a:pt x="25" y="99"/>
                      <a:pt x="25" y="99"/>
                      <a:pt x="24" y="101"/>
                    </a:cubicBezTo>
                    <a:cubicBezTo>
                      <a:pt x="23" y="101"/>
                      <a:pt x="22" y="102"/>
                      <a:pt x="21" y="102"/>
                    </a:cubicBezTo>
                    <a:cubicBezTo>
                      <a:pt x="17" y="104"/>
                      <a:pt x="14" y="104"/>
                      <a:pt x="11" y="102"/>
                    </a:cubicBezTo>
                    <a:cubicBezTo>
                      <a:pt x="5" y="101"/>
                      <a:pt x="3" y="94"/>
                      <a:pt x="5" y="88"/>
                    </a:cubicBezTo>
                    <a:cubicBezTo>
                      <a:pt x="7" y="83"/>
                      <a:pt x="9" y="77"/>
                      <a:pt x="11" y="71"/>
                    </a:cubicBezTo>
                    <a:cubicBezTo>
                      <a:pt x="16" y="54"/>
                      <a:pt x="20" y="37"/>
                      <a:pt x="23" y="19"/>
                    </a:cubicBezTo>
                    <a:cubicBezTo>
                      <a:pt x="23" y="17"/>
                      <a:pt x="24" y="16"/>
                      <a:pt x="24" y="14"/>
                    </a:cubicBezTo>
                    <a:cubicBezTo>
                      <a:pt x="23" y="12"/>
                      <a:pt x="24" y="10"/>
                      <a:pt x="25" y="7"/>
                    </a:cubicBezTo>
                    <a:cubicBezTo>
                      <a:pt x="28" y="2"/>
                      <a:pt x="36" y="0"/>
                      <a:pt x="42" y="4"/>
                    </a:cubicBezTo>
                    <a:cubicBezTo>
                      <a:pt x="44" y="6"/>
                      <a:pt x="45" y="8"/>
                      <a:pt x="46" y="11"/>
                    </a:cubicBezTo>
                    <a:cubicBezTo>
                      <a:pt x="46" y="13"/>
                      <a:pt x="46" y="16"/>
                      <a:pt x="45" y="18"/>
                    </a:cubicBezTo>
                    <a:cubicBezTo>
                      <a:pt x="44" y="22"/>
                      <a:pt x="44" y="25"/>
                      <a:pt x="43" y="28"/>
                    </a:cubicBezTo>
                    <a:cubicBezTo>
                      <a:pt x="42" y="37"/>
                      <a:pt x="40" y="44"/>
                      <a:pt x="38" y="52"/>
                    </a:cubicBezTo>
                    <a:cubicBezTo>
                      <a:pt x="37" y="57"/>
                      <a:pt x="36" y="62"/>
                      <a:pt x="35" y="67"/>
                    </a:cubicBezTo>
                    <a:cubicBezTo>
                      <a:pt x="36" y="66"/>
                      <a:pt x="39" y="65"/>
                      <a:pt x="41" y="64"/>
                    </a:cubicBezTo>
                    <a:cubicBezTo>
                      <a:pt x="46" y="61"/>
                      <a:pt x="53" y="62"/>
                      <a:pt x="58" y="63"/>
                    </a:cubicBezTo>
                    <a:cubicBezTo>
                      <a:pt x="61" y="63"/>
                      <a:pt x="65" y="65"/>
                      <a:pt x="68" y="66"/>
                    </a:cubicBezTo>
                    <a:cubicBezTo>
                      <a:pt x="71" y="67"/>
                      <a:pt x="74" y="69"/>
                      <a:pt x="76" y="71"/>
                    </a:cubicBezTo>
                    <a:cubicBezTo>
                      <a:pt x="81" y="75"/>
                      <a:pt x="85" y="80"/>
                      <a:pt x="88" y="85"/>
                    </a:cubicBezTo>
                    <a:cubicBezTo>
                      <a:pt x="90" y="91"/>
                      <a:pt x="92" y="98"/>
                      <a:pt x="93" y="105"/>
                    </a:cubicBezTo>
                    <a:cubicBezTo>
                      <a:pt x="96" y="119"/>
                      <a:pt x="96" y="134"/>
                      <a:pt x="93" y="148"/>
                    </a:cubicBezTo>
                    <a:cubicBezTo>
                      <a:pt x="92" y="155"/>
                      <a:pt x="90" y="162"/>
                      <a:pt x="88" y="170"/>
                    </a:cubicBezTo>
                    <a:cubicBezTo>
                      <a:pt x="86" y="177"/>
                      <a:pt x="83" y="184"/>
                      <a:pt x="80" y="190"/>
                    </a:cubicBezTo>
                    <a:cubicBezTo>
                      <a:pt x="74" y="203"/>
                      <a:pt x="63" y="211"/>
                      <a:pt x="50" y="216"/>
                    </a:cubicBezTo>
                    <a:cubicBezTo>
                      <a:pt x="43" y="218"/>
                      <a:pt x="36" y="220"/>
                      <a:pt x="29" y="221"/>
                    </a:cubicBezTo>
                    <a:cubicBezTo>
                      <a:pt x="26" y="222"/>
                      <a:pt x="22" y="222"/>
                      <a:pt x="19" y="222"/>
                    </a:cubicBezTo>
                    <a:lnTo>
                      <a:pt x="18" y="222"/>
                    </a:lnTo>
                    <a:cubicBezTo>
                      <a:pt x="15" y="222"/>
                      <a:pt x="12" y="222"/>
                      <a:pt x="9" y="22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9"/>
              <p:cNvSpPr/>
              <p:nvPr/>
            </p:nvSpPr>
            <p:spPr>
              <a:xfrm>
                <a:off x="2932560" y="470880"/>
                <a:ext cx="76320" cy="38160"/>
              </a:xfrm>
              <a:custGeom>
                <a:rect b="b" l="l" r="r" t="t"/>
                <a:pathLst>
                  <a:path extrusionOk="0" h="106" w="212">
                    <a:moveTo>
                      <a:pt x="2" y="97"/>
                    </a:moveTo>
                    <a:cubicBezTo>
                      <a:pt x="0" y="94"/>
                      <a:pt x="1" y="90"/>
                      <a:pt x="3" y="87"/>
                    </a:cubicBezTo>
                    <a:cubicBezTo>
                      <a:pt x="4" y="85"/>
                      <a:pt x="6" y="84"/>
                      <a:pt x="7" y="84"/>
                    </a:cubicBezTo>
                    <a:cubicBezTo>
                      <a:pt x="27" y="71"/>
                      <a:pt x="49" y="62"/>
                      <a:pt x="71" y="53"/>
                    </a:cubicBezTo>
                    <a:cubicBezTo>
                      <a:pt x="90" y="45"/>
                      <a:pt x="111" y="37"/>
                      <a:pt x="130" y="29"/>
                    </a:cubicBezTo>
                    <a:cubicBezTo>
                      <a:pt x="152" y="20"/>
                      <a:pt x="174" y="11"/>
                      <a:pt x="196" y="2"/>
                    </a:cubicBezTo>
                    <a:cubicBezTo>
                      <a:pt x="201" y="0"/>
                      <a:pt x="207" y="2"/>
                      <a:pt x="209" y="7"/>
                    </a:cubicBezTo>
                    <a:cubicBezTo>
                      <a:pt x="211" y="11"/>
                      <a:pt x="209" y="17"/>
                      <a:pt x="204" y="20"/>
                    </a:cubicBezTo>
                    <a:cubicBezTo>
                      <a:pt x="181" y="29"/>
                      <a:pt x="158" y="39"/>
                      <a:pt x="135" y="48"/>
                    </a:cubicBezTo>
                    <a:cubicBezTo>
                      <a:pt x="115" y="57"/>
                      <a:pt x="95" y="65"/>
                      <a:pt x="76" y="73"/>
                    </a:cubicBezTo>
                    <a:cubicBezTo>
                      <a:pt x="64" y="78"/>
                      <a:pt x="53" y="83"/>
                      <a:pt x="42" y="88"/>
                    </a:cubicBezTo>
                    <a:cubicBezTo>
                      <a:pt x="39" y="91"/>
                      <a:pt x="35" y="92"/>
                      <a:pt x="32" y="94"/>
                    </a:cubicBezTo>
                    <a:cubicBezTo>
                      <a:pt x="30" y="95"/>
                      <a:pt x="27" y="97"/>
                      <a:pt x="24" y="99"/>
                    </a:cubicBezTo>
                    <a:cubicBezTo>
                      <a:pt x="22" y="101"/>
                      <a:pt x="20" y="102"/>
                      <a:pt x="18" y="103"/>
                    </a:cubicBezTo>
                    <a:cubicBezTo>
                      <a:pt x="16" y="105"/>
                      <a:pt x="14" y="105"/>
                      <a:pt x="12" y="105"/>
                    </a:cubicBezTo>
                    <a:cubicBezTo>
                      <a:pt x="7" y="105"/>
                      <a:pt x="3" y="102"/>
                      <a:pt x="2" y="9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2385720" y="642960"/>
                <a:ext cx="55440" cy="72000"/>
              </a:xfrm>
              <a:custGeom>
                <a:rect b="b" l="l" r="r" t="t"/>
                <a:pathLst>
                  <a:path extrusionOk="0" h="200" w="154">
                    <a:moveTo>
                      <a:pt x="62" y="199"/>
                    </a:moveTo>
                    <a:lnTo>
                      <a:pt x="63" y="199"/>
                    </a:lnTo>
                    <a:cubicBezTo>
                      <a:pt x="56" y="199"/>
                      <a:pt x="50" y="199"/>
                      <a:pt x="44" y="198"/>
                    </a:cubicBezTo>
                    <a:cubicBezTo>
                      <a:pt x="37" y="198"/>
                      <a:pt x="30" y="196"/>
                      <a:pt x="23" y="195"/>
                    </a:cubicBezTo>
                    <a:cubicBezTo>
                      <a:pt x="17" y="194"/>
                      <a:pt x="11" y="191"/>
                      <a:pt x="6" y="187"/>
                    </a:cubicBezTo>
                    <a:cubicBezTo>
                      <a:pt x="2" y="183"/>
                      <a:pt x="0" y="177"/>
                      <a:pt x="2" y="172"/>
                    </a:cubicBezTo>
                    <a:cubicBezTo>
                      <a:pt x="2" y="169"/>
                      <a:pt x="4" y="166"/>
                      <a:pt x="6" y="164"/>
                    </a:cubicBezTo>
                    <a:cubicBezTo>
                      <a:pt x="8" y="162"/>
                      <a:pt x="10" y="160"/>
                      <a:pt x="13" y="159"/>
                    </a:cubicBezTo>
                    <a:cubicBezTo>
                      <a:pt x="17" y="156"/>
                      <a:pt x="23" y="152"/>
                      <a:pt x="28" y="149"/>
                    </a:cubicBezTo>
                    <a:cubicBezTo>
                      <a:pt x="37" y="142"/>
                      <a:pt x="47" y="136"/>
                      <a:pt x="55" y="129"/>
                    </a:cubicBezTo>
                    <a:cubicBezTo>
                      <a:pt x="59" y="125"/>
                      <a:pt x="64" y="121"/>
                      <a:pt x="68" y="118"/>
                    </a:cubicBezTo>
                    <a:cubicBezTo>
                      <a:pt x="73" y="113"/>
                      <a:pt x="78" y="109"/>
                      <a:pt x="83" y="104"/>
                    </a:cubicBezTo>
                    <a:cubicBezTo>
                      <a:pt x="83" y="105"/>
                      <a:pt x="83" y="105"/>
                      <a:pt x="82" y="105"/>
                    </a:cubicBezTo>
                    <a:cubicBezTo>
                      <a:pt x="92" y="96"/>
                      <a:pt x="101" y="87"/>
                      <a:pt x="109" y="78"/>
                    </a:cubicBezTo>
                    <a:cubicBezTo>
                      <a:pt x="112" y="74"/>
                      <a:pt x="115" y="71"/>
                      <a:pt x="118" y="67"/>
                    </a:cubicBezTo>
                    <a:cubicBezTo>
                      <a:pt x="119" y="65"/>
                      <a:pt x="121" y="62"/>
                      <a:pt x="122" y="60"/>
                    </a:cubicBezTo>
                    <a:cubicBezTo>
                      <a:pt x="123" y="57"/>
                      <a:pt x="124" y="54"/>
                      <a:pt x="125" y="51"/>
                    </a:cubicBezTo>
                    <a:cubicBezTo>
                      <a:pt x="126" y="48"/>
                      <a:pt x="126" y="46"/>
                      <a:pt x="127" y="43"/>
                    </a:cubicBezTo>
                    <a:cubicBezTo>
                      <a:pt x="127" y="41"/>
                      <a:pt x="127" y="39"/>
                      <a:pt x="127" y="37"/>
                    </a:cubicBezTo>
                    <a:cubicBezTo>
                      <a:pt x="127" y="36"/>
                      <a:pt x="127" y="34"/>
                      <a:pt x="127" y="33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1"/>
                      <a:pt x="127" y="30"/>
                      <a:pt x="127" y="30"/>
                    </a:cubicBezTo>
                    <a:cubicBezTo>
                      <a:pt x="126" y="29"/>
                      <a:pt x="126" y="28"/>
                      <a:pt x="126" y="27"/>
                    </a:cubicBezTo>
                    <a:cubicBezTo>
                      <a:pt x="126" y="28"/>
                      <a:pt x="126" y="29"/>
                      <a:pt x="127" y="29"/>
                    </a:cubicBezTo>
                    <a:cubicBezTo>
                      <a:pt x="126" y="28"/>
                      <a:pt x="126" y="27"/>
                      <a:pt x="125" y="26"/>
                    </a:cubicBezTo>
                    <a:cubicBezTo>
                      <a:pt x="125" y="26"/>
                      <a:pt x="125" y="25"/>
                      <a:pt x="124" y="25"/>
                    </a:cubicBezTo>
                    <a:cubicBezTo>
                      <a:pt x="124" y="25"/>
                      <a:pt x="123" y="25"/>
                      <a:pt x="123" y="24"/>
                    </a:cubicBezTo>
                    <a:cubicBezTo>
                      <a:pt x="123" y="24"/>
                      <a:pt x="123" y="23"/>
                      <a:pt x="122" y="23"/>
                    </a:cubicBezTo>
                    <a:cubicBezTo>
                      <a:pt x="122" y="23"/>
                      <a:pt x="121" y="23"/>
                      <a:pt x="121" y="22"/>
                    </a:cubicBezTo>
                    <a:cubicBezTo>
                      <a:pt x="121" y="22"/>
                      <a:pt x="121" y="23"/>
                      <a:pt x="122" y="23"/>
                    </a:cubicBezTo>
                    <a:cubicBezTo>
                      <a:pt x="121" y="23"/>
                      <a:pt x="121" y="22"/>
                      <a:pt x="120" y="22"/>
                    </a:cubicBezTo>
                    <a:cubicBezTo>
                      <a:pt x="119" y="22"/>
                      <a:pt x="119" y="22"/>
                      <a:pt x="119" y="22"/>
                    </a:cubicBezTo>
                    <a:cubicBezTo>
                      <a:pt x="117" y="22"/>
                      <a:pt x="115" y="21"/>
                      <a:pt x="113" y="21"/>
                    </a:cubicBezTo>
                    <a:cubicBezTo>
                      <a:pt x="108" y="21"/>
                      <a:pt x="102" y="22"/>
                      <a:pt x="98" y="22"/>
                    </a:cubicBezTo>
                    <a:cubicBezTo>
                      <a:pt x="90" y="23"/>
                      <a:pt x="81" y="23"/>
                      <a:pt x="74" y="25"/>
                    </a:cubicBezTo>
                    <a:cubicBezTo>
                      <a:pt x="65" y="26"/>
                      <a:pt x="56" y="29"/>
                      <a:pt x="47" y="30"/>
                    </a:cubicBezTo>
                    <a:lnTo>
                      <a:pt x="48" y="30"/>
                    </a:lnTo>
                    <a:cubicBezTo>
                      <a:pt x="43" y="32"/>
                      <a:pt x="38" y="33"/>
                      <a:pt x="33" y="34"/>
                    </a:cubicBezTo>
                    <a:cubicBezTo>
                      <a:pt x="30" y="36"/>
                      <a:pt x="27" y="37"/>
                      <a:pt x="24" y="37"/>
                    </a:cubicBezTo>
                    <a:cubicBezTo>
                      <a:pt x="20" y="36"/>
                      <a:pt x="17" y="34"/>
                      <a:pt x="16" y="31"/>
                    </a:cubicBezTo>
                    <a:cubicBezTo>
                      <a:pt x="12" y="26"/>
                      <a:pt x="14" y="18"/>
                      <a:pt x="20" y="15"/>
                    </a:cubicBezTo>
                    <a:cubicBezTo>
                      <a:pt x="28" y="13"/>
                      <a:pt x="36" y="11"/>
                      <a:pt x="44" y="9"/>
                    </a:cubicBezTo>
                    <a:cubicBezTo>
                      <a:pt x="48" y="8"/>
                      <a:pt x="53" y="7"/>
                      <a:pt x="59" y="6"/>
                    </a:cubicBezTo>
                    <a:cubicBezTo>
                      <a:pt x="70" y="4"/>
                      <a:pt x="82" y="2"/>
                      <a:pt x="94" y="1"/>
                    </a:cubicBezTo>
                    <a:cubicBezTo>
                      <a:pt x="101" y="1"/>
                      <a:pt x="108" y="0"/>
                      <a:pt x="115" y="0"/>
                    </a:cubicBezTo>
                    <a:cubicBezTo>
                      <a:pt x="119" y="1"/>
                      <a:pt x="122" y="1"/>
                      <a:pt x="125" y="2"/>
                    </a:cubicBezTo>
                    <a:cubicBezTo>
                      <a:pt x="128" y="2"/>
                      <a:pt x="131" y="4"/>
                      <a:pt x="133" y="5"/>
                    </a:cubicBezTo>
                    <a:cubicBezTo>
                      <a:pt x="139" y="9"/>
                      <a:pt x="143" y="15"/>
                      <a:pt x="146" y="20"/>
                    </a:cubicBezTo>
                    <a:cubicBezTo>
                      <a:pt x="148" y="27"/>
                      <a:pt x="149" y="33"/>
                      <a:pt x="148" y="40"/>
                    </a:cubicBezTo>
                    <a:cubicBezTo>
                      <a:pt x="148" y="48"/>
                      <a:pt x="146" y="56"/>
                      <a:pt x="143" y="63"/>
                    </a:cubicBezTo>
                    <a:cubicBezTo>
                      <a:pt x="137" y="77"/>
                      <a:pt x="127" y="89"/>
                      <a:pt x="116" y="100"/>
                    </a:cubicBezTo>
                    <a:cubicBezTo>
                      <a:pt x="106" y="111"/>
                      <a:pt x="95" y="121"/>
                      <a:pt x="83" y="131"/>
                    </a:cubicBezTo>
                    <a:cubicBezTo>
                      <a:pt x="77" y="135"/>
                      <a:pt x="72" y="140"/>
                      <a:pt x="66" y="145"/>
                    </a:cubicBezTo>
                    <a:cubicBezTo>
                      <a:pt x="59" y="150"/>
                      <a:pt x="53" y="155"/>
                      <a:pt x="47" y="160"/>
                    </a:cubicBezTo>
                    <a:cubicBezTo>
                      <a:pt x="43" y="163"/>
                      <a:pt x="39" y="166"/>
                      <a:pt x="35" y="168"/>
                    </a:cubicBezTo>
                    <a:cubicBezTo>
                      <a:pt x="33" y="170"/>
                      <a:pt x="30" y="172"/>
                      <a:pt x="27" y="174"/>
                    </a:cubicBezTo>
                    <a:lnTo>
                      <a:pt x="28" y="174"/>
                    </a:lnTo>
                    <a:cubicBezTo>
                      <a:pt x="30" y="175"/>
                      <a:pt x="33" y="175"/>
                      <a:pt x="35" y="176"/>
                    </a:cubicBezTo>
                    <a:cubicBezTo>
                      <a:pt x="45" y="178"/>
                      <a:pt x="54" y="178"/>
                      <a:pt x="64" y="178"/>
                    </a:cubicBezTo>
                    <a:cubicBezTo>
                      <a:pt x="63" y="178"/>
                      <a:pt x="63" y="178"/>
                      <a:pt x="63" y="178"/>
                    </a:cubicBezTo>
                    <a:cubicBezTo>
                      <a:pt x="68" y="178"/>
                      <a:pt x="73" y="178"/>
                      <a:pt x="79" y="178"/>
                    </a:cubicBezTo>
                    <a:cubicBezTo>
                      <a:pt x="86" y="178"/>
                      <a:pt x="93" y="178"/>
                      <a:pt x="100" y="177"/>
                    </a:cubicBezTo>
                    <a:cubicBezTo>
                      <a:pt x="106" y="177"/>
                      <a:pt x="112" y="177"/>
                      <a:pt x="118" y="177"/>
                    </a:cubicBezTo>
                    <a:cubicBezTo>
                      <a:pt x="124" y="176"/>
                      <a:pt x="131" y="176"/>
                      <a:pt x="137" y="176"/>
                    </a:cubicBezTo>
                    <a:cubicBezTo>
                      <a:pt x="138" y="175"/>
                      <a:pt x="139" y="175"/>
                      <a:pt x="140" y="175"/>
                    </a:cubicBezTo>
                    <a:cubicBezTo>
                      <a:pt x="146" y="174"/>
                      <a:pt x="151" y="178"/>
                      <a:pt x="152" y="184"/>
                    </a:cubicBezTo>
                    <a:cubicBezTo>
                      <a:pt x="153" y="190"/>
                      <a:pt x="149" y="195"/>
                      <a:pt x="143" y="196"/>
                    </a:cubicBezTo>
                    <a:cubicBezTo>
                      <a:pt x="136" y="198"/>
                      <a:pt x="127" y="198"/>
                      <a:pt x="119" y="198"/>
                    </a:cubicBezTo>
                    <a:cubicBezTo>
                      <a:pt x="114" y="198"/>
                      <a:pt x="107" y="198"/>
                      <a:pt x="101" y="199"/>
                    </a:cubicBezTo>
                    <a:cubicBezTo>
                      <a:pt x="95" y="199"/>
                      <a:pt x="88" y="199"/>
                      <a:pt x="81" y="199"/>
                    </a:cubicBezTo>
                    <a:cubicBezTo>
                      <a:pt x="77" y="199"/>
                      <a:pt x="73" y="199"/>
                      <a:pt x="69" y="199"/>
                    </a:cubicBezTo>
                    <a:cubicBezTo>
                      <a:pt x="67" y="199"/>
                      <a:pt x="65" y="199"/>
                      <a:pt x="62" y="19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2390400" y="675360"/>
                <a:ext cx="52200" cy="15840"/>
              </a:xfrm>
              <a:custGeom>
                <a:rect b="b" l="l" r="r" t="t"/>
                <a:pathLst>
                  <a:path extrusionOk="0" h="44" w="145">
                    <a:moveTo>
                      <a:pt x="17" y="43"/>
                    </a:moveTo>
                    <a:cubicBezTo>
                      <a:pt x="14" y="42"/>
                      <a:pt x="10" y="42"/>
                      <a:pt x="7" y="41"/>
                    </a:cubicBezTo>
                    <a:cubicBezTo>
                      <a:pt x="4" y="39"/>
                      <a:pt x="1" y="36"/>
                      <a:pt x="1" y="32"/>
                    </a:cubicBezTo>
                    <a:cubicBezTo>
                      <a:pt x="0" y="28"/>
                      <a:pt x="2" y="23"/>
                      <a:pt x="6" y="21"/>
                    </a:cubicBezTo>
                    <a:cubicBezTo>
                      <a:pt x="8" y="20"/>
                      <a:pt x="10" y="19"/>
                      <a:pt x="13" y="18"/>
                    </a:cubicBezTo>
                    <a:cubicBezTo>
                      <a:pt x="14" y="18"/>
                      <a:pt x="16" y="18"/>
                      <a:pt x="18" y="18"/>
                    </a:cubicBezTo>
                    <a:cubicBezTo>
                      <a:pt x="21" y="17"/>
                      <a:pt x="24" y="17"/>
                      <a:pt x="27" y="16"/>
                    </a:cubicBezTo>
                    <a:cubicBezTo>
                      <a:pt x="31" y="16"/>
                      <a:pt x="36" y="15"/>
                      <a:pt x="40" y="14"/>
                    </a:cubicBezTo>
                    <a:cubicBezTo>
                      <a:pt x="50" y="13"/>
                      <a:pt x="60" y="11"/>
                      <a:pt x="70" y="10"/>
                    </a:cubicBezTo>
                    <a:cubicBezTo>
                      <a:pt x="91" y="6"/>
                      <a:pt x="112" y="3"/>
                      <a:pt x="133" y="0"/>
                    </a:cubicBezTo>
                    <a:cubicBezTo>
                      <a:pt x="138" y="0"/>
                      <a:pt x="142" y="3"/>
                      <a:pt x="144" y="9"/>
                    </a:cubicBezTo>
                    <a:cubicBezTo>
                      <a:pt x="144" y="14"/>
                      <a:pt x="141" y="19"/>
                      <a:pt x="135" y="20"/>
                    </a:cubicBezTo>
                    <a:cubicBezTo>
                      <a:pt x="115" y="23"/>
                      <a:pt x="95" y="25"/>
                      <a:pt x="75" y="29"/>
                    </a:cubicBezTo>
                    <a:cubicBezTo>
                      <a:pt x="66" y="31"/>
                      <a:pt x="56" y="33"/>
                      <a:pt x="46" y="34"/>
                    </a:cubicBezTo>
                    <a:cubicBezTo>
                      <a:pt x="41" y="35"/>
                      <a:pt x="36" y="36"/>
                      <a:pt x="32" y="37"/>
                    </a:cubicBezTo>
                    <a:cubicBezTo>
                      <a:pt x="31" y="37"/>
                      <a:pt x="29" y="37"/>
                      <a:pt x="28" y="38"/>
                    </a:cubicBezTo>
                    <a:cubicBezTo>
                      <a:pt x="27" y="41"/>
                      <a:pt x="23" y="43"/>
                      <a:pt x="19" y="43"/>
                    </a:cubicBezTo>
                    <a:cubicBezTo>
                      <a:pt x="18" y="43"/>
                      <a:pt x="17" y="43"/>
                      <a:pt x="17" y="4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2461320" y="661320"/>
                <a:ext cx="30600" cy="10800"/>
              </a:xfrm>
              <a:custGeom>
                <a:rect b="b" l="l" r="r" t="t"/>
                <a:pathLst>
                  <a:path extrusionOk="0" h="30" w="85">
                    <a:moveTo>
                      <a:pt x="11" y="29"/>
                    </a:moveTo>
                    <a:cubicBezTo>
                      <a:pt x="10" y="29"/>
                      <a:pt x="10" y="29"/>
                      <a:pt x="10" y="29"/>
                    </a:cubicBezTo>
                    <a:cubicBezTo>
                      <a:pt x="4" y="28"/>
                      <a:pt x="0" y="24"/>
                      <a:pt x="0" y="18"/>
                    </a:cubicBezTo>
                    <a:cubicBezTo>
                      <a:pt x="0" y="13"/>
                      <a:pt x="5" y="7"/>
                      <a:pt x="11" y="7"/>
                    </a:cubicBezTo>
                    <a:cubicBezTo>
                      <a:pt x="14" y="7"/>
                      <a:pt x="18" y="7"/>
                      <a:pt x="21" y="7"/>
                    </a:cubicBezTo>
                    <a:cubicBezTo>
                      <a:pt x="39" y="5"/>
                      <a:pt x="56" y="3"/>
                      <a:pt x="73" y="1"/>
                    </a:cubicBezTo>
                    <a:cubicBezTo>
                      <a:pt x="79" y="0"/>
                      <a:pt x="84" y="6"/>
                      <a:pt x="84" y="11"/>
                    </a:cubicBezTo>
                    <a:cubicBezTo>
                      <a:pt x="84" y="17"/>
                      <a:pt x="79" y="22"/>
                      <a:pt x="74" y="22"/>
                    </a:cubicBezTo>
                    <a:cubicBezTo>
                      <a:pt x="72" y="22"/>
                      <a:pt x="70" y="22"/>
                      <a:pt x="69" y="22"/>
                    </a:cubicBezTo>
                    <a:cubicBezTo>
                      <a:pt x="60" y="24"/>
                      <a:pt x="51" y="25"/>
                      <a:pt x="42" y="26"/>
                    </a:cubicBezTo>
                    <a:cubicBezTo>
                      <a:pt x="36" y="27"/>
                      <a:pt x="31" y="27"/>
                      <a:pt x="26" y="28"/>
                    </a:cubicBezTo>
                    <a:cubicBezTo>
                      <a:pt x="23" y="28"/>
                      <a:pt x="20" y="28"/>
                      <a:pt x="17" y="28"/>
                    </a:cubicBezTo>
                    <a:cubicBezTo>
                      <a:pt x="16" y="29"/>
                      <a:pt x="15" y="29"/>
                      <a:pt x="13" y="29"/>
                    </a:cubicBezTo>
                    <a:cubicBezTo>
                      <a:pt x="12" y="29"/>
                      <a:pt x="11" y="29"/>
                      <a:pt x="11" y="2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2453760" y="678600"/>
                <a:ext cx="38880" cy="11880"/>
              </a:xfrm>
              <a:custGeom>
                <a:rect b="b" l="l" r="r" t="t"/>
                <a:pathLst>
                  <a:path extrusionOk="0" h="33" w="108">
                    <a:moveTo>
                      <a:pt x="11" y="32"/>
                    </a:moveTo>
                    <a:cubicBezTo>
                      <a:pt x="6" y="32"/>
                      <a:pt x="0" y="27"/>
                      <a:pt x="0" y="21"/>
                    </a:cubicBezTo>
                    <a:cubicBezTo>
                      <a:pt x="0" y="15"/>
                      <a:pt x="4" y="10"/>
                      <a:pt x="11" y="10"/>
                    </a:cubicBezTo>
                    <a:cubicBezTo>
                      <a:pt x="12" y="9"/>
                      <a:pt x="14" y="10"/>
                      <a:pt x="15" y="11"/>
                    </a:cubicBezTo>
                    <a:cubicBezTo>
                      <a:pt x="18" y="11"/>
                      <a:pt x="20" y="11"/>
                      <a:pt x="22" y="11"/>
                    </a:cubicBezTo>
                    <a:cubicBezTo>
                      <a:pt x="47" y="8"/>
                      <a:pt x="71" y="4"/>
                      <a:pt x="95" y="1"/>
                    </a:cubicBezTo>
                    <a:cubicBezTo>
                      <a:pt x="100" y="0"/>
                      <a:pt x="106" y="4"/>
                      <a:pt x="106" y="9"/>
                    </a:cubicBezTo>
                    <a:cubicBezTo>
                      <a:pt x="107" y="14"/>
                      <a:pt x="104" y="19"/>
                      <a:pt x="98" y="21"/>
                    </a:cubicBezTo>
                    <a:cubicBezTo>
                      <a:pt x="83" y="23"/>
                      <a:pt x="67" y="26"/>
                      <a:pt x="52" y="28"/>
                    </a:cubicBezTo>
                    <a:cubicBezTo>
                      <a:pt x="44" y="29"/>
                      <a:pt x="36" y="30"/>
                      <a:pt x="29" y="31"/>
                    </a:cubicBezTo>
                    <a:cubicBezTo>
                      <a:pt x="24" y="32"/>
                      <a:pt x="19" y="32"/>
                      <a:pt x="15" y="32"/>
                    </a:cubicBezTo>
                    <a:cubicBezTo>
                      <a:pt x="14" y="32"/>
                      <a:pt x="12" y="32"/>
                      <a:pt x="11" y="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2511000" y="630360"/>
                <a:ext cx="39240" cy="94320"/>
              </a:xfrm>
              <a:custGeom>
                <a:rect b="b" l="l" r="r" t="t"/>
                <a:pathLst>
                  <a:path extrusionOk="0" h="262" w="109">
                    <a:moveTo>
                      <a:pt x="33" y="261"/>
                    </a:moveTo>
                    <a:cubicBezTo>
                      <a:pt x="27" y="261"/>
                      <a:pt x="22" y="254"/>
                      <a:pt x="24" y="248"/>
                    </a:cubicBezTo>
                    <a:cubicBezTo>
                      <a:pt x="27" y="234"/>
                      <a:pt x="29" y="220"/>
                      <a:pt x="32" y="206"/>
                    </a:cubicBezTo>
                    <a:lnTo>
                      <a:pt x="32" y="207"/>
                    </a:lnTo>
                    <a:cubicBezTo>
                      <a:pt x="34" y="195"/>
                      <a:pt x="36" y="182"/>
                      <a:pt x="39" y="170"/>
                    </a:cubicBezTo>
                    <a:cubicBezTo>
                      <a:pt x="41" y="160"/>
                      <a:pt x="42" y="150"/>
                      <a:pt x="44" y="141"/>
                    </a:cubicBezTo>
                    <a:cubicBezTo>
                      <a:pt x="47" y="128"/>
                      <a:pt x="49" y="116"/>
                      <a:pt x="52" y="104"/>
                    </a:cubicBezTo>
                    <a:cubicBezTo>
                      <a:pt x="53" y="100"/>
                      <a:pt x="54" y="97"/>
                      <a:pt x="55" y="93"/>
                    </a:cubicBezTo>
                    <a:cubicBezTo>
                      <a:pt x="48" y="102"/>
                      <a:pt x="42" y="111"/>
                      <a:pt x="36" y="120"/>
                    </a:cubicBezTo>
                    <a:cubicBezTo>
                      <a:pt x="33" y="125"/>
                      <a:pt x="30" y="129"/>
                      <a:pt x="27" y="135"/>
                    </a:cubicBezTo>
                    <a:cubicBezTo>
                      <a:pt x="27" y="134"/>
                      <a:pt x="27" y="134"/>
                      <a:pt x="27" y="134"/>
                    </a:cubicBezTo>
                    <a:cubicBezTo>
                      <a:pt x="26" y="136"/>
                      <a:pt x="24" y="138"/>
                      <a:pt x="23" y="141"/>
                    </a:cubicBezTo>
                    <a:cubicBezTo>
                      <a:pt x="23" y="142"/>
                      <a:pt x="23" y="142"/>
                      <a:pt x="22" y="142"/>
                    </a:cubicBezTo>
                    <a:cubicBezTo>
                      <a:pt x="22" y="148"/>
                      <a:pt x="15" y="152"/>
                      <a:pt x="10" y="150"/>
                    </a:cubicBezTo>
                    <a:cubicBezTo>
                      <a:pt x="4" y="149"/>
                      <a:pt x="0" y="143"/>
                      <a:pt x="1" y="137"/>
                    </a:cubicBezTo>
                    <a:cubicBezTo>
                      <a:pt x="3" y="130"/>
                      <a:pt x="8" y="124"/>
                      <a:pt x="12" y="118"/>
                    </a:cubicBezTo>
                    <a:cubicBezTo>
                      <a:pt x="15" y="114"/>
                      <a:pt x="17" y="110"/>
                      <a:pt x="20" y="106"/>
                    </a:cubicBezTo>
                    <a:cubicBezTo>
                      <a:pt x="26" y="98"/>
                      <a:pt x="32" y="89"/>
                      <a:pt x="39" y="81"/>
                    </a:cubicBezTo>
                    <a:cubicBezTo>
                      <a:pt x="50" y="66"/>
                      <a:pt x="61" y="51"/>
                      <a:pt x="71" y="35"/>
                    </a:cubicBezTo>
                    <a:lnTo>
                      <a:pt x="71" y="36"/>
                    </a:lnTo>
                    <a:cubicBezTo>
                      <a:pt x="72" y="34"/>
                      <a:pt x="73" y="32"/>
                      <a:pt x="74" y="30"/>
                    </a:cubicBezTo>
                    <a:cubicBezTo>
                      <a:pt x="75" y="26"/>
                      <a:pt x="77" y="22"/>
                      <a:pt x="79" y="19"/>
                    </a:cubicBezTo>
                    <a:cubicBezTo>
                      <a:pt x="81" y="14"/>
                      <a:pt x="84" y="9"/>
                      <a:pt x="87" y="5"/>
                    </a:cubicBezTo>
                    <a:cubicBezTo>
                      <a:pt x="89" y="2"/>
                      <a:pt x="93" y="0"/>
                      <a:pt x="97" y="1"/>
                    </a:cubicBezTo>
                    <a:cubicBezTo>
                      <a:pt x="101" y="1"/>
                      <a:pt x="105" y="4"/>
                      <a:pt x="106" y="8"/>
                    </a:cubicBezTo>
                    <a:cubicBezTo>
                      <a:pt x="107" y="11"/>
                      <a:pt x="108" y="12"/>
                      <a:pt x="107" y="15"/>
                    </a:cubicBezTo>
                    <a:cubicBezTo>
                      <a:pt x="106" y="18"/>
                      <a:pt x="104" y="21"/>
                      <a:pt x="103" y="24"/>
                    </a:cubicBezTo>
                    <a:cubicBezTo>
                      <a:pt x="102" y="26"/>
                      <a:pt x="100" y="28"/>
                      <a:pt x="99" y="30"/>
                    </a:cubicBezTo>
                    <a:cubicBezTo>
                      <a:pt x="97" y="33"/>
                      <a:pt x="95" y="36"/>
                      <a:pt x="94" y="39"/>
                    </a:cubicBezTo>
                    <a:cubicBezTo>
                      <a:pt x="91" y="44"/>
                      <a:pt x="89" y="50"/>
                      <a:pt x="87" y="55"/>
                    </a:cubicBezTo>
                    <a:cubicBezTo>
                      <a:pt x="85" y="62"/>
                      <a:pt x="82" y="68"/>
                      <a:pt x="81" y="75"/>
                    </a:cubicBezTo>
                    <a:cubicBezTo>
                      <a:pt x="78" y="84"/>
                      <a:pt x="75" y="92"/>
                      <a:pt x="73" y="101"/>
                    </a:cubicBezTo>
                    <a:cubicBezTo>
                      <a:pt x="71" y="111"/>
                      <a:pt x="69" y="121"/>
                      <a:pt x="66" y="132"/>
                    </a:cubicBezTo>
                    <a:cubicBezTo>
                      <a:pt x="64" y="142"/>
                      <a:pt x="62" y="153"/>
                      <a:pt x="60" y="163"/>
                    </a:cubicBezTo>
                    <a:cubicBezTo>
                      <a:pt x="58" y="173"/>
                      <a:pt x="57" y="182"/>
                      <a:pt x="55" y="192"/>
                    </a:cubicBezTo>
                    <a:lnTo>
                      <a:pt x="55" y="191"/>
                    </a:lnTo>
                    <a:cubicBezTo>
                      <a:pt x="54" y="197"/>
                      <a:pt x="53" y="203"/>
                      <a:pt x="52" y="210"/>
                    </a:cubicBezTo>
                    <a:lnTo>
                      <a:pt x="52" y="209"/>
                    </a:lnTo>
                    <a:lnTo>
                      <a:pt x="52" y="210"/>
                    </a:lnTo>
                    <a:cubicBezTo>
                      <a:pt x="52" y="209"/>
                      <a:pt x="52" y="209"/>
                      <a:pt x="52" y="209"/>
                    </a:cubicBezTo>
                    <a:lnTo>
                      <a:pt x="52" y="210"/>
                    </a:lnTo>
                    <a:cubicBezTo>
                      <a:pt x="51" y="215"/>
                      <a:pt x="50" y="220"/>
                      <a:pt x="49" y="225"/>
                    </a:cubicBezTo>
                    <a:cubicBezTo>
                      <a:pt x="49" y="224"/>
                      <a:pt x="49" y="224"/>
                      <a:pt x="49" y="224"/>
                    </a:cubicBezTo>
                    <a:cubicBezTo>
                      <a:pt x="48" y="233"/>
                      <a:pt x="46" y="242"/>
                      <a:pt x="45" y="251"/>
                    </a:cubicBezTo>
                    <a:cubicBezTo>
                      <a:pt x="44" y="257"/>
                      <a:pt x="40" y="261"/>
                      <a:pt x="34" y="261"/>
                    </a:cubicBezTo>
                    <a:lnTo>
                      <a:pt x="33" y="26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2558880" y="672480"/>
                <a:ext cx="32040" cy="11160"/>
              </a:xfrm>
              <a:custGeom>
                <a:rect b="b" l="l" r="r" t="t"/>
                <a:pathLst>
                  <a:path extrusionOk="0" h="31" w="89">
                    <a:moveTo>
                      <a:pt x="11" y="30"/>
                    </a:moveTo>
                    <a:cubicBezTo>
                      <a:pt x="5" y="29"/>
                      <a:pt x="0" y="23"/>
                      <a:pt x="2" y="17"/>
                    </a:cubicBezTo>
                    <a:lnTo>
                      <a:pt x="2" y="16"/>
                    </a:lnTo>
                    <a:cubicBezTo>
                      <a:pt x="3" y="12"/>
                      <a:pt x="7" y="8"/>
                      <a:pt x="11" y="8"/>
                    </a:cubicBezTo>
                    <a:cubicBezTo>
                      <a:pt x="14" y="7"/>
                      <a:pt x="16" y="7"/>
                      <a:pt x="18" y="8"/>
                    </a:cubicBezTo>
                    <a:cubicBezTo>
                      <a:pt x="23" y="8"/>
                      <a:pt x="28" y="8"/>
                      <a:pt x="32" y="8"/>
                    </a:cubicBezTo>
                    <a:cubicBezTo>
                      <a:pt x="46" y="6"/>
                      <a:pt x="60" y="4"/>
                      <a:pt x="75" y="1"/>
                    </a:cubicBezTo>
                    <a:cubicBezTo>
                      <a:pt x="80" y="0"/>
                      <a:pt x="86" y="4"/>
                      <a:pt x="87" y="10"/>
                    </a:cubicBezTo>
                    <a:cubicBezTo>
                      <a:pt x="88" y="15"/>
                      <a:pt x="84" y="21"/>
                      <a:pt x="78" y="22"/>
                    </a:cubicBezTo>
                    <a:cubicBezTo>
                      <a:pt x="67" y="24"/>
                      <a:pt x="56" y="25"/>
                      <a:pt x="46" y="27"/>
                    </a:cubicBezTo>
                    <a:cubicBezTo>
                      <a:pt x="41" y="28"/>
                      <a:pt x="36" y="29"/>
                      <a:pt x="32" y="29"/>
                    </a:cubicBezTo>
                    <a:cubicBezTo>
                      <a:pt x="27" y="29"/>
                      <a:pt x="22" y="30"/>
                      <a:pt x="17" y="30"/>
                    </a:cubicBezTo>
                    <a:cubicBezTo>
                      <a:pt x="15" y="30"/>
                      <a:pt x="13" y="30"/>
                      <a:pt x="11" y="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2573280" y="651240"/>
                <a:ext cx="18360" cy="48600"/>
              </a:xfrm>
              <a:custGeom>
                <a:rect b="b" l="l" r="r" t="t"/>
                <a:pathLst>
                  <a:path extrusionOk="0" h="135" w="51">
                    <a:moveTo>
                      <a:pt x="2" y="124"/>
                    </a:moveTo>
                    <a:cubicBezTo>
                      <a:pt x="2" y="116"/>
                      <a:pt x="1" y="108"/>
                      <a:pt x="0" y="99"/>
                    </a:cubicBezTo>
                    <a:cubicBezTo>
                      <a:pt x="0" y="92"/>
                      <a:pt x="0" y="86"/>
                      <a:pt x="1" y="80"/>
                    </a:cubicBezTo>
                    <a:cubicBezTo>
                      <a:pt x="1" y="76"/>
                      <a:pt x="2" y="71"/>
                      <a:pt x="2" y="67"/>
                    </a:cubicBezTo>
                    <a:cubicBezTo>
                      <a:pt x="3" y="59"/>
                      <a:pt x="4" y="50"/>
                      <a:pt x="6" y="42"/>
                    </a:cubicBezTo>
                    <a:cubicBezTo>
                      <a:pt x="9" y="34"/>
                      <a:pt x="12" y="25"/>
                      <a:pt x="17" y="18"/>
                    </a:cubicBezTo>
                    <a:cubicBezTo>
                      <a:pt x="19" y="14"/>
                      <a:pt x="21" y="11"/>
                      <a:pt x="25" y="8"/>
                    </a:cubicBezTo>
                    <a:cubicBezTo>
                      <a:pt x="27" y="6"/>
                      <a:pt x="29" y="4"/>
                      <a:pt x="32" y="3"/>
                    </a:cubicBezTo>
                    <a:cubicBezTo>
                      <a:pt x="36" y="0"/>
                      <a:pt x="44" y="2"/>
                      <a:pt x="46" y="7"/>
                    </a:cubicBezTo>
                    <a:cubicBezTo>
                      <a:pt x="50" y="12"/>
                      <a:pt x="48" y="19"/>
                      <a:pt x="43" y="22"/>
                    </a:cubicBezTo>
                    <a:cubicBezTo>
                      <a:pt x="42" y="23"/>
                      <a:pt x="41" y="23"/>
                      <a:pt x="39" y="24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6" y="27"/>
                      <a:pt x="35" y="29"/>
                      <a:pt x="34" y="31"/>
                    </a:cubicBezTo>
                    <a:cubicBezTo>
                      <a:pt x="33" y="32"/>
                      <a:pt x="32" y="34"/>
                      <a:pt x="31" y="36"/>
                    </a:cubicBezTo>
                    <a:cubicBezTo>
                      <a:pt x="29" y="39"/>
                      <a:pt x="28" y="43"/>
                      <a:pt x="27" y="46"/>
                    </a:cubicBezTo>
                    <a:cubicBezTo>
                      <a:pt x="26" y="50"/>
                      <a:pt x="25" y="55"/>
                      <a:pt x="24" y="59"/>
                    </a:cubicBezTo>
                    <a:cubicBezTo>
                      <a:pt x="23" y="67"/>
                      <a:pt x="22" y="75"/>
                      <a:pt x="21" y="84"/>
                    </a:cubicBezTo>
                    <a:cubicBezTo>
                      <a:pt x="21" y="89"/>
                      <a:pt x="21" y="95"/>
                      <a:pt x="21" y="100"/>
                    </a:cubicBezTo>
                    <a:cubicBezTo>
                      <a:pt x="22" y="108"/>
                      <a:pt x="22" y="116"/>
                      <a:pt x="23" y="124"/>
                    </a:cubicBezTo>
                    <a:cubicBezTo>
                      <a:pt x="23" y="130"/>
                      <a:pt x="18" y="134"/>
                      <a:pt x="13" y="134"/>
                    </a:cubicBezTo>
                    <a:cubicBezTo>
                      <a:pt x="7" y="134"/>
                      <a:pt x="3" y="130"/>
                      <a:pt x="2" y="12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2609640" y="599040"/>
                <a:ext cx="375480" cy="133560"/>
              </a:xfrm>
              <a:custGeom>
                <a:rect b="b" l="l" r="r" t="t"/>
                <a:pathLst>
                  <a:path extrusionOk="0" h="371" w="1043">
                    <a:moveTo>
                      <a:pt x="14" y="363"/>
                    </a:moveTo>
                    <a:cubicBezTo>
                      <a:pt x="13" y="361"/>
                      <a:pt x="12" y="358"/>
                      <a:pt x="12" y="355"/>
                    </a:cubicBezTo>
                    <a:cubicBezTo>
                      <a:pt x="13" y="352"/>
                      <a:pt x="14" y="348"/>
                      <a:pt x="14" y="345"/>
                    </a:cubicBezTo>
                    <a:cubicBezTo>
                      <a:pt x="14" y="344"/>
                      <a:pt x="14" y="344"/>
                      <a:pt x="14" y="343"/>
                    </a:cubicBezTo>
                    <a:cubicBezTo>
                      <a:pt x="15" y="327"/>
                      <a:pt x="15" y="311"/>
                      <a:pt x="14" y="295"/>
                    </a:cubicBezTo>
                    <a:cubicBezTo>
                      <a:pt x="14" y="285"/>
                      <a:pt x="14" y="274"/>
                      <a:pt x="13" y="264"/>
                    </a:cubicBezTo>
                    <a:cubicBezTo>
                      <a:pt x="12" y="255"/>
                      <a:pt x="11" y="246"/>
                      <a:pt x="11" y="237"/>
                    </a:cubicBezTo>
                    <a:cubicBezTo>
                      <a:pt x="9" y="219"/>
                      <a:pt x="7" y="201"/>
                      <a:pt x="4" y="183"/>
                    </a:cubicBezTo>
                    <a:cubicBezTo>
                      <a:pt x="3" y="173"/>
                      <a:pt x="2" y="164"/>
                      <a:pt x="1" y="154"/>
                    </a:cubicBezTo>
                    <a:cubicBezTo>
                      <a:pt x="1" y="148"/>
                      <a:pt x="0" y="142"/>
                      <a:pt x="0" y="137"/>
                    </a:cubicBezTo>
                    <a:cubicBezTo>
                      <a:pt x="1" y="133"/>
                      <a:pt x="1" y="127"/>
                      <a:pt x="5" y="124"/>
                    </a:cubicBezTo>
                    <a:cubicBezTo>
                      <a:pt x="8" y="121"/>
                      <a:pt x="12" y="120"/>
                      <a:pt x="16" y="122"/>
                    </a:cubicBezTo>
                    <a:cubicBezTo>
                      <a:pt x="19" y="123"/>
                      <a:pt x="22" y="126"/>
                      <a:pt x="23" y="128"/>
                    </a:cubicBezTo>
                    <a:cubicBezTo>
                      <a:pt x="26" y="133"/>
                      <a:pt x="25" y="138"/>
                      <a:pt x="22" y="142"/>
                    </a:cubicBezTo>
                    <a:cubicBezTo>
                      <a:pt x="22" y="146"/>
                      <a:pt x="22" y="150"/>
                      <a:pt x="22" y="154"/>
                    </a:cubicBezTo>
                    <a:cubicBezTo>
                      <a:pt x="22" y="159"/>
                      <a:pt x="23" y="165"/>
                      <a:pt x="23" y="170"/>
                    </a:cubicBezTo>
                    <a:cubicBezTo>
                      <a:pt x="25" y="184"/>
                      <a:pt x="27" y="199"/>
                      <a:pt x="28" y="214"/>
                    </a:cubicBezTo>
                    <a:cubicBezTo>
                      <a:pt x="28" y="215"/>
                      <a:pt x="28" y="215"/>
                      <a:pt x="29" y="215"/>
                    </a:cubicBezTo>
                    <a:cubicBezTo>
                      <a:pt x="29" y="219"/>
                      <a:pt x="29" y="224"/>
                      <a:pt x="30" y="228"/>
                    </a:cubicBezTo>
                    <a:lnTo>
                      <a:pt x="30" y="229"/>
                    </a:lnTo>
                    <a:cubicBezTo>
                      <a:pt x="30" y="231"/>
                      <a:pt x="30" y="233"/>
                      <a:pt x="30" y="235"/>
                    </a:cubicBezTo>
                    <a:lnTo>
                      <a:pt x="30" y="236"/>
                    </a:lnTo>
                    <a:lnTo>
                      <a:pt x="30" y="235"/>
                    </a:lnTo>
                    <a:cubicBezTo>
                      <a:pt x="32" y="250"/>
                      <a:pt x="33" y="265"/>
                      <a:pt x="33" y="279"/>
                    </a:cubicBezTo>
                    <a:cubicBezTo>
                      <a:pt x="33" y="279"/>
                      <a:pt x="34" y="279"/>
                      <a:pt x="34" y="278"/>
                    </a:cubicBezTo>
                    <a:cubicBezTo>
                      <a:pt x="36" y="272"/>
                      <a:pt x="39" y="265"/>
                      <a:pt x="42" y="260"/>
                    </a:cubicBezTo>
                    <a:cubicBezTo>
                      <a:pt x="46" y="249"/>
                      <a:pt x="50" y="239"/>
                      <a:pt x="55" y="229"/>
                    </a:cubicBezTo>
                    <a:cubicBezTo>
                      <a:pt x="57" y="225"/>
                      <a:pt x="59" y="220"/>
                      <a:pt x="61" y="215"/>
                    </a:cubicBezTo>
                    <a:cubicBezTo>
                      <a:pt x="63" y="209"/>
                      <a:pt x="65" y="204"/>
                      <a:pt x="67" y="198"/>
                    </a:cubicBezTo>
                    <a:cubicBezTo>
                      <a:pt x="69" y="191"/>
                      <a:pt x="72" y="184"/>
                      <a:pt x="75" y="178"/>
                    </a:cubicBezTo>
                    <a:cubicBezTo>
                      <a:pt x="76" y="172"/>
                      <a:pt x="79" y="165"/>
                      <a:pt x="81" y="159"/>
                    </a:cubicBezTo>
                    <a:cubicBezTo>
                      <a:pt x="82" y="155"/>
                      <a:pt x="83" y="150"/>
                      <a:pt x="85" y="145"/>
                    </a:cubicBezTo>
                    <a:cubicBezTo>
                      <a:pt x="86" y="141"/>
                      <a:pt x="87" y="137"/>
                      <a:pt x="88" y="133"/>
                    </a:cubicBezTo>
                    <a:cubicBezTo>
                      <a:pt x="90" y="125"/>
                      <a:pt x="92" y="117"/>
                      <a:pt x="93" y="109"/>
                    </a:cubicBezTo>
                    <a:cubicBezTo>
                      <a:pt x="94" y="102"/>
                      <a:pt x="95" y="96"/>
                      <a:pt x="95" y="89"/>
                    </a:cubicBezTo>
                    <a:cubicBezTo>
                      <a:pt x="95" y="85"/>
                      <a:pt x="95" y="80"/>
                      <a:pt x="95" y="75"/>
                    </a:cubicBezTo>
                    <a:cubicBezTo>
                      <a:pt x="95" y="74"/>
                      <a:pt x="95" y="71"/>
                      <a:pt x="96" y="70"/>
                    </a:cubicBezTo>
                    <a:cubicBezTo>
                      <a:pt x="96" y="67"/>
                      <a:pt x="97" y="65"/>
                      <a:pt x="99" y="63"/>
                    </a:cubicBezTo>
                    <a:cubicBezTo>
                      <a:pt x="102" y="59"/>
                      <a:pt x="106" y="57"/>
                      <a:pt x="111" y="56"/>
                    </a:cubicBezTo>
                    <a:cubicBezTo>
                      <a:pt x="120" y="53"/>
                      <a:pt x="128" y="55"/>
                      <a:pt x="137" y="56"/>
                    </a:cubicBezTo>
                    <a:cubicBezTo>
                      <a:pt x="142" y="56"/>
                      <a:pt x="146" y="56"/>
                      <a:pt x="151" y="57"/>
                    </a:cubicBezTo>
                    <a:cubicBezTo>
                      <a:pt x="156" y="57"/>
                      <a:pt x="162" y="57"/>
                      <a:pt x="168" y="57"/>
                    </a:cubicBezTo>
                    <a:cubicBezTo>
                      <a:pt x="174" y="57"/>
                      <a:pt x="180" y="57"/>
                      <a:pt x="186" y="57"/>
                    </a:cubicBezTo>
                    <a:cubicBezTo>
                      <a:pt x="196" y="57"/>
                      <a:pt x="207" y="56"/>
                      <a:pt x="217" y="56"/>
                    </a:cubicBezTo>
                    <a:cubicBezTo>
                      <a:pt x="241" y="54"/>
                      <a:pt x="264" y="52"/>
                      <a:pt x="288" y="50"/>
                    </a:cubicBezTo>
                    <a:cubicBezTo>
                      <a:pt x="333" y="46"/>
                      <a:pt x="378" y="43"/>
                      <a:pt x="423" y="39"/>
                    </a:cubicBezTo>
                    <a:cubicBezTo>
                      <a:pt x="467" y="35"/>
                      <a:pt x="511" y="31"/>
                      <a:pt x="556" y="31"/>
                    </a:cubicBezTo>
                    <a:cubicBezTo>
                      <a:pt x="562" y="31"/>
                      <a:pt x="568" y="31"/>
                      <a:pt x="573" y="31"/>
                    </a:cubicBezTo>
                    <a:cubicBezTo>
                      <a:pt x="590" y="31"/>
                      <a:pt x="607" y="31"/>
                      <a:pt x="624" y="30"/>
                    </a:cubicBezTo>
                    <a:cubicBezTo>
                      <a:pt x="646" y="29"/>
                      <a:pt x="669" y="28"/>
                      <a:pt x="692" y="27"/>
                    </a:cubicBezTo>
                    <a:cubicBezTo>
                      <a:pt x="714" y="25"/>
                      <a:pt x="737" y="24"/>
                      <a:pt x="760" y="22"/>
                    </a:cubicBezTo>
                    <a:cubicBezTo>
                      <a:pt x="782" y="21"/>
                      <a:pt x="805" y="20"/>
                      <a:pt x="827" y="18"/>
                    </a:cubicBezTo>
                    <a:cubicBezTo>
                      <a:pt x="839" y="17"/>
                      <a:pt x="850" y="16"/>
                      <a:pt x="861" y="15"/>
                    </a:cubicBezTo>
                    <a:cubicBezTo>
                      <a:pt x="872" y="14"/>
                      <a:pt x="883" y="13"/>
                      <a:pt x="894" y="12"/>
                    </a:cubicBezTo>
                    <a:cubicBezTo>
                      <a:pt x="917" y="11"/>
                      <a:pt x="940" y="10"/>
                      <a:pt x="963" y="8"/>
                    </a:cubicBezTo>
                    <a:cubicBezTo>
                      <a:pt x="964" y="8"/>
                      <a:pt x="966" y="8"/>
                      <a:pt x="968" y="7"/>
                    </a:cubicBezTo>
                    <a:lnTo>
                      <a:pt x="967" y="7"/>
                    </a:lnTo>
                    <a:lnTo>
                      <a:pt x="968" y="7"/>
                    </a:lnTo>
                    <a:cubicBezTo>
                      <a:pt x="977" y="7"/>
                      <a:pt x="985" y="6"/>
                      <a:pt x="994" y="4"/>
                    </a:cubicBezTo>
                    <a:cubicBezTo>
                      <a:pt x="997" y="4"/>
                      <a:pt x="1001" y="3"/>
                      <a:pt x="1005" y="3"/>
                    </a:cubicBezTo>
                    <a:cubicBezTo>
                      <a:pt x="1006" y="2"/>
                      <a:pt x="1009" y="2"/>
                      <a:pt x="1010" y="1"/>
                    </a:cubicBezTo>
                    <a:cubicBezTo>
                      <a:pt x="1013" y="1"/>
                      <a:pt x="1017" y="0"/>
                      <a:pt x="1020" y="0"/>
                    </a:cubicBezTo>
                    <a:cubicBezTo>
                      <a:pt x="1024" y="0"/>
                      <a:pt x="1029" y="0"/>
                      <a:pt x="1033" y="2"/>
                    </a:cubicBezTo>
                    <a:cubicBezTo>
                      <a:pt x="1037" y="4"/>
                      <a:pt x="1040" y="8"/>
                      <a:pt x="1041" y="13"/>
                    </a:cubicBezTo>
                    <a:cubicBezTo>
                      <a:pt x="1042" y="17"/>
                      <a:pt x="1042" y="22"/>
                      <a:pt x="1042" y="27"/>
                    </a:cubicBezTo>
                    <a:cubicBezTo>
                      <a:pt x="1042" y="30"/>
                      <a:pt x="1041" y="33"/>
                      <a:pt x="1041" y="36"/>
                    </a:cubicBezTo>
                    <a:cubicBezTo>
                      <a:pt x="1041" y="39"/>
                      <a:pt x="1040" y="42"/>
                      <a:pt x="1039" y="46"/>
                    </a:cubicBezTo>
                    <a:cubicBezTo>
                      <a:pt x="1036" y="57"/>
                      <a:pt x="1032" y="68"/>
                      <a:pt x="1029" y="80"/>
                    </a:cubicBezTo>
                    <a:cubicBezTo>
                      <a:pt x="1027" y="86"/>
                      <a:pt x="1024" y="92"/>
                      <a:pt x="1022" y="98"/>
                    </a:cubicBezTo>
                    <a:cubicBezTo>
                      <a:pt x="1023" y="98"/>
                      <a:pt x="1023" y="98"/>
                      <a:pt x="1023" y="97"/>
                    </a:cubicBezTo>
                    <a:cubicBezTo>
                      <a:pt x="1020" y="105"/>
                      <a:pt x="1017" y="113"/>
                      <a:pt x="1015" y="121"/>
                    </a:cubicBezTo>
                    <a:cubicBezTo>
                      <a:pt x="1012" y="130"/>
                      <a:pt x="1009" y="138"/>
                      <a:pt x="1006" y="147"/>
                    </a:cubicBezTo>
                    <a:cubicBezTo>
                      <a:pt x="1004" y="152"/>
                      <a:pt x="998" y="155"/>
                      <a:pt x="992" y="153"/>
                    </a:cubicBezTo>
                    <a:cubicBezTo>
                      <a:pt x="987" y="151"/>
                      <a:pt x="984" y="145"/>
                      <a:pt x="986" y="139"/>
                    </a:cubicBezTo>
                    <a:cubicBezTo>
                      <a:pt x="994" y="117"/>
                      <a:pt x="1001" y="96"/>
                      <a:pt x="1008" y="74"/>
                    </a:cubicBezTo>
                    <a:cubicBezTo>
                      <a:pt x="1008" y="74"/>
                      <a:pt x="1009" y="74"/>
                      <a:pt x="1009" y="73"/>
                    </a:cubicBezTo>
                    <a:lnTo>
                      <a:pt x="1009" y="74"/>
                    </a:lnTo>
                    <a:lnTo>
                      <a:pt x="1009" y="73"/>
                    </a:lnTo>
                    <a:cubicBezTo>
                      <a:pt x="1009" y="74"/>
                      <a:pt x="1009" y="74"/>
                      <a:pt x="1008" y="74"/>
                    </a:cubicBezTo>
                    <a:cubicBezTo>
                      <a:pt x="1013" y="60"/>
                      <a:pt x="1017" y="46"/>
                      <a:pt x="1020" y="32"/>
                    </a:cubicBezTo>
                    <a:cubicBezTo>
                      <a:pt x="1020" y="30"/>
                      <a:pt x="1021" y="28"/>
                      <a:pt x="1021" y="25"/>
                    </a:cubicBezTo>
                    <a:cubicBezTo>
                      <a:pt x="1021" y="24"/>
                      <a:pt x="1021" y="23"/>
                      <a:pt x="1021" y="22"/>
                    </a:cubicBezTo>
                    <a:cubicBezTo>
                      <a:pt x="999" y="25"/>
                      <a:pt x="977" y="28"/>
                      <a:pt x="955" y="29"/>
                    </a:cubicBezTo>
                    <a:cubicBezTo>
                      <a:pt x="931" y="31"/>
                      <a:pt x="908" y="32"/>
                      <a:pt x="886" y="34"/>
                    </a:cubicBezTo>
                    <a:cubicBezTo>
                      <a:pt x="864" y="36"/>
                      <a:pt x="841" y="38"/>
                      <a:pt x="819" y="39"/>
                    </a:cubicBezTo>
                    <a:cubicBezTo>
                      <a:pt x="797" y="41"/>
                      <a:pt x="774" y="43"/>
                      <a:pt x="751" y="44"/>
                    </a:cubicBezTo>
                    <a:cubicBezTo>
                      <a:pt x="728" y="46"/>
                      <a:pt x="705" y="47"/>
                      <a:pt x="682" y="48"/>
                    </a:cubicBezTo>
                    <a:cubicBezTo>
                      <a:pt x="660" y="49"/>
                      <a:pt x="638" y="50"/>
                      <a:pt x="615" y="51"/>
                    </a:cubicBezTo>
                    <a:cubicBezTo>
                      <a:pt x="593" y="52"/>
                      <a:pt x="571" y="52"/>
                      <a:pt x="548" y="52"/>
                    </a:cubicBezTo>
                    <a:cubicBezTo>
                      <a:pt x="525" y="52"/>
                      <a:pt x="503" y="53"/>
                      <a:pt x="481" y="54"/>
                    </a:cubicBezTo>
                    <a:cubicBezTo>
                      <a:pt x="458" y="56"/>
                      <a:pt x="434" y="59"/>
                      <a:pt x="410" y="60"/>
                    </a:cubicBezTo>
                    <a:cubicBezTo>
                      <a:pt x="389" y="62"/>
                      <a:pt x="367" y="64"/>
                      <a:pt x="346" y="66"/>
                    </a:cubicBezTo>
                    <a:cubicBezTo>
                      <a:pt x="323" y="68"/>
                      <a:pt x="300" y="70"/>
                      <a:pt x="276" y="72"/>
                    </a:cubicBezTo>
                    <a:cubicBezTo>
                      <a:pt x="265" y="73"/>
                      <a:pt x="254" y="74"/>
                      <a:pt x="243" y="75"/>
                    </a:cubicBezTo>
                    <a:cubicBezTo>
                      <a:pt x="231" y="75"/>
                      <a:pt x="221" y="77"/>
                      <a:pt x="210" y="77"/>
                    </a:cubicBezTo>
                    <a:cubicBezTo>
                      <a:pt x="203" y="77"/>
                      <a:pt x="196" y="78"/>
                      <a:pt x="188" y="78"/>
                    </a:cubicBezTo>
                    <a:cubicBezTo>
                      <a:pt x="182" y="78"/>
                      <a:pt x="176" y="78"/>
                      <a:pt x="169" y="78"/>
                    </a:cubicBezTo>
                    <a:cubicBezTo>
                      <a:pt x="154" y="78"/>
                      <a:pt x="139" y="77"/>
                      <a:pt x="124" y="77"/>
                    </a:cubicBezTo>
                    <a:cubicBezTo>
                      <a:pt x="122" y="76"/>
                      <a:pt x="120" y="76"/>
                      <a:pt x="117" y="77"/>
                    </a:cubicBezTo>
                    <a:cubicBezTo>
                      <a:pt x="117" y="100"/>
                      <a:pt x="111" y="123"/>
                      <a:pt x="106" y="146"/>
                    </a:cubicBezTo>
                    <a:cubicBezTo>
                      <a:pt x="102" y="157"/>
                      <a:pt x="99" y="168"/>
                      <a:pt x="95" y="179"/>
                    </a:cubicBezTo>
                    <a:cubicBezTo>
                      <a:pt x="92" y="189"/>
                      <a:pt x="88" y="199"/>
                      <a:pt x="85" y="208"/>
                    </a:cubicBezTo>
                    <a:cubicBezTo>
                      <a:pt x="78" y="226"/>
                      <a:pt x="70" y="244"/>
                      <a:pt x="62" y="262"/>
                    </a:cubicBezTo>
                    <a:cubicBezTo>
                      <a:pt x="55" y="279"/>
                      <a:pt x="48" y="296"/>
                      <a:pt x="43" y="314"/>
                    </a:cubicBezTo>
                    <a:cubicBezTo>
                      <a:pt x="40" y="323"/>
                      <a:pt x="37" y="332"/>
                      <a:pt x="36" y="341"/>
                    </a:cubicBezTo>
                    <a:cubicBezTo>
                      <a:pt x="36" y="342"/>
                      <a:pt x="35" y="343"/>
                      <a:pt x="35" y="345"/>
                    </a:cubicBezTo>
                    <a:cubicBezTo>
                      <a:pt x="35" y="350"/>
                      <a:pt x="35" y="355"/>
                      <a:pt x="35" y="360"/>
                    </a:cubicBezTo>
                    <a:cubicBezTo>
                      <a:pt x="33" y="364"/>
                      <a:pt x="30" y="369"/>
                      <a:pt x="25" y="370"/>
                    </a:cubicBezTo>
                    <a:cubicBezTo>
                      <a:pt x="25" y="370"/>
                      <a:pt x="24" y="370"/>
                      <a:pt x="23" y="370"/>
                    </a:cubicBezTo>
                    <a:cubicBezTo>
                      <a:pt x="19" y="370"/>
                      <a:pt x="16" y="367"/>
                      <a:pt x="14" y="3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2647080" y="637920"/>
                <a:ext cx="48600" cy="76680"/>
              </a:xfrm>
              <a:custGeom>
                <a:rect b="b" l="l" r="r" t="t"/>
                <a:pathLst>
                  <a:path extrusionOk="0" h="213" w="135">
                    <a:moveTo>
                      <a:pt x="24" y="205"/>
                    </a:moveTo>
                    <a:cubicBezTo>
                      <a:pt x="23" y="202"/>
                      <a:pt x="23" y="199"/>
                      <a:pt x="23" y="195"/>
                    </a:cubicBezTo>
                    <a:cubicBezTo>
                      <a:pt x="24" y="190"/>
                      <a:pt x="30" y="187"/>
                      <a:pt x="35" y="187"/>
                    </a:cubicBezTo>
                    <a:cubicBezTo>
                      <a:pt x="37" y="187"/>
                      <a:pt x="38" y="188"/>
                      <a:pt x="39" y="188"/>
                    </a:cubicBezTo>
                    <a:cubicBezTo>
                      <a:pt x="41" y="187"/>
                      <a:pt x="44" y="187"/>
                      <a:pt x="46" y="185"/>
                    </a:cubicBezTo>
                    <a:cubicBezTo>
                      <a:pt x="48" y="184"/>
                      <a:pt x="51" y="182"/>
                      <a:pt x="54" y="180"/>
                    </a:cubicBezTo>
                    <a:cubicBezTo>
                      <a:pt x="57" y="178"/>
                      <a:pt x="60" y="175"/>
                      <a:pt x="63" y="173"/>
                    </a:cubicBezTo>
                    <a:cubicBezTo>
                      <a:pt x="65" y="171"/>
                      <a:pt x="68" y="168"/>
                      <a:pt x="70" y="166"/>
                    </a:cubicBezTo>
                    <a:cubicBezTo>
                      <a:pt x="72" y="164"/>
                      <a:pt x="73" y="163"/>
                      <a:pt x="74" y="161"/>
                    </a:cubicBezTo>
                    <a:cubicBezTo>
                      <a:pt x="74" y="160"/>
                      <a:pt x="75" y="159"/>
                      <a:pt x="76" y="157"/>
                    </a:cubicBezTo>
                    <a:cubicBezTo>
                      <a:pt x="77" y="154"/>
                      <a:pt x="79" y="150"/>
                      <a:pt x="80" y="147"/>
                    </a:cubicBezTo>
                    <a:cubicBezTo>
                      <a:pt x="83" y="136"/>
                      <a:pt x="86" y="127"/>
                      <a:pt x="88" y="116"/>
                    </a:cubicBezTo>
                    <a:cubicBezTo>
                      <a:pt x="89" y="108"/>
                      <a:pt x="91" y="101"/>
                      <a:pt x="92" y="93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82" y="103"/>
                      <a:pt x="72" y="111"/>
                      <a:pt x="61" y="118"/>
                    </a:cubicBezTo>
                    <a:cubicBezTo>
                      <a:pt x="45" y="128"/>
                      <a:pt x="18" y="138"/>
                      <a:pt x="5" y="117"/>
                    </a:cubicBezTo>
                    <a:cubicBezTo>
                      <a:pt x="3" y="113"/>
                      <a:pt x="1" y="108"/>
                      <a:pt x="0" y="104"/>
                    </a:cubicBezTo>
                    <a:cubicBezTo>
                      <a:pt x="0" y="98"/>
                      <a:pt x="2" y="93"/>
                      <a:pt x="4" y="88"/>
                    </a:cubicBezTo>
                    <a:cubicBezTo>
                      <a:pt x="7" y="81"/>
                      <a:pt x="11" y="75"/>
                      <a:pt x="14" y="69"/>
                    </a:cubicBezTo>
                    <a:cubicBezTo>
                      <a:pt x="19" y="62"/>
                      <a:pt x="24" y="56"/>
                      <a:pt x="30" y="50"/>
                    </a:cubicBezTo>
                    <a:cubicBezTo>
                      <a:pt x="35" y="43"/>
                      <a:pt x="42" y="36"/>
                      <a:pt x="48" y="30"/>
                    </a:cubicBezTo>
                    <a:cubicBezTo>
                      <a:pt x="56" y="23"/>
                      <a:pt x="65" y="16"/>
                      <a:pt x="74" y="11"/>
                    </a:cubicBezTo>
                    <a:cubicBezTo>
                      <a:pt x="83" y="5"/>
                      <a:pt x="92" y="1"/>
                      <a:pt x="103" y="1"/>
                    </a:cubicBezTo>
                    <a:cubicBezTo>
                      <a:pt x="112" y="0"/>
                      <a:pt x="122" y="1"/>
                      <a:pt x="128" y="9"/>
                    </a:cubicBezTo>
                    <a:cubicBezTo>
                      <a:pt x="130" y="12"/>
                      <a:pt x="133" y="15"/>
                      <a:pt x="133" y="19"/>
                    </a:cubicBezTo>
                    <a:cubicBezTo>
                      <a:pt x="134" y="25"/>
                      <a:pt x="133" y="29"/>
                      <a:pt x="132" y="34"/>
                    </a:cubicBezTo>
                    <a:cubicBezTo>
                      <a:pt x="130" y="40"/>
                      <a:pt x="129" y="45"/>
                      <a:pt x="126" y="50"/>
                    </a:cubicBezTo>
                    <a:cubicBezTo>
                      <a:pt x="124" y="54"/>
                      <a:pt x="119" y="56"/>
                      <a:pt x="115" y="55"/>
                    </a:cubicBezTo>
                    <a:cubicBezTo>
                      <a:pt x="111" y="55"/>
                      <a:pt x="106" y="51"/>
                      <a:pt x="105" y="47"/>
                    </a:cubicBezTo>
                    <a:cubicBezTo>
                      <a:pt x="105" y="43"/>
                      <a:pt x="106" y="40"/>
                      <a:pt x="107" y="36"/>
                    </a:cubicBezTo>
                    <a:cubicBezTo>
                      <a:pt x="107" y="33"/>
                      <a:pt x="109" y="30"/>
                      <a:pt x="111" y="29"/>
                    </a:cubicBezTo>
                    <a:cubicBezTo>
                      <a:pt x="111" y="27"/>
                      <a:pt x="112" y="26"/>
                      <a:pt x="112" y="25"/>
                    </a:cubicBezTo>
                    <a:lnTo>
                      <a:pt x="112" y="24"/>
                    </a:lnTo>
                    <a:lnTo>
                      <a:pt x="112" y="23"/>
                    </a:lnTo>
                    <a:cubicBezTo>
                      <a:pt x="111" y="23"/>
                      <a:pt x="111" y="22"/>
                      <a:pt x="111" y="22"/>
                    </a:cubicBezTo>
                    <a:cubicBezTo>
                      <a:pt x="111" y="22"/>
                      <a:pt x="111" y="23"/>
                      <a:pt x="112" y="23"/>
                    </a:cubicBezTo>
                    <a:cubicBezTo>
                      <a:pt x="111" y="23"/>
                      <a:pt x="111" y="22"/>
                      <a:pt x="111" y="22"/>
                    </a:cubicBezTo>
                    <a:lnTo>
                      <a:pt x="110" y="22"/>
                    </a:lnTo>
                    <a:cubicBezTo>
                      <a:pt x="109" y="22"/>
                      <a:pt x="109" y="22"/>
                      <a:pt x="109" y="2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6" y="22"/>
                      <a:pt x="105" y="22"/>
                      <a:pt x="104" y="22"/>
                    </a:cubicBezTo>
                    <a:cubicBezTo>
                      <a:pt x="102" y="22"/>
                      <a:pt x="102" y="22"/>
                      <a:pt x="101" y="22"/>
                    </a:cubicBezTo>
                    <a:cubicBezTo>
                      <a:pt x="98" y="23"/>
                      <a:pt x="97" y="23"/>
                      <a:pt x="94" y="24"/>
                    </a:cubicBezTo>
                    <a:cubicBezTo>
                      <a:pt x="91" y="25"/>
                      <a:pt x="88" y="26"/>
                      <a:pt x="86" y="28"/>
                    </a:cubicBezTo>
                    <a:cubicBezTo>
                      <a:pt x="83" y="30"/>
                      <a:pt x="80" y="32"/>
                      <a:pt x="77" y="33"/>
                    </a:cubicBezTo>
                    <a:cubicBezTo>
                      <a:pt x="72" y="37"/>
                      <a:pt x="67" y="40"/>
                      <a:pt x="63" y="44"/>
                    </a:cubicBezTo>
                    <a:cubicBezTo>
                      <a:pt x="58" y="50"/>
                      <a:pt x="52" y="55"/>
                      <a:pt x="46" y="61"/>
                    </a:cubicBezTo>
                    <a:cubicBezTo>
                      <a:pt x="44" y="65"/>
                      <a:pt x="41" y="68"/>
                      <a:pt x="39" y="71"/>
                    </a:cubicBezTo>
                    <a:cubicBezTo>
                      <a:pt x="37" y="74"/>
                      <a:pt x="34" y="78"/>
                      <a:pt x="32" y="80"/>
                    </a:cubicBezTo>
                    <a:cubicBezTo>
                      <a:pt x="30" y="85"/>
                      <a:pt x="27" y="89"/>
                      <a:pt x="25" y="93"/>
                    </a:cubicBezTo>
                    <a:cubicBezTo>
                      <a:pt x="24" y="95"/>
                      <a:pt x="23" y="97"/>
                      <a:pt x="23" y="100"/>
                    </a:cubicBezTo>
                    <a:cubicBezTo>
                      <a:pt x="22" y="100"/>
                      <a:pt x="22" y="100"/>
                      <a:pt x="22" y="101"/>
                    </a:cubicBezTo>
                    <a:cubicBezTo>
                      <a:pt x="22" y="102"/>
                      <a:pt x="22" y="102"/>
                      <a:pt x="22" y="102"/>
                    </a:cubicBezTo>
                    <a:lnTo>
                      <a:pt x="22" y="103"/>
                    </a:lnTo>
                    <a:lnTo>
                      <a:pt x="23" y="103"/>
                    </a:ln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5"/>
                      <a:pt x="23" y="105"/>
                      <a:pt x="24" y="106"/>
                    </a:cubicBezTo>
                    <a:cubicBezTo>
                      <a:pt x="24" y="106"/>
                      <a:pt x="24" y="107"/>
                      <a:pt x="25" y="107"/>
                    </a:cubicBezTo>
                    <a:cubicBezTo>
                      <a:pt x="25" y="108"/>
                      <a:pt x="25" y="108"/>
                      <a:pt x="26" y="108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28" y="108"/>
                      <a:pt x="28" y="108"/>
                      <a:pt x="29" y="108"/>
                    </a:cubicBezTo>
                    <a:cubicBezTo>
                      <a:pt x="31" y="108"/>
                      <a:pt x="32" y="107"/>
                      <a:pt x="34" y="107"/>
                    </a:cubicBezTo>
                    <a:cubicBezTo>
                      <a:pt x="35" y="107"/>
                      <a:pt x="37" y="106"/>
                      <a:pt x="38" y="106"/>
                    </a:cubicBezTo>
                    <a:cubicBezTo>
                      <a:pt x="40" y="105"/>
                      <a:pt x="43" y="104"/>
                      <a:pt x="45" y="103"/>
                    </a:cubicBezTo>
                    <a:cubicBezTo>
                      <a:pt x="50" y="100"/>
                      <a:pt x="54" y="97"/>
                      <a:pt x="58" y="94"/>
                    </a:cubicBezTo>
                    <a:cubicBezTo>
                      <a:pt x="65" y="89"/>
                      <a:pt x="72" y="83"/>
                      <a:pt x="79" y="78"/>
                    </a:cubicBezTo>
                    <a:cubicBezTo>
                      <a:pt x="84" y="73"/>
                      <a:pt x="88" y="68"/>
                      <a:pt x="92" y="64"/>
                    </a:cubicBezTo>
                    <a:cubicBezTo>
                      <a:pt x="93" y="62"/>
                      <a:pt x="94" y="61"/>
                      <a:pt x="95" y="60"/>
                    </a:cubicBezTo>
                    <a:cubicBezTo>
                      <a:pt x="97" y="58"/>
                      <a:pt x="99" y="57"/>
                      <a:pt x="100" y="56"/>
                    </a:cubicBezTo>
                    <a:cubicBezTo>
                      <a:pt x="106" y="52"/>
                      <a:pt x="114" y="55"/>
                      <a:pt x="116" y="62"/>
                    </a:cubicBezTo>
                    <a:cubicBezTo>
                      <a:pt x="117" y="65"/>
                      <a:pt x="118" y="68"/>
                      <a:pt x="118" y="71"/>
                    </a:cubicBezTo>
                    <a:cubicBezTo>
                      <a:pt x="117" y="75"/>
                      <a:pt x="116" y="78"/>
                      <a:pt x="116" y="82"/>
                    </a:cubicBezTo>
                    <a:cubicBezTo>
                      <a:pt x="115" y="86"/>
                      <a:pt x="115" y="89"/>
                      <a:pt x="113" y="93"/>
                    </a:cubicBezTo>
                    <a:cubicBezTo>
                      <a:pt x="112" y="99"/>
                      <a:pt x="112" y="104"/>
                      <a:pt x="110" y="109"/>
                    </a:cubicBezTo>
                    <a:cubicBezTo>
                      <a:pt x="108" y="121"/>
                      <a:pt x="105" y="132"/>
                      <a:pt x="102" y="144"/>
                    </a:cubicBezTo>
                    <a:cubicBezTo>
                      <a:pt x="99" y="153"/>
                      <a:pt x="97" y="163"/>
                      <a:pt x="92" y="172"/>
                    </a:cubicBezTo>
                    <a:cubicBezTo>
                      <a:pt x="86" y="182"/>
                      <a:pt x="76" y="190"/>
                      <a:pt x="67" y="198"/>
                    </a:cubicBezTo>
                    <a:cubicBezTo>
                      <a:pt x="62" y="201"/>
                      <a:pt x="57" y="204"/>
                      <a:pt x="52" y="207"/>
                    </a:cubicBezTo>
                    <a:cubicBezTo>
                      <a:pt x="49" y="209"/>
                      <a:pt x="45" y="210"/>
                      <a:pt x="41" y="211"/>
                    </a:cubicBezTo>
                    <a:cubicBezTo>
                      <a:pt x="39" y="211"/>
                      <a:pt x="38" y="212"/>
                      <a:pt x="37" y="212"/>
                    </a:cubicBezTo>
                    <a:cubicBezTo>
                      <a:pt x="32" y="212"/>
                      <a:pt x="27" y="209"/>
                      <a:pt x="24" y="2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2704680" y="662760"/>
                <a:ext cx="16560" cy="40320"/>
              </a:xfrm>
              <a:custGeom>
                <a:rect b="b" l="l" r="r" t="t"/>
                <a:pathLst>
                  <a:path extrusionOk="0" h="112" w="46">
                    <a:moveTo>
                      <a:pt x="23" y="105"/>
                    </a:moveTo>
                    <a:cubicBezTo>
                      <a:pt x="21" y="101"/>
                      <a:pt x="19" y="96"/>
                      <a:pt x="18" y="92"/>
                    </a:cubicBezTo>
                    <a:cubicBezTo>
                      <a:pt x="13" y="78"/>
                      <a:pt x="8" y="65"/>
                      <a:pt x="5" y="51"/>
                    </a:cubicBezTo>
                    <a:lnTo>
                      <a:pt x="5" y="52"/>
                    </a:lnTo>
                    <a:cubicBezTo>
                      <a:pt x="4" y="49"/>
                      <a:pt x="3" y="46"/>
                      <a:pt x="2" y="43"/>
                    </a:cubicBezTo>
                    <a:cubicBezTo>
                      <a:pt x="3" y="44"/>
                      <a:pt x="3" y="44"/>
                      <a:pt x="3" y="45"/>
                    </a:cubicBezTo>
                    <a:cubicBezTo>
                      <a:pt x="2" y="39"/>
                      <a:pt x="1" y="32"/>
                      <a:pt x="0" y="27"/>
                    </a:cubicBezTo>
                    <a:cubicBezTo>
                      <a:pt x="0" y="23"/>
                      <a:pt x="0" y="20"/>
                      <a:pt x="1" y="16"/>
                    </a:cubicBezTo>
                    <a:cubicBezTo>
                      <a:pt x="1" y="12"/>
                      <a:pt x="2" y="9"/>
                      <a:pt x="4" y="6"/>
                    </a:cubicBezTo>
                    <a:cubicBezTo>
                      <a:pt x="5" y="4"/>
                      <a:pt x="8" y="2"/>
                      <a:pt x="11" y="2"/>
                    </a:cubicBezTo>
                    <a:cubicBezTo>
                      <a:pt x="13" y="0"/>
                      <a:pt x="17" y="1"/>
                      <a:pt x="20" y="3"/>
                    </a:cubicBezTo>
                    <a:cubicBezTo>
                      <a:pt x="23" y="5"/>
                      <a:pt x="26" y="10"/>
                      <a:pt x="26" y="15"/>
                    </a:cubicBezTo>
                    <a:cubicBezTo>
                      <a:pt x="26" y="18"/>
                      <a:pt x="24" y="21"/>
                      <a:pt x="22" y="23"/>
                    </a:cubicBezTo>
                    <a:cubicBezTo>
                      <a:pt x="22" y="25"/>
                      <a:pt x="22" y="27"/>
                      <a:pt x="22" y="30"/>
                    </a:cubicBezTo>
                    <a:cubicBezTo>
                      <a:pt x="23" y="35"/>
                      <a:pt x="24" y="42"/>
                      <a:pt x="26" y="48"/>
                    </a:cubicBezTo>
                    <a:cubicBezTo>
                      <a:pt x="27" y="52"/>
                      <a:pt x="28" y="57"/>
                      <a:pt x="29" y="62"/>
                    </a:cubicBezTo>
                    <a:cubicBezTo>
                      <a:pt x="31" y="67"/>
                      <a:pt x="33" y="72"/>
                      <a:pt x="34" y="77"/>
                    </a:cubicBezTo>
                    <a:cubicBezTo>
                      <a:pt x="37" y="83"/>
                      <a:pt x="40" y="90"/>
                      <a:pt x="43" y="96"/>
                    </a:cubicBezTo>
                    <a:cubicBezTo>
                      <a:pt x="45" y="102"/>
                      <a:pt x="43" y="108"/>
                      <a:pt x="37" y="111"/>
                    </a:cubicBezTo>
                    <a:cubicBezTo>
                      <a:pt x="36" y="111"/>
                      <a:pt x="34" y="111"/>
                      <a:pt x="33" y="111"/>
                    </a:cubicBezTo>
                    <a:cubicBezTo>
                      <a:pt x="29" y="111"/>
                      <a:pt x="25" y="109"/>
                      <a:pt x="23" y="1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2687040" y="675360"/>
                <a:ext cx="45720" cy="50760"/>
              </a:xfrm>
              <a:custGeom>
                <a:rect b="b" l="l" r="r" t="t"/>
                <a:pathLst>
                  <a:path extrusionOk="0" h="141" w="127">
                    <a:moveTo>
                      <a:pt x="7" y="138"/>
                    </a:moveTo>
                    <a:cubicBezTo>
                      <a:pt x="2" y="136"/>
                      <a:pt x="0" y="129"/>
                      <a:pt x="3" y="124"/>
                    </a:cubicBezTo>
                    <a:cubicBezTo>
                      <a:pt x="9" y="113"/>
                      <a:pt x="15" y="102"/>
                      <a:pt x="22" y="92"/>
                    </a:cubicBezTo>
                    <a:cubicBezTo>
                      <a:pt x="25" y="87"/>
                      <a:pt x="28" y="83"/>
                      <a:pt x="31" y="78"/>
                    </a:cubicBezTo>
                    <a:cubicBezTo>
                      <a:pt x="34" y="73"/>
                      <a:pt x="37" y="68"/>
                      <a:pt x="41" y="63"/>
                    </a:cubicBezTo>
                    <a:cubicBezTo>
                      <a:pt x="44" y="59"/>
                      <a:pt x="47" y="54"/>
                      <a:pt x="51" y="49"/>
                    </a:cubicBezTo>
                    <a:cubicBezTo>
                      <a:pt x="54" y="45"/>
                      <a:pt x="59" y="40"/>
                      <a:pt x="62" y="35"/>
                    </a:cubicBezTo>
                    <a:cubicBezTo>
                      <a:pt x="67" y="30"/>
                      <a:pt x="71" y="25"/>
                      <a:pt x="76" y="20"/>
                    </a:cubicBezTo>
                    <a:cubicBezTo>
                      <a:pt x="81" y="14"/>
                      <a:pt x="87" y="9"/>
                      <a:pt x="94" y="5"/>
                    </a:cubicBezTo>
                    <a:cubicBezTo>
                      <a:pt x="99" y="2"/>
                      <a:pt x="105" y="0"/>
                      <a:pt x="112" y="0"/>
                    </a:cubicBezTo>
                    <a:cubicBezTo>
                      <a:pt x="114" y="1"/>
                      <a:pt x="117" y="2"/>
                      <a:pt x="119" y="3"/>
                    </a:cubicBezTo>
                    <a:cubicBezTo>
                      <a:pt x="125" y="6"/>
                      <a:pt x="126" y="14"/>
                      <a:pt x="123" y="20"/>
                    </a:cubicBezTo>
                    <a:cubicBezTo>
                      <a:pt x="119" y="24"/>
                      <a:pt x="113" y="25"/>
                      <a:pt x="108" y="23"/>
                    </a:cubicBezTo>
                    <a:lnTo>
                      <a:pt x="107" y="23"/>
                    </a:lnTo>
                    <a:lnTo>
                      <a:pt x="108" y="23"/>
                    </a:lnTo>
                    <a:lnTo>
                      <a:pt x="107" y="23"/>
                    </a:lnTo>
                    <a:lnTo>
                      <a:pt x="106" y="23"/>
                    </a:lnTo>
                    <a:lnTo>
                      <a:pt x="107" y="23"/>
                    </a:lnTo>
                    <a:lnTo>
                      <a:pt x="108" y="23"/>
                    </a:lnTo>
                    <a:cubicBezTo>
                      <a:pt x="107" y="23"/>
                      <a:pt x="107" y="23"/>
                      <a:pt x="106" y="23"/>
                    </a:cubicBezTo>
                    <a:cubicBezTo>
                      <a:pt x="106" y="23"/>
                      <a:pt x="105" y="23"/>
                      <a:pt x="105" y="24"/>
                    </a:cubicBezTo>
                    <a:cubicBezTo>
                      <a:pt x="103" y="24"/>
                      <a:pt x="102" y="25"/>
                      <a:pt x="101" y="26"/>
                    </a:cubicBezTo>
                    <a:lnTo>
                      <a:pt x="102" y="25"/>
                    </a:lnTo>
                    <a:cubicBezTo>
                      <a:pt x="100" y="27"/>
                      <a:pt x="98" y="28"/>
                      <a:pt x="97" y="30"/>
                    </a:cubicBezTo>
                    <a:cubicBezTo>
                      <a:pt x="91" y="35"/>
                      <a:pt x="85" y="42"/>
                      <a:pt x="79" y="48"/>
                    </a:cubicBezTo>
                    <a:cubicBezTo>
                      <a:pt x="74" y="55"/>
                      <a:pt x="68" y="61"/>
                      <a:pt x="63" y="67"/>
                    </a:cubicBezTo>
                    <a:cubicBezTo>
                      <a:pt x="61" y="71"/>
                      <a:pt x="59" y="74"/>
                      <a:pt x="56" y="77"/>
                    </a:cubicBezTo>
                    <a:cubicBezTo>
                      <a:pt x="53" y="82"/>
                      <a:pt x="50" y="86"/>
                      <a:pt x="48" y="90"/>
                    </a:cubicBezTo>
                    <a:cubicBezTo>
                      <a:pt x="38" y="105"/>
                      <a:pt x="29" y="119"/>
                      <a:pt x="22" y="134"/>
                    </a:cubicBezTo>
                    <a:cubicBezTo>
                      <a:pt x="20" y="138"/>
                      <a:pt x="16" y="140"/>
                      <a:pt x="13" y="140"/>
                    </a:cubicBezTo>
                    <a:cubicBezTo>
                      <a:pt x="11" y="140"/>
                      <a:pt x="9" y="139"/>
                      <a:pt x="7" y="13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2740320" y="641160"/>
                <a:ext cx="40320" cy="38160"/>
              </a:xfrm>
              <a:custGeom>
                <a:rect b="b" l="l" r="r" t="t"/>
                <a:pathLst>
                  <a:path extrusionOk="0" h="106" w="112">
                    <a:moveTo>
                      <a:pt x="42" y="27"/>
                    </a:moveTo>
                    <a:cubicBezTo>
                      <a:pt x="42" y="26"/>
                      <a:pt x="42" y="26"/>
                      <a:pt x="42" y="25"/>
                    </a:cubicBezTo>
                    <a:lnTo>
                      <a:pt x="41" y="24"/>
                    </a:lnTo>
                    <a:cubicBezTo>
                      <a:pt x="41" y="24"/>
                      <a:pt x="41" y="23"/>
                      <a:pt x="40" y="23"/>
                    </a:cubicBezTo>
                    <a:cubicBezTo>
                      <a:pt x="40" y="22"/>
                      <a:pt x="40" y="22"/>
                      <a:pt x="39" y="22"/>
                    </a:cubicBezTo>
                    <a:cubicBezTo>
                      <a:pt x="40" y="22"/>
                      <a:pt x="40" y="22"/>
                      <a:pt x="40" y="22"/>
                    </a:cubicBezTo>
                    <a:lnTo>
                      <a:pt x="39" y="22"/>
                    </a:lnTo>
                    <a:lnTo>
                      <a:pt x="38" y="22"/>
                    </a:lnTo>
                    <a:cubicBezTo>
                      <a:pt x="37" y="22"/>
                      <a:pt x="37" y="22"/>
                      <a:pt x="37" y="22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5" y="22"/>
                      <a:pt x="34" y="22"/>
                      <a:pt x="33" y="23"/>
                    </a:cubicBezTo>
                    <a:cubicBezTo>
                      <a:pt x="32" y="23"/>
                      <a:pt x="30" y="24"/>
                      <a:pt x="29" y="24"/>
                    </a:cubicBezTo>
                    <a:lnTo>
                      <a:pt x="28" y="25"/>
                    </a:lnTo>
                    <a:cubicBezTo>
                      <a:pt x="27" y="26"/>
                      <a:pt x="26" y="26"/>
                      <a:pt x="26" y="26"/>
                    </a:cubicBezTo>
                    <a:cubicBezTo>
                      <a:pt x="28" y="26"/>
                      <a:pt x="29" y="26"/>
                      <a:pt x="30" y="27"/>
                    </a:cubicBezTo>
                    <a:cubicBezTo>
                      <a:pt x="34" y="27"/>
                      <a:pt x="38" y="27"/>
                      <a:pt x="42" y="27"/>
                    </a:cubicBezTo>
                    <a:moveTo>
                      <a:pt x="54" y="105"/>
                    </a:moveTo>
                    <a:cubicBezTo>
                      <a:pt x="47" y="105"/>
                      <a:pt x="39" y="104"/>
                      <a:pt x="33" y="102"/>
                    </a:cubicBezTo>
                    <a:cubicBezTo>
                      <a:pt x="27" y="100"/>
                      <a:pt x="21" y="94"/>
                      <a:pt x="20" y="88"/>
                    </a:cubicBezTo>
                    <a:cubicBezTo>
                      <a:pt x="19" y="84"/>
                      <a:pt x="19" y="81"/>
                      <a:pt x="21" y="77"/>
                    </a:cubicBezTo>
                    <a:cubicBezTo>
                      <a:pt x="22" y="75"/>
                      <a:pt x="23" y="72"/>
                      <a:pt x="26" y="70"/>
                    </a:cubicBezTo>
                    <a:cubicBezTo>
                      <a:pt x="28" y="68"/>
                      <a:pt x="29" y="65"/>
                      <a:pt x="32" y="62"/>
                    </a:cubicBezTo>
                    <a:cubicBezTo>
                      <a:pt x="33" y="60"/>
                      <a:pt x="34" y="58"/>
                      <a:pt x="35" y="55"/>
                    </a:cubicBezTo>
                    <a:cubicBezTo>
                      <a:pt x="36" y="53"/>
                      <a:pt x="37" y="51"/>
                      <a:pt x="38" y="48"/>
                    </a:cubicBezTo>
                    <a:cubicBezTo>
                      <a:pt x="35" y="48"/>
                      <a:pt x="32" y="48"/>
                      <a:pt x="28" y="48"/>
                    </a:cubicBezTo>
                    <a:cubicBezTo>
                      <a:pt x="25" y="48"/>
                      <a:pt x="21" y="48"/>
                      <a:pt x="17" y="47"/>
                    </a:cubicBezTo>
                    <a:cubicBezTo>
                      <a:pt x="12" y="46"/>
                      <a:pt x="7" y="43"/>
                      <a:pt x="4" y="38"/>
                    </a:cubicBezTo>
                    <a:cubicBezTo>
                      <a:pt x="1" y="34"/>
                      <a:pt x="0" y="28"/>
                      <a:pt x="2" y="23"/>
                    </a:cubicBezTo>
                    <a:cubicBezTo>
                      <a:pt x="5" y="17"/>
                      <a:pt x="8" y="13"/>
                      <a:pt x="12" y="9"/>
                    </a:cubicBezTo>
                    <a:cubicBezTo>
                      <a:pt x="16" y="6"/>
                      <a:pt x="22" y="3"/>
                      <a:pt x="27" y="1"/>
                    </a:cubicBezTo>
                    <a:cubicBezTo>
                      <a:pt x="33" y="0"/>
                      <a:pt x="39" y="0"/>
                      <a:pt x="46" y="1"/>
                    </a:cubicBezTo>
                    <a:cubicBezTo>
                      <a:pt x="51" y="2"/>
                      <a:pt x="55" y="6"/>
                      <a:pt x="58" y="11"/>
                    </a:cubicBezTo>
                    <a:cubicBezTo>
                      <a:pt x="62" y="16"/>
                      <a:pt x="64" y="22"/>
                      <a:pt x="64" y="27"/>
                    </a:cubicBezTo>
                    <a:cubicBezTo>
                      <a:pt x="65" y="38"/>
                      <a:pt x="61" y="48"/>
                      <a:pt x="57" y="59"/>
                    </a:cubicBezTo>
                    <a:cubicBezTo>
                      <a:pt x="56" y="64"/>
                      <a:pt x="54" y="68"/>
                      <a:pt x="51" y="72"/>
                    </a:cubicBezTo>
                    <a:cubicBezTo>
                      <a:pt x="50" y="74"/>
                      <a:pt x="49" y="76"/>
                      <a:pt x="47" y="79"/>
                    </a:cubicBezTo>
                    <a:cubicBezTo>
                      <a:pt x="46" y="80"/>
                      <a:pt x="45" y="82"/>
                      <a:pt x="44" y="83"/>
                    </a:cubicBezTo>
                    <a:cubicBezTo>
                      <a:pt x="49" y="83"/>
                      <a:pt x="52" y="84"/>
                      <a:pt x="56" y="84"/>
                    </a:cubicBezTo>
                    <a:lnTo>
                      <a:pt x="55" y="84"/>
                    </a:lnTo>
                    <a:cubicBezTo>
                      <a:pt x="70" y="84"/>
                      <a:pt x="85" y="84"/>
                      <a:pt x="100" y="83"/>
                    </a:cubicBezTo>
                    <a:cubicBezTo>
                      <a:pt x="106" y="82"/>
                      <a:pt x="111" y="87"/>
                      <a:pt x="111" y="93"/>
                    </a:cubicBezTo>
                    <a:cubicBezTo>
                      <a:pt x="111" y="98"/>
                      <a:pt x="107" y="103"/>
                      <a:pt x="101" y="103"/>
                    </a:cubicBezTo>
                    <a:cubicBezTo>
                      <a:pt x="87" y="104"/>
                      <a:pt x="73" y="105"/>
                      <a:pt x="59" y="105"/>
                    </a:cubicBezTo>
                    <a:cubicBezTo>
                      <a:pt x="57" y="105"/>
                      <a:pt x="55" y="105"/>
                      <a:pt x="54" y="1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2778840" y="667440"/>
                <a:ext cx="25200" cy="11880"/>
              </a:xfrm>
              <a:custGeom>
                <a:rect b="b" l="l" r="r" t="t"/>
                <a:pathLst>
                  <a:path extrusionOk="0" h="33" w="70">
                    <a:moveTo>
                      <a:pt x="41" y="32"/>
                    </a:moveTo>
                    <a:cubicBezTo>
                      <a:pt x="35" y="32"/>
                      <a:pt x="30" y="31"/>
                      <a:pt x="25" y="30"/>
                    </a:cubicBezTo>
                    <a:cubicBezTo>
                      <a:pt x="20" y="29"/>
                      <a:pt x="16" y="28"/>
                      <a:pt x="11" y="26"/>
                    </a:cubicBezTo>
                    <a:cubicBezTo>
                      <a:pt x="8" y="25"/>
                      <a:pt x="6" y="24"/>
                      <a:pt x="4" y="22"/>
                    </a:cubicBezTo>
                    <a:cubicBezTo>
                      <a:pt x="2" y="19"/>
                      <a:pt x="1" y="17"/>
                      <a:pt x="1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6" y="3"/>
                      <a:pt x="8" y="3"/>
                      <a:pt x="10" y="2"/>
                    </a:cubicBezTo>
                    <a:cubicBezTo>
                      <a:pt x="15" y="0"/>
                      <a:pt x="20" y="3"/>
                      <a:pt x="23" y="7"/>
                    </a:cubicBezTo>
                    <a:cubicBezTo>
                      <a:pt x="27" y="8"/>
                      <a:pt x="30" y="9"/>
                      <a:pt x="34" y="10"/>
                    </a:cubicBezTo>
                    <a:cubicBezTo>
                      <a:pt x="37" y="10"/>
                      <a:pt x="40" y="11"/>
                      <a:pt x="42" y="11"/>
                    </a:cubicBezTo>
                    <a:cubicBezTo>
                      <a:pt x="46" y="11"/>
                      <a:pt x="49" y="11"/>
                      <a:pt x="53" y="11"/>
                    </a:cubicBezTo>
                    <a:cubicBezTo>
                      <a:pt x="54" y="10"/>
                      <a:pt x="55" y="10"/>
                      <a:pt x="56" y="10"/>
                    </a:cubicBezTo>
                    <a:cubicBezTo>
                      <a:pt x="62" y="10"/>
                      <a:pt x="67" y="13"/>
                      <a:pt x="68" y="19"/>
                    </a:cubicBezTo>
                    <a:cubicBezTo>
                      <a:pt x="69" y="24"/>
                      <a:pt x="65" y="31"/>
                      <a:pt x="59" y="31"/>
                    </a:cubicBezTo>
                    <a:cubicBezTo>
                      <a:pt x="54" y="32"/>
                      <a:pt x="49" y="32"/>
                      <a:pt x="44" y="32"/>
                    </a:cubicBezTo>
                    <a:cubicBezTo>
                      <a:pt x="42" y="32"/>
                      <a:pt x="41" y="32"/>
                      <a:pt x="41" y="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2785320" y="643320"/>
                <a:ext cx="32760" cy="56520"/>
              </a:xfrm>
              <a:custGeom>
                <a:rect b="b" l="l" r="r" t="t"/>
                <a:pathLst>
                  <a:path extrusionOk="0" h="157" w="91">
                    <a:moveTo>
                      <a:pt x="10" y="155"/>
                    </a:moveTo>
                    <a:cubicBezTo>
                      <a:pt x="4" y="154"/>
                      <a:pt x="0" y="148"/>
                      <a:pt x="2" y="143"/>
                    </a:cubicBezTo>
                    <a:cubicBezTo>
                      <a:pt x="8" y="121"/>
                      <a:pt x="16" y="101"/>
                      <a:pt x="24" y="81"/>
                    </a:cubicBezTo>
                    <a:cubicBezTo>
                      <a:pt x="27" y="75"/>
                      <a:pt x="29" y="70"/>
                      <a:pt x="31" y="65"/>
                    </a:cubicBezTo>
                    <a:cubicBezTo>
                      <a:pt x="33" y="60"/>
                      <a:pt x="35" y="56"/>
                      <a:pt x="38" y="51"/>
                    </a:cubicBezTo>
                    <a:cubicBezTo>
                      <a:pt x="42" y="42"/>
                      <a:pt x="48" y="33"/>
                      <a:pt x="53" y="25"/>
                    </a:cubicBezTo>
                    <a:cubicBezTo>
                      <a:pt x="58" y="18"/>
                      <a:pt x="64" y="11"/>
                      <a:pt x="70" y="4"/>
                    </a:cubicBezTo>
                    <a:cubicBezTo>
                      <a:pt x="74" y="0"/>
                      <a:pt x="81" y="0"/>
                      <a:pt x="86" y="4"/>
                    </a:cubicBezTo>
                    <a:cubicBezTo>
                      <a:pt x="90" y="8"/>
                      <a:pt x="90" y="15"/>
                      <a:pt x="86" y="19"/>
                    </a:cubicBezTo>
                    <a:cubicBezTo>
                      <a:pt x="83" y="23"/>
                      <a:pt x="79" y="27"/>
                      <a:pt x="76" y="31"/>
                    </a:cubicBezTo>
                    <a:cubicBezTo>
                      <a:pt x="73" y="35"/>
                      <a:pt x="70" y="39"/>
                      <a:pt x="67" y="43"/>
                    </a:cubicBezTo>
                    <a:cubicBezTo>
                      <a:pt x="60" y="53"/>
                      <a:pt x="56" y="63"/>
                      <a:pt x="51" y="72"/>
                    </a:cubicBezTo>
                    <a:cubicBezTo>
                      <a:pt x="48" y="78"/>
                      <a:pt x="46" y="83"/>
                      <a:pt x="44" y="88"/>
                    </a:cubicBezTo>
                    <a:cubicBezTo>
                      <a:pt x="41" y="93"/>
                      <a:pt x="39" y="98"/>
                      <a:pt x="38" y="103"/>
                    </a:cubicBezTo>
                    <a:cubicBezTo>
                      <a:pt x="33" y="114"/>
                      <a:pt x="30" y="125"/>
                      <a:pt x="25" y="136"/>
                    </a:cubicBezTo>
                    <a:cubicBezTo>
                      <a:pt x="24" y="139"/>
                      <a:pt x="23" y="144"/>
                      <a:pt x="22" y="148"/>
                    </a:cubicBezTo>
                    <a:cubicBezTo>
                      <a:pt x="21" y="152"/>
                      <a:pt x="17" y="156"/>
                      <a:pt x="12" y="156"/>
                    </a:cubicBezTo>
                    <a:cubicBezTo>
                      <a:pt x="11" y="156"/>
                      <a:pt x="10" y="156"/>
                      <a:pt x="10" y="15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2828520" y="642240"/>
                <a:ext cx="41760" cy="62640"/>
              </a:xfrm>
              <a:custGeom>
                <a:rect b="b" l="l" r="r" t="t"/>
                <a:pathLst>
                  <a:path extrusionOk="0" h="174" w="116">
                    <a:moveTo>
                      <a:pt x="62" y="172"/>
                    </a:moveTo>
                    <a:cubicBezTo>
                      <a:pt x="56" y="170"/>
                      <a:pt x="53" y="163"/>
                      <a:pt x="55" y="158"/>
                    </a:cubicBezTo>
                    <a:cubicBezTo>
                      <a:pt x="61" y="141"/>
                      <a:pt x="66" y="124"/>
                      <a:pt x="72" y="108"/>
                    </a:cubicBezTo>
                    <a:cubicBezTo>
                      <a:pt x="73" y="105"/>
                      <a:pt x="75" y="101"/>
                      <a:pt x="76" y="98"/>
                    </a:cubicBezTo>
                    <a:cubicBezTo>
                      <a:pt x="70" y="104"/>
                      <a:pt x="64" y="110"/>
                      <a:pt x="57" y="116"/>
                    </a:cubicBezTo>
                    <a:cubicBezTo>
                      <a:pt x="54" y="119"/>
                      <a:pt x="51" y="121"/>
                      <a:pt x="48" y="123"/>
                    </a:cubicBezTo>
                    <a:cubicBezTo>
                      <a:pt x="46" y="124"/>
                      <a:pt x="43" y="127"/>
                      <a:pt x="40" y="128"/>
                    </a:cubicBezTo>
                    <a:cubicBezTo>
                      <a:pt x="34" y="131"/>
                      <a:pt x="27" y="133"/>
                      <a:pt x="20" y="131"/>
                    </a:cubicBezTo>
                    <a:cubicBezTo>
                      <a:pt x="15" y="131"/>
                      <a:pt x="9" y="128"/>
                      <a:pt x="5" y="123"/>
                    </a:cubicBezTo>
                    <a:cubicBezTo>
                      <a:pt x="1" y="119"/>
                      <a:pt x="0" y="112"/>
                      <a:pt x="1" y="105"/>
                    </a:cubicBezTo>
                    <a:cubicBezTo>
                      <a:pt x="1" y="98"/>
                      <a:pt x="3" y="91"/>
                      <a:pt x="5" y="85"/>
                    </a:cubicBezTo>
                    <a:cubicBezTo>
                      <a:pt x="7" y="80"/>
                      <a:pt x="9" y="74"/>
                      <a:pt x="11" y="69"/>
                    </a:cubicBezTo>
                    <a:cubicBezTo>
                      <a:pt x="13" y="63"/>
                      <a:pt x="16" y="57"/>
                      <a:pt x="18" y="52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4" y="41"/>
                      <a:pt x="30" y="27"/>
                      <a:pt x="38" y="16"/>
                    </a:cubicBezTo>
                    <a:cubicBezTo>
                      <a:pt x="44" y="10"/>
                      <a:pt x="50" y="2"/>
                      <a:pt x="59" y="1"/>
                    </a:cubicBezTo>
                    <a:cubicBezTo>
                      <a:pt x="65" y="0"/>
                      <a:pt x="72" y="3"/>
                      <a:pt x="74" y="8"/>
                    </a:cubicBezTo>
                    <a:cubicBezTo>
                      <a:pt x="77" y="14"/>
                      <a:pt x="73" y="22"/>
                      <a:pt x="67" y="24"/>
                    </a:cubicBezTo>
                    <a:cubicBezTo>
                      <a:pt x="65" y="24"/>
                      <a:pt x="63" y="24"/>
                      <a:pt x="61" y="24"/>
                    </a:cubicBezTo>
                    <a:cubicBezTo>
                      <a:pt x="59" y="25"/>
                      <a:pt x="57" y="27"/>
                      <a:pt x="55" y="29"/>
                    </a:cubicBezTo>
                    <a:cubicBezTo>
                      <a:pt x="53" y="32"/>
                      <a:pt x="51" y="35"/>
                      <a:pt x="50" y="37"/>
                    </a:cubicBezTo>
                    <a:cubicBezTo>
                      <a:pt x="47" y="42"/>
                      <a:pt x="44" y="46"/>
                      <a:pt x="42" y="51"/>
                    </a:cubicBezTo>
                    <a:cubicBezTo>
                      <a:pt x="42" y="51"/>
                      <a:pt x="42" y="50"/>
                      <a:pt x="43" y="50"/>
                    </a:cubicBezTo>
                    <a:cubicBezTo>
                      <a:pt x="42" y="52"/>
                      <a:pt x="41" y="53"/>
                      <a:pt x="40" y="54"/>
                    </a:cubicBezTo>
                    <a:cubicBezTo>
                      <a:pt x="40" y="56"/>
                      <a:pt x="38" y="58"/>
                      <a:pt x="38" y="60"/>
                    </a:cubicBezTo>
                    <a:lnTo>
                      <a:pt x="38" y="59"/>
                    </a:lnTo>
                    <a:cubicBezTo>
                      <a:pt x="37" y="60"/>
                      <a:pt x="37" y="62"/>
                      <a:pt x="37" y="63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3" y="70"/>
                      <a:pt x="30" y="78"/>
                      <a:pt x="27" y="87"/>
                    </a:cubicBezTo>
                    <a:cubicBezTo>
                      <a:pt x="27" y="87"/>
                      <a:pt x="27" y="86"/>
                      <a:pt x="27" y="85"/>
                    </a:cubicBezTo>
                    <a:cubicBezTo>
                      <a:pt x="27" y="87"/>
                      <a:pt x="26" y="88"/>
                      <a:pt x="26" y="89"/>
                    </a:cubicBezTo>
                    <a:cubicBezTo>
                      <a:pt x="26" y="88"/>
                      <a:pt x="26" y="88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4" y="95"/>
                      <a:pt x="23" y="98"/>
                      <a:pt x="23" y="102"/>
                    </a:cubicBezTo>
                    <a:cubicBezTo>
                      <a:pt x="23" y="103"/>
                      <a:pt x="22" y="105"/>
                      <a:pt x="22" y="106"/>
                    </a:cubicBezTo>
                    <a:cubicBezTo>
                      <a:pt x="22" y="107"/>
                      <a:pt x="22" y="108"/>
                      <a:pt x="22" y="109"/>
                    </a:cubicBezTo>
                    <a:cubicBezTo>
                      <a:pt x="22" y="109"/>
                      <a:pt x="23" y="109"/>
                      <a:pt x="23" y="110"/>
                    </a:cubicBezTo>
                    <a:lnTo>
                      <a:pt x="24" y="110"/>
                    </a:lnTo>
                    <a:lnTo>
                      <a:pt x="25" y="110"/>
                    </a:lnTo>
                    <a:lnTo>
                      <a:pt x="26" y="110"/>
                    </a:lnTo>
                    <a:cubicBezTo>
                      <a:pt x="27" y="110"/>
                      <a:pt x="27" y="110"/>
                      <a:pt x="28" y="110"/>
                    </a:cubicBezTo>
                    <a:cubicBezTo>
                      <a:pt x="29" y="110"/>
                      <a:pt x="29" y="109"/>
                      <a:pt x="30" y="109"/>
                    </a:cubicBezTo>
                    <a:lnTo>
                      <a:pt x="31" y="109"/>
                    </a:lnTo>
                    <a:cubicBezTo>
                      <a:pt x="33" y="108"/>
                      <a:pt x="34" y="107"/>
                      <a:pt x="36" y="106"/>
                    </a:cubicBezTo>
                    <a:cubicBezTo>
                      <a:pt x="41" y="102"/>
                      <a:pt x="47" y="97"/>
                      <a:pt x="52" y="92"/>
                    </a:cubicBezTo>
                    <a:lnTo>
                      <a:pt x="51" y="93"/>
                    </a:lnTo>
                    <a:cubicBezTo>
                      <a:pt x="55" y="89"/>
                      <a:pt x="60" y="85"/>
                      <a:pt x="64" y="80"/>
                    </a:cubicBezTo>
                    <a:cubicBezTo>
                      <a:pt x="69" y="75"/>
                      <a:pt x="73" y="70"/>
                      <a:pt x="78" y="65"/>
                    </a:cubicBezTo>
                    <a:cubicBezTo>
                      <a:pt x="81" y="62"/>
                      <a:pt x="85" y="58"/>
                      <a:pt x="87" y="54"/>
                    </a:cubicBezTo>
                    <a:cubicBezTo>
                      <a:pt x="89" y="52"/>
                      <a:pt x="90" y="50"/>
                      <a:pt x="91" y="49"/>
                    </a:cubicBezTo>
                    <a:cubicBezTo>
                      <a:pt x="93" y="46"/>
                      <a:pt x="94" y="45"/>
                      <a:pt x="97" y="43"/>
                    </a:cubicBezTo>
                    <a:cubicBezTo>
                      <a:pt x="99" y="42"/>
                      <a:pt x="102" y="41"/>
                      <a:pt x="105" y="42"/>
                    </a:cubicBezTo>
                    <a:cubicBezTo>
                      <a:pt x="108" y="42"/>
                      <a:pt x="110" y="43"/>
                      <a:pt x="112" y="45"/>
                    </a:cubicBezTo>
                    <a:cubicBezTo>
                      <a:pt x="114" y="48"/>
                      <a:pt x="115" y="52"/>
                      <a:pt x="114" y="55"/>
                    </a:cubicBezTo>
                    <a:cubicBezTo>
                      <a:pt x="111" y="66"/>
                      <a:pt x="107" y="75"/>
                      <a:pt x="103" y="86"/>
                    </a:cubicBezTo>
                    <a:cubicBezTo>
                      <a:pt x="99" y="95"/>
                      <a:pt x="96" y="105"/>
                      <a:pt x="93" y="113"/>
                    </a:cubicBezTo>
                    <a:cubicBezTo>
                      <a:pt x="87" y="129"/>
                      <a:pt x="82" y="144"/>
                      <a:pt x="78" y="159"/>
                    </a:cubicBezTo>
                    <a:lnTo>
                      <a:pt x="77" y="160"/>
                    </a:lnTo>
                    <a:lnTo>
                      <a:pt x="77" y="161"/>
                    </a:lnTo>
                    <a:cubicBezTo>
                      <a:pt x="76" y="162"/>
                      <a:pt x="76" y="163"/>
                      <a:pt x="76" y="164"/>
                    </a:cubicBezTo>
                    <a:cubicBezTo>
                      <a:pt x="74" y="169"/>
                      <a:pt x="70" y="173"/>
                      <a:pt x="65" y="173"/>
                    </a:cubicBezTo>
                    <a:cubicBezTo>
                      <a:pt x="64" y="173"/>
                      <a:pt x="64" y="172"/>
                      <a:pt x="62" y="17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2873160" y="647640"/>
                <a:ext cx="51480" cy="92880"/>
              </a:xfrm>
              <a:custGeom>
                <a:rect b="b" l="l" r="r" t="t"/>
                <a:pathLst>
                  <a:path extrusionOk="0" h="258" w="143">
                    <a:moveTo>
                      <a:pt x="36" y="235"/>
                    </a:moveTo>
                    <a:cubicBezTo>
                      <a:pt x="37" y="235"/>
                      <a:pt x="38" y="235"/>
                      <a:pt x="38" y="235"/>
                    </a:cubicBezTo>
                    <a:cubicBezTo>
                      <a:pt x="39" y="235"/>
                      <a:pt x="40" y="235"/>
                      <a:pt x="41" y="235"/>
                    </a:cubicBezTo>
                    <a:lnTo>
                      <a:pt x="40" y="235"/>
                    </a:lnTo>
                    <a:cubicBezTo>
                      <a:pt x="41" y="235"/>
                      <a:pt x="42" y="235"/>
                      <a:pt x="43" y="234"/>
                    </a:cubicBezTo>
                    <a:lnTo>
                      <a:pt x="44" y="234"/>
                    </a:lnTo>
                    <a:cubicBezTo>
                      <a:pt x="45" y="233"/>
                      <a:pt x="45" y="233"/>
                      <a:pt x="47" y="232"/>
                    </a:cubicBezTo>
                    <a:lnTo>
                      <a:pt x="48" y="231"/>
                    </a:lnTo>
                    <a:cubicBezTo>
                      <a:pt x="49" y="230"/>
                      <a:pt x="49" y="230"/>
                      <a:pt x="50" y="229"/>
                    </a:cubicBezTo>
                    <a:cubicBezTo>
                      <a:pt x="50" y="228"/>
                      <a:pt x="51" y="227"/>
                      <a:pt x="52" y="226"/>
                    </a:cubicBezTo>
                    <a:cubicBezTo>
                      <a:pt x="53" y="224"/>
                      <a:pt x="54" y="222"/>
                      <a:pt x="55" y="221"/>
                    </a:cubicBezTo>
                    <a:cubicBezTo>
                      <a:pt x="57" y="215"/>
                      <a:pt x="59" y="210"/>
                      <a:pt x="61" y="204"/>
                    </a:cubicBezTo>
                    <a:cubicBezTo>
                      <a:pt x="66" y="188"/>
                      <a:pt x="70" y="171"/>
                      <a:pt x="75" y="154"/>
                    </a:cubicBezTo>
                    <a:cubicBezTo>
                      <a:pt x="66" y="160"/>
                      <a:pt x="58" y="167"/>
                      <a:pt x="50" y="174"/>
                    </a:cubicBezTo>
                    <a:cubicBezTo>
                      <a:pt x="45" y="179"/>
                      <a:pt x="40" y="183"/>
                      <a:pt x="36" y="188"/>
                    </a:cubicBezTo>
                    <a:cubicBezTo>
                      <a:pt x="34" y="190"/>
                      <a:pt x="31" y="193"/>
                      <a:pt x="30" y="196"/>
                    </a:cubicBezTo>
                    <a:cubicBezTo>
                      <a:pt x="28" y="199"/>
                      <a:pt x="27" y="201"/>
                      <a:pt x="26" y="203"/>
                    </a:cubicBezTo>
                    <a:cubicBezTo>
                      <a:pt x="25" y="205"/>
                      <a:pt x="24" y="207"/>
                      <a:pt x="24" y="208"/>
                    </a:cubicBezTo>
                    <a:cubicBezTo>
                      <a:pt x="23" y="210"/>
                      <a:pt x="23" y="211"/>
                      <a:pt x="23" y="213"/>
                    </a:cubicBezTo>
                    <a:cubicBezTo>
                      <a:pt x="23" y="214"/>
                      <a:pt x="22" y="215"/>
                      <a:pt x="22" y="217"/>
                    </a:cubicBezTo>
                    <a:cubicBezTo>
                      <a:pt x="22" y="218"/>
                      <a:pt x="22" y="220"/>
                      <a:pt x="22" y="221"/>
                    </a:cubicBezTo>
                    <a:cubicBezTo>
                      <a:pt x="23" y="222"/>
                      <a:pt x="23" y="222"/>
                      <a:pt x="23" y="224"/>
                    </a:cubicBezTo>
                    <a:cubicBezTo>
                      <a:pt x="23" y="224"/>
                      <a:pt x="23" y="225"/>
                      <a:pt x="24" y="227"/>
                    </a:cubicBezTo>
                    <a:lnTo>
                      <a:pt x="24" y="228"/>
                    </a:lnTo>
                    <a:cubicBezTo>
                      <a:pt x="24" y="229"/>
                      <a:pt x="25" y="229"/>
                      <a:pt x="25" y="229"/>
                    </a:cubicBezTo>
                    <a:cubicBezTo>
                      <a:pt x="26" y="230"/>
                      <a:pt x="26" y="231"/>
                      <a:pt x="26" y="231"/>
                    </a:cubicBezTo>
                    <a:cubicBezTo>
                      <a:pt x="27" y="231"/>
                      <a:pt x="27" y="232"/>
                      <a:pt x="28" y="232"/>
                    </a:cubicBezTo>
                    <a:cubicBezTo>
                      <a:pt x="29" y="233"/>
                      <a:pt x="29" y="233"/>
                      <a:pt x="29" y="234"/>
                    </a:cubicBezTo>
                    <a:cubicBezTo>
                      <a:pt x="30" y="234"/>
                      <a:pt x="30" y="234"/>
                      <a:pt x="31" y="234"/>
                    </a:cubicBezTo>
                    <a:cubicBezTo>
                      <a:pt x="31" y="234"/>
                      <a:pt x="31" y="235"/>
                      <a:pt x="32" y="235"/>
                    </a:cubicBezTo>
                    <a:cubicBezTo>
                      <a:pt x="33" y="235"/>
                      <a:pt x="33" y="235"/>
                      <a:pt x="34" y="235"/>
                    </a:cubicBezTo>
                    <a:cubicBezTo>
                      <a:pt x="35" y="235"/>
                      <a:pt x="36" y="235"/>
                      <a:pt x="36" y="235"/>
                    </a:cubicBezTo>
                    <a:moveTo>
                      <a:pt x="26" y="256"/>
                    </a:moveTo>
                    <a:cubicBezTo>
                      <a:pt x="21" y="255"/>
                      <a:pt x="16" y="251"/>
                      <a:pt x="12" y="248"/>
                    </a:cubicBezTo>
                    <a:cubicBezTo>
                      <a:pt x="3" y="240"/>
                      <a:pt x="0" y="228"/>
                      <a:pt x="1" y="217"/>
                    </a:cubicBezTo>
                    <a:cubicBezTo>
                      <a:pt x="1" y="210"/>
                      <a:pt x="2" y="204"/>
                      <a:pt x="5" y="198"/>
                    </a:cubicBezTo>
                    <a:cubicBezTo>
                      <a:pt x="7" y="192"/>
                      <a:pt x="11" y="186"/>
                      <a:pt x="15" y="181"/>
                    </a:cubicBezTo>
                    <a:cubicBezTo>
                      <a:pt x="26" y="165"/>
                      <a:pt x="42" y="153"/>
                      <a:pt x="57" y="141"/>
                    </a:cubicBezTo>
                    <a:cubicBezTo>
                      <a:pt x="65" y="136"/>
                      <a:pt x="74" y="130"/>
                      <a:pt x="82" y="125"/>
                    </a:cubicBezTo>
                    <a:cubicBezTo>
                      <a:pt x="83" y="122"/>
                      <a:pt x="83" y="120"/>
                      <a:pt x="84" y="118"/>
                    </a:cubicBezTo>
                    <a:cubicBezTo>
                      <a:pt x="87" y="108"/>
                      <a:pt x="89" y="100"/>
                      <a:pt x="92" y="90"/>
                    </a:cubicBezTo>
                    <a:lnTo>
                      <a:pt x="93" y="89"/>
                    </a:lnTo>
                    <a:cubicBezTo>
                      <a:pt x="92" y="89"/>
                      <a:pt x="92" y="90"/>
                      <a:pt x="92" y="90"/>
                    </a:cubicBezTo>
                    <a:cubicBezTo>
                      <a:pt x="93" y="88"/>
                      <a:pt x="93" y="87"/>
                      <a:pt x="94" y="85"/>
                    </a:cubicBezTo>
                    <a:cubicBezTo>
                      <a:pt x="94" y="84"/>
                      <a:pt x="94" y="83"/>
                      <a:pt x="94" y="83"/>
                    </a:cubicBezTo>
                    <a:cubicBezTo>
                      <a:pt x="94" y="81"/>
                      <a:pt x="95" y="81"/>
                      <a:pt x="95" y="80"/>
                    </a:cubicBezTo>
                    <a:cubicBezTo>
                      <a:pt x="90" y="86"/>
                      <a:pt x="85" y="90"/>
                      <a:pt x="79" y="95"/>
                    </a:cubicBezTo>
                    <a:cubicBezTo>
                      <a:pt x="74" y="100"/>
                      <a:pt x="68" y="104"/>
                      <a:pt x="62" y="107"/>
                    </a:cubicBezTo>
                    <a:cubicBezTo>
                      <a:pt x="55" y="110"/>
                      <a:pt x="49" y="113"/>
                      <a:pt x="41" y="114"/>
                    </a:cubicBezTo>
                    <a:cubicBezTo>
                      <a:pt x="35" y="115"/>
                      <a:pt x="30" y="113"/>
                      <a:pt x="24" y="109"/>
                    </a:cubicBezTo>
                    <a:cubicBezTo>
                      <a:pt x="20" y="106"/>
                      <a:pt x="17" y="100"/>
                      <a:pt x="16" y="94"/>
                    </a:cubicBezTo>
                    <a:cubicBezTo>
                      <a:pt x="16" y="88"/>
                      <a:pt x="17" y="82"/>
                      <a:pt x="19" y="77"/>
                    </a:cubicBezTo>
                    <a:cubicBezTo>
                      <a:pt x="19" y="74"/>
                      <a:pt x="20" y="71"/>
                      <a:pt x="21" y="68"/>
                    </a:cubicBezTo>
                    <a:cubicBezTo>
                      <a:pt x="23" y="62"/>
                      <a:pt x="24" y="56"/>
                      <a:pt x="27" y="50"/>
                    </a:cubicBezTo>
                    <a:cubicBezTo>
                      <a:pt x="29" y="44"/>
                      <a:pt x="31" y="37"/>
                      <a:pt x="34" y="31"/>
                    </a:cubicBezTo>
                    <a:cubicBezTo>
                      <a:pt x="40" y="19"/>
                      <a:pt x="47" y="6"/>
                      <a:pt x="61" y="2"/>
                    </a:cubicBezTo>
                    <a:cubicBezTo>
                      <a:pt x="66" y="0"/>
                      <a:pt x="73" y="4"/>
                      <a:pt x="75" y="10"/>
                    </a:cubicBezTo>
                    <a:cubicBezTo>
                      <a:pt x="75" y="13"/>
                      <a:pt x="75" y="16"/>
                      <a:pt x="73" y="19"/>
                    </a:cubicBezTo>
                    <a:cubicBezTo>
                      <a:pt x="72" y="21"/>
                      <a:pt x="69" y="23"/>
                      <a:pt x="66" y="24"/>
                    </a:cubicBezTo>
                    <a:lnTo>
                      <a:pt x="65" y="24"/>
                    </a:lnTo>
                    <a:lnTo>
                      <a:pt x="64" y="25"/>
                    </a:lnTo>
                    <a:cubicBezTo>
                      <a:pt x="63" y="25"/>
                      <a:pt x="63" y="26"/>
                      <a:pt x="63" y="26"/>
                    </a:cubicBezTo>
                    <a:cubicBezTo>
                      <a:pt x="62" y="26"/>
                      <a:pt x="62" y="27"/>
                      <a:pt x="62" y="27"/>
                    </a:cubicBezTo>
                    <a:cubicBezTo>
                      <a:pt x="61" y="28"/>
                      <a:pt x="59" y="30"/>
                      <a:pt x="59" y="31"/>
                    </a:cubicBezTo>
                    <a:cubicBezTo>
                      <a:pt x="56" y="35"/>
                      <a:pt x="55" y="38"/>
                      <a:pt x="53" y="42"/>
                    </a:cubicBezTo>
                    <a:cubicBezTo>
                      <a:pt x="50" y="49"/>
                      <a:pt x="47" y="57"/>
                      <a:pt x="44" y="65"/>
                    </a:cubicBezTo>
                    <a:cubicBezTo>
                      <a:pt x="42" y="72"/>
                      <a:pt x="40" y="79"/>
                      <a:pt x="38" y="86"/>
                    </a:cubicBezTo>
                    <a:cubicBezTo>
                      <a:pt x="38" y="88"/>
                      <a:pt x="38" y="89"/>
                      <a:pt x="38" y="90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2"/>
                      <a:pt x="38" y="92"/>
                      <a:pt x="38" y="93"/>
                    </a:cubicBezTo>
                    <a:cubicBezTo>
                      <a:pt x="40" y="93"/>
                      <a:pt x="40" y="93"/>
                      <a:pt x="41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1" y="93"/>
                      <a:pt x="42" y="92"/>
                      <a:pt x="44" y="92"/>
                    </a:cubicBezTo>
                    <a:cubicBezTo>
                      <a:pt x="44" y="91"/>
                      <a:pt x="45" y="91"/>
                      <a:pt x="46" y="91"/>
                    </a:cubicBezTo>
                    <a:cubicBezTo>
                      <a:pt x="49" y="90"/>
                      <a:pt x="51" y="88"/>
                      <a:pt x="54" y="87"/>
                    </a:cubicBezTo>
                    <a:cubicBezTo>
                      <a:pt x="56" y="86"/>
                      <a:pt x="59" y="85"/>
                      <a:pt x="61" y="83"/>
                    </a:cubicBezTo>
                    <a:cubicBezTo>
                      <a:pt x="65" y="81"/>
                      <a:pt x="69" y="77"/>
                      <a:pt x="72" y="74"/>
                    </a:cubicBezTo>
                    <a:cubicBezTo>
                      <a:pt x="87" y="61"/>
                      <a:pt x="100" y="47"/>
                      <a:pt x="113" y="32"/>
                    </a:cubicBezTo>
                    <a:cubicBezTo>
                      <a:pt x="115" y="30"/>
                      <a:pt x="116" y="27"/>
                      <a:pt x="118" y="26"/>
                    </a:cubicBezTo>
                    <a:cubicBezTo>
                      <a:pt x="119" y="23"/>
                      <a:pt x="120" y="21"/>
                      <a:pt x="122" y="20"/>
                    </a:cubicBezTo>
                    <a:cubicBezTo>
                      <a:pt x="125" y="16"/>
                      <a:pt x="132" y="14"/>
                      <a:pt x="136" y="18"/>
                    </a:cubicBezTo>
                    <a:cubicBezTo>
                      <a:pt x="142" y="21"/>
                      <a:pt x="142" y="28"/>
                      <a:pt x="139" y="33"/>
                    </a:cubicBezTo>
                    <a:cubicBezTo>
                      <a:pt x="138" y="34"/>
                      <a:pt x="137" y="35"/>
                      <a:pt x="136" y="36"/>
                    </a:cubicBezTo>
                    <a:cubicBezTo>
                      <a:pt x="134" y="40"/>
                      <a:pt x="132" y="44"/>
                      <a:pt x="130" y="48"/>
                    </a:cubicBezTo>
                    <a:lnTo>
                      <a:pt x="130" y="47"/>
                    </a:lnTo>
                    <a:cubicBezTo>
                      <a:pt x="127" y="55"/>
                      <a:pt x="123" y="64"/>
                      <a:pt x="120" y="73"/>
                    </a:cubicBezTo>
                    <a:cubicBezTo>
                      <a:pt x="116" y="81"/>
                      <a:pt x="114" y="90"/>
                      <a:pt x="111" y="98"/>
                    </a:cubicBezTo>
                    <a:lnTo>
                      <a:pt x="111" y="97"/>
                    </a:lnTo>
                    <a:cubicBezTo>
                      <a:pt x="105" y="118"/>
                      <a:pt x="100" y="140"/>
                      <a:pt x="94" y="161"/>
                    </a:cubicBezTo>
                    <a:cubicBezTo>
                      <a:pt x="91" y="172"/>
                      <a:pt x="88" y="184"/>
                      <a:pt x="85" y="196"/>
                    </a:cubicBezTo>
                    <a:cubicBezTo>
                      <a:pt x="83" y="201"/>
                      <a:pt x="82" y="206"/>
                      <a:pt x="81" y="211"/>
                    </a:cubicBezTo>
                    <a:cubicBezTo>
                      <a:pt x="77" y="220"/>
                      <a:pt x="75" y="230"/>
                      <a:pt x="69" y="238"/>
                    </a:cubicBezTo>
                    <a:cubicBezTo>
                      <a:pt x="66" y="243"/>
                      <a:pt x="63" y="247"/>
                      <a:pt x="59" y="250"/>
                    </a:cubicBezTo>
                    <a:cubicBezTo>
                      <a:pt x="54" y="253"/>
                      <a:pt x="49" y="256"/>
                      <a:pt x="44" y="257"/>
                    </a:cubicBezTo>
                    <a:cubicBezTo>
                      <a:pt x="41" y="257"/>
                      <a:pt x="40" y="257"/>
                      <a:pt x="37" y="257"/>
                    </a:cubicBezTo>
                    <a:cubicBezTo>
                      <a:pt x="33" y="257"/>
                      <a:pt x="30" y="257"/>
                      <a:pt x="26" y="25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2932920" y="643680"/>
                <a:ext cx="25920" cy="35280"/>
              </a:xfrm>
              <a:custGeom>
                <a:rect b="b" l="l" r="r" t="t"/>
                <a:pathLst>
                  <a:path extrusionOk="0" h="98" w="72">
                    <a:moveTo>
                      <a:pt x="31" y="97"/>
                    </a:moveTo>
                    <a:cubicBezTo>
                      <a:pt x="23" y="97"/>
                      <a:pt x="14" y="92"/>
                      <a:pt x="12" y="84"/>
                    </a:cubicBezTo>
                    <a:cubicBezTo>
                      <a:pt x="9" y="74"/>
                      <a:pt x="13" y="66"/>
                      <a:pt x="17" y="59"/>
                    </a:cubicBezTo>
                    <a:cubicBezTo>
                      <a:pt x="19" y="55"/>
                      <a:pt x="21" y="51"/>
                      <a:pt x="23" y="48"/>
                    </a:cubicBezTo>
                    <a:cubicBezTo>
                      <a:pt x="24" y="45"/>
                      <a:pt x="25" y="43"/>
                      <a:pt x="26" y="41"/>
                    </a:cubicBezTo>
                    <a:cubicBezTo>
                      <a:pt x="26" y="39"/>
                      <a:pt x="27" y="37"/>
                      <a:pt x="27" y="35"/>
                    </a:cubicBezTo>
                    <a:cubicBezTo>
                      <a:pt x="27" y="34"/>
                      <a:pt x="27" y="33"/>
                      <a:pt x="27" y="32"/>
                    </a:cubicBezTo>
                    <a:lnTo>
                      <a:pt x="27" y="31"/>
                    </a:lnTo>
                    <a:lnTo>
                      <a:pt x="27" y="30"/>
                    </a:lnTo>
                    <a:cubicBezTo>
                      <a:pt x="26" y="29"/>
                      <a:pt x="26" y="28"/>
                      <a:pt x="26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7"/>
                      <a:pt x="24" y="27"/>
                      <a:pt x="24" y="27"/>
                    </a:cubicBezTo>
                    <a:lnTo>
                      <a:pt x="23" y="27"/>
                    </a:lnTo>
                    <a:cubicBezTo>
                      <a:pt x="16" y="29"/>
                      <a:pt x="7" y="30"/>
                      <a:pt x="3" y="22"/>
                    </a:cubicBezTo>
                    <a:cubicBezTo>
                      <a:pt x="0" y="17"/>
                      <a:pt x="1" y="11"/>
                      <a:pt x="4" y="8"/>
                    </a:cubicBezTo>
                    <a:cubicBezTo>
                      <a:pt x="5" y="7"/>
                      <a:pt x="6" y="6"/>
                      <a:pt x="8" y="5"/>
                    </a:cubicBezTo>
                    <a:cubicBezTo>
                      <a:pt x="10" y="4"/>
                      <a:pt x="13" y="4"/>
                      <a:pt x="15" y="3"/>
                    </a:cubicBezTo>
                    <a:cubicBezTo>
                      <a:pt x="17" y="3"/>
                      <a:pt x="20" y="3"/>
                      <a:pt x="23" y="4"/>
                    </a:cubicBezTo>
                    <a:cubicBezTo>
                      <a:pt x="23" y="3"/>
                      <a:pt x="24" y="3"/>
                      <a:pt x="24" y="3"/>
                    </a:cubicBezTo>
                    <a:cubicBezTo>
                      <a:pt x="30" y="0"/>
                      <a:pt x="36" y="3"/>
                      <a:pt x="38" y="9"/>
                    </a:cubicBezTo>
                    <a:cubicBezTo>
                      <a:pt x="39" y="10"/>
                      <a:pt x="39" y="10"/>
                      <a:pt x="40" y="11"/>
                    </a:cubicBezTo>
                    <a:cubicBezTo>
                      <a:pt x="44" y="14"/>
                      <a:pt x="47" y="20"/>
                      <a:pt x="48" y="25"/>
                    </a:cubicBezTo>
                    <a:cubicBezTo>
                      <a:pt x="50" y="30"/>
                      <a:pt x="50" y="35"/>
                      <a:pt x="48" y="39"/>
                    </a:cubicBezTo>
                    <a:cubicBezTo>
                      <a:pt x="47" y="46"/>
                      <a:pt x="45" y="52"/>
                      <a:pt x="42" y="58"/>
                    </a:cubicBezTo>
                    <a:cubicBezTo>
                      <a:pt x="40" y="63"/>
                      <a:pt x="37" y="68"/>
                      <a:pt x="34" y="73"/>
                    </a:cubicBezTo>
                    <a:lnTo>
                      <a:pt x="34" y="72"/>
                    </a:lnTo>
                    <a:cubicBezTo>
                      <a:pt x="34" y="73"/>
                      <a:pt x="34" y="74"/>
                      <a:pt x="33" y="76"/>
                    </a:cubicBezTo>
                    <a:cubicBezTo>
                      <a:pt x="34" y="76"/>
                      <a:pt x="36" y="76"/>
                      <a:pt x="37" y="76"/>
                    </a:cubicBezTo>
                    <a:cubicBezTo>
                      <a:pt x="40" y="75"/>
                      <a:pt x="43" y="74"/>
                      <a:pt x="46" y="74"/>
                    </a:cubicBezTo>
                    <a:cubicBezTo>
                      <a:pt x="50" y="73"/>
                      <a:pt x="53" y="72"/>
                      <a:pt x="57" y="71"/>
                    </a:cubicBezTo>
                    <a:cubicBezTo>
                      <a:pt x="62" y="69"/>
                      <a:pt x="68" y="73"/>
                      <a:pt x="69" y="78"/>
                    </a:cubicBezTo>
                    <a:cubicBezTo>
                      <a:pt x="71" y="84"/>
                      <a:pt x="68" y="89"/>
                      <a:pt x="62" y="91"/>
                    </a:cubicBezTo>
                    <a:cubicBezTo>
                      <a:pt x="53" y="94"/>
                      <a:pt x="43" y="97"/>
                      <a:pt x="33" y="97"/>
                    </a:cubicBezTo>
                    <a:cubicBezTo>
                      <a:pt x="33" y="97"/>
                      <a:pt x="32" y="97"/>
                      <a:pt x="31" y="9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2383200" y="781920"/>
                <a:ext cx="57960" cy="80640"/>
              </a:xfrm>
              <a:custGeom>
                <a:rect b="b" l="l" r="r" t="t"/>
                <a:pathLst>
                  <a:path extrusionOk="0" h="224" w="161">
                    <a:moveTo>
                      <a:pt x="118" y="223"/>
                    </a:moveTo>
                    <a:cubicBezTo>
                      <a:pt x="104" y="222"/>
                      <a:pt x="91" y="222"/>
                      <a:pt x="78" y="221"/>
                    </a:cubicBezTo>
                    <a:cubicBezTo>
                      <a:pt x="66" y="220"/>
                      <a:pt x="54" y="219"/>
                      <a:pt x="42" y="218"/>
                    </a:cubicBezTo>
                    <a:cubicBezTo>
                      <a:pt x="34" y="216"/>
                      <a:pt x="27" y="215"/>
                      <a:pt x="20" y="212"/>
                    </a:cubicBezTo>
                    <a:cubicBezTo>
                      <a:pt x="14" y="210"/>
                      <a:pt x="8" y="206"/>
                      <a:pt x="4" y="200"/>
                    </a:cubicBezTo>
                    <a:cubicBezTo>
                      <a:pt x="2" y="198"/>
                      <a:pt x="1" y="195"/>
                      <a:pt x="1" y="192"/>
                    </a:cubicBezTo>
                    <a:cubicBezTo>
                      <a:pt x="0" y="189"/>
                      <a:pt x="1" y="186"/>
                      <a:pt x="2" y="183"/>
                    </a:cubicBezTo>
                    <a:cubicBezTo>
                      <a:pt x="4" y="177"/>
                      <a:pt x="8" y="173"/>
                      <a:pt x="12" y="169"/>
                    </a:cubicBezTo>
                    <a:cubicBezTo>
                      <a:pt x="20" y="161"/>
                      <a:pt x="28" y="153"/>
                      <a:pt x="36" y="145"/>
                    </a:cubicBezTo>
                    <a:cubicBezTo>
                      <a:pt x="48" y="133"/>
                      <a:pt x="60" y="122"/>
                      <a:pt x="73" y="110"/>
                    </a:cubicBezTo>
                    <a:cubicBezTo>
                      <a:pt x="79" y="105"/>
                      <a:pt x="85" y="99"/>
                      <a:pt x="92" y="93"/>
                    </a:cubicBezTo>
                    <a:cubicBezTo>
                      <a:pt x="103" y="83"/>
                      <a:pt x="115" y="71"/>
                      <a:pt x="126" y="59"/>
                    </a:cubicBezTo>
                    <a:cubicBezTo>
                      <a:pt x="128" y="56"/>
                      <a:pt x="131" y="53"/>
                      <a:pt x="133" y="50"/>
                    </a:cubicBezTo>
                    <a:cubicBezTo>
                      <a:pt x="134" y="48"/>
                      <a:pt x="135" y="46"/>
                      <a:pt x="136" y="45"/>
                    </a:cubicBezTo>
                    <a:cubicBezTo>
                      <a:pt x="136" y="43"/>
                      <a:pt x="137" y="41"/>
                      <a:pt x="138" y="39"/>
                    </a:cubicBezTo>
                    <a:cubicBezTo>
                      <a:pt x="138" y="38"/>
                      <a:pt x="139" y="36"/>
                      <a:pt x="139" y="35"/>
                    </a:cubicBezTo>
                    <a:cubicBezTo>
                      <a:pt x="139" y="34"/>
                      <a:pt x="139" y="33"/>
                      <a:pt x="139" y="32"/>
                    </a:cubicBezTo>
                    <a:cubicBezTo>
                      <a:pt x="139" y="33"/>
                      <a:pt x="139" y="33"/>
                      <a:pt x="139" y="34"/>
                    </a:cubicBezTo>
                    <a:cubicBezTo>
                      <a:pt x="139" y="32"/>
                      <a:pt x="139" y="32"/>
                      <a:pt x="139" y="31"/>
                    </a:cubicBezTo>
                    <a:cubicBezTo>
                      <a:pt x="139" y="30"/>
                      <a:pt x="139" y="30"/>
                      <a:pt x="139" y="30"/>
                    </a:cubicBezTo>
                    <a:lnTo>
                      <a:pt x="139" y="31"/>
                    </a:lnTo>
                    <a:cubicBezTo>
                      <a:pt x="139" y="30"/>
                      <a:pt x="139" y="30"/>
                      <a:pt x="139" y="30"/>
                    </a:cubicBezTo>
                    <a:lnTo>
                      <a:pt x="139" y="31"/>
                    </a:lnTo>
                    <a:lnTo>
                      <a:pt x="139" y="30"/>
                    </a:lnTo>
                    <a:cubicBezTo>
                      <a:pt x="139" y="30"/>
                      <a:pt x="139" y="29"/>
                      <a:pt x="138" y="29"/>
                    </a:cubicBezTo>
                    <a:cubicBezTo>
                      <a:pt x="138" y="28"/>
                      <a:pt x="138" y="28"/>
                      <a:pt x="138" y="28"/>
                    </a:cubicBezTo>
                    <a:cubicBezTo>
                      <a:pt x="138" y="27"/>
                      <a:pt x="137" y="27"/>
                      <a:pt x="137" y="27"/>
                    </a:cubicBezTo>
                    <a:lnTo>
                      <a:pt x="136" y="26"/>
                    </a:lnTo>
                    <a:cubicBezTo>
                      <a:pt x="136" y="25"/>
                      <a:pt x="136" y="25"/>
                      <a:pt x="135" y="25"/>
                    </a:cubicBezTo>
                    <a:lnTo>
                      <a:pt x="134" y="25"/>
                    </a:lnTo>
                    <a:cubicBezTo>
                      <a:pt x="133" y="24"/>
                      <a:pt x="132" y="24"/>
                      <a:pt x="132" y="24"/>
                    </a:cubicBezTo>
                    <a:cubicBezTo>
                      <a:pt x="130" y="23"/>
                      <a:pt x="129" y="23"/>
                      <a:pt x="128" y="23"/>
                    </a:cubicBezTo>
                    <a:cubicBezTo>
                      <a:pt x="125" y="22"/>
                      <a:pt x="122" y="22"/>
                      <a:pt x="120" y="22"/>
                    </a:cubicBezTo>
                    <a:cubicBezTo>
                      <a:pt x="108" y="21"/>
                      <a:pt x="97" y="22"/>
                      <a:pt x="86" y="23"/>
                    </a:cubicBezTo>
                    <a:cubicBezTo>
                      <a:pt x="78" y="24"/>
                      <a:pt x="70" y="25"/>
                      <a:pt x="62" y="26"/>
                    </a:cubicBezTo>
                    <a:cubicBezTo>
                      <a:pt x="54" y="28"/>
                      <a:pt x="46" y="30"/>
                      <a:pt x="37" y="31"/>
                    </a:cubicBezTo>
                    <a:cubicBezTo>
                      <a:pt x="32" y="32"/>
                      <a:pt x="27" y="34"/>
                      <a:pt x="22" y="35"/>
                    </a:cubicBezTo>
                    <a:cubicBezTo>
                      <a:pt x="19" y="36"/>
                      <a:pt x="16" y="36"/>
                      <a:pt x="13" y="35"/>
                    </a:cubicBezTo>
                    <a:cubicBezTo>
                      <a:pt x="11" y="34"/>
                      <a:pt x="8" y="32"/>
                      <a:pt x="7" y="29"/>
                    </a:cubicBezTo>
                    <a:cubicBezTo>
                      <a:pt x="6" y="27"/>
                      <a:pt x="6" y="24"/>
                      <a:pt x="7" y="21"/>
                    </a:cubicBezTo>
                    <a:cubicBezTo>
                      <a:pt x="8" y="18"/>
                      <a:pt x="9" y="16"/>
                      <a:pt x="12" y="15"/>
                    </a:cubicBezTo>
                    <a:cubicBezTo>
                      <a:pt x="13" y="14"/>
                      <a:pt x="15" y="14"/>
                      <a:pt x="18" y="13"/>
                    </a:cubicBezTo>
                    <a:cubicBezTo>
                      <a:pt x="20" y="13"/>
                      <a:pt x="23" y="12"/>
                      <a:pt x="26" y="11"/>
                    </a:cubicBezTo>
                    <a:cubicBezTo>
                      <a:pt x="32" y="10"/>
                      <a:pt x="38" y="9"/>
                      <a:pt x="44" y="8"/>
                    </a:cubicBezTo>
                    <a:cubicBezTo>
                      <a:pt x="56" y="6"/>
                      <a:pt x="68" y="4"/>
                      <a:pt x="79" y="3"/>
                    </a:cubicBezTo>
                    <a:cubicBezTo>
                      <a:pt x="91" y="2"/>
                      <a:pt x="102" y="1"/>
                      <a:pt x="114" y="1"/>
                    </a:cubicBezTo>
                    <a:cubicBezTo>
                      <a:pt x="127" y="0"/>
                      <a:pt x="143" y="2"/>
                      <a:pt x="153" y="13"/>
                    </a:cubicBezTo>
                    <a:cubicBezTo>
                      <a:pt x="157" y="17"/>
                      <a:pt x="159" y="23"/>
                      <a:pt x="160" y="30"/>
                    </a:cubicBezTo>
                    <a:cubicBezTo>
                      <a:pt x="160" y="37"/>
                      <a:pt x="159" y="45"/>
                      <a:pt x="156" y="52"/>
                    </a:cubicBezTo>
                    <a:cubicBezTo>
                      <a:pt x="152" y="60"/>
                      <a:pt x="145" y="69"/>
                      <a:pt x="139" y="76"/>
                    </a:cubicBezTo>
                    <a:cubicBezTo>
                      <a:pt x="132" y="84"/>
                      <a:pt x="124" y="91"/>
                      <a:pt x="117" y="98"/>
                    </a:cubicBezTo>
                    <a:lnTo>
                      <a:pt x="117" y="97"/>
                    </a:lnTo>
                    <a:cubicBezTo>
                      <a:pt x="117" y="98"/>
                      <a:pt x="116" y="98"/>
                      <a:pt x="115" y="99"/>
                    </a:cubicBezTo>
                    <a:cubicBezTo>
                      <a:pt x="114" y="99"/>
                      <a:pt x="114" y="101"/>
                      <a:pt x="113" y="101"/>
                    </a:cubicBezTo>
                    <a:cubicBezTo>
                      <a:pt x="111" y="103"/>
                      <a:pt x="108" y="105"/>
                      <a:pt x="106" y="108"/>
                    </a:cubicBezTo>
                    <a:cubicBezTo>
                      <a:pt x="106" y="108"/>
                      <a:pt x="106" y="107"/>
                      <a:pt x="107" y="107"/>
                    </a:cubicBezTo>
                    <a:cubicBezTo>
                      <a:pt x="106" y="108"/>
                      <a:pt x="106" y="108"/>
                      <a:pt x="104" y="109"/>
                    </a:cubicBezTo>
                    <a:cubicBezTo>
                      <a:pt x="105" y="109"/>
                      <a:pt x="105" y="109"/>
                      <a:pt x="105" y="108"/>
                    </a:cubicBezTo>
                    <a:cubicBezTo>
                      <a:pt x="104" y="109"/>
                      <a:pt x="103" y="110"/>
                      <a:pt x="103" y="110"/>
                    </a:cubicBezTo>
                    <a:cubicBezTo>
                      <a:pt x="89" y="123"/>
                      <a:pt x="76" y="135"/>
                      <a:pt x="62" y="148"/>
                    </a:cubicBezTo>
                    <a:cubicBezTo>
                      <a:pt x="50" y="161"/>
                      <a:pt x="37" y="173"/>
                      <a:pt x="25" y="187"/>
                    </a:cubicBezTo>
                    <a:cubicBezTo>
                      <a:pt x="24" y="187"/>
                      <a:pt x="23" y="189"/>
                      <a:pt x="23" y="189"/>
                    </a:cubicBezTo>
                    <a:cubicBezTo>
                      <a:pt x="23" y="190"/>
                      <a:pt x="24" y="190"/>
                      <a:pt x="24" y="190"/>
                    </a:cubicBezTo>
                    <a:cubicBezTo>
                      <a:pt x="25" y="191"/>
                      <a:pt x="26" y="191"/>
                      <a:pt x="27" y="191"/>
                    </a:cubicBezTo>
                    <a:cubicBezTo>
                      <a:pt x="29" y="192"/>
                      <a:pt x="30" y="193"/>
                      <a:pt x="32" y="193"/>
                    </a:cubicBezTo>
                    <a:cubicBezTo>
                      <a:pt x="36" y="194"/>
                      <a:pt x="40" y="196"/>
                      <a:pt x="44" y="196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200"/>
                      <a:pt x="88" y="200"/>
                      <a:pt x="111" y="201"/>
                    </a:cubicBezTo>
                    <a:cubicBezTo>
                      <a:pt x="113" y="201"/>
                      <a:pt x="115" y="201"/>
                      <a:pt x="117" y="201"/>
                    </a:cubicBezTo>
                    <a:cubicBezTo>
                      <a:pt x="123" y="201"/>
                      <a:pt x="128" y="205"/>
                      <a:pt x="128" y="212"/>
                    </a:cubicBezTo>
                    <a:cubicBezTo>
                      <a:pt x="128" y="217"/>
                      <a:pt x="124" y="223"/>
                      <a:pt x="118" y="2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2379960" y="825840"/>
                <a:ext cx="68040" cy="15840"/>
              </a:xfrm>
              <a:custGeom>
                <a:rect b="b" l="l" r="r" t="t"/>
                <a:pathLst>
                  <a:path extrusionOk="0" h="44" w="189">
                    <a:moveTo>
                      <a:pt x="10" y="43"/>
                    </a:moveTo>
                    <a:cubicBezTo>
                      <a:pt x="5" y="43"/>
                      <a:pt x="1" y="38"/>
                      <a:pt x="0" y="33"/>
                    </a:cubicBezTo>
                    <a:lnTo>
                      <a:pt x="0" y="32"/>
                    </a:lnTo>
                    <a:cubicBezTo>
                      <a:pt x="0" y="29"/>
                      <a:pt x="2" y="25"/>
                      <a:pt x="6" y="23"/>
                    </a:cubicBezTo>
                    <a:cubicBezTo>
                      <a:pt x="9" y="21"/>
                      <a:pt x="12" y="20"/>
                      <a:pt x="15" y="22"/>
                    </a:cubicBezTo>
                    <a:lnTo>
                      <a:pt x="16" y="22"/>
                    </a:lnTo>
                    <a:cubicBezTo>
                      <a:pt x="28" y="20"/>
                      <a:pt x="39" y="18"/>
                      <a:pt x="50" y="16"/>
                    </a:cubicBezTo>
                    <a:cubicBezTo>
                      <a:pt x="62" y="15"/>
                      <a:pt x="75" y="12"/>
                      <a:pt x="87" y="11"/>
                    </a:cubicBezTo>
                    <a:cubicBezTo>
                      <a:pt x="109" y="8"/>
                      <a:pt x="130" y="5"/>
                      <a:pt x="152" y="3"/>
                    </a:cubicBezTo>
                    <a:cubicBezTo>
                      <a:pt x="160" y="2"/>
                      <a:pt x="168" y="1"/>
                      <a:pt x="176" y="1"/>
                    </a:cubicBezTo>
                    <a:cubicBezTo>
                      <a:pt x="181" y="0"/>
                      <a:pt x="187" y="3"/>
                      <a:pt x="187" y="9"/>
                    </a:cubicBezTo>
                    <a:cubicBezTo>
                      <a:pt x="188" y="13"/>
                      <a:pt x="184" y="19"/>
                      <a:pt x="179" y="20"/>
                    </a:cubicBezTo>
                    <a:cubicBezTo>
                      <a:pt x="156" y="22"/>
                      <a:pt x="132" y="25"/>
                      <a:pt x="109" y="28"/>
                    </a:cubicBezTo>
                    <a:cubicBezTo>
                      <a:pt x="86" y="32"/>
                      <a:pt x="63" y="35"/>
                      <a:pt x="39" y="40"/>
                    </a:cubicBezTo>
                    <a:cubicBezTo>
                      <a:pt x="36" y="40"/>
                      <a:pt x="32" y="41"/>
                      <a:pt x="29" y="41"/>
                    </a:cubicBezTo>
                    <a:cubicBezTo>
                      <a:pt x="24" y="42"/>
                      <a:pt x="18" y="43"/>
                      <a:pt x="13" y="43"/>
                    </a:cubicBezTo>
                    <a:cubicBezTo>
                      <a:pt x="12" y="43"/>
                      <a:pt x="11" y="43"/>
                      <a:pt x="10" y="4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2457720" y="811440"/>
                <a:ext cx="9000" cy="9000"/>
              </a:xfrm>
              <a:custGeom>
                <a:rect b="b" l="l" r="r" t="t"/>
                <a:pathLst>
                  <a:path extrusionOk="0" h="25" w="25">
                    <a:moveTo>
                      <a:pt x="0" y="12"/>
                    </a:moveTo>
                    <a:cubicBezTo>
                      <a:pt x="0" y="6"/>
                      <a:pt x="5" y="0"/>
                      <a:pt x="11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7"/>
                      <a:pt x="19" y="24"/>
                      <a:pt x="13" y="24"/>
                    </a:cubicBezTo>
                    <a:cubicBezTo>
                      <a:pt x="6" y="24"/>
                      <a:pt x="0" y="19"/>
                      <a:pt x="0" y="1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2447280" y="824040"/>
                <a:ext cx="43920" cy="17640"/>
              </a:xfrm>
              <a:custGeom>
                <a:rect b="b" l="l" r="r" t="t"/>
                <a:pathLst>
                  <a:path extrusionOk="0" h="49" w="122">
                    <a:moveTo>
                      <a:pt x="1" y="35"/>
                    </a:moveTo>
                    <a:cubicBezTo>
                      <a:pt x="0" y="31"/>
                      <a:pt x="2" y="27"/>
                      <a:pt x="4" y="25"/>
                    </a:cubicBezTo>
                    <a:cubicBezTo>
                      <a:pt x="6" y="23"/>
                      <a:pt x="9" y="21"/>
                      <a:pt x="11" y="20"/>
                    </a:cubicBezTo>
                    <a:cubicBezTo>
                      <a:pt x="16" y="17"/>
                      <a:pt x="23" y="18"/>
                      <a:pt x="26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33" y="25"/>
                      <a:pt x="39" y="24"/>
                      <a:pt x="44" y="23"/>
                    </a:cubicBezTo>
                    <a:cubicBezTo>
                      <a:pt x="50" y="21"/>
                      <a:pt x="57" y="20"/>
                      <a:pt x="63" y="18"/>
                    </a:cubicBezTo>
                    <a:cubicBezTo>
                      <a:pt x="70" y="16"/>
                      <a:pt x="77" y="13"/>
                      <a:pt x="85" y="10"/>
                    </a:cubicBezTo>
                    <a:cubicBezTo>
                      <a:pt x="84" y="10"/>
                      <a:pt x="84" y="11"/>
                      <a:pt x="84" y="11"/>
                    </a:cubicBezTo>
                    <a:cubicBezTo>
                      <a:pt x="91" y="8"/>
                      <a:pt x="99" y="5"/>
                      <a:pt x="106" y="2"/>
                    </a:cubicBezTo>
                    <a:cubicBezTo>
                      <a:pt x="111" y="0"/>
                      <a:pt x="117" y="2"/>
                      <a:pt x="119" y="7"/>
                    </a:cubicBezTo>
                    <a:cubicBezTo>
                      <a:pt x="121" y="12"/>
                      <a:pt x="119" y="18"/>
                      <a:pt x="114" y="20"/>
                    </a:cubicBezTo>
                    <a:cubicBezTo>
                      <a:pt x="105" y="24"/>
                      <a:pt x="97" y="27"/>
                      <a:pt x="88" y="31"/>
                    </a:cubicBezTo>
                    <a:cubicBezTo>
                      <a:pt x="84" y="32"/>
                      <a:pt x="81" y="34"/>
                      <a:pt x="77" y="35"/>
                    </a:cubicBezTo>
                    <a:cubicBezTo>
                      <a:pt x="73" y="36"/>
                      <a:pt x="69" y="38"/>
                      <a:pt x="64" y="39"/>
                    </a:cubicBezTo>
                    <a:cubicBezTo>
                      <a:pt x="50" y="43"/>
                      <a:pt x="36" y="47"/>
                      <a:pt x="21" y="48"/>
                    </a:cubicBezTo>
                    <a:cubicBezTo>
                      <a:pt x="13" y="48"/>
                      <a:pt x="2" y="45"/>
                      <a:pt x="1" y="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2499840" y="763560"/>
                <a:ext cx="44640" cy="101520"/>
              </a:xfrm>
              <a:custGeom>
                <a:rect b="b" l="l" r="r" t="t"/>
                <a:pathLst>
                  <a:path extrusionOk="0" h="282" w="124">
                    <a:moveTo>
                      <a:pt x="68" y="270"/>
                    </a:moveTo>
                    <a:cubicBezTo>
                      <a:pt x="67" y="264"/>
                      <a:pt x="69" y="257"/>
                      <a:pt x="69" y="250"/>
                    </a:cubicBezTo>
                    <a:cubicBezTo>
                      <a:pt x="69" y="245"/>
                      <a:pt x="70" y="239"/>
                      <a:pt x="70" y="234"/>
                    </a:cubicBezTo>
                    <a:cubicBezTo>
                      <a:pt x="71" y="221"/>
                      <a:pt x="72" y="210"/>
                      <a:pt x="73" y="198"/>
                    </a:cubicBezTo>
                    <a:cubicBezTo>
                      <a:pt x="73" y="186"/>
                      <a:pt x="74" y="176"/>
                      <a:pt x="76" y="165"/>
                    </a:cubicBezTo>
                    <a:cubicBezTo>
                      <a:pt x="76" y="159"/>
                      <a:pt x="77" y="153"/>
                      <a:pt x="78" y="147"/>
                    </a:cubicBezTo>
                    <a:cubicBezTo>
                      <a:pt x="79" y="141"/>
                      <a:pt x="80" y="135"/>
                      <a:pt x="81" y="129"/>
                    </a:cubicBezTo>
                    <a:cubicBezTo>
                      <a:pt x="82" y="127"/>
                      <a:pt x="83" y="124"/>
                      <a:pt x="83" y="121"/>
                    </a:cubicBezTo>
                    <a:cubicBezTo>
                      <a:pt x="77" y="127"/>
                      <a:pt x="70" y="132"/>
                      <a:pt x="63" y="136"/>
                    </a:cubicBezTo>
                    <a:cubicBezTo>
                      <a:pt x="51" y="143"/>
                      <a:pt x="37" y="148"/>
                      <a:pt x="23" y="143"/>
                    </a:cubicBezTo>
                    <a:cubicBezTo>
                      <a:pt x="17" y="142"/>
                      <a:pt x="12" y="138"/>
                      <a:pt x="8" y="134"/>
                    </a:cubicBezTo>
                    <a:cubicBezTo>
                      <a:pt x="3" y="128"/>
                      <a:pt x="2" y="121"/>
                      <a:pt x="2" y="114"/>
                    </a:cubicBezTo>
                    <a:cubicBezTo>
                      <a:pt x="0" y="103"/>
                      <a:pt x="3" y="92"/>
                      <a:pt x="6" y="81"/>
                    </a:cubicBezTo>
                    <a:cubicBezTo>
                      <a:pt x="9" y="70"/>
                      <a:pt x="12" y="58"/>
                      <a:pt x="16" y="47"/>
                    </a:cubicBezTo>
                    <a:cubicBezTo>
                      <a:pt x="18" y="39"/>
                      <a:pt x="21" y="31"/>
                      <a:pt x="24" y="23"/>
                    </a:cubicBezTo>
                    <a:cubicBezTo>
                      <a:pt x="25" y="20"/>
                      <a:pt x="26" y="18"/>
                      <a:pt x="27" y="16"/>
                    </a:cubicBezTo>
                    <a:cubicBezTo>
                      <a:pt x="28" y="12"/>
                      <a:pt x="30" y="7"/>
                      <a:pt x="34" y="4"/>
                    </a:cubicBezTo>
                    <a:cubicBezTo>
                      <a:pt x="38" y="1"/>
                      <a:pt x="42" y="0"/>
                      <a:pt x="46" y="1"/>
                    </a:cubicBezTo>
                    <a:cubicBezTo>
                      <a:pt x="48" y="2"/>
                      <a:pt x="51" y="4"/>
                      <a:pt x="52" y="7"/>
                    </a:cubicBezTo>
                    <a:cubicBezTo>
                      <a:pt x="53" y="9"/>
                      <a:pt x="54" y="12"/>
                      <a:pt x="53" y="15"/>
                    </a:cubicBezTo>
                    <a:cubicBezTo>
                      <a:pt x="52" y="18"/>
                      <a:pt x="51" y="20"/>
                      <a:pt x="48" y="22"/>
                    </a:cubicBezTo>
                    <a:lnTo>
                      <a:pt x="47" y="23"/>
                    </a:lnTo>
                    <a:cubicBezTo>
                      <a:pt x="43" y="32"/>
                      <a:pt x="39" y="43"/>
                      <a:pt x="36" y="53"/>
                    </a:cubicBezTo>
                    <a:lnTo>
                      <a:pt x="36" y="52"/>
                    </a:lnTo>
                    <a:cubicBezTo>
                      <a:pt x="36" y="53"/>
                      <a:pt x="36" y="53"/>
                      <a:pt x="36" y="53"/>
                    </a:cubicBezTo>
                    <a:cubicBezTo>
                      <a:pt x="35" y="55"/>
                      <a:pt x="34" y="58"/>
                      <a:pt x="34" y="61"/>
                    </a:cubicBezTo>
                    <a:cubicBezTo>
                      <a:pt x="34" y="60"/>
                      <a:pt x="34" y="60"/>
                      <a:pt x="34" y="59"/>
                    </a:cubicBezTo>
                    <a:cubicBezTo>
                      <a:pt x="33" y="61"/>
                      <a:pt x="32" y="64"/>
                      <a:pt x="32" y="67"/>
                    </a:cubicBezTo>
                    <a:lnTo>
                      <a:pt x="32" y="66"/>
                    </a:lnTo>
                    <a:cubicBezTo>
                      <a:pt x="31" y="67"/>
                      <a:pt x="31" y="67"/>
                      <a:pt x="31" y="67"/>
                    </a:cubicBezTo>
                    <a:lnTo>
                      <a:pt x="31" y="68"/>
                    </a:lnTo>
                    <a:cubicBezTo>
                      <a:pt x="28" y="78"/>
                      <a:pt x="26" y="88"/>
                      <a:pt x="24" y="99"/>
                    </a:cubicBezTo>
                    <a:cubicBezTo>
                      <a:pt x="23" y="102"/>
                      <a:pt x="23" y="105"/>
                      <a:pt x="23" y="108"/>
                    </a:cubicBezTo>
                    <a:cubicBezTo>
                      <a:pt x="23" y="110"/>
                      <a:pt x="23" y="112"/>
                      <a:pt x="23" y="114"/>
                    </a:cubicBezTo>
                    <a:cubicBezTo>
                      <a:pt x="23" y="115"/>
                      <a:pt x="23" y="116"/>
                      <a:pt x="23" y="117"/>
                    </a:cubicBezTo>
                    <a:cubicBezTo>
                      <a:pt x="23" y="117"/>
                      <a:pt x="23" y="116"/>
                      <a:pt x="23" y="115"/>
                    </a:cubicBezTo>
                    <a:cubicBezTo>
                      <a:pt x="23" y="117"/>
                      <a:pt x="23" y="117"/>
                      <a:pt x="24" y="118"/>
                    </a:cubicBezTo>
                    <a:cubicBezTo>
                      <a:pt x="24" y="118"/>
                      <a:pt x="24" y="119"/>
                      <a:pt x="24" y="120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5" y="120"/>
                      <a:pt x="25" y="121"/>
                      <a:pt x="26" y="121"/>
                    </a:cubicBezTo>
                    <a:lnTo>
                      <a:pt x="26" y="122"/>
                    </a:lnTo>
                    <a:cubicBezTo>
                      <a:pt x="27" y="122"/>
                      <a:pt x="27" y="122"/>
                      <a:pt x="27" y="122"/>
                    </a:cubicBezTo>
                    <a:lnTo>
                      <a:pt x="28" y="123"/>
                    </a:lnTo>
                    <a:lnTo>
                      <a:pt x="29" y="124"/>
                    </a:lnTo>
                    <a:cubicBezTo>
                      <a:pt x="30" y="124"/>
                      <a:pt x="31" y="124"/>
                      <a:pt x="31" y="124"/>
                    </a:cubicBezTo>
                    <a:cubicBezTo>
                      <a:pt x="32" y="124"/>
                      <a:pt x="32" y="124"/>
                      <a:pt x="34" y="124"/>
                    </a:cubicBezTo>
                    <a:lnTo>
                      <a:pt x="35" y="124"/>
                    </a:lnTo>
                    <a:cubicBezTo>
                      <a:pt x="37" y="124"/>
                      <a:pt x="38" y="124"/>
                      <a:pt x="40" y="123"/>
                    </a:cubicBezTo>
                    <a:cubicBezTo>
                      <a:pt x="41" y="123"/>
                      <a:pt x="43" y="122"/>
                      <a:pt x="44" y="122"/>
                    </a:cubicBezTo>
                    <a:cubicBezTo>
                      <a:pt x="46" y="121"/>
                      <a:pt x="48" y="120"/>
                      <a:pt x="51" y="119"/>
                    </a:cubicBezTo>
                    <a:cubicBezTo>
                      <a:pt x="54" y="117"/>
                      <a:pt x="57" y="115"/>
                      <a:pt x="60" y="113"/>
                    </a:cubicBezTo>
                    <a:cubicBezTo>
                      <a:pt x="65" y="110"/>
                      <a:pt x="70" y="106"/>
                      <a:pt x="74" y="102"/>
                    </a:cubicBezTo>
                    <a:cubicBezTo>
                      <a:pt x="80" y="97"/>
                      <a:pt x="85" y="92"/>
                      <a:pt x="90" y="86"/>
                    </a:cubicBezTo>
                    <a:cubicBezTo>
                      <a:pt x="93" y="82"/>
                      <a:pt x="95" y="79"/>
                      <a:pt x="98" y="76"/>
                    </a:cubicBezTo>
                    <a:cubicBezTo>
                      <a:pt x="99" y="72"/>
                      <a:pt x="101" y="69"/>
                      <a:pt x="103" y="66"/>
                    </a:cubicBezTo>
                    <a:cubicBezTo>
                      <a:pt x="106" y="61"/>
                      <a:pt x="112" y="60"/>
                      <a:pt x="117" y="63"/>
                    </a:cubicBezTo>
                    <a:cubicBezTo>
                      <a:pt x="122" y="65"/>
                      <a:pt x="123" y="71"/>
                      <a:pt x="122" y="76"/>
                    </a:cubicBezTo>
                    <a:cubicBezTo>
                      <a:pt x="120" y="80"/>
                      <a:pt x="118" y="83"/>
                      <a:pt x="116" y="86"/>
                    </a:cubicBezTo>
                    <a:cubicBezTo>
                      <a:pt x="114" y="92"/>
                      <a:pt x="112" y="97"/>
                      <a:pt x="110" y="103"/>
                    </a:cubicBezTo>
                    <a:lnTo>
                      <a:pt x="110" y="102"/>
                    </a:lnTo>
                    <a:cubicBezTo>
                      <a:pt x="108" y="107"/>
                      <a:pt x="107" y="112"/>
                      <a:pt x="105" y="118"/>
                    </a:cubicBezTo>
                    <a:cubicBezTo>
                      <a:pt x="104" y="122"/>
                      <a:pt x="103" y="127"/>
                      <a:pt x="101" y="132"/>
                    </a:cubicBezTo>
                    <a:cubicBezTo>
                      <a:pt x="100" y="137"/>
                      <a:pt x="100" y="142"/>
                      <a:pt x="98" y="146"/>
                    </a:cubicBezTo>
                    <a:cubicBezTo>
                      <a:pt x="97" y="154"/>
                      <a:pt x="96" y="161"/>
                      <a:pt x="95" y="168"/>
                    </a:cubicBezTo>
                    <a:cubicBezTo>
                      <a:pt x="94" y="175"/>
                      <a:pt x="94" y="182"/>
                      <a:pt x="93" y="189"/>
                    </a:cubicBezTo>
                    <a:cubicBezTo>
                      <a:pt x="92" y="204"/>
                      <a:pt x="91" y="219"/>
                      <a:pt x="91" y="234"/>
                    </a:cubicBezTo>
                    <a:cubicBezTo>
                      <a:pt x="91" y="235"/>
                      <a:pt x="91" y="235"/>
                      <a:pt x="91" y="235"/>
                    </a:cubicBezTo>
                    <a:cubicBezTo>
                      <a:pt x="91" y="237"/>
                      <a:pt x="91" y="238"/>
                      <a:pt x="91" y="240"/>
                    </a:cubicBezTo>
                    <a:cubicBezTo>
                      <a:pt x="91" y="239"/>
                      <a:pt x="91" y="238"/>
                      <a:pt x="91" y="238"/>
                    </a:cubicBezTo>
                    <a:cubicBezTo>
                      <a:pt x="91" y="239"/>
                      <a:pt x="90" y="240"/>
                      <a:pt x="90" y="241"/>
                    </a:cubicBezTo>
                    <a:cubicBezTo>
                      <a:pt x="90" y="242"/>
                      <a:pt x="90" y="242"/>
                      <a:pt x="90" y="244"/>
                    </a:cubicBezTo>
                    <a:lnTo>
                      <a:pt x="90" y="243"/>
                    </a:lnTo>
                    <a:lnTo>
                      <a:pt x="90" y="244"/>
                    </a:lnTo>
                    <a:cubicBezTo>
                      <a:pt x="90" y="247"/>
                      <a:pt x="90" y="250"/>
                      <a:pt x="90" y="253"/>
                    </a:cubicBezTo>
                    <a:cubicBezTo>
                      <a:pt x="90" y="252"/>
                      <a:pt x="90" y="252"/>
                      <a:pt x="90" y="252"/>
                    </a:cubicBezTo>
                    <a:cubicBezTo>
                      <a:pt x="90" y="253"/>
                      <a:pt x="90" y="255"/>
                      <a:pt x="90" y="256"/>
                    </a:cubicBezTo>
                    <a:cubicBezTo>
                      <a:pt x="90" y="259"/>
                      <a:pt x="90" y="262"/>
                      <a:pt x="90" y="265"/>
                    </a:cubicBezTo>
                    <a:lnTo>
                      <a:pt x="90" y="264"/>
                    </a:lnTo>
                    <a:cubicBezTo>
                      <a:pt x="90" y="266"/>
                      <a:pt x="90" y="268"/>
                      <a:pt x="90" y="270"/>
                    </a:cubicBezTo>
                    <a:cubicBezTo>
                      <a:pt x="90" y="276"/>
                      <a:pt x="85" y="281"/>
                      <a:pt x="79" y="281"/>
                    </a:cubicBezTo>
                    <a:cubicBezTo>
                      <a:pt x="73" y="281"/>
                      <a:pt x="69" y="276"/>
                      <a:pt x="68" y="27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2561400" y="794160"/>
                <a:ext cx="27720" cy="15840"/>
              </a:xfrm>
              <a:custGeom>
                <a:rect b="b" l="l" r="r" t="t"/>
                <a:pathLst>
                  <a:path extrusionOk="0" h="44" w="77">
                    <a:moveTo>
                      <a:pt x="16" y="39"/>
                    </a:moveTo>
                    <a:cubicBezTo>
                      <a:pt x="11" y="37"/>
                      <a:pt x="7" y="35"/>
                      <a:pt x="4" y="30"/>
                    </a:cubicBezTo>
                    <a:cubicBezTo>
                      <a:pt x="0" y="26"/>
                      <a:pt x="0" y="21"/>
                      <a:pt x="1" y="16"/>
                    </a:cubicBezTo>
                    <a:cubicBezTo>
                      <a:pt x="4" y="9"/>
                      <a:pt x="10" y="7"/>
                      <a:pt x="15" y="4"/>
                    </a:cubicBezTo>
                    <a:cubicBezTo>
                      <a:pt x="20" y="0"/>
                      <a:pt x="27" y="2"/>
                      <a:pt x="30" y="7"/>
                    </a:cubicBezTo>
                    <a:cubicBezTo>
                      <a:pt x="33" y="11"/>
                      <a:pt x="32" y="17"/>
                      <a:pt x="29" y="21"/>
                    </a:cubicBezTo>
                    <a:cubicBezTo>
                      <a:pt x="30" y="21"/>
                      <a:pt x="30" y="21"/>
                      <a:pt x="31" y="21"/>
                    </a:cubicBezTo>
                    <a:cubicBezTo>
                      <a:pt x="35" y="22"/>
                      <a:pt x="38" y="22"/>
                      <a:pt x="42" y="22"/>
                    </a:cubicBezTo>
                    <a:cubicBezTo>
                      <a:pt x="47" y="22"/>
                      <a:pt x="53" y="22"/>
                      <a:pt x="58" y="22"/>
                    </a:cubicBezTo>
                    <a:cubicBezTo>
                      <a:pt x="60" y="21"/>
                      <a:pt x="61" y="21"/>
                      <a:pt x="63" y="21"/>
                    </a:cubicBezTo>
                    <a:cubicBezTo>
                      <a:pt x="69" y="21"/>
                      <a:pt x="74" y="24"/>
                      <a:pt x="75" y="30"/>
                    </a:cubicBezTo>
                    <a:cubicBezTo>
                      <a:pt x="76" y="35"/>
                      <a:pt x="72" y="42"/>
                      <a:pt x="67" y="42"/>
                    </a:cubicBezTo>
                    <a:cubicBezTo>
                      <a:pt x="59" y="43"/>
                      <a:pt x="52" y="43"/>
                      <a:pt x="44" y="43"/>
                    </a:cubicBezTo>
                    <a:cubicBezTo>
                      <a:pt x="35" y="43"/>
                      <a:pt x="26" y="42"/>
                      <a:pt x="16" y="3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2569680" y="773640"/>
                <a:ext cx="19800" cy="68400"/>
              </a:xfrm>
              <a:custGeom>
                <a:rect b="b" l="l" r="r" t="t"/>
                <a:pathLst>
                  <a:path extrusionOk="0" h="190" w="55">
                    <a:moveTo>
                      <a:pt x="10" y="189"/>
                    </a:moveTo>
                    <a:cubicBezTo>
                      <a:pt x="5" y="189"/>
                      <a:pt x="0" y="184"/>
                      <a:pt x="1" y="178"/>
                    </a:cubicBezTo>
                    <a:cubicBezTo>
                      <a:pt x="3" y="153"/>
                      <a:pt x="5" y="129"/>
                      <a:pt x="9" y="105"/>
                    </a:cubicBezTo>
                    <a:cubicBezTo>
                      <a:pt x="9" y="99"/>
                      <a:pt x="10" y="93"/>
                      <a:pt x="12" y="88"/>
                    </a:cubicBezTo>
                    <a:cubicBezTo>
                      <a:pt x="12" y="83"/>
                      <a:pt x="13" y="78"/>
                      <a:pt x="14" y="73"/>
                    </a:cubicBezTo>
                    <a:cubicBezTo>
                      <a:pt x="17" y="61"/>
                      <a:pt x="19" y="50"/>
                      <a:pt x="23" y="39"/>
                    </a:cubicBezTo>
                    <a:cubicBezTo>
                      <a:pt x="24" y="31"/>
                      <a:pt x="27" y="24"/>
                      <a:pt x="29" y="16"/>
                    </a:cubicBezTo>
                    <a:cubicBezTo>
                      <a:pt x="30" y="14"/>
                      <a:pt x="31" y="12"/>
                      <a:pt x="31" y="10"/>
                    </a:cubicBezTo>
                    <a:cubicBezTo>
                      <a:pt x="32" y="4"/>
                      <a:pt x="39" y="0"/>
                      <a:pt x="44" y="2"/>
                    </a:cubicBezTo>
                    <a:cubicBezTo>
                      <a:pt x="50" y="3"/>
                      <a:pt x="54" y="9"/>
                      <a:pt x="52" y="15"/>
                    </a:cubicBezTo>
                    <a:cubicBezTo>
                      <a:pt x="51" y="20"/>
                      <a:pt x="49" y="26"/>
                      <a:pt x="47" y="31"/>
                    </a:cubicBezTo>
                    <a:cubicBezTo>
                      <a:pt x="45" y="36"/>
                      <a:pt x="44" y="41"/>
                      <a:pt x="42" y="46"/>
                    </a:cubicBezTo>
                    <a:cubicBezTo>
                      <a:pt x="42" y="45"/>
                      <a:pt x="42" y="45"/>
                      <a:pt x="43" y="44"/>
                    </a:cubicBezTo>
                    <a:cubicBezTo>
                      <a:pt x="41" y="50"/>
                      <a:pt x="39" y="56"/>
                      <a:pt x="38" y="62"/>
                    </a:cubicBezTo>
                    <a:cubicBezTo>
                      <a:pt x="36" y="69"/>
                      <a:pt x="35" y="76"/>
                      <a:pt x="33" y="83"/>
                    </a:cubicBezTo>
                    <a:cubicBezTo>
                      <a:pt x="33" y="84"/>
                      <a:pt x="33" y="86"/>
                      <a:pt x="33" y="87"/>
                    </a:cubicBezTo>
                    <a:cubicBezTo>
                      <a:pt x="33" y="86"/>
                      <a:pt x="33" y="86"/>
                      <a:pt x="33" y="86"/>
                    </a:cubicBezTo>
                    <a:cubicBezTo>
                      <a:pt x="32" y="88"/>
                      <a:pt x="32" y="91"/>
                      <a:pt x="31" y="93"/>
                    </a:cubicBezTo>
                    <a:cubicBezTo>
                      <a:pt x="31" y="95"/>
                      <a:pt x="31" y="97"/>
                      <a:pt x="30" y="99"/>
                    </a:cubicBezTo>
                    <a:cubicBezTo>
                      <a:pt x="30" y="98"/>
                      <a:pt x="31" y="97"/>
                      <a:pt x="31" y="97"/>
                    </a:cubicBezTo>
                    <a:cubicBezTo>
                      <a:pt x="30" y="98"/>
                      <a:pt x="30" y="99"/>
                      <a:pt x="30" y="100"/>
                    </a:cubicBezTo>
                    <a:lnTo>
                      <a:pt x="30" y="99"/>
                    </a:lnTo>
                    <a:cubicBezTo>
                      <a:pt x="30" y="101"/>
                      <a:pt x="30" y="104"/>
                      <a:pt x="29" y="106"/>
                    </a:cubicBezTo>
                    <a:cubicBezTo>
                      <a:pt x="29" y="106"/>
                      <a:pt x="29" y="105"/>
                      <a:pt x="30" y="104"/>
                    </a:cubicBezTo>
                    <a:cubicBezTo>
                      <a:pt x="29" y="105"/>
                      <a:pt x="29" y="106"/>
                      <a:pt x="29" y="106"/>
                    </a:cubicBezTo>
                    <a:cubicBezTo>
                      <a:pt x="27" y="118"/>
                      <a:pt x="26" y="130"/>
                      <a:pt x="25" y="142"/>
                    </a:cubicBezTo>
                    <a:cubicBezTo>
                      <a:pt x="23" y="154"/>
                      <a:pt x="22" y="167"/>
                      <a:pt x="21" y="180"/>
                    </a:cubicBezTo>
                    <a:cubicBezTo>
                      <a:pt x="21" y="185"/>
                      <a:pt x="16" y="189"/>
                      <a:pt x="11" y="189"/>
                    </a:cubicBezTo>
                    <a:lnTo>
                      <a:pt x="10" y="189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2612520" y="734400"/>
                <a:ext cx="382680" cy="123840"/>
              </a:xfrm>
              <a:custGeom>
                <a:rect b="b" l="l" r="r" t="t"/>
                <a:pathLst>
                  <a:path extrusionOk="0" h="344" w="1063">
                    <a:moveTo>
                      <a:pt x="49" y="342"/>
                    </a:moveTo>
                    <a:cubicBezTo>
                      <a:pt x="47" y="341"/>
                      <a:pt x="46" y="340"/>
                      <a:pt x="45" y="339"/>
                    </a:cubicBezTo>
                    <a:cubicBezTo>
                      <a:pt x="43" y="337"/>
                      <a:pt x="42" y="335"/>
                      <a:pt x="42" y="333"/>
                    </a:cubicBezTo>
                    <a:cubicBezTo>
                      <a:pt x="42" y="330"/>
                      <a:pt x="42" y="328"/>
                      <a:pt x="41" y="325"/>
                    </a:cubicBezTo>
                    <a:cubicBezTo>
                      <a:pt x="40" y="321"/>
                      <a:pt x="40" y="317"/>
                      <a:pt x="39" y="313"/>
                    </a:cubicBezTo>
                    <a:cubicBezTo>
                      <a:pt x="38" y="306"/>
                      <a:pt x="36" y="298"/>
                      <a:pt x="34" y="291"/>
                    </a:cubicBezTo>
                    <a:cubicBezTo>
                      <a:pt x="33" y="286"/>
                      <a:pt x="32" y="281"/>
                      <a:pt x="31" y="276"/>
                    </a:cubicBezTo>
                    <a:lnTo>
                      <a:pt x="31" y="277"/>
                    </a:lnTo>
                    <a:cubicBezTo>
                      <a:pt x="26" y="256"/>
                      <a:pt x="20" y="235"/>
                      <a:pt x="14" y="213"/>
                    </a:cubicBezTo>
                    <a:cubicBezTo>
                      <a:pt x="13" y="207"/>
                      <a:pt x="11" y="201"/>
                      <a:pt x="10" y="195"/>
                    </a:cubicBezTo>
                    <a:cubicBezTo>
                      <a:pt x="8" y="188"/>
                      <a:pt x="7" y="181"/>
                      <a:pt x="6" y="175"/>
                    </a:cubicBezTo>
                    <a:cubicBezTo>
                      <a:pt x="4" y="170"/>
                      <a:pt x="4" y="165"/>
                      <a:pt x="3" y="160"/>
                    </a:cubicBezTo>
                    <a:cubicBezTo>
                      <a:pt x="1" y="150"/>
                      <a:pt x="0" y="141"/>
                      <a:pt x="0" y="132"/>
                    </a:cubicBezTo>
                    <a:cubicBezTo>
                      <a:pt x="0" y="126"/>
                      <a:pt x="0" y="120"/>
                      <a:pt x="0" y="114"/>
                    </a:cubicBezTo>
                    <a:cubicBezTo>
                      <a:pt x="1" y="108"/>
                      <a:pt x="7" y="104"/>
                      <a:pt x="13" y="104"/>
                    </a:cubicBezTo>
                    <a:cubicBezTo>
                      <a:pt x="18" y="105"/>
                      <a:pt x="23" y="111"/>
                      <a:pt x="22" y="117"/>
                    </a:cubicBezTo>
                    <a:cubicBezTo>
                      <a:pt x="22" y="120"/>
                      <a:pt x="21" y="124"/>
                      <a:pt x="21" y="127"/>
                    </a:cubicBezTo>
                    <a:cubicBezTo>
                      <a:pt x="21" y="134"/>
                      <a:pt x="21" y="140"/>
                      <a:pt x="22" y="146"/>
                    </a:cubicBezTo>
                    <a:cubicBezTo>
                      <a:pt x="22" y="150"/>
                      <a:pt x="23" y="153"/>
                      <a:pt x="23" y="157"/>
                    </a:cubicBezTo>
                    <a:cubicBezTo>
                      <a:pt x="24" y="160"/>
                      <a:pt x="24" y="164"/>
                      <a:pt x="25" y="167"/>
                    </a:cubicBezTo>
                    <a:cubicBezTo>
                      <a:pt x="26" y="175"/>
                      <a:pt x="28" y="182"/>
                      <a:pt x="29" y="190"/>
                    </a:cubicBezTo>
                    <a:cubicBezTo>
                      <a:pt x="29" y="189"/>
                      <a:pt x="29" y="189"/>
                      <a:pt x="29" y="189"/>
                    </a:cubicBezTo>
                    <a:cubicBezTo>
                      <a:pt x="31" y="198"/>
                      <a:pt x="34" y="208"/>
                      <a:pt x="36" y="217"/>
                    </a:cubicBezTo>
                    <a:cubicBezTo>
                      <a:pt x="39" y="229"/>
                      <a:pt x="42" y="240"/>
                      <a:pt x="45" y="251"/>
                    </a:cubicBezTo>
                    <a:cubicBezTo>
                      <a:pt x="47" y="261"/>
                      <a:pt x="50" y="272"/>
                      <a:pt x="53" y="281"/>
                    </a:cubicBezTo>
                    <a:cubicBezTo>
                      <a:pt x="54" y="274"/>
                      <a:pt x="56" y="266"/>
                      <a:pt x="58" y="259"/>
                    </a:cubicBezTo>
                    <a:cubicBezTo>
                      <a:pt x="62" y="244"/>
                      <a:pt x="67" y="229"/>
                      <a:pt x="71" y="215"/>
                    </a:cubicBezTo>
                    <a:cubicBezTo>
                      <a:pt x="71" y="214"/>
                      <a:pt x="71" y="213"/>
                      <a:pt x="71" y="213"/>
                    </a:cubicBezTo>
                    <a:cubicBezTo>
                      <a:pt x="72" y="212"/>
                      <a:pt x="73" y="210"/>
                      <a:pt x="73" y="209"/>
                    </a:cubicBezTo>
                    <a:cubicBezTo>
                      <a:pt x="74" y="205"/>
                      <a:pt x="75" y="202"/>
                      <a:pt x="76" y="198"/>
                    </a:cubicBezTo>
                    <a:cubicBezTo>
                      <a:pt x="77" y="198"/>
                      <a:pt x="77" y="198"/>
                      <a:pt x="77" y="197"/>
                    </a:cubicBezTo>
                    <a:lnTo>
                      <a:pt x="77" y="198"/>
                    </a:lnTo>
                    <a:cubicBezTo>
                      <a:pt x="77" y="197"/>
                      <a:pt x="77" y="196"/>
                      <a:pt x="77" y="196"/>
                    </a:cubicBezTo>
                    <a:lnTo>
                      <a:pt x="77" y="195"/>
                    </a:lnTo>
                    <a:lnTo>
                      <a:pt x="77" y="196"/>
                    </a:lnTo>
                    <a:cubicBezTo>
                      <a:pt x="77" y="195"/>
                      <a:pt x="77" y="195"/>
                      <a:pt x="77" y="195"/>
                    </a:cubicBezTo>
                    <a:lnTo>
                      <a:pt x="77" y="196"/>
                    </a:lnTo>
                    <a:cubicBezTo>
                      <a:pt x="79" y="190"/>
                      <a:pt x="81" y="184"/>
                      <a:pt x="82" y="178"/>
                    </a:cubicBezTo>
                    <a:cubicBezTo>
                      <a:pt x="89" y="157"/>
                      <a:pt x="96" y="135"/>
                      <a:pt x="101" y="113"/>
                    </a:cubicBezTo>
                    <a:cubicBezTo>
                      <a:pt x="102" y="107"/>
                      <a:pt x="105" y="101"/>
                      <a:pt x="110" y="97"/>
                    </a:cubicBezTo>
                    <a:cubicBezTo>
                      <a:pt x="115" y="92"/>
                      <a:pt x="121" y="89"/>
                      <a:pt x="128" y="86"/>
                    </a:cubicBezTo>
                    <a:cubicBezTo>
                      <a:pt x="143" y="80"/>
                      <a:pt x="159" y="78"/>
                      <a:pt x="175" y="76"/>
                    </a:cubicBezTo>
                    <a:cubicBezTo>
                      <a:pt x="181" y="75"/>
                      <a:pt x="187" y="75"/>
                      <a:pt x="194" y="75"/>
                    </a:cubicBezTo>
                    <a:cubicBezTo>
                      <a:pt x="199" y="74"/>
                      <a:pt x="204" y="74"/>
                      <a:pt x="208" y="74"/>
                    </a:cubicBezTo>
                    <a:cubicBezTo>
                      <a:pt x="232" y="73"/>
                      <a:pt x="254" y="72"/>
                      <a:pt x="278" y="72"/>
                    </a:cubicBezTo>
                    <a:cubicBezTo>
                      <a:pt x="290" y="72"/>
                      <a:pt x="303" y="71"/>
                      <a:pt x="316" y="71"/>
                    </a:cubicBezTo>
                    <a:cubicBezTo>
                      <a:pt x="327" y="71"/>
                      <a:pt x="337" y="71"/>
                      <a:pt x="348" y="69"/>
                    </a:cubicBezTo>
                    <a:cubicBezTo>
                      <a:pt x="353" y="69"/>
                      <a:pt x="359" y="69"/>
                      <a:pt x="365" y="68"/>
                    </a:cubicBezTo>
                    <a:cubicBezTo>
                      <a:pt x="376" y="67"/>
                      <a:pt x="386" y="67"/>
                      <a:pt x="396" y="65"/>
                    </a:cubicBezTo>
                    <a:cubicBezTo>
                      <a:pt x="409" y="62"/>
                      <a:pt x="421" y="60"/>
                      <a:pt x="434" y="58"/>
                    </a:cubicBezTo>
                    <a:cubicBezTo>
                      <a:pt x="444" y="57"/>
                      <a:pt x="454" y="55"/>
                      <a:pt x="464" y="54"/>
                    </a:cubicBezTo>
                    <a:cubicBezTo>
                      <a:pt x="476" y="53"/>
                      <a:pt x="487" y="51"/>
                      <a:pt x="499" y="50"/>
                    </a:cubicBezTo>
                    <a:cubicBezTo>
                      <a:pt x="510" y="49"/>
                      <a:pt x="522" y="48"/>
                      <a:pt x="533" y="48"/>
                    </a:cubicBezTo>
                    <a:cubicBezTo>
                      <a:pt x="545" y="48"/>
                      <a:pt x="557" y="48"/>
                      <a:pt x="570" y="48"/>
                    </a:cubicBezTo>
                    <a:cubicBezTo>
                      <a:pt x="592" y="47"/>
                      <a:pt x="616" y="47"/>
                      <a:pt x="638" y="47"/>
                    </a:cubicBezTo>
                    <a:cubicBezTo>
                      <a:pt x="685" y="46"/>
                      <a:pt x="731" y="41"/>
                      <a:pt x="777" y="39"/>
                    </a:cubicBezTo>
                    <a:cubicBezTo>
                      <a:pt x="799" y="37"/>
                      <a:pt x="820" y="37"/>
                      <a:pt x="842" y="37"/>
                    </a:cubicBezTo>
                    <a:cubicBezTo>
                      <a:pt x="852" y="37"/>
                      <a:pt x="862" y="37"/>
                      <a:pt x="873" y="37"/>
                    </a:cubicBezTo>
                    <a:cubicBezTo>
                      <a:pt x="882" y="36"/>
                      <a:pt x="893" y="36"/>
                      <a:pt x="903" y="35"/>
                    </a:cubicBezTo>
                    <a:cubicBezTo>
                      <a:pt x="914" y="34"/>
                      <a:pt x="925" y="33"/>
                      <a:pt x="936" y="31"/>
                    </a:cubicBezTo>
                    <a:cubicBezTo>
                      <a:pt x="948" y="29"/>
                      <a:pt x="960" y="26"/>
                      <a:pt x="973" y="23"/>
                    </a:cubicBezTo>
                    <a:cubicBezTo>
                      <a:pt x="972" y="23"/>
                      <a:pt x="972" y="23"/>
                      <a:pt x="972" y="24"/>
                    </a:cubicBezTo>
                    <a:lnTo>
                      <a:pt x="973" y="23"/>
                    </a:lnTo>
                    <a:lnTo>
                      <a:pt x="974" y="23"/>
                    </a:lnTo>
                    <a:cubicBezTo>
                      <a:pt x="974" y="23"/>
                      <a:pt x="975" y="23"/>
                      <a:pt x="976" y="23"/>
                    </a:cubicBezTo>
                    <a:lnTo>
                      <a:pt x="975" y="23"/>
                    </a:lnTo>
                    <a:cubicBezTo>
                      <a:pt x="976" y="23"/>
                      <a:pt x="977" y="22"/>
                      <a:pt x="978" y="22"/>
                    </a:cubicBezTo>
                    <a:cubicBezTo>
                      <a:pt x="979" y="22"/>
                      <a:pt x="979" y="22"/>
                      <a:pt x="980" y="22"/>
                    </a:cubicBezTo>
                    <a:lnTo>
                      <a:pt x="981" y="22"/>
                    </a:lnTo>
                    <a:cubicBezTo>
                      <a:pt x="981" y="22"/>
                      <a:pt x="982" y="22"/>
                      <a:pt x="982" y="21"/>
                    </a:cubicBezTo>
                    <a:cubicBezTo>
                      <a:pt x="983" y="21"/>
                      <a:pt x="983" y="21"/>
                      <a:pt x="983" y="21"/>
                    </a:cubicBezTo>
                    <a:lnTo>
                      <a:pt x="984" y="21"/>
                    </a:lnTo>
                    <a:cubicBezTo>
                      <a:pt x="984" y="21"/>
                      <a:pt x="985" y="21"/>
                      <a:pt x="986" y="21"/>
                    </a:cubicBezTo>
                    <a:cubicBezTo>
                      <a:pt x="986" y="21"/>
                      <a:pt x="987" y="21"/>
                      <a:pt x="988" y="20"/>
                    </a:cubicBezTo>
                    <a:cubicBezTo>
                      <a:pt x="987" y="20"/>
                      <a:pt x="987" y="21"/>
                      <a:pt x="987" y="21"/>
                    </a:cubicBezTo>
                    <a:cubicBezTo>
                      <a:pt x="1003" y="16"/>
                      <a:pt x="1019" y="12"/>
                      <a:pt x="1034" y="7"/>
                    </a:cubicBezTo>
                    <a:cubicBezTo>
                      <a:pt x="1037" y="6"/>
                      <a:pt x="1039" y="5"/>
                      <a:pt x="1041" y="4"/>
                    </a:cubicBezTo>
                    <a:cubicBezTo>
                      <a:pt x="1042" y="4"/>
                      <a:pt x="1043" y="4"/>
                      <a:pt x="1043" y="3"/>
                    </a:cubicBezTo>
                    <a:cubicBezTo>
                      <a:pt x="1045" y="2"/>
                      <a:pt x="1047" y="1"/>
                      <a:pt x="1050" y="1"/>
                    </a:cubicBezTo>
                    <a:cubicBezTo>
                      <a:pt x="1055" y="0"/>
                      <a:pt x="1061" y="4"/>
                      <a:pt x="1062" y="10"/>
                    </a:cubicBezTo>
                    <a:cubicBezTo>
                      <a:pt x="1062" y="12"/>
                      <a:pt x="1062" y="15"/>
                      <a:pt x="1062" y="17"/>
                    </a:cubicBezTo>
                    <a:cubicBezTo>
                      <a:pt x="1062" y="20"/>
                      <a:pt x="1061" y="22"/>
                      <a:pt x="1060" y="25"/>
                    </a:cubicBezTo>
                    <a:cubicBezTo>
                      <a:pt x="1059" y="27"/>
                      <a:pt x="1058" y="30"/>
                      <a:pt x="1057" y="33"/>
                    </a:cubicBezTo>
                    <a:cubicBezTo>
                      <a:pt x="1056" y="37"/>
                      <a:pt x="1054" y="43"/>
                      <a:pt x="1052" y="47"/>
                    </a:cubicBezTo>
                    <a:cubicBezTo>
                      <a:pt x="1048" y="58"/>
                      <a:pt x="1044" y="69"/>
                      <a:pt x="1040" y="79"/>
                    </a:cubicBezTo>
                    <a:cubicBezTo>
                      <a:pt x="1038" y="85"/>
                      <a:pt x="1032" y="88"/>
                      <a:pt x="1026" y="86"/>
                    </a:cubicBezTo>
                    <a:cubicBezTo>
                      <a:pt x="1021" y="83"/>
                      <a:pt x="1018" y="77"/>
                      <a:pt x="1020" y="71"/>
                    </a:cubicBezTo>
                    <a:cubicBezTo>
                      <a:pt x="1023" y="63"/>
                      <a:pt x="1026" y="55"/>
                      <a:pt x="1029" y="46"/>
                    </a:cubicBezTo>
                    <a:cubicBezTo>
                      <a:pt x="1032" y="41"/>
                      <a:pt x="1033" y="36"/>
                      <a:pt x="1036" y="30"/>
                    </a:cubicBezTo>
                    <a:cubicBezTo>
                      <a:pt x="1033" y="30"/>
                      <a:pt x="1031" y="31"/>
                      <a:pt x="1029" y="32"/>
                    </a:cubicBezTo>
                    <a:cubicBezTo>
                      <a:pt x="1021" y="34"/>
                      <a:pt x="1012" y="36"/>
                      <a:pt x="1003" y="38"/>
                    </a:cubicBezTo>
                    <a:cubicBezTo>
                      <a:pt x="999" y="39"/>
                      <a:pt x="995" y="40"/>
                      <a:pt x="991" y="41"/>
                    </a:cubicBezTo>
                    <a:lnTo>
                      <a:pt x="990" y="41"/>
                    </a:lnTo>
                    <a:cubicBezTo>
                      <a:pt x="987" y="41"/>
                      <a:pt x="985" y="42"/>
                      <a:pt x="983" y="43"/>
                    </a:cubicBezTo>
                    <a:cubicBezTo>
                      <a:pt x="983" y="43"/>
                      <a:pt x="982" y="43"/>
                      <a:pt x="981" y="43"/>
                    </a:cubicBezTo>
                    <a:cubicBezTo>
                      <a:pt x="978" y="44"/>
                      <a:pt x="974" y="44"/>
                      <a:pt x="971" y="46"/>
                    </a:cubicBezTo>
                    <a:cubicBezTo>
                      <a:pt x="965" y="47"/>
                      <a:pt x="960" y="48"/>
                      <a:pt x="955" y="49"/>
                    </a:cubicBezTo>
                    <a:cubicBezTo>
                      <a:pt x="949" y="50"/>
                      <a:pt x="944" y="51"/>
                      <a:pt x="938" y="52"/>
                    </a:cubicBezTo>
                    <a:cubicBezTo>
                      <a:pt x="932" y="53"/>
                      <a:pt x="927" y="54"/>
                      <a:pt x="921" y="54"/>
                    </a:cubicBezTo>
                    <a:cubicBezTo>
                      <a:pt x="915" y="55"/>
                      <a:pt x="909" y="56"/>
                      <a:pt x="903" y="56"/>
                    </a:cubicBezTo>
                    <a:cubicBezTo>
                      <a:pt x="898" y="57"/>
                      <a:pt x="892" y="57"/>
                      <a:pt x="886" y="57"/>
                    </a:cubicBezTo>
                    <a:cubicBezTo>
                      <a:pt x="879" y="57"/>
                      <a:pt x="873" y="57"/>
                      <a:pt x="867" y="57"/>
                    </a:cubicBezTo>
                    <a:cubicBezTo>
                      <a:pt x="856" y="57"/>
                      <a:pt x="845" y="57"/>
                      <a:pt x="833" y="57"/>
                    </a:cubicBezTo>
                    <a:cubicBezTo>
                      <a:pt x="823" y="57"/>
                      <a:pt x="812" y="57"/>
                      <a:pt x="801" y="58"/>
                    </a:cubicBezTo>
                    <a:cubicBezTo>
                      <a:pt x="789" y="58"/>
                      <a:pt x="776" y="59"/>
                      <a:pt x="763" y="60"/>
                    </a:cubicBezTo>
                    <a:cubicBezTo>
                      <a:pt x="753" y="60"/>
                      <a:pt x="741" y="61"/>
                      <a:pt x="731" y="62"/>
                    </a:cubicBezTo>
                    <a:cubicBezTo>
                      <a:pt x="708" y="64"/>
                      <a:pt x="686" y="65"/>
                      <a:pt x="664" y="66"/>
                    </a:cubicBezTo>
                    <a:cubicBezTo>
                      <a:pt x="652" y="67"/>
                      <a:pt x="640" y="67"/>
                      <a:pt x="628" y="67"/>
                    </a:cubicBezTo>
                    <a:cubicBezTo>
                      <a:pt x="616" y="68"/>
                      <a:pt x="605" y="68"/>
                      <a:pt x="593" y="68"/>
                    </a:cubicBezTo>
                    <a:cubicBezTo>
                      <a:pt x="578" y="68"/>
                      <a:pt x="563" y="68"/>
                      <a:pt x="547" y="68"/>
                    </a:cubicBezTo>
                    <a:cubicBezTo>
                      <a:pt x="539" y="68"/>
                      <a:pt x="531" y="68"/>
                      <a:pt x="522" y="68"/>
                    </a:cubicBezTo>
                    <a:cubicBezTo>
                      <a:pt x="514" y="69"/>
                      <a:pt x="506" y="69"/>
                      <a:pt x="498" y="70"/>
                    </a:cubicBezTo>
                    <a:cubicBezTo>
                      <a:pt x="476" y="72"/>
                      <a:pt x="454" y="75"/>
                      <a:pt x="433" y="79"/>
                    </a:cubicBezTo>
                    <a:cubicBezTo>
                      <a:pt x="410" y="83"/>
                      <a:pt x="387" y="87"/>
                      <a:pt x="364" y="89"/>
                    </a:cubicBezTo>
                    <a:cubicBezTo>
                      <a:pt x="342" y="90"/>
                      <a:pt x="318" y="91"/>
                      <a:pt x="296" y="92"/>
                    </a:cubicBezTo>
                    <a:cubicBezTo>
                      <a:pt x="273" y="92"/>
                      <a:pt x="250" y="92"/>
                      <a:pt x="227" y="93"/>
                    </a:cubicBezTo>
                    <a:cubicBezTo>
                      <a:pt x="211" y="94"/>
                      <a:pt x="195" y="96"/>
                      <a:pt x="179" y="97"/>
                    </a:cubicBezTo>
                    <a:cubicBezTo>
                      <a:pt x="170" y="98"/>
                      <a:pt x="162" y="99"/>
                      <a:pt x="153" y="100"/>
                    </a:cubicBezTo>
                    <a:cubicBezTo>
                      <a:pt x="149" y="101"/>
                      <a:pt x="144" y="103"/>
                      <a:pt x="140" y="104"/>
                    </a:cubicBezTo>
                    <a:cubicBezTo>
                      <a:pt x="138" y="106"/>
                      <a:pt x="135" y="107"/>
                      <a:pt x="133" y="108"/>
                    </a:cubicBezTo>
                    <a:cubicBezTo>
                      <a:pt x="131" y="108"/>
                      <a:pt x="130" y="110"/>
                      <a:pt x="128" y="111"/>
                    </a:cubicBezTo>
                    <a:cubicBezTo>
                      <a:pt x="127" y="111"/>
                      <a:pt x="126" y="112"/>
                      <a:pt x="125" y="113"/>
                    </a:cubicBezTo>
                    <a:cubicBezTo>
                      <a:pt x="124" y="113"/>
                      <a:pt x="124" y="114"/>
                      <a:pt x="124" y="114"/>
                    </a:cubicBezTo>
                    <a:lnTo>
                      <a:pt x="123" y="115"/>
                    </a:lnTo>
                    <a:lnTo>
                      <a:pt x="124" y="114"/>
                    </a:lnTo>
                    <a:lnTo>
                      <a:pt x="123" y="115"/>
                    </a:lnTo>
                    <a:lnTo>
                      <a:pt x="124" y="114"/>
                    </a:lnTo>
                    <a:cubicBezTo>
                      <a:pt x="124" y="114"/>
                      <a:pt x="124" y="115"/>
                      <a:pt x="123" y="115"/>
                    </a:cubicBezTo>
                    <a:cubicBezTo>
                      <a:pt x="123" y="117"/>
                      <a:pt x="122" y="118"/>
                      <a:pt x="121" y="119"/>
                    </a:cubicBezTo>
                    <a:cubicBezTo>
                      <a:pt x="115" y="141"/>
                      <a:pt x="109" y="162"/>
                      <a:pt x="102" y="183"/>
                    </a:cubicBezTo>
                    <a:cubicBezTo>
                      <a:pt x="100" y="189"/>
                      <a:pt x="98" y="196"/>
                      <a:pt x="96" y="202"/>
                    </a:cubicBezTo>
                    <a:lnTo>
                      <a:pt x="96" y="203"/>
                    </a:lnTo>
                    <a:lnTo>
                      <a:pt x="96" y="202"/>
                    </a:lnTo>
                    <a:cubicBezTo>
                      <a:pt x="96" y="203"/>
                      <a:pt x="96" y="203"/>
                      <a:pt x="96" y="203"/>
                    </a:cubicBezTo>
                    <a:lnTo>
                      <a:pt x="96" y="204"/>
                    </a:lnTo>
                    <a:cubicBezTo>
                      <a:pt x="95" y="205"/>
                      <a:pt x="95" y="205"/>
                      <a:pt x="95" y="206"/>
                    </a:cubicBezTo>
                    <a:lnTo>
                      <a:pt x="95" y="207"/>
                    </a:lnTo>
                    <a:lnTo>
                      <a:pt x="95" y="208"/>
                    </a:lnTo>
                    <a:cubicBezTo>
                      <a:pt x="94" y="208"/>
                      <a:pt x="94" y="209"/>
                      <a:pt x="94" y="210"/>
                    </a:cubicBezTo>
                    <a:cubicBezTo>
                      <a:pt x="94" y="209"/>
                      <a:pt x="94" y="209"/>
                      <a:pt x="94" y="209"/>
                    </a:cubicBezTo>
                    <a:cubicBezTo>
                      <a:pt x="94" y="210"/>
                      <a:pt x="94" y="210"/>
                      <a:pt x="94" y="210"/>
                    </a:cubicBezTo>
                    <a:cubicBezTo>
                      <a:pt x="94" y="211"/>
                      <a:pt x="93" y="212"/>
                      <a:pt x="93" y="213"/>
                    </a:cubicBezTo>
                    <a:cubicBezTo>
                      <a:pt x="93" y="212"/>
                      <a:pt x="93" y="212"/>
                      <a:pt x="93" y="212"/>
                    </a:cubicBezTo>
                    <a:cubicBezTo>
                      <a:pt x="93" y="213"/>
                      <a:pt x="93" y="213"/>
                      <a:pt x="93" y="213"/>
                    </a:cubicBezTo>
                    <a:cubicBezTo>
                      <a:pt x="92" y="213"/>
                      <a:pt x="92" y="213"/>
                      <a:pt x="92" y="213"/>
                    </a:cubicBezTo>
                    <a:cubicBezTo>
                      <a:pt x="92" y="215"/>
                      <a:pt x="92" y="216"/>
                      <a:pt x="91" y="218"/>
                    </a:cubicBezTo>
                    <a:lnTo>
                      <a:pt x="91" y="217"/>
                    </a:lnTo>
                    <a:lnTo>
                      <a:pt x="91" y="218"/>
                    </a:lnTo>
                    <a:cubicBezTo>
                      <a:pt x="91" y="219"/>
                      <a:pt x="91" y="219"/>
                      <a:pt x="91" y="219"/>
                    </a:cubicBezTo>
                    <a:lnTo>
                      <a:pt x="91" y="220"/>
                    </a:lnTo>
                    <a:cubicBezTo>
                      <a:pt x="91" y="219"/>
                      <a:pt x="91" y="219"/>
                      <a:pt x="91" y="219"/>
                    </a:cubicBezTo>
                    <a:lnTo>
                      <a:pt x="91" y="220"/>
                    </a:lnTo>
                    <a:cubicBezTo>
                      <a:pt x="91" y="221"/>
                      <a:pt x="90" y="221"/>
                      <a:pt x="90" y="221"/>
                    </a:cubicBezTo>
                    <a:cubicBezTo>
                      <a:pt x="89" y="226"/>
                      <a:pt x="87" y="232"/>
                      <a:pt x="85" y="238"/>
                    </a:cubicBezTo>
                    <a:cubicBezTo>
                      <a:pt x="83" y="244"/>
                      <a:pt x="82" y="250"/>
                      <a:pt x="80" y="256"/>
                    </a:cubicBezTo>
                    <a:cubicBezTo>
                      <a:pt x="78" y="262"/>
                      <a:pt x="77" y="268"/>
                      <a:pt x="75" y="274"/>
                    </a:cubicBezTo>
                    <a:cubicBezTo>
                      <a:pt x="74" y="280"/>
                      <a:pt x="73" y="287"/>
                      <a:pt x="71" y="293"/>
                    </a:cubicBezTo>
                    <a:cubicBezTo>
                      <a:pt x="71" y="292"/>
                      <a:pt x="72" y="291"/>
                      <a:pt x="72" y="291"/>
                    </a:cubicBezTo>
                    <a:cubicBezTo>
                      <a:pt x="71" y="297"/>
                      <a:pt x="70" y="303"/>
                      <a:pt x="68" y="309"/>
                    </a:cubicBezTo>
                    <a:cubicBezTo>
                      <a:pt x="69" y="308"/>
                      <a:pt x="69" y="308"/>
                      <a:pt x="69" y="307"/>
                    </a:cubicBezTo>
                    <a:cubicBezTo>
                      <a:pt x="67" y="316"/>
                      <a:pt x="67" y="326"/>
                      <a:pt x="64" y="335"/>
                    </a:cubicBezTo>
                    <a:cubicBezTo>
                      <a:pt x="64" y="340"/>
                      <a:pt x="59" y="343"/>
                      <a:pt x="54" y="343"/>
                    </a:cubicBezTo>
                    <a:cubicBezTo>
                      <a:pt x="52" y="343"/>
                      <a:pt x="50" y="343"/>
                      <a:pt x="49" y="34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2665800" y="782280"/>
                <a:ext cx="40680" cy="74520"/>
              </a:xfrm>
              <a:custGeom>
                <a:rect b="b" l="l" r="r" t="t"/>
                <a:pathLst>
                  <a:path extrusionOk="0" h="207" w="113">
                    <a:moveTo>
                      <a:pt x="33" y="86"/>
                    </a:moveTo>
                    <a:cubicBezTo>
                      <a:pt x="34" y="86"/>
                      <a:pt x="34" y="86"/>
                      <a:pt x="35" y="86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9" y="84"/>
                      <a:pt x="41" y="83"/>
                      <a:pt x="43" y="82"/>
                    </a:cubicBezTo>
                    <a:cubicBezTo>
                      <a:pt x="45" y="82"/>
                      <a:pt x="46" y="80"/>
                      <a:pt x="48" y="79"/>
                    </a:cubicBezTo>
                    <a:cubicBezTo>
                      <a:pt x="50" y="77"/>
                      <a:pt x="53" y="76"/>
                      <a:pt x="56" y="73"/>
                    </a:cubicBezTo>
                    <a:cubicBezTo>
                      <a:pt x="59" y="70"/>
                      <a:pt x="63" y="66"/>
                      <a:pt x="66" y="63"/>
                    </a:cubicBezTo>
                    <a:cubicBezTo>
                      <a:pt x="71" y="57"/>
                      <a:pt x="75" y="51"/>
                      <a:pt x="79" y="45"/>
                    </a:cubicBezTo>
                    <a:cubicBezTo>
                      <a:pt x="81" y="42"/>
                      <a:pt x="82" y="39"/>
                      <a:pt x="85" y="36"/>
                    </a:cubicBezTo>
                    <a:cubicBezTo>
                      <a:pt x="86" y="34"/>
                      <a:pt x="87" y="34"/>
                      <a:pt x="88" y="33"/>
                    </a:cubicBezTo>
                    <a:cubicBezTo>
                      <a:pt x="88" y="33"/>
                      <a:pt x="87" y="33"/>
                      <a:pt x="85" y="33"/>
                    </a:cubicBezTo>
                    <a:cubicBezTo>
                      <a:pt x="81" y="31"/>
                      <a:pt x="76" y="31"/>
                      <a:pt x="71" y="31"/>
                    </a:cubicBezTo>
                    <a:cubicBezTo>
                      <a:pt x="68" y="31"/>
                      <a:pt x="64" y="31"/>
                      <a:pt x="61" y="31"/>
                    </a:cubicBezTo>
                    <a:cubicBezTo>
                      <a:pt x="59" y="31"/>
                      <a:pt x="57" y="31"/>
                      <a:pt x="55" y="32"/>
                    </a:cubicBezTo>
                    <a:cubicBezTo>
                      <a:pt x="54" y="32"/>
                      <a:pt x="52" y="33"/>
                      <a:pt x="51" y="33"/>
                    </a:cubicBezTo>
                    <a:cubicBezTo>
                      <a:pt x="50" y="34"/>
                      <a:pt x="48" y="34"/>
                      <a:pt x="47" y="35"/>
                    </a:cubicBezTo>
                    <a:cubicBezTo>
                      <a:pt x="45" y="35"/>
                      <a:pt x="44" y="37"/>
                      <a:pt x="42" y="38"/>
                    </a:cubicBezTo>
                    <a:cubicBezTo>
                      <a:pt x="40" y="39"/>
                      <a:pt x="39" y="40"/>
                      <a:pt x="37" y="42"/>
                    </a:cubicBezTo>
                    <a:cubicBezTo>
                      <a:pt x="36" y="43"/>
                      <a:pt x="34" y="45"/>
                      <a:pt x="33" y="46"/>
                    </a:cubicBezTo>
                    <a:cubicBezTo>
                      <a:pt x="32" y="48"/>
                      <a:pt x="30" y="49"/>
                      <a:pt x="29" y="52"/>
                    </a:cubicBezTo>
                    <a:cubicBezTo>
                      <a:pt x="28" y="54"/>
                      <a:pt x="27" y="56"/>
                      <a:pt x="25" y="58"/>
                    </a:cubicBezTo>
                    <a:cubicBezTo>
                      <a:pt x="24" y="60"/>
                      <a:pt x="24" y="62"/>
                      <a:pt x="23" y="63"/>
                    </a:cubicBezTo>
                    <a:cubicBezTo>
                      <a:pt x="22" y="65"/>
                      <a:pt x="22" y="67"/>
                      <a:pt x="22" y="69"/>
                    </a:cubicBezTo>
                    <a:cubicBezTo>
                      <a:pt x="22" y="70"/>
                      <a:pt x="21" y="72"/>
                      <a:pt x="21" y="73"/>
                    </a:cubicBezTo>
                    <a:cubicBezTo>
                      <a:pt x="21" y="74"/>
                      <a:pt x="21" y="75"/>
                      <a:pt x="21" y="76"/>
                    </a:cubicBezTo>
                    <a:cubicBezTo>
                      <a:pt x="22" y="77"/>
                      <a:pt x="22" y="78"/>
                      <a:pt x="22" y="79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1"/>
                      <a:pt x="23" y="82"/>
                      <a:pt x="23" y="82"/>
                    </a:cubicBezTo>
                    <a:lnTo>
                      <a:pt x="24" y="83"/>
                    </a:lnTo>
                    <a:lnTo>
                      <a:pt x="24" y="84"/>
                    </a:ln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4"/>
                      <a:pt x="24" y="84"/>
                      <a:pt x="25" y="84"/>
                    </a:cubicBezTo>
                    <a:cubicBezTo>
                      <a:pt x="25" y="85"/>
                      <a:pt x="26" y="85"/>
                      <a:pt x="26" y="85"/>
                    </a:cubicBezTo>
                    <a:cubicBezTo>
                      <a:pt x="27" y="85"/>
                      <a:pt x="27" y="86"/>
                      <a:pt x="27" y="86"/>
                    </a:cubicBezTo>
                    <a:cubicBezTo>
                      <a:pt x="28" y="86"/>
                      <a:pt x="29" y="86"/>
                      <a:pt x="29" y="86"/>
                    </a:cubicBezTo>
                    <a:cubicBezTo>
                      <a:pt x="29" y="86"/>
                      <a:pt x="30" y="86"/>
                      <a:pt x="31" y="86"/>
                    </a:cubicBezTo>
                    <a:cubicBezTo>
                      <a:pt x="31" y="86"/>
                      <a:pt x="32" y="86"/>
                      <a:pt x="33" y="86"/>
                    </a:cubicBezTo>
                    <a:moveTo>
                      <a:pt x="20" y="204"/>
                    </a:moveTo>
                    <a:cubicBezTo>
                      <a:pt x="17" y="203"/>
                      <a:pt x="15" y="201"/>
                      <a:pt x="14" y="199"/>
                    </a:cubicBezTo>
                    <a:cubicBezTo>
                      <a:pt x="10" y="194"/>
                      <a:pt x="11" y="187"/>
                      <a:pt x="15" y="183"/>
                    </a:cubicBezTo>
                    <a:cubicBezTo>
                      <a:pt x="19" y="181"/>
                      <a:pt x="24" y="181"/>
                      <a:pt x="28" y="183"/>
                    </a:cubicBezTo>
                    <a:cubicBezTo>
                      <a:pt x="29" y="182"/>
                      <a:pt x="31" y="181"/>
                      <a:pt x="33" y="179"/>
                    </a:cubicBezTo>
                    <a:cubicBezTo>
                      <a:pt x="36" y="177"/>
                      <a:pt x="39" y="175"/>
                      <a:pt x="41" y="173"/>
                    </a:cubicBezTo>
                    <a:lnTo>
                      <a:pt x="40" y="174"/>
                    </a:lnTo>
                    <a:cubicBezTo>
                      <a:pt x="43" y="171"/>
                      <a:pt x="46" y="168"/>
                      <a:pt x="48" y="165"/>
                    </a:cubicBezTo>
                    <a:cubicBezTo>
                      <a:pt x="50" y="163"/>
                      <a:pt x="52" y="161"/>
                      <a:pt x="54" y="158"/>
                    </a:cubicBezTo>
                    <a:cubicBezTo>
                      <a:pt x="56" y="155"/>
                      <a:pt x="57" y="153"/>
                      <a:pt x="59" y="150"/>
                    </a:cubicBezTo>
                    <a:cubicBezTo>
                      <a:pt x="60" y="146"/>
                      <a:pt x="61" y="142"/>
                      <a:pt x="63" y="138"/>
                    </a:cubicBezTo>
                    <a:cubicBezTo>
                      <a:pt x="68" y="122"/>
                      <a:pt x="71" y="106"/>
                      <a:pt x="74" y="90"/>
                    </a:cubicBezTo>
                    <a:cubicBezTo>
                      <a:pt x="75" y="88"/>
                      <a:pt x="75" y="85"/>
                      <a:pt x="76" y="83"/>
                    </a:cubicBezTo>
                    <a:cubicBezTo>
                      <a:pt x="71" y="87"/>
                      <a:pt x="67" y="91"/>
                      <a:pt x="62" y="95"/>
                    </a:cubicBezTo>
                    <a:cubicBezTo>
                      <a:pt x="57" y="99"/>
                      <a:pt x="50" y="103"/>
                      <a:pt x="44" y="105"/>
                    </a:cubicBezTo>
                    <a:cubicBezTo>
                      <a:pt x="41" y="106"/>
                      <a:pt x="38" y="107"/>
                      <a:pt x="34" y="107"/>
                    </a:cubicBezTo>
                    <a:cubicBezTo>
                      <a:pt x="31" y="107"/>
                      <a:pt x="27" y="107"/>
                      <a:pt x="24" y="107"/>
                    </a:cubicBezTo>
                    <a:cubicBezTo>
                      <a:pt x="17" y="105"/>
                      <a:pt x="11" y="102"/>
                      <a:pt x="8" y="97"/>
                    </a:cubicBezTo>
                    <a:cubicBezTo>
                      <a:pt x="6" y="94"/>
                      <a:pt x="4" y="92"/>
                      <a:pt x="3" y="89"/>
                    </a:cubicBezTo>
                    <a:cubicBezTo>
                      <a:pt x="1" y="86"/>
                      <a:pt x="1" y="83"/>
                      <a:pt x="1" y="80"/>
                    </a:cubicBezTo>
                    <a:cubicBezTo>
                      <a:pt x="0" y="73"/>
                      <a:pt x="0" y="66"/>
                      <a:pt x="2" y="60"/>
                    </a:cubicBezTo>
                    <a:cubicBezTo>
                      <a:pt x="6" y="46"/>
                      <a:pt x="14" y="34"/>
                      <a:pt x="25" y="24"/>
                    </a:cubicBezTo>
                    <a:cubicBezTo>
                      <a:pt x="30" y="19"/>
                      <a:pt x="36" y="16"/>
                      <a:pt x="43" y="13"/>
                    </a:cubicBezTo>
                    <a:cubicBezTo>
                      <a:pt x="50" y="11"/>
                      <a:pt x="56" y="10"/>
                      <a:pt x="63" y="9"/>
                    </a:cubicBezTo>
                    <a:cubicBezTo>
                      <a:pt x="70" y="9"/>
                      <a:pt x="77" y="9"/>
                      <a:pt x="83" y="10"/>
                    </a:cubicBezTo>
                    <a:cubicBezTo>
                      <a:pt x="85" y="10"/>
                      <a:pt x="87" y="11"/>
                      <a:pt x="89" y="11"/>
                    </a:cubicBezTo>
                    <a:cubicBezTo>
                      <a:pt x="89" y="5"/>
                      <a:pt x="96" y="0"/>
                      <a:pt x="102" y="1"/>
                    </a:cubicBezTo>
                    <a:cubicBezTo>
                      <a:pt x="109" y="3"/>
                      <a:pt x="112" y="10"/>
                      <a:pt x="110" y="16"/>
                    </a:cubicBezTo>
                    <a:cubicBezTo>
                      <a:pt x="110" y="19"/>
                      <a:pt x="110" y="22"/>
                      <a:pt x="109" y="24"/>
                    </a:cubicBezTo>
                    <a:cubicBezTo>
                      <a:pt x="109" y="27"/>
                      <a:pt x="108" y="29"/>
                      <a:pt x="105" y="30"/>
                    </a:cubicBezTo>
                    <a:cubicBezTo>
                      <a:pt x="103" y="32"/>
                      <a:pt x="101" y="33"/>
                      <a:pt x="99" y="33"/>
                    </a:cubicBezTo>
                    <a:cubicBezTo>
                      <a:pt x="101" y="34"/>
                      <a:pt x="103" y="37"/>
                      <a:pt x="104" y="39"/>
                    </a:cubicBezTo>
                    <a:cubicBezTo>
                      <a:pt x="104" y="41"/>
                      <a:pt x="105" y="42"/>
                      <a:pt x="105" y="44"/>
                    </a:cubicBezTo>
                    <a:cubicBezTo>
                      <a:pt x="105" y="45"/>
                      <a:pt x="105" y="47"/>
                      <a:pt x="105" y="49"/>
                    </a:cubicBezTo>
                    <a:cubicBezTo>
                      <a:pt x="104" y="51"/>
                      <a:pt x="103" y="53"/>
                      <a:pt x="103" y="55"/>
                    </a:cubicBezTo>
                    <a:cubicBezTo>
                      <a:pt x="102" y="59"/>
                      <a:pt x="102" y="62"/>
                      <a:pt x="101" y="65"/>
                    </a:cubicBezTo>
                    <a:cubicBezTo>
                      <a:pt x="100" y="70"/>
                      <a:pt x="99" y="75"/>
                      <a:pt x="98" y="80"/>
                    </a:cubicBezTo>
                    <a:cubicBezTo>
                      <a:pt x="95" y="91"/>
                      <a:pt x="93" y="103"/>
                      <a:pt x="91" y="114"/>
                    </a:cubicBezTo>
                    <a:cubicBezTo>
                      <a:pt x="87" y="132"/>
                      <a:pt x="82" y="150"/>
                      <a:pt x="74" y="166"/>
                    </a:cubicBezTo>
                    <a:cubicBezTo>
                      <a:pt x="67" y="178"/>
                      <a:pt x="57" y="188"/>
                      <a:pt x="46" y="197"/>
                    </a:cubicBezTo>
                    <a:cubicBezTo>
                      <a:pt x="43" y="199"/>
                      <a:pt x="40" y="200"/>
                      <a:pt x="38" y="202"/>
                    </a:cubicBezTo>
                    <a:cubicBezTo>
                      <a:pt x="35" y="204"/>
                      <a:pt x="32" y="204"/>
                      <a:pt x="29" y="205"/>
                    </a:cubicBezTo>
                    <a:cubicBezTo>
                      <a:pt x="28" y="206"/>
                      <a:pt x="27" y="206"/>
                      <a:pt x="26" y="206"/>
                    </a:cubicBezTo>
                    <a:cubicBezTo>
                      <a:pt x="24" y="206"/>
                      <a:pt x="22" y="205"/>
                      <a:pt x="20" y="2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2721960" y="807120"/>
                <a:ext cx="14400" cy="30600"/>
              </a:xfrm>
              <a:custGeom>
                <a:rect b="b" l="l" r="r" t="t"/>
                <a:pathLst>
                  <a:path extrusionOk="0" h="85" w="40">
                    <a:moveTo>
                      <a:pt x="16" y="77"/>
                    </a:moveTo>
                    <a:cubicBezTo>
                      <a:pt x="12" y="65"/>
                      <a:pt x="9" y="53"/>
                      <a:pt x="5" y="41"/>
                    </a:cubicBezTo>
                    <a:cubicBezTo>
                      <a:pt x="3" y="34"/>
                      <a:pt x="2" y="25"/>
                      <a:pt x="0" y="18"/>
                    </a:cubicBezTo>
                    <a:cubicBezTo>
                      <a:pt x="0" y="12"/>
                      <a:pt x="1" y="6"/>
                      <a:pt x="6" y="2"/>
                    </a:cubicBezTo>
                    <a:cubicBezTo>
                      <a:pt x="7" y="0"/>
                      <a:pt x="10" y="0"/>
                      <a:pt x="13" y="0"/>
                    </a:cubicBezTo>
                    <a:cubicBezTo>
                      <a:pt x="16" y="0"/>
                      <a:pt x="19" y="1"/>
                      <a:pt x="21" y="2"/>
                    </a:cubicBezTo>
                    <a:cubicBezTo>
                      <a:pt x="25" y="6"/>
                      <a:pt x="26" y="12"/>
                      <a:pt x="24" y="17"/>
                    </a:cubicBezTo>
                    <a:cubicBezTo>
                      <a:pt x="23" y="17"/>
                      <a:pt x="23" y="18"/>
                      <a:pt x="23" y="18"/>
                    </a:cubicBezTo>
                    <a:cubicBezTo>
                      <a:pt x="23" y="22"/>
                      <a:pt x="24" y="26"/>
                      <a:pt x="25" y="30"/>
                    </a:cubicBezTo>
                    <a:cubicBezTo>
                      <a:pt x="28" y="43"/>
                      <a:pt x="32" y="57"/>
                      <a:pt x="37" y="70"/>
                    </a:cubicBezTo>
                    <a:cubicBezTo>
                      <a:pt x="39" y="76"/>
                      <a:pt x="35" y="82"/>
                      <a:pt x="30" y="84"/>
                    </a:cubicBezTo>
                    <a:cubicBezTo>
                      <a:pt x="29" y="84"/>
                      <a:pt x="28" y="84"/>
                      <a:pt x="27" y="84"/>
                    </a:cubicBezTo>
                    <a:cubicBezTo>
                      <a:pt x="22" y="84"/>
                      <a:pt x="18" y="81"/>
                      <a:pt x="16" y="7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2707560" y="809280"/>
                <a:ext cx="42840" cy="48600"/>
              </a:xfrm>
              <a:custGeom>
                <a:rect b="b" l="l" r="r" t="t"/>
                <a:pathLst>
                  <a:path extrusionOk="0" h="135" w="119">
                    <a:moveTo>
                      <a:pt x="7" y="132"/>
                    </a:moveTo>
                    <a:cubicBezTo>
                      <a:pt x="2" y="130"/>
                      <a:pt x="0" y="123"/>
                      <a:pt x="3" y="118"/>
                    </a:cubicBezTo>
                    <a:cubicBezTo>
                      <a:pt x="10" y="107"/>
                      <a:pt x="17" y="96"/>
                      <a:pt x="24" y="85"/>
                    </a:cubicBezTo>
                    <a:cubicBezTo>
                      <a:pt x="30" y="76"/>
                      <a:pt x="37" y="67"/>
                      <a:pt x="43" y="58"/>
                    </a:cubicBezTo>
                    <a:cubicBezTo>
                      <a:pt x="46" y="53"/>
                      <a:pt x="50" y="48"/>
                      <a:pt x="53" y="44"/>
                    </a:cubicBezTo>
                    <a:cubicBezTo>
                      <a:pt x="55" y="41"/>
                      <a:pt x="57" y="39"/>
                      <a:pt x="59" y="37"/>
                    </a:cubicBezTo>
                    <a:cubicBezTo>
                      <a:pt x="60" y="34"/>
                      <a:pt x="62" y="33"/>
                      <a:pt x="64" y="30"/>
                    </a:cubicBezTo>
                    <a:cubicBezTo>
                      <a:pt x="69" y="25"/>
                      <a:pt x="74" y="19"/>
                      <a:pt x="80" y="14"/>
                    </a:cubicBezTo>
                    <a:cubicBezTo>
                      <a:pt x="84" y="9"/>
                      <a:pt x="90" y="5"/>
                      <a:pt x="96" y="2"/>
                    </a:cubicBezTo>
                    <a:cubicBezTo>
                      <a:pt x="99" y="0"/>
                      <a:pt x="104" y="0"/>
                      <a:pt x="108" y="1"/>
                    </a:cubicBezTo>
                    <a:cubicBezTo>
                      <a:pt x="114" y="2"/>
                      <a:pt x="118" y="9"/>
                      <a:pt x="116" y="14"/>
                    </a:cubicBezTo>
                    <a:cubicBezTo>
                      <a:pt x="115" y="20"/>
                      <a:pt x="108" y="24"/>
                      <a:pt x="103" y="22"/>
                    </a:cubicBezTo>
                    <a:cubicBezTo>
                      <a:pt x="102" y="23"/>
                      <a:pt x="101" y="23"/>
                      <a:pt x="100" y="24"/>
                    </a:cubicBezTo>
                    <a:cubicBezTo>
                      <a:pt x="98" y="26"/>
                      <a:pt x="96" y="28"/>
                      <a:pt x="94" y="29"/>
                    </a:cubicBezTo>
                    <a:cubicBezTo>
                      <a:pt x="88" y="34"/>
                      <a:pt x="84" y="40"/>
                      <a:pt x="78" y="45"/>
                    </a:cubicBezTo>
                    <a:cubicBezTo>
                      <a:pt x="79" y="45"/>
                      <a:pt x="79" y="44"/>
                      <a:pt x="80" y="44"/>
                    </a:cubicBezTo>
                    <a:cubicBezTo>
                      <a:pt x="76" y="48"/>
                      <a:pt x="73" y="52"/>
                      <a:pt x="70" y="56"/>
                    </a:cubicBezTo>
                    <a:cubicBezTo>
                      <a:pt x="66" y="61"/>
                      <a:pt x="63" y="66"/>
                      <a:pt x="59" y="71"/>
                    </a:cubicBezTo>
                    <a:cubicBezTo>
                      <a:pt x="53" y="79"/>
                      <a:pt x="47" y="89"/>
                      <a:pt x="41" y="98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9" y="101"/>
                      <a:pt x="37" y="104"/>
                      <a:pt x="34" y="108"/>
                    </a:cubicBezTo>
                    <a:cubicBezTo>
                      <a:pt x="30" y="115"/>
                      <a:pt x="25" y="121"/>
                      <a:pt x="21" y="128"/>
                    </a:cubicBezTo>
                    <a:cubicBezTo>
                      <a:pt x="20" y="132"/>
                      <a:pt x="16" y="134"/>
                      <a:pt x="12" y="134"/>
                    </a:cubicBezTo>
                    <a:cubicBezTo>
                      <a:pt x="10" y="134"/>
                      <a:pt x="9" y="133"/>
                      <a:pt x="7" y="1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2751840" y="781920"/>
                <a:ext cx="17280" cy="35640"/>
              </a:xfrm>
              <a:custGeom>
                <a:rect b="b" l="l" r="r" t="t"/>
                <a:pathLst>
                  <a:path extrusionOk="0" h="99" w="48">
                    <a:moveTo>
                      <a:pt x="14" y="95"/>
                    </a:moveTo>
                    <a:cubicBezTo>
                      <a:pt x="12" y="94"/>
                      <a:pt x="10" y="92"/>
                      <a:pt x="9" y="90"/>
                    </a:cubicBezTo>
                    <a:cubicBezTo>
                      <a:pt x="7" y="87"/>
                      <a:pt x="6" y="84"/>
                      <a:pt x="5" y="81"/>
                    </a:cubicBezTo>
                    <a:cubicBezTo>
                      <a:pt x="4" y="75"/>
                      <a:pt x="6" y="69"/>
                      <a:pt x="9" y="64"/>
                    </a:cubicBezTo>
                    <a:cubicBezTo>
                      <a:pt x="11" y="59"/>
                      <a:pt x="14" y="54"/>
                      <a:pt x="17" y="49"/>
                    </a:cubicBezTo>
                    <a:cubicBezTo>
                      <a:pt x="18" y="46"/>
                      <a:pt x="19" y="43"/>
                      <a:pt x="21" y="40"/>
                    </a:cubicBezTo>
                    <a:cubicBezTo>
                      <a:pt x="20" y="40"/>
                      <a:pt x="19" y="39"/>
                      <a:pt x="19" y="39"/>
                    </a:cubicBezTo>
                    <a:cubicBezTo>
                      <a:pt x="17" y="39"/>
                      <a:pt x="15" y="38"/>
                      <a:pt x="14" y="37"/>
                    </a:cubicBezTo>
                    <a:cubicBezTo>
                      <a:pt x="11" y="35"/>
                      <a:pt x="8" y="34"/>
                      <a:pt x="6" y="32"/>
                    </a:cubicBezTo>
                    <a:cubicBezTo>
                      <a:pt x="3" y="30"/>
                      <a:pt x="1" y="26"/>
                      <a:pt x="0" y="22"/>
                    </a:cubicBezTo>
                    <a:cubicBezTo>
                      <a:pt x="0" y="18"/>
                      <a:pt x="1" y="14"/>
                      <a:pt x="4" y="11"/>
                    </a:cubicBezTo>
                    <a:cubicBezTo>
                      <a:pt x="8" y="4"/>
                      <a:pt x="17" y="0"/>
                      <a:pt x="25" y="1"/>
                    </a:cubicBezTo>
                    <a:cubicBezTo>
                      <a:pt x="35" y="2"/>
                      <a:pt x="42" y="10"/>
                      <a:pt x="44" y="19"/>
                    </a:cubicBezTo>
                    <a:cubicBezTo>
                      <a:pt x="47" y="28"/>
                      <a:pt x="44" y="39"/>
                      <a:pt x="40" y="49"/>
                    </a:cubicBezTo>
                    <a:cubicBezTo>
                      <a:pt x="37" y="57"/>
                      <a:pt x="33" y="65"/>
                      <a:pt x="29" y="73"/>
                    </a:cubicBezTo>
                    <a:cubicBezTo>
                      <a:pt x="28" y="74"/>
                      <a:pt x="28" y="76"/>
                      <a:pt x="28" y="77"/>
                    </a:cubicBezTo>
                    <a:lnTo>
                      <a:pt x="28" y="78"/>
                    </a:lnTo>
                    <a:cubicBezTo>
                      <a:pt x="28" y="80"/>
                      <a:pt x="29" y="80"/>
                      <a:pt x="29" y="81"/>
                    </a:cubicBezTo>
                    <a:cubicBezTo>
                      <a:pt x="33" y="85"/>
                      <a:pt x="33" y="91"/>
                      <a:pt x="29" y="95"/>
                    </a:cubicBezTo>
                    <a:cubicBezTo>
                      <a:pt x="27" y="97"/>
                      <a:pt x="24" y="98"/>
                      <a:pt x="21" y="98"/>
                    </a:cubicBezTo>
                    <a:cubicBezTo>
                      <a:pt x="18" y="98"/>
                      <a:pt x="15" y="97"/>
                      <a:pt x="14" y="9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2781360" y="815400"/>
                <a:ext cx="24840" cy="13680"/>
              </a:xfrm>
              <a:custGeom>
                <a:rect b="b" l="l" r="r" t="t"/>
                <a:pathLst>
                  <a:path extrusionOk="0" h="38" w="69">
                    <a:moveTo>
                      <a:pt x="31" y="34"/>
                    </a:moveTo>
                    <a:cubicBezTo>
                      <a:pt x="25" y="32"/>
                      <a:pt x="18" y="30"/>
                      <a:pt x="13" y="27"/>
                    </a:cubicBezTo>
                    <a:cubicBezTo>
                      <a:pt x="7" y="24"/>
                      <a:pt x="0" y="20"/>
                      <a:pt x="1" y="12"/>
                    </a:cubicBezTo>
                    <a:cubicBezTo>
                      <a:pt x="2" y="7"/>
                      <a:pt x="5" y="3"/>
                      <a:pt x="10" y="2"/>
                    </a:cubicBezTo>
                    <a:cubicBezTo>
                      <a:pt x="15" y="0"/>
                      <a:pt x="21" y="3"/>
                      <a:pt x="24" y="8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7" y="10"/>
                      <a:pt x="29" y="11"/>
                      <a:pt x="31" y="12"/>
                    </a:cubicBezTo>
                    <a:cubicBezTo>
                      <a:pt x="35" y="13"/>
                      <a:pt x="39" y="14"/>
                      <a:pt x="43" y="15"/>
                    </a:cubicBezTo>
                    <a:cubicBezTo>
                      <a:pt x="45" y="15"/>
                      <a:pt x="47" y="15"/>
                      <a:pt x="49" y="15"/>
                    </a:cubicBezTo>
                    <a:cubicBezTo>
                      <a:pt x="52" y="15"/>
                      <a:pt x="54" y="15"/>
                      <a:pt x="57" y="15"/>
                    </a:cubicBezTo>
                    <a:cubicBezTo>
                      <a:pt x="63" y="15"/>
                      <a:pt x="68" y="20"/>
                      <a:pt x="68" y="26"/>
                    </a:cubicBezTo>
                    <a:cubicBezTo>
                      <a:pt x="68" y="31"/>
                      <a:pt x="63" y="37"/>
                      <a:pt x="57" y="37"/>
                    </a:cubicBezTo>
                    <a:cubicBezTo>
                      <a:pt x="55" y="37"/>
                      <a:pt x="53" y="37"/>
                      <a:pt x="51" y="37"/>
                    </a:cubicBezTo>
                    <a:cubicBezTo>
                      <a:pt x="44" y="37"/>
                      <a:pt x="38" y="36"/>
                      <a:pt x="31" y="3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2786760" y="793080"/>
                <a:ext cx="12600" cy="47160"/>
              </a:xfrm>
              <a:custGeom>
                <a:rect b="b" l="l" r="r" t="t"/>
                <a:pathLst>
                  <a:path extrusionOk="0" h="131" w="35">
                    <a:moveTo>
                      <a:pt x="3" y="120"/>
                    </a:moveTo>
                    <a:cubicBezTo>
                      <a:pt x="2" y="104"/>
                      <a:pt x="2" y="89"/>
                      <a:pt x="2" y="74"/>
                    </a:cubicBezTo>
                    <a:cubicBezTo>
                      <a:pt x="1" y="52"/>
                      <a:pt x="0" y="27"/>
                      <a:pt x="12" y="7"/>
                    </a:cubicBezTo>
                    <a:cubicBezTo>
                      <a:pt x="15" y="2"/>
                      <a:pt x="21" y="0"/>
                      <a:pt x="27" y="3"/>
                    </a:cubicBezTo>
                    <a:cubicBezTo>
                      <a:pt x="32" y="6"/>
                      <a:pt x="34" y="13"/>
                      <a:pt x="31" y="18"/>
                    </a:cubicBezTo>
                    <a:cubicBezTo>
                      <a:pt x="30" y="20"/>
                      <a:pt x="28" y="22"/>
                      <a:pt x="27" y="25"/>
                    </a:cubicBezTo>
                    <a:cubicBezTo>
                      <a:pt x="27" y="26"/>
                      <a:pt x="26" y="27"/>
                      <a:pt x="26" y="28"/>
                    </a:cubicBezTo>
                    <a:cubicBezTo>
                      <a:pt x="25" y="30"/>
                      <a:pt x="24" y="33"/>
                      <a:pt x="24" y="35"/>
                    </a:cubicBezTo>
                    <a:cubicBezTo>
                      <a:pt x="23" y="40"/>
                      <a:pt x="23" y="46"/>
                      <a:pt x="23" y="52"/>
                    </a:cubicBezTo>
                    <a:cubicBezTo>
                      <a:pt x="22" y="74"/>
                      <a:pt x="23" y="97"/>
                      <a:pt x="23" y="120"/>
                    </a:cubicBezTo>
                    <a:cubicBezTo>
                      <a:pt x="24" y="125"/>
                      <a:pt x="19" y="130"/>
                      <a:pt x="13" y="130"/>
                    </a:cubicBezTo>
                    <a:cubicBezTo>
                      <a:pt x="7" y="130"/>
                      <a:pt x="3" y="125"/>
                      <a:pt x="3" y="1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2837160" y="770760"/>
                <a:ext cx="48240" cy="70200"/>
              </a:xfrm>
              <a:custGeom>
                <a:rect b="b" l="l" r="r" t="t"/>
                <a:pathLst>
                  <a:path extrusionOk="0" h="195" w="134">
                    <a:moveTo>
                      <a:pt x="70" y="194"/>
                    </a:moveTo>
                    <a:cubicBezTo>
                      <a:pt x="65" y="193"/>
                      <a:pt x="61" y="187"/>
                      <a:pt x="62" y="181"/>
                    </a:cubicBezTo>
                    <a:cubicBezTo>
                      <a:pt x="68" y="159"/>
                      <a:pt x="75" y="137"/>
                      <a:pt x="81" y="115"/>
                    </a:cubicBezTo>
                    <a:cubicBezTo>
                      <a:pt x="80" y="116"/>
                      <a:pt x="79" y="118"/>
                      <a:pt x="77" y="119"/>
                    </a:cubicBezTo>
                    <a:cubicBezTo>
                      <a:pt x="72" y="124"/>
                      <a:pt x="66" y="128"/>
                      <a:pt x="60" y="132"/>
                    </a:cubicBezTo>
                    <a:cubicBezTo>
                      <a:pt x="54" y="136"/>
                      <a:pt x="47" y="138"/>
                      <a:pt x="39" y="140"/>
                    </a:cubicBezTo>
                    <a:cubicBezTo>
                      <a:pt x="33" y="141"/>
                      <a:pt x="26" y="140"/>
                      <a:pt x="19" y="138"/>
                    </a:cubicBezTo>
                    <a:cubicBezTo>
                      <a:pt x="13" y="136"/>
                      <a:pt x="8" y="130"/>
                      <a:pt x="5" y="125"/>
                    </a:cubicBezTo>
                    <a:cubicBezTo>
                      <a:pt x="2" y="120"/>
                      <a:pt x="1" y="113"/>
                      <a:pt x="1" y="107"/>
                    </a:cubicBezTo>
                    <a:cubicBezTo>
                      <a:pt x="0" y="98"/>
                      <a:pt x="1" y="91"/>
                      <a:pt x="3" y="83"/>
                    </a:cubicBezTo>
                    <a:cubicBezTo>
                      <a:pt x="5" y="72"/>
                      <a:pt x="7" y="61"/>
                      <a:pt x="11" y="49"/>
                    </a:cubicBezTo>
                    <a:cubicBezTo>
                      <a:pt x="13" y="43"/>
                      <a:pt x="16" y="36"/>
                      <a:pt x="18" y="30"/>
                    </a:cubicBezTo>
                    <a:cubicBezTo>
                      <a:pt x="20" y="22"/>
                      <a:pt x="23" y="14"/>
                      <a:pt x="27" y="8"/>
                    </a:cubicBezTo>
                    <a:cubicBezTo>
                      <a:pt x="31" y="3"/>
                      <a:pt x="37" y="0"/>
                      <a:pt x="42" y="3"/>
                    </a:cubicBezTo>
                    <a:cubicBezTo>
                      <a:pt x="45" y="5"/>
                      <a:pt x="47" y="7"/>
                      <a:pt x="48" y="10"/>
                    </a:cubicBezTo>
                    <a:cubicBezTo>
                      <a:pt x="48" y="13"/>
                      <a:pt x="48" y="17"/>
                      <a:pt x="46" y="20"/>
                    </a:cubicBezTo>
                    <a:cubicBezTo>
                      <a:pt x="45" y="21"/>
                      <a:pt x="44" y="23"/>
                      <a:pt x="43" y="25"/>
                    </a:cubicBezTo>
                    <a:cubicBezTo>
                      <a:pt x="40" y="31"/>
                      <a:pt x="38" y="37"/>
                      <a:pt x="35" y="43"/>
                    </a:cubicBezTo>
                    <a:cubicBezTo>
                      <a:pt x="34" y="48"/>
                      <a:pt x="32" y="54"/>
                      <a:pt x="30" y="59"/>
                    </a:cubicBezTo>
                    <a:cubicBezTo>
                      <a:pt x="28" y="63"/>
                      <a:pt x="27" y="68"/>
                      <a:pt x="26" y="73"/>
                    </a:cubicBezTo>
                    <a:cubicBezTo>
                      <a:pt x="25" y="77"/>
                      <a:pt x="24" y="81"/>
                      <a:pt x="23" y="86"/>
                    </a:cubicBezTo>
                    <a:cubicBezTo>
                      <a:pt x="23" y="90"/>
                      <a:pt x="22" y="95"/>
                      <a:pt x="21" y="101"/>
                    </a:cubicBezTo>
                    <a:cubicBezTo>
                      <a:pt x="21" y="103"/>
                      <a:pt x="21" y="105"/>
                      <a:pt x="21" y="108"/>
                    </a:cubicBezTo>
                    <a:cubicBezTo>
                      <a:pt x="22" y="109"/>
                      <a:pt x="22" y="109"/>
                      <a:pt x="22" y="111"/>
                    </a:cubicBezTo>
                    <a:cubicBezTo>
                      <a:pt x="23" y="112"/>
                      <a:pt x="23" y="112"/>
                      <a:pt x="23" y="114"/>
                    </a:cubicBezTo>
                    <a:lnTo>
                      <a:pt x="23" y="115"/>
                    </a:lnTo>
                    <a:cubicBezTo>
                      <a:pt x="24" y="115"/>
                      <a:pt x="24" y="115"/>
                      <a:pt x="24" y="115"/>
                    </a:cubicBezTo>
                    <a:cubicBezTo>
                      <a:pt x="24" y="116"/>
                      <a:pt x="24" y="116"/>
                      <a:pt x="25" y="116"/>
                    </a:cubicBezTo>
                    <a:cubicBezTo>
                      <a:pt x="25" y="117"/>
                      <a:pt x="26" y="117"/>
                      <a:pt x="26" y="118"/>
                    </a:cubicBezTo>
                    <a:lnTo>
                      <a:pt x="27" y="118"/>
                    </a:lnTo>
                    <a:lnTo>
                      <a:pt x="28" y="119"/>
                    </a:lnTo>
                    <a:cubicBezTo>
                      <a:pt x="29" y="119"/>
                      <a:pt x="29" y="119"/>
                      <a:pt x="30" y="119"/>
                    </a:cubicBezTo>
                    <a:lnTo>
                      <a:pt x="31" y="119"/>
                    </a:lnTo>
                    <a:cubicBezTo>
                      <a:pt x="33" y="119"/>
                      <a:pt x="34" y="119"/>
                      <a:pt x="35" y="119"/>
                    </a:cubicBezTo>
                    <a:lnTo>
                      <a:pt x="34" y="119"/>
                    </a:lnTo>
                    <a:cubicBezTo>
                      <a:pt x="35" y="119"/>
                      <a:pt x="36" y="119"/>
                      <a:pt x="37" y="119"/>
                    </a:cubicBezTo>
                    <a:cubicBezTo>
                      <a:pt x="39" y="118"/>
                      <a:pt x="41" y="118"/>
                      <a:pt x="42" y="117"/>
                    </a:cubicBezTo>
                    <a:cubicBezTo>
                      <a:pt x="44" y="116"/>
                      <a:pt x="46" y="115"/>
                      <a:pt x="48" y="115"/>
                    </a:cubicBezTo>
                    <a:cubicBezTo>
                      <a:pt x="51" y="113"/>
                      <a:pt x="54" y="111"/>
                      <a:pt x="56" y="109"/>
                    </a:cubicBezTo>
                    <a:cubicBezTo>
                      <a:pt x="61" y="107"/>
                      <a:pt x="64" y="103"/>
                      <a:pt x="68" y="100"/>
                    </a:cubicBezTo>
                    <a:cubicBezTo>
                      <a:pt x="73" y="95"/>
                      <a:pt x="79" y="89"/>
                      <a:pt x="84" y="83"/>
                    </a:cubicBezTo>
                    <a:cubicBezTo>
                      <a:pt x="83" y="83"/>
                      <a:pt x="83" y="84"/>
                      <a:pt x="83" y="84"/>
                    </a:cubicBezTo>
                    <a:cubicBezTo>
                      <a:pt x="89" y="77"/>
                      <a:pt x="95" y="69"/>
                      <a:pt x="100" y="61"/>
                    </a:cubicBezTo>
                    <a:cubicBezTo>
                      <a:pt x="101" y="58"/>
                      <a:pt x="103" y="54"/>
                      <a:pt x="105" y="51"/>
                    </a:cubicBezTo>
                    <a:cubicBezTo>
                      <a:pt x="106" y="48"/>
                      <a:pt x="108" y="45"/>
                      <a:pt x="109" y="42"/>
                    </a:cubicBezTo>
                    <a:cubicBezTo>
                      <a:pt x="111" y="39"/>
                      <a:pt x="113" y="37"/>
                      <a:pt x="116" y="35"/>
                    </a:cubicBezTo>
                    <a:cubicBezTo>
                      <a:pt x="123" y="31"/>
                      <a:pt x="133" y="38"/>
                      <a:pt x="131" y="47"/>
                    </a:cubicBezTo>
                    <a:cubicBezTo>
                      <a:pt x="130" y="49"/>
                      <a:pt x="129" y="52"/>
                      <a:pt x="128" y="55"/>
                    </a:cubicBezTo>
                    <a:cubicBezTo>
                      <a:pt x="126" y="58"/>
                      <a:pt x="125" y="61"/>
                      <a:pt x="123" y="64"/>
                    </a:cubicBezTo>
                    <a:cubicBezTo>
                      <a:pt x="122" y="66"/>
                      <a:pt x="120" y="67"/>
                      <a:pt x="119" y="69"/>
                    </a:cubicBezTo>
                    <a:cubicBezTo>
                      <a:pt x="113" y="84"/>
                      <a:pt x="108" y="100"/>
                      <a:pt x="103" y="115"/>
                    </a:cubicBezTo>
                    <a:cubicBezTo>
                      <a:pt x="100" y="126"/>
                      <a:pt x="97" y="137"/>
                      <a:pt x="94" y="148"/>
                    </a:cubicBezTo>
                    <a:cubicBezTo>
                      <a:pt x="90" y="161"/>
                      <a:pt x="87" y="173"/>
                      <a:pt x="84" y="186"/>
                    </a:cubicBezTo>
                    <a:cubicBezTo>
                      <a:pt x="82" y="191"/>
                      <a:pt x="78" y="194"/>
                      <a:pt x="73" y="194"/>
                    </a:cubicBezTo>
                    <a:cubicBezTo>
                      <a:pt x="72" y="194"/>
                      <a:pt x="71" y="194"/>
                      <a:pt x="70" y="19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2889000" y="784800"/>
                <a:ext cx="61200" cy="125640"/>
              </a:xfrm>
              <a:custGeom>
                <a:rect b="b" l="l" r="r" t="t"/>
                <a:pathLst>
                  <a:path extrusionOk="0" h="349" w="170">
                    <a:moveTo>
                      <a:pt x="43" y="327"/>
                    </a:moveTo>
                    <a:lnTo>
                      <a:pt x="44" y="327"/>
                    </a:lnTo>
                    <a:cubicBezTo>
                      <a:pt x="45" y="327"/>
                      <a:pt x="45" y="327"/>
                      <a:pt x="45" y="327"/>
                    </a:cubicBezTo>
                    <a:cubicBezTo>
                      <a:pt x="45" y="326"/>
                      <a:pt x="45" y="326"/>
                      <a:pt x="45" y="326"/>
                    </a:cubicBezTo>
                    <a:cubicBezTo>
                      <a:pt x="45" y="326"/>
                      <a:pt x="46" y="325"/>
                      <a:pt x="46" y="324"/>
                    </a:cubicBezTo>
                    <a:cubicBezTo>
                      <a:pt x="47" y="323"/>
                      <a:pt x="48" y="322"/>
                      <a:pt x="48" y="321"/>
                    </a:cubicBezTo>
                    <a:cubicBezTo>
                      <a:pt x="49" y="317"/>
                      <a:pt x="51" y="313"/>
                      <a:pt x="52" y="309"/>
                    </a:cubicBezTo>
                    <a:cubicBezTo>
                      <a:pt x="59" y="285"/>
                      <a:pt x="66" y="261"/>
                      <a:pt x="72" y="236"/>
                    </a:cubicBezTo>
                    <a:cubicBezTo>
                      <a:pt x="77" y="214"/>
                      <a:pt x="83" y="193"/>
                      <a:pt x="90" y="171"/>
                    </a:cubicBezTo>
                    <a:cubicBezTo>
                      <a:pt x="92" y="160"/>
                      <a:pt x="95" y="150"/>
                      <a:pt x="98" y="140"/>
                    </a:cubicBezTo>
                    <a:cubicBezTo>
                      <a:pt x="98" y="139"/>
                      <a:pt x="99" y="138"/>
                      <a:pt x="99" y="137"/>
                    </a:cubicBezTo>
                    <a:cubicBezTo>
                      <a:pt x="93" y="144"/>
                      <a:pt x="87" y="152"/>
                      <a:pt x="80" y="160"/>
                    </a:cubicBezTo>
                    <a:cubicBezTo>
                      <a:pt x="67" y="176"/>
                      <a:pt x="54" y="192"/>
                      <a:pt x="42" y="210"/>
                    </a:cubicBezTo>
                    <a:cubicBezTo>
                      <a:pt x="39" y="215"/>
                      <a:pt x="36" y="220"/>
                      <a:pt x="34" y="225"/>
                    </a:cubicBezTo>
                    <a:cubicBezTo>
                      <a:pt x="31" y="230"/>
                      <a:pt x="30" y="236"/>
                      <a:pt x="28" y="241"/>
                    </a:cubicBezTo>
                    <a:cubicBezTo>
                      <a:pt x="26" y="247"/>
                      <a:pt x="24" y="252"/>
                      <a:pt x="24" y="257"/>
                    </a:cubicBezTo>
                    <a:cubicBezTo>
                      <a:pt x="23" y="262"/>
                      <a:pt x="23" y="266"/>
                      <a:pt x="22" y="270"/>
                    </a:cubicBezTo>
                    <a:cubicBezTo>
                      <a:pt x="22" y="275"/>
                      <a:pt x="22" y="280"/>
                      <a:pt x="23" y="284"/>
                    </a:cubicBezTo>
                    <a:cubicBezTo>
                      <a:pt x="23" y="288"/>
                      <a:pt x="24" y="291"/>
                      <a:pt x="24" y="295"/>
                    </a:cubicBezTo>
                    <a:cubicBezTo>
                      <a:pt x="25" y="299"/>
                      <a:pt x="26" y="302"/>
                      <a:pt x="27" y="305"/>
                    </a:cubicBezTo>
                    <a:cubicBezTo>
                      <a:pt x="28" y="308"/>
                      <a:pt x="30" y="310"/>
                      <a:pt x="31" y="313"/>
                    </a:cubicBezTo>
                    <a:cubicBezTo>
                      <a:pt x="32" y="315"/>
                      <a:pt x="33" y="317"/>
                      <a:pt x="34" y="319"/>
                    </a:cubicBezTo>
                    <a:cubicBezTo>
                      <a:pt x="35" y="320"/>
                      <a:pt x="36" y="322"/>
                      <a:pt x="37" y="323"/>
                    </a:cubicBezTo>
                    <a:cubicBezTo>
                      <a:pt x="38" y="323"/>
                      <a:pt x="38" y="324"/>
                      <a:pt x="39" y="324"/>
                    </a:cubicBezTo>
                    <a:cubicBezTo>
                      <a:pt x="39" y="325"/>
                      <a:pt x="40" y="325"/>
                      <a:pt x="41" y="326"/>
                    </a:cubicBezTo>
                    <a:lnTo>
                      <a:pt x="42" y="326"/>
                    </a:lnTo>
                    <a:cubicBezTo>
                      <a:pt x="42" y="327"/>
                      <a:pt x="43" y="327"/>
                      <a:pt x="43" y="327"/>
                    </a:cubicBezTo>
                    <a:moveTo>
                      <a:pt x="25" y="341"/>
                    </a:moveTo>
                    <a:cubicBezTo>
                      <a:pt x="20" y="337"/>
                      <a:pt x="16" y="331"/>
                      <a:pt x="13" y="324"/>
                    </a:cubicBezTo>
                    <a:cubicBezTo>
                      <a:pt x="5" y="312"/>
                      <a:pt x="2" y="296"/>
                      <a:pt x="2" y="281"/>
                    </a:cubicBezTo>
                    <a:cubicBezTo>
                      <a:pt x="0" y="250"/>
                      <a:pt x="11" y="219"/>
                      <a:pt x="30" y="194"/>
                    </a:cubicBezTo>
                    <a:cubicBezTo>
                      <a:pt x="36" y="184"/>
                      <a:pt x="43" y="175"/>
                      <a:pt x="51" y="166"/>
                    </a:cubicBezTo>
                    <a:cubicBezTo>
                      <a:pt x="56" y="160"/>
                      <a:pt x="60" y="154"/>
                      <a:pt x="65" y="148"/>
                    </a:cubicBezTo>
                    <a:cubicBezTo>
                      <a:pt x="67" y="145"/>
                      <a:pt x="70" y="143"/>
                      <a:pt x="72" y="140"/>
                    </a:cubicBezTo>
                    <a:cubicBezTo>
                      <a:pt x="68" y="141"/>
                      <a:pt x="63" y="143"/>
                      <a:pt x="58" y="143"/>
                    </a:cubicBezTo>
                    <a:cubicBezTo>
                      <a:pt x="55" y="143"/>
                      <a:pt x="52" y="143"/>
                      <a:pt x="49" y="141"/>
                    </a:cubicBezTo>
                    <a:cubicBezTo>
                      <a:pt x="46" y="141"/>
                      <a:pt x="44" y="139"/>
                      <a:pt x="42" y="137"/>
                    </a:cubicBezTo>
                    <a:cubicBezTo>
                      <a:pt x="40" y="135"/>
                      <a:pt x="38" y="133"/>
                      <a:pt x="37" y="130"/>
                    </a:cubicBezTo>
                    <a:cubicBezTo>
                      <a:pt x="35" y="127"/>
                      <a:pt x="35" y="123"/>
                      <a:pt x="34" y="120"/>
                    </a:cubicBezTo>
                    <a:cubicBezTo>
                      <a:pt x="34" y="115"/>
                      <a:pt x="34" y="111"/>
                      <a:pt x="35" y="107"/>
                    </a:cubicBezTo>
                    <a:cubicBezTo>
                      <a:pt x="35" y="104"/>
                      <a:pt x="35" y="101"/>
                      <a:pt x="36" y="98"/>
                    </a:cubicBezTo>
                    <a:cubicBezTo>
                      <a:pt x="36" y="92"/>
                      <a:pt x="38" y="86"/>
                      <a:pt x="39" y="80"/>
                    </a:cubicBezTo>
                    <a:cubicBezTo>
                      <a:pt x="41" y="70"/>
                      <a:pt x="44" y="60"/>
                      <a:pt x="48" y="50"/>
                    </a:cubicBezTo>
                    <a:cubicBezTo>
                      <a:pt x="50" y="43"/>
                      <a:pt x="53" y="37"/>
                      <a:pt x="56" y="30"/>
                    </a:cubicBezTo>
                    <a:cubicBezTo>
                      <a:pt x="59" y="23"/>
                      <a:pt x="63" y="17"/>
                      <a:pt x="68" y="12"/>
                    </a:cubicBezTo>
                    <a:cubicBezTo>
                      <a:pt x="73" y="6"/>
                      <a:pt x="80" y="2"/>
                      <a:pt x="87" y="1"/>
                    </a:cubicBezTo>
                    <a:cubicBezTo>
                      <a:pt x="93" y="0"/>
                      <a:pt x="98" y="4"/>
                      <a:pt x="99" y="10"/>
                    </a:cubicBezTo>
                    <a:cubicBezTo>
                      <a:pt x="101" y="17"/>
                      <a:pt x="95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7" y="24"/>
                      <a:pt x="86" y="24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7" y="24"/>
                      <a:pt x="86" y="25"/>
                      <a:pt x="85" y="25"/>
                    </a:cubicBezTo>
                    <a:cubicBezTo>
                      <a:pt x="85" y="26"/>
                      <a:pt x="84" y="27"/>
                      <a:pt x="83" y="27"/>
                    </a:cubicBezTo>
                    <a:cubicBezTo>
                      <a:pt x="82" y="30"/>
                      <a:pt x="80" y="31"/>
                      <a:pt x="79" y="33"/>
                    </a:cubicBezTo>
                    <a:cubicBezTo>
                      <a:pt x="77" y="37"/>
                      <a:pt x="74" y="42"/>
                      <a:pt x="72" y="46"/>
                    </a:cubicBezTo>
                    <a:cubicBezTo>
                      <a:pt x="72" y="47"/>
                      <a:pt x="72" y="47"/>
                      <a:pt x="71" y="47"/>
                    </a:cubicBezTo>
                    <a:lnTo>
                      <a:pt x="72" y="47"/>
                    </a:lnTo>
                    <a:cubicBezTo>
                      <a:pt x="69" y="53"/>
                      <a:pt x="67" y="59"/>
                      <a:pt x="64" y="66"/>
                    </a:cubicBezTo>
                    <a:cubicBezTo>
                      <a:pt x="63" y="70"/>
                      <a:pt x="62" y="76"/>
                      <a:pt x="60" y="80"/>
                    </a:cubicBezTo>
                    <a:cubicBezTo>
                      <a:pt x="60" y="84"/>
                      <a:pt x="59" y="87"/>
                      <a:pt x="58" y="90"/>
                    </a:cubicBezTo>
                    <a:cubicBezTo>
                      <a:pt x="57" y="98"/>
                      <a:pt x="56" y="106"/>
                      <a:pt x="56" y="114"/>
                    </a:cubicBezTo>
                    <a:cubicBezTo>
                      <a:pt x="56" y="115"/>
                      <a:pt x="56" y="116"/>
                      <a:pt x="56" y="117"/>
                    </a:cubicBezTo>
                    <a:cubicBezTo>
                      <a:pt x="56" y="118"/>
                      <a:pt x="56" y="119"/>
                      <a:pt x="56" y="120"/>
                    </a:cubicBezTo>
                    <a:lnTo>
                      <a:pt x="56" y="121"/>
                    </a:lnTo>
                    <a:cubicBezTo>
                      <a:pt x="57" y="121"/>
                      <a:pt x="57" y="121"/>
                      <a:pt x="57" y="122"/>
                    </a:cubicBezTo>
                    <a:cubicBezTo>
                      <a:pt x="58" y="122"/>
                      <a:pt x="59" y="122"/>
                      <a:pt x="59" y="122"/>
                    </a:cubicBezTo>
                    <a:lnTo>
                      <a:pt x="60" y="122"/>
                    </a:lnTo>
                    <a:cubicBezTo>
                      <a:pt x="60" y="121"/>
                      <a:pt x="61" y="121"/>
                      <a:pt x="62" y="121"/>
                    </a:cubicBezTo>
                    <a:cubicBezTo>
                      <a:pt x="62" y="121"/>
                      <a:pt x="63" y="120"/>
                      <a:pt x="64" y="120"/>
                    </a:cubicBezTo>
                    <a:cubicBezTo>
                      <a:pt x="66" y="119"/>
                      <a:pt x="68" y="118"/>
                      <a:pt x="70" y="116"/>
                    </a:cubicBezTo>
                    <a:cubicBezTo>
                      <a:pt x="74" y="113"/>
                      <a:pt x="78" y="109"/>
                      <a:pt x="83" y="105"/>
                    </a:cubicBezTo>
                    <a:cubicBezTo>
                      <a:pt x="94" y="95"/>
                      <a:pt x="104" y="83"/>
                      <a:pt x="113" y="72"/>
                    </a:cubicBezTo>
                    <a:cubicBezTo>
                      <a:pt x="120" y="64"/>
                      <a:pt x="126" y="56"/>
                      <a:pt x="132" y="48"/>
                    </a:cubicBezTo>
                    <a:cubicBezTo>
                      <a:pt x="134" y="45"/>
                      <a:pt x="136" y="41"/>
                      <a:pt x="137" y="38"/>
                    </a:cubicBezTo>
                    <a:cubicBezTo>
                      <a:pt x="139" y="34"/>
                      <a:pt x="141" y="31"/>
                      <a:pt x="143" y="27"/>
                    </a:cubicBezTo>
                    <a:cubicBezTo>
                      <a:pt x="145" y="24"/>
                      <a:pt x="147" y="22"/>
                      <a:pt x="150" y="18"/>
                    </a:cubicBezTo>
                    <a:cubicBezTo>
                      <a:pt x="153" y="14"/>
                      <a:pt x="159" y="13"/>
                      <a:pt x="164" y="16"/>
                    </a:cubicBezTo>
                    <a:cubicBezTo>
                      <a:pt x="167" y="18"/>
                      <a:pt x="169" y="22"/>
                      <a:pt x="169" y="25"/>
                    </a:cubicBezTo>
                    <a:cubicBezTo>
                      <a:pt x="169" y="29"/>
                      <a:pt x="167" y="32"/>
                      <a:pt x="165" y="35"/>
                    </a:cubicBezTo>
                    <a:lnTo>
                      <a:pt x="166" y="34"/>
                    </a:lnTo>
                    <a:cubicBezTo>
                      <a:pt x="161" y="42"/>
                      <a:pt x="156" y="49"/>
                      <a:pt x="151" y="56"/>
                    </a:cubicBezTo>
                    <a:cubicBezTo>
                      <a:pt x="150" y="58"/>
                      <a:pt x="149" y="59"/>
                      <a:pt x="148" y="61"/>
                    </a:cubicBezTo>
                    <a:lnTo>
                      <a:pt x="148" y="60"/>
                    </a:lnTo>
                    <a:cubicBezTo>
                      <a:pt x="143" y="73"/>
                      <a:pt x="137" y="87"/>
                      <a:pt x="131" y="101"/>
                    </a:cubicBezTo>
                    <a:cubicBezTo>
                      <a:pt x="130" y="106"/>
                      <a:pt x="128" y="111"/>
                      <a:pt x="126" y="116"/>
                    </a:cubicBezTo>
                    <a:cubicBezTo>
                      <a:pt x="124" y="122"/>
                      <a:pt x="123" y="127"/>
                      <a:pt x="121" y="133"/>
                    </a:cubicBezTo>
                    <a:cubicBezTo>
                      <a:pt x="117" y="144"/>
                      <a:pt x="114" y="155"/>
                      <a:pt x="110" y="167"/>
                    </a:cubicBezTo>
                    <a:cubicBezTo>
                      <a:pt x="107" y="178"/>
                      <a:pt x="104" y="189"/>
                      <a:pt x="101" y="200"/>
                    </a:cubicBezTo>
                    <a:cubicBezTo>
                      <a:pt x="95" y="222"/>
                      <a:pt x="90" y="244"/>
                      <a:pt x="84" y="266"/>
                    </a:cubicBezTo>
                    <a:cubicBezTo>
                      <a:pt x="82" y="275"/>
                      <a:pt x="79" y="285"/>
                      <a:pt x="77" y="295"/>
                    </a:cubicBezTo>
                    <a:cubicBezTo>
                      <a:pt x="74" y="305"/>
                      <a:pt x="72" y="315"/>
                      <a:pt x="69" y="324"/>
                    </a:cubicBezTo>
                    <a:cubicBezTo>
                      <a:pt x="67" y="330"/>
                      <a:pt x="64" y="336"/>
                      <a:pt x="60" y="341"/>
                    </a:cubicBezTo>
                    <a:cubicBezTo>
                      <a:pt x="56" y="345"/>
                      <a:pt x="49" y="348"/>
                      <a:pt x="43" y="348"/>
                    </a:cubicBezTo>
                    <a:lnTo>
                      <a:pt x="42" y="348"/>
                    </a:lnTo>
                    <a:cubicBezTo>
                      <a:pt x="36" y="348"/>
                      <a:pt x="30" y="345"/>
                      <a:pt x="25" y="3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2965320" y="777240"/>
                <a:ext cx="41400" cy="34200"/>
              </a:xfrm>
              <a:custGeom>
                <a:rect b="b" l="l" r="r" t="t"/>
                <a:pathLst>
                  <a:path extrusionOk="0" h="95" w="115">
                    <a:moveTo>
                      <a:pt x="39" y="92"/>
                    </a:moveTo>
                    <a:cubicBezTo>
                      <a:pt x="34" y="89"/>
                      <a:pt x="31" y="83"/>
                      <a:pt x="31" y="77"/>
                    </a:cubicBezTo>
                    <a:cubicBezTo>
                      <a:pt x="31" y="72"/>
                      <a:pt x="32" y="66"/>
                      <a:pt x="34" y="61"/>
                    </a:cubicBezTo>
                    <a:cubicBezTo>
                      <a:pt x="35" y="59"/>
                      <a:pt x="35" y="56"/>
                      <a:pt x="35" y="54"/>
                    </a:cubicBezTo>
                    <a:cubicBezTo>
                      <a:pt x="36" y="49"/>
                      <a:pt x="36" y="45"/>
                      <a:pt x="37" y="41"/>
                    </a:cubicBezTo>
                    <a:cubicBezTo>
                      <a:pt x="37" y="39"/>
                      <a:pt x="37" y="37"/>
                      <a:pt x="36" y="34"/>
                    </a:cubicBezTo>
                    <a:cubicBezTo>
                      <a:pt x="35" y="35"/>
                      <a:pt x="34" y="35"/>
                      <a:pt x="33" y="35"/>
                    </a:cubicBezTo>
                    <a:cubicBezTo>
                      <a:pt x="30" y="36"/>
                      <a:pt x="27" y="36"/>
                      <a:pt x="24" y="36"/>
                    </a:cubicBezTo>
                    <a:cubicBezTo>
                      <a:pt x="18" y="36"/>
                      <a:pt x="13" y="35"/>
                      <a:pt x="8" y="32"/>
                    </a:cubicBezTo>
                    <a:cubicBezTo>
                      <a:pt x="3" y="29"/>
                      <a:pt x="0" y="22"/>
                      <a:pt x="2" y="15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11" y="5"/>
                      <a:pt x="15" y="3"/>
                      <a:pt x="19" y="2"/>
                    </a:cubicBezTo>
                    <a:cubicBezTo>
                      <a:pt x="25" y="0"/>
                      <a:pt x="33" y="0"/>
                      <a:pt x="40" y="3"/>
                    </a:cubicBezTo>
                    <a:cubicBezTo>
                      <a:pt x="47" y="6"/>
                      <a:pt x="53" y="12"/>
                      <a:pt x="56" y="20"/>
                    </a:cubicBezTo>
                    <a:cubicBezTo>
                      <a:pt x="59" y="28"/>
                      <a:pt x="59" y="37"/>
                      <a:pt x="58" y="45"/>
                    </a:cubicBezTo>
                    <a:cubicBezTo>
                      <a:pt x="58" y="50"/>
                      <a:pt x="57" y="54"/>
                      <a:pt x="56" y="58"/>
                    </a:cubicBezTo>
                    <a:cubicBezTo>
                      <a:pt x="56" y="60"/>
                      <a:pt x="56" y="62"/>
                      <a:pt x="55" y="65"/>
                    </a:cubicBezTo>
                    <a:cubicBezTo>
                      <a:pt x="55" y="67"/>
                      <a:pt x="54" y="70"/>
                      <a:pt x="53" y="72"/>
                    </a:cubicBezTo>
                    <a:cubicBezTo>
                      <a:pt x="54" y="72"/>
                      <a:pt x="55" y="72"/>
                      <a:pt x="56" y="72"/>
                    </a:cubicBezTo>
                    <a:lnTo>
                      <a:pt x="55" y="72"/>
                    </a:lnTo>
                    <a:cubicBezTo>
                      <a:pt x="59" y="71"/>
                      <a:pt x="62" y="70"/>
                      <a:pt x="65" y="69"/>
                    </a:cubicBezTo>
                    <a:cubicBezTo>
                      <a:pt x="77" y="65"/>
                      <a:pt x="87" y="59"/>
                      <a:pt x="98" y="54"/>
                    </a:cubicBezTo>
                    <a:cubicBezTo>
                      <a:pt x="103" y="52"/>
                      <a:pt x="110" y="55"/>
                      <a:pt x="112" y="59"/>
                    </a:cubicBezTo>
                    <a:cubicBezTo>
                      <a:pt x="114" y="65"/>
                      <a:pt x="112" y="70"/>
                      <a:pt x="106" y="73"/>
                    </a:cubicBezTo>
                    <a:cubicBezTo>
                      <a:pt x="101" y="76"/>
                      <a:pt x="95" y="79"/>
                      <a:pt x="89" y="82"/>
                    </a:cubicBezTo>
                    <a:cubicBezTo>
                      <a:pt x="87" y="83"/>
                      <a:pt x="84" y="84"/>
                      <a:pt x="81" y="86"/>
                    </a:cubicBezTo>
                    <a:cubicBezTo>
                      <a:pt x="77" y="87"/>
                      <a:pt x="74" y="89"/>
                      <a:pt x="70" y="90"/>
                    </a:cubicBezTo>
                    <a:cubicBezTo>
                      <a:pt x="66" y="91"/>
                      <a:pt x="62" y="93"/>
                      <a:pt x="58" y="94"/>
                    </a:cubicBezTo>
                    <a:cubicBezTo>
                      <a:pt x="56" y="94"/>
                      <a:pt x="53" y="94"/>
                      <a:pt x="50" y="94"/>
                    </a:cubicBezTo>
                    <a:cubicBezTo>
                      <a:pt x="46" y="94"/>
                      <a:pt x="43" y="94"/>
                      <a:pt x="39" y="9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/>
          <p:nvPr/>
        </p:nvSpPr>
        <p:spPr>
          <a:xfrm>
            <a:off x="-302011" y="-169892"/>
            <a:ext cx="9748023" cy="5483284"/>
          </a:xfrm>
          <a:custGeom>
            <a:rect b="b" l="l" r="r" t="t"/>
            <a:pathLst>
              <a:path extrusionOk="0" h="15750" w="24222">
                <a:moveTo>
                  <a:pt x="19" y="15749"/>
                </a:moveTo>
                <a:lnTo>
                  <a:pt x="19" y="15748"/>
                </a:lnTo>
                <a:lnTo>
                  <a:pt x="1079" y="15748"/>
                </a:lnTo>
                <a:lnTo>
                  <a:pt x="1079" y="15749"/>
                </a:lnTo>
                <a:lnTo>
                  <a:pt x="1147" y="15749"/>
                </a:lnTo>
                <a:lnTo>
                  <a:pt x="1147" y="15748"/>
                </a:lnTo>
                <a:lnTo>
                  <a:pt x="2046" y="15748"/>
                </a:lnTo>
                <a:lnTo>
                  <a:pt x="2046" y="15749"/>
                </a:lnTo>
                <a:lnTo>
                  <a:pt x="2115" y="15749"/>
                </a:lnTo>
                <a:lnTo>
                  <a:pt x="2115" y="15748"/>
                </a:lnTo>
                <a:lnTo>
                  <a:pt x="3174" y="15748"/>
                </a:lnTo>
                <a:lnTo>
                  <a:pt x="3174" y="15749"/>
                </a:lnTo>
                <a:lnTo>
                  <a:pt x="3244" y="15749"/>
                </a:lnTo>
                <a:lnTo>
                  <a:pt x="3244" y="15748"/>
                </a:lnTo>
                <a:lnTo>
                  <a:pt x="4143" y="15748"/>
                </a:lnTo>
                <a:lnTo>
                  <a:pt x="4143" y="15749"/>
                </a:lnTo>
                <a:lnTo>
                  <a:pt x="4211" y="15749"/>
                </a:lnTo>
                <a:lnTo>
                  <a:pt x="4211" y="15748"/>
                </a:lnTo>
                <a:lnTo>
                  <a:pt x="5271" y="15748"/>
                </a:lnTo>
                <a:lnTo>
                  <a:pt x="5271" y="15749"/>
                </a:lnTo>
                <a:lnTo>
                  <a:pt x="5339" y="15749"/>
                </a:lnTo>
                <a:lnTo>
                  <a:pt x="5339" y="15748"/>
                </a:lnTo>
                <a:lnTo>
                  <a:pt x="6238" y="15748"/>
                </a:lnTo>
                <a:lnTo>
                  <a:pt x="6238" y="15749"/>
                </a:lnTo>
                <a:lnTo>
                  <a:pt x="6308" y="15749"/>
                </a:lnTo>
                <a:lnTo>
                  <a:pt x="6308" y="15748"/>
                </a:lnTo>
                <a:lnTo>
                  <a:pt x="7366" y="15748"/>
                </a:lnTo>
                <a:lnTo>
                  <a:pt x="7366" y="15749"/>
                </a:lnTo>
                <a:lnTo>
                  <a:pt x="7436" y="15749"/>
                </a:lnTo>
                <a:lnTo>
                  <a:pt x="7436" y="15748"/>
                </a:lnTo>
                <a:lnTo>
                  <a:pt x="8335" y="15748"/>
                </a:lnTo>
                <a:lnTo>
                  <a:pt x="8335" y="15749"/>
                </a:lnTo>
                <a:lnTo>
                  <a:pt x="8403" y="15749"/>
                </a:lnTo>
                <a:lnTo>
                  <a:pt x="8403" y="15748"/>
                </a:lnTo>
                <a:lnTo>
                  <a:pt x="9463" y="15748"/>
                </a:lnTo>
                <a:lnTo>
                  <a:pt x="9463" y="15749"/>
                </a:lnTo>
                <a:lnTo>
                  <a:pt x="9531" y="15749"/>
                </a:lnTo>
                <a:lnTo>
                  <a:pt x="9531" y="15748"/>
                </a:lnTo>
                <a:lnTo>
                  <a:pt x="10430" y="15748"/>
                </a:lnTo>
                <a:lnTo>
                  <a:pt x="10430" y="15749"/>
                </a:lnTo>
                <a:lnTo>
                  <a:pt x="10500" y="15749"/>
                </a:lnTo>
                <a:lnTo>
                  <a:pt x="10500" y="15748"/>
                </a:lnTo>
                <a:lnTo>
                  <a:pt x="11559" y="15748"/>
                </a:lnTo>
                <a:lnTo>
                  <a:pt x="11559" y="15749"/>
                </a:lnTo>
                <a:lnTo>
                  <a:pt x="11628" y="15749"/>
                </a:lnTo>
                <a:lnTo>
                  <a:pt x="11628" y="15748"/>
                </a:lnTo>
                <a:lnTo>
                  <a:pt x="12526" y="15748"/>
                </a:lnTo>
                <a:lnTo>
                  <a:pt x="12526" y="15749"/>
                </a:lnTo>
                <a:lnTo>
                  <a:pt x="12594" y="15749"/>
                </a:lnTo>
                <a:lnTo>
                  <a:pt x="12594" y="15748"/>
                </a:lnTo>
                <a:lnTo>
                  <a:pt x="13654" y="15748"/>
                </a:lnTo>
                <a:lnTo>
                  <a:pt x="13654" y="15749"/>
                </a:lnTo>
                <a:lnTo>
                  <a:pt x="13722" y="15749"/>
                </a:lnTo>
                <a:lnTo>
                  <a:pt x="13722" y="15748"/>
                </a:lnTo>
                <a:lnTo>
                  <a:pt x="14622" y="15748"/>
                </a:lnTo>
                <a:lnTo>
                  <a:pt x="14622" y="15749"/>
                </a:lnTo>
                <a:lnTo>
                  <a:pt x="14691" y="15749"/>
                </a:lnTo>
                <a:lnTo>
                  <a:pt x="14691" y="15748"/>
                </a:lnTo>
                <a:lnTo>
                  <a:pt x="15750" y="15748"/>
                </a:lnTo>
                <a:lnTo>
                  <a:pt x="15750" y="15749"/>
                </a:lnTo>
                <a:lnTo>
                  <a:pt x="15819" y="15749"/>
                </a:lnTo>
                <a:lnTo>
                  <a:pt x="15819" y="15748"/>
                </a:lnTo>
                <a:lnTo>
                  <a:pt x="16718" y="15748"/>
                </a:lnTo>
                <a:lnTo>
                  <a:pt x="16718" y="15749"/>
                </a:lnTo>
                <a:lnTo>
                  <a:pt x="16786" y="15749"/>
                </a:lnTo>
                <a:lnTo>
                  <a:pt x="16786" y="15748"/>
                </a:lnTo>
                <a:lnTo>
                  <a:pt x="17846" y="15748"/>
                </a:lnTo>
                <a:lnTo>
                  <a:pt x="17846" y="15749"/>
                </a:lnTo>
                <a:lnTo>
                  <a:pt x="17914" y="15749"/>
                </a:lnTo>
                <a:lnTo>
                  <a:pt x="17914" y="15748"/>
                </a:lnTo>
                <a:lnTo>
                  <a:pt x="18814" y="15748"/>
                </a:lnTo>
                <a:lnTo>
                  <a:pt x="18814" y="15749"/>
                </a:lnTo>
                <a:lnTo>
                  <a:pt x="18883" y="15749"/>
                </a:lnTo>
                <a:lnTo>
                  <a:pt x="18883" y="15748"/>
                </a:lnTo>
                <a:lnTo>
                  <a:pt x="19942" y="15748"/>
                </a:lnTo>
                <a:lnTo>
                  <a:pt x="19942" y="15749"/>
                </a:lnTo>
                <a:lnTo>
                  <a:pt x="20011" y="15749"/>
                </a:lnTo>
                <a:lnTo>
                  <a:pt x="20011" y="15748"/>
                </a:lnTo>
                <a:lnTo>
                  <a:pt x="20910" y="15748"/>
                </a:lnTo>
                <a:lnTo>
                  <a:pt x="20910" y="15749"/>
                </a:lnTo>
                <a:lnTo>
                  <a:pt x="20978" y="15749"/>
                </a:lnTo>
                <a:lnTo>
                  <a:pt x="20978" y="15748"/>
                </a:lnTo>
                <a:lnTo>
                  <a:pt x="22038" y="15748"/>
                </a:lnTo>
                <a:lnTo>
                  <a:pt x="22038" y="15749"/>
                </a:lnTo>
                <a:lnTo>
                  <a:pt x="22106" y="15749"/>
                </a:lnTo>
                <a:lnTo>
                  <a:pt x="22106" y="15748"/>
                </a:lnTo>
                <a:lnTo>
                  <a:pt x="23006" y="15748"/>
                </a:lnTo>
                <a:lnTo>
                  <a:pt x="23006" y="15749"/>
                </a:lnTo>
                <a:lnTo>
                  <a:pt x="23075" y="15749"/>
                </a:lnTo>
                <a:lnTo>
                  <a:pt x="23075" y="15748"/>
                </a:lnTo>
                <a:lnTo>
                  <a:pt x="24134" y="15748"/>
                </a:lnTo>
                <a:lnTo>
                  <a:pt x="24134" y="15749"/>
                </a:lnTo>
                <a:lnTo>
                  <a:pt x="24203" y="15749"/>
                </a:lnTo>
                <a:lnTo>
                  <a:pt x="24203" y="15748"/>
                </a:lnTo>
                <a:lnTo>
                  <a:pt x="24221" y="15748"/>
                </a:lnTo>
                <a:lnTo>
                  <a:pt x="24221" y="15680"/>
                </a:lnTo>
                <a:lnTo>
                  <a:pt x="24203" y="15680"/>
                </a:lnTo>
                <a:lnTo>
                  <a:pt x="24203" y="14726"/>
                </a:lnTo>
                <a:lnTo>
                  <a:pt x="24221" y="14726"/>
                </a:lnTo>
                <a:lnTo>
                  <a:pt x="24221" y="14657"/>
                </a:lnTo>
                <a:lnTo>
                  <a:pt x="24203" y="14657"/>
                </a:lnTo>
                <a:lnTo>
                  <a:pt x="24203" y="13651"/>
                </a:lnTo>
                <a:lnTo>
                  <a:pt x="24221" y="13651"/>
                </a:lnTo>
                <a:lnTo>
                  <a:pt x="24221" y="13583"/>
                </a:lnTo>
                <a:lnTo>
                  <a:pt x="24203" y="13583"/>
                </a:lnTo>
                <a:lnTo>
                  <a:pt x="24203" y="12630"/>
                </a:lnTo>
                <a:lnTo>
                  <a:pt x="24221" y="12630"/>
                </a:lnTo>
                <a:lnTo>
                  <a:pt x="24221" y="12561"/>
                </a:lnTo>
                <a:lnTo>
                  <a:pt x="24203" y="12561"/>
                </a:lnTo>
                <a:lnTo>
                  <a:pt x="24203" y="11556"/>
                </a:lnTo>
                <a:lnTo>
                  <a:pt x="24221" y="11556"/>
                </a:lnTo>
                <a:lnTo>
                  <a:pt x="24221" y="11487"/>
                </a:lnTo>
                <a:lnTo>
                  <a:pt x="24203" y="11487"/>
                </a:lnTo>
                <a:lnTo>
                  <a:pt x="24203" y="10533"/>
                </a:lnTo>
                <a:lnTo>
                  <a:pt x="24221" y="10533"/>
                </a:lnTo>
                <a:lnTo>
                  <a:pt x="24221" y="10465"/>
                </a:lnTo>
                <a:lnTo>
                  <a:pt x="24203" y="10465"/>
                </a:lnTo>
                <a:lnTo>
                  <a:pt x="24203" y="9459"/>
                </a:lnTo>
                <a:lnTo>
                  <a:pt x="24221" y="9459"/>
                </a:lnTo>
                <a:lnTo>
                  <a:pt x="24221" y="9391"/>
                </a:lnTo>
                <a:lnTo>
                  <a:pt x="24203" y="9391"/>
                </a:lnTo>
                <a:lnTo>
                  <a:pt x="24203" y="8438"/>
                </a:lnTo>
                <a:lnTo>
                  <a:pt x="24221" y="8438"/>
                </a:lnTo>
                <a:lnTo>
                  <a:pt x="24221" y="8369"/>
                </a:lnTo>
                <a:lnTo>
                  <a:pt x="24203" y="8369"/>
                </a:lnTo>
                <a:lnTo>
                  <a:pt x="24203" y="7364"/>
                </a:lnTo>
                <a:lnTo>
                  <a:pt x="24221" y="7364"/>
                </a:lnTo>
                <a:lnTo>
                  <a:pt x="24221" y="7296"/>
                </a:lnTo>
                <a:lnTo>
                  <a:pt x="24203" y="7296"/>
                </a:lnTo>
                <a:lnTo>
                  <a:pt x="24203" y="6342"/>
                </a:lnTo>
                <a:lnTo>
                  <a:pt x="24221" y="6342"/>
                </a:lnTo>
                <a:lnTo>
                  <a:pt x="24221" y="6274"/>
                </a:lnTo>
                <a:lnTo>
                  <a:pt x="24203" y="6274"/>
                </a:lnTo>
                <a:lnTo>
                  <a:pt x="24203" y="5268"/>
                </a:lnTo>
                <a:lnTo>
                  <a:pt x="24221" y="5268"/>
                </a:lnTo>
                <a:lnTo>
                  <a:pt x="24221" y="5200"/>
                </a:lnTo>
                <a:lnTo>
                  <a:pt x="24203" y="5200"/>
                </a:lnTo>
                <a:lnTo>
                  <a:pt x="24203" y="4247"/>
                </a:lnTo>
                <a:lnTo>
                  <a:pt x="24221" y="4247"/>
                </a:lnTo>
                <a:lnTo>
                  <a:pt x="24221" y="4178"/>
                </a:lnTo>
                <a:lnTo>
                  <a:pt x="24203" y="4178"/>
                </a:lnTo>
                <a:lnTo>
                  <a:pt x="24203" y="3172"/>
                </a:lnTo>
                <a:lnTo>
                  <a:pt x="24221" y="3172"/>
                </a:lnTo>
                <a:lnTo>
                  <a:pt x="24221" y="3104"/>
                </a:lnTo>
                <a:lnTo>
                  <a:pt x="24203" y="3104"/>
                </a:lnTo>
                <a:lnTo>
                  <a:pt x="24203" y="2150"/>
                </a:lnTo>
                <a:lnTo>
                  <a:pt x="24221" y="2150"/>
                </a:lnTo>
                <a:lnTo>
                  <a:pt x="24221" y="2082"/>
                </a:lnTo>
                <a:lnTo>
                  <a:pt x="24203" y="2082"/>
                </a:lnTo>
                <a:lnTo>
                  <a:pt x="24203" y="1076"/>
                </a:lnTo>
                <a:lnTo>
                  <a:pt x="24221" y="1076"/>
                </a:lnTo>
                <a:lnTo>
                  <a:pt x="24221" y="1007"/>
                </a:lnTo>
                <a:lnTo>
                  <a:pt x="24203" y="1007"/>
                </a:lnTo>
                <a:lnTo>
                  <a:pt x="24203" y="55"/>
                </a:lnTo>
                <a:lnTo>
                  <a:pt x="24221" y="55"/>
                </a:lnTo>
                <a:lnTo>
                  <a:pt x="24221" y="0"/>
                </a:lnTo>
                <a:lnTo>
                  <a:pt x="0" y="0"/>
                </a:lnTo>
                <a:lnTo>
                  <a:pt x="0" y="15749"/>
                </a:lnTo>
                <a:lnTo>
                  <a:pt x="19" y="15749"/>
                </a:lnTo>
                <a:moveTo>
                  <a:pt x="23075" y="55"/>
                </a:moveTo>
                <a:lnTo>
                  <a:pt x="24134" y="55"/>
                </a:lnTo>
                <a:lnTo>
                  <a:pt x="24134" y="1007"/>
                </a:lnTo>
                <a:lnTo>
                  <a:pt x="23075" y="1007"/>
                </a:lnTo>
                <a:lnTo>
                  <a:pt x="23075" y="55"/>
                </a:lnTo>
                <a:moveTo>
                  <a:pt x="23075" y="1076"/>
                </a:moveTo>
                <a:lnTo>
                  <a:pt x="24134" y="1076"/>
                </a:lnTo>
                <a:lnTo>
                  <a:pt x="24134" y="2082"/>
                </a:lnTo>
                <a:lnTo>
                  <a:pt x="23075" y="2082"/>
                </a:lnTo>
                <a:lnTo>
                  <a:pt x="23075" y="1076"/>
                </a:lnTo>
                <a:moveTo>
                  <a:pt x="23075" y="2150"/>
                </a:moveTo>
                <a:lnTo>
                  <a:pt x="24134" y="2150"/>
                </a:lnTo>
                <a:lnTo>
                  <a:pt x="24134" y="3104"/>
                </a:lnTo>
                <a:lnTo>
                  <a:pt x="23075" y="3104"/>
                </a:lnTo>
                <a:lnTo>
                  <a:pt x="23075" y="2150"/>
                </a:lnTo>
                <a:moveTo>
                  <a:pt x="23075" y="3172"/>
                </a:moveTo>
                <a:lnTo>
                  <a:pt x="24134" y="3172"/>
                </a:lnTo>
                <a:lnTo>
                  <a:pt x="24134" y="4178"/>
                </a:lnTo>
                <a:lnTo>
                  <a:pt x="23075" y="4178"/>
                </a:lnTo>
                <a:lnTo>
                  <a:pt x="23075" y="3172"/>
                </a:lnTo>
                <a:moveTo>
                  <a:pt x="23075" y="4247"/>
                </a:moveTo>
                <a:lnTo>
                  <a:pt x="24134" y="4247"/>
                </a:lnTo>
                <a:lnTo>
                  <a:pt x="24134" y="5200"/>
                </a:lnTo>
                <a:lnTo>
                  <a:pt x="23075" y="5200"/>
                </a:lnTo>
                <a:lnTo>
                  <a:pt x="23075" y="4247"/>
                </a:lnTo>
                <a:moveTo>
                  <a:pt x="23075" y="5268"/>
                </a:moveTo>
                <a:lnTo>
                  <a:pt x="24134" y="5268"/>
                </a:lnTo>
                <a:lnTo>
                  <a:pt x="24134" y="6274"/>
                </a:lnTo>
                <a:lnTo>
                  <a:pt x="23075" y="6274"/>
                </a:lnTo>
                <a:lnTo>
                  <a:pt x="23075" y="5268"/>
                </a:lnTo>
                <a:moveTo>
                  <a:pt x="23075" y="6342"/>
                </a:moveTo>
                <a:lnTo>
                  <a:pt x="24134" y="6342"/>
                </a:lnTo>
                <a:lnTo>
                  <a:pt x="24134" y="7296"/>
                </a:lnTo>
                <a:lnTo>
                  <a:pt x="23075" y="7296"/>
                </a:lnTo>
                <a:lnTo>
                  <a:pt x="23075" y="6342"/>
                </a:lnTo>
                <a:moveTo>
                  <a:pt x="23075" y="7364"/>
                </a:moveTo>
                <a:lnTo>
                  <a:pt x="24134" y="7364"/>
                </a:lnTo>
                <a:lnTo>
                  <a:pt x="24134" y="8369"/>
                </a:lnTo>
                <a:lnTo>
                  <a:pt x="23075" y="8369"/>
                </a:lnTo>
                <a:lnTo>
                  <a:pt x="23075" y="7364"/>
                </a:lnTo>
                <a:moveTo>
                  <a:pt x="23075" y="8438"/>
                </a:moveTo>
                <a:lnTo>
                  <a:pt x="24134" y="8438"/>
                </a:lnTo>
                <a:lnTo>
                  <a:pt x="24134" y="9391"/>
                </a:lnTo>
                <a:lnTo>
                  <a:pt x="23075" y="9391"/>
                </a:lnTo>
                <a:lnTo>
                  <a:pt x="23075" y="8438"/>
                </a:lnTo>
                <a:moveTo>
                  <a:pt x="23075" y="9459"/>
                </a:moveTo>
                <a:lnTo>
                  <a:pt x="24134" y="9459"/>
                </a:lnTo>
                <a:lnTo>
                  <a:pt x="24134" y="10465"/>
                </a:lnTo>
                <a:lnTo>
                  <a:pt x="23075" y="10465"/>
                </a:lnTo>
                <a:lnTo>
                  <a:pt x="23075" y="9459"/>
                </a:lnTo>
                <a:moveTo>
                  <a:pt x="23075" y="10533"/>
                </a:moveTo>
                <a:lnTo>
                  <a:pt x="24134" y="10533"/>
                </a:lnTo>
                <a:lnTo>
                  <a:pt x="24134" y="11487"/>
                </a:lnTo>
                <a:lnTo>
                  <a:pt x="23075" y="11487"/>
                </a:lnTo>
                <a:lnTo>
                  <a:pt x="23075" y="10533"/>
                </a:lnTo>
                <a:moveTo>
                  <a:pt x="23075" y="11556"/>
                </a:moveTo>
                <a:lnTo>
                  <a:pt x="24134" y="11556"/>
                </a:lnTo>
                <a:lnTo>
                  <a:pt x="24134" y="12561"/>
                </a:lnTo>
                <a:lnTo>
                  <a:pt x="23075" y="12561"/>
                </a:lnTo>
                <a:lnTo>
                  <a:pt x="23075" y="11556"/>
                </a:lnTo>
                <a:moveTo>
                  <a:pt x="23075" y="12630"/>
                </a:moveTo>
                <a:lnTo>
                  <a:pt x="24134" y="12630"/>
                </a:lnTo>
                <a:lnTo>
                  <a:pt x="24134" y="13583"/>
                </a:lnTo>
                <a:lnTo>
                  <a:pt x="23075" y="13583"/>
                </a:lnTo>
                <a:lnTo>
                  <a:pt x="23075" y="12630"/>
                </a:lnTo>
                <a:moveTo>
                  <a:pt x="23075" y="13651"/>
                </a:moveTo>
                <a:lnTo>
                  <a:pt x="24134" y="13651"/>
                </a:lnTo>
                <a:lnTo>
                  <a:pt x="24134" y="14657"/>
                </a:lnTo>
                <a:lnTo>
                  <a:pt x="23075" y="14657"/>
                </a:lnTo>
                <a:lnTo>
                  <a:pt x="23075" y="13651"/>
                </a:lnTo>
                <a:moveTo>
                  <a:pt x="23075" y="14726"/>
                </a:moveTo>
                <a:lnTo>
                  <a:pt x="24134" y="14726"/>
                </a:lnTo>
                <a:lnTo>
                  <a:pt x="24134" y="15680"/>
                </a:lnTo>
                <a:lnTo>
                  <a:pt x="23075" y="15680"/>
                </a:lnTo>
                <a:lnTo>
                  <a:pt x="23075" y="14726"/>
                </a:lnTo>
                <a:moveTo>
                  <a:pt x="22106" y="55"/>
                </a:moveTo>
                <a:lnTo>
                  <a:pt x="23006" y="55"/>
                </a:lnTo>
                <a:lnTo>
                  <a:pt x="23006" y="1007"/>
                </a:lnTo>
                <a:lnTo>
                  <a:pt x="22106" y="1007"/>
                </a:lnTo>
                <a:lnTo>
                  <a:pt x="22106" y="55"/>
                </a:lnTo>
                <a:moveTo>
                  <a:pt x="22106" y="1076"/>
                </a:moveTo>
                <a:lnTo>
                  <a:pt x="23006" y="1076"/>
                </a:lnTo>
                <a:lnTo>
                  <a:pt x="23006" y="2082"/>
                </a:lnTo>
                <a:lnTo>
                  <a:pt x="22106" y="2082"/>
                </a:lnTo>
                <a:lnTo>
                  <a:pt x="22106" y="1076"/>
                </a:lnTo>
                <a:moveTo>
                  <a:pt x="22106" y="2150"/>
                </a:moveTo>
                <a:lnTo>
                  <a:pt x="23006" y="2150"/>
                </a:lnTo>
                <a:lnTo>
                  <a:pt x="23006" y="3104"/>
                </a:lnTo>
                <a:lnTo>
                  <a:pt x="22106" y="3104"/>
                </a:lnTo>
                <a:lnTo>
                  <a:pt x="22106" y="2150"/>
                </a:lnTo>
                <a:moveTo>
                  <a:pt x="22106" y="3172"/>
                </a:moveTo>
                <a:lnTo>
                  <a:pt x="23006" y="3172"/>
                </a:lnTo>
                <a:lnTo>
                  <a:pt x="23006" y="4178"/>
                </a:lnTo>
                <a:lnTo>
                  <a:pt x="22106" y="4178"/>
                </a:lnTo>
                <a:lnTo>
                  <a:pt x="22106" y="3172"/>
                </a:lnTo>
                <a:moveTo>
                  <a:pt x="22106" y="4247"/>
                </a:moveTo>
                <a:lnTo>
                  <a:pt x="23006" y="4247"/>
                </a:lnTo>
                <a:lnTo>
                  <a:pt x="23006" y="5200"/>
                </a:lnTo>
                <a:lnTo>
                  <a:pt x="22106" y="5200"/>
                </a:lnTo>
                <a:lnTo>
                  <a:pt x="22106" y="4247"/>
                </a:lnTo>
                <a:moveTo>
                  <a:pt x="22106" y="5268"/>
                </a:moveTo>
                <a:lnTo>
                  <a:pt x="23006" y="5268"/>
                </a:lnTo>
                <a:lnTo>
                  <a:pt x="23006" y="6274"/>
                </a:lnTo>
                <a:lnTo>
                  <a:pt x="22106" y="6274"/>
                </a:lnTo>
                <a:lnTo>
                  <a:pt x="22106" y="5268"/>
                </a:lnTo>
                <a:moveTo>
                  <a:pt x="22106" y="6342"/>
                </a:moveTo>
                <a:lnTo>
                  <a:pt x="23006" y="6342"/>
                </a:lnTo>
                <a:lnTo>
                  <a:pt x="23006" y="7296"/>
                </a:lnTo>
                <a:lnTo>
                  <a:pt x="22106" y="7296"/>
                </a:lnTo>
                <a:lnTo>
                  <a:pt x="22106" y="6342"/>
                </a:lnTo>
                <a:moveTo>
                  <a:pt x="22106" y="7364"/>
                </a:moveTo>
                <a:lnTo>
                  <a:pt x="23006" y="7364"/>
                </a:lnTo>
                <a:lnTo>
                  <a:pt x="23006" y="8369"/>
                </a:lnTo>
                <a:lnTo>
                  <a:pt x="22106" y="8369"/>
                </a:lnTo>
                <a:lnTo>
                  <a:pt x="22106" y="7364"/>
                </a:lnTo>
                <a:moveTo>
                  <a:pt x="22106" y="8438"/>
                </a:moveTo>
                <a:lnTo>
                  <a:pt x="23006" y="8438"/>
                </a:lnTo>
                <a:lnTo>
                  <a:pt x="23006" y="9391"/>
                </a:lnTo>
                <a:lnTo>
                  <a:pt x="22106" y="9391"/>
                </a:lnTo>
                <a:lnTo>
                  <a:pt x="22106" y="8438"/>
                </a:lnTo>
                <a:moveTo>
                  <a:pt x="22106" y="9459"/>
                </a:moveTo>
                <a:lnTo>
                  <a:pt x="23006" y="9459"/>
                </a:lnTo>
                <a:lnTo>
                  <a:pt x="23006" y="10465"/>
                </a:lnTo>
                <a:lnTo>
                  <a:pt x="22106" y="10465"/>
                </a:lnTo>
                <a:lnTo>
                  <a:pt x="22106" y="9459"/>
                </a:lnTo>
                <a:moveTo>
                  <a:pt x="22106" y="10533"/>
                </a:moveTo>
                <a:lnTo>
                  <a:pt x="23006" y="10533"/>
                </a:lnTo>
                <a:lnTo>
                  <a:pt x="23006" y="11487"/>
                </a:lnTo>
                <a:lnTo>
                  <a:pt x="22106" y="11487"/>
                </a:lnTo>
                <a:lnTo>
                  <a:pt x="22106" y="10533"/>
                </a:lnTo>
                <a:moveTo>
                  <a:pt x="22106" y="11556"/>
                </a:moveTo>
                <a:lnTo>
                  <a:pt x="23006" y="11556"/>
                </a:lnTo>
                <a:lnTo>
                  <a:pt x="23006" y="12561"/>
                </a:lnTo>
                <a:lnTo>
                  <a:pt x="22106" y="12561"/>
                </a:lnTo>
                <a:lnTo>
                  <a:pt x="22106" y="11556"/>
                </a:lnTo>
                <a:moveTo>
                  <a:pt x="22106" y="12630"/>
                </a:moveTo>
                <a:lnTo>
                  <a:pt x="23006" y="12630"/>
                </a:lnTo>
                <a:lnTo>
                  <a:pt x="23006" y="13583"/>
                </a:lnTo>
                <a:lnTo>
                  <a:pt x="22106" y="13583"/>
                </a:lnTo>
                <a:lnTo>
                  <a:pt x="22106" y="12630"/>
                </a:lnTo>
                <a:moveTo>
                  <a:pt x="22106" y="13651"/>
                </a:moveTo>
                <a:lnTo>
                  <a:pt x="23006" y="13651"/>
                </a:lnTo>
                <a:lnTo>
                  <a:pt x="23006" y="14657"/>
                </a:lnTo>
                <a:lnTo>
                  <a:pt x="22106" y="14657"/>
                </a:lnTo>
                <a:lnTo>
                  <a:pt x="22106" y="13651"/>
                </a:lnTo>
                <a:moveTo>
                  <a:pt x="22106" y="14726"/>
                </a:moveTo>
                <a:lnTo>
                  <a:pt x="23006" y="14726"/>
                </a:lnTo>
                <a:lnTo>
                  <a:pt x="23006" y="15680"/>
                </a:lnTo>
                <a:lnTo>
                  <a:pt x="22106" y="15680"/>
                </a:lnTo>
                <a:lnTo>
                  <a:pt x="22106" y="14726"/>
                </a:lnTo>
                <a:moveTo>
                  <a:pt x="20978" y="55"/>
                </a:moveTo>
                <a:lnTo>
                  <a:pt x="22038" y="55"/>
                </a:lnTo>
                <a:lnTo>
                  <a:pt x="22038" y="1007"/>
                </a:lnTo>
                <a:lnTo>
                  <a:pt x="20978" y="1007"/>
                </a:lnTo>
                <a:lnTo>
                  <a:pt x="20978" y="55"/>
                </a:lnTo>
                <a:moveTo>
                  <a:pt x="20978" y="1076"/>
                </a:moveTo>
                <a:lnTo>
                  <a:pt x="22038" y="1076"/>
                </a:lnTo>
                <a:lnTo>
                  <a:pt x="22038" y="2082"/>
                </a:lnTo>
                <a:lnTo>
                  <a:pt x="20978" y="2082"/>
                </a:lnTo>
                <a:lnTo>
                  <a:pt x="20978" y="1076"/>
                </a:lnTo>
                <a:moveTo>
                  <a:pt x="20978" y="2150"/>
                </a:moveTo>
                <a:lnTo>
                  <a:pt x="22038" y="2150"/>
                </a:lnTo>
                <a:lnTo>
                  <a:pt x="22038" y="3104"/>
                </a:lnTo>
                <a:lnTo>
                  <a:pt x="20978" y="3104"/>
                </a:lnTo>
                <a:lnTo>
                  <a:pt x="20978" y="2150"/>
                </a:lnTo>
                <a:moveTo>
                  <a:pt x="20978" y="3172"/>
                </a:moveTo>
                <a:lnTo>
                  <a:pt x="22038" y="3172"/>
                </a:lnTo>
                <a:lnTo>
                  <a:pt x="22038" y="4178"/>
                </a:lnTo>
                <a:lnTo>
                  <a:pt x="20978" y="4178"/>
                </a:lnTo>
                <a:lnTo>
                  <a:pt x="20978" y="3172"/>
                </a:lnTo>
                <a:moveTo>
                  <a:pt x="20978" y="4247"/>
                </a:moveTo>
                <a:lnTo>
                  <a:pt x="22038" y="4247"/>
                </a:lnTo>
                <a:lnTo>
                  <a:pt x="22038" y="5200"/>
                </a:lnTo>
                <a:lnTo>
                  <a:pt x="20978" y="5200"/>
                </a:lnTo>
                <a:lnTo>
                  <a:pt x="20978" y="4247"/>
                </a:lnTo>
                <a:moveTo>
                  <a:pt x="20978" y="5268"/>
                </a:moveTo>
                <a:lnTo>
                  <a:pt x="22038" y="5268"/>
                </a:lnTo>
                <a:lnTo>
                  <a:pt x="22038" y="6274"/>
                </a:lnTo>
                <a:lnTo>
                  <a:pt x="20978" y="6274"/>
                </a:lnTo>
                <a:lnTo>
                  <a:pt x="20978" y="5268"/>
                </a:lnTo>
                <a:moveTo>
                  <a:pt x="20978" y="6342"/>
                </a:moveTo>
                <a:lnTo>
                  <a:pt x="22038" y="6342"/>
                </a:lnTo>
                <a:lnTo>
                  <a:pt x="22038" y="7296"/>
                </a:lnTo>
                <a:lnTo>
                  <a:pt x="20978" y="7296"/>
                </a:lnTo>
                <a:lnTo>
                  <a:pt x="20978" y="6342"/>
                </a:lnTo>
                <a:moveTo>
                  <a:pt x="20978" y="7364"/>
                </a:moveTo>
                <a:lnTo>
                  <a:pt x="22038" y="7364"/>
                </a:lnTo>
                <a:lnTo>
                  <a:pt x="22038" y="8369"/>
                </a:lnTo>
                <a:lnTo>
                  <a:pt x="20978" y="8369"/>
                </a:lnTo>
                <a:lnTo>
                  <a:pt x="20978" y="7364"/>
                </a:lnTo>
                <a:moveTo>
                  <a:pt x="20978" y="8438"/>
                </a:moveTo>
                <a:lnTo>
                  <a:pt x="22038" y="8438"/>
                </a:lnTo>
                <a:lnTo>
                  <a:pt x="22038" y="9391"/>
                </a:lnTo>
                <a:lnTo>
                  <a:pt x="20978" y="9391"/>
                </a:lnTo>
                <a:lnTo>
                  <a:pt x="20978" y="8438"/>
                </a:lnTo>
                <a:moveTo>
                  <a:pt x="20978" y="9459"/>
                </a:moveTo>
                <a:lnTo>
                  <a:pt x="22038" y="9459"/>
                </a:lnTo>
                <a:lnTo>
                  <a:pt x="22038" y="10465"/>
                </a:lnTo>
                <a:lnTo>
                  <a:pt x="20978" y="10465"/>
                </a:lnTo>
                <a:lnTo>
                  <a:pt x="20978" y="9459"/>
                </a:lnTo>
                <a:moveTo>
                  <a:pt x="20978" y="10533"/>
                </a:moveTo>
                <a:lnTo>
                  <a:pt x="22038" y="10533"/>
                </a:lnTo>
                <a:lnTo>
                  <a:pt x="22038" y="11487"/>
                </a:lnTo>
                <a:lnTo>
                  <a:pt x="20978" y="11487"/>
                </a:lnTo>
                <a:lnTo>
                  <a:pt x="20978" y="10533"/>
                </a:lnTo>
                <a:moveTo>
                  <a:pt x="20978" y="11556"/>
                </a:moveTo>
                <a:lnTo>
                  <a:pt x="22038" y="11556"/>
                </a:lnTo>
                <a:lnTo>
                  <a:pt x="22038" y="12561"/>
                </a:lnTo>
                <a:lnTo>
                  <a:pt x="20978" y="12561"/>
                </a:lnTo>
                <a:lnTo>
                  <a:pt x="20978" y="11556"/>
                </a:lnTo>
                <a:moveTo>
                  <a:pt x="20978" y="12630"/>
                </a:moveTo>
                <a:lnTo>
                  <a:pt x="22038" y="12630"/>
                </a:lnTo>
                <a:lnTo>
                  <a:pt x="22038" y="13583"/>
                </a:lnTo>
                <a:lnTo>
                  <a:pt x="20978" y="13583"/>
                </a:lnTo>
                <a:lnTo>
                  <a:pt x="20978" y="12630"/>
                </a:lnTo>
                <a:moveTo>
                  <a:pt x="20978" y="13651"/>
                </a:moveTo>
                <a:lnTo>
                  <a:pt x="22038" y="13651"/>
                </a:lnTo>
                <a:lnTo>
                  <a:pt x="22038" y="14657"/>
                </a:lnTo>
                <a:lnTo>
                  <a:pt x="20978" y="14657"/>
                </a:lnTo>
                <a:lnTo>
                  <a:pt x="20978" y="13651"/>
                </a:lnTo>
                <a:moveTo>
                  <a:pt x="20978" y="14726"/>
                </a:moveTo>
                <a:lnTo>
                  <a:pt x="22038" y="14726"/>
                </a:lnTo>
                <a:lnTo>
                  <a:pt x="22038" y="15680"/>
                </a:lnTo>
                <a:lnTo>
                  <a:pt x="20978" y="15680"/>
                </a:lnTo>
                <a:lnTo>
                  <a:pt x="20978" y="14726"/>
                </a:lnTo>
                <a:moveTo>
                  <a:pt x="20011" y="55"/>
                </a:moveTo>
                <a:lnTo>
                  <a:pt x="20910" y="55"/>
                </a:lnTo>
                <a:lnTo>
                  <a:pt x="20910" y="1007"/>
                </a:lnTo>
                <a:lnTo>
                  <a:pt x="20011" y="1007"/>
                </a:lnTo>
                <a:lnTo>
                  <a:pt x="20011" y="55"/>
                </a:lnTo>
                <a:moveTo>
                  <a:pt x="20011" y="1076"/>
                </a:moveTo>
                <a:lnTo>
                  <a:pt x="20910" y="1076"/>
                </a:lnTo>
                <a:lnTo>
                  <a:pt x="20910" y="2082"/>
                </a:lnTo>
                <a:lnTo>
                  <a:pt x="20011" y="2082"/>
                </a:lnTo>
                <a:lnTo>
                  <a:pt x="20011" y="1076"/>
                </a:lnTo>
                <a:moveTo>
                  <a:pt x="20011" y="2150"/>
                </a:moveTo>
                <a:lnTo>
                  <a:pt x="20910" y="2150"/>
                </a:lnTo>
                <a:lnTo>
                  <a:pt x="20910" y="3104"/>
                </a:lnTo>
                <a:lnTo>
                  <a:pt x="20011" y="3104"/>
                </a:lnTo>
                <a:lnTo>
                  <a:pt x="20011" y="2150"/>
                </a:lnTo>
                <a:moveTo>
                  <a:pt x="20011" y="3172"/>
                </a:moveTo>
                <a:lnTo>
                  <a:pt x="20910" y="3172"/>
                </a:lnTo>
                <a:lnTo>
                  <a:pt x="20910" y="4178"/>
                </a:lnTo>
                <a:lnTo>
                  <a:pt x="20011" y="4178"/>
                </a:lnTo>
                <a:lnTo>
                  <a:pt x="20011" y="3172"/>
                </a:lnTo>
                <a:moveTo>
                  <a:pt x="20011" y="4247"/>
                </a:moveTo>
                <a:lnTo>
                  <a:pt x="20910" y="4247"/>
                </a:lnTo>
                <a:lnTo>
                  <a:pt x="20910" y="5200"/>
                </a:lnTo>
                <a:lnTo>
                  <a:pt x="20011" y="5200"/>
                </a:lnTo>
                <a:lnTo>
                  <a:pt x="20011" y="4247"/>
                </a:lnTo>
                <a:moveTo>
                  <a:pt x="20011" y="5268"/>
                </a:moveTo>
                <a:lnTo>
                  <a:pt x="20910" y="5268"/>
                </a:lnTo>
                <a:lnTo>
                  <a:pt x="20910" y="6274"/>
                </a:lnTo>
                <a:lnTo>
                  <a:pt x="20011" y="6274"/>
                </a:lnTo>
                <a:lnTo>
                  <a:pt x="20011" y="5268"/>
                </a:lnTo>
                <a:moveTo>
                  <a:pt x="20011" y="6342"/>
                </a:moveTo>
                <a:lnTo>
                  <a:pt x="20910" y="6342"/>
                </a:lnTo>
                <a:lnTo>
                  <a:pt x="20910" y="7296"/>
                </a:lnTo>
                <a:lnTo>
                  <a:pt x="20011" y="7296"/>
                </a:lnTo>
                <a:lnTo>
                  <a:pt x="20011" y="6342"/>
                </a:lnTo>
                <a:moveTo>
                  <a:pt x="20011" y="7364"/>
                </a:moveTo>
                <a:lnTo>
                  <a:pt x="20910" y="7364"/>
                </a:lnTo>
                <a:lnTo>
                  <a:pt x="20910" y="8369"/>
                </a:lnTo>
                <a:lnTo>
                  <a:pt x="20011" y="8369"/>
                </a:lnTo>
                <a:lnTo>
                  <a:pt x="20011" y="7364"/>
                </a:lnTo>
                <a:moveTo>
                  <a:pt x="20011" y="8438"/>
                </a:moveTo>
                <a:lnTo>
                  <a:pt x="20910" y="8438"/>
                </a:lnTo>
                <a:lnTo>
                  <a:pt x="20910" y="9391"/>
                </a:lnTo>
                <a:lnTo>
                  <a:pt x="20011" y="9391"/>
                </a:lnTo>
                <a:lnTo>
                  <a:pt x="20011" y="8438"/>
                </a:lnTo>
                <a:moveTo>
                  <a:pt x="20011" y="9459"/>
                </a:moveTo>
                <a:lnTo>
                  <a:pt x="20910" y="9459"/>
                </a:lnTo>
                <a:lnTo>
                  <a:pt x="20910" y="10465"/>
                </a:lnTo>
                <a:lnTo>
                  <a:pt x="20011" y="10465"/>
                </a:lnTo>
                <a:lnTo>
                  <a:pt x="20011" y="9459"/>
                </a:lnTo>
                <a:moveTo>
                  <a:pt x="20011" y="10533"/>
                </a:moveTo>
                <a:lnTo>
                  <a:pt x="20910" y="10533"/>
                </a:lnTo>
                <a:lnTo>
                  <a:pt x="20910" y="11487"/>
                </a:lnTo>
                <a:lnTo>
                  <a:pt x="20011" y="11487"/>
                </a:lnTo>
                <a:lnTo>
                  <a:pt x="20011" y="10533"/>
                </a:lnTo>
                <a:moveTo>
                  <a:pt x="20011" y="11556"/>
                </a:moveTo>
                <a:lnTo>
                  <a:pt x="20910" y="11556"/>
                </a:lnTo>
                <a:lnTo>
                  <a:pt x="20910" y="12561"/>
                </a:lnTo>
                <a:lnTo>
                  <a:pt x="20011" y="12561"/>
                </a:lnTo>
                <a:lnTo>
                  <a:pt x="20011" y="11556"/>
                </a:lnTo>
                <a:moveTo>
                  <a:pt x="20011" y="12630"/>
                </a:moveTo>
                <a:lnTo>
                  <a:pt x="20910" y="12630"/>
                </a:lnTo>
                <a:lnTo>
                  <a:pt x="20910" y="13583"/>
                </a:lnTo>
                <a:lnTo>
                  <a:pt x="20011" y="13583"/>
                </a:lnTo>
                <a:lnTo>
                  <a:pt x="20011" y="12630"/>
                </a:lnTo>
                <a:moveTo>
                  <a:pt x="20011" y="13651"/>
                </a:moveTo>
                <a:lnTo>
                  <a:pt x="20910" y="13651"/>
                </a:lnTo>
                <a:lnTo>
                  <a:pt x="20910" y="14657"/>
                </a:lnTo>
                <a:lnTo>
                  <a:pt x="20011" y="14657"/>
                </a:lnTo>
                <a:lnTo>
                  <a:pt x="20011" y="13651"/>
                </a:lnTo>
                <a:moveTo>
                  <a:pt x="20011" y="14726"/>
                </a:moveTo>
                <a:lnTo>
                  <a:pt x="20910" y="14726"/>
                </a:lnTo>
                <a:lnTo>
                  <a:pt x="20910" y="15680"/>
                </a:lnTo>
                <a:lnTo>
                  <a:pt x="20011" y="15680"/>
                </a:lnTo>
                <a:lnTo>
                  <a:pt x="20011" y="14726"/>
                </a:lnTo>
                <a:moveTo>
                  <a:pt x="18883" y="55"/>
                </a:moveTo>
                <a:lnTo>
                  <a:pt x="19942" y="55"/>
                </a:lnTo>
                <a:lnTo>
                  <a:pt x="19942" y="1007"/>
                </a:lnTo>
                <a:lnTo>
                  <a:pt x="18883" y="1007"/>
                </a:lnTo>
                <a:lnTo>
                  <a:pt x="18883" y="55"/>
                </a:lnTo>
                <a:moveTo>
                  <a:pt x="18883" y="1076"/>
                </a:moveTo>
                <a:lnTo>
                  <a:pt x="19942" y="1076"/>
                </a:lnTo>
                <a:lnTo>
                  <a:pt x="19942" y="2082"/>
                </a:lnTo>
                <a:lnTo>
                  <a:pt x="18883" y="2082"/>
                </a:lnTo>
                <a:lnTo>
                  <a:pt x="18883" y="1076"/>
                </a:lnTo>
                <a:moveTo>
                  <a:pt x="18883" y="2150"/>
                </a:moveTo>
                <a:lnTo>
                  <a:pt x="19942" y="2150"/>
                </a:lnTo>
                <a:lnTo>
                  <a:pt x="19942" y="3104"/>
                </a:lnTo>
                <a:lnTo>
                  <a:pt x="18883" y="3104"/>
                </a:lnTo>
                <a:lnTo>
                  <a:pt x="18883" y="2150"/>
                </a:lnTo>
                <a:moveTo>
                  <a:pt x="18883" y="3172"/>
                </a:moveTo>
                <a:lnTo>
                  <a:pt x="19942" y="3172"/>
                </a:lnTo>
                <a:lnTo>
                  <a:pt x="19942" y="4178"/>
                </a:lnTo>
                <a:lnTo>
                  <a:pt x="18883" y="4178"/>
                </a:lnTo>
                <a:lnTo>
                  <a:pt x="18883" y="3172"/>
                </a:lnTo>
                <a:moveTo>
                  <a:pt x="18883" y="4247"/>
                </a:moveTo>
                <a:lnTo>
                  <a:pt x="19942" y="4247"/>
                </a:lnTo>
                <a:lnTo>
                  <a:pt x="19942" y="5200"/>
                </a:lnTo>
                <a:lnTo>
                  <a:pt x="18883" y="5200"/>
                </a:lnTo>
                <a:lnTo>
                  <a:pt x="18883" y="4247"/>
                </a:lnTo>
                <a:moveTo>
                  <a:pt x="18883" y="5268"/>
                </a:moveTo>
                <a:lnTo>
                  <a:pt x="19942" y="5268"/>
                </a:lnTo>
                <a:lnTo>
                  <a:pt x="19942" y="6274"/>
                </a:lnTo>
                <a:lnTo>
                  <a:pt x="18883" y="6274"/>
                </a:lnTo>
                <a:lnTo>
                  <a:pt x="18883" y="5268"/>
                </a:lnTo>
                <a:moveTo>
                  <a:pt x="18883" y="6342"/>
                </a:moveTo>
                <a:lnTo>
                  <a:pt x="19942" y="6342"/>
                </a:lnTo>
                <a:lnTo>
                  <a:pt x="19942" y="7296"/>
                </a:lnTo>
                <a:lnTo>
                  <a:pt x="18883" y="7296"/>
                </a:lnTo>
                <a:lnTo>
                  <a:pt x="18883" y="6342"/>
                </a:lnTo>
                <a:moveTo>
                  <a:pt x="18883" y="7364"/>
                </a:moveTo>
                <a:lnTo>
                  <a:pt x="19942" y="7364"/>
                </a:lnTo>
                <a:lnTo>
                  <a:pt x="19942" y="8369"/>
                </a:lnTo>
                <a:lnTo>
                  <a:pt x="18883" y="8369"/>
                </a:lnTo>
                <a:lnTo>
                  <a:pt x="18883" y="7364"/>
                </a:lnTo>
                <a:moveTo>
                  <a:pt x="18883" y="8438"/>
                </a:moveTo>
                <a:lnTo>
                  <a:pt x="19942" y="8438"/>
                </a:lnTo>
                <a:lnTo>
                  <a:pt x="19942" y="9391"/>
                </a:lnTo>
                <a:lnTo>
                  <a:pt x="18883" y="9391"/>
                </a:lnTo>
                <a:lnTo>
                  <a:pt x="18883" y="8438"/>
                </a:lnTo>
                <a:moveTo>
                  <a:pt x="18883" y="9459"/>
                </a:moveTo>
                <a:lnTo>
                  <a:pt x="19942" y="9459"/>
                </a:lnTo>
                <a:lnTo>
                  <a:pt x="19942" y="10465"/>
                </a:lnTo>
                <a:lnTo>
                  <a:pt x="18883" y="10465"/>
                </a:lnTo>
                <a:lnTo>
                  <a:pt x="18883" y="9459"/>
                </a:lnTo>
                <a:moveTo>
                  <a:pt x="18883" y="10533"/>
                </a:moveTo>
                <a:lnTo>
                  <a:pt x="19942" y="10533"/>
                </a:lnTo>
                <a:lnTo>
                  <a:pt x="19942" y="11487"/>
                </a:lnTo>
                <a:lnTo>
                  <a:pt x="18883" y="11487"/>
                </a:lnTo>
                <a:lnTo>
                  <a:pt x="18883" y="10533"/>
                </a:lnTo>
                <a:moveTo>
                  <a:pt x="18883" y="11556"/>
                </a:moveTo>
                <a:lnTo>
                  <a:pt x="19942" y="11556"/>
                </a:lnTo>
                <a:lnTo>
                  <a:pt x="19942" y="12561"/>
                </a:lnTo>
                <a:lnTo>
                  <a:pt x="18883" y="12561"/>
                </a:lnTo>
                <a:lnTo>
                  <a:pt x="18883" y="11556"/>
                </a:lnTo>
                <a:moveTo>
                  <a:pt x="18883" y="12630"/>
                </a:moveTo>
                <a:lnTo>
                  <a:pt x="19942" y="12630"/>
                </a:lnTo>
                <a:lnTo>
                  <a:pt x="19942" y="13583"/>
                </a:lnTo>
                <a:lnTo>
                  <a:pt x="18883" y="13583"/>
                </a:lnTo>
                <a:lnTo>
                  <a:pt x="18883" y="12630"/>
                </a:lnTo>
                <a:moveTo>
                  <a:pt x="18883" y="13651"/>
                </a:moveTo>
                <a:lnTo>
                  <a:pt x="19942" y="13651"/>
                </a:lnTo>
                <a:lnTo>
                  <a:pt x="19942" y="14657"/>
                </a:lnTo>
                <a:lnTo>
                  <a:pt x="18883" y="14657"/>
                </a:lnTo>
                <a:lnTo>
                  <a:pt x="18883" y="13651"/>
                </a:lnTo>
                <a:moveTo>
                  <a:pt x="18883" y="14726"/>
                </a:moveTo>
                <a:lnTo>
                  <a:pt x="19942" y="14726"/>
                </a:lnTo>
                <a:lnTo>
                  <a:pt x="19942" y="15680"/>
                </a:lnTo>
                <a:lnTo>
                  <a:pt x="18883" y="15680"/>
                </a:lnTo>
                <a:lnTo>
                  <a:pt x="18883" y="14726"/>
                </a:lnTo>
                <a:moveTo>
                  <a:pt x="17914" y="55"/>
                </a:moveTo>
                <a:lnTo>
                  <a:pt x="18814" y="55"/>
                </a:lnTo>
                <a:lnTo>
                  <a:pt x="18814" y="1007"/>
                </a:lnTo>
                <a:lnTo>
                  <a:pt x="17914" y="1007"/>
                </a:lnTo>
                <a:lnTo>
                  <a:pt x="17914" y="55"/>
                </a:lnTo>
                <a:moveTo>
                  <a:pt x="17914" y="1076"/>
                </a:moveTo>
                <a:lnTo>
                  <a:pt x="18814" y="1076"/>
                </a:lnTo>
                <a:lnTo>
                  <a:pt x="18814" y="2082"/>
                </a:lnTo>
                <a:lnTo>
                  <a:pt x="17914" y="2082"/>
                </a:lnTo>
                <a:lnTo>
                  <a:pt x="17914" y="1076"/>
                </a:lnTo>
                <a:moveTo>
                  <a:pt x="17914" y="2150"/>
                </a:moveTo>
                <a:lnTo>
                  <a:pt x="18814" y="2150"/>
                </a:lnTo>
                <a:lnTo>
                  <a:pt x="18814" y="3104"/>
                </a:lnTo>
                <a:lnTo>
                  <a:pt x="17914" y="3104"/>
                </a:lnTo>
                <a:lnTo>
                  <a:pt x="17914" y="2150"/>
                </a:lnTo>
                <a:moveTo>
                  <a:pt x="17914" y="3172"/>
                </a:moveTo>
                <a:lnTo>
                  <a:pt x="18814" y="3172"/>
                </a:lnTo>
                <a:lnTo>
                  <a:pt x="18814" y="4178"/>
                </a:lnTo>
                <a:lnTo>
                  <a:pt x="17914" y="4178"/>
                </a:lnTo>
                <a:lnTo>
                  <a:pt x="17914" y="3172"/>
                </a:lnTo>
                <a:moveTo>
                  <a:pt x="17914" y="4247"/>
                </a:moveTo>
                <a:lnTo>
                  <a:pt x="18814" y="4247"/>
                </a:lnTo>
                <a:lnTo>
                  <a:pt x="18814" y="5200"/>
                </a:lnTo>
                <a:lnTo>
                  <a:pt x="17914" y="5200"/>
                </a:lnTo>
                <a:lnTo>
                  <a:pt x="17914" y="4247"/>
                </a:lnTo>
                <a:moveTo>
                  <a:pt x="17914" y="5268"/>
                </a:moveTo>
                <a:lnTo>
                  <a:pt x="18814" y="5268"/>
                </a:lnTo>
                <a:lnTo>
                  <a:pt x="18814" y="6274"/>
                </a:lnTo>
                <a:lnTo>
                  <a:pt x="17914" y="6274"/>
                </a:lnTo>
                <a:lnTo>
                  <a:pt x="17914" y="5268"/>
                </a:lnTo>
                <a:moveTo>
                  <a:pt x="17914" y="6342"/>
                </a:moveTo>
                <a:lnTo>
                  <a:pt x="18814" y="6342"/>
                </a:lnTo>
                <a:lnTo>
                  <a:pt x="18814" y="7296"/>
                </a:lnTo>
                <a:lnTo>
                  <a:pt x="17914" y="7296"/>
                </a:lnTo>
                <a:lnTo>
                  <a:pt x="17914" y="6342"/>
                </a:lnTo>
                <a:moveTo>
                  <a:pt x="17914" y="7364"/>
                </a:moveTo>
                <a:lnTo>
                  <a:pt x="18814" y="7364"/>
                </a:lnTo>
                <a:lnTo>
                  <a:pt x="18814" y="8369"/>
                </a:lnTo>
                <a:lnTo>
                  <a:pt x="17914" y="8369"/>
                </a:lnTo>
                <a:lnTo>
                  <a:pt x="17914" y="7364"/>
                </a:lnTo>
                <a:moveTo>
                  <a:pt x="17914" y="8438"/>
                </a:moveTo>
                <a:lnTo>
                  <a:pt x="18814" y="8438"/>
                </a:lnTo>
                <a:lnTo>
                  <a:pt x="18814" y="9391"/>
                </a:lnTo>
                <a:lnTo>
                  <a:pt x="17914" y="9391"/>
                </a:lnTo>
                <a:lnTo>
                  <a:pt x="17914" y="8438"/>
                </a:lnTo>
                <a:moveTo>
                  <a:pt x="17914" y="9459"/>
                </a:moveTo>
                <a:lnTo>
                  <a:pt x="18814" y="9459"/>
                </a:lnTo>
                <a:lnTo>
                  <a:pt x="18814" y="10465"/>
                </a:lnTo>
                <a:lnTo>
                  <a:pt x="17914" y="10465"/>
                </a:lnTo>
                <a:lnTo>
                  <a:pt x="17914" y="9459"/>
                </a:lnTo>
                <a:moveTo>
                  <a:pt x="17914" y="10533"/>
                </a:moveTo>
                <a:lnTo>
                  <a:pt x="18814" y="10533"/>
                </a:lnTo>
                <a:lnTo>
                  <a:pt x="18814" y="11487"/>
                </a:lnTo>
                <a:lnTo>
                  <a:pt x="17914" y="11487"/>
                </a:lnTo>
                <a:lnTo>
                  <a:pt x="17914" y="10533"/>
                </a:lnTo>
                <a:moveTo>
                  <a:pt x="17914" y="11556"/>
                </a:moveTo>
                <a:lnTo>
                  <a:pt x="18814" y="11556"/>
                </a:lnTo>
                <a:lnTo>
                  <a:pt x="18814" y="12561"/>
                </a:lnTo>
                <a:lnTo>
                  <a:pt x="17914" y="12561"/>
                </a:lnTo>
                <a:lnTo>
                  <a:pt x="17914" y="11556"/>
                </a:lnTo>
                <a:moveTo>
                  <a:pt x="17914" y="12630"/>
                </a:moveTo>
                <a:lnTo>
                  <a:pt x="18814" y="12630"/>
                </a:lnTo>
                <a:lnTo>
                  <a:pt x="18814" y="13583"/>
                </a:lnTo>
                <a:lnTo>
                  <a:pt x="17914" y="13583"/>
                </a:lnTo>
                <a:lnTo>
                  <a:pt x="17914" y="12630"/>
                </a:lnTo>
                <a:moveTo>
                  <a:pt x="17914" y="13651"/>
                </a:moveTo>
                <a:lnTo>
                  <a:pt x="18814" y="13651"/>
                </a:lnTo>
                <a:lnTo>
                  <a:pt x="18814" y="14657"/>
                </a:lnTo>
                <a:lnTo>
                  <a:pt x="17914" y="14657"/>
                </a:lnTo>
                <a:lnTo>
                  <a:pt x="17914" y="13651"/>
                </a:lnTo>
                <a:moveTo>
                  <a:pt x="17914" y="14726"/>
                </a:moveTo>
                <a:lnTo>
                  <a:pt x="18814" y="14726"/>
                </a:lnTo>
                <a:lnTo>
                  <a:pt x="18814" y="15680"/>
                </a:lnTo>
                <a:lnTo>
                  <a:pt x="17914" y="15680"/>
                </a:lnTo>
                <a:lnTo>
                  <a:pt x="17914" y="14726"/>
                </a:lnTo>
                <a:moveTo>
                  <a:pt x="16786" y="55"/>
                </a:moveTo>
                <a:lnTo>
                  <a:pt x="17846" y="55"/>
                </a:lnTo>
                <a:lnTo>
                  <a:pt x="17846" y="1007"/>
                </a:lnTo>
                <a:lnTo>
                  <a:pt x="16786" y="1007"/>
                </a:lnTo>
                <a:lnTo>
                  <a:pt x="16786" y="55"/>
                </a:lnTo>
                <a:moveTo>
                  <a:pt x="16786" y="1076"/>
                </a:moveTo>
                <a:lnTo>
                  <a:pt x="17846" y="1076"/>
                </a:lnTo>
                <a:lnTo>
                  <a:pt x="17846" y="2082"/>
                </a:lnTo>
                <a:lnTo>
                  <a:pt x="16786" y="2082"/>
                </a:lnTo>
                <a:lnTo>
                  <a:pt x="16786" y="1076"/>
                </a:lnTo>
                <a:moveTo>
                  <a:pt x="16786" y="2150"/>
                </a:moveTo>
                <a:lnTo>
                  <a:pt x="17846" y="2150"/>
                </a:lnTo>
                <a:lnTo>
                  <a:pt x="17846" y="3104"/>
                </a:lnTo>
                <a:lnTo>
                  <a:pt x="16786" y="3104"/>
                </a:lnTo>
                <a:lnTo>
                  <a:pt x="16786" y="2150"/>
                </a:lnTo>
                <a:moveTo>
                  <a:pt x="16786" y="3172"/>
                </a:moveTo>
                <a:lnTo>
                  <a:pt x="17846" y="3172"/>
                </a:lnTo>
                <a:lnTo>
                  <a:pt x="17846" y="4178"/>
                </a:lnTo>
                <a:lnTo>
                  <a:pt x="16786" y="4178"/>
                </a:lnTo>
                <a:lnTo>
                  <a:pt x="16786" y="3172"/>
                </a:lnTo>
                <a:moveTo>
                  <a:pt x="16786" y="4247"/>
                </a:moveTo>
                <a:lnTo>
                  <a:pt x="17846" y="4247"/>
                </a:lnTo>
                <a:lnTo>
                  <a:pt x="17846" y="5200"/>
                </a:lnTo>
                <a:lnTo>
                  <a:pt x="16786" y="5200"/>
                </a:lnTo>
                <a:lnTo>
                  <a:pt x="16786" y="4247"/>
                </a:lnTo>
                <a:moveTo>
                  <a:pt x="16786" y="5268"/>
                </a:moveTo>
                <a:lnTo>
                  <a:pt x="17846" y="5268"/>
                </a:lnTo>
                <a:lnTo>
                  <a:pt x="17846" y="6274"/>
                </a:lnTo>
                <a:lnTo>
                  <a:pt x="16786" y="6274"/>
                </a:lnTo>
                <a:lnTo>
                  <a:pt x="16786" y="5268"/>
                </a:lnTo>
                <a:moveTo>
                  <a:pt x="16786" y="6342"/>
                </a:moveTo>
                <a:lnTo>
                  <a:pt x="17846" y="6342"/>
                </a:lnTo>
                <a:lnTo>
                  <a:pt x="17846" y="7296"/>
                </a:lnTo>
                <a:lnTo>
                  <a:pt x="16786" y="7296"/>
                </a:lnTo>
                <a:lnTo>
                  <a:pt x="16786" y="6342"/>
                </a:lnTo>
                <a:moveTo>
                  <a:pt x="16786" y="7364"/>
                </a:moveTo>
                <a:lnTo>
                  <a:pt x="17846" y="7364"/>
                </a:lnTo>
                <a:lnTo>
                  <a:pt x="17846" y="8369"/>
                </a:lnTo>
                <a:lnTo>
                  <a:pt x="16786" y="8369"/>
                </a:lnTo>
                <a:lnTo>
                  <a:pt x="16786" y="7364"/>
                </a:lnTo>
                <a:moveTo>
                  <a:pt x="16786" y="8438"/>
                </a:moveTo>
                <a:lnTo>
                  <a:pt x="17846" y="8438"/>
                </a:lnTo>
                <a:lnTo>
                  <a:pt x="17846" y="9391"/>
                </a:lnTo>
                <a:lnTo>
                  <a:pt x="16786" y="9391"/>
                </a:lnTo>
                <a:lnTo>
                  <a:pt x="16786" y="8438"/>
                </a:lnTo>
                <a:moveTo>
                  <a:pt x="16786" y="9459"/>
                </a:moveTo>
                <a:lnTo>
                  <a:pt x="17846" y="9459"/>
                </a:lnTo>
                <a:lnTo>
                  <a:pt x="17846" y="10465"/>
                </a:lnTo>
                <a:lnTo>
                  <a:pt x="16786" y="10465"/>
                </a:lnTo>
                <a:lnTo>
                  <a:pt x="16786" y="9459"/>
                </a:lnTo>
                <a:moveTo>
                  <a:pt x="16786" y="10533"/>
                </a:moveTo>
                <a:lnTo>
                  <a:pt x="17846" y="10533"/>
                </a:lnTo>
                <a:lnTo>
                  <a:pt x="17846" y="11487"/>
                </a:lnTo>
                <a:lnTo>
                  <a:pt x="16786" y="11487"/>
                </a:lnTo>
                <a:lnTo>
                  <a:pt x="16786" y="10533"/>
                </a:lnTo>
                <a:moveTo>
                  <a:pt x="16786" y="11556"/>
                </a:moveTo>
                <a:lnTo>
                  <a:pt x="17846" y="11556"/>
                </a:lnTo>
                <a:lnTo>
                  <a:pt x="17846" y="12561"/>
                </a:lnTo>
                <a:lnTo>
                  <a:pt x="16786" y="12561"/>
                </a:lnTo>
                <a:lnTo>
                  <a:pt x="16786" y="11556"/>
                </a:lnTo>
                <a:moveTo>
                  <a:pt x="16786" y="12630"/>
                </a:moveTo>
                <a:lnTo>
                  <a:pt x="17846" y="12630"/>
                </a:lnTo>
                <a:lnTo>
                  <a:pt x="17846" y="13583"/>
                </a:lnTo>
                <a:lnTo>
                  <a:pt x="16786" y="13583"/>
                </a:lnTo>
                <a:lnTo>
                  <a:pt x="16786" y="12630"/>
                </a:lnTo>
                <a:moveTo>
                  <a:pt x="16786" y="13651"/>
                </a:moveTo>
                <a:lnTo>
                  <a:pt x="17846" y="13651"/>
                </a:lnTo>
                <a:lnTo>
                  <a:pt x="17846" y="14657"/>
                </a:lnTo>
                <a:lnTo>
                  <a:pt x="16786" y="14657"/>
                </a:lnTo>
                <a:lnTo>
                  <a:pt x="16786" y="13651"/>
                </a:lnTo>
                <a:moveTo>
                  <a:pt x="16786" y="14726"/>
                </a:moveTo>
                <a:lnTo>
                  <a:pt x="17846" y="14726"/>
                </a:lnTo>
                <a:lnTo>
                  <a:pt x="17846" y="15680"/>
                </a:lnTo>
                <a:lnTo>
                  <a:pt x="16786" y="15680"/>
                </a:lnTo>
                <a:lnTo>
                  <a:pt x="16786" y="14726"/>
                </a:lnTo>
                <a:moveTo>
                  <a:pt x="15819" y="55"/>
                </a:moveTo>
                <a:lnTo>
                  <a:pt x="16718" y="55"/>
                </a:lnTo>
                <a:lnTo>
                  <a:pt x="16718" y="1007"/>
                </a:lnTo>
                <a:lnTo>
                  <a:pt x="15819" y="1007"/>
                </a:lnTo>
                <a:lnTo>
                  <a:pt x="15819" y="55"/>
                </a:lnTo>
                <a:moveTo>
                  <a:pt x="15819" y="1076"/>
                </a:moveTo>
                <a:lnTo>
                  <a:pt x="16718" y="1076"/>
                </a:lnTo>
                <a:lnTo>
                  <a:pt x="16718" y="2082"/>
                </a:lnTo>
                <a:lnTo>
                  <a:pt x="15819" y="2082"/>
                </a:lnTo>
                <a:lnTo>
                  <a:pt x="15819" y="1076"/>
                </a:lnTo>
                <a:moveTo>
                  <a:pt x="15819" y="2150"/>
                </a:moveTo>
                <a:lnTo>
                  <a:pt x="16718" y="2150"/>
                </a:lnTo>
                <a:lnTo>
                  <a:pt x="16718" y="3104"/>
                </a:lnTo>
                <a:lnTo>
                  <a:pt x="15819" y="3104"/>
                </a:lnTo>
                <a:lnTo>
                  <a:pt x="15819" y="2150"/>
                </a:lnTo>
                <a:moveTo>
                  <a:pt x="15819" y="3172"/>
                </a:moveTo>
                <a:lnTo>
                  <a:pt x="16718" y="3172"/>
                </a:lnTo>
                <a:lnTo>
                  <a:pt x="16718" y="4178"/>
                </a:lnTo>
                <a:lnTo>
                  <a:pt x="15819" y="4178"/>
                </a:lnTo>
                <a:lnTo>
                  <a:pt x="15819" y="3172"/>
                </a:lnTo>
                <a:moveTo>
                  <a:pt x="15819" y="4247"/>
                </a:moveTo>
                <a:lnTo>
                  <a:pt x="16718" y="4247"/>
                </a:lnTo>
                <a:lnTo>
                  <a:pt x="16718" y="5200"/>
                </a:lnTo>
                <a:lnTo>
                  <a:pt x="15819" y="5200"/>
                </a:lnTo>
                <a:lnTo>
                  <a:pt x="15819" y="4247"/>
                </a:lnTo>
                <a:moveTo>
                  <a:pt x="15819" y="5268"/>
                </a:moveTo>
                <a:lnTo>
                  <a:pt x="16718" y="5268"/>
                </a:lnTo>
                <a:lnTo>
                  <a:pt x="16718" y="6274"/>
                </a:lnTo>
                <a:lnTo>
                  <a:pt x="15819" y="6274"/>
                </a:lnTo>
                <a:lnTo>
                  <a:pt x="15819" y="5268"/>
                </a:lnTo>
                <a:moveTo>
                  <a:pt x="15819" y="6342"/>
                </a:moveTo>
                <a:lnTo>
                  <a:pt x="16718" y="6342"/>
                </a:lnTo>
                <a:lnTo>
                  <a:pt x="16718" y="7296"/>
                </a:lnTo>
                <a:lnTo>
                  <a:pt x="15819" y="7296"/>
                </a:lnTo>
                <a:lnTo>
                  <a:pt x="15819" y="6342"/>
                </a:lnTo>
                <a:moveTo>
                  <a:pt x="15819" y="7364"/>
                </a:moveTo>
                <a:lnTo>
                  <a:pt x="16718" y="7364"/>
                </a:lnTo>
                <a:lnTo>
                  <a:pt x="16718" y="8369"/>
                </a:lnTo>
                <a:lnTo>
                  <a:pt x="15819" y="8369"/>
                </a:lnTo>
                <a:lnTo>
                  <a:pt x="15819" y="7364"/>
                </a:lnTo>
                <a:moveTo>
                  <a:pt x="15819" y="8438"/>
                </a:moveTo>
                <a:lnTo>
                  <a:pt x="16718" y="8438"/>
                </a:lnTo>
                <a:lnTo>
                  <a:pt x="16718" y="9391"/>
                </a:lnTo>
                <a:lnTo>
                  <a:pt x="15819" y="9391"/>
                </a:lnTo>
                <a:lnTo>
                  <a:pt x="15819" y="8438"/>
                </a:lnTo>
                <a:moveTo>
                  <a:pt x="15819" y="9459"/>
                </a:moveTo>
                <a:lnTo>
                  <a:pt x="16718" y="9459"/>
                </a:lnTo>
                <a:lnTo>
                  <a:pt x="16718" y="10465"/>
                </a:lnTo>
                <a:lnTo>
                  <a:pt x="15819" y="10465"/>
                </a:lnTo>
                <a:lnTo>
                  <a:pt x="15819" y="9459"/>
                </a:lnTo>
                <a:moveTo>
                  <a:pt x="15819" y="10533"/>
                </a:moveTo>
                <a:lnTo>
                  <a:pt x="16718" y="10533"/>
                </a:lnTo>
                <a:lnTo>
                  <a:pt x="16718" y="11487"/>
                </a:lnTo>
                <a:lnTo>
                  <a:pt x="15819" y="11487"/>
                </a:lnTo>
                <a:lnTo>
                  <a:pt x="15819" y="10533"/>
                </a:lnTo>
                <a:moveTo>
                  <a:pt x="15819" y="11556"/>
                </a:moveTo>
                <a:lnTo>
                  <a:pt x="16718" y="11556"/>
                </a:lnTo>
                <a:lnTo>
                  <a:pt x="16718" y="12561"/>
                </a:lnTo>
                <a:lnTo>
                  <a:pt x="15819" y="12561"/>
                </a:lnTo>
                <a:lnTo>
                  <a:pt x="15819" y="11556"/>
                </a:lnTo>
                <a:moveTo>
                  <a:pt x="15819" y="12630"/>
                </a:moveTo>
                <a:lnTo>
                  <a:pt x="16718" y="12630"/>
                </a:lnTo>
                <a:lnTo>
                  <a:pt x="16718" y="13583"/>
                </a:lnTo>
                <a:lnTo>
                  <a:pt x="15819" y="13583"/>
                </a:lnTo>
                <a:lnTo>
                  <a:pt x="15819" y="12630"/>
                </a:lnTo>
                <a:moveTo>
                  <a:pt x="15819" y="13651"/>
                </a:moveTo>
                <a:lnTo>
                  <a:pt x="16718" y="13651"/>
                </a:lnTo>
                <a:lnTo>
                  <a:pt x="16718" y="14657"/>
                </a:lnTo>
                <a:lnTo>
                  <a:pt x="15819" y="14657"/>
                </a:lnTo>
                <a:lnTo>
                  <a:pt x="15819" y="13651"/>
                </a:lnTo>
                <a:moveTo>
                  <a:pt x="15819" y="14726"/>
                </a:moveTo>
                <a:lnTo>
                  <a:pt x="16718" y="14726"/>
                </a:lnTo>
                <a:lnTo>
                  <a:pt x="16718" y="15680"/>
                </a:lnTo>
                <a:lnTo>
                  <a:pt x="15819" y="15680"/>
                </a:lnTo>
                <a:lnTo>
                  <a:pt x="15819" y="14726"/>
                </a:lnTo>
                <a:moveTo>
                  <a:pt x="14691" y="55"/>
                </a:moveTo>
                <a:lnTo>
                  <a:pt x="15750" y="55"/>
                </a:lnTo>
                <a:lnTo>
                  <a:pt x="15750" y="1007"/>
                </a:lnTo>
                <a:lnTo>
                  <a:pt x="14691" y="1007"/>
                </a:lnTo>
                <a:lnTo>
                  <a:pt x="14691" y="55"/>
                </a:lnTo>
                <a:moveTo>
                  <a:pt x="14691" y="1076"/>
                </a:moveTo>
                <a:lnTo>
                  <a:pt x="15750" y="1076"/>
                </a:lnTo>
                <a:lnTo>
                  <a:pt x="15750" y="2082"/>
                </a:lnTo>
                <a:lnTo>
                  <a:pt x="14691" y="2082"/>
                </a:lnTo>
                <a:lnTo>
                  <a:pt x="14691" y="1076"/>
                </a:lnTo>
                <a:moveTo>
                  <a:pt x="14691" y="2150"/>
                </a:moveTo>
                <a:lnTo>
                  <a:pt x="15750" y="2150"/>
                </a:lnTo>
                <a:lnTo>
                  <a:pt x="15750" y="3104"/>
                </a:lnTo>
                <a:lnTo>
                  <a:pt x="14691" y="3104"/>
                </a:lnTo>
                <a:lnTo>
                  <a:pt x="14691" y="2150"/>
                </a:lnTo>
                <a:moveTo>
                  <a:pt x="14691" y="3172"/>
                </a:moveTo>
                <a:lnTo>
                  <a:pt x="15750" y="3172"/>
                </a:lnTo>
                <a:lnTo>
                  <a:pt x="15750" y="4178"/>
                </a:lnTo>
                <a:lnTo>
                  <a:pt x="14691" y="4178"/>
                </a:lnTo>
                <a:lnTo>
                  <a:pt x="14691" y="3172"/>
                </a:lnTo>
                <a:moveTo>
                  <a:pt x="14691" y="4247"/>
                </a:moveTo>
                <a:lnTo>
                  <a:pt x="15750" y="4247"/>
                </a:lnTo>
                <a:lnTo>
                  <a:pt x="15750" y="5200"/>
                </a:lnTo>
                <a:lnTo>
                  <a:pt x="14691" y="5200"/>
                </a:lnTo>
                <a:lnTo>
                  <a:pt x="14691" y="4247"/>
                </a:lnTo>
                <a:moveTo>
                  <a:pt x="14691" y="5268"/>
                </a:moveTo>
                <a:lnTo>
                  <a:pt x="15750" y="5268"/>
                </a:lnTo>
                <a:lnTo>
                  <a:pt x="15750" y="6274"/>
                </a:lnTo>
                <a:lnTo>
                  <a:pt x="14691" y="6274"/>
                </a:lnTo>
                <a:lnTo>
                  <a:pt x="14691" y="5268"/>
                </a:lnTo>
                <a:moveTo>
                  <a:pt x="14691" y="6342"/>
                </a:moveTo>
                <a:lnTo>
                  <a:pt x="15750" y="6342"/>
                </a:lnTo>
                <a:lnTo>
                  <a:pt x="15750" y="7296"/>
                </a:lnTo>
                <a:lnTo>
                  <a:pt x="14691" y="7296"/>
                </a:lnTo>
                <a:lnTo>
                  <a:pt x="14691" y="6342"/>
                </a:lnTo>
                <a:moveTo>
                  <a:pt x="14691" y="7364"/>
                </a:moveTo>
                <a:lnTo>
                  <a:pt x="15750" y="7364"/>
                </a:lnTo>
                <a:lnTo>
                  <a:pt x="15750" y="8369"/>
                </a:lnTo>
                <a:lnTo>
                  <a:pt x="14691" y="8369"/>
                </a:lnTo>
                <a:lnTo>
                  <a:pt x="14691" y="7364"/>
                </a:lnTo>
                <a:moveTo>
                  <a:pt x="14691" y="8438"/>
                </a:moveTo>
                <a:lnTo>
                  <a:pt x="15750" y="8438"/>
                </a:lnTo>
                <a:lnTo>
                  <a:pt x="15750" y="9391"/>
                </a:lnTo>
                <a:lnTo>
                  <a:pt x="14691" y="9391"/>
                </a:lnTo>
                <a:lnTo>
                  <a:pt x="14691" y="8438"/>
                </a:lnTo>
                <a:moveTo>
                  <a:pt x="14691" y="9459"/>
                </a:moveTo>
                <a:lnTo>
                  <a:pt x="15750" y="9459"/>
                </a:lnTo>
                <a:lnTo>
                  <a:pt x="15750" y="10465"/>
                </a:lnTo>
                <a:lnTo>
                  <a:pt x="14691" y="10465"/>
                </a:lnTo>
                <a:lnTo>
                  <a:pt x="14691" y="9459"/>
                </a:lnTo>
                <a:moveTo>
                  <a:pt x="14691" y="10533"/>
                </a:moveTo>
                <a:lnTo>
                  <a:pt x="15750" y="10533"/>
                </a:lnTo>
                <a:lnTo>
                  <a:pt x="15750" y="11487"/>
                </a:lnTo>
                <a:lnTo>
                  <a:pt x="14691" y="11487"/>
                </a:lnTo>
                <a:lnTo>
                  <a:pt x="14691" y="10533"/>
                </a:lnTo>
                <a:moveTo>
                  <a:pt x="14691" y="11556"/>
                </a:moveTo>
                <a:lnTo>
                  <a:pt x="15750" y="11556"/>
                </a:lnTo>
                <a:lnTo>
                  <a:pt x="15750" y="12561"/>
                </a:lnTo>
                <a:lnTo>
                  <a:pt x="14691" y="12561"/>
                </a:lnTo>
                <a:lnTo>
                  <a:pt x="14691" y="11556"/>
                </a:lnTo>
                <a:moveTo>
                  <a:pt x="14691" y="12630"/>
                </a:moveTo>
                <a:lnTo>
                  <a:pt x="15750" y="12630"/>
                </a:lnTo>
                <a:lnTo>
                  <a:pt x="15750" y="13583"/>
                </a:lnTo>
                <a:lnTo>
                  <a:pt x="14691" y="13583"/>
                </a:lnTo>
                <a:lnTo>
                  <a:pt x="14691" y="12630"/>
                </a:lnTo>
                <a:moveTo>
                  <a:pt x="14691" y="13651"/>
                </a:moveTo>
                <a:lnTo>
                  <a:pt x="15750" y="13651"/>
                </a:lnTo>
                <a:lnTo>
                  <a:pt x="15750" y="14657"/>
                </a:lnTo>
                <a:lnTo>
                  <a:pt x="14691" y="14657"/>
                </a:lnTo>
                <a:lnTo>
                  <a:pt x="14691" y="13651"/>
                </a:lnTo>
                <a:moveTo>
                  <a:pt x="14691" y="14726"/>
                </a:moveTo>
                <a:lnTo>
                  <a:pt x="15750" y="14726"/>
                </a:lnTo>
                <a:lnTo>
                  <a:pt x="15750" y="15680"/>
                </a:lnTo>
                <a:lnTo>
                  <a:pt x="14691" y="15680"/>
                </a:lnTo>
                <a:lnTo>
                  <a:pt x="14691" y="14726"/>
                </a:lnTo>
                <a:moveTo>
                  <a:pt x="13722" y="55"/>
                </a:moveTo>
                <a:lnTo>
                  <a:pt x="14622" y="55"/>
                </a:lnTo>
                <a:lnTo>
                  <a:pt x="14622" y="1007"/>
                </a:lnTo>
                <a:lnTo>
                  <a:pt x="13722" y="1007"/>
                </a:lnTo>
                <a:lnTo>
                  <a:pt x="13722" y="55"/>
                </a:lnTo>
                <a:moveTo>
                  <a:pt x="13722" y="1076"/>
                </a:moveTo>
                <a:lnTo>
                  <a:pt x="14622" y="1076"/>
                </a:lnTo>
                <a:lnTo>
                  <a:pt x="14622" y="2082"/>
                </a:lnTo>
                <a:lnTo>
                  <a:pt x="13722" y="2082"/>
                </a:lnTo>
                <a:lnTo>
                  <a:pt x="13722" y="1076"/>
                </a:lnTo>
                <a:moveTo>
                  <a:pt x="13722" y="2150"/>
                </a:moveTo>
                <a:lnTo>
                  <a:pt x="14622" y="2150"/>
                </a:lnTo>
                <a:lnTo>
                  <a:pt x="14622" y="3104"/>
                </a:lnTo>
                <a:lnTo>
                  <a:pt x="13722" y="3104"/>
                </a:lnTo>
                <a:lnTo>
                  <a:pt x="13722" y="2150"/>
                </a:lnTo>
                <a:moveTo>
                  <a:pt x="13722" y="3172"/>
                </a:moveTo>
                <a:lnTo>
                  <a:pt x="14622" y="3172"/>
                </a:lnTo>
                <a:lnTo>
                  <a:pt x="14622" y="4178"/>
                </a:lnTo>
                <a:lnTo>
                  <a:pt x="13722" y="4178"/>
                </a:lnTo>
                <a:lnTo>
                  <a:pt x="13722" y="3172"/>
                </a:lnTo>
                <a:moveTo>
                  <a:pt x="13722" y="4247"/>
                </a:moveTo>
                <a:lnTo>
                  <a:pt x="14622" y="4247"/>
                </a:lnTo>
                <a:lnTo>
                  <a:pt x="14622" y="5200"/>
                </a:lnTo>
                <a:lnTo>
                  <a:pt x="13722" y="5200"/>
                </a:lnTo>
                <a:lnTo>
                  <a:pt x="13722" y="4247"/>
                </a:lnTo>
                <a:moveTo>
                  <a:pt x="13722" y="5268"/>
                </a:moveTo>
                <a:lnTo>
                  <a:pt x="14622" y="5268"/>
                </a:lnTo>
                <a:lnTo>
                  <a:pt x="14622" y="6274"/>
                </a:lnTo>
                <a:lnTo>
                  <a:pt x="13722" y="6274"/>
                </a:lnTo>
                <a:lnTo>
                  <a:pt x="13722" y="5268"/>
                </a:lnTo>
                <a:moveTo>
                  <a:pt x="13722" y="6342"/>
                </a:moveTo>
                <a:lnTo>
                  <a:pt x="14622" y="6342"/>
                </a:lnTo>
                <a:lnTo>
                  <a:pt x="14622" y="7296"/>
                </a:lnTo>
                <a:lnTo>
                  <a:pt x="13722" y="7296"/>
                </a:lnTo>
                <a:lnTo>
                  <a:pt x="13722" y="6342"/>
                </a:lnTo>
                <a:moveTo>
                  <a:pt x="13722" y="7364"/>
                </a:moveTo>
                <a:lnTo>
                  <a:pt x="14622" y="7364"/>
                </a:lnTo>
                <a:lnTo>
                  <a:pt x="14622" y="8369"/>
                </a:lnTo>
                <a:lnTo>
                  <a:pt x="13722" y="8369"/>
                </a:lnTo>
                <a:lnTo>
                  <a:pt x="13722" y="7364"/>
                </a:lnTo>
                <a:moveTo>
                  <a:pt x="13722" y="8438"/>
                </a:moveTo>
                <a:lnTo>
                  <a:pt x="14622" y="8438"/>
                </a:lnTo>
                <a:lnTo>
                  <a:pt x="14622" y="9391"/>
                </a:lnTo>
                <a:lnTo>
                  <a:pt x="13722" y="9391"/>
                </a:lnTo>
                <a:lnTo>
                  <a:pt x="13722" y="8438"/>
                </a:lnTo>
                <a:moveTo>
                  <a:pt x="13722" y="9459"/>
                </a:moveTo>
                <a:lnTo>
                  <a:pt x="14622" y="9459"/>
                </a:lnTo>
                <a:lnTo>
                  <a:pt x="14622" y="10465"/>
                </a:lnTo>
                <a:lnTo>
                  <a:pt x="13722" y="10465"/>
                </a:lnTo>
                <a:lnTo>
                  <a:pt x="13722" y="9459"/>
                </a:lnTo>
                <a:moveTo>
                  <a:pt x="13722" y="10533"/>
                </a:moveTo>
                <a:lnTo>
                  <a:pt x="14622" y="10533"/>
                </a:lnTo>
                <a:lnTo>
                  <a:pt x="14622" y="11487"/>
                </a:lnTo>
                <a:lnTo>
                  <a:pt x="13722" y="11487"/>
                </a:lnTo>
                <a:lnTo>
                  <a:pt x="13722" y="10533"/>
                </a:lnTo>
                <a:moveTo>
                  <a:pt x="13722" y="11556"/>
                </a:moveTo>
                <a:lnTo>
                  <a:pt x="14622" y="11556"/>
                </a:lnTo>
                <a:lnTo>
                  <a:pt x="14622" y="12561"/>
                </a:lnTo>
                <a:lnTo>
                  <a:pt x="13722" y="12561"/>
                </a:lnTo>
                <a:lnTo>
                  <a:pt x="13722" y="11556"/>
                </a:lnTo>
                <a:moveTo>
                  <a:pt x="13722" y="12630"/>
                </a:moveTo>
                <a:lnTo>
                  <a:pt x="14622" y="12630"/>
                </a:lnTo>
                <a:lnTo>
                  <a:pt x="14622" y="13583"/>
                </a:lnTo>
                <a:lnTo>
                  <a:pt x="13722" y="13583"/>
                </a:lnTo>
                <a:lnTo>
                  <a:pt x="13722" y="12630"/>
                </a:lnTo>
                <a:moveTo>
                  <a:pt x="13722" y="13651"/>
                </a:moveTo>
                <a:lnTo>
                  <a:pt x="14622" y="13651"/>
                </a:lnTo>
                <a:lnTo>
                  <a:pt x="14622" y="14657"/>
                </a:lnTo>
                <a:lnTo>
                  <a:pt x="13722" y="14657"/>
                </a:lnTo>
                <a:lnTo>
                  <a:pt x="13722" y="13651"/>
                </a:lnTo>
                <a:moveTo>
                  <a:pt x="13722" y="14726"/>
                </a:moveTo>
                <a:lnTo>
                  <a:pt x="14622" y="14726"/>
                </a:lnTo>
                <a:lnTo>
                  <a:pt x="14622" y="15680"/>
                </a:lnTo>
                <a:lnTo>
                  <a:pt x="13722" y="15680"/>
                </a:lnTo>
                <a:lnTo>
                  <a:pt x="13722" y="14726"/>
                </a:lnTo>
                <a:moveTo>
                  <a:pt x="12594" y="55"/>
                </a:moveTo>
                <a:lnTo>
                  <a:pt x="13654" y="55"/>
                </a:lnTo>
                <a:lnTo>
                  <a:pt x="13654" y="1007"/>
                </a:lnTo>
                <a:lnTo>
                  <a:pt x="12594" y="1007"/>
                </a:lnTo>
                <a:lnTo>
                  <a:pt x="12594" y="55"/>
                </a:lnTo>
                <a:moveTo>
                  <a:pt x="12594" y="1076"/>
                </a:moveTo>
                <a:lnTo>
                  <a:pt x="13654" y="1076"/>
                </a:lnTo>
                <a:lnTo>
                  <a:pt x="13654" y="2082"/>
                </a:lnTo>
                <a:lnTo>
                  <a:pt x="12594" y="2082"/>
                </a:lnTo>
                <a:lnTo>
                  <a:pt x="12594" y="1076"/>
                </a:lnTo>
                <a:moveTo>
                  <a:pt x="12594" y="2150"/>
                </a:moveTo>
                <a:lnTo>
                  <a:pt x="13654" y="2150"/>
                </a:lnTo>
                <a:lnTo>
                  <a:pt x="13654" y="3104"/>
                </a:lnTo>
                <a:lnTo>
                  <a:pt x="12594" y="3104"/>
                </a:lnTo>
                <a:lnTo>
                  <a:pt x="12594" y="2150"/>
                </a:lnTo>
                <a:moveTo>
                  <a:pt x="12594" y="3172"/>
                </a:moveTo>
                <a:lnTo>
                  <a:pt x="13654" y="3172"/>
                </a:lnTo>
                <a:lnTo>
                  <a:pt x="13654" y="4178"/>
                </a:lnTo>
                <a:lnTo>
                  <a:pt x="12594" y="4178"/>
                </a:lnTo>
                <a:lnTo>
                  <a:pt x="12594" y="3172"/>
                </a:lnTo>
                <a:moveTo>
                  <a:pt x="12594" y="4247"/>
                </a:moveTo>
                <a:lnTo>
                  <a:pt x="13654" y="4247"/>
                </a:lnTo>
                <a:lnTo>
                  <a:pt x="13654" y="5200"/>
                </a:lnTo>
                <a:lnTo>
                  <a:pt x="12594" y="5200"/>
                </a:lnTo>
                <a:lnTo>
                  <a:pt x="12594" y="4247"/>
                </a:lnTo>
                <a:moveTo>
                  <a:pt x="12594" y="5268"/>
                </a:moveTo>
                <a:lnTo>
                  <a:pt x="13654" y="5268"/>
                </a:lnTo>
                <a:lnTo>
                  <a:pt x="13654" y="6274"/>
                </a:lnTo>
                <a:lnTo>
                  <a:pt x="12594" y="6274"/>
                </a:lnTo>
                <a:lnTo>
                  <a:pt x="12594" y="5268"/>
                </a:lnTo>
                <a:moveTo>
                  <a:pt x="12594" y="6342"/>
                </a:moveTo>
                <a:lnTo>
                  <a:pt x="13654" y="6342"/>
                </a:lnTo>
                <a:lnTo>
                  <a:pt x="13654" y="7296"/>
                </a:lnTo>
                <a:lnTo>
                  <a:pt x="12594" y="7296"/>
                </a:lnTo>
                <a:lnTo>
                  <a:pt x="12594" y="6342"/>
                </a:lnTo>
                <a:moveTo>
                  <a:pt x="12594" y="7364"/>
                </a:moveTo>
                <a:lnTo>
                  <a:pt x="13654" y="7364"/>
                </a:lnTo>
                <a:lnTo>
                  <a:pt x="13654" y="8369"/>
                </a:lnTo>
                <a:lnTo>
                  <a:pt x="12594" y="8369"/>
                </a:lnTo>
                <a:lnTo>
                  <a:pt x="12594" y="7364"/>
                </a:lnTo>
                <a:moveTo>
                  <a:pt x="12594" y="8438"/>
                </a:moveTo>
                <a:lnTo>
                  <a:pt x="13654" y="8438"/>
                </a:lnTo>
                <a:lnTo>
                  <a:pt x="13654" y="9391"/>
                </a:lnTo>
                <a:lnTo>
                  <a:pt x="12594" y="9391"/>
                </a:lnTo>
                <a:lnTo>
                  <a:pt x="12594" y="8438"/>
                </a:lnTo>
                <a:moveTo>
                  <a:pt x="12594" y="9459"/>
                </a:moveTo>
                <a:lnTo>
                  <a:pt x="13654" y="9459"/>
                </a:lnTo>
                <a:lnTo>
                  <a:pt x="13654" y="10465"/>
                </a:lnTo>
                <a:lnTo>
                  <a:pt x="12594" y="10465"/>
                </a:lnTo>
                <a:lnTo>
                  <a:pt x="12594" y="9459"/>
                </a:lnTo>
                <a:moveTo>
                  <a:pt x="12594" y="10533"/>
                </a:moveTo>
                <a:lnTo>
                  <a:pt x="13654" y="10533"/>
                </a:lnTo>
                <a:lnTo>
                  <a:pt x="13654" y="11487"/>
                </a:lnTo>
                <a:lnTo>
                  <a:pt x="12594" y="11487"/>
                </a:lnTo>
                <a:lnTo>
                  <a:pt x="12594" y="10533"/>
                </a:lnTo>
                <a:moveTo>
                  <a:pt x="12594" y="11556"/>
                </a:moveTo>
                <a:lnTo>
                  <a:pt x="13654" y="11556"/>
                </a:lnTo>
                <a:lnTo>
                  <a:pt x="13654" y="12561"/>
                </a:lnTo>
                <a:lnTo>
                  <a:pt x="12594" y="12561"/>
                </a:lnTo>
                <a:lnTo>
                  <a:pt x="12594" y="11556"/>
                </a:lnTo>
                <a:moveTo>
                  <a:pt x="12594" y="12630"/>
                </a:moveTo>
                <a:lnTo>
                  <a:pt x="13654" y="12630"/>
                </a:lnTo>
                <a:lnTo>
                  <a:pt x="13654" y="13583"/>
                </a:lnTo>
                <a:lnTo>
                  <a:pt x="12594" y="13583"/>
                </a:lnTo>
                <a:lnTo>
                  <a:pt x="12594" y="12630"/>
                </a:lnTo>
                <a:moveTo>
                  <a:pt x="12594" y="13651"/>
                </a:moveTo>
                <a:lnTo>
                  <a:pt x="13654" y="13651"/>
                </a:lnTo>
                <a:lnTo>
                  <a:pt x="13654" y="14657"/>
                </a:lnTo>
                <a:lnTo>
                  <a:pt x="12594" y="14657"/>
                </a:lnTo>
                <a:lnTo>
                  <a:pt x="12594" y="13651"/>
                </a:lnTo>
                <a:moveTo>
                  <a:pt x="12594" y="14726"/>
                </a:moveTo>
                <a:lnTo>
                  <a:pt x="13654" y="14726"/>
                </a:lnTo>
                <a:lnTo>
                  <a:pt x="13654" y="15680"/>
                </a:lnTo>
                <a:lnTo>
                  <a:pt x="12594" y="15680"/>
                </a:lnTo>
                <a:lnTo>
                  <a:pt x="12594" y="14726"/>
                </a:lnTo>
                <a:moveTo>
                  <a:pt x="11628" y="55"/>
                </a:moveTo>
                <a:lnTo>
                  <a:pt x="12526" y="55"/>
                </a:lnTo>
                <a:lnTo>
                  <a:pt x="12526" y="1007"/>
                </a:lnTo>
                <a:lnTo>
                  <a:pt x="11628" y="1007"/>
                </a:lnTo>
                <a:lnTo>
                  <a:pt x="11628" y="55"/>
                </a:lnTo>
                <a:moveTo>
                  <a:pt x="11628" y="1076"/>
                </a:moveTo>
                <a:lnTo>
                  <a:pt x="12526" y="1076"/>
                </a:lnTo>
                <a:lnTo>
                  <a:pt x="12526" y="2082"/>
                </a:lnTo>
                <a:lnTo>
                  <a:pt x="11628" y="2082"/>
                </a:lnTo>
                <a:lnTo>
                  <a:pt x="11628" y="1076"/>
                </a:lnTo>
                <a:moveTo>
                  <a:pt x="11628" y="2150"/>
                </a:moveTo>
                <a:lnTo>
                  <a:pt x="12526" y="2150"/>
                </a:lnTo>
                <a:lnTo>
                  <a:pt x="12526" y="3104"/>
                </a:lnTo>
                <a:lnTo>
                  <a:pt x="11628" y="3104"/>
                </a:lnTo>
                <a:lnTo>
                  <a:pt x="11628" y="2150"/>
                </a:lnTo>
                <a:moveTo>
                  <a:pt x="11628" y="3172"/>
                </a:moveTo>
                <a:lnTo>
                  <a:pt x="12526" y="3172"/>
                </a:lnTo>
                <a:lnTo>
                  <a:pt x="12526" y="4178"/>
                </a:lnTo>
                <a:lnTo>
                  <a:pt x="11628" y="4178"/>
                </a:lnTo>
                <a:lnTo>
                  <a:pt x="11628" y="3172"/>
                </a:lnTo>
                <a:moveTo>
                  <a:pt x="11628" y="4247"/>
                </a:moveTo>
                <a:lnTo>
                  <a:pt x="12526" y="4247"/>
                </a:lnTo>
                <a:lnTo>
                  <a:pt x="12526" y="5200"/>
                </a:lnTo>
                <a:lnTo>
                  <a:pt x="11628" y="5200"/>
                </a:lnTo>
                <a:lnTo>
                  <a:pt x="11628" y="4247"/>
                </a:lnTo>
                <a:moveTo>
                  <a:pt x="11628" y="5268"/>
                </a:moveTo>
                <a:lnTo>
                  <a:pt x="12526" y="5268"/>
                </a:lnTo>
                <a:lnTo>
                  <a:pt x="12526" y="6274"/>
                </a:lnTo>
                <a:lnTo>
                  <a:pt x="11628" y="6274"/>
                </a:lnTo>
                <a:lnTo>
                  <a:pt x="11628" y="5268"/>
                </a:lnTo>
                <a:moveTo>
                  <a:pt x="11628" y="6342"/>
                </a:moveTo>
                <a:lnTo>
                  <a:pt x="12526" y="6342"/>
                </a:lnTo>
                <a:lnTo>
                  <a:pt x="12526" y="7296"/>
                </a:lnTo>
                <a:lnTo>
                  <a:pt x="11628" y="7296"/>
                </a:lnTo>
                <a:lnTo>
                  <a:pt x="11628" y="6342"/>
                </a:lnTo>
                <a:moveTo>
                  <a:pt x="11628" y="7364"/>
                </a:moveTo>
                <a:lnTo>
                  <a:pt x="12526" y="7364"/>
                </a:lnTo>
                <a:lnTo>
                  <a:pt x="12526" y="8369"/>
                </a:lnTo>
                <a:lnTo>
                  <a:pt x="11628" y="8369"/>
                </a:lnTo>
                <a:lnTo>
                  <a:pt x="11628" y="7364"/>
                </a:lnTo>
                <a:moveTo>
                  <a:pt x="11628" y="8438"/>
                </a:moveTo>
                <a:lnTo>
                  <a:pt x="12526" y="8438"/>
                </a:lnTo>
                <a:lnTo>
                  <a:pt x="12526" y="9391"/>
                </a:lnTo>
                <a:lnTo>
                  <a:pt x="11628" y="9391"/>
                </a:lnTo>
                <a:lnTo>
                  <a:pt x="11628" y="8438"/>
                </a:lnTo>
                <a:moveTo>
                  <a:pt x="11628" y="9459"/>
                </a:moveTo>
                <a:lnTo>
                  <a:pt x="12526" y="9459"/>
                </a:lnTo>
                <a:lnTo>
                  <a:pt x="12526" y="10465"/>
                </a:lnTo>
                <a:lnTo>
                  <a:pt x="11628" y="10465"/>
                </a:lnTo>
                <a:lnTo>
                  <a:pt x="11628" y="9459"/>
                </a:lnTo>
                <a:moveTo>
                  <a:pt x="11628" y="10533"/>
                </a:moveTo>
                <a:lnTo>
                  <a:pt x="12526" y="10533"/>
                </a:lnTo>
                <a:lnTo>
                  <a:pt x="12526" y="11487"/>
                </a:lnTo>
                <a:lnTo>
                  <a:pt x="11628" y="11487"/>
                </a:lnTo>
                <a:lnTo>
                  <a:pt x="11628" y="10533"/>
                </a:lnTo>
                <a:moveTo>
                  <a:pt x="11628" y="11556"/>
                </a:moveTo>
                <a:lnTo>
                  <a:pt x="12526" y="11556"/>
                </a:lnTo>
                <a:lnTo>
                  <a:pt x="12526" y="12561"/>
                </a:lnTo>
                <a:lnTo>
                  <a:pt x="11628" y="12561"/>
                </a:lnTo>
                <a:lnTo>
                  <a:pt x="11628" y="11556"/>
                </a:lnTo>
                <a:moveTo>
                  <a:pt x="11628" y="12630"/>
                </a:moveTo>
                <a:lnTo>
                  <a:pt x="12526" y="12630"/>
                </a:lnTo>
                <a:lnTo>
                  <a:pt x="12526" y="13583"/>
                </a:lnTo>
                <a:lnTo>
                  <a:pt x="11628" y="13583"/>
                </a:lnTo>
                <a:lnTo>
                  <a:pt x="11628" y="12630"/>
                </a:lnTo>
                <a:moveTo>
                  <a:pt x="11628" y="13651"/>
                </a:moveTo>
                <a:lnTo>
                  <a:pt x="12526" y="13651"/>
                </a:lnTo>
                <a:lnTo>
                  <a:pt x="12526" y="14657"/>
                </a:lnTo>
                <a:lnTo>
                  <a:pt x="11628" y="14657"/>
                </a:lnTo>
                <a:lnTo>
                  <a:pt x="11628" y="13651"/>
                </a:lnTo>
                <a:moveTo>
                  <a:pt x="11628" y="14726"/>
                </a:moveTo>
                <a:lnTo>
                  <a:pt x="12526" y="14726"/>
                </a:lnTo>
                <a:lnTo>
                  <a:pt x="12526" y="15680"/>
                </a:lnTo>
                <a:lnTo>
                  <a:pt x="11628" y="15680"/>
                </a:lnTo>
                <a:lnTo>
                  <a:pt x="11628" y="14726"/>
                </a:lnTo>
                <a:moveTo>
                  <a:pt x="10500" y="55"/>
                </a:moveTo>
                <a:lnTo>
                  <a:pt x="11559" y="55"/>
                </a:lnTo>
                <a:lnTo>
                  <a:pt x="11559" y="1007"/>
                </a:lnTo>
                <a:lnTo>
                  <a:pt x="10500" y="1007"/>
                </a:lnTo>
                <a:lnTo>
                  <a:pt x="10500" y="55"/>
                </a:lnTo>
                <a:moveTo>
                  <a:pt x="10500" y="1076"/>
                </a:moveTo>
                <a:lnTo>
                  <a:pt x="11559" y="1076"/>
                </a:lnTo>
                <a:lnTo>
                  <a:pt x="11559" y="2082"/>
                </a:lnTo>
                <a:lnTo>
                  <a:pt x="10500" y="2082"/>
                </a:lnTo>
                <a:lnTo>
                  <a:pt x="10500" y="1076"/>
                </a:lnTo>
                <a:moveTo>
                  <a:pt x="10500" y="2150"/>
                </a:moveTo>
                <a:lnTo>
                  <a:pt x="11559" y="2150"/>
                </a:lnTo>
                <a:lnTo>
                  <a:pt x="11559" y="3104"/>
                </a:lnTo>
                <a:lnTo>
                  <a:pt x="10500" y="3104"/>
                </a:lnTo>
                <a:lnTo>
                  <a:pt x="10500" y="2150"/>
                </a:lnTo>
                <a:moveTo>
                  <a:pt x="10500" y="3172"/>
                </a:moveTo>
                <a:lnTo>
                  <a:pt x="11559" y="3172"/>
                </a:lnTo>
                <a:lnTo>
                  <a:pt x="11559" y="4178"/>
                </a:lnTo>
                <a:lnTo>
                  <a:pt x="10500" y="4178"/>
                </a:lnTo>
                <a:lnTo>
                  <a:pt x="10500" y="3172"/>
                </a:lnTo>
                <a:moveTo>
                  <a:pt x="10500" y="4247"/>
                </a:moveTo>
                <a:lnTo>
                  <a:pt x="11559" y="4247"/>
                </a:lnTo>
                <a:lnTo>
                  <a:pt x="11559" y="5200"/>
                </a:lnTo>
                <a:lnTo>
                  <a:pt x="10500" y="5200"/>
                </a:lnTo>
                <a:lnTo>
                  <a:pt x="10500" y="4247"/>
                </a:lnTo>
                <a:moveTo>
                  <a:pt x="10500" y="5268"/>
                </a:moveTo>
                <a:lnTo>
                  <a:pt x="11559" y="5268"/>
                </a:lnTo>
                <a:lnTo>
                  <a:pt x="11559" y="6274"/>
                </a:lnTo>
                <a:lnTo>
                  <a:pt x="10500" y="6274"/>
                </a:lnTo>
                <a:lnTo>
                  <a:pt x="10500" y="5268"/>
                </a:lnTo>
                <a:moveTo>
                  <a:pt x="10500" y="6342"/>
                </a:moveTo>
                <a:lnTo>
                  <a:pt x="11559" y="6342"/>
                </a:lnTo>
                <a:lnTo>
                  <a:pt x="11559" y="7296"/>
                </a:lnTo>
                <a:lnTo>
                  <a:pt x="10500" y="7296"/>
                </a:lnTo>
                <a:lnTo>
                  <a:pt x="10500" y="6342"/>
                </a:lnTo>
                <a:moveTo>
                  <a:pt x="10500" y="7364"/>
                </a:moveTo>
                <a:lnTo>
                  <a:pt x="11559" y="7364"/>
                </a:lnTo>
                <a:lnTo>
                  <a:pt x="11559" y="8369"/>
                </a:lnTo>
                <a:lnTo>
                  <a:pt x="10500" y="8369"/>
                </a:lnTo>
                <a:lnTo>
                  <a:pt x="10500" y="7364"/>
                </a:lnTo>
                <a:moveTo>
                  <a:pt x="10500" y="8438"/>
                </a:moveTo>
                <a:lnTo>
                  <a:pt x="11559" y="8438"/>
                </a:lnTo>
                <a:lnTo>
                  <a:pt x="11559" y="9391"/>
                </a:lnTo>
                <a:lnTo>
                  <a:pt x="10500" y="9391"/>
                </a:lnTo>
                <a:lnTo>
                  <a:pt x="10500" y="8438"/>
                </a:lnTo>
                <a:moveTo>
                  <a:pt x="10500" y="9459"/>
                </a:moveTo>
                <a:lnTo>
                  <a:pt x="11559" y="9459"/>
                </a:lnTo>
                <a:lnTo>
                  <a:pt x="11559" y="10465"/>
                </a:lnTo>
                <a:lnTo>
                  <a:pt x="10500" y="10465"/>
                </a:lnTo>
                <a:lnTo>
                  <a:pt x="10500" y="9459"/>
                </a:lnTo>
                <a:moveTo>
                  <a:pt x="10500" y="10533"/>
                </a:moveTo>
                <a:lnTo>
                  <a:pt x="11559" y="10533"/>
                </a:lnTo>
                <a:lnTo>
                  <a:pt x="11559" y="11487"/>
                </a:lnTo>
                <a:lnTo>
                  <a:pt x="10500" y="11487"/>
                </a:lnTo>
                <a:lnTo>
                  <a:pt x="10500" y="10533"/>
                </a:lnTo>
                <a:moveTo>
                  <a:pt x="10500" y="11556"/>
                </a:moveTo>
                <a:lnTo>
                  <a:pt x="11559" y="11556"/>
                </a:lnTo>
                <a:lnTo>
                  <a:pt x="11559" y="12561"/>
                </a:lnTo>
                <a:lnTo>
                  <a:pt x="10500" y="12561"/>
                </a:lnTo>
                <a:lnTo>
                  <a:pt x="10500" y="11556"/>
                </a:lnTo>
                <a:moveTo>
                  <a:pt x="10500" y="12630"/>
                </a:moveTo>
                <a:lnTo>
                  <a:pt x="11559" y="12630"/>
                </a:lnTo>
                <a:lnTo>
                  <a:pt x="11559" y="13583"/>
                </a:lnTo>
                <a:lnTo>
                  <a:pt x="10500" y="13583"/>
                </a:lnTo>
                <a:lnTo>
                  <a:pt x="10500" y="12630"/>
                </a:lnTo>
                <a:moveTo>
                  <a:pt x="10500" y="13651"/>
                </a:moveTo>
                <a:lnTo>
                  <a:pt x="11559" y="13651"/>
                </a:lnTo>
                <a:lnTo>
                  <a:pt x="11559" y="14657"/>
                </a:lnTo>
                <a:lnTo>
                  <a:pt x="10500" y="14657"/>
                </a:lnTo>
                <a:lnTo>
                  <a:pt x="10500" y="13651"/>
                </a:lnTo>
                <a:moveTo>
                  <a:pt x="10500" y="14726"/>
                </a:moveTo>
                <a:lnTo>
                  <a:pt x="11559" y="14726"/>
                </a:lnTo>
                <a:lnTo>
                  <a:pt x="11559" y="15680"/>
                </a:lnTo>
                <a:lnTo>
                  <a:pt x="10500" y="15680"/>
                </a:lnTo>
                <a:lnTo>
                  <a:pt x="10500" y="14726"/>
                </a:lnTo>
                <a:moveTo>
                  <a:pt x="9531" y="55"/>
                </a:moveTo>
                <a:lnTo>
                  <a:pt x="10430" y="55"/>
                </a:lnTo>
                <a:lnTo>
                  <a:pt x="10430" y="1007"/>
                </a:lnTo>
                <a:lnTo>
                  <a:pt x="9531" y="1007"/>
                </a:lnTo>
                <a:lnTo>
                  <a:pt x="9531" y="55"/>
                </a:lnTo>
                <a:moveTo>
                  <a:pt x="9531" y="1076"/>
                </a:moveTo>
                <a:lnTo>
                  <a:pt x="10430" y="1076"/>
                </a:lnTo>
                <a:lnTo>
                  <a:pt x="10430" y="2082"/>
                </a:lnTo>
                <a:lnTo>
                  <a:pt x="9531" y="2082"/>
                </a:lnTo>
                <a:lnTo>
                  <a:pt x="9531" y="1076"/>
                </a:lnTo>
                <a:moveTo>
                  <a:pt x="9531" y="2150"/>
                </a:moveTo>
                <a:lnTo>
                  <a:pt x="10430" y="2150"/>
                </a:lnTo>
                <a:lnTo>
                  <a:pt x="10430" y="3104"/>
                </a:lnTo>
                <a:lnTo>
                  <a:pt x="9531" y="3104"/>
                </a:lnTo>
                <a:lnTo>
                  <a:pt x="9531" y="2150"/>
                </a:lnTo>
                <a:moveTo>
                  <a:pt x="9531" y="3172"/>
                </a:moveTo>
                <a:lnTo>
                  <a:pt x="10430" y="3172"/>
                </a:lnTo>
                <a:lnTo>
                  <a:pt x="10430" y="4178"/>
                </a:lnTo>
                <a:lnTo>
                  <a:pt x="9531" y="4178"/>
                </a:lnTo>
                <a:lnTo>
                  <a:pt x="9531" y="3172"/>
                </a:lnTo>
                <a:moveTo>
                  <a:pt x="9531" y="4247"/>
                </a:moveTo>
                <a:lnTo>
                  <a:pt x="10430" y="4247"/>
                </a:lnTo>
                <a:lnTo>
                  <a:pt x="10430" y="5200"/>
                </a:lnTo>
                <a:lnTo>
                  <a:pt x="9531" y="5200"/>
                </a:lnTo>
                <a:lnTo>
                  <a:pt x="9531" y="4247"/>
                </a:lnTo>
                <a:moveTo>
                  <a:pt x="9531" y="5268"/>
                </a:moveTo>
                <a:lnTo>
                  <a:pt x="10430" y="5268"/>
                </a:lnTo>
                <a:lnTo>
                  <a:pt x="10430" y="6274"/>
                </a:lnTo>
                <a:lnTo>
                  <a:pt x="9531" y="6274"/>
                </a:lnTo>
                <a:lnTo>
                  <a:pt x="9531" y="5268"/>
                </a:lnTo>
                <a:moveTo>
                  <a:pt x="9531" y="6342"/>
                </a:moveTo>
                <a:lnTo>
                  <a:pt x="10430" y="6342"/>
                </a:lnTo>
                <a:lnTo>
                  <a:pt x="10430" y="7296"/>
                </a:lnTo>
                <a:lnTo>
                  <a:pt x="9531" y="7296"/>
                </a:lnTo>
                <a:lnTo>
                  <a:pt x="9531" y="6342"/>
                </a:lnTo>
                <a:moveTo>
                  <a:pt x="9531" y="7364"/>
                </a:moveTo>
                <a:lnTo>
                  <a:pt x="10430" y="7364"/>
                </a:lnTo>
                <a:lnTo>
                  <a:pt x="10430" y="8369"/>
                </a:lnTo>
                <a:lnTo>
                  <a:pt x="9531" y="8369"/>
                </a:lnTo>
                <a:lnTo>
                  <a:pt x="9531" y="7364"/>
                </a:lnTo>
                <a:moveTo>
                  <a:pt x="9531" y="8438"/>
                </a:moveTo>
                <a:lnTo>
                  <a:pt x="10430" y="8438"/>
                </a:lnTo>
                <a:lnTo>
                  <a:pt x="10430" y="9391"/>
                </a:lnTo>
                <a:lnTo>
                  <a:pt x="9531" y="9391"/>
                </a:lnTo>
                <a:lnTo>
                  <a:pt x="9531" y="8438"/>
                </a:lnTo>
                <a:moveTo>
                  <a:pt x="9531" y="9459"/>
                </a:moveTo>
                <a:lnTo>
                  <a:pt x="10430" y="9459"/>
                </a:lnTo>
                <a:lnTo>
                  <a:pt x="10430" y="10465"/>
                </a:lnTo>
                <a:lnTo>
                  <a:pt x="9531" y="10465"/>
                </a:lnTo>
                <a:lnTo>
                  <a:pt x="9531" y="9459"/>
                </a:lnTo>
                <a:moveTo>
                  <a:pt x="9531" y="10533"/>
                </a:moveTo>
                <a:lnTo>
                  <a:pt x="10430" y="10533"/>
                </a:lnTo>
                <a:lnTo>
                  <a:pt x="10430" y="11487"/>
                </a:lnTo>
                <a:lnTo>
                  <a:pt x="9531" y="11487"/>
                </a:lnTo>
                <a:lnTo>
                  <a:pt x="9531" y="10533"/>
                </a:lnTo>
                <a:moveTo>
                  <a:pt x="9531" y="11556"/>
                </a:moveTo>
                <a:lnTo>
                  <a:pt x="10430" y="11556"/>
                </a:lnTo>
                <a:lnTo>
                  <a:pt x="10430" y="12561"/>
                </a:lnTo>
                <a:lnTo>
                  <a:pt x="9531" y="12561"/>
                </a:lnTo>
                <a:lnTo>
                  <a:pt x="9531" y="11556"/>
                </a:lnTo>
                <a:moveTo>
                  <a:pt x="9531" y="12630"/>
                </a:moveTo>
                <a:lnTo>
                  <a:pt x="10430" y="12630"/>
                </a:lnTo>
                <a:lnTo>
                  <a:pt x="10430" y="13583"/>
                </a:lnTo>
                <a:lnTo>
                  <a:pt x="9531" y="13583"/>
                </a:lnTo>
                <a:lnTo>
                  <a:pt x="9531" y="12630"/>
                </a:lnTo>
                <a:moveTo>
                  <a:pt x="9531" y="13651"/>
                </a:moveTo>
                <a:lnTo>
                  <a:pt x="10430" y="13651"/>
                </a:lnTo>
                <a:lnTo>
                  <a:pt x="10430" y="14657"/>
                </a:lnTo>
                <a:lnTo>
                  <a:pt x="9531" y="14657"/>
                </a:lnTo>
                <a:lnTo>
                  <a:pt x="9531" y="13651"/>
                </a:lnTo>
                <a:moveTo>
                  <a:pt x="9531" y="14726"/>
                </a:moveTo>
                <a:lnTo>
                  <a:pt x="10430" y="14726"/>
                </a:lnTo>
                <a:lnTo>
                  <a:pt x="10430" y="15680"/>
                </a:lnTo>
                <a:lnTo>
                  <a:pt x="9531" y="15680"/>
                </a:lnTo>
                <a:lnTo>
                  <a:pt x="9531" y="14726"/>
                </a:lnTo>
                <a:moveTo>
                  <a:pt x="8403" y="55"/>
                </a:moveTo>
                <a:lnTo>
                  <a:pt x="9463" y="55"/>
                </a:lnTo>
                <a:lnTo>
                  <a:pt x="9463" y="1007"/>
                </a:lnTo>
                <a:lnTo>
                  <a:pt x="8403" y="1007"/>
                </a:lnTo>
                <a:lnTo>
                  <a:pt x="8403" y="55"/>
                </a:lnTo>
                <a:moveTo>
                  <a:pt x="8403" y="1076"/>
                </a:moveTo>
                <a:lnTo>
                  <a:pt x="9463" y="1076"/>
                </a:lnTo>
                <a:lnTo>
                  <a:pt x="9463" y="2082"/>
                </a:lnTo>
                <a:lnTo>
                  <a:pt x="8403" y="2082"/>
                </a:lnTo>
                <a:lnTo>
                  <a:pt x="8403" y="1076"/>
                </a:lnTo>
                <a:moveTo>
                  <a:pt x="8403" y="2150"/>
                </a:moveTo>
                <a:lnTo>
                  <a:pt x="9463" y="2150"/>
                </a:lnTo>
                <a:lnTo>
                  <a:pt x="9463" y="3104"/>
                </a:lnTo>
                <a:lnTo>
                  <a:pt x="8403" y="3104"/>
                </a:lnTo>
                <a:lnTo>
                  <a:pt x="8403" y="2150"/>
                </a:lnTo>
                <a:moveTo>
                  <a:pt x="8403" y="3172"/>
                </a:moveTo>
                <a:lnTo>
                  <a:pt x="9463" y="3172"/>
                </a:lnTo>
                <a:lnTo>
                  <a:pt x="9463" y="4178"/>
                </a:lnTo>
                <a:lnTo>
                  <a:pt x="8403" y="4178"/>
                </a:lnTo>
                <a:lnTo>
                  <a:pt x="8403" y="3172"/>
                </a:lnTo>
                <a:moveTo>
                  <a:pt x="8403" y="4247"/>
                </a:moveTo>
                <a:lnTo>
                  <a:pt x="9463" y="4247"/>
                </a:lnTo>
                <a:lnTo>
                  <a:pt x="9463" y="5200"/>
                </a:lnTo>
                <a:lnTo>
                  <a:pt x="8403" y="5200"/>
                </a:lnTo>
                <a:lnTo>
                  <a:pt x="8403" y="4247"/>
                </a:lnTo>
                <a:moveTo>
                  <a:pt x="8403" y="5268"/>
                </a:moveTo>
                <a:lnTo>
                  <a:pt x="9463" y="5268"/>
                </a:lnTo>
                <a:lnTo>
                  <a:pt x="9463" y="6274"/>
                </a:lnTo>
                <a:lnTo>
                  <a:pt x="8403" y="6274"/>
                </a:lnTo>
                <a:lnTo>
                  <a:pt x="8403" y="5268"/>
                </a:lnTo>
                <a:moveTo>
                  <a:pt x="8403" y="6342"/>
                </a:moveTo>
                <a:lnTo>
                  <a:pt x="9463" y="6342"/>
                </a:lnTo>
                <a:lnTo>
                  <a:pt x="9463" y="7296"/>
                </a:lnTo>
                <a:lnTo>
                  <a:pt x="8403" y="7296"/>
                </a:lnTo>
                <a:lnTo>
                  <a:pt x="8403" y="6342"/>
                </a:lnTo>
                <a:moveTo>
                  <a:pt x="8403" y="7364"/>
                </a:moveTo>
                <a:lnTo>
                  <a:pt x="9463" y="7364"/>
                </a:lnTo>
                <a:lnTo>
                  <a:pt x="9463" y="8369"/>
                </a:lnTo>
                <a:lnTo>
                  <a:pt x="8403" y="8369"/>
                </a:lnTo>
                <a:lnTo>
                  <a:pt x="8403" y="7364"/>
                </a:lnTo>
                <a:moveTo>
                  <a:pt x="8403" y="8438"/>
                </a:moveTo>
                <a:lnTo>
                  <a:pt x="9463" y="8438"/>
                </a:lnTo>
                <a:lnTo>
                  <a:pt x="9463" y="9391"/>
                </a:lnTo>
                <a:lnTo>
                  <a:pt x="8403" y="9391"/>
                </a:lnTo>
                <a:lnTo>
                  <a:pt x="8403" y="8438"/>
                </a:lnTo>
                <a:moveTo>
                  <a:pt x="8403" y="9459"/>
                </a:moveTo>
                <a:lnTo>
                  <a:pt x="9463" y="9459"/>
                </a:lnTo>
                <a:lnTo>
                  <a:pt x="9463" y="10465"/>
                </a:lnTo>
                <a:lnTo>
                  <a:pt x="8403" y="10465"/>
                </a:lnTo>
                <a:lnTo>
                  <a:pt x="8403" y="9459"/>
                </a:lnTo>
                <a:moveTo>
                  <a:pt x="8403" y="10533"/>
                </a:moveTo>
                <a:lnTo>
                  <a:pt x="9463" y="10533"/>
                </a:lnTo>
                <a:lnTo>
                  <a:pt x="9463" y="11487"/>
                </a:lnTo>
                <a:lnTo>
                  <a:pt x="8403" y="11487"/>
                </a:lnTo>
                <a:lnTo>
                  <a:pt x="8403" y="10533"/>
                </a:lnTo>
                <a:moveTo>
                  <a:pt x="8403" y="11556"/>
                </a:moveTo>
                <a:lnTo>
                  <a:pt x="9463" y="11556"/>
                </a:lnTo>
                <a:lnTo>
                  <a:pt x="9463" y="12561"/>
                </a:lnTo>
                <a:lnTo>
                  <a:pt x="8403" y="12561"/>
                </a:lnTo>
                <a:lnTo>
                  <a:pt x="8403" y="11556"/>
                </a:lnTo>
                <a:moveTo>
                  <a:pt x="8403" y="12630"/>
                </a:moveTo>
                <a:lnTo>
                  <a:pt x="9463" y="12630"/>
                </a:lnTo>
                <a:lnTo>
                  <a:pt x="9463" y="13583"/>
                </a:lnTo>
                <a:lnTo>
                  <a:pt x="8403" y="13583"/>
                </a:lnTo>
                <a:lnTo>
                  <a:pt x="8403" y="12630"/>
                </a:lnTo>
                <a:moveTo>
                  <a:pt x="8403" y="13651"/>
                </a:moveTo>
                <a:lnTo>
                  <a:pt x="9463" y="13651"/>
                </a:lnTo>
                <a:lnTo>
                  <a:pt x="9463" y="14657"/>
                </a:lnTo>
                <a:lnTo>
                  <a:pt x="8403" y="14657"/>
                </a:lnTo>
                <a:lnTo>
                  <a:pt x="8403" y="13651"/>
                </a:lnTo>
                <a:moveTo>
                  <a:pt x="8403" y="14726"/>
                </a:moveTo>
                <a:lnTo>
                  <a:pt x="9463" y="14726"/>
                </a:lnTo>
                <a:lnTo>
                  <a:pt x="9463" y="15680"/>
                </a:lnTo>
                <a:lnTo>
                  <a:pt x="8403" y="15680"/>
                </a:lnTo>
                <a:lnTo>
                  <a:pt x="8403" y="14726"/>
                </a:lnTo>
                <a:moveTo>
                  <a:pt x="7436" y="55"/>
                </a:moveTo>
                <a:lnTo>
                  <a:pt x="8335" y="55"/>
                </a:lnTo>
                <a:lnTo>
                  <a:pt x="8335" y="1007"/>
                </a:lnTo>
                <a:lnTo>
                  <a:pt x="7436" y="1007"/>
                </a:lnTo>
                <a:lnTo>
                  <a:pt x="7436" y="55"/>
                </a:lnTo>
                <a:moveTo>
                  <a:pt x="7436" y="1076"/>
                </a:moveTo>
                <a:lnTo>
                  <a:pt x="8335" y="1076"/>
                </a:lnTo>
                <a:lnTo>
                  <a:pt x="8335" y="2082"/>
                </a:lnTo>
                <a:lnTo>
                  <a:pt x="7436" y="2082"/>
                </a:lnTo>
                <a:lnTo>
                  <a:pt x="7436" y="1076"/>
                </a:lnTo>
                <a:moveTo>
                  <a:pt x="7436" y="2150"/>
                </a:moveTo>
                <a:lnTo>
                  <a:pt x="8335" y="2150"/>
                </a:lnTo>
                <a:lnTo>
                  <a:pt x="8335" y="3104"/>
                </a:lnTo>
                <a:lnTo>
                  <a:pt x="7436" y="3104"/>
                </a:lnTo>
                <a:lnTo>
                  <a:pt x="7436" y="2150"/>
                </a:lnTo>
                <a:moveTo>
                  <a:pt x="7436" y="3172"/>
                </a:moveTo>
                <a:lnTo>
                  <a:pt x="8335" y="3172"/>
                </a:lnTo>
                <a:lnTo>
                  <a:pt x="8335" y="4178"/>
                </a:lnTo>
                <a:lnTo>
                  <a:pt x="7436" y="4178"/>
                </a:lnTo>
                <a:lnTo>
                  <a:pt x="7436" y="3172"/>
                </a:lnTo>
                <a:moveTo>
                  <a:pt x="7436" y="4247"/>
                </a:moveTo>
                <a:lnTo>
                  <a:pt x="8335" y="4247"/>
                </a:lnTo>
                <a:lnTo>
                  <a:pt x="8335" y="5200"/>
                </a:lnTo>
                <a:lnTo>
                  <a:pt x="7436" y="5200"/>
                </a:lnTo>
                <a:lnTo>
                  <a:pt x="7436" y="4247"/>
                </a:lnTo>
                <a:moveTo>
                  <a:pt x="7436" y="5268"/>
                </a:moveTo>
                <a:lnTo>
                  <a:pt x="8335" y="5268"/>
                </a:lnTo>
                <a:lnTo>
                  <a:pt x="8335" y="6274"/>
                </a:lnTo>
                <a:lnTo>
                  <a:pt x="7436" y="6274"/>
                </a:lnTo>
                <a:lnTo>
                  <a:pt x="7436" y="5268"/>
                </a:lnTo>
                <a:moveTo>
                  <a:pt x="7436" y="6342"/>
                </a:moveTo>
                <a:lnTo>
                  <a:pt x="8335" y="6342"/>
                </a:lnTo>
                <a:lnTo>
                  <a:pt x="8335" y="7296"/>
                </a:lnTo>
                <a:lnTo>
                  <a:pt x="7436" y="7296"/>
                </a:lnTo>
                <a:lnTo>
                  <a:pt x="7436" y="6342"/>
                </a:lnTo>
                <a:moveTo>
                  <a:pt x="7436" y="7364"/>
                </a:moveTo>
                <a:lnTo>
                  <a:pt x="8335" y="7364"/>
                </a:lnTo>
                <a:lnTo>
                  <a:pt x="8335" y="8369"/>
                </a:lnTo>
                <a:lnTo>
                  <a:pt x="7436" y="8369"/>
                </a:lnTo>
                <a:lnTo>
                  <a:pt x="7436" y="7364"/>
                </a:lnTo>
                <a:moveTo>
                  <a:pt x="7436" y="8438"/>
                </a:moveTo>
                <a:lnTo>
                  <a:pt x="8335" y="8438"/>
                </a:lnTo>
                <a:lnTo>
                  <a:pt x="8335" y="9391"/>
                </a:lnTo>
                <a:lnTo>
                  <a:pt x="7436" y="9391"/>
                </a:lnTo>
                <a:lnTo>
                  <a:pt x="7436" y="8438"/>
                </a:lnTo>
                <a:moveTo>
                  <a:pt x="7436" y="9459"/>
                </a:moveTo>
                <a:lnTo>
                  <a:pt x="8335" y="9459"/>
                </a:lnTo>
                <a:lnTo>
                  <a:pt x="8335" y="10465"/>
                </a:lnTo>
                <a:lnTo>
                  <a:pt x="7436" y="10465"/>
                </a:lnTo>
                <a:lnTo>
                  <a:pt x="7436" y="9459"/>
                </a:lnTo>
                <a:moveTo>
                  <a:pt x="7436" y="10533"/>
                </a:moveTo>
                <a:lnTo>
                  <a:pt x="8335" y="10533"/>
                </a:lnTo>
                <a:lnTo>
                  <a:pt x="8335" y="11487"/>
                </a:lnTo>
                <a:lnTo>
                  <a:pt x="7436" y="11487"/>
                </a:lnTo>
                <a:lnTo>
                  <a:pt x="7436" y="10533"/>
                </a:lnTo>
                <a:moveTo>
                  <a:pt x="7436" y="11556"/>
                </a:moveTo>
                <a:lnTo>
                  <a:pt x="8335" y="11556"/>
                </a:lnTo>
                <a:lnTo>
                  <a:pt x="8335" y="12561"/>
                </a:lnTo>
                <a:lnTo>
                  <a:pt x="7436" y="12561"/>
                </a:lnTo>
                <a:lnTo>
                  <a:pt x="7436" y="11556"/>
                </a:lnTo>
                <a:moveTo>
                  <a:pt x="7436" y="12630"/>
                </a:moveTo>
                <a:lnTo>
                  <a:pt x="8335" y="12630"/>
                </a:lnTo>
                <a:lnTo>
                  <a:pt x="8335" y="13583"/>
                </a:lnTo>
                <a:lnTo>
                  <a:pt x="7436" y="13583"/>
                </a:lnTo>
                <a:lnTo>
                  <a:pt x="7436" y="12630"/>
                </a:lnTo>
                <a:moveTo>
                  <a:pt x="7436" y="13651"/>
                </a:moveTo>
                <a:lnTo>
                  <a:pt x="8335" y="13651"/>
                </a:lnTo>
                <a:lnTo>
                  <a:pt x="8335" y="14657"/>
                </a:lnTo>
                <a:lnTo>
                  <a:pt x="7436" y="14657"/>
                </a:lnTo>
                <a:lnTo>
                  <a:pt x="7436" y="13651"/>
                </a:lnTo>
                <a:moveTo>
                  <a:pt x="7436" y="14726"/>
                </a:moveTo>
                <a:lnTo>
                  <a:pt x="8335" y="14726"/>
                </a:lnTo>
                <a:lnTo>
                  <a:pt x="8335" y="15680"/>
                </a:lnTo>
                <a:lnTo>
                  <a:pt x="7436" y="15680"/>
                </a:lnTo>
                <a:lnTo>
                  <a:pt x="7436" y="14726"/>
                </a:lnTo>
                <a:moveTo>
                  <a:pt x="6308" y="55"/>
                </a:moveTo>
                <a:lnTo>
                  <a:pt x="7366" y="55"/>
                </a:lnTo>
                <a:lnTo>
                  <a:pt x="7366" y="1007"/>
                </a:lnTo>
                <a:lnTo>
                  <a:pt x="6308" y="1007"/>
                </a:lnTo>
                <a:lnTo>
                  <a:pt x="6308" y="55"/>
                </a:lnTo>
                <a:moveTo>
                  <a:pt x="6308" y="1076"/>
                </a:moveTo>
                <a:lnTo>
                  <a:pt x="7366" y="1076"/>
                </a:lnTo>
                <a:lnTo>
                  <a:pt x="7366" y="2082"/>
                </a:lnTo>
                <a:lnTo>
                  <a:pt x="6308" y="2082"/>
                </a:lnTo>
                <a:lnTo>
                  <a:pt x="6308" y="1076"/>
                </a:lnTo>
                <a:moveTo>
                  <a:pt x="6308" y="2150"/>
                </a:moveTo>
                <a:lnTo>
                  <a:pt x="7366" y="2150"/>
                </a:lnTo>
                <a:lnTo>
                  <a:pt x="7366" y="3104"/>
                </a:lnTo>
                <a:lnTo>
                  <a:pt x="6308" y="3104"/>
                </a:lnTo>
                <a:lnTo>
                  <a:pt x="6308" y="2150"/>
                </a:lnTo>
                <a:moveTo>
                  <a:pt x="6308" y="3172"/>
                </a:moveTo>
                <a:lnTo>
                  <a:pt x="7366" y="3172"/>
                </a:lnTo>
                <a:lnTo>
                  <a:pt x="7366" y="4178"/>
                </a:lnTo>
                <a:lnTo>
                  <a:pt x="6308" y="4178"/>
                </a:lnTo>
                <a:lnTo>
                  <a:pt x="6308" y="3172"/>
                </a:lnTo>
                <a:moveTo>
                  <a:pt x="6308" y="4247"/>
                </a:moveTo>
                <a:lnTo>
                  <a:pt x="7366" y="4247"/>
                </a:lnTo>
                <a:lnTo>
                  <a:pt x="7366" y="5200"/>
                </a:lnTo>
                <a:lnTo>
                  <a:pt x="6308" y="5200"/>
                </a:lnTo>
                <a:lnTo>
                  <a:pt x="6308" y="4247"/>
                </a:lnTo>
                <a:moveTo>
                  <a:pt x="6308" y="5268"/>
                </a:moveTo>
                <a:lnTo>
                  <a:pt x="7366" y="5268"/>
                </a:lnTo>
                <a:lnTo>
                  <a:pt x="7366" y="6274"/>
                </a:lnTo>
                <a:lnTo>
                  <a:pt x="6308" y="6274"/>
                </a:lnTo>
                <a:lnTo>
                  <a:pt x="6308" y="5268"/>
                </a:lnTo>
                <a:moveTo>
                  <a:pt x="6308" y="6342"/>
                </a:moveTo>
                <a:lnTo>
                  <a:pt x="7366" y="6342"/>
                </a:lnTo>
                <a:lnTo>
                  <a:pt x="7366" y="7296"/>
                </a:lnTo>
                <a:lnTo>
                  <a:pt x="6308" y="7296"/>
                </a:lnTo>
                <a:lnTo>
                  <a:pt x="6308" y="6342"/>
                </a:lnTo>
                <a:moveTo>
                  <a:pt x="6308" y="7364"/>
                </a:moveTo>
                <a:lnTo>
                  <a:pt x="7366" y="7364"/>
                </a:lnTo>
                <a:lnTo>
                  <a:pt x="7366" y="8369"/>
                </a:lnTo>
                <a:lnTo>
                  <a:pt x="6308" y="8369"/>
                </a:lnTo>
                <a:lnTo>
                  <a:pt x="6308" y="7364"/>
                </a:lnTo>
                <a:moveTo>
                  <a:pt x="6308" y="8438"/>
                </a:moveTo>
                <a:lnTo>
                  <a:pt x="7366" y="8438"/>
                </a:lnTo>
                <a:lnTo>
                  <a:pt x="7366" y="9391"/>
                </a:lnTo>
                <a:lnTo>
                  <a:pt x="6308" y="9391"/>
                </a:lnTo>
                <a:lnTo>
                  <a:pt x="6308" y="8438"/>
                </a:lnTo>
                <a:moveTo>
                  <a:pt x="6308" y="9459"/>
                </a:moveTo>
                <a:lnTo>
                  <a:pt x="7366" y="9459"/>
                </a:lnTo>
                <a:lnTo>
                  <a:pt x="7366" y="10465"/>
                </a:lnTo>
                <a:lnTo>
                  <a:pt x="6308" y="10465"/>
                </a:lnTo>
                <a:lnTo>
                  <a:pt x="6308" y="9459"/>
                </a:lnTo>
                <a:moveTo>
                  <a:pt x="6308" y="10533"/>
                </a:moveTo>
                <a:lnTo>
                  <a:pt x="7366" y="10533"/>
                </a:lnTo>
                <a:lnTo>
                  <a:pt x="7366" y="11487"/>
                </a:lnTo>
                <a:lnTo>
                  <a:pt x="6308" y="11487"/>
                </a:lnTo>
                <a:lnTo>
                  <a:pt x="6308" y="10533"/>
                </a:lnTo>
                <a:moveTo>
                  <a:pt x="6308" y="11556"/>
                </a:moveTo>
                <a:lnTo>
                  <a:pt x="7366" y="11556"/>
                </a:lnTo>
                <a:lnTo>
                  <a:pt x="7366" y="12561"/>
                </a:lnTo>
                <a:lnTo>
                  <a:pt x="6308" y="12561"/>
                </a:lnTo>
                <a:lnTo>
                  <a:pt x="6308" y="11556"/>
                </a:lnTo>
                <a:moveTo>
                  <a:pt x="6308" y="12630"/>
                </a:moveTo>
                <a:lnTo>
                  <a:pt x="7366" y="12630"/>
                </a:lnTo>
                <a:lnTo>
                  <a:pt x="7366" y="13583"/>
                </a:lnTo>
                <a:lnTo>
                  <a:pt x="6308" y="13583"/>
                </a:lnTo>
                <a:lnTo>
                  <a:pt x="6308" y="12630"/>
                </a:lnTo>
                <a:moveTo>
                  <a:pt x="6308" y="13651"/>
                </a:moveTo>
                <a:lnTo>
                  <a:pt x="7366" y="13651"/>
                </a:lnTo>
                <a:lnTo>
                  <a:pt x="7366" y="14657"/>
                </a:lnTo>
                <a:lnTo>
                  <a:pt x="6308" y="14657"/>
                </a:lnTo>
                <a:lnTo>
                  <a:pt x="6308" y="13651"/>
                </a:lnTo>
                <a:moveTo>
                  <a:pt x="6308" y="14726"/>
                </a:moveTo>
                <a:lnTo>
                  <a:pt x="7366" y="14726"/>
                </a:lnTo>
                <a:lnTo>
                  <a:pt x="7366" y="15680"/>
                </a:lnTo>
                <a:lnTo>
                  <a:pt x="6308" y="15680"/>
                </a:lnTo>
                <a:lnTo>
                  <a:pt x="6308" y="14726"/>
                </a:lnTo>
                <a:moveTo>
                  <a:pt x="5339" y="55"/>
                </a:moveTo>
                <a:lnTo>
                  <a:pt x="6238" y="55"/>
                </a:lnTo>
                <a:lnTo>
                  <a:pt x="6238" y="1007"/>
                </a:lnTo>
                <a:lnTo>
                  <a:pt x="5339" y="1007"/>
                </a:lnTo>
                <a:lnTo>
                  <a:pt x="5339" y="55"/>
                </a:lnTo>
                <a:moveTo>
                  <a:pt x="5339" y="1076"/>
                </a:moveTo>
                <a:lnTo>
                  <a:pt x="6238" y="1076"/>
                </a:lnTo>
                <a:lnTo>
                  <a:pt x="6238" y="2082"/>
                </a:lnTo>
                <a:lnTo>
                  <a:pt x="5339" y="2082"/>
                </a:lnTo>
                <a:lnTo>
                  <a:pt x="5339" y="1076"/>
                </a:lnTo>
                <a:moveTo>
                  <a:pt x="5339" y="2150"/>
                </a:moveTo>
                <a:lnTo>
                  <a:pt x="6238" y="2150"/>
                </a:lnTo>
                <a:lnTo>
                  <a:pt x="6238" y="3104"/>
                </a:lnTo>
                <a:lnTo>
                  <a:pt x="5339" y="3104"/>
                </a:lnTo>
                <a:lnTo>
                  <a:pt x="5339" y="2150"/>
                </a:lnTo>
                <a:moveTo>
                  <a:pt x="5339" y="3172"/>
                </a:moveTo>
                <a:lnTo>
                  <a:pt x="6238" y="3172"/>
                </a:lnTo>
                <a:lnTo>
                  <a:pt x="6238" y="4178"/>
                </a:lnTo>
                <a:lnTo>
                  <a:pt x="5339" y="4178"/>
                </a:lnTo>
                <a:lnTo>
                  <a:pt x="5339" y="3172"/>
                </a:lnTo>
                <a:moveTo>
                  <a:pt x="5339" y="4247"/>
                </a:moveTo>
                <a:lnTo>
                  <a:pt x="6238" y="4247"/>
                </a:lnTo>
                <a:lnTo>
                  <a:pt x="6238" y="5200"/>
                </a:lnTo>
                <a:lnTo>
                  <a:pt x="5339" y="5200"/>
                </a:lnTo>
                <a:lnTo>
                  <a:pt x="5339" y="4247"/>
                </a:lnTo>
                <a:moveTo>
                  <a:pt x="5339" y="5268"/>
                </a:moveTo>
                <a:lnTo>
                  <a:pt x="6238" y="5268"/>
                </a:lnTo>
                <a:lnTo>
                  <a:pt x="6238" y="6274"/>
                </a:lnTo>
                <a:lnTo>
                  <a:pt x="5339" y="6274"/>
                </a:lnTo>
                <a:lnTo>
                  <a:pt x="5339" y="5268"/>
                </a:lnTo>
                <a:moveTo>
                  <a:pt x="5339" y="6342"/>
                </a:moveTo>
                <a:lnTo>
                  <a:pt x="6238" y="6342"/>
                </a:lnTo>
                <a:lnTo>
                  <a:pt x="6238" y="7296"/>
                </a:lnTo>
                <a:lnTo>
                  <a:pt x="5339" y="7296"/>
                </a:lnTo>
                <a:lnTo>
                  <a:pt x="5339" y="6342"/>
                </a:lnTo>
                <a:moveTo>
                  <a:pt x="5339" y="7364"/>
                </a:moveTo>
                <a:lnTo>
                  <a:pt x="6238" y="7364"/>
                </a:lnTo>
                <a:lnTo>
                  <a:pt x="6238" y="8369"/>
                </a:lnTo>
                <a:lnTo>
                  <a:pt x="5339" y="8369"/>
                </a:lnTo>
                <a:lnTo>
                  <a:pt x="5339" y="7364"/>
                </a:lnTo>
                <a:moveTo>
                  <a:pt x="5339" y="8438"/>
                </a:moveTo>
                <a:lnTo>
                  <a:pt x="6238" y="8438"/>
                </a:lnTo>
                <a:lnTo>
                  <a:pt x="6238" y="9391"/>
                </a:lnTo>
                <a:lnTo>
                  <a:pt x="5339" y="9391"/>
                </a:lnTo>
                <a:lnTo>
                  <a:pt x="5339" y="8438"/>
                </a:lnTo>
                <a:moveTo>
                  <a:pt x="5339" y="9459"/>
                </a:moveTo>
                <a:lnTo>
                  <a:pt x="6238" y="9459"/>
                </a:lnTo>
                <a:lnTo>
                  <a:pt x="6238" y="10465"/>
                </a:lnTo>
                <a:lnTo>
                  <a:pt x="5339" y="10465"/>
                </a:lnTo>
                <a:lnTo>
                  <a:pt x="5339" y="9459"/>
                </a:lnTo>
                <a:moveTo>
                  <a:pt x="5339" y="10533"/>
                </a:moveTo>
                <a:lnTo>
                  <a:pt x="6238" y="10533"/>
                </a:lnTo>
                <a:lnTo>
                  <a:pt x="6238" y="11487"/>
                </a:lnTo>
                <a:lnTo>
                  <a:pt x="5339" y="11487"/>
                </a:lnTo>
                <a:lnTo>
                  <a:pt x="5339" y="10533"/>
                </a:lnTo>
                <a:moveTo>
                  <a:pt x="5339" y="11556"/>
                </a:moveTo>
                <a:lnTo>
                  <a:pt x="6238" y="11556"/>
                </a:lnTo>
                <a:lnTo>
                  <a:pt x="6238" y="12561"/>
                </a:lnTo>
                <a:lnTo>
                  <a:pt x="5339" y="12561"/>
                </a:lnTo>
                <a:lnTo>
                  <a:pt x="5339" y="11556"/>
                </a:lnTo>
                <a:moveTo>
                  <a:pt x="5339" y="12630"/>
                </a:moveTo>
                <a:lnTo>
                  <a:pt x="6238" y="12630"/>
                </a:lnTo>
                <a:lnTo>
                  <a:pt x="6238" y="13583"/>
                </a:lnTo>
                <a:lnTo>
                  <a:pt x="5339" y="13583"/>
                </a:lnTo>
                <a:lnTo>
                  <a:pt x="5339" y="12630"/>
                </a:lnTo>
                <a:moveTo>
                  <a:pt x="5339" y="13651"/>
                </a:moveTo>
                <a:lnTo>
                  <a:pt x="6238" y="13651"/>
                </a:lnTo>
                <a:lnTo>
                  <a:pt x="6238" y="14657"/>
                </a:lnTo>
                <a:lnTo>
                  <a:pt x="5339" y="14657"/>
                </a:lnTo>
                <a:lnTo>
                  <a:pt x="5339" y="13651"/>
                </a:lnTo>
                <a:moveTo>
                  <a:pt x="5339" y="14726"/>
                </a:moveTo>
                <a:lnTo>
                  <a:pt x="6238" y="14726"/>
                </a:lnTo>
                <a:lnTo>
                  <a:pt x="6238" y="15680"/>
                </a:lnTo>
                <a:lnTo>
                  <a:pt x="5339" y="15680"/>
                </a:lnTo>
                <a:lnTo>
                  <a:pt x="5339" y="14726"/>
                </a:lnTo>
                <a:moveTo>
                  <a:pt x="4211" y="55"/>
                </a:moveTo>
                <a:lnTo>
                  <a:pt x="5271" y="55"/>
                </a:lnTo>
                <a:lnTo>
                  <a:pt x="5271" y="1007"/>
                </a:lnTo>
                <a:lnTo>
                  <a:pt x="4211" y="1007"/>
                </a:lnTo>
                <a:lnTo>
                  <a:pt x="4211" y="55"/>
                </a:lnTo>
                <a:moveTo>
                  <a:pt x="4211" y="1076"/>
                </a:moveTo>
                <a:lnTo>
                  <a:pt x="5271" y="1076"/>
                </a:lnTo>
                <a:lnTo>
                  <a:pt x="5271" y="2082"/>
                </a:lnTo>
                <a:lnTo>
                  <a:pt x="4211" y="2082"/>
                </a:lnTo>
                <a:lnTo>
                  <a:pt x="4211" y="1076"/>
                </a:lnTo>
                <a:moveTo>
                  <a:pt x="4211" y="2150"/>
                </a:moveTo>
                <a:lnTo>
                  <a:pt x="5271" y="2150"/>
                </a:lnTo>
                <a:lnTo>
                  <a:pt x="5271" y="3104"/>
                </a:lnTo>
                <a:lnTo>
                  <a:pt x="4211" y="3104"/>
                </a:lnTo>
                <a:lnTo>
                  <a:pt x="4211" y="2150"/>
                </a:lnTo>
                <a:moveTo>
                  <a:pt x="4211" y="3172"/>
                </a:moveTo>
                <a:lnTo>
                  <a:pt x="5271" y="3172"/>
                </a:lnTo>
                <a:lnTo>
                  <a:pt x="5271" y="4178"/>
                </a:lnTo>
                <a:lnTo>
                  <a:pt x="4211" y="4178"/>
                </a:lnTo>
                <a:lnTo>
                  <a:pt x="4211" y="3172"/>
                </a:lnTo>
                <a:moveTo>
                  <a:pt x="4211" y="4247"/>
                </a:moveTo>
                <a:lnTo>
                  <a:pt x="5271" y="4247"/>
                </a:lnTo>
                <a:lnTo>
                  <a:pt x="5271" y="5200"/>
                </a:lnTo>
                <a:lnTo>
                  <a:pt x="4211" y="5200"/>
                </a:lnTo>
                <a:lnTo>
                  <a:pt x="4211" y="4247"/>
                </a:lnTo>
                <a:moveTo>
                  <a:pt x="4211" y="5268"/>
                </a:moveTo>
                <a:lnTo>
                  <a:pt x="5271" y="5268"/>
                </a:lnTo>
                <a:lnTo>
                  <a:pt x="5271" y="6274"/>
                </a:lnTo>
                <a:lnTo>
                  <a:pt x="4211" y="6274"/>
                </a:lnTo>
                <a:lnTo>
                  <a:pt x="4211" y="5268"/>
                </a:lnTo>
                <a:moveTo>
                  <a:pt x="4211" y="6342"/>
                </a:moveTo>
                <a:lnTo>
                  <a:pt x="5271" y="6342"/>
                </a:lnTo>
                <a:lnTo>
                  <a:pt x="5271" y="7296"/>
                </a:lnTo>
                <a:lnTo>
                  <a:pt x="4211" y="7296"/>
                </a:lnTo>
                <a:lnTo>
                  <a:pt x="4211" y="6342"/>
                </a:lnTo>
                <a:moveTo>
                  <a:pt x="4211" y="7364"/>
                </a:moveTo>
                <a:lnTo>
                  <a:pt x="5271" y="7364"/>
                </a:lnTo>
                <a:lnTo>
                  <a:pt x="5271" y="8369"/>
                </a:lnTo>
                <a:lnTo>
                  <a:pt x="4211" y="8369"/>
                </a:lnTo>
                <a:lnTo>
                  <a:pt x="4211" y="7364"/>
                </a:lnTo>
                <a:moveTo>
                  <a:pt x="4211" y="8438"/>
                </a:moveTo>
                <a:lnTo>
                  <a:pt x="5271" y="8438"/>
                </a:lnTo>
                <a:lnTo>
                  <a:pt x="5271" y="9391"/>
                </a:lnTo>
                <a:lnTo>
                  <a:pt x="4211" y="9391"/>
                </a:lnTo>
                <a:lnTo>
                  <a:pt x="4211" y="8438"/>
                </a:lnTo>
                <a:moveTo>
                  <a:pt x="4211" y="9459"/>
                </a:moveTo>
                <a:lnTo>
                  <a:pt x="5271" y="9459"/>
                </a:lnTo>
                <a:lnTo>
                  <a:pt x="5271" y="10465"/>
                </a:lnTo>
                <a:lnTo>
                  <a:pt x="4211" y="10465"/>
                </a:lnTo>
                <a:lnTo>
                  <a:pt x="4211" y="9459"/>
                </a:lnTo>
                <a:moveTo>
                  <a:pt x="4211" y="10533"/>
                </a:moveTo>
                <a:lnTo>
                  <a:pt x="5271" y="10533"/>
                </a:lnTo>
                <a:lnTo>
                  <a:pt x="5271" y="11487"/>
                </a:lnTo>
                <a:lnTo>
                  <a:pt x="4211" y="11487"/>
                </a:lnTo>
                <a:lnTo>
                  <a:pt x="4211" y="10533"/>
                </a:lnTo>
                <a:moveTo>
                  <a:pt x="4211" y="11556"/>
                </a:moveTo>
                <a:lnTo>
                  <a:pt x="5271" y="11556"/>
                </a:lnTo>
                <a:lnTo>
                  <a:pt x="5271" y="12561"/>
                </a:lnTo>
                <a:lnTo>
                  <a:pt x="4211" y="12561"/>
                </a:lnTo>
                <a:lnTo>
                  <a:pt x="4211" y="11556"/>
                </a:lnTo>
                <a:moveTo>
                  <a:pt x="4211" y="12630"/>
                </a:moveTo>
                <a:lnTo>
                  <a:pt x="5271" y="12630"/>
                </a:lnTo>
                <a:lnTo>
                  <a:pt x="5271" y="13583"/>
                </a:lnTo>
                <a:lnTo>
                  <a:pt x="4211" y="13583"/>
                </a:lnTo>
                <a:lnTo>
                  <a:pt x="4211" y="12630"/>
                </a:lnTo>
                <a:moveTo>
                  <a:pt x="4211" y="13651"/>
                </a:moveTo>
                <a:lnTo>
                  <a:pt x="5271" y="13651"/>
                </a:lnTo>
                <a:lnTo>
                  <a:pt x="5271" y="14657"/>
                </a:lnTo>
                <a:lnTo>
                  <a:pt x="4211" y="14657"/>
                </a:lnTo>
                <a:lnTo>
                  <a:pt x="4211" y="13651"/>
                </a:lnTo>
                <a:moveTo>
                  <a:pt x="4211" y="14726"/>
                </a:moveTo>
                <a:lnTo>
                  <a:pt x="5271" y="14726"/>
                </a:lnTo>
                <a:lnTo>
                  <a:pt x="5271" y="15680"/>
                </a:lnTo>
                <a:lnTo>
                  <a:pt x="4211" y="15680"/>
                </a:lnTo>
                <a:lnTo>
                  <a:pt x="4211" y="14726"/>
                </a:lnTo>
                <a:moveTo>
                  <a:pt x="3244" y="55"/>
                </a:moveTo>
                <a:lnTo>
                  <a:pt x="4143" y="55"/>
                </a:lnTo>
                <a:lnTo>
                  <a:pt x="4143" y="1007"/>
                </a:lnTo>
                <a:lnTo>
                  <a:pt x="3244" y="1007"/>
                </a:lnTo>
                <a:lnTo>
                  <a:pt x="3244" y="55"/>
                </a:lnTo>
                <a:moveTo>
                  <a:pt x="3244" y="1076"/>
                </a:moveTo>
                <a:lnTo>
                  <a:pt x="4143" y="1076"/>
                </a:lnTo>
                <a:lnTo>
                  <a:pt x="4143" y="2082"/>
                </a:lnTo>
                <a:lnTo>
                  <a:pt x="3244" y="2082"/>
                </a:lnTo>
                <a:lnTo>
                  <a:pt x="3244" y="1076"/>
                </a:lnTo>
                <a:moveTo>
                  <a:pt x="3244" y="2150"/>
                </a:moveTo>
                <a:lnTo>
                  <a:pt x="4143" y="2150"/>
                </a:lnTo>
                <a:lnTo>
                  <a:pt x="4143" y="3104"/>
                </a:lnTo>
                <a:lnTo>
                  <a:pt x="3244" y="3104"/>
                </a:lnTo>
                <a:lnTo>
                  <a:pt x="3244" y="2150"/>
                </a:lnTo>
                <a:moveTo>
                  <a:pt x="3244" y="3172"/>
                </a:moveTo>
                <a:lnTo>
                  <a:pt x="4143" y="3172"/>
                </a:lnTo>
                <a:lnTo>
                  <a:pt x="4143" y="4178"/>
                </a:lnTo>
                <a:lnTo>
                  <a:pt x="3244" y="4178"/>
                </a:lnTo>
                <a:lnTo>
                  <a:pt x="3244" y="3172"/>
                </a:lnTo>
                <a:moveTo>
                  <a:pt x="3244" y="4247"/>
                </a:moveTo>
                <a:lnTo>
                  <a:pt x="4143" y="4247"/>
                </a:lnTo>
                <a:lnTo>
                  <a:pt x="4143" y="5200"/>
                </a:lnTo>
                <a:lnTo>
                  <a:pt x="3244" y="5200"/>
                </a:lnTo>
                <a:lnTo>
                  <a:pt x="3244" y="4247"/>
                </a:lnTo>
                <a:moveTo>
                  <a:pt x="3244" y="5268"/>
                </a:moveTo>
                <a:lnTo>
                  <a:pt x="4143" y="5268"/>
                </a:lnTo>
                <a:lnTo>
                  <a:pt x="4143" y="6274"/>
                </a:lnTo>
                <a:lnTo>
                  <a:pt x="3244" y="6274"/>
                </a:lnTo>
                <a:lnTo>
                  <a:pt x="3244" y="5268"/>
                </a:lnTo>
                <a:moveTo>
                  <a:pt x="3244" y="6342"/>
                </a:moveTo>
                <a:lnTo>
                  <a:pt x="4143" y="6342"/>
                </a:lnTo>
                <a:lnTo>
                  <a:pt x="4143" y="7296"/>
                </a:lnTo>
                <a:lnTo>
                  <a:pt x="3244" y="7296"/>
                </a:lnTo>
                <a:lnTo>
                  <a:pt x="3244" y="6342"/>
                </a:lnTo>
                <a:moveTo>
                  <a:pt x="3244" y="7364"/>
                </a:moveTo>
                <a:lnTo>
                  <a:pt x="4143" y="7364"/>
                </a:lnTo>
                <a:lnTo>
                  <a:pt x="4143" y="8369"/>
                </a:lnTo>
                <a:lnTo>
                  <a:pt x="3244" y="8369"/>
                </a:lnTo>
                <a:lnTo>
                  <a:pt x="3244" y="7364"/>
                </a:lnTo>
                <a:moveTo>
                  <a:pt x="3244" y="8438"/>
                </a:moveTo>
                <a:lnTo>
                  <a:pt x="4143" y="8438"/>
                </a:lnTo>
                <a:lnTo>
                  <a:pt x="4143" y="9391"/>
                </a:lnTo>
                <a:lnTo>
                  <a:pt x="3244" y="9391"/>
                </a:lnTo>
                <a:lnTo>
                  <a:pt x="3244" y="8438"/>
                </a:lnTo>
                <a:moveTo>
                  <a:pt x="3244" y="9459"/>
                </a:moveTo>
                <a:lnTo>
                  <a:pt x="4143" y="9459"/>
                </a:lnTo>
                <a:lnTo>
                  <a:pt x="4143" y="10465"/>
                </a:lnTo>
                <a:lnTo>
                  <a:pt x="3244" y="10465"/>
                </a:lnTo>
                <a:lnTo>
                  <a:pt x="3244" y="9459"/>
                </a:lnTo>
                <a:moveTo>
                  <a:pt x="3244" y="10533"/>
                </a:moveTo>
                <a:lnTo>
                  <a:pt x="4143" y="10533"/>
                </a:lnTo>
                <a:lnTo>
                  <a:pt x="4143" y="11487"/>
                </a:lnTo>
                <a:lnTo>
                  <a:pt x="3244" y="11487"/>
                </a:lnTo>
                <a:lnTo>
                  <a:pt x="3244" y="10533"/>
                </a:lnTo>
                <a:moveTo>
                  <a:pt x="3244" y="11556"/>
                </a:moveTo>
                <a:lnTo>
                  <a:pt x="4143" y="11556"/>
                </a:lnTo>
                <a:lnTo>
                  <a:pt x="4143" y="12561"/>
                </a:lnTo>
                <a:lnTo>
                  <a:pt x="3244" y="12561"/>
                </a:lnTo>
                <a:lnTo>
                  <a:pt x="3244" y="11556"/>
                </a:lnTo>
                <a:moveTo>
                  <a:pt x="3244" y="12630"/>
                </a:moveTo>
                <a:lnTo>
                  <a:pt x="4143" y="12630"/>
                </a:lnTo>
                <a:lnTo>
                  <a:pt x="4143" y="13583"/>
                </a:lnTo>
                <a:lnTo>
                  <a:pt x="3244" y="13583"/>
                </a:lnTo>
                <a:lnTo>
                  <a:pt x="3244" y="12630"/>
                </a:lnTo>
                <a:moveTo>
                  <a:pt x="3244" y="13651"/>
                </a:moveTo>
                <a:lnTo>
                  <a:pt x="4143" y="13651"/>
                </a:lnTo>
                <a:lnTo>
                  <a:pt x="4143" y="14657"/>
                </a:lnTo>
                <a:lnTo>
                  <a:pt x="3244" y="14657"/>
                </a:lnTo>
                <a:lnTo>
                  <a:pt x="3244" y="13651"/>
                </a:lnTo>
                <a:moveTo>
                  <a:pt x="3244" y="14726"/>
                </a:moveTo>
                <a:lnTo>
                  <a:pt x="4143" y="14726"/>
                </a:lnTo>
                <a:lnTo>
                  <a:pt x="4143" y="15680"/>
                </a:lnTo>
                <a:lnTo>
                  <a:pt x="3244" y="15680"/>
                </a:lnTo>
                <a:lnTo>
                  <a:pt x="3244" y="14726"/>
                </a:lnTo>
                <a:moveTo>
                  <a:pt x="2115" y="55"/>
                </a:moveTo>
                <a:lnTo>
                  <a:pt x="3174" y="55"/>
                </a:lnTo>
                <a:lnTo>
                  <a:pt x="3174" y="1007"/>
                </a:lnTo>
                <a:lnTo>
                  <a:pt x="2115" y="1007"/>
                </a:lnTo>
                <a:lnTo>
                  <a:pt x="2115" y="55"/>
                </a:lnTo>
                <a:moveTo>
                  <a:pt x="2115" y="1076"/>
                </a:moveTo>
                <a:lnTo>
                  <a:pt x="3174" y="1076"/>
                </a:lnTo>
                <a:lnTo>
                  <a:pt x="3174" y="2082"/>
                </a:lnTo>
                <a:lnTo>
                  <a:pt x="2115" y="2082"/>
                </a:lnTo>
                <a:lnTo>
                  <a:pt x="2115" y="1076"/>
                </a:lnTo>
                <a:moveTo>
                  <a:pt x="2115" y="2150"/>
                </a:moveTo>
                <a:lnTo>
                  <a:pt x="3174" y="2150"/>
                </a:lnTo>
                <a:lnTo>
                  <a:pt x="3174" y="3104"/>
                </a:lnTo>
                <a:lnTo>
                  <a:pt x="2115" y="3104"/>
                </a:lnTo>
                <a:lnTo>
                  <a:pt x="2115" y="2150"/>
                </a:lnTo>
                <a:moveTo>
                  <a:pt x="2115" y="3172"/>
                </a:moveTo>
                <a:lnTo>
                  <a:pt x="3174" y="3172"/>
                </a:lnTo>
                <a:lnTo>
                  <a:pt x="3174" y="4178"/>
                </a:lnTo>
                <a:lnTo>
                  <a:pt x="2115" y="4178"/>
                </a:lnTo>
                <a:lnTo>
                  <a:pt x="2115" y="3172"/>
                </a:lnTo>
                <a:moveTo>
                  <a:pt x="2115" y="4247"/>
                </a:moveTo>
                <a:lnTo>
                  <a:pt x="3174" y="4247"/>
                </a:lnTo>
                <a:lnTo>
                  <a:pt x="3174" y="5200"/>
                </a:lnTo>
                <a:lnTo>
                  <a:pt x="2115" y="5200"/>
                </a:lnTo>
                <a:lnTo>
                  <a:pt x="2115" y="4247"/>
                </a:lnTo>
                <a:moveTo>
                  <a:pt x="2115" y="5268"/>
                </a:moveTo>
                <a:lnTo>
                  <a:pt x="3174" y="5268"/>
                </a:lnTo>
                <a:lnTo>
                  <a:pt x="3174" y="6274"/>
                </a:lnTo>
                <a:lnTo>
                  <a:pt x="2115" y="6274"/>
                </a:lnTo>
                <a:lnTo>
                  <a:pt x="2115" y="5268"/>
                </a:lnTo>
                <a:moveTo>
                  <a:pt x="2115" y="6342"/>
                </a:moveTo>
                <a:lnTo>
                  <a:pt x="3174" y="6342"/>
                </a:lnTo>
                <a:lnTo>
                  <a:pt x="3174" y="7296"/>
                </a:lnTo>
                <a:lnTo>
                  <a:pt x="2115" y="7296"/>
                </a:lnTo>
                <a:lnTo>
                  <a:pt x="2115" y="6342"/>
                </a:lnTo>
                <a:moveTo>
                  <a:pt x="2115" y="7364"/>
                </a:moveTo>
                <a:lnTo>
                  <a:pt x="3174" y="7364"/>
                </a:lnTo>
                <a:lnTo>
                  <a:pt x="3174" y="8369"/>
                </a:lnTo>
                <a:lnTo>
                  <a:pt x="2115" y="8369"/>
                </a:lnTo>
                <a:lnTo>
                  <a:pt x="2115" y="7364"/>
                </a:lnTo>
                <a:moveTo>
                  <a:pt x="2115" y="8438"/>
                </a:moveTo>
                <a:lnTo>
                  <a:pt x="3174" y="8438"/>
                </a:lnTo>
                <a:lnTo>
                  <a:pt x="3174" y="9391"/>
                </a:lnTo>
                <a:lnTo>
                  <a:pt x="2115" y="9391"/>
                </a:lnTo>
                <a:lnTo>
                  <a:pt x="2115" y="8438"/>
                </a:lnTo>
                <a:moveTo>
                  <a:pt x="2115" y="9459"/>
                </a:moveTo>
                <a:lnTo>
                  <a:pt x="3174" y="9459"/>
                </a:lnTo>
                <a:lnTo>
                  <a:pt x="3174" y="10465"/>
                </a:lnTo>
                <a:lnTo>
                  <a:pt x="2115" y="10465"/>
                </a:lnTo>
                <a:lnTo>
                  <a:pt x="2115" y="9459"/>
                </a:lnTo>
                <a:moveTo>
                  <a:pt x="2115" y="10533"/>
                </a:moveTo>
                <a:lnTo>
                  <a:pt x="3174" y="10533"/>
                </a:lnTo>
                <a:lnTo>
                  <a:pt x="3174" y="11487"/>
                </a:lnTo>
                <a:lnTo>
                  <a:pt x="2115" y="11487"/>
                </a:lnTo>
                <a:lnTo>
                  <a:pt x="2115" y="10533"/>
                </a:lnTo>
                <a:moveTo>
                  <a:pt x="2115" y="11556"/>
                </a:moveTo>
                <a:lnTo>
                  <a:pt x="3174" y="11556"/>
                </a:lnTo>
                <a:lnTo>
                  <a:pt x="3174" y="12561"/>
                </a:lnTo>
                <a:lnTo>
                  <a:pt x="2115" y="12561"/>
                </a:lnTo>
                <a:lnTo>
                  <a:pt x="2115" y="11556"/>
                </a:lnTo>
                <a:moveTo>
                  <a:pt x="2115" y="12630"/>
                </a:moveTo>
                <a:lnTo>
                  <a:pt x="3174" y="12630"/>
                </a:lnTo>
                <a:lnTo>
                  <a:pt x="3174" y="13583"/>
                </a:lnTo>
                <a:lnTo>
                  <a:pt x="2115" y="13583"/>
                </a:lnTo>
                <a:lnTo>
                  <a:pt x="2115" y="12630"/>
                </a:lnTo>
                <a:moveTo>
                  <a:pt x="2115" y="13651"/>
                </a:moveTo>
                <a:lnTo>
                  <a:pt x="3174" y="13651"/>
                </a:lnTo>
                <a:lnTo>
                  <a:pt x="3174" y="14657"/>
                </a:lnTo>
                <a:lnTo>
                  <a:pt x="2115" y="14657"/>
                </a:lnTo>
                <a:lnTo>
                  <a:pt x="2115" y="13651"/>
                </a:lnTo>
                <a:moveTo>
                  <a:pt x="2115" y="14726"/>
                </a:moveTo>
                <a:lnTo>
                  <a:pt x="3174" y="14726"/>
                </a:lnTo>
                <a:lnTo>
                  <a:pt x="3174" y="15680"/>
                </a:lnTo>
                <a:lnTo>
                  <a:pt x="2115" y="15680"/>
                </a:lnTo>
                <a:lnTo>
                  <a:pt x="2115" y="14726"/>
                </a:lnTo>
                <a:moveTo>
                  <a:pt x="1147" y="55"/>
                </a:moveTo>
                <a:lnTo>
                  <a:pt x="2046" y="55"/>
                </a:lnTo>
                <a:lnTo>
                  <a:pt x="2046" y="1007"/>
                </a:lnTo>
                <a:lnTo>
                  <a:pt x="1147" y="1007"/>
                </a:lnTo>
                <a:lnTo>
                  <a:pt x="1147" y="55"/>
                </a:lnTo>
                <a:moveTo>
                  <a:pt x="1147" y="1076"/>
                </a:moveTo>
                <a:lnTo>
                  <a:pt x="2046" y="1076"/>
                </a:lnTo>
                <a:lnTo>
                  <a:pt x="2046" y="2082"/>
                </a:lnTo>
                <a:lnTo>
                  <a:pt x="1147" y="2082"/>
                </a:lnTo>
                <a:lnTo>
                  <a:pt x="1147" y="1076"/>
                </a:lnTo>
                <a:moveTo>
                  <a:pt x="1147" y="2150"/>
                </a:moveTo>
                <a:lnTo>
                  <a:pt x="2046" y="2150"/>
                </a:lnTo>
                <a:lnTo>
                  <a:pt x="2046" y="3104"/>
                </a:lnTo>
                <a:lnTo>
                  <a:pt x="1147" y="3104"/>
                </a:lnTo>
                <a:lnTo>
                  <a:pt x="1147" y="2150"/>
                </a:lnTo>
                <a:moveTo>
                  <a:pt x="1147" y="3172"/>
                </a:moveTo>
                <a:lnTo>
                  <a:pt x="2046" y="3172"/>
                </a:lnTo>
                <a:lnTo>
                  <a:pt x="2046" y="4178"/>
                </a:lnTo>
                <a:lnTo>
                  <a:pt x="1147" y="4178"/>
                </a:lnTo>
                <a:lnTo>
                  <a:pt x="1147" y="3172"/>
                </a:lnTo>
                <a:moveTo>
                  <a:pt x="1147" y="4247"/>
                </a:moveTo>
                <a:lnTo>
                  <a:pt x="2046" y="4247"/>
                </a:lnTo>
                <a:lnTo>
                  <a:pt x="2046" y="5200"/>
                </a:lnTo>
                <a:lnTo>
                  <a:pt x="1147" y="5200"/>
                </a:lnTo>
                <a:lnTo>
                  <a:pt x="1147" y="4247"/>
                </a:lnTo>
                <a:moveTo>
                  <a:pt x="1147" y="5268"/>
                </a:moveTo>
                <a:lnTo>
                  <a:pt x="2046" y="5268"/>
                </a:lnTo>
                <a:lnTo>
                  <a:pt x="2046" y="6274"/>
                </a:lnTo>
                <a:lnTo>
                  <a:pt x="1147" y="6274"/>
                </a:lnTo>
                <a:lnTo>
                  <a:pt x="1147" y="5268"/>
                </a:lnTo>
                <a:moveTo>
                  <a:pt x="1147" y="6342"/>
                </a:moveTo>
                <a:lnTo>
                  <a:pt x="2046" y="6342"/>
                </a:lnTo>
                <a:lnTo>
                  <a:pt x="2046" y="7296"/>
                </a:lnTo>
                <a:lnTo>
                  <a:pt x="1147" y="7296"/>
                </a:lnTo>
                <a:lnTo>
                  <a:pt x="1147" y="6342"/>
                </a:lnTo>
                <a:moveTo>
                  <a:pt x="1147" y="7364"/>
                </a:moveTo>
                <a:lnTo>
                  <a:pt x="2046" y="7364"/>
                </a:lnTo>
                <a:lnTo>
                  <a:pt x="2046" y="8369"/>
                </a:lnTo>
                <a:lnTo>
                  <a:pt x="1147" y="8369"/>
                </a:lnTo>
                <a:lnTo>
                  <a:pt x="1147" y="7364"/>
                </a:lnTo>
                <a:moveTo>
                  <a:pt x="1147" y="8438"/>
                </a:moveTo>
                <a:lnTo>
                  <a:pt x="2046" y="8438"/>
                </a:lnTo>
                <a:lnTo>
                  <a:pt x="2046" y="9391"/>
                </a:lnTo>
                <a:lnTo>
                  <a:pt x="1147" y="9391"/>
                </a:lnTo>
                <a:lnTo>
                  <a:pt x="1147" y="8438"/>
                </a:lnTo>
                <a:moveTo>
                  <a:pt x="1147" y="9459"/>
                </a:moveTo>
                <a:lnTo>
                  <a:pt x="2046" y="9459"/>
                </a:lnTo>
                <a:lnTo>
                  <a:pt x="2046" y="10465"/>
                </a:lnTo>
                <a:lnTo>
                  <a:pt x="1147" y="10465"/>
                </a:lnTo>
                <a:lnTo>
                  <a:pt x="1147" y="9459"/>
                </a:lnTo>
                <a:moveTo>
                  <a:pt x="1147" y="10533"/>
                </a:moveTo>
                <a:lnTo>
                  <a:pt x="2046" y="10533"/>
                </a:lnTo>
                <a:lnTo>
                  <a:pt x="2046" y="11487"/>
                </a:lnTo>
                <a:lnTo>
                  <a:pt x="1147" y="11487"/>
                </a:lnTo>
                <a:lnTo>
                  <a:pt x="1147" y="10533"/>
                </a:lnTo>
                <a:moveTo>
                  <a:pt x="1147" y="11556"/>
                </a:moveTo>
                <a:lnTo>
                  <a:pt x="2046" y="11556"/>
                </a:lnTo>
                <a:lnTo>
                  <a:pt x="2046" y="12561"/>
                </a:lnTo>
                <a:lnTo>
                  <a:pt x="1147" y="12561"/>
                </a:lnTo>
                <a:lnTo>
                  <a:pt x="1147" y="11556"/>
                </a:lnTo>
                <a:moveTo>
                  <a:pt x="1147" y="12630"/>
                </a:moveTo>
                <a:lnTo>
                  <a:pt x="2046" y="12630"/>
                </a:lnTo>
                <a:lnTo>
                  <a:pt x="2046" y="13583"/>
                </a:lnTo>
                <a:lnTo>
                  <a:pt x="1147" y="13583"/>
                </a:lnTo>
                <a:lnTo>
                  <a:pt x="1147" y="12630"/>
                </a:lnTo>
                <a:moveTo>
                  <a:pt x="1147" y="13651"/>
                </a:moveTo>
                <a:lnTo>
                  <a:pt x="2046" y="13651"/>
                </a:lnTo>
                <a:lnTo>
                  <a:pt x="2046" y="14657"/>
                </a:lnTo>
                <a:lnTo>
                  <a:pt x="1147" y="14657"/>
                </a:lnTo>
                <a:lnTo>
                  <a:pt x="1147" y="13651"/>
                </a:lnTo>
                <a:moveTo>
                  <a:pt x="1147" y="14726"/>
                </a:moveTo>
                <a:lnTo>
                  <a:pt x="2046" y="14726"/>
                </a:lnTo>
                <a:lnTo>
                  <a:pt x="2046" y="15680"/>
                </a:lnTo>
                <a:lnTo>
                  <a:pt x="1147" y="15680"/>
                </a:lnTo>
                <a:lnTo>
                  <a:pt x="1147" y="14726"/>
                </a:lnTo>
                <a:moveTo>
                  <a:pt x="19" y="55"/>
                </a:moveTo>
                <a:lnTo>
                  <a:pt x="1079" y="55"/>
                </a:lnTo>
                <a:lnTo>
                  <a:pt x="1079" y="1007"/>
                </a:lnTo>
                <a:lnTo>
                  <a:pt x="19" y="1007"/>
                </a:lnTo>
                <a:lnTo>
                  <a:pt x="19" y="55"/>
                </a:lnTo>
                <a:moveTo>
                  <a:pt x="19" y="1076"/>
                </a:moveTo>
                <a:lnTo>
                  <a:pt x="1079" y="1076"/>
                </a:lnTo>
                <a:lnTo>
                  <a:pt x="1079" y="2082"/>
                </a:lnTo>
                <a:lnTo>
                  <a:pt x="19" y="2082"/>
                </a:lnTo>
                <a:lnTo>
                  <a:pt x="19" y="1076"/>
                </a:lnTo>
                <a:moveTo>
                  <a:pt x="19" y="2150"/>
                </a:moveTo>
                <a:lnTo>
                  <a:pt x="1079" y="2150"/>
                </a:lnTo>
                <a:lnTo>
                  <a:pt x="1079" y="3104"/>
                </a:lnTo>
                <a:lnTo>
                  <a:pt x="19" y="3104"/>
                </a:lnTo>
                <a:lnTo>
                  <a:pt x="19" y="2150"/>
                </a:lnTo>
                <a:moveTo>
                  <a:pt x="19" y="3172"/>
                </a:moveTo>
                <a:lnTo>
                  <a:pt x="1079" y="3172"/>
                </a:lnTo>
                <a:lnTo>
                  <a:pt x="1079" y="4178"/>
                </a:lnTo>
                <a:lnTo>
                  <a:pt x="19" y="4178"/>
                </a:lnTo>
                <a:lnTo>
                  <a:pt x="19" y="3172"/>
                </a:lnTo>
                <a:moveTo>
                  <a:pt x="19" y="4247"/>
                </a:moveTo>
                <a:lnTo>
                  <a:pt x="1079" y="4247"/>
                </a:lnTo>
                <a:lnTo>
                  <a:pt x="1079" y="5200"/>
                </a:lnTo>
                <a:lnTo>
                  <a:pt x="19" y="5200"/>
                </a:lnTo>
                <a:lnTo>
                  <a:pt x="19" y="4247"/>
                </a:lnTo>
                <a:moveTo>
                  <a:pt x="19" y="5268"/>
                </a:moveTo>
                <a:lnTo>
                  <a:pt x="1079" y="5268"/>
                </a:lnTo>
                <a:lnTo>
                  <a:pt x="1079" y="6274"/>
                </a:lnTo>
                <a:lnTo>
                  <a:pt x="19" y="6274"/>
                </a:lnTo>
                <a:lnTo>
                  <a:pt x="19" y="5268"/>
                </a:lnTo>
                <a:moveTo>
                  <a:pt x="19" y="6342"/>
                </a:moveTo>
                <a:lnTo>
                  <a:pt x="1079" y="6342"/>
                </a:lnTo>
                <a:lnTo>
                  <a:pt x="1079" y="7296"/>
                </a:lnTo>
                <a:lnTo>
                  <a:pt x="19" y="7296"/>
                </a:lnTo>
                <a:lnTo>
                  <a:pt x="19" y="6342"/>
                </a:lnTo>
                <a:moveTo>
                  <a:pt x="19" y="7364"/>
                </a:moveTo>
                <a:lnTo>
                  <a:pt x="1079" y="7364"/>
                </a:lnTo>
                <a:lnTo>
                  <a:pt x="1079" y="8369"/>
                </a:lnTo>
                <a:lnTo>
                  <a:pt x="19" y="8369"/>
                </a:lnTo>
                <a:lnTo>
                  <a:pt x="19" y="7364"/>
                </a:lnTo>
                <a:moveTo>
                  <a:pt x="19" y="8438"/>
                </a:moveTo>
                <a:lnTo>
                  <a:pt x="1079" y="8438"/>
                </a:lnTo>
                <a:lnTo>
                  <a:pt x="1079" y="9391"/>
                </a:lnTo>
                <a:lnTo>
                  <a:pt x="19" y="9391"/>
                </a:lnTo>
                <a:lnTo>
                  <a:pt x="19" y="8438"/>
                </a:lnTo>
                <a:moveTo>
                  <a:pt x="19" y="9459"/>
                </a:moveTo>
                <a:lnTo>
                  <a:pt x="1079" y="9459"/>
                </a:lnTo>
                <a:lnTo>
                  <a:pt x="1079" y="10465"/>
                </a:lnTo>
                <a:lnTo>
                  <a:pt x="19" y="10465"/>
                </a:lnTo>
                <a:lnTo>
                  <a:pt x="19" y="9459"/>
                </a:lnTo>
                <a:moveTo>
                  <a:pt x="19" y="10533"/>
                </a:moveTo>
                <a:lnTo>
                  <a:pt x="1079" y="10533"/>
                </a:lnTo>
                <a:lnTo>
                  <a:pt x="1079" y="11487"/>
                </a:lnTo>
                <a:lnTo>
                  <a:pt x="19" y="11487"/>
                </a:lnTo>
                <a:lnTo>
                  <a:pt x="19" y="10533"/>
                </a:lnTo>
                <a:moveTo>
                  <a:pt x="19" y="11556"/>
                </a:moveTo>
                <a:lnTo>
                  <a:pt x="1079" y="11556"/>
                </a:lnTo>
                <a:lnTo>
                  <a:pt x="1079" y="12561"/>
                </a:lnTo>
                <a:lnTo>
                  <a:pt x="19" y="12561"/>
                </a:lnTo>
                <a:lnTo>
                  <a:pt x="19" y="11556"/>
                </a:lnTo>
                <a:moveTo>
                  <a:pt x="19" y="12630"/>
                </a:moveTo>
                <a:lnTo>
                  <a:pt x="1079" y="12630"/>
                </a:lnTo>
                <a:lnTo>
                  <a:pt x="1079" y="13583"/>
                </a:lnTo>
                <a:lnTo>
                  <a:pt x="19" y="13583"/>
                </a:lnTo>
                <a:lnTo>
                  <a:pt x="19" y="12630"/>
                </a:lnTo>
                <a:moveTo>
                  <a:pt x="19" y="13651"/>
                </a:moveTo>
                <a:lnTo>
                  <a:pt x="1079" y="13651"/>
                </a:lnTo>
                <a:lnTo>
                  <a:pt x="1079" y="14657"/>
                </a:lnTo>
                <a:lnTo>
                  <a:pt x="19" y="14657"/>
                </a:lnTo>
                <a:lnTo>
                  <a:pt x="19" y="13651"/>
                </a:lnTo>
                <a:moveTo>
                  <a:pt x="19" y="14726"/>
                </a:moveTo>
                <a:lnTo>
                  <a:pt x="1079" y="14726"/>
                </a:lnTo>
                <a:lnTo>
                  <a:pt x="1079" y="15680"/>
                </a:lnTo>
                <a:lnTo>
                  <a:pt x="19" y="15680"/>
                </a:lnTo>
                <a:lnTo>
                  <a:pt x="19" y="14726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78" name="Google Shape;278;p20"/>
          <p:cNvSpPr txBox="1"/>
          <p:nvPr>
            <p:ph type="title"/>
          </p:nvPr>
        </p:nvSpPr>
        <p:spPr>
          <a:xfrm>
            <a:off x="713225" y="1462800"/>
            <a:ext cx="25569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79" name="Google Shape;279;p20"/>
          <p:cNvSpPr txBox="1"/>
          <p:nvPr>
            <p:ph idx="1" type="subTitle"/>
          </p:nvPr>
        </p:nvSpPr>
        <p:spPr>
          <a:xfrm>
            <a:off x="713225" y="2523600"/>
            <a:ext cx="2556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0" name="Google Shape;280;p20"/>
          <p:cNvGrpSpPr/>
          <p:nvPr/>
        </p:nvGrpSpPr>
        <p:grpSpPr>
          <a:xfrm>
            <a:off x="-7" y="12"/>
            <a:ext cx="9605575" cy="5173996"/>
            <a:chOff x="-7" y="12"/>
            <a:chExt cx="9605575" cy="5173996"/>
          </a:xfrm>
        </p:grpSpPr>
        <p:grpSp>
          <p:nvGrpSpPr>
            <p:cNvPr id="281" name="Google Shape;281;p20"/>
            <p:cNvGrpSpPr/>
            <p:nvPr/>
          </p:nvGrpSpPr>
          <p:grpSpPr>
            <a:xfrm>
              <a:off x="-7" y="12"/>
              <a:ext cx="2501532" cy="631966"/>
              <a:chOff x="720" y="669960"/>
              <a:chExt cx="1162800" cy="293760"/>
            </a:xfrm>
          </p:grpSpPr>
          <p:sp>
            <p:nvSpPr>
              <p:cNvPr id="282" name="Google Shape;282;p20"/>
              <p:cNvSpPr/>
              <p:nvPr/>
            </p:nvSpPr>
            <p:spPr>
              <a:xfrm>
                <a:off x="720" y="703080"/>
                <a:ext cx="84960" cy="101520"/>
              </a:xfrm>
              <a:custGeom>
                <a:rect b="b" l="l" r="r" t="t"/>
                <a:pathLst>
                  <a:path extrusionOk="0" h="282" w="236">
                    <a:moveTo>
                      <a:pt x="109" y="276"/>
                    </a:moveTo>
                    <a:cubicBezTo>
                      <a:pt x="106" y="273"/>
                      <a:pt x="105" y="270"/>
                      <a:pt x="104" y="266"/>
                    </a:cubicBezTo>
                    <a:cubicBezTo>
                      <a:pt x="104" y="263"/>
                      <a:pt x="103" y="260"/>
                      <a:pt x="103" y="258"/>
                    </a:cubicBezTo>
                    <a:cubicBezTo>
                      <a:pt x="102" y="254"/>
                      <a:pt x="102" y="251"/>
                      <a:pt x="101" y="247"/>
                    </a:cubicBezTo>
                    <a:cubicBezTo>
                      <a:pt x="99" y="237"/>
                      <a:pt x="97" y="228"/>
                      <a:pt x="95" y="218"/>
                    </a:cubicBezTo>
                    <a:cubicBezTo>
                      <a:pt x="94" y="214"/>
                      <a:pt x="92" y="209"/>
                      <a:pt x="91" y="204"/>
                    </a:cubicBezTo>
                    <a:cubicBezTo>
                      <a:pt x="89" y="198"/>
                      <a:pt x="88" y="193"/>
                      <a:pt x="86" y="187"/>
                    </a:cubicBezTo>
                    <a:cubicBezTo>
                      <a:pt x="84" y="181"/>
                      <a:pt x="82" y="176"/>
                      <a:pt x="80" y="170"/>
                    </a:cubicBezTo>
                    <a:cubicBezTo>
                      <a:pt x="78" y="165"/>
                      <a:pt x="76" y="160"/>
                      <a:pt x="74" y="155"/>
                    </a:cubicBezTo>
                    <a:cubicBezTo>
                      <a:pt x="73" y="151"/>
                      <a:pt x="71" y="146"/>
                      <a:pt x="68" y="141"/>
                    </a:cubicBezTo>
                    <a:cubicBezTo>
                      <a:pt x="66" y="135"/>
                      <a:pt x="63" y="130"/>
                      <a:pt x="60" y="124"/>
                    </a:cubicBezTo>
                    <a:cubicBezTo>
                      <a:pt x="56" y="116"/>
                      <a:pt x="52" y="108"/>
                      <a:pt x="47" y="100"/>
                    </a:cubicBezTo>
                    <a:cubicBezTo>
                      <a:pt x="42" y="91"/>
                      <a:pt x="37" y="81"/>
                      <a:pt x="32" y="73"/>
                    </a:cubicBezTo>
                    <a:cubicBezTo>
                      <a:pt x="26" y="64"/>
                      <a:pt x="22" y="57"/>
                      <a:pt x="17" y="49"/>
                    </a:cubicBezTo>
                    <a:cubicBezTo>
                      <a:pt x="13" y="39"/>
                      <a:pt x="7" y="29"/>
                      <a:pt x="3" y="20"/>
                    </a:cubicBezTo>
                    <a:cubicBezTo>
                      <a:pt x="0" y="13"/>
                      <a:pt x="4" y="6"/>
                      <a:pt x="10" y="3"/>
                    </a:cubicBezTo>
                    <a:cubicBezTo>
                      <a:pt x="16" y="0"/>
                      <a:pt x="23" y="4"/>
                      <a:pt x="26" y="10"/>
                    </a:cubicBezTo>
                    <a:cubicBezTo>
                      <a:pt x="28" y="15"/>
                      <a:pt x="30" y="21"/>
                      <a:pt x="32" y="25"/>
                    </a:cubicBezTo>
                    <a:cubicBezTo>
                      <a:pt x="35" y="31"/>
                      <a:pt x="38" y="35"/>
                      <a:pt x="40" y="40"/>
                    </a:cubicBezTo>
                    <a:cubicBezTo>
                      <a:pt x="43" y="46"/>
                      <a:pt x="46" y="52"/>
                      <a:pt x="49" y="57"/>
                    </a:cubicBezTo>
                    <a:cubicBezTo>
                      <a:pt x="56" y="68"/>
                      <a:pt x="62" y="80"/>
                      <a:pt x="68" y="91"/>
                    </a:cubicBezTo>
                    <a:cubicBezTo>
                      <a:pt x="72" y="98"/>
                      <a:pt x="75" y="104"/>
                      <a:pt x="78" y="110"/>
                    </a:cubicBezTo>
                    <a:cubicBezTo>
                      <a:pt x="81" y="115"/>
                      <a:pt x="83" y="120"/>
                      <a:pt x="85" y="126"/>
                    </a:cubicBezTo>
                    <a:cubicBezTo>
                      <a:pt x="88" y="131"/>
                      <a:pt x="90" y="136"/>
                      <a:pt x="92" y="141"/>
                    </a:cubicBezTo>
                    <a:cubicBezTo>
                      <a:pt x="95" y="147"/>
                      <a:pt x="97" y="153"/>
                      <a:pt x="99" y="159"/>
                    </a:cubicBezTo>
                    <a:cubicBezTo>
                      <a:pt x="102" y="168"/>
                      <a:pt x="105" y="176"/>
                      <a:pt x="107" y="184"/>
                    </a:cubicBezTo>
                    <a:cubicBezTo>
                      <a:pt x="110" y="193"/>
                      <a:pt x="113" y="202"/>
                      <a:pt x="116" y="211"/>
                    </a:cubicBezTo>
                    <a:cubicBezTo>
                      <a:pt x="117" y="216"/>
                      <a:pt x="119" y="222"/>
                      <a:pt x="120" y="227"/>
                    </a:cubicBezTo>
                    <a:cubicBezTo>
                      <a:pt x="123" y="213"/>
                      <a:pt x="127" y="199"/>
                      <a:pt x="131" y="185"/>
                    </a:cubicBezTo>
                    <a:cubicBezTo>
                      <a:pt x="134" y="177"/>
                      <a:pt x="136" y="170"/>
                      <a:pt x="139" y="163"/>
                    </a:cubicBezTo>
                    <a:cubicBezTo>
                      <a:pt x="141" y="157"/>
                      <a:pt x="143" y="151"/>
                      <a:pt x="145" y="145"/>
                    </a:cubicBezTo>
                    <a:cubicBezTo>
                      <a:pt x="147" y="141"/>
                      <a:pt x="149" y="135"/>
                      <a:pt x="151" y="131"/>
                    </a:cubicBezTo>
                    <a:cubicBezTo>
                      <a:pt x="154" y="124"/>
                      <a:pt x="158" y="117"/>
                      <a:pt x="161" y="110"/>
                    </a:cubicBezTo>
                    <a:cubicBezTo>
                      <a:pt x="162" y="108"/>
                      <a:pt x="163" y="105"/>
                      <a:pt x="164" y="102"/>
                    </a:cubicBezTo>
                    <a:cubicBezTo>
                      <a:pt x="166" y="98"/>
                      <a:pt x="168" y="95"/>
                      <a:pt x="170" y="91"/>
                    </a:cubicBezTo>
                    <a:cubicBezTo>
                      <a:pt x="173" y="84"/>
                      <a:pt x="177" y="78"/>
                      <a:pt x="181" y="72"/>
                    </a:cubicBezTo>
                    <a:cubicBezTo>
                      <a:pt x="184" y="67"/>
                      <a:pt x="188" y="61"/>
                      <a:pt x="191" y="56"/>
                    </a:cubicBezTo>
                    <a:cubicBezTo>
                      <a:pt x="195" y="50"/>
                      <a:pt x="200" y="43"/>
                      <a:pt x="204" y="37"/>
                    </a:cubicBezTo>
                    <a:cubicBezTo>
                      <a:pt x="204" y="37"/>
                      <a:pt x="204" y="36"/>
                      <a:pt x="205" y="36"/>
                    </a:cubicBezTo>
                    <a:lnTo>
                      <a:pt x="205" y="35"/>
                    </a:lnTo>
                    <a:cubicBezTo>
                      <a:pt x="208" y="32"/>
                      <a:pt x="211" y="28"/>
                      <a:pt x="213" y="25"/>
                    </a:cubicBezTo>
                    <a:cubicBezTo>
                      <a:pt x="217" y="20"/>
                      <a:pt x="225" y="19"/>
                      <a:pt x="229" y="23"/>
                    </a:cubicBezTo>
                    <a:cubicBezTo>
                      <a:pt x="235" y="27"/>
                      <a:pt x="235" y="35"/>
                      <a:pt x="231" y="39"/>
                    </a:cubicBezTo>
                    <a:cubicBezTo>
                      <a:pt x="223" y="49"/>
                      <a:pt x="215" y="60"/>
                      <a:pt x="207" y="71"/>
                    </a:cubicBezTo>
                    <a:cubicBezTo>
                      <a:pt x="208" y="70"/>
                      <a:pt x="208" y="70"/>
                      <a:pt x="208" y="70"/>
                    </a:cubicBezTo>
                    <a:cubicBezTo>
                      <a:pt x="205" y="74"/>
                      <a:pt x="202" y="78"/>
                      <a:pt x="199" y="84"/>
                    </a:cubicBezTo>
                    <a:cubicBezTo>
                      <a:pt x="196" y="89"/>
                      <a:pt x="193" y="94"/>
                      <a:pt x="189" y="100"/>
                    </a:cubicBezTo>
                    <a:cubicBezTo>
                      <a:pt x="186" y="106"/>
                      <a:pt x="183" y="111"/>
                      <a:pt x="180" y="117"/>
                    </a:cubicBezTo>
                    <a:cubicBezTo>
                      <a:pt x="177" y="123"/>
                      <a:pt x="175" y="129"/>
                      <a:pt x="172" y="135"/>
                    </a:cubicBezTo>
                    <a:cubicBezTo>
                      <a:pt x="168" y="146"/>
                      <a:pt x="163" y="158"/>
                      <a:pt x="159" y="169"/>
                    </a:cubicBezTo>
                    <a:cubicBezTo>
                      <a:pt x="157" y="177"/>
                      <a:pt x="154" y="186"/>
                      <a:pt x="151" y="195"/>
                    </a:cubicBezTo>
                    <a:cubicBezTo>
                      <a:pt x="149" y="203"/>
                      <a:pt x="147" y="212"/>
                      <a:pt x="145" y="220"/>
                    </a:cubicBezTo>
                    <a:cubicBezTo>
                      <a:pt x="142" y="228"/>
                      <a:pt x="141" y="236"/>
                      <a:pt x="139" y="244"/>
                    </a:cubicBezTo>
                    <a:cubicBezTo>
                      <a:pt x="138" y="248"/>
                      <a:pt x="137" y="252"/>
                      <a:pt x="136" y="255"/>
                    </a:cubicBezTo>
                    <a:cubicBezTo>
                      <a:pt x="135" y="257"/>
                      <a:pt x="135" y="259"/>
                      <a:pt x="135" y="261"/>
                    </a:cubicBezTo>
                    <a:cubicBezTo>
                      <a:pt x="134" y="263"/>
                      <a:pt x="134" y="266"/>
                      <a:pt x="133" y="268"/>
                    </a:cubicBezTo>
                    <a:cubicBezTo>
                      <a:pt x="131" y="271"/>
                      <a:pt x="130" y="273"/>
                      <a:pt x="128" y="275"/>
                    </a:cubicBezTo>
                    <a:cubicBezTo>
                      <a:pt x="127" y="278"/>
                      <a:pt x="124" y="280"/>
                      <a:pt x="120" y="281"/>
                    </a:cubicBezTo>
                    <a:cubicBezTo>
                      <a:pt x="119" y="281"/>
                      <a:pt x="119" y="281"/>
                      <a:pt x="119" y="281"/>
                    </a:cubicBezTo>
                    <a:cubicBezTo>
                      <a:pt x="114" y="281"/>
                      <a:pt x="111" y="279"/>
                      <a:pt x="109" y="27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0"/>
              <p:cNvSpPr/>
              <p:nvPr/>
            </p:nvSpPr>
            <p:spPr>
              <a:xfrm>
                <a:off x="104400" y="728280"/>
                <a:ext cx="10080" cy="10080"/>
              </a:xfrm>
              <a:custGeom>
                <a:rect b="b" l="l" r="r" t="t"/>
                <a:pathLst>
                  <a:path extrusionOk="0" h="28" w="28">
                    <a:moveTo>
                      <a:pt x="0" y="13"/>
                    </a:moveTo>
                    <a:cubicBezTo>
                      <a:pt x="0" y="5"/>
                      <a:pt x="6" y="0"/>
                      <a:pt x="14" y="0"/>
                    </a:cubicBezTo>
                    <a:cubicBezTo>
                      <a:pt x="21" y="0"/>
                      <a:pt x="27" y="6"/>
                      <a:pt x="27" y="14"/>
                    </a:cubicBezTo>
                    <a:cubicBezTo>
                      <a:pt x="27" y="21"/>
                      <a:pt x="21" y="27"/>
                      <a:pt x="13" y="27"/>
                    </a:cubicBezTo>
                    <a:cubicBezTo>
                      <a:pt x="5" y="27"/>
                      <a:pt x="0" y="21"/>
                      <a:pt x="0" y="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0"/>
              <p:cNvSpPr/>
              <p:nvPr/>
            </p:nvSpPr>
            <p:spPr>
              <a:xfrm>
                <a:off x="101880" y="763200"/>
                <a:ext cx="10080" cy="10080"/>
              </a:xfrm>
              <a:custGeom>
                <a:rect b="b" l="l" r="r" t="t"/>
                <a:pathLst>
                  <a:path extrusionOk="0" h="28" w="28">
                    <a:moveTo>
                      <a:pt x="0" y="13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1" y="0"/>
                      <a:pt x="27" y="6"/>
                      <a:pt x="27" y="13"/>
                    </a:cubicBezTo>
                    <a:cubicBezTo>
                      <a:pt x="27" y="21"/>
                      <a:pt x="21" y="27"/>
                      <a:pt x="13" y="27"/>
                    </a:cubicBezTo>
                    <a:cubicBezTo>
                      <a:pt x="6" y="27"/>
                      <a:pt x="0" y="21"/>
                      <a:pt x="0" y="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0"/>
              <p:cNvSpPr/>
              <p:nvPr/>
            </p:nvSpPr>
            <p:spPr>
              <a:xfrm>
                <a:off x="187200" y="725040"/>
                <a:ext cx="57600" cy="70920"/>
              </a:xfrm>
              <a:custGeom>
                <a:rect b="b" l="l" r="r" t="t"/>
                <a:pathLst>
                  <a:path extrusionOk="0" h="197" w="160">
                    <a:moveTo>
                      <a:pt x="22" y="196"/>
                    </a:moveTo>
                    <a:cubicBezTo>
                      <a:pt x="15" y="195"/>
                      <a:pt x="7" y="192"/>
                      <a:pt x="3" y="185"/>
                    </a:cubicBezTo>
                    <a:cubicBezTo>
                      <a:pt x="1" y="183"/>
                      <a:pt x="0" y="181"/>
                      <a:pt x="0" y="178"/>
                    </a:cubicBezTo>
                    <a:cubicBezTo>
                      <a:pt x="0" y="174"/>
                      <a:pt x="1" y="171"/>
                      <a:pt x="2" y="168"/>
                    </a:cubicBezTo>
                    <a:cubicBezTo>
                      <a:pt x="3" y="165"/>
                      <a:pt x="5" y="162"/>
                      <a:pt x="7" y="160"/>
                    </a:cubicBezTo>
                    <a:cubicBezTo>
                      <a:pt x="8" y="159"/>
                      <a:pt x="10" y="158"/>
                      <a:pt x="11" y="156"/>
                    </a:cubicBezTo>
                    <a:cubicBezTo>
                      <a:pt x="20" y="147"/>
                      <a:pt x="29" y="139"/>
                      <a:pt x="38" y="130"/>
                    </a:cubicBezTo>
                    <a:cubicBezTo>
                      <a:pt x="47" y="120"/>
                      <a:pt x="57" y="112"/>
                      <a:pt x="67" y="102"/>
                    </a:cubicBezTo>
                    <a:cubicBezTo>
                      <a:pt x="79" y="91"/>
                      <a:pt x="91" y="80"/>
                      <a:pt x="102" y="67"/>
                    </a:cubicBezTo>
                    <a:cubicBezTo>
                      <a:pt x="102" y="67"/>
                      <a:pt x="102" y="68"/>
                      <a:pt x="102" y="69"/>
                    </a:cubicBezTo>
                    <a:cubicBezTo>
                      <a:pt x="106" y="63"/>
                      <a:pt x="111" y="58"/>
                      <a:pt x="115" y="52"/>
                    </a:cubicBezTo>
                    <a:cubicBezTo>
                      <a:pt x="117" y="49"/>
                      <a:pt x="119" y="47"/>
                      <a:pt x="120" y="44"/>
                    </a:cubicBezTo>
                    <a:cubicBezTo>
                      <a:pt x="121" y="42"/>
                      <a:pt x="121" y="41"/>
                      <a:pt x="122" y="40"/>
                    </a:cubicBezTo>
                    <a:cubicBezTo>
                      <a:pt x="122" y="39"/>
                      <a:pt x="123" y="38"/>
                      <a:pt x="123" y="37"/>
                    </a:cubicBezTo>
                    <a:lnTo>
                      <a:pt x="123" y="36"/>
                    </a:lnTo>
                    <a:cubicBezTo>
                      <a:pt x="123" y="35"/>
                      <a:pt x="123" y="35"/>
                      <a:pt x="123" y="35"/>
                    </a:cubicBezTo>
                    <a:cubicBezTo>
                      <a:pt x="123" y="34"/>
                      <a:pt x="123" y="34"/>
                      <a:pt x="123" y="34"/>
                    </a:cubicBezTo>
                    <a:lnTo>
                      <a:pt x="123" y="33"/>
                    </a:lnTo>
                    <a:lnTo>
                      <a:pt x="122" y="33"/>
                    </a:lnTo>
                    <a:lnTo>
                      <a:pt x="121" y="33"/>
                    </a:lnTo>
                    <a:cubicBezTo>
                      <a:pt x="121" y="32"/>
                      <a:pt x="120" y="31"/>
                      <a:pt x="120" y="31"/>
                    </a:cubicBezTo>
                    <a:lnTo>
                      <a:pt x="121" y="31"/>
                    </a:lnTo>
                    <a:cubicBezTo>
                      <a:pt x="120" y="31"/>
                      <a:pt x="120" y="31"/>
                      <a:pt x="119" y="31"/>
                    </a:cubicBezTo>
                    <a:cubicBezTo>
                      <a:pt x="117" y="30"/>
                      <a:pt x="116" y="30"/>
                      <a:pt x="114" y="30"/>
                    </a:cubicBezTo>
                    <a:cubicBezTo>
                      <a:pt x="100" y="27"/>
                      <a:pt x="86" y="26"/>
                      <a:pt x="73" y="24"/>
                    </a:cubicBezTo>
                    <a:cubicBezTo>
                      <a:pt x="65" y="24"/>
                      <a:pt x="57" y="24"/>
                      <a:pt x="50" y="24"/>
                    </a:cubicBezTo>
                    <a:cubicBezTo>
                      <a:pt x="47" y="29"/>
                      <a:pt x="41" y="33"/>
                      <a:pt x="35" y="30"/>
                    </a:cubicBezTo>
                    <a:cubicBezTo>
                      <a:pt x="32" y="29"/>
                      <a:pt x="28" y="28"/>
                      <a:pt x="24" y="26"/>
                    </a:cubicBezTo>
                    <a:cubicBezTo>
                      <a:pt x="19" y="23"/>
                      <a:pt x="17" y="16"/>
                      <a:pt x="19" y="10"/>
                    </a:cubicBezTo>
                    <a:cubicBezTo>
                      <a:pt x="22" y="4"/>
                      <a:pt x="28" y="2"/>
                      <a:pt x="34" y="1"/>
                    </a:cubicBezTo>
                    <a:cubicBezTo>
                      <a:pt x="40" y="0"/>
                      <a:pt x="47" y="0"/>
                      <a:pt x="53" y="0"/>
                    </a:cubicBezTo>
                    <a:cubicBezTo>
                      <a:pt x="67" y="0"/>
                      <a:pt x="81" y="1"/>
                      <a:pt x="94" y="3"/>
                    </a:cubicBezTo>
                    <a:cubicBezTo>
                      <a:pt x="100" y="3"/>
                      <a:pt x="107" y="5"/>
                      <a:pt x="113" y="5"/>
                    </a:cubicBezTo>
                    <a:cubicBezTo>
                      <a:pt x="120" y="6"/>
                      <a:pt x="126" y="7"/>
                      <a:pt x="132" y="10"/>
                    </a:cubicBezTo>
                    <a:cubicBezTo>
                      <a:pt x="135" y="12"/>
                      <a:pt x="138" y="14"/>
                      <a:pt x="140" y="17"/>
                    </a:cubicBezTo>
                    <a:cubicBezTo>
                      <a:pt x="143" y="20"/>
                      <a:pt x="145" y="24"/>
                      <a:pt x="146" y="27"/>
                    </a:cubicBezTo>
                    <a:cubicBezTo>
                      <a:pt x="148" y="34"/>
                      <a:pt x="146" y="42"/>
                      <a:pt x="144" y="49"/>
                    </a:cubicBezTo>
                    <a:cubicBezTo>
                      <a:pt x="141" y="56"/>
                      <a:pt x="136" y="64"/>
                      <a:pt x="130" y="70"/>
                    </a:cubicBezTo>
                    <a:cubicBezTo>
                      <a:pt x="123" y="80"/>
                      <a:pt x="114" y="88"/>
                      <a:pt x="105" y="97"/>
                    </a:cubicBezTo>
                    <a:cubicBezTo>
                      <a:pt x="84" y="118"/>
                      <a:pt x="60" y="139"/>
                      <a:pt x="39" y="161"/>
                    </a:cubicBezTo>
                    <a:cubicBezTo>
                      <a:pt x="40" y="161"/>
                      <a:pt x="40" y="160"/>
                      <a:pt x="40" y="160"/>
                    </a:cubicBezTo>
                    <a:cubicBezTo>
                      <a:pt x="37" y="164"/>
                      <a:pt x="33" y="168"/>
                      <a:pt x="30" y="172"/>
                    </a:cubicBezTo>
                    <a:cubicBezTo>
                      <a:pt x="36" y="172"/>
                      <a:pt x="43" y="172"/>
                      <a:pt x="49" y="172"/>
                    </a:cubicBezTo>
                    <a:cubicBezTo>
                      <a:pt x="65" y="171"/>
                      <a:pt x="81" y="169"/>
                      <a:pt x="96" y="168"/>
                    </a:cubicBezTo>
                    <a:cubicBezTo>
                      <a:pt x="113" y="167"/>
                      <a:pt x="130" y="164"/>
                      <a:pt x="147" y="164"/>
                    </a:cubicBezTo>
                    <a:cubicBezTo>
                      <a:pt x="153" y="165"/>
                      <a:pt x="159" y="170"/>
                      <a:pt x="159" y="177"/>
                    </a:cubicBezTo>
                    <a:cubicBezTo>
                      <a:pt x="159" y="183"/>
                      <a:pt x="153" y="189"/>
                      <a:pt x="147" y="189"/>
                    </a:cubicBezTo>
                    <a:cubicBezTo>
                      <a:pt x="139" y="189"/>
                      <a:pt x="131" y="189"/>
                      <a:pt x="124" y="189"/>
                    </a:cubicBezTo>
                    <a:cubicBezTo>
                      <a:pt x="123" y="189"/>
                      <a:pt x="123" y="189"/>
                      <a:pt x="122" y="189"/>
                    </a:cubicBezTo>
                    <a:cubicBezTo>
                      <a:pt x="121" y="189"/>
                      <a:pt x="121" y="189"/>
                      <a:pt x="120" y="189"/>
                    </a:cubicBezTo>
                    <a:cubicBezTo>
                      <a:pt x="119" y="189"/>
                      <a:pt x="117" y="189"/>
                      <a:pt x="116" y="189"/>
                    </a:cubicBezTo>
                    <a:lnTo>
                      <a:pt x="117" y="189"/>
                    </a:lnTo>
                    <a:cubicBezTo>
                      <a:pt x="105" y="190"/>
                      <a:pt x="92" y="192"/>
                      <a:pt x="79" y="193"/>
                    </a:cubicBezTo>
                    <a:cubicBezTo>
                      <a:pt x="66" y="194"/>
                      <a:pt x="52" y="195"/>
                      <a:pt x="38" y="196"/>
                    </a:cubicBezTo>
                    <a:cubicBezTo>
                      <a:pt x="36" y="196"/>
                      <a:pt x="34" y="196"/>
                      <a:pt x="32" y="196"/>
                    </a:cubicBezTo>
                    <a:cubicBezTo>
                      <a:pt x="28" y="196"/>
                      <a:pt x="25" y="196"/>
                      <a:pt x="22" y="19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0"/>
              <p:cNvSpPr/>
              <p:nvPr/>
            </p:nvSpPr>
            <p:spPr>
              <a:xfrm>
                <a:off x="191880" y="747360"/>
                <a:ext cx="60120" cy="15480"/>
              </a:xfrm>
              <a:custGeom>
                <a:rect b="b" l="l" r="r" t="t"/>
                <a:pathLst>
                  <a:path extrusionOk="0" h="43" w="167">
                    <a:moveTo>
                      <a:pt x="1" y="36"/>
                    </a:moveTo>
                    <a:cubicBezTo>
                      <a:pt x="0" y="32"/>
                      <a:pt x="0" y="26"/>
                      <a:pt x="1" y="22"/>
                    </a:cubicBezTo>
                    <a:cubicBezTo>
                      <a:pt x="5" y="17"/>
                      <a:pt x="11" y="15"/>
                      <a:pt x="17" y="14"/>
                    </a:cubicBezTo>
                    <a:cubicBezTo>
                      <a:pt x="26" y="12"/>
                      <a:pt x="36" y="11"/>
                      <a:pt x="46" y="10"/>
                    </a:cubicBezTo>
                    <a:cubicBezTo>
                      <a:pt x="57" y="8"/>
                      <a:pt x="69" y="7"/>
                      <a:pt x="81" y="6"/>
                    </a:cubicBezTo>
                    <a:cubicBezTo>
                      <a:pt x="105" y="4"/>
                      <a:pt x="129" y="3"/>
                      <a:pt x="153" y="1"/>
                    </a:cubicBezTo>
                    <a:cubicBezTo>
                      <a:pt x="159" y="0"/>
                      <a:pt x="165" y="4"/>
                      <a:pt x="165" y="10"/>
                    </a:cubicBezTo>
                    <a:cubicBezTo>
                      <a:pt x="166" y="15"/>
                      <a:pt x="162" y="21"/>
                      <a:pt x="156" y="22"/>
                    </a:cubicBezTo>
                    <a:cubicBezTo>
                      <a:pt x="135" y="24"/>
                      <a:pt x="114" y="26"/>
                      <a:pt x="94" y="28"/>
                    </a:cubicBezTo>
                    <a:cubicBezTo>
                      <a:pt x="73" y="30"/>
                      <a:pt x="52" y="32"/>
                      <a:pt x="32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8" y="36"/>
                      <a:pt x="25" y="37"/>
                      <a:pt x="22" y="38"/>
                    </a:cubicBezTo>
                    <a:cubicBezTo>
                      <a:pt x="21" y="39"/>
                      <a:pt x="21" y="39"/>
                      <a:pt x="20" y="40"/>
                    </a:cubicBezTo>
                    <a:cubicBezTo>
                      <a:pt x="18" y="42"/>
                      <a:pt x="15" y="42"/>
                      <a:pt x="12" y="42"/>
                    </a:cubicBezTo>
                    <a:cubicBezTo>
                      <a:pt x="8" y="42"/>
                      <a:pt x="4" y="40"/>
                      <a:pt x="1" y="3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0"/>
              <p:cNvSpPr/>
              <p:nvPr/>
            </p:nvSpPr>
            <p:spPr>
              <a:xfrm>
                <a:off x="271800" y="745200"/>
                <a:ext cx="29880" cy="14400"/>
              </a:xfrm>
              <a:custGeom>
                <a:rect b="b" l="l" r="r" t="t"/>
                <a:pathLst>
                  <a:path extrusionOk="0" h="40" w="83">
                    <a:moveTo>
                      <a:pt x="66" y="39"/>
                    </a:moveTo>
                    <a:cubicBezTo>
                      <a:pt x="56" y="37"/>
                      <a:pt x="45" y="34"/>
                      <a:pt x="35" y="31"/>
                    </a:cubicBezTo>
                    <a:cubicBezTo>
                      <a:pt x="30" y="30"/>
                      <a:pt x="26" y="29"/>
                      <a:pt x="20" y="28"/>
                    </a:cubicBezTo>
                    <a:cubicBezTo>
                      <a:pt x="18" y="27"/>
                      <a:pt x="16" y="26"/>
                      <a:pt x="13" y="25"/>
                    </a:cubicBezTo>
                    <a:cubicBezTo>
                      <a:pt x="10" y="24"/>
                      <a:pt x="6" y="23"/>
                      <a:pt x="5" y="19"/>
                    </a:cubicBezTo>
                    <a:cubicBezTo>
                      <a:pt x="0" y="12"/>
                      <a:pt x="5" y="3"/>
                      <a:pt x="12" y="1"/>
                    </a:cubicBezTo>
                    <a:cubicBezTo>
                      <a:pt x="16" y="0"/>
                      <a:pt x="19" y="0"/>
                      <a:pt x="22" y="2"/>
                    </a:cubicBezTo>
                    <a:lnTo>
                      <a:pt x="23" y="3"/>
                    </a:lnTo>
                    <a:cubicBezTo>
                      <a:pt x="40" y="9"/>
                      <a:pt x="56" y="13"/>
                      <a:pt x="73" y="17"/>
                    </a:cubicBezTo>
                    <a:cubicBezTo>
                      <a:pt x="79" y="18"/>
                      <a:pt x="82" y="25"/>
                      <a:pt x="81" y="31"/>
                    </a:cubicBezTo>
                    <a:cubicBezTo>
                      <a:pt x="80" y="34"/>
                      <a:pt x="78" y="37"/>
                      <a:pt x="75" y="38"/>
                    </a:cubicBezTo>
                    <a:cubicBezTo>
                      <a:pt x="73" y="39"/>
                      <a:pt x="72" y="39"/>
                      <a:pt x="70" y="39"/>
                    </a:cubicBezTo>
                    <a:cubicBezTo>
                      <a:pt x="69" y="39"/>
                      <a:pt x="68" y="39"/>
                      <a:pt x="66" y="3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0"/>
              <p:cNvSpPr/>
              <p:nvPr/>
            </p:nvSpPr>
            <p:spPr>
              <a:xfrm>
                <a:off x="274680" y="758880"/>
                <a:ext cx="44640" cy="14400"/>
              </a:xfrm>
              <a:custGeom>
                <a:rect b="b" l="l" r="r" t="t"/>
                <a:pathLst>
                  <a:path extrusionOk="0" h="40" w="124">
                    <a:moveTo>
                      <a:pt x="12" y="39"/>
                    </a:moveTo>
                    <a:cubicBezTo>
                      <a:pt x="5" y="38"/>
                      <a:pt x="0" y="32"/>
                      <a:pt x="1" y="24"/>
                    </a:cubicBezTo>
                    <a:cubicBezTo>
                      <a:pt x="2" y="17"/>
                      <a:pt x="10" y="12"/>
                      <a:pt x="17" y="14"/>
                    </a:cubicBezTo>
                    <a:cubicBezTo>
                      <a:pt x="17" y="14"/>
                      <a:pt x="18" y="14"/>
                      <a:pt x="19" y="15"/>
                    </a:cubicBezTo>
                    <a:cubicBezTo>
                      <a:pt x="20" y="15"/>
                      <a:pt x="21" y="15"/>
                      <a:pt x="22" y="15"/>
                    </a:cubicBezTo>
                    <a:cubicBezTo>
                      <a:pt x="39" y="14"/>
                      <a:pt x="55" y="11"/>
                      <a:pt x="71" y="8"/>
                    </a:cubicBezTo>
                    <a:cubicBezTo>
                      <a:pt x="84" y="6"/>
                      <a:pt x="98" y="3"/>
                      <a:pt x="110" y="1"/>
                    </a:cubicBezTo>
                    <a:cubicBezTo>
                      <a:pt x="116" y="0"/>
                      <a:pt x="121" y="4"/>
                      <a:pt x="122" y="9"/>
                    </a:cubicBezTo>
                    <a:cubicBezTo>
                      <a:pt x="123" y="14"/>
                      <a:pt x="120" y="20"/>
                      <a:pt x="114" y="22"/>
                    </a:cubicBezTo>
                    <a:cubicBezTo>
                      <a:pt x="100" y="25"/>
                      <a:pt x="85" y="28"/>
                      <a:pt x="70" y="31"/>
                    </a:cubicBezTo>
                    <a:cubicBezTo>
                      <a:pt x="60" y="33"/>
                      <a:pt x="49" y="35"/>
                      <a:pt x="39" y="37"/>
                    </a:cubicBezTo>
                    <a:cubicBezTo>
                      <a:pt x="32" y="38"/>
                      <a:pt x="25" y="39"/>
                      <a:pt x="18" y="39"/>
                    </a:cubicBezTo>
                    <a:cubicBezTo>
                      <a:pt x="17" y="39"/>
                      <a:pt x="15" y="39"/>
                      <a:pt x="12" y="3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0"/>
              <p:cNvSpPr/>
              <p:nvPr/>
            </p:nvSpPr>
            <p:spPr>
              <a:xfrm>
                <a:off x="342720" y="707760"/>
                <a:ext cx="34920" cy="81720"/>
              </a:xfrm>
              <a:custGeom>
                <a:rect b="b" l="l" r="r" t="t"/>
                <a:pathLst>
                  <a:path extrusionOk="0" h="227" w="97">
                    <a:moveTo>
                      <a:pt x="38" y="226"/>
                    </a:moveTo>
                    <a:cubicBezTo>
                      <a:pt x="32" y="226"/>
                      <a:pt x="27" y="220"/>
                      <a:pt x="26" y="214"/>
                    </a:cubicBezTo>
                    <a:cubicBezTo>
                      <a:pt x="26" y="206"/>
                      <a:pt x="29" y="198"/>
                      <a:pt x="31" y="191"/>
                    </a:cubicBezTo>
                    <a:cubicBezTo>
                      <a:pt x="32" y="185"/>
                      <a:pt x="33" y="180"/>
                      <a:pt x="34" y="174"/>
                    </a:cubicBezTo>
                    <a:cubicBezTo>
                      <a:pt x="38" y="158"/>
                      <a:pt x="41" y="142"/>
                      <a:pt x="44" y="127"/>
                    </a:cubicBezTo>
                    <a:cubicBezTo>
                      <a:pt x="46" y="114"/>
                      <a:pt x="48" y="100"/>
                      <a:pt x="51" y="87"/>
                    </a:cubicBezTo>
                    <a:cubicBezTo>
                      <a:pt x="48" y="92"/>
                      <a:pt x="45" y="96"/>
                      <a:pt x="42" y="101"/>
                    </a:cubicBezTo>
                    <a:cubicBezTo>
                      <a:pt x="39" y="104"/>
                      <a:pt x="36" y="108"/>
                      <a:pt x="33" y="112"/>
                    </a:cubicBezTo>
                    <a:cubicBezTo>
                      <a:pt x="29" y="117"/>
                      <a:pt x="25" y="122"/>
                      <a:pt x="20" y="125"/>
                    </a:cubicBezTo>
                    <a:cubicBezTo>
                      <a:pt x="16" y="129"/>
                      <a:pt x="10" y="129"/>
                      <a:pt x="6" y="126"/>
                    </a:cubicBezTo>
                    <a:cubicBezTo>
                      <a:pt x="2" y="124"/>
                      <a:pt x="0" y="120"/>
                      <a:pt x="1" y="115"/>
                    </a:cubicBezTo>
                    <a:cubicBezTo>
                      <a:pt x="1" y="111"/>
                      <a:pt x="3" y="107"/>
                      <a:pt x="7" y="104"/>
                    </a:cubicBezTo>
                    <a:cubicBezTo>
                      <a:pt x="9" y="103"/>
                      <a:pt x="10" y="101"/>
                      <a:pt x="12" y="99"/>
                    </a:cubicBezTo>
                    <a:cubicBezTo>
                      <a:pt x="15" y="96"/>
                      <a:pt x="17" y="93"/>
                      <a:pt x="20" y="90"/>
                    </a:cubicBezTo>
                    <a:cubicBezTo>
                      <a:pt x="23" y="86"/>
                      <a:pt x="26" y="82"/>
                      <a:pt x="29" y="79"/>
                    </a:cubicBezTo>
                    <a:cubicBezTo>
                      <a:pt x="35" y="70"/>
                      <a:pt x="41" y="61"/>
                      <a:pt x="47" y="52"/>
                    </a:cubicBezTo>
                    <a:cubicBezTo>
                      <a:pt x="52" y="43"/>
                      <a:pt x="57" y="34"/>
                      <a:pt x="62" y="25"/>
                    </a:cubicBezTo>
                    <a:cubicBezTo>
                      <a:pt x="64" y="22"/>
                      <a:pt x="65" y="19"/>
                      <a:pt x="67" y="15"/>
                    </a:cubicBezTo>
                    <a:cubicBezTo>
                      <a:pt x="68" y="13"/>
                      <a:pt x="69" y="11"/>
                      <a:pt x="70" y="9"/>
                    </a:cubicBezTo>
                    <a:cubicBezTo>
                      <a:pt x="72" y="5"/>
                      <a:pt x="75" y="3"/>
                      <a:pt x="79" y="2"/>
                    </a:cubicBezTo>
                    <a:cubicBezTo>
                      <a:pt x="87" y="0"/>
                      <a:pt x="96" y="8"/>
                      <a:pt x="93" y="17"/>
                    </a:cubicBezTo>
                    <a:cubicBezTo>
                      <a:pt x="89" y="28"/>
                      <a:pt x="86" y="39"/>
                      <a:pt x="83" y="50"/>
                    </a:cubicBezTo>
                    <a:cubicBezTo>
                      <a:pt x="80" y="61"/>
                      <a:pt x="77" y="73"/>
                      <a:pt x="75" y="84"/>
                    </a:cubicBezTo>
                    <a:cubicBezTo>
                      <a:pt x="70" y="106"/>
                      <a:pt x="66" y="127"/>
                      <a:pt x="62" y="149"/>
                    </a:cubicBezTo>
                    <a:cubicBezTo>
                      <a:pt x="60" y="159"/>
                      <a:pt x="58" y="168"/>
                      <a:pt x="57" y="178"/>
                    </a:cubicBezTo>
                    <a:cubicBezTo>
                      <a:pt x="55" y="184"/>
                      <a:pt x="54" y="189"/>
                      <a:pt x="54" y="195"/>
                    </a:cubicBezTo>
                    <a:cubicBezTo>
                      <a:pt x="52" y="201"/>
                      <a:pt x="51" y="206"/>
                      <a:pt x="51" y="212"/>
                    </a:cubicBezTo>
                    <a:cubicBezTo>
                      <a:pt x="51" y="212"/>
                      <a:pt x="51" y="213"/>
                      <a:pt x="51" y="214"/>
                    </a:cubicBezTo>
                    <a:cubicBezTo>
                      <a:pt x="51" y="221"/>
                      <a:pt x="45" y="226"/>
                      <a:pt x="38" y="22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0"/>
              <p:cNvSpPr/>
              <p:nvPr/>
            </p:nvSpPr>
            <p:spPr>
              <a:xfrm>
                <a:off x="386280" y="703800"/>
                <a:ext cx="55080" cy="75600"/>
              </a:xfrm>
              <a:custGeom>
                <a:rect b="b" l="l" r="r" t="t"/>
                <a:pathLst>
                  <a:path extrusionOk="0" h="210" w="153">
                    <a:moveTo>
                      <a:pt x="23" y="154"/>
                    </a:moveTo>
                    <a:cubicBezTo>
                      <a:pt x="23" y="156"/>
                      <a:pt x="23" y="158"/>
                      <a:pt x="23" y="160"/>
                    </a:cubicBezTo>
                    <a:cubicBezTo>
                      <a:pt x="24" y="150"/>
                      <a:pt x="25" y="141"/>
                      <a:pt x="26" y="132"/>
                    </a:cubicBezTo>
                    <a:cubicBezTo>
                      <a:pt x="28" y="126"/>
                      <a:pt x="28" y="121"/>
                      <a:pt x="29" y="115"/>
                    </a:cubicBezTo>
                    <a:cubicBezTo>
                      <a:pt x="28" y="117"/>
                      <a:pt x="28" y="119"/>
                      <a:pt x="27" y="121"/>
                    </a:cubicBezTo>
                    <a:cubicBezTo>
                      <a:pt x="25" y="129"/>
                      <a:pt x="25" y="136"/>
                      <a:pt x="23" y="143"/>
                    </a:cubicBezTo>
                    <a:cubicBezTo>
                      <a:pt x="23" y="147"/>
                      <a:pt x="23" y="150"/>
                      <a:pt x="23" y="154"/>
                    </a:cubicBezTo>
                    <a:moveTo>
                      <a:pt x="49" y="125"/>
                    </a:moveTo>
                    <a:cubicBezTo>
                      <a:pt x="49" y="131"/>
                      <a:pt x="47" y="138"/>
                      <a:pt x="47" y="145"/>
                    </a:cubicBezTo>
                    <a:cubicBezTo>
                      <a:pt x="45" y="157"/>
                      <a:pt x="44" y="169"/>
                      <a:pt x="42" y="182"/>
                    </a:cubicBezTo>
                    <a:cubicBezTo>
                      <a:pt x="42" y="182"/>
                      <a:pt x="42" y="183"/>
                      <a:pt x="42" y="184"/>
                    </a:cubicBezTo>
                    <a:cubicBezTo>
                      <a:pt x="42" y="184"/>
                      <a:pt x="43" y="184"/>
                      <a:pt x="44" y="183"/>
                    </a:cubicBezTo>
                    <a:cubicBezTo>
                      <a:pt x="46" y="182"/>
                      <a:pt x="47" y="182"/>
                      <a:pt x="49" y="181"/>
                    </a:cubicBezTo>
                    <a:cubicBezTo>
                      <a:pt x="51" y="179"/>
                      <a:pt x="53" y="177"/>
                      <a:pt x="56" y="175"/>
                    </a:cubicBezTo>
                    <a:cubicBezTo>
                      <a:pt x="61" y="171"/>
                      <a:pt x="65" y="166"/>
                      <a:pt x="71" y="161"/>
                    </a:cubicBezTo>
                    <a:cubicBezTo>
                      <a:pt x="78" y="152"/>
                      <a:pt x="85" y="143"/>
                      <a:pt x="92" y="134"/>
                    </a:cubicBezTo>
                    <a:cubicBezTo>
                      <a:pt x="96" y="128"/>
                      <a:pt x="100" y="122"/>
                      <a:pt x="104" y="117"/>
                    </a:cubicBezTo>
                    <a:cubicBezTo>
                      <a:pt x="106" y="114"/>
                      <a:pt x="107" y="111"/>
                      <a:pt x="109" y="108"/>
                    </a:cubicBezTo>
                    <a:cubicBezTo>
                      <a:pt x="111" y="104"/>
                      <a:pt x="113" y="101"/>
                      <a:pt x="114" y="98"/>
                    </a:cubicBezTo>
                    <a:cubicBezTo>
                      <a:pt x="118" y="90"/>
                      <a:pt x="122" y="83"/>
                      <a:pt x="125" y="75"/>
                    </a:cubicBezTo>
                    <a:cubicBezTo>
                      <a:pt x="126" y="71"/>
                      <a:pt x="127" y="68"/>
                      <a:pt x="128" y="64"/>
                    </a:cubicBezTo>
                    <a:cubicBezTo>
                      <a:pt x="128" y="61"/>
                      <a:pt x="129" y="58"/>
                      <a:pt x="129" y="55"/>
                    </a:cubicBezTo>
                    <a:cubicBezTo>
                      <a:pt x="129" y="53"/>
                      <a:pt x="130" y="51"/>
                      <a:pt x="129" y="49"/>
                    </a:cubicBezTo>
                    <a:cubicBezTo>
                      <a:pt x="129" y="47"/>
                      <a:pt x="129" y="45"/>
                      <a:pt x="128" y="44"/>
                    </a:cubicBezTo>
                    <a:cubicBezTo>
                      <a:pt x="128" y="43"/>
                      <a:pt x="128" y="43"/>
                      <a:pt x="128" y="41"/>
                    </a:cubicBezTo>
                    <a:cubicBezTo>
                      <a:pt x="127" y="40"/>
                      <a:pt x="127" y="38"/>
                      <a:pt x="126" y="37"/>
                    </a:cubicBezTo>
                    <a:cubicBezTo>
                      <a:pt x="125" y="36"/>
                      <a:pt x="125" y="34"/>
                      <a:pt x="124" y="33"/>
                    </a:cubicBezTo>
                    <a:cubicBezTo>
                      <a:pt x="123" y="32"/>
                      <a:pt x="123" y="31"/>
                      <a:pt x="122" y="30"/>
                    </a:cubicBezTo>
                    <a:cubicBezTo>
                      <a:pt x="122" y="30"/>
                      <a:pt x="121" y="30"/>
                      <a:pt x="121" y="29"/>
                    </a:cubicBezTo>
                    <a:cubicBezTo>
                      <a:pt x="121" y="29"/>
                      <a:pt x="120" y="29"/>
                      <a:pt x="120" y="28"/>
                    </a:cubicBezTo>
                    <a:cubicBezTo>
                      <a:pt x="119" y="27"/>
                      <a:pt x="118" y="27"/>
                      <a:pt x="118" y="27"/>
                    </a:cubicBezTo>
                    <a:cubicBezTo>
                      <a:pt x="117" y="27"/>
                      <a:pt x="117" y="27"/>
                      <a:pt x="117" y="26"/>
                    </a:cubicBezTo>
                    <a:lnTo>
                      <a:pt x="117" y="27"/>
                    </a:lnTo>
                    <a:lnTo>
                      <a:pt x="118" y="27"/>
                    </a:lnTo>
                    <a:lnTo>
                      <a:pt x="117" y="27"/>
                    </a:lnTo>
                    <a:cubicBezTo>
                      <a:pt x="117" y="26"/>
                      <a:pt x="117" y="26"/>
                      <a:pt x="117" y="26"/>
                    </a:cubicBezTo>
                    <a:lnTo>
                      <a:pt x="117" y="27"/>
                    </a:lnTo>
                    <a:cubicBezTo>
                      <a:pt x="117" y="26"/>
                      <a:pt x="116" y="26"/>
                      <a:pt x="116" y="26"/>
                    </a:cubicBezTo>
                    <a:cubicBezTo>
                      <a:pt x="114" y="26"/>
                      <a:pt x="114" y="26"/>
                      <a:pt x="113" y="26"/>
                    </a:cubicBezTo>
                    <a:cubicBezTo>
                      <a:pt x="112" y="26"/>
                      <a:pt x="111" y="26"/>
                      <a:pt x="110" y="26"/>
                    </a:cubicBezTo>
                    <a:cubicBezTo>
                      <a:pt x="109" y="26"/>
                      <a:pt x="108" y="26"/>
                      <a:pt x="107" y="26"/>
                    </a:cubicBezTo>
                    <a:cubicBezTo>
                      <a:pt x="106" y="26"/>
                      <a:pt x="104" y="27"/>
                      <a:pt x="103" y="27"/>
                    </a:cubicBezTo>
                    <a:cubicBezTo>
                      <a:pt x="101" y="28"/>
                      <a:pt x="99" y="29"/>
                      <a:pt x="96" y="30"/>
                    </a:cubicBezTo>
                    <a:cubicBezTo>
                      <a:pt x="94" y="31"/>
                      <a:pt x="92" y="32"/>
                      <a:pt x="90" y="33"/>
                    </a:cubicBezTo>
                    <a:cubicBezTo>
                      <a:pt x="87" y="36"/>
                      <a:pt x="84" y="37"/>
                      <a:pt x="81" y="40"/>
                    </a:cubicBezTo>
                    <a:cubicBezTo>
                      <a:pt x="79" y="41"/>
                      <a:pt x="77" y="43"/>
                      <a:pt x="75" y="45"/>
                    </a:cubicBezTo>
                    <a:cubicBezTo>
                      <a:pt x="72" y="49"/>
                      <a:pt x="68" y="54"/>
                      <a:pt x="65" y="58"/>
                    </a:cubicBezTo>
                    <a:cubicBezTo>
                      <a:pt x="64" y="59"/>
                      <a:pt x="63" y="61"/>
                      <a:pt x="62" y="63"/>
                    </a:cubicBezTo>
                    <a:cubicBezTo>
                      <a:pt x="61" y="65"/>
                      <a:pt x="60" y="67"/>
                      <a:pt x="60" y="69"/>
                    </a:cubicBezTo>
                    <a:cubicBezTo>
                      <a:pt x="57" y="76"/>
                      <a:pt x="56" y="83"/>
                      <a:pt x="54" y="89"/>
                    </a:cubicBezTo>
                    <a:lnTo>
                      <a:pt x="54" y="88"/>
                    </a:lnTo>
                    <a:cubicBezTo>
                      <a:pt x="52" y="100"/>
                      <a:pt x="51" y="112"/>
                      <a:pt x="49" y="125"/>
                    </a:cubicBezTo>
                    <a:moveTo>
                      <a:pt x="18" y="206"/>
                    </a:moveTo>
                    <a:cubicBezTo>
                      <a:pt x="4" y="199"/>
                      <a:pt x="1" y="182"/>
                      <a:pt x="0" y="168"/>
                    </a:cubicBezTo>
                    <a:cubicBezTo>
                      <a:pt x="0" y="161"/>
                      <a:pt x="0" y="154"/>
                      <a:pt x="0" y="147"/>
                    </a:cubicBezTo>
                    <a:cubicBezTo>
                      <a:pt x="1" y="135"/>
                      <a:pt x="3" y="123"/>
                      <a:pt x="5" y="111"/>
                    </a:cubicBezTo>
                    <a:cubicBezTo>
                      <a:pt x="8" y="100"/>
                      <a:pt x="12" y="89"/>
                      <a:pt x="18" y="78"/>
                    </a:cubicBezTo>
                    <a:cubicBezTo>
                      <a:pt x="23" y="68"/>
                      <a:pt x="30" y="58"/>
                      <a:pt x="39" y="51"/>
                    </a:cubicBezTo>
                    <a:cubicBezTo>
                      <a:pt x="41" y="49"/>
                      <a:pt x="43" y="48"/>
                      <a:pt x="46" y="47"/>
                    </a:cubicBezTo>
                    <a:cubicBezTo>
                      <a:pt x="47" y="45"/>
                      <a:pt x="49" y="43"/>
                      <a:pt x="50" y="41"/>
                    </a:cubicBezTo>
                    <a:cubicBezTo>
                      <a:pt x="53" y="37"/>
                      <a:pt x="56" y="34"/>
                      <a:pt x="58" y="31"/>
                    </a:cubicBezTo>
                    <a:cubicBezTo>
                      <a:pt x="64" y="25"/>
                      <a:pt x="70" y="19"/>
                      <a:pt x="77" y="15"/>
                    </a:cubicBezTo>
                    <a:cubicBezTo>
                      <a:pt x="89" y="6"/>
                      <a:pt x="105" y="0"/>
                      <a:pt x="120" y="4"/>
                    </a:cubicBezTo>
                    <a:cubicBezTo>
                      <a:pt x="128" y="5"/>
                      <a:pt x="134" y="9"/>
                      <a:pt x="139" y="15"/>
                    </a:cubicBezTo>
                    <a:cubicBezTo>
                      <a:pt x="144" y="20"/>
                      <a:pt x="148" y="28"/>
                      <a:pt x="150" y="35"/>
                    </a:cubicBezTo>
                    <a:cubicBezTo>
                      <a:pt x="152" y="42"/>
                      <a:pt x="152" y="50"/>
                      <a:pt x="151" y="57"/>
                    </a:cubicBezTo>
                    <a:cubicBezTo>
                      <a:pt x="151" y="66"/>
                      <a:pt x="148" y="75"/>
                      <a:pt x="145" y="83"/>
                    </a:cubicBezTo>
                    <a:cubicBezTo>
                      <a:pt x="141" y="94"/>
                      <a:pt x="135" y="105"/>
                      <a:pt x="130" y="115"/>
                    </a:cubicBezTo>
                    <a:cubicBezTo>
                      <a:pt x="127" y="121"/>
                      <a:pt x="124" y="126"/>
                      <a:pt x="121" y="131"/>
                    </a:cubicBezTo>
                    <a:cubicBezTo>
                      <a:pt x="117" y="137"/>
                      <a:pt x="113" y="143"/>
                      <a:pt x="109" y="148"/>
                    </a:cubicBezTo>
                    <a:cubicBezTo>
                      <a:pt x="105" y="154"/>
                      <a:pt x="100" y="160"/>
                      <a:pt x="96" y="165"/>
                    </a:cubicBezTo>
                    <a:cubicBezTo>
                      <a:pt x="92" y="171"/>
                      <a:pt x="86" y="177"/>
                      <a:pt x="81" y="182"/>
                    </a:cubicBezTo>
                    <a:cubicBezTo>
                      <a:pt x="75" y="189"/>
                      <a:pt x="68" y="195"/>
                      <a:pt x="61" y="199"/>
                    </a:cubicBezTo>
                    <a:cubicBezTo>
                      <a:pt x="54" y="205"/>
                      <a:pt x="43" y="209"/>
                      <a:pt x="33" y="209"/>
                    </a:cubicBezTo>
                    <a:cubicBezTo>
                      <a:pt x="28" y="209"/>
                      <a:pt x="23" y="209"/>
                      <a:pt x="18" y="20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0"/>
              <p:cNvSpPr/>
              <p:nvPr/>
            </p:nvSpPr>
            <p:spPr>
              <a:xfrm>
                <a:off x="461520" y="687600"/>
                <a:ext cx="39960" cy="115560"/>
              </a:xfrm>
              <a:custGeom>
                <a:rect b="b" l="l" r="r" t="t"/>
                <a:pathLst>
                  <a:path extrusionOk="0" h="321" w="111">
                    <a:moveTo>
                      <a:pt x="32" y="314"/>
                    </a:moveTo>
                    <a:cubicBezTo>
                      <a:pt x="28" y="307"/>
                      <a:pt x="24" y="301"/>
                      <a:pt x="21" y="294"/>
                    </a:cubicBezTo>
                    <a:cubicBezTo>
                      <a:pt x="17" y="286"/>
                      <a:pt x="13" y="277"/>
                      <a:pt x="10" y="269"/>
                    </a:cubicBezTo>
                    <a:cubicBezTo>
                      <a:pt x="4" y="252"/>
                      <a:pt x="2" y="235"/>
                      <a:pt x="1" y="218"/>
                    </a:cubicBezTo>
                    <a:cubicBezTo>
                      <a:pt x="0" y="200"/>
                      <a:pt x="0" y="181"/>
                      <a:pt x="3" y="164"/>
                    </a:cubicBezTo>
                    <a:cubicBezTo>
                      <a:pt x="5" y="146"/>
                      <a:pt x="10" y="129"/>
                      <a:pt x="16" y="112"/>
                    </a:cubicBezTo>
                    <a:cubicBezTo>
                      <a:pt x="22" y="96"/>
                      <a:pt x="30" y="80"/>
                      <a:pt x="38" y="65"/>
                    </a:cubicBezTo>
                    <a:cubicBezTo>
                      <a:pt x="48" y="49"/>
                      <a:pt x="59" y="33"/>
                      <a:pt x="72" y="19"/>
                    </a:cubicBezTo>
                    <a:cubicBezTo>
                      <a:pt x="77" y="14"/>
                      <a:pt x="82" y="9"/>
                      <a:pt x="87" y="4"/>
                    </a:cubicBezTo>
                    <a:cubicBezTo>
                      <a:pt x="92" y="0"/>
                      <a:pt x="100" y="0"/>
                      <a:pt x="105" y="4"/>
                    </a:cubicBezTo>
                    <a:cubicBezTo>
                      <a:pt x="110" y="10"/>
                      <a:pt x="109" y="19"/>
                      <a:pt x="103" y="23"/>
                    </a:cubicBezTo>
                    <a:cubicBezTo>
                      <a:pt x="102" y="24"/>
                      <a:pt x="101" y="25"/>
                      <a:pt x="99" y="26"/>
                    </a:cubicBezTo>
                    <a:cubicBezTo>
                      <a:pt x="93" y="32"/>
                      <a:pt x="87" y="38"/>
                      <a:pt x="81" y="44"/>
                    </a:cubicBezTo>
                    <a:lnTo>
                      <a:pt x="82" y="44"/>
                    </a:lnTo>
                    <a:cubicBezTo>
                      <a:pt x="77" y="50"/>
                      <a:pt x="72" y="56"/>
                      <a:pt x="67" y="62"/>
                    </a:cubicBezTo>
                    <a:cubicBezTo>
                      <a:pt x="60" y="72"/>
                      <a:pt x="54" y="83"/>
                      <a:pt x="48" y="95"/>
                    </a:cubicBezTo>
                    <a:cubicBezTo>
                      <a:pt x="43" y="105"/>
                      <a:pt x="38" y="116"/>
                      <a:pt x="34" y="127"/>
                    </a:cubicBezTo>
                    <a:cubicBezTo>
                      <a:pt x="31" y="136"/>
                      <a:pt x="28" y="145"/>
                      <a:pt x="26" y="155"/>
                    </a:cubicBezTo>
                    <a:cubicBezTo>
                      <a:pt x="24" y="164"/>
                      <a:pt x="23" y="173"/>
                      <a:pt x="22" y="182"/>
                    </a:cubicBezTo>
                    <a:cubicBezTo>
                      <a:pt x="21" y="192"/>
                      <a:pt x="21" y="203"/>
                      <a:pt x="22" y="213"/>
                    </a:cubicBezTo>
                    <a:cubicBezTo>
                      <a:pt x="22" y="214"/>
                      <a:pt x="22" y="214"/>
                      <a:pt x="22" y="215"/>
                    </a:cubicBezTo>
                    <a:lnTo>
                      <a:pt x="22" y="214"/>
                    </a:lnTo>
                    <a:cubicBezTo>
                      <a:pt x="23" y="224"/>
                      <a:pt x="24" y="233"/>
                      <a:pt x="25" y="243"/>
                    </a:cubicBezTo>
                    <a:cubicBezTo>
                      <a:pt x="26" y="248"/>
                      <a:pt x="27" y="252"/>
                      <a:pt x="29" y="257"/>
                    </a:cubicBezTo>
                    <a:cubicBezTo>
                      <a:pt x="32" y="266"/>
                      <a:pt x="36" y="275"/>
                      <a:pt x="41" y="284"/>
                    </a:cubicBezTo>
                    <a:cubicBezTo>
                      <a:pt x="40" y="283"/>
                      <a:pt x="40" y="283"/>
                      <a:pt x="40" y="283"/>
                    </a:cubicBezTo>
                    <a:cubicBezTo>
                      <a:pt x="43" y="290"/>
                      <a:pt x="47" y="297"/>
                      <a:pt x="51" y="304"/>
                    </a:cubicBezTo>
                    <a:cubicBezTo>
                      <a:pt x="54" y="309"/>
                      <a:pt x="52" y="315"/>
                      <a:pt x="46" y="318"/>
                    </a:cubicBezTo>
                    <a:cubicBezTo>
                      <a:pt x="45" y="319"/>
                      <a:pt x="43" y="320"/>
                      <a:pt x="41" y="320"/>
                    </a:cubicBezTo>
                    <a:cubicBezTo>
                      <a:pt x="38" y="320"/>
                      <a:pt x="34" y="318"/>
                      <a:pt x="32" y="31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0"/>
              <p:cNvSpPr/>
              <p:nvPr/>
            </p:nvSpPr>
            <p:spPr>
              <a:xfrm>
                <a:off x="502920" y="718560"/>
                <a:ext cx="29520" cy="51840"/>
              </a:xfrm>
              <a:custGeom>
                <a:rect b="b" l="l" r="r" t="t"/>
                <a:pathLst>
                  <a:path extrusionOk="0" h="144" w="82">
                    <a:moveTo>
                      <a:pt x="60" y="140"/>
                    </a:moveTo>
                    <a:cubicBezTo>
                      <a:pt x="53" y="132"/>
                      <a:pt x="46" y="123"/>
                      <a:pt x="39" y="114"/>
                    </a:cubicBezTo>
                    <a:cubicBezTo>
                      <a:pt x="34" y="106"/>
                      <a:pt x="29" y="98"/>
                      <a:pt x="24" y="90"/>
                    </a:cubicBezTo>
                    <a:cubicBezTo>
                      <a:pt x="19" y="83"/>
                      <a:pt x="15" y="75"/>
                      <a:pt x="11" y="67"/>
                    </a:cubicBezTo>
                    <a:cubicBezTo>
                      <a:pt x="5" y="56"/>
                      <a:pt x="1" y="45"/>
                      <a:pt x="0" y="32"/>
                    </a:cubicBezTo>
                    <a:cubicBezTo>
                      <a:pt x="0" y="27"/>
                      <a:pt x="0" y="21"/>
                      <a:pt x="2" y="16"/>
                    </a:cubicBezTo>
                    <a:cubicBezTo>
                      <a:pt x="3" y="13"/>
                      <a:pt x="4" y="10"/>
                      <a:pt x="6" y="8"/>
                    </a:cubicBezTo>
                    <a:cubicBezTo>
                      <a:pt x="9" y="2"/>
                      <a:pt x="17" y="0"/>
                      <a:pt x="23" y="3"/>
                    </a:cubicBezTo>
                    <a:cubicBezTo>
                      <a:pt x="29" y="7"/>
                      <a:pt x="31" y="15"/>
                      <a:pt x="27" y="21"/>
                    </a:cubicBezTo>
                    <a:cubicBezTo>
                      <a:pt x="26" y="22"/>
                      <a:pt x="26" y="23"/>
                      <a:pt x="25" y="25"/>
                    </a:cubicBezTo>
                    <a:lnTo>
                      <a:pt x="25" y="26"/>
                    </a:lnTo>
                    <a:cubicBezTo>
                      <a:pt x="25" y="28"/>
                      <a:pt x="25" y="30"/>
                      <a:pt x="25" y="32"/>
                    </a:cubicBezTo>
                    <a:cubicBezTo>
                      <a:pt x="25" y="34"/>
                      <a:pt x="25" y="36"/>
                      <a:pt x="25" y="38"/>
                    </a:cubicBezTo>
                    <a:cubicBezTo>
                      <a:pt x="26" y="41"/>
                      <a:pt x="26" y="44"/>
                      <a:pt x="27" y="46"/>
                    </a:cubicBezTo>
                    <a:cubicBezTo>
                      <a:pt x="29" y="50"/>
                      <a:pt x="30" y="53"/>
                      <a:pt x="32" y="56"/>
                    </a:cubicBezTo>
                    <a:cubicBezTo>
                      <a:pt x="35" y="63"/>
                      <a:pt x="39" y="70"/>
                      <a:pt x="42" y="76"/>
                    </a:cubicBezTo>
                    <a:cubicBezTo>
                      <a:pt x="46" y="82"/>
                      <a:pt x="49" y="88"/>
                      <a:pt x="53" y="94"/>
                    </a:cubicBezTo>
                    <a:cubicBezTo>
                      <a:pt x="57" y="100"/>
                      <a:pt x="61" y="106"/>
                      <a:pt x="67" y="112"/>
                    </a:cubicBezTo>
                    <a:cubicBezTo>
                      <a:pt x="70" y="116"/>
                      <a:pt x="73" y="120"/>
                      <a:pt x="76" y="123"/>
                    </a:cubicBezTo>
                    <a:cubicBezTo>
                      <a:pt x="81" y="128"/>
                      <a:pt x="81" y="136"/>
                      <a:pt x="76" y="140"/>
                    </a:cubicBezTo>
                    <a:cubicBezTo>
                      <a:pt x="74" y="142"/>
                      <a:pt x="71" y="143"/>
                      <a:pt x="68" y="143"/>
                    </a:cubicBezTo>
                    <a:cubicBezTo>
                      <a:pt x="65" y="143"/>
                      <a:pt x="62" y="142"/>
                      <a:pt x="60" y="14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0"/>
              <p:cNvSpPr/>
              <p:nvPr/>
            </p:nvSpPr>
            <p:spPr>
              <a:xfrm>
                <a:off x="501840" y="724680"/>
                <a:ext cx="57600" cy="55440"/>
              </a:xfrm>
              <a:custGeom>
                <a:rect b="b" l="l" r="r" t="t"/>
                <a:pathLst>
                  <a:path extrusionOk="0" h="154" w="160">
                    <a:moveTo>
                      <a:pt x="8" y="151"/>
                    </a:moveTo>
                    <a:cubicBezTo>
                      <a:pt x="2" y="148"/>
                      <a:pt x="0" y="140"/>
                      <a:pt x="4" y="135"/>
                    </a:cubicBezTo>
                    <a:cubicBezTo>
                      <a:pt x="11" y="124"/>
                      <a:pt x="18" y="113"/>
                      <a:pt x="26" y="103"/>
                    </a:cubicBezTo>
                    <a:cubicBezTo>
                      <a:pt x="33" y="93"/>
                      <a:pt x="40" y="83"/>
                      <a:pt x="47" y="74"/>
                    </a:cubicBezTo>
                    <a:cubicBezTo>
                      <a:pt x="55" y="64"/>
                      <a:pt x="63" y="54"/>
                      <a:pt x="71" y="44"/>
                    </a:cubicBezTo>
                    <a:cubicBezTo>
                      <a:pt x="82" y="32"/>
                      <a:pt x="93" y="21"/>
                      <a:pt x="106" y="12"/>
                    </a:cubicBezTo>
                    <a:cubicBezTo>
                      <a:pt x="113" y="8"/>
                      <a:pt x="119" y="4"/>
                      <a:pt x="126" y="3"/>
                    </a:cubicBezTo>
                    <a:cubicBezTo>
                      <a:pt x="133" y="1"/>
                      <a:pt x="140" y="0"/>
                      <a:pt x="147" y="1"/>
                    </a:cubicBezTo>
                    <a:cubicBezTo>
                      <a:pt x="154" y="2"/>
                      <a:pt x="159" y="8"/>
                      <a:pt x="158" y="15"/>
                    </a:cubicBezTo>
                    <a:cubicBezTo>
                      <a:pt x="157" y="22"/>
                      <a:pt x="151" y="27"/>
                      <a:pt x="144" y="26"/>
                    </a:cubicBezTo>
                    <a:cubicBezTo>
                      <a:pt x="142" y="26"/>
                      <a:pt x="141" y="25"/>
                      <a:pt x="139" y="25"/>
                    </a:cubicBezTo>
                    <a:cubicBezTo>
                      <a:pt x="138" y="25"/>
                      <a:pt x="138" y="25"/>
                      <a:pt x="137" y="25"/>
                    </a:cubicBezTo>
                    <a:cubicBezTo>
                      <a:pt x="135" y="25"/>
                      <a:pt x="133" y="26"/>
                      <a:pt x="131" y="26"/>
                    </a:cubicBezTo>
                    <a:lnTo>
                      <a:pt x="130" y="27"/>
                    </a:lnTo>
                    <a:cubicBezTo>
                      <a:pt x="128" y="27"/>
                      <a:pt x="127" y="27"/>
                      <a:pt x="126" y="28"/>
                    </a:cubicBezTo>
                    <a:cubicBezTo>
                      <a:pt x="125" y="28"/>
                      <a:pt x="124" y="29"/>
                      <a:pt x="122" y="30"/>
                    </a:cubicBezTo>
                    <a:cubicBezTo>
                      <a:pt x="117" y="34"/>
                      <a:pt x="113" y="37"/>
                      <a:pt x="108" y="41"/>
                    </a:cubicBezTo>
                    <a:cubicBezTo>
                      <a:pt x="101" y="47"/>
                      <a:pt x="94" y="53"/>
                      <a:pt x="88" y="60"/>
                    </a:cubicBezTo>
                    <a:cubicBezTo>
                      <a:pt x="81" y="68"/>
                      <a:pt x="74" y="75"/>
                      <a:pt x="68" y="83"/>
                    </a:cubicBezTo>
                    <a:cubicBezTo>
                      <a:pt x="61" y="92"/>
                      <a:pt x="55" y="101"/>
                      <a:pt x="49" y="109"/>
                    </a:cubicBezTo>
                    <a:cubicBezTo>
                      <a:pt x="40" y="121"/>
                      <a:pt x="32" y="134"/>
                      <a:pt x="24" y="147"/>
                    </a:cubicBezTo>
                    <a:cubicBezTo>
                      <a:pt x="22" y="151"/>
                      <a:pt x="18" y="153"/>
                      <a:pt x="14" y="153"/>
                    </a:cubicBezTo>
                    <a:cubicBezTo>
                      <a:pt x="11" y="153"/>
                      <a:pt x="10" y="152"/>
                      <a:pt x="8" y="15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0"/>
              <p:cNvSpPr/>
              <p:nvPr/>
            </p:nvSpPr>
            <p:spPr>
              <a:xfrm>
                <a:off x="563400" y="737640"/>
                <a:ext cx="43560" cy="14760"/>
              </a:xfrm>
              <a:custGeom>
                <a:rect b="b" l="l" r="r" t="t"/>
                <a:pathLst>
                  <a:path extrusionOk="0" h="41" w="121">
                    <a:moveTo>
                      <a:pt x="105" y="40"/>
                    </a:moveTo>
                    <a:cubicBezTo>
                      <a:pt x="89" y="38"/>
                      <a:pt x="73" y="37"/>
                      <a:pt x="56" y="34"/>
                    </a:cubicBezTo>
                    <a:cubicBezTo>
                      <a:pt x="49" y="33"/>
                      <a:pt x="42" y="32"/>
                      <a:pt x="34" y="31"/>
                    </a:cubicBezTo>
                    <a:cubicBezTo>
                      <a:pt x="27" y="29"/>
                      <a:pt x="19" y="28"/>
                      <a:pt x="12" y="27"/>
                    </a:cubicBezTo>
                    <a:cubicBezTo>
                      <a:pt x="5" y="25"/>
                      <a:pt x="0" y="20"/>
                      <a:pt x="0" y="14"/>
                    </a:cubicBezTo>
                    <a:cubicBezTo>
                      <a:pt x="0" y="7"/>
                      <a:pt x="7" y="0"/>
                      <a:pt x="15" y="2"/>
                    </a:cubicBezTo>
                    <a:cubicBezTo>
                      <a:pt x="21" y="3"/>
                      <a:pt x="27" y="4"/>
                      <a:pt x="33" y="6"/>
                    </a:cubicBezTo>
                    <a:cubicBezTo>
                      <a:pt x="58" y="10"/>
                      <a:pt x="83" y="14"/>
                      <a:pt x="109" y="16"/>
                    </a:cubicBezTo>
                    <a:cubicBezTo>
                      <a:pt x="115" y="17"/>
                      <a:pt x="120" y="24"/>
                      <a:pt x="119" y="30"/>
                    </a:cubicBezTo>
                    <a:cubicBezTo>
                      <a:pt x="118" y="36"/>
                      <a:pt x="112" y="40"/>
                      <a:pt x="107" y="40"/>
                    </a:cubicBezTo>
                    <a:cubicBezTo>
                      <a:pt x="106" y="40"/>
                      <a:pt x="106" y="40"/>
                      <a:pt x="105" y="4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0"/>
              <p:cNvSpPr/>
              <p:nvPr/>
            </p:nvSpPr>
            <p:spPr>
              <a:xfrm>
                <a:off x="583560" y="721080"/>
                <a:ext cx="19080" cy="39240"/>
              </a:xfrm>
              <a:custGeom>
                <a:rect b="b" l="l" r="r" t="t"/>
                <a:pathLst>
                  <a:path extrusionOk="0" h="109" w="53">
                    <a:moveTo>
                      <a:pt x="12" y="108"/>
                    </a:moveTo>
                    <a:cubicBezTo>
                      <a:pt x="6" y="108"/>
                      <a:pt x="0" y="103"/>
                      <a:pt x="1" y="97"/>
                    </a:cubicBezTo>
                    <a:cubicBezTo>
                      <a:pt x="2" y="81"/>
                      <a:pt x="3" y="66"/>
                      <a:pt x="6" y="51"/>
                    </a:cubicBezTo>
                    <a:cubicBezTo>
                      <a:pt x="8" y="39"/>
                      <a:pt x="13" y="27"/>
                      <a:pt x="18" y="17"/>
                    </a:cubicBezTo>
                    <a:cubicBezTo>
                      <a:pt x="23" y="9"/>
                      <a:pt x="30" y="0"/>
                      <a:pt x="39" y="2"/>
                    </a:cubicBezTo>
                    <a:cubicBezTo>
                      <a:pt x="47" y="3"/>
                      <a:pt x="52" y="11"/>
                      <a:pt x="50" y="18"/>
                    </a:cubicBezTo>
                    <a:cubicBezTo>
                      <a:pt x="49" y="23"/>
                      <a:pt x="45" y="25"/>
                      <a:pt x="41" y="27"/>
                    </a:cubicBezTo>
                    <a:cubicBezTo>
                      <a:pt x="41" y="27"/>
                      <a:pt x="40" y="28"/>
                      <a:pt x="39" y="29"/>
                    </a:cubicBezTo>
                    <a:cubicBezTo>
                      <a:pt x="40" y="28"/>
                      <a:pt x="40" y="28"/>
                      <a:pt x="41" y="27"/>
                    </a:cubicBezTo>
                    <a:cubicBezTo>
                      <a:pt x="39" y="30"/>
                      <a:pt x="38" y="31"/>
                      <a:pt x="37" y="33"/>
                    </a:cubicBezTo>
                    <a:cubicBezTo>
                      <a:pt x="35" y="37"/>
                      <a:pt x="34" y="41"/>
                      <a:pt x="32" y="44"/>
                    </a:cubicBezTo>
                    <a:cubicBezTo>
                      <a:pt x="31" y="49"/>
                      <a:pt x="30" y="53"/>
                      <a:pt x="28" y="58"/>
                    </a:cubicBezTo>
                    <a:cubicBezTo>
                      <a:pt x="26" y="69"/>
                      <a:pt x="25" y="80"/>
                      <a:pt x="24" y="91"/>
                    </a:cubicBezTo>
                    <a:lnTo>
                      <a:pt x="24" y="90"/>
                    </a:lnTo>
                    <a:cubicBezTo>
                      <a:pt x="24" y="92"/>
                      <a:pt x="24" y="95"/>
                      <a:pt x="24" y="97"/>
                    </a:cubicBezTo>
                    <a:cubicBezTo>
                      <a:pt x="23" y="103"/>
                      <a:pt x="19" y="108"/>
                      <a:pt x="12" y="10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0"/>
              <p:cNvSpPr/>
              <p:nvPr/>
            </p:nvSpPr>
            <p:spPr>
              <a:xfrm>
                <a:off x="636120" y="708480"/>
                <a:ext cx="38160" cy="76320"/>
              </a:xfrm>
              <a:custGeom>
                <a:rect b="b" l="l" r="r" t="t"/>
                <a:pathLst>
                  <a:path extrusionOk="0" h="212" w="106">
                    <a:moveTo>
                      <a:pt x="16" y="202"/>
                    </a:moveTo>
                    <a:cubicBezTo>
                      <a:pt x="14" y="195"/>
                      <a:pt x="18" y="188"/>
                      <a:pt x="25" y="186"/>
                    </a:cubicBezTo>
                    <a:cubicBezTo>
                      <a:pt x="26" y="186"/>
                      <a:pt x="27" y="186"/>
                      <a:pt x="28" y="186"/>
                    </a:cubicBezTo>
                    <a:cubicBezTo>
                      <a:pt x="29" y="185"/>
                      <a:pt x="30" y="185"/>
                      <a:pt x="31" y="185"/>
                    </a:cubicBezTo>
                    <a:cubicBezTo>
                      <a:pt x="34" y="183"/>
                      <a:pt x="37" y="182"/>
                      <a:pt x="40" y="181"/>
                    </a:cubicBezTo>
                    <a:cubicBezTo>
                      <a:pt x="46" y="178"/>
                      <a:pt x="51" y="175"/>
                      <a:pt x="57" y="172"/>
                    </a:cubicBezTo>
                    <a:cubicBezTo>
                      <a:pt x="60" y="170"/>
                      <a:pt x="61" y="169"/>
                      <a:pt x="63" y="168"/>
                    </a:cubicBezTo>
                    <a:cubicBezTo>
                      <a:pt x="64" y="166"/>
                      <a:pt x="65" y="165"/>
                      <a:pt x="67" y="164"/>
                    </a:cubicBezTo>
                    <a:cubicBezTo>
                      <a:pt x="68" y="163"/>
                      <a:pt x="69" y="161"/>
                      <a:pt x="70" y="160"/>
                    </a:cubicBezTo>
                    <a:cubicBezTo>
                      <a:pt x="72" y="157"/>
                      <a:pt x="74" y="153"/>
                      <a:pt x="76" y="150"/>
                    </a:cubicBezTo>
                    <a:cubicBezTo>
                      <a:pt x="77" y="148"/>
                      <a:pt x="78" y="146"/>
                      <a:pt x="79" y="144"/>
                    </a:cubicBezTo>
                    <a:cubicBezTo>
                      <a:pt x="79" y="142"/>
                      <a:pt x="80" y="140"/>
                      <a:pt x="81" y="139"/>
                    </a:cubicBezTo>
                    <a:cubicBezTo>
                      <a:pt x="81" y="137"/>
                      <a:pt x="81" y="136"/>
                      <a:pt x="81" y="134"/>
                    </a:cubicBezTo>
                    <a:cubicBezTo>
                      <a:pt x="81" y="133"/>
                      <a:pt x="81" y="132"/>
                      <a:pt x="81" y="130"/>
                    </a:cubicBezTo>
                    <a:cubicBezTo>
                      <a:pt x="81" y="130"/>
                      <a:pt x="81" y="131"/>
                      <a:pt x="81" y="132"/>
                    </a:cubicBezTo>
                    <a:cubicBezTo>
                      <a:pt x="81" y="127"/>
                      <a:pt x="80" y="122"/>
                      <a:pt x="79" y="118"/>
                    </a:cubicBezTo>
                    <a:cubicBezTo>
                      <a:pt x="79" y="115"/>
                      <a:pt x="78" y="112"/>
                      <a:pt x="77" y="109"/>
                    </a:cubicBezTo>
                    <a:cubicBezTo>
                      <a:pt x="76" y="108"/>
                      <a:pt x="76" y="106"/>
                      <a:pt x="75" y="105"/>
                    </a:cubicBezTo>
                    <a:cubicBezTo>
                      <a:pt x="75" y="104"/>
                      <a:pt x="74" y="102"/>
                      <a:pt x="73" y="101"/>
                    </a:cubicBezTo>
                    <a:cubicBezTo>
                      <a:pt x="73" y="100"/>
                      <a:pt x="72" y="99"/>
                      <a:pt x="72" y="99"/>
                    </a:cubicBezTo>
                    <a:cubicBezTo>
                      <a:pt x="71" y="98"/>
                      <a:pt x="71" y="98"/>
                      <a:pt x="70" y="97"/>
                    </a:cubicBezTo>
                    <a:cubicBezTo>
                      <a:pt x="70" y="97"/>
                      <a:pt x="69" y="97"/>
                      <a:pt x="69" y="96"/>
                    </a:cubicBezTo>
                    <a:cubicBezTo>
                      <a:pt x="69" y="97"/>
                      <a:pt x="69" y="97"/>
                      <a:pt x="69" y="97"/>
                    </a:cubicBezTo>
                    <a:lnTo>
                      <a:pt x="70" y="97"/>
                    </a:lnTo>
                    <a:lnTo>
                      <a:pt x="69" y="97"/>
                    </a:lnTo>
                    <a:cubicBezTo>
                      <a:pt x="70" y="97"/>
                      <a:pt x="70" y="97"/>
                      <a:pt x="71" y="97"/>
                    </a:cubicBezTo>
                    <a:cubicBezTo>
                      <a:pt x="70" y="97"/>
                      <a:pt x="70" y="97"/>
                      <a:pt x="69" y="97"/>
                    </a:cubicBezTo>
                    <a:cubicBezTo>
                      <a:pt x="69" y="96"/>
                      <a:pt x="68" y="95"/>
                      <a:pt x="68" y="95"/>
                    </a:cubicBezTo>
                    <a:cubicBezTo>
                      <a:pt x="66" y="94"/>
                      <a:pt x="64" y="94"/>
                      <a:pt x="63" y="93"/>
                    </a:cubicBezTo>
                    <a:cubicBezTo>
                      <a:pt x="61" y="93"/>
                      <a:pt x="60" y="92"/>
                      <a:pt x="58" y="92"/>
                    </a:cubicBezTo>
                    <a:cubicBezTo>
                      <a:pt x="56" y="91"/>
                      <a:pt x="54" y="91"/>
                      <a:pt x="52" y="91"/>
                    </a:cubicBezTo>
                    <a:cubicBezTo>
                      <a:pt x="51" y="91"/>
                      <a:pt x="50" y="91"/>
                      <a:pt x="49" y="91"/>
                    </a:cubicBezTo>
                    <a:cubicBezTo>
                      <a:pt x="48" y="91"/>
                      <a:pt x="47" y="91"/>
                      <a:pt x="46" y="91"/>
                    </a:cubicBezTo>
                    <a:cubicBezTo>
                      <a:pt x="45" y="91"/>
                      <a:pt x="44" y="91"/>
                      <a:pt x="44" y="92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41" y="94"/>
                      <a:pt x="40" y="95"/>
                      <a:pt x="39" y="97"/>
                    </a:cubicBezTo>
                    <a:cubicBezTo>
                      <a:pt x="36" y="99"/>
                      <a:pt x="34" y="102"/>
                      <a:pt x="30" y="105"/>
                    </a:cubicBezTo>
                    <a:cubicBezTo>
                      <a:pt x="26" y="108"/>
                      <a:pt x="20" y="109"/>
                      <a:pt x="15" y="106"/>
                    </a:cubicBezTo>
                    <a:cubicBezTo>
                      <a:pt x="9" y="103"/>
                      <a:pt x="7" y="96"/>
                      <a:pt x="9" y="90"/>
                    </a:cubicBezTo>
                    <a:cubicBezTo>
                      <a:pt x="11" y="84"/>
                      <a:pt x="15" y="81"/>
                      <a:pt x="19" y="77"/>
                    </a:cubicBezTo>
                    <a:cubicBezTo>
                      <a:pt x="21" y="76"/>
                      <a:pt x="24" y="74"/>
                      <a:pt x="27" y="73"/>
                    </a:cubicBezTo>
                    <a:cubicBezTo>
                      <a:pt x="31" y="69"/>
                      <a:pt x="34" y="64"/>
                      <a:pt x="37" y="59"/>
                    </a:cubicBezTo>
                    <a:lnTo>
                      <a:pt x="37" y="60"/>
                    </a:lnTo>
                    <a:cubicBezTo>
                      <a:pt x="38" y="58"/>
                      <a:pt x="39" y="56"/>
                      <a:pt x="40" y="54"/>
                    </a:cubicBezTo>
                    <a:cubicBezTo>
                      <a:pt x="44" y="48"/>
                      <a:pt x="47" y="42"/>
                      <a:pt x="49" y="35"/>
                    </a:cubicBezTo>
                    <a:cubicBezTo>
                      <a:pt x="50" y="34"/>
                      <a:pt x="50" y="31"/>
                      <a:pt x="51" y="30"/>
                    </a:cubicBezTo>
                    <a:cubicBezTo>
                      <a:pt x="51" y="29"/>
                      <a:pt x="51" y="28"/>
                      <a:pt x="51" y="27"/>
                    </a:cubicBezTo>
                    <a:cubicBezTo>
                      <a:pt x="47" y="30"/>
                      <a:pt x="43" y="34"/>
                      <a:pt x="40" y="38"/>
                    </a:cubicBezTo>
                    <a:cubicBezTo>
                      <a:pt x="36" y="42"/>
                      <a:pt x="32" y="47"/>
                      <a:pt x="29" y="52"/>
                    </a:cubicBezTo>
                    <a:cubicBezTo>
                      <a:pt x="27" y="53"/>
                      <a:pt x="27" y="55"/>
                      <a:pt x="26" y="57"/>
                    </a:cubicBezTo>
                    <a:cubicBezTo>
                      <a:pt x="26" y="56"/>
                      <a:pt x="26" y="56"/>
                      <a:pt x="26" y="55"/>
                    </a:cubicBezTo>
                    <a:cubicBezTo>
                      <a:pt x="26" y="56"/>
                      <a:pt x="26" y="57"/>
                      <a:pt x="25" y="58"/>
                    </a:cubicBezTo>
                    <a:cubicBezTo>
                      <a:pt x="26" y="64"/>
                      <a:pt x="20" y="70"/>
                      <a:pt x="14" y="70"/>
                    </a:cubicBezTo>
                    <a:cubicBezTo>
                      <a:pt x="14" y="70"/>
                      <a:pt x="13" y="70"/>
                      <a:pt x="12" y="70"/>
                    </a:cubicBezTo>
                    <a:cubicBezTo>
                      <a:pt x="8" y="70"/>
                      <a:pt x="4" y="69"/>
                      <a:pt x="2" y="64"/>
                    </a:cubicBezTo>
                    <a:cubicBezTo>
                      <a:pt x="0" y="60"/>
                      <a:pt x="0" y="56"/>
                      <a:pt x="1" y="52"/>
                    </a:cubicBezTo>
                    <a:cubicBezTo>
                      <a:pt x="2" y="47"/>
                      <a:pt x="7" y="42"/>
                      <a:pt x="9" y="37"/>
                    </a:cubicBezTo>
                    <a:cubicBezTo>
                      <a:pt x="12" y="34"/>
                      <a:pt x="16" y="30"/>
                      <a:pt x="19" y="26"/>
                    </a:cubicBezTo>
                    <a:cubicBezTo>
                      <a:pt x="22" y="22"/>
                      <a:pt x="26" y="18"/>
                      <a:pt x="29" y="14"/>
                    </a:cubicBezTo>
                    <a:cubicBezTo>
                      <a:pt x="32" y="12"/>
                      <a:pt x="34" y="9"/>
                      <a:pt x="37" y="6"/>
                    </a:cubicBezTo>
                    <a:cubicBezTo>
                      <a:pt x="40" y="5"/>
                      <a:pt x="42" y="3"/>
                      <a:pt x="44" y="2"/>
                    </a:cubicBezTo>
                    <a:cubicBezTo>
                      <a:pt x="46" y="2"/>
                      <a:pt x="47" y="1"/>
                      <a:pt x="48" y="1"/>
                    </a:cubicBezTo>
                    <a:cubicBezTo>
                      <a:pt x="50" y="0"/>
                      <a:pt x="51" y="0"/>
                      <a:pt x="53" y="0"/>
                    </a:cubicBezTo>
                    <a:cubicBezTo>
                      <a:pt x="58" y="0"/>
                      <a:pt x="64" y="3"/>
                      <a:pt x="68" y="7"/>
                    </a:cubicBezTo>
                    <a:cubicBezTo>
                      <a:pt x="69" y="9"/>
                      <a:pt x="71" y="11"/>
                      <a:pt x="72" y="14"/>
                    </a:cubicBezTo>
                    <a:cubicBezTo>
                      <a:pt x="74" y="17"/>
                      <a:pt x="74" y="19"/>
                      <a:pt x="75" y="23"/>
                    </a:cubicBezTo>
                    <a:cubicBezTo>
                      <a:pt x="76" y="28"/>
                      <a:pt x="74" y="35"/>
                      <a:pt x="72" y="41"/>
                    </a:cubicBezTo>
                    <a:cubicBezTo>
                      <a:pt x="70" y="46"/>
                      <a:pt x="68" y="52"/>
                      <a:pt x="65" y="57"/>
                    </a:cubicBezTo>
                    <a:cubicBezTo>
                      <a:pt x="63" y="60"/>
                      <a:pt x="61" y="65"/>
                      <a:pt x="60" y="68"/>
                    </a:cubicBezTo>
                    <a:cubicBezTo>
                      <a:pt x="65" y="69"/>
                      <a:pt x="71" y="71"/>
                      <a:pt x="76" y="73"/>
                    </a:cubicBezTo>
                    <a:cubicBezTo>
                      <a:pt x="81" y="76"/>
                      <a:pt x="86" y="80"/>
                      <a:pt x="90" y="84"/>
                    </a:cubicBezTo>
                    <a:cubicBezTo>
                      <a:pt x="94" y="90"/>
                      <a:pt x="97" y="95"/>
                      <a:pt x="99" y="101"/>
                    </a:cubicBezTo>
                    <a:cubicBezTo>
                      <a:pt x="101" y="107"/>
                      <a:pt x="102" y="113"/>
                      <a:pt x="103" y="120"/>
                    </a:cubicBezTo>
                    <a:cubicBezTo>
                      <a:pt x="104" y="127"/>
                      <a:pt x="105" y="135"/>
                      <a:pt x="104" y="143"/>
                    </a:cubicBezTo>
                    <a:cubicBezTo>
                      <a:pt x="101" y="155"/>
                      <a:pt x="94" y="166"/>
                      <a:pt x="87" y="177"/>
                    </a:cubicBezTo>
                    <a:cubicBezTo>
                      <a:pt x="81" y="186"/>
                      <a:pt x="72" y="191"/>
                      <a:pt x="63" y="196"/>
                    </a:cubicBezTo>
                    <a:cubicBezTo>
                      <a:pt x="53" y="203"/>
                      <a:pt x="42" y="208"/>
                      <a:pt x="31" y="211"/>
                    </a:cubicBezTo>
                    <a:cubicBezTo>
                      <a:pt x="30" y="211"/>
                      <a:pt x="29" y="211"/>
                      <a:pt x="28" y="211"/>
                    </a:cubicBezTo>
                    <a:cubicBezTo>
                      <a:pt x="22" y="211"/>
                      <a:pt x="17" y="207"/>
                      <a:pt x="16" y="20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0"/>
              <p:cNvSpPr/>
              <p:nvPr/>
            </p:nvSpPr>
            <p:spPr>
              <a:xfrm>
                <a:off x="694440" y="717480"/>
                <a:ext cx="54720" cy="123480"/>
              </a:xfrm>
              <a:custGeom>
                <a:rect b="b" l="l" r="r" t="t"/>
                <a:pathLst>
                  <a:path extrusionOk="0" h="343" w="152">
                    <a:moveTo>
                      <a:pt x="52" y="319"/>
                    </a:moveTo>
                    <a:cubicBezTo>
                      <a:pt x="53" y="319"/>
                      <a:pt x="53" y="319"/>
                      <a:pt x="54" y="319"/>
                    </a:cubicBezTo>
                    <a:cubicBezTo>
                      <a:pt x="54" y="318"/>
                      <a:pt x="55" y="318"/>
                      <a:pt x="55" y="318"/>
                    </a:cubicBezTo>
                    <a:cubicBezTo>
                      <a:pt x="55" y="317"/>
                      <a:pt x="56" y="317"/>
                      <a:pt x="57" y="317"/>
                    </a:cubicBezTo>
                    <a:cubicBezTo>
                      <a:pt x="57" y="317"/>
                      <a:pt x="58" y="317"/>
                      <a:pt x="58" y="316"/>
                    </a:cubicBezTo>
                    <a:cubicBezTo>
                      <a:pt x="59" y="316"/>
                      <a:pt x="60" y="316"/>
                      <a:pt x="60" y="315"/>
                    </a:cubicBezTo>
                    <a:cubicBezTo>
                      <a:pt x="61" y="314"/>
                      <a:pt x="61" y="314"/>
                      <a:pt x="62" y="313"/>
                    </a:cubicBezTo>
                    <a:cubicBezTo>
                      <a:pt x="62" y="313"/>
                      <a:pt x="63" y="312"/>
                      <a:pt x="64" y="312"/>
                    </a:cubicBezTo>
                    <a:cubicBezTo>
                      <a:pt x="64" y="310"/>
                      <a:pt x="65" y="309"/>
                      <a:pt x="66" y="308"/>
                    </a:cubicBezTo>
                    <a:cubicBezTo>
                      <a:pt x="67" y="306"/>
                      <a:pt x="68" y="303"/>
                      <a:pt x="68" y="302"/>
                    </a:cubicBezTo>
                    <a:cubicBezTo>
                      <a:pt x="72" y="292"/>
                      <a:pt x="74" y="282"/>
                      <a:pt x="77" y="272"/>
                    </a:cubicBezTo>
                    <a:cubicBezTo>
                      <a:pt x="79" y="260"/>
                      <a:pt x="81" y="249"/>
                      <a:pt x="82" y="237"/>
                    </a:cubicBezTo>
                    <a:cubicBezTo>
                      <a:pt x="84" y="223"/>
                      <a:pt x="86" y="209"/>
                      <a:pt x="87" y="195"/>
                    </a:cubicBezTo>
                    <a:cubicBezTo>
                      <a:pt x="88" y="183"/>
                      <a:pt x="89" y="170"/>
                      <a:pt x="90" y="158"/>
                    </a:cubicBezTo>
                    <a:cubicBezTo>
                      <a:pt x="83" y="165"/>
                      <a:pt x="77" y="172"/>
                      <a:pt x="71" y="181"/>
                    </a:cubicBezTo>
                    <a:cubicBezTo>
                      <a:pt x="67" y="184"/>
                      <a:pt x="64" y="188"/>
                      <a:pt x="61" y="192"/>
                    </a:cubicBezTo>
                    <a:cubicBezTo>
                      <a:pt x="57" y="198"/>
                      <a:pt x="53" y="203"/>
                      <a:pt x="49" y="209"/>
                    </a:cubicBezTo>
                    <a:cubicBezTo>
                      <a:pt x="49" y="208"/>
                      <a:pt x="50" y="208"/>
                      <a:pt x="50" y="207"/>
                    </a:cubicBezTo>
                    <a:cubicBezTo>
                      <a:pt x="46" y="213"/>
                      <a:pt x="43" y="218"/>
                      <a:pt x="40" y="224"/>
                    </a:cubicBezTo>
                    <a:cubicBezTo>
                      <a:pt x="36" y="231"/>
                      <a:pt x="33" y="238"/>
                      <a:pt x="31" y="245"/>
                    </a:cubicBezTo>
                    <a:cubicBezTo>
                      <a:pt x="29" y="251"/>
                      <a:pt x="27" y="257"/>
                      <a:pt x="26" y="264"/>
                    </a:cubicBezTo>
                    <a:cubicBezTo>
                      <a:pt x="25" y="267"/>
                      <a:pt x="24" y="271"/>
                      <a:pt x="24" y="274"/>
                    </a:cubicBezTo>
                    <a:cubicBezTo>
                      <a:pt x="24" y="277"/>
                      <a:pt x="24" y="279"/>
                      <a:pt x="24" y="281"/>
                    </a:cubicBezTo>
                    <a:cubicBezTo>
                      <a:pt x="24" y="284"/>
                      <a:pt x="25" y="287"/>
                      <a:pt x="25" y="289"/>
                    </a:cubicBezTo>
                    <a:cubicBezTo>
                      <a:pt x="25" y="292"/>
                      <a:pt x="26" y="294"/>
                      <a:pt x="26" y="295"/>
                    </a:cubicBezTo>
                    <a:cubicBezTo>
                      <a:pt x="27" y="298"/>
                      <a:pt x="27" y="299"/>
                      <a:pt x="29" y="301"/>
                    </a:cubicBezTo>
                    <a:cubicBezTo>
                      <a:pt x="29" y="302"/>
                      <a:pt x="30" y="303"/>
                      <a:pt x="30" y="305"/>
                    </a:cubicBezTo>
                    <a:cubicBezTo>
                      <a:pt x="32" y="306"/>
                      <a:pt x="32" y="308"/>
                      <a:pt x="33" y="309"/>
                    </a:cubicBezTo>
                    <a:cubicBezTo>
                      <a:pt x="34" y="310"/>
                      <a:pt x="35" y="310"/>
                      <a:pt x="36" y="312"/>
                    </a:cubicBezTo>
                    <a:cubicBezTo>
                      <a:pt x="37" y="312"/>
                      <a:pt x="38" y="313"/>
                      <a:pt x="39" y="314"/>
                    </a:cubicBezTo>
                    <a:cubicBezTo>
                      <a:pt x="40" y="314"/>
                      <a:pt x="41" y="315"/>
                      <a:pt x="41" y="316"/>
                    </a:cubicBezTo>
                    <a:cubicBezTo>
                      <a:pt x="43" y="316"/>
                      <a:pt x="44" y="317"/>
                      <a:pt x="45" y="317"/>
                    </a:cubicBezTo>
                    <a:cubicBezTo>
                      <a:pt x="46" y="317"/>
                      <a:pt x="47" y="318"/>
                      <a:pt x="48" y="318"/>
                    </a:cubicBezTo>
                    <a:cubicBezTo>
                      <a:pt x="49" y="318"/>
                      <a:pt x="50" y="319"/>
                      <a:pt x="50" y="319"/>
                    </a:cubicBezTo>
                    <a:cubicBezTo>
                      <a:pt x="51" y="319"/>
                      <a:pt x="51" y="319"/>
                      <a:pt x="52" y="319"/>
                    </a:cubicBezTo>
                    <a:moveTo>
                      <a:pt x="34" y="338"/>
                    </a:moveTo>
                    <a:cubicBezTo>
                      <a:pt x="27" y="335"/>
                      <a:pt x="20" y="330"/>
                      <a:pt x="16" y="324"/>
                    </a:cubicBezTo>
                    <a:cubicBezTo>
                      <a:pt x="5" y="312"/>
                      <a:pt x="1" y="297"/>
                      <a:pt x="1" y="281"/>
                    </a:cubicBezTo>
                    <a:cubicBezTo>
                      <a:pt x="0" y="274"/>
                      <a:pt x="1" y="266"/>
                      <a:pt x="3" y="258"/>
                    </a:cubicBezTo>
                    <a:cubicBezTo>
                      <a:pt x="5" y="249"/>
                      <a:pt x="8" y="240"/>
                      <a:pt x="11" y="232"/>
                    </a:cubicBezTo>
                    <a:cubicBezTo>
                      <a:pt x="17" y="218"/>
                      <a:pt x="24" y="206"/>
                      <a:pt x="33" y="194"/>
                    </a:cubicBezTo>
                    <a:cubicBezTo>
                      <a:pt x="36" y="189"/>
                      <a:pt x="40" y="183"/>
                      <a:pt x="44" y="178"/>
                    </a:cubicBezTo>
                    <a:cubicBezTo>
                      <a:pt x="45" y="176"/>
                      <a:pt x="46" y="175"/>
                      <a:pt x="47" y="174"/>
                    </a:cubicBezTo>
                    <a:cubicBezTo>
                      <a:pt x="50" y="171"/>
                      <a:pt x="53" y="168"/>
                      <a:pt x="55" y="165"/>
                    </a:cubicBezTo>
                    <a:cubicBezTo>
                      <a:pt x="59" y="160"/>
                      <a:pt x="63" y="155"/>
                      <a:pt x="67" y="151"/>
                    </a:cubicBezTo>
                    <a:cubicBezTo>
                      <a:pt x="67" y="152"/>
                      <a:pt x="65" y="153"/>
                      <a:pt x="64" y="153"/>
                    </a:cubicBezTo>
                    <a:cubicBezTo>
                      <a:pt x="58" y="157"/>
                      <a:pt x="53" y="160"/>
                      <a:pt x="45" y="161"/>
                    </a:cubicBezTo>
                    <a:cubicBezTo>
                      <a:pt x="37" y="161"/>
                      <a:pt x="31" y="158"/>
                      <a:pt x="26" y="153"/>
                    </a:cubicBezTo>
                    <a:cubicBezTo>
                      <a:pt x="23" y="150"/>
                      <a:pt x="22" y="147"/>
                      <a:pt x="20" y="144"/>
                    </a:cubicBezTo>
                    <a:cubicBezTo>
                      <a:pt x="19" y="140"/>
                      <a:pt x="19" y="137"/>
                      <a:pt x="19" y="133"/>
                    </a:cubicBezTo>
                    <a:cubicBezTo>
                      <a:pt x="18" y="128"/>
                      <a:pt x="18" y="122"/>
                      <a:pt x="19" y="116"/>
                    </a:cubicBezTo>
                    <a:cubicBezTo>
                      <a:pt x="19" y="109"/>
                      <a:pt x="20" y="101"/>
                      <a:pt x="20" y="94"/>
                    </a:cubicBezTo>
                    <a:cubicBezTo>
                      <a:pt x="21" y="88"/>
                      <a:pt x="22" y="82"/>
                      <a:pt x="23" y="76"/>
                    </a:cubicBezTo>
                    <a:cubicBezTo>
                      <a:pt x="23" y="72"/>
                      <a:pt x="24" y="69"/>
                      <a:pt x="25" y="65"/>
                    </a:cubicBezTo>
                    <a:cubicBezTo>
                      <a:pt x="26" y="59"/>
                      <a:pt x="27" y="53"/>
                      <a:pt x="28" y="47"/>
                    </a:cubicBezTo>
                    <a:cubicBezTo>
                      <a:pt x="31" y="36"/>
                      <a:pt x="34" y="25"/>
                      <a:pt x="40" y="15"/>
                    </a:cubicBezTo>
                    <a:cubicBezTo>
                      <a:pt x="42" y="10"/>
                      <a:pt x="45" y="7"/>
                      <a:pt x="48" y="3"/>
                    </a:cubicBezTo>
                    <a:cubicBezTo>
                      <a:pt x="52" y="1"/>
                      <a:pt x="56" y="0"/>
                      <a:pt x="60" y="0"/>
                    </a:cubicBezTo>
                    <a:cubicBezTo>
                      <a:pt x="67" y="0"/>
                      <a:pt x="73" y="6"/>
                      <a:pt x="73" y="13"/>
                    </a:cubicBezTo>
                    <a:cubicBezTo>
                      <a:pt x="73" y="20"/>
                      <a:pt x="68" y="24"/>
                      <a:pt x="62" y="26"/>
                    </a:cubicBezTo>
                    <a:cubicBezTo>
                      <a:pt x="61" y="26"/>
                      <a:pt x="61" y="27"/>
                      <a:pt x="60" y="28"/>
                    </a:cubicBezTo>
                    <a:cubicBezTo>
                      <a:pt x="58" y="33"/>
                      <a:pt x="56" y="37"/>
                      <a:pt x="54" y="41"/>
                    </a:cubicBezTo>
                    <a:cubicBezTo>
                      <a:pt x="55" y="41"/>
                      <a:pt x="55" y="40"/>
                      <a:pt x="55" y="40"/>
                    </a:cubicBezTo>
                    <a:cubicBezTo>
                      <a:pt x="53" y="46"/>
                      <a:pt x="51" y="52"/>
                      <a:pt x="50" y="59"/>
                    </a:cubicBezTo>
                    <a:cubicBezTo>
                      <a:pt x="48" y="66"/>
                      <a:pt x="46" y="74"/>
                      <a:pt x="45" y="83"/>
                    </a:cubicBezTo>
                    <a:cubicBezTo>
                      <a:pt x="44" y="87"/>
                      <a:pt x="44" y="91"/>
                      <a:pt x="43" y="95"/>
                    </a:cubicBezTo>
                    <a:cubicBezTo>
                      <a:pt x="43" y="100"/>
                      <a:pt x="43" y="104"/>
                      <a:pt x="42" y="109"/>
                    </a:cubicBezTo>
                    <a:cubicBezTo>
                      <a:pt x="42" y="108"/>
                      <a:pt x="42" y="108"/>
                      <a:pt x="42" y="108"/>
                    </a:cubicBezTo>
                    <a:cubicBezTo>
                      <a:pt x="42" y="114"/>
                      <a:pt x="41" y="121"/>
                      <a:pt x="41" y="128"/>
                    </a:cubicBezTo>
                    <a:cubicBezTo>
                      <a:pt x="41" y="129"/>
                      <a:pt x="42" y="132"/>
                      <a:pt x="42" y="133"/>
                    </a:cubicBezTo>
                    <a:cubicBezTo>
                      <a:pt x="43" y="135"/>
                      <a:pt x="43" y="135"/>
                      <a:pt x="43" y="136"/>
                    </a:cubicBezTo>
                    <a:lnTo>
                      <a:pt x="43" y="135"/>
                    </a:lnTo>
                    <a:cubicBezTo>
                      <a:pt x="43" y="136"/>
                      <a:pt x="43" y="136"/>
                      <a:pt x="43" y="136"/>
                    </a:cubicBezTo>
                    <a:cubicBezTo>
                      <a:pt x="43" y="137"/>
                      <a:pt x="43" y="137"/>
                      <a:pt x="43" y="137"/>
                    </a:cubicBezTo>
                    <a:lnTo>
                      <a:pt x="44" y="137"/>
                    </a:lnTo>
                    <a:cubicBezTo>
                      <a:pt x="45" y="137"/>
                      <a:pt x="46" y="136"/>
                      <a:pt x="46" y="136"/>
                    </a:cubicBezTo>
                    <a:lnTo>
                      <a:pt x="46" y="137"/>
                    </a:lnTo>
                    <a:cubicBezTo>
                      <a:pt x="45" y="137"/>
                      <a:pt x="45" y="137"/>
                      <a:pt x="45" y="137"/>
                    </a:cubicBezTo>
                    <a:lnTo>
                      <a:pt x="46" y="137"/>
                    </a:lnTo>
                    <a:cubicBezTo>
                      <a:pt x="45" y="137"/>
                      <a:pt x="45" y="137"/>
                      <a:pt x="45" y="137"/>
                    </a:cubicBezTo>
                    <a:lnTo>
                      <a:pt x="46" y="137"/>
                    </a:lnTo>
                    <a:lnTo>
                      <a:pt x="46" y="136"/>
                    </a:lnTo>
                    <a:lnTo>
                      <a:pt x="46" y="137"/>
                    </a:lnTo>
                    <a:cubicBezTo>
                      <a:pt x="46" y="136"/>
                      <a:pt x="47" y="136"/>
                      <a:pt x="47" y="136"/>
                    </a:cubicBezTo>
                    <a:cubicBezTo>
                      <a:pt x="48" y="135"/>
                      <a:pt x="50" y="135"/>
                      <a:pt x="51" y="134"/>
                    </a:cubicBezTo>
                    <a:cubicBezTo>
                      <a:pt x="53" y="132"/>
                      <a:pt x="55" y="130"/>
                      <a:pt x="58" y="129"/>
                    </a:cubicBezTo>
                    <a:cubicBezTo>
                      <a:pt x="61" y="126"/>
                      <a:pt x="65" y="122"/>
                      <a:pt x="68" y="119"/>
                    </a:cubicBezTo>
                    <a:cubicBezTo>
                      <a:pt x="74" y="112"/>
                      <a:pt x="80" y="104"/>
                      <a:pt x="86" y="97"/>
                    </a:cubicBezTo>
                    <a:cubicBezTo>
                      <a:pt x="89" y="92"/>
                      <a:pt x="92" y="87"/>
                      <a:pt x="95" y="82"/>
                    </a:cubicBezTo>
                    <a:cubicBezTo>
                      <a:pt x="99" y="76"/>
                      <a:pt x="102" y="70"/>
                      <a:pt x="105" y="65"/>
                    </a:cubicBezTo>
                    <a:cubicBezTo>
                      <a:pt x="106" y="64"/>
                      <a:pt x="106" y="63"/>
                      <a:pt x="107" y="62"/>
                    </a:cubicBezTo>
                    <a:cubicBezTo>
                      <a:pt x="108" y="58"/>
                      <a:pt x="110" y="53"/>
                      <a:pt x="113" y="48"/>
                    </a:cubicBezTo>
                    <a:cubicBezTo>
                      <a:pt x="115" y="43"/>
                      <a:pt x="122" y="41"/>
                      <a:pt x="127" y="44"/>
                    </a:cubicBezTo>
                    <a:cubicBezTo>
                      <a:pt x="133" y="46"/>
                      <a:pt x="136" y="52"/>
                      <a:pt x="134" y="58"/>
                    </a:cubicBezTo>
                    <a:cubicBezTo>
                      <a:pt x="133" y="62"/>
                      <a:pt x="131" y="66"/>
                      <a:pt x="128" y="70"/>
                    </a:cubicBezTo>
                    <a:lnTo>
                      <a:pt x="128" y="71"/>
                    </a:lnTo>
                    <a:cubicBezTo>
                      <a:pt x="126" y="77"/>
                      <a:pt x="124" y="83"/>
                      <a:pt x="122" y="90"/>
                    </a:cubicBezTo>
                    <a:cubicBezTo>
                      <a:pt x="125" y="86"/>
                      <a:pt x="128" y="83"/>
                      <a:pt x="131" y="80"/>
                    </a:cubicBezTo>
                    <a:cubicBezTo>
                      <a:pt x="135" y="76"/>
                      <a:pt x="141" y="74"/>
                      <a:pt x="146" y="79"/>
                    </a:cubicBezTo>
                    <a:cubicBezTo>
                      <a:pt x="150" y="81"/>
                      <a:pt x="151" y="88"/>
                      <a:pt x="148" y="93"/>
                    </a:cubicBezTo>
                    <a:cubicBezTo>
                      <a:pt x="136" y="105"/>
                      <a:pt x="126" y="117"/>
                      <a:pt x="115" y="129"/>
                    </a:cubicBezTo>
                    <a:cubicBezTo>
                      <a:pt x="115" y="132"/>
                      <a:pt x="114" y="136"/>
                      <a:pt x="114" y="139"/>
                    </a:cubicBezTo>
                    <a:cubicBezTo>
                      <a:pt x="113" y="151"/>
                      <a:pt x="111" y="164"/>
                      <a:pt x="110" y="176"/>
                    </a:cubicBezTo>
                    <a:cubicBezTo>
                      <a:pt x="108" y="202"/>
                      <a:pt x="106" y="228"/>
                      <a:pt x="102" y="253"/>
                    </a:cubicBezTo>
                    <a:cubicBezTo>
                      <a:pt x="101" y="260"/>
                      <a:pt x="100" y="266"/>
                      <a:pt x="99" y="273"/>
                    </a:cubicBezTo>
                    <a:cubicBezTo>
                      <a:pt x="98" y="278"/>
                      <a:pt x="96" y="284"/>
                      <a:pt x="95" y="290"/>
                    </a:cubicBezTo>
                    <a:cubicBezTo>
                      <a:pt x="94" y="293"/>
                      <a:pt x="93" y="296"/>
                      <a:pt x="93" y="299"/>
                    </a:cubicBezTo>
                    <a:cubicBezTo>
                      <a:pt x="91" y="306"/>
                      <a:pt x="89" y="312"/>
                      <a:pt x="87" y="317"/>
                    </a:cubicBezTo>
                    <a:cubicBezTo>
                      <a:pt x="81" y="331"/>
                      <a:pt x="69" y="341"/>
                      <a:pt x="55" y="342"/>
                    </a:cubicBezTo>
                    <a:cubicBezTo>
                      <a:pt x="54" y="342"/>
                      <a:pt x="53" y="342"/>
                      <a:pt x="51" y="342"/>
                    </a:cubicBezTo>
                    <a:cubicBezTo>
                      <a:pt x="46" y="342"/>
                      <a:pt x="40" y="341"/>
                      <a:pt x="34" y="33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0"/>
              <p:cNvSpPr/>
              <p:nvPr/>
            </p:nvSpPr>
            <p:spPr>
              <a:xfrm>
                <a:off x="749880" y="669960"/>
                <a:ext cx="26280" cy="126000"/>
              </a:xfrm>
              <a:custGeom>
                <a:rect b="b" l="l" r="r" t="t"/>
                <a:pathLst>
                  <a:path extrusionOk="0" h="350" w="73">
                    <a:moveTo>
                      <a:pt x="23" y="347"/>
                    </a:moveTo>
                    <a:cubicBezTo>
                      <a:pt x="17" y="343"/>
                      <a:pt x="16" y="335"/>
                      <a:pt x="20" y="329"/>
                    </a:cubicBezTo>
                    <a:cubicBezTo>
                      <a:pt x="21" y="328"/>
                      <a:pt x="23" y="327"/>
                      <a:pt x="24" y="325"/>
                    </a:cubicBezTo>
                    <a:cubicBezTo>
                      <a:pt x="27" y="320"/>
                      <a:pt x="31" y="314"/>
                      <a:pt x="34" y="308"/>
                    </a:cubicBezTo>
                    <a:lnTo>
                      <a:pt x="34" y="309"/>
                    </a:lnTo>
                    <a:lnTo>
                      <a:pt x="34" y="308"/>
                    </a:lnTo>
                    <a:cubicBezTo>
                      <a:pt x="35" y="305"/>
                      <a:pt x="37" y="301"/>
                      <a:pt x="38" y="298"/>
                    </a:cubicBezTo>
                    <a:cubicBezTo>
                      <a:pt x="41" y="289"/>
                      <a:pt x="44" y="279"/>
                      <a:pt x="45" y="270"/>
                    </a:cubicBezTo>
                    <a:cubicBezTo>
                      <a:pt x="47" y="263"/>
                      <a:pt x="48" y="255"/>
                      <a:pt x="49" y="248"/>
                    </a:cubicBezTo>
                    <a:cubicBezTo>
                      <a:pt x="50" y="230"/>
                      <a:pt x="50" y="213"/>
                      <a:pt x="49" y="195"/>
                    </a:cubicBezTo>
                    <a:cubicBezTo>
                      <a:pt x="49" y="183"/>
                      <a:pt x="47" y="170"/>
                      <a:pt x="45" y="158"/>
                    </a:cubicBezTo>
                    <a:cubicBezTo>
                      <a:pt x="43" y="149"/>
                      <a:pt x="41" y="139"/>
                      <a:pt x="39" y="130"/>
                    </a:cubicBezTo>
                    <a:cubicBezTo>
                      <a:pt x="38" y="125"/>
                      <a:pt x="37" y="120"/>
                      <a:pt x="35" y="116"/>
                    </a:cubicBezTo>
                    <a:cubicBezTo>
                      <a:pt x="34" y="111"/>
                      <a:pt x="33" y="106"/>
                      <a:pt x="31" y="101"/>
                    </a:cubicBezTo>
                    <a:cubicBezTo>
                      <a:pt x="27" y="90"/>
                      <a:pt x="24" y="78"/>
                      <a:pt x="19" y="67"/>
                    </a:cubicBezTo>
                    <a:cubicBezTo>
                      <a:pt x="17" y="61"/>
                      <a:pt x="15" y="56"/>
                      <a:pt x="13" y="50"/>
                    </a:cubicBezTo>
                    <a:cubicBezTo>
                      <a:pt x="9" y="41"/>
                      <a:pt x="5" y="32"/>
                      <a:pt x="2" y="22"/>
                    </a:cubicBezTo>
                    <a:cubicBezTo>
                      <a:pt x="2" y="23"/>
                      <a:pt x="2" y="23"/>
                      <a:pt x="2" y="24"/>
                    </a:cubicBezTo>
                    <a:cubicBezTo>
                      <a:pt x="1" y="19"/>
                      <a:pt x="0" y="15"/>
                      <a:pt x="1" y="10"/>
                    </a:cubicBezTo>
                    <a:cubicBezTo>
                      <a:pt x="2" y="5"/>
                      <a:pt x="6" y="3"/>
                      <a:pt x="10" y="1"/>
                    </a:cubicBezTo>
                    <a:cubicBezTo>
                      <a:pt x="15" y="0"/>
                      <a:pt x="19" y="1"/>
                      <a:pt x="23" y="4"/>
                    </a:cubicBezTo>
                    <a:cubicBezTo>
                      <a:pt x="25" y="5"/>
                      <a:pt x="27" y="8"/>
                      <a:pt x="28" y="10"/>
                    </a:cubicBezTo>
                    <a:cubicBezTo>
                      <a:pt x="30" y="11"/>
                      <a:pt x="31" y="12"/>
                      <a:pt x="32" y="14"/>
                    </a:cubicBezTo>
                    <a:cubicBezTo>
                      <a:pt x="37" y="19"/>
                      <a:pt x="37" y="27"/>
                      <a:pt x="31" y="32"/>
                    </a:cubicBezTo>
                    <a:cubicBezTo>
                      <a:pt x="35" y="42"/>
                      <a:pt x="38" y="53"/>
                      <a:pt x="42" y="63"/>
                    </a:cubicBezTo>
                    <a:cubicBezTo>
                      <a:pt x="44" y="68"/>
                      <a:pt x="45" y="73"/>
                      <a:pt x="47" y="78"/>
                    </a:cubicBezTo>
                    <a:cubicBezTo>
                      <a:pt x="49" y="84"/>
                      <a:pt x="51" y="90"/>
                      <a:pt x="53" y="96"/>
                    </a:cubicBezTo>
                    <a:cubicBezTo>
                      <a:pt x="56" y="108"/>
                      <a:pt x="59" y="120"/>
                      <a:pt x="62" y="132"/>
                    </a:cubicBezTo>
                    <a:cubicBezTo>
                      <a:pt x="63" y="139"/>
                      <a:pt x="65" y="146"/>
                      <a:pt x="66" y="153"/>
                    </a:cubicBezTo>
                    <a:cubicBezTo>
                      <a:pt x="68" y="162"/>
                      <a:pt x="69" y="170"/>
                      <a:pt x="69" y="178"/>
                    </a:cubicBezTo>
                    <a:cubicBezTo>
                      <a:pt x="70" y="187"/>
                      <a:pt x="71" y="197"/>
                      <a:pt x="71" y="205"/>
                    </a:cubicBezTo>
                    <a:cubicBezTo>
                      <a:pt x="72" y="216"/>
                      <a:pt x="71" y="226"/>
                      <a:pt x="71" y="236"/>
                    </a:cubicBezTo>
                    <a:cubicBezTo>
                      <a:pt x="70" y="250"/>
                      <a:pt x="69" y="264"/>
                      <a:pt x="66" y="278"/>
                    </a:cubicBezTo>
                    <a:cubicBezTo>
                      <a:pt x="63" y="291"/>
                      <a:pt x="61" y="304"/>
                      <a:pt x="55" y="316"/>
                    </a:cubicBezTo>
                    <a:cubicBezTo>
                      <a:pt x="51" y="325"/>
                      <a:pt x="45" y="335"/>
                      <a:pt x="40" y="343"/>
                    </a:cubicBezTo>
                    <a:cubicBezTo>
                      <a:pt x="37" y="347"/>
                      <a:pt x="34" y="349"/>
                      <a:pt x="30" y="349"/>
                    </a:cubicBezTo>
                    <a:cubicBezTo>
                      <a:pt x="27" y="349"/>
                      <a:pt x="26" y="348"/>
                      <a:pt x="23" y="34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0"/>
              <p:cNvSpPr/>
              <p:nvPr/>
            </p:nvSpPr>
            <p:spPr>
              <a:xfrm>
                <a:off x="783720" y="761760"/>
                <a:ext cx="18000" cy="48240"/>
              </a:xfrm>
              <a:custGeom>
                <a:rect b="b" l="l" r="r" t="t"/>
                <a:pathLst>
                  <a:path extrusionOk="0" h="134" w="50">
                    <a:moveTo>
                      <a:pt x="10" y="133"/>
                    </a:moveTo>
                    <a:cubicBezTo>
                      <a:pt x="4" y="131"/>
                      <a:pt x="0" y="125"/>
                      <a:pt x="2" y="119"/>
                    </a:cubicBezTo>
                    <a:cubicBezTo>
                      <a:pt x="5" y="102"/>
                      <a:pt x="10" y="86"/>
                      <a:pt x="13" y="70"/>
                    </a:cubicBezTo>
                    <a:cubicBezTo>
                      <a:pt x="15" y="60"/>
                      <a:pt x="17" y="51"/>
                      <a:pt x="18" y="42"/>
                    </a:cubicBezTo>
                    <a:cubicBezTo>
                      <a:pt x="19" y="36"/>
                      <a:pt x="21" y="31"/>
                      <a:pt x="21" y="25"/>
                    </a:cubicBezTo>
                    <a:cubicBezTo>
                      <a:pt x="22" y="23"/>
                      <a:pt x="22" y="20"/>
                      <a:pt x="22" y="17"/>
                    </a:cubicBezTo>
                    <a:cubicBezTo>
                      <a:pt x="22" y="15"/>
                      <a:pt x="22" y="13"/>
                      <a:pt x="23" y="10"/>
                    </a:cubicBezTo>
                    <a:cubicBezTo>
                      <a:pt x="25" y="4"/>
                      <a:pt x="32" y="0"/>
                      <a:pt x="39" y="2"/>
                    </a:cubicBezTo>
                    <a:cubicBezTo>
                      <a:pt x="46" y="4"/>
                      <a:pt x="49" y="11"/>
                      <a:pt x="47" y="17"/>
                    </a:cubicBezTo>
                    <a:lnTo>
                      <a:pt x="47" y="18"/>
                    </a:lnTo>
                    <a:cubicBezTo>
                      <a:pt x="46" y="26"/>
                      <a:pt x="45" y="34"/>
                      <a:pt x="43" y="42"/>
                    </a:cubicBezTo>
                    <a:cubicBezTo>
                      <a:pt x="42" y="51"/>
                      <a:pt x="39" y="59"/>
                      <a:pt x="38" y="68"/>
                    </a:cubicBezTo>
                    <a:cubicBezTo>
                      <a:pt x="33" y="87"/>
                      <a:pt x="29" y="106"/>
                      <a:pt x="24" y="125"/>
                    </a:cubicBezTo>
                    <a:cubicBezTo>
                      <a:pt x="23" y="130"/>
                      <a:pt x="18" y="133"/>
                      <a:pt x="13" y="133"/>
                    </a:cubicBezTo>
                    <a:cubicBezTo>
                      <a:pt x="12" y="133"/>
                      <a:pt x="11" y="133"/>
                      <a:pt x="10" y="13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0"/>
              <p:cNvSpPr/>
              <p:nvPr/>
            </p:nvSpPr>
            <p:spPr>
              <a:xfrm>
                <a:off x="840960" y="730080"/>
                <a:ext cx="33120" cy="39240"/>
              </a:xfrm>
              <a:custGeom>
                <a:rect b="b" l="l" r="r" t="t"/>
                <a:pathLst>
                  <a:path extrusionOk="0" h="109" w="92">
                    <a:moveTo>
                      <a:pt x="67" y="102"/>
                    </a:moveTo>
                    <a:cubicBezTo>
                      <a:pt x="62" y="91"/>
                      <a:pt x="55" y="80"/>
                      <a:pt x="49" y="70"/>
                    </a:cubicBezTo>
                    <a:cubicBezTo>
                      <a:pt x="46" y="66"/>
                      <a:pt x="43" y="61"/>
                      <a:pt x="40" y="57"/>
                    </a:cubicBezTo>
                    <a:cubicBezTo>
                      <a:pt x="36" y="52"/>
                      <a:pt x="33" y="48"/>
                      <a:pt x="29" y="43"/>
                    </a:cubicBezTo>
                    <a:cubicBezTo>
                      <a:pt x="26" y="40"/>
                      <a:pt x="23" y="37"/>
                      <a:pt x="20" y="33"/>
                    </a:cubicBezTo>
                    <a:cubicBezTo>
                      <a:pt x="19" y="33"/>
                      <a:pt x="18" y="32"/>
                      <a:pt x="17" y="31"/>
                    </a:cubicBezTo>
                    <a:cubicBezTo>
                      <a:pt x="16" y="32"/>
                      <a:pt x="15" y="32"/>
                      <a:pt x="13" y="31"/>
                    </a:cubicBezTo>
                    <a:cubicBezTo>
                      <a:pt x="9" y="31"/>
                      <a:pt x="6" y="28"/>
                      <a:pt x="4" y="25"/>
                    </a:cubicBezTo>
                    <a:cubicBezTo>
                      <a:pt x="4" y="25"/>
                      <a:pt x="4" y="24"/>
                      <a:pt x="3" y="24"/>
                    </a:cubicBezTo>
                    <a:cubicBezTo>
                      <a:pt x="3" y="23"/>
                      <a:pt x="1" y="21"/>
                      <a:pt x="1" y="20"/>
                    </a:cubicBezTo>
                    <a:cubicBezTo>
                      <a:pt x="0" y="17"/>
                      <a:pt x="0" y="14"/>
                      <a:pt x="1" y="11"/>
                    </a:cubicBezTo>
                    <a:cubicBezTo>
                      <a:pt x="3" y="4"/>
                      <a:pt x="10" y="0"/>
                      <a:pt x="17" y="2"/>
                    </a:cubicBezTo>
                    <a:cubicBezTo>
                      <a:pt x="18" y="3"/>
                      <a:pt x="20" y="3"/>
                      <a:pt x="21" y="4"/>
                    </a:cubicBezTo>
                    <a:cubicBezTo>
                      <a:pt x="24" y="5"/>
                      <a:pt x="25" y="6"/>
                      <a:pt x="27" y="7"/>
                    </a:cubicBezTo>
                    <a:cubicBezTo>
                      <a:pt x="29" y="10"/>
                      <a:pt x="32" y="12"/>
                      <a:pt x="34" y="14"/>
                    </a:cubicBezTo>
                    <a:cubicBezTo>
                      <a:pt x="37" y="17"/>
                      <a:pt x="40" y="20"/>
                      <a:pt x="42" y="23"/>
                    </a:cubicBezTo>
                    <a:cubicBezTo>
                      <a:pt x="49" y="30"/>
                      <a:pt x="54" y="37"/>
                      <a:pt x="59" y="44"/>
                    </a:cubicBezTo>
                    <a:cubicBezTo>
                      <a:pt x="70" y="59"/>
                      <a:pt x="79" y="74"/>
                      <a:pt x="88" y="90"/>
                    </a:cubicBezTo>
                    <a:cubicBezTo>
                      <a:pt x="91" y="95"/>
                      <a:pt x="89" y="103"/>
                      <a:pt x="83" y="106"/>
                    </a:cubicBezTo>
                    <a:cubicBezTo>
                      <a:pt x="81" y="107"/>
                      <a:pt x="80" y="108"/>
                      <a:pt x="77" y="108"/>
                    </a:cubicBezTo>
                    <a:cubicBezTo>
                      <a:pt x="73" y="108"/>
                      <a:pt x="69" y="105"/>
                      <a:pt x="67" y="10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0"/>
              <p:cNvSpPr/>
              <p:nvPr/>
            </p:nvSpPr>
            <p:spPr>
              <a:xfrm>
                <a:off x="850680" y="720360"/>
                <a:ext cx="47160" cy="47880"/>
              </a:xfrm>
              <a:custGeom>
                <a:rect b="b" l="l" r="r" t="t"/>
                <a:pathLst>
                  <a:path extrusionOk="0" h="133" w="131">
                    <a:moveTo>
                      <a:pt x="6" y="129"/>
                    </a:moveTo>
                    <a:cubicBezTo>
                      <a:pt x="1" y="125"/>
                      <a:pt x="0" y="117"/>
                      <a:pt x="4" y="113"/>
                    </a:cubicBezTo>
                    <a:cubicBezTo>
                      <a:pt x="18" y="94"/>
                      <a:pt x="33" y="78"/>
                      <a:pt x="48" y="60"/>
                    </a:cubicBezTo>
                    <a:cubicBezTo>
                      <a:pt x="54" y="53"/>
                      <a:pt x="61" y="45"/>
                      <a:pt x="68" y="37"/>
                    </a:cubicBezTo>
                    <a:cubicBezTo>
                      <a:pt x="75" y="30"/>
                      <a:pt x="81" y="24"/>
                      <a:pt x="88" y="18"/>
                    </a:cubicBezTo>
                    <a:cubicBezTo>
                      <a:pt x="95" y="12"/>
                      <a:pt x="102" y="8"/>
                      <a:pt x="110" y="4"/>
                    </a:cubicBezTo>
                    <a:cubicBezTo>
                      <a:pt x="116" y="0"/>
                      <a:pt x="123" y="2"/>
                      <a:pt x="127" y="8"/>
                    </a:cubicBezTo>
                    <a:cubicBezTo>
                      <a:pt x="130" y="14"/>
                      <a:pt x="128" y="22"/>
                      <a:pt x="122" y="26"/>
                    </a:cubicBezTo>
                    <a:cubicBezTo>
                      <a:pt x="117" y="28"/>
                      <a:pt x="113" y="30"/>
                      <a:pt x="109" y="33"/>
                    </a:cubicBezTo>
                    <a:lnTo>
                      <a:pt x="110" y="32"/>
                    </a:lnTo>
                    <a:cubicBezTo>
                      <a:pt x="107" y="34"/>
                      <a:pt x="104" y="37"/>
                      <a:pt x="101" y="39"/>
                    </a:cubicBezTo>
                    <a:cubicBezTo>
                      <a:pt x="94" y="46"/>
                      <a:pt x="87" y="53"/>
                      <a:pt x="80" y="60"/>
                    </a:cubicBezTo>
                    <a:lnTo>
                      <a:pt x="81" y="59"/>
                    </a:lnTo>
                    <a:cubicBezTo>
                      <a:pt x="61" y="81"/>
                      <a:pt x="41" y="103"/>
                      <a:pt x="23" y="127"/>
                    </a:cubicBezTo>
                    <a:cubicBezTo>
                      <a:pt x="21" y="130"/>
                      <a:pt x="17" y="132"/>
                      <a:pt x="14" y="132"/>
                    </a:cubicBezTo>
                    <a:cubicBezTo>
                      <a:pt x="11" y="132"/>
                      <a:pt x="8" y="131"/>
                      <a:pt x="6" y="12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0"/>
              <p:cNvSpPr/>
              <p:nvPr/>
            </p:nvSpPr>
            <p:spPr>
              <a:xfrm>
                <a:off x="920520" y="738720"/>
                <a:ext cx="26280" cy="14040"/>
              </a:xfrm>
              <a:custGeom>
                <a:rect b="b" l="l" r="r" t="t"/>
                <a:pathLst>
                  <a:path extrusionOk="0" h="39" w="73">
                    <a:moveTo>
                      <a:pt x="12" y="37"/>
                    </a:moveTo>
                    <a:cubicBezTo>
                      <a:pt x="4" y="35"/>
                      <a:pt x="0" y="24"/>
                      <a:pt x="5" y="17"/>
                    </a:cubicBezTo>
                    <a:cubicBezTo>
                      <a:pt x="7" y="16"/>
                      <a:pt x="7" y="15"/>
                      <a:pt x="8" y="14"/>
                    </a:cubicBezTo>
                    <a:cubicBezTo>
                      <a:pt x="11" y="12"/>
                      <a:pt x="15" y="10"/>
                      <a:pt x="18" y="9"/>
                    </a:cubicBezTo>
                    <a:cubicBezTo>
                      <a:pt x="22" y="7"/>
                      <a:pt x="27" y="6"/>
                      <a:pt x="32" y="6"/>
                    </a:cubicBezTo>
                    <a:cubicBezTo>
                      <a:pt x="40" y="4"/>
                      <a:pt x="49" y="3"/>
                      <a:pt x="58" y="1"/>
                    </a:cubicBezTo>
                    <a:cubicBezTo>
                      <a:pt x="64" y="0"/>
                      <a:pt x="71" y="5"/>
                      <a:pt x="71" y="11"/>
                    </a:cubicBezTo>
                    <a:cubicBezTo>
                      <a:pt x="72" y="18"/>
                      <a:pt x="67" y="24"/>
                      <a:pt x="61" y="25"/>
                    </a:cubicBezTo>
                    <a:cubicBezTo>
                      <a:pt x="55" y="26"/>
                      <a:pt x="49" y="27"/>
                      <a:pt x="43" y="28"/>
                    </a:cubicBezTo>
                    <a:cubicBezTo>
                      <a:pt x="37" y="29"/>
                      <a:pt x="33" y="30"/>
                      <a:pt x="28" y="32"/>
                    </a:cubicBezTo>
                    <a:cubicBezTo>
                      <a:pt x="27" y="32"/>
                      <a:pt x="26" y="32"/>
                      <a:pt x="26" y="32"/>
                    </a:cubicBezTo>
                    <a:cubicBezTo>
                      <a:pt x="23" y="36"/>
                      <a:pt x="20" y="38"/>
                      <a:pt x="16" y="38"/>
                    </a:cubicBezTo>
                    <a:cubicBezTo>
                      <a:pt x="15" y="38"/>
                      <a:pt x="14" y="38"/>
                      <a:pt x="12" y="3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0"/>
              <p:cNvSpPr/>
              <p:nvPr/>
            </p:nvSpPr>
            <p:spPr>
              <a:xfrm>
                <a:off x="927360" y="716400"/>
                <a:ext cx="18720" cy="42480"/>
              </a:xfrm>
              <a:custGeom>
                <a:rect b="b" l="l" r="r" t="t"/>
                <a:pathLst>
                  <a:path extrusionOk="0" h="118" w="52">
                    <a:moveTo>
                      <a:pt x="12" y="117"/>
                    </a:moveTo>
                    <a:cubicBezTo>
                      <a:pt x="6" y="117"/>
                      <a:pt x="0" y="112"/>
                      <a:pt x="0" y="105"/>
                    </a:cubicBezTo>
                    <a:cubicBezTo>
                      <a:pt x="1" y="97"/>
                      <a:pt x="2" y="88"/>
                      <a:pt x="3" y="79"/>
                    </a:cubicBezTo>
                    <a:cubicBezTo>
                      <a:pt x="5" y="71"/>
                      <a:pt x="6" y="63"/>
                      <a:pt x="9" y="55"/>
                    </a:cubicBezTo>
                    <a:cubicBezTo>
                      <a:pt x="11" y="47"/>
                      <a:pt x="13" y="40"/>
                      <a:pt x="16" y="31"/>
                    </a:cubicBezTo>
                    <a:cubicBezTo>
                      <a:pt x="17" y="28"/>
                      <a:pt x="18" y="24"/>
                      <a:pt x="20" y="20"/>
                    </a:cubicBezTo>
                    <a:cubicBezTo>
                      <a:pt x="22" y="14"/>
                      <a:pt x="25" y="7"/>
                      <a:pt x="31" y="3"/>
                    </a:cubicBezTo>
                    <a:cubicBezTo>
                      <a:pt x="38" y="0"/>
                      <a:pt x="46" y="3"/>
                      <a:pt x="49" y="10"/>
                    </a:cubicBezTo>
                    <a:cubicBezTo>
                      <a:pt x="51" y="15"/>
                      <a:pt x="49" y="22"/>
                      <a:pt x="45" y="24"/>
                    </a:cubicBezTo>
                    <a:cubicBezTo>
                      <a:pt x="45" y="25"/>
                      <a:pt x="45" y="26"/>
                      <a:pt x="44" y="26"/>
                    </a:cubicBezTo>
                    <a:cubicBezTo>
                      <a:pt x="42" y="30"/>
                      <a:pt x="41" y="34"/>
                      <a:pt x="38" y="39"/>
                    </a:cubicBezTo>
                    <a:cubicBezTo>
                      <a:pt x="37" y="44"/>
                      <a:pt x="35" y="50"/>
                      <a:pt x="34" y="55"/>
                    </a:cubicBezTo>
                    <a:cubicBezTo>
                      <a:pt x="32" y="61"/>
                      <a:pt x="30" y="67"/>
                      <a:pt x="28" y="73"/>
                    </a:cubicBezTo>
                    <a:cubicBezTo>
                      <a:pt x="27" y="84"/>
                      <a:pt x="25" y="96"/>
                      <a:pt x="24" y="107"/>
                    </a:cubicBezTo>
                    <a:cubicBezTo>
                      <a:pt x="23" y="113"/>
                      <a:pt x="18" y="117"/>
                      <a:pt x="12" y="11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0"/>
              <p:cNvSpPr/>
              <p:nvPr/>
            </p:nvSpPr>
            <p:spPr>
              <a:xfrm>
                <a:off x="975600" y="707760"/>
                <a:ext cx="61920" cy="119880"/>
              </a:xfrm>
              <a:custGeom>
                <a:rect b="b" l="l" r="r" t="t"/>
                <a:pathLst>
                  <a:path extrusionOk="0" h="333" w="172">
                    <a:moveTo>
                      <a:pt x="66" y="306"/>
                    </a:moveTo>
                    <a:cubicBezTo>
                      <a:pt x="66" y="305"/>
                      <a:pt x="66" y="305"/>
                      <a:pt x="66" y="305"/>
                    </a:cubicBezTo>
                    <a:cubicBezTo>
                      <a:pt x="70" y="295"/>
                      <a:pt x="71" y="285"/>
                      <a:pt x="74" y="275"/>
                    </a:cubicBezTo>
                    <a:lnTo>
                      <a:pt x="74" y="276"/>
                    </a:lnTo>
                    <a:cubicBezTo>
                      <a:pt x="76" y="263"/>
                      <a:pt x="78" y="251"/>
                      <a:pt x="81" y="239"/>
                    </a:cubicBezTo>
                    <a:cubicBezTo>
                      <a:pt x="83" y="226"/>
                      <a:pt x="85" y="214"/>
                      <a:pt x="87" y="202"/>
                    </a:cubicBezTo>
                    <a:cubicBezTo>
                      <a:pt x="88" y="195"/>
                      <a:pt x="89" y="188"/>
                      <a:pt x="90" y="181"/>
                    </a:cubicBezTo>
                    <a:cubicBezTo>
                      <a:pt x="84" y="187"/>
                      <a:pt x="78" y="193"/>
                      <a:pt x="73" y="199"/>
                    </a:cubicBezTo>
                    <a:cubicBezTo>
                      <a:pt x="67" y="205"/>
                      <a:pt x="63" y="210"/>
                      <a:pt x="59" y="216"/>
                    </a:cubicBezTo>
                    <a:cubicBezTo>
                      <a:pt x="56" y="220"/>
                      <a:pt x="53" y="225"/>
                      <a:pt x="51" y="230"/>
                    </a:cubicBezTo>
                    <a:lnTo>
                      <a:pt x="51" y="229"/>
                    </a:lnTo>
                    <a:cubicBezTo>
                      <a:pt x="50" y="231"/>
                      <a:pt x="49" y="233"/>
                      <a:pt x="48" y="236"/>
                    </a:cubicBezTo>
                    <a:cubicBezTo>
                      <a:pt x="47" y="238"/>
                      <a:pt x="46" y="241"/>
                      <a:pt x="45" y="244"/>
                    </a:cubicBezTo>
                    <a:cubicBezTo>
                      <a:pt x="45" y="248"/>
                      <a:pt x="44" y="252"/>
                      <a:pt x="44" y="255"/>
                    </a:cubicBezTo>
                    <a:cubicBezTo>
                      <a:pt x="44" y="258"/>
                      <a:pt x="44" y="261"/>
                      <a:pt x="44" y="264"/>
                    </a:cubicBezTo>
                    <a:cubicBezTo>
                      <a:pt x="44" y="266"/>
                      <a:pt x="44" y="269"/>
                      <a:pt x="45" y="271"/>
                    </a:cubicBezTo>
                    <a:cubicBezTo>
                      <a:pt x="45" y="273"/>
                      <a:pt x="45" y="275"/>
                      <a:pt x="46" y="277"/>
                    </a:cubicBezTo>
                    <a:cubicBezTo>
                      <a:pt x="47" y="280"/>
                      <a:pt x="48" y="283"/>
                      <a:pt x="49" y="286"/>
                    </a:cubicBezTo>
                    <a:cubicBezTo>
                      <a:pt x="51" y="288"/>
                      <a:pt x="52" y="290"/>
                      <a:pt x="53" y="293"/>
                    </a:cubicBezTo>
                    <a:cubicBezTo>
                      <a:pt x="55" y="294"/>
                      <a:pt x="56" y="297"/>
                      <a:pt x="58" y="298"/>
                    </a:cubicBezTo>
                    <a:cubicBezTo>
                      <a:pt x="59" y="300"/>
                      <a:pt x="60" y="301"/>
                      <a:pt x="62" y="303"/>
                    </a:cubicBezTo>
                    <a:cubicBezTo>
                      <a:pt x="63" y="304"/>
                      <a:pt x="63" y="304"/>
                      <a:pt x="64" y="304"/>
                    </a:cubicBezTo>
                    <a:cubicBezTo>
                      <a:pt x="64" y="305"/>
                      <a:pt x="65" y="305"/>
                      <a:pt x="66" y="306"/>
                    </a:cubicBezTo>
                    <a:moveTo>
                      <a:pt x="70" y="332"/>
                    </a:moveTo>
                    <a:cubicBezTo>
                      <a:pt x="62" y="332"/>
                      <a:pt x="55" y="328"/>
                      <a:pt x="49" y="323"/>
                    </a:cubicBezTo>
                    <a:cubicBezTo>
                      <a:pt x="43" y="319"/>
                      <a:pt x="38" y="312"/>
                      <a:pt x="34" y="307"/>
                    </a:cubicBezTo>
                    <a:cubicBezTo>
                      <a:pt x="30" y="300"/>
                      <a:pt x="26" y="293"/>
                      <a:pt x="24" y="285"/>
                    </a:cubicBezTo>
                    <a:cubicBezTo>
                      <a:pt x="18" y="269"/>
                      <a:pt x="20" y="252"/>
                      <a:pt x="24" y="237"/>
                    </a:cubicBezTo>
                    <a:cubicBezTo>
                      <a:pt x="28" y="220"/>
                      <a:pt x="38" y="207"/>
                      <a:pt x="48" y="194"/>
                    </a:cubicBezTo>
                    <a:cubicBezTo>
                      <a:pt x="56" y="184"/>
                      <a:pt x="67" y="174"/>
                      <a:pt x="77" y="164"/>
                    </a:cubicBezTo>
                    <a:cubicBezTo>
                      <a:pt x="83" y="159"/>
                      <a:pt x="88" y="154"/>
                      <a:pt x="94" y="149"/>
                    </a:cubicBezTo>
                    <a:cubicBezTo>
                      <a:pt x="95" y="148"/>
                      <a:pt x="96" y="147"/>
                      <a:pt x="97" y="146"/>
                    </a:cubicBezTo>
                    <a:cubicBezTo>
                      <a:pt x="98" y="141"/>
                      <a:pt x="99" y="134"/>
                      <a:pt x="101" y="128"/>
                    </a:cubicBezTo>
                    <a:cubicBezTo>
                      <a:pt x="102" y="125"/>
                      <a:pt x="103" y="121"/>
                      <a:pt x="104" y="117"/>
                    </a:cubicBezTo>
                    <a:cubicBezTo>
                      <a:pt x="105" y="113"/>
                      <a:pt x="106" y="108"/>
                      <a:pt x="108" y="104"/>
                    </a:cubicBezTo>
                    <a:cubicBezTo>
                      <a:pt x="101" y="113"/>
                      <a:pt x="93" y="121"/>
                      <a:pt x="84" y="128"/>
                    </a:cubicBezTo>
                    <a:cubicBezTo>
                      <a:pt x="78" y="134"/>
                      <a:pt x="73" y="139"/>
                      <a:pt x="66" y="143"/>
                    </a:cubicBezTo>
                    <a:cubicBezTo>
                      <a:pt x="59" y="147"/>
                      <a:pt x="52" y="149"/>
                      <a:pt x="44" y="149"/>
                    </a:cubicBezTo>
                    <a:cubicBezTo>
                      <a:pt x="38" y="150"/>
                      <a:pt x="31" y="149"/>
                      <a:pt x="25" y="146"/>
                    </a:cubicBezTo>
                    <a:cubicBezTo>
                      <a:pt x="18" y="142"/>
                      <a:pt x="14" y="135"/>
                      <a:pt x="11" y="128"/>
                    </a:cubicBezTo>
                    <a:cubicBezTo>
                      <a:pt x="7" y="122"/>
                      <a:pt x="5" y="114"/>
                      <a:pt x="4" y="107"/>
                    </a:cubicBezTo>
                    <a:cubicBezTo>
                      <a:pt x="3" y="101"/>
                      <a:pt x="2" y="96"/>
                      <a:pt x="2" y="90"/>
                    </a:cubicBezTo>
                    <a:cubicBezTo>
                      <a:pt x="1" y="86"/>
                      <a:pt x="1" y="83"/>
                      <a:pt x="0" y="79"/>
                    </a:cubicBezTo>
                    <a:cubicBezTo>
                      <a:pt x="0" y="76"/>
                      <a:pt x="0" y="72"/>
                      <a:pt x="0" y="69"/>
                    </a:cubicBezTo>
                    <a:cubicBezTo>
                      <a:pt x="0" y="56"/>
                      <a:pt x="0" y="43"/>
                      <a:pt x="3" y="30"/>
                    </a:cubicBezTo>
                    <a:cubicBezTo>
                      <a:pt x="4" y="23"/>
                      <a:pt x="7" y="15"/>
                      <a:pt x="10" y="8"/>
                    </a:cubicBezTo>
                    <a:cubicBezTo>
                      <a:pt x="12" y="6"/>
                      <a:pt x="14" y="4"/>
                      <a:pt x="16" y="3"/>
                    </a:cubicBezTo>
                    <a:cubicBezTo>
                      <a:pt x="18" y="2"/>
                      <a:pt x="20" y="1"/>
                      <a:pt x="23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30" y="0"/>
                      <a:pt x="37" y="9"/>
                      <a:pt x="35" y="17"/>
                    </a:cubicBezTo>
                    <a:cubicBezTo>
                      <a:pt x="34" y="20"/>
                      <a:pt x="32" y="22"/>
                      <a:pt x="30" y="24"/>
                    </a:cubicBezTo>
                    <a:lnTo>
                      <a:pt x="30" y="25"/>
                    </a:lnTo>
                    <a:cubicBezTo>
                      <a:pt x="30" y="25"/>
                      <a:pt x="29" y="26"/>
                      <a:pt x="28" y="27"/>
                    </a:cubicBezTo>
                    <a:cubicBezTo>
                      <a:pt x="28" y="30"/>
                      <a:pt x="27" y="33"/>
                      <a:pt x="26" y="35"/>
                    </a:cubicBezTo>
                    <a:cubicBezTo>
                      <a:pt x="27" y="35"/>
                      <a:pt x="27" y="34"/>
                      <a:pt x="27" y="34"/>
                    </a:cubicBezTo>
                    <a:cubicBezTo>
                      <a:pt x="25" y="41"/>
                      <a:pt x="24" y="48"/>
                      <a:pt x="24" y="55"/>
                    </a:cubicBezTo>
                    <a:cubicBezTo>
                      <a:pt x="23" y="62"/>
                      <a:pt x="23" y="70"/>
                      <a:pt x="23" y="77"/>
                    </a:cubicBezTo>
                    <a:cubicBezTo>
                      <a:pt x="24" y="85"/>
                      <a:pt x="24" y="93"/>
                      <a:pt x="26" y="100"/>
                    </a:cubicBezTo>
                    <a:cubicBezTo>
                      <a:pt x="27" y="104"/>
                      <a:pt x="28" y="107"/>
                      <a:pt x="28" y="111"/>
                    </a:cubicBezTo>
                    <a:cubicBezTo>
                      <a:pt x="30" y="113"/>
                      <a:pt x="30" y="114"/>
                      <a:pt x="31" y="116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4" y="122"/>
                      <a:pt x="35" y="123"/>
                      <a:pt x="36" y="124"/>
                    </a:cubicBezTo>
                    <a:cubicBezTo>
                      <a:pt x="36" y="125"/>
                      <a:pt x="37" y="125"/>
                      <a:pt x="37" y="125"/>
                    </a:cubicBezTo>
                    <a:lnTo>
                      <a:pt x="38" y="125"/>
                    </a:lnTo>
                    <a:cubicBezTo>
                      <a:pt x="37" y="125"/>
                      <a:pt x="37" y="125"/>
                      <a:pt x="37" y="125"/>
                    </a:cubicBezTo>
                    <a:cubicBezTo>
                      <a:pt x="38" y="125"/>
                      <a:pt x="38" y="125"/>
                      <a:pt x="38" y="126"/>
                    </a:cubicBezTo>
                    <a:cubicBezTo>
                      <a:pt x="38" y="125"/>
                      <a:pt x="38" y="125"/>
                      <a:pt x="38" y="125"/>
                    </a:cubicBezTo>
                    <a:lnTo>
                      <a:pt x="39" y="126"/>
                    </a:lnTo>
                    <a:lnTo>
                      <a:pt x="40" y="126"/>
                    </a:lnTo>
                    <a:cubicBezTo>
                      <a:pt x="41" y="126"/>
                      <a:pt x="42" y="126"/>
                      <a:pt x="42" y="126"/>
                    </a:cubicBezTo>
                    <a:cubicBezTo>
                      <a:pt x="45" y="126"/>
                      <a:pt x="46" y="125"/>
                      <a:pt x="48" y="125"/>
                    </a:cubicBezTo>
                    <a:cubicBezTo>
                      <a:pt x="49" y="125"/>
                      <a:pt x="50" y="125"/>
                      <a:pt x="51" y="125"/>
                    </a:cubicBezTo>
                    <a:cubicBezTo>
                      <a:pt x="51" y="124"/>
                      <a:pt x="52" y="124"/>
                      <a:pt x="52" y="124"/>
                    </a:cubicBezTo>
                    <a:cubicBezTo>
                      <a:pt x="54" y="123"/>
                      <a:pt x="56" y="122"/>
                      <a:pt x="58" y="121"/>
                    </a:cubicBezTo>
                    <a:cubicBezTo>
                      <a:pt x="61" y="119"/>
                      <a:pt x="64" y="117"/>
                      <a:pt x="67" y="114"/>
                    </a:cubicBezTo>
                    <a:cubicBezTo>
                      <a:pt x="73" y="109"/>
                      <a:pt x="78" y="104"/>
                      <a:pt x="83" y="99"/>
                    </a:cubicBezTo>
                    <a:cubicBezTo>
                      <a:pt x="88" y="92"/>
                      <a:pt x="94" y="86"/>
                      <a:pt x="99" y="79"/>
                    </a:cubicBezTo>
                    <a:cubicBezTo>
                      <a:pt x="105" y="72"/>
                      <a:pt x="110" y="64"/>
                      <a:pt x="116" y="57"/>
                    </a:cubicBezTo>
                    <a:cubicBezTo>
                      <a:pt x="122" y="47"/>
                      <a:pt x="129" y="37"/>
                      <a:pt x="134" y="27"/>
                    </a:cubicBezTo>
                    <a:cubicBezTo>
                      <a:pt x="134" y="26"/>
                      <a:pt x="135" y="26"/>
                      <a:pt x="135" y="25"/>
                    </a:cubicBezTo>
                    <a:cubicBezTo>
                      <a:pt x="138" y="19"/>
                      <a:pt x="144" y="16"/>
                      <a:pt x="151" y="19"/>
                    </a:cubicBezTo>
                    <a:cubicBezTo>
                      <a:pt x="154" y="20"/>
                      <a:pt x="156" y="23"/>
                      <a:pt x="157" y="25"/>
                    </a:cubicBezTo>
                    <a:cubicBezTo>
                      <a:pt x="158" y="29"/>
                      <a:pt x="158" y="33"/>
                      <a:pt x="156" y="36"/>
                    </a:cubicBezTo>
                    <a:cubicBezTo>
                      <a:pt x="152" y="44"/>
                      <a:pt x="149" y="52"/>
                      <a:pt x="146" y="60"/>
                    </a:cubicBezTo>
                    <a:cubicBezTo>
                      <a:pt x="141" y="74"/>
                      <a:pt x="136" y="89"/>
                      <a:pt x="131" y="103"/>
                    </a:cubicBezTo>
                    <a:cubicBezTo>
                      <a:pt x="129" y="108"/>
                      <a:pt x="127" y="114"/>
                      <a:pt x="126" y="120"/>
                    </a:cubicBezTo>
                    <a:cubicBezTo>
                      <a:pt x="134" y="112"/>
                      <a:pt x="143" y="104"/>
                      <a:pt x="152" y="96"/>
                    </a:cubicBezTo>
                    <a:cubicBezTo>
                      <a:pt x="157" y="93"/>
                      <a:pt x="163" y="93"/>
                      <a:pt x="167" y="97"/>
                    </a:cubicBezTo>
                    <a:cubicBezTo>
                      <a:pt x="171" y="101"/>
                      <a:pt x="171" y="107"/>
                      <a:pt x="166" y="111"/>
                    </a:cubicBezTo>
                    <a:cubicBezTo>
                      <a:pt x="151" y="125"/>
                      <a:pt x="136" y="139"/>
                      <a:pt x="120" y="154"/>
                    </a:cubicBezTo>
                    <a:cubicBezTo>
                      <a:pt x="119" y="155"/>
                      <a:pt x="118" y="156"/>
                      <a:pt x="117" y="157"/>
                    </a:cubicBezTo>
                    <a:cubicBezTo>
                      <a:pt x="116" y="161"/>
                      <a:pt x="115" y="165"/>
                      <a:pt x="114" y="169"/>
                    </a:cubicBezTo>
                    <a:lnTo>
                      <a:pt x="114" y="168"/>
                    </a:lnTo>
                    <a:cubicBezTo>
                      <a:pt x="109" y="192"/>
                      <a:pt x="106" y="216"/>
                      <a:pt x="102" y="240"/>
                    </a:cubicBezTo>
                    <a:cubicBezTo>
                      <a:pt x="100" y="253"/>
                      <a:pt x="98" y="266"/>
                      <a:pt x="96" y="279"/>
                    </a:cubicBezTo>
                    <a:cubicBezTo>
                      <a:pt x="95" y="284"/>
                      <a:pt x="94" y="290"/>
                      <a:pt x="93" y="296"/>
                    </a:cubicBezTo>
                    <a:cubicBezTo>
                      <a:pt x="91" y="305"/>
                      <a:pt x="90" y="315"/>
                      <a:pt x="85" y="323"/>
                    </a:cubicBezTo>
                    <a:cubicBezTo>
                      <a:pt x="82" y="328"/>
                      <a:pt x="76" y="332"/>
                      <a:pt x="70" y="3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1067040" y="726840"/>
                <a:ext cx="15480" cy="10080"/>
              </a:xfrm>
              <a:custGeom>
                <a:rect b="b" l="l" r="r" t="t"/>
                <a:pathLst>
                  <a:path extrusionOk="0" h="28" w="43">
                    <a:moveTo>
                      <a:pt x="13" y="26"/>
                    </a:moveTo>
                    <a:lnTo>
                      <a:pt x="12" y="26"/>
                    </a:lnTo>
                    <a:cubicBezTo>
                      <a:pt x="10" y="26"/>
                      <a:pt x="9" y="26"/>
                      <a:pt x="9" y="25"/>
                    </a:cubicBezTo>
                    <a:cubicBezTo>
                      <a:pt x="3" y="23"/>
                      <a:pt x="0" y="17"/>
                      <a:pt x="1" y="12"/>
                    </a:cubicBezTo>
                    <a:cubicBezTo>
                      <a:pt x="2" y="7"/>
                      <a:pt x="6" y="2"/>
                      <a:pt x="10" y="1"/>
                    </a:cubicBezTo>
                    <a:cubicBezTo>
                      <a:pt x="12" y="1"/>
                      <a:pt x="13" y="1"/>
                      <a:pt x="14" y="1"/>
                    </a:cubicBezTo>
                    <a:cubicBezTo>
                      <a:pt x="20" y="0"/>
                      <a:pt x="25" y="0"/>
                      <a:pt x="30" y="0"/>
                    </a:cubicBezTo>
                    <a:cubicBezTo>
                      <a:pt x="37" y="0"/>
                      <a:pt x="42" y="6"/>
                      <a:pt x="42" y="12"/>
                    </a:cubicBezTo>
                    <a:cubicBezTo>
                      <a:pt x="42" y="19"/>
                      <a:pt x="36" y="25"/>
                      <a:pt x="30" y="25"/>
                    </a:cubicBezTo>
                    <a:cubicBezTo>
                      <a:pt x="27" y="25"/>
                      <a:pt x="26" y="25"/>
                      <a:pt x="24" y="25"/>
                    </a:cubicBezTo>
                    <a:lnTo>
                      <a:pt x="25" y="25"/>
                    </a:lnTo>
                    <a:cubicBezTo>
                      <a:pt x="24" y="25"/>
                      <a:pt x="24" y="25"/>
                      <a:pt x="24" y="25"/>
                    </a:cubicBezTo>
                    <a:cubicBezTo>
                      <a:pt x="21" y="26"/>
                      <a:pt x="19" y="27"/>
                      <a:pt x="17" y="27"/>
                    </a:cubicBezTo>
                    <a:cubicBezTo>
                      <a:pt x="16" y="27"/>
                      <a:pt x="14" y="27"/>
                      <a:pt x="13" y="2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0"/>
              <p:cNvSpPr/>
              <p:nvPr/>
            </p:nvSpPr>
            <p:spPr>
              <a:xfrm>
                <a:off x="1059120" y="739080"/>
                <a:ext cx="13320" cy="12240"/>
              </a:xfrm>
              <a:custGeom>
                <a:rect b="b" l="l" r="r" t="t"/>
                <a:pathLst>
                  <a:path extrusionOk="0" h="34" w="37">
                    <a:moveTo>
                      <a:pt x="21" y="33"/>
                    </a:moveTo>
                    <a:cubicBezTo>
                      <a:pt x="17" y="33"/>
                      <a:pt x="12" y="32"/>
                      <a:pt x="8" y="30"/>
                    </a:cubicBezTo>
                    <a:cubicBezTo>
                      <a:pt x="4" y="27"/>
                      <a:pt x="1" y="24"/>
                      <a:pt x="1" y="19"/>
                    </a:cubicBezTo>
                    <a:cubicBezTo>
                      <a:pt x="0" y="14"/>
                      <a:pt x="2" y="10"/>
                      <a:pt x="6" y="7"/>
                    </a:cubicBezTo>
                    <a:cubicBezTo>
                      <a:pt x="7" y="5"/>
                      <a:pt x="9" y="4"/>
                      <a:pt x="11" y="3"/>
                    </a:cubicBezTo>
                    <a:cubicBezTo>
                      <a:pt x="14" y="1"/>
                      <a:pt x="17" y="0"/>
                      <a:pt x="21" y="1"/>
                    </a:cubicBezTo>
                    <a:cubicBezTo>
                      <a:pt x="24" y="1"/>
                      <a:pt x="27" y="3"/>
                      <a:pt x="29" y="5"/>
                    </a:cubicBezTo>
                    <a:cubicBezTo>
                      <a:pt x="30" y="8"/>
                      <a:pt x="31" y="10"/>
                      <a:pt x="31" y="12"/>
                    </a:cubicBezTo>
                    <a:cubicBezTo>
                      <a:pt x="34" y="14"/>
                      <a:pt x="36" y="19"/>
                      <a:pt x="35" y="23"/>
                    </a:cubicBezTo>
                    <a:cubicBezTo>
                      <a:pt x="34" y="29"/>
                      <a:pt x="29" y="33"/>
                      <a:pt x="22" y="33"/>
                    </a:cubicBezTo>
                    <a:lnTo>
                      <a:pt x="21" y="33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0"/>
              <p:cNvSpPr/>
              <p:nvPr/>
            </p:nvSpPr>
            <p:spPr>
              <a:xfrm>
                <a:off x="1120680" y="684720"/>
                <a:ext cx="42840" cy="99000"/>
              </a:xfrm>
              <a:custGeom>
                <a:rect b="b" l="l" r="r" t="t"/>
                <a:pathLst>
                  <a:path extrusionOk="0" h="275" w="119">
                    <a:moveTo>
                      <a:pt x="39" y="274"/>
                    </a:moveTo>
                    <a:cubicBezTo>
                      <a:pt x="33" y="273"/>
                      <a:pt x="28" y="267"/>
                      <a:pt x="29" y="260"/>
                    </a:cubicBezTo>
                    <a:cubicBezTo>
                      <a:pt x="31" y="246"/>
                      <a:pt x="33" y="233"/>
                      <a:pt x="36" y="220"/>
                    </a:cubicBezTo>
                    <a:cubicBezTo>
                      <a:pt x="38" y="207"/>
                      <a:pt x="40" y="193"/>
                      <a:pt x="43" y="181"/>
                    </a:cubicBezTo>
                    <a:cubicBezTo>
                      <a:pt x="46" y="164"/>
                      <a:pt x="50" y="148"/>
                      <a:pt x="54" y="132"/>
                    </a:cubicBezTo>
                    <a:cubicBezTo>
                      <a:pt x="50" y="137"/>
                      <a:pt x="46" y="142"/>
                      <a:pt x="43" y="147"/>
                    </a:cubicBezTo>
                    <a:cubicBezTo>
                      <a:pt x="39" y="152"/>
                      <a:pt x="36" y="157"/>
                      <a:pt x="32" y="162"/>
                    </a:cubicBezTo>
                    <a:cubicBezTo>
                      <a:pt x="32" y="161"/>
                      <a:pt x="32" y="161"/>
                      <a:pt x="33" y="161"/>
                    </a:cubicBezTo>
                    <a:cubicBezTo>
                      <a:pt x="32" y="161"/>
                      <a:pt x="32" y="163"/>
                      <a:pt x="31" y="164"/>
                    </a:cubicBezTo>
                    <a:cubicBezTo>
                      <a:pt x="31" y="163"/>
                      <a:pt x="31" y="163"/>
                      <a:pt x="31" y="163"/>
                    </a:cubicBezTo>
                    <a:cubicBezTo>
                      <a:pt x="30" y="164"/>
                      <a:pt x="30" y="164"/>
                      <a:pt x="30" y="164"/>
                    </a:cubicBezTo>
                    <a:lnTo>
                      <a:pt x="31" y="164"/>
                    </a:lnTo>
                    <a:cubicBezTo>
                      <a:pt x="29" y="167"/>
                      <a:pt x="26" y="171"/>
                      <a:pt x="23" y="174"/>
                    </a:cubicBezTo>
                    <a:cubicBezTo>
                      <a:pt x="20" y="179"/>
                      <a:pt x="11" y="180"/>
                      <a:pt x="6" y="176"/>
                    </a:cubicBezTo>
                    <a:cubicBezTo>
                      <a:pt x="1" y="171"/>
                      <a:pt x="0" y="164"/>
                      <a:pt x="4" y="158"/>
                    </a:cubicBezTo>
                    <a:cubicBezTo>
                      <a:pt x="12" y="148"/>
                      <a:pt x="20" y="138"/>
                      <a:pt x="28" y="128"/>
                    </a:cubicBezTo>
                    <a:cubicBezTo>
                      <a:pt x="36" y="117"/>
                      <a:pt x="44" y="107"/>
                      <a:pt x="52" y="96"/>
                    </a:cubicBezTo>
                    <a:cubicBezTo>
                      <a:pt x="51" y="97"/>
                      <a:pt x="51" y="97"/>
                      <a:pt x="51" y="97"/>
                    </a:cubicBezTo>
                    <a:cubicBezTo>
                      <a:pt x="55" y="91"/>
                      <a:pt x="60" y="85"/>
                      <a:pt x="64" y="78"/>
                    </a:cubicBezTo>
                    <a:cubicBezTo>
                      <a:pt x="67" y="72"/>
                      <a:pt x="70" y="66"/>
                      <a:pt x="74" y="61"/>
                    </a:cubicBezTo>
                    <a:cubicBezTo>
                      <a:pt x="74" y="59"/>
                      <a:pt x="74" y="59"/>
                      <a:pt x="74" y="58"/>
                    </a:cubicBezTo>
                    <a:cubicBezTo>
                      <a:pt x="76" y="51"/>
                      <a:pt x="79" y="43"/>
                      <a:pt x="82" y="35"/>
                    </a:cubicBezTo>
                    <a:cubicBezTo>
                      <a:pt x="83" y="31"/>
                      <a:pt x="85" y="27"/>
                      <a:pt x="86" y="24"/>
                    </a:cubicBezTo>
                    <a:cubicBezTo>
                      <a:pt x="89" y="17"/>
                      <a:pt x="91" y="11"/>
                      <a:pt x="95" y="5"/>
                    </a:cubicBezTo>
                    <a:cubicBezTo>
                      <a:pt x="99" y="1"/>
                      <a:pt x="104" y="0"/>
                      <a:pt x="110" y="2"/>
                    </a:cubicBezTo>
                    <a:cubicBezTo>
                      <a:pt x="114" y="4"/>
                      <a:pt x="117" y="8"/>
                      <a:pt x="117" y="12"/>
                    </a:cubicBezTo>
                    <a:cubicBezTo>
                      <a:pt x="118" y="20"/>
                      <a:pt x="114" y="28"/>
                      <a:pt x="111" y="35"/>
                    </a:cubicBezTo>
                    <a:cubicBezTo>
                      <a:pt x="109" y="40"/>
                      <a:pt x="106" y="45"/>
                      <a:pt x="104" y="51"/>
                    </a:cubicBezTo>
                    <a:cubicBezTo>
                      <a:pt x="100" y="58"/>
                      <a:pt x="97" y="65"/>
                      <a:pt x="93" y="72"/>
                    </a:cubicBezTo>
                    <a:cubicBezTo>
                      <a:pt x="92" y="76"/>
                      <a:pt x="90" y="81"/>
                      <a:pt x="89" y="85"/>
                    </a:cubicBezTo>
                    <a:cubicBezTo>
                      <a:pt x="86" y="93"/>
                      <a:pt x="84" y="101"/>
                      <a:pt x="82" y="109"/>
                    </a:cubicBezTo>
                    <a:cubicBezTo>
                      <a:pt x="79" y="118"/>
                      <a:pt x="77" y="126"/>
                      <a:pt x="75" y="135"/>
                    </a:cubicBezTo>
                    <a:cubicBezTo>
                      <a:pt x="73" y="143"/>
                      <a:pt x="71" y="152"/>
                      <a:pt x="69" y="160"/>
                    </a:cubicBezTo>
                    <a:cubicBezTo>
                      <a:pt x="66" y="177"/>
                      <a:pt x="62" y="193"/>
                      <a:pt x="60" y="210"/>
                    </a:cubicBezTo>
                    <a:cubicBezTo>
                      <a:pt x="57" y="228"/>
                      <a:pt x="55" y="246"/>
                      <a:pt x="53" y="264"/>
                    </a:cubicBezTo>
                    <a:cubicBezTo>
                      <a:pt x="53" y="270"/>
                      <a:pt x="47" y="274"/>
                      <a:pt x="41" y="274"/>
                    </a:cubicBezTo>
                    <a:cubicBezTo>
                      <a:pt x="40" y="274"/>
                      <a:pt x="40" y="274"/>
                      <a:pt x="39" y="27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0"/>
              <p:cNvSpPr/>
              <p:nvPr/>
            </p:nvSpPr>
            <p:spPr>
              <a:xfrm>
                <a:off x="1058040" y="743040"/>
                <a:ext cx="32040" cy="14760"/>
              </a:xfrm>
              <a:custGeom>
                <a:rect b="b" l="l" r="r" t="t"/>
                <a:pathLst>
                  <a:path extrusionOk="0" h="41" w="89">
                    <a:moveTo>
                      <a:pt x="9" y="38"/>
                    </a:moveTo>
                    <a:cubicBezTo>
                      <a:pt x="6" y="36"/>
                      <a:pt x="4" y="33"/>
                      <a:pt x="3" y="30"/>
                    </a:cubicBezTo>
                    <a:cubicBezTo>
                      <a:pt x="1" y="28"/>
                      <a:pt x="0" y="25"/>
                      <a:pt x="0" y="22"/>
                    </a:cubicBezTo>
                    <a:cubicBezTo>
                      <a:pt x="0" y="19"/>
                      <a:pt x="2" y="16"/>
                      <a:pt x="4" y="13"/>
                    </a:cubicBezTo>
                    <a:cubicBezTo>
                      <a:pt x="9" y="8"/>
                      <a:pt x="16" y="8"/>
                      <a:pt x="22" y="7"/>
                    </a:cubicBezTo>
                    <a:cubicBezTo>
                      <a:pt x="25" y="6"/>
                      <a:pt x="28" y="6"/>
                      <a:pt x="31" y="6"/>
                    </a:cubicBezTo>
                    <a:cubicBezTo>
                      <a:pt x="45" y="5"/>
                      <a:pt x="60" y="3"/>
                      <a:pt x="74" y="1"/>
                    </a:cubicBezTo>
                    <a:cubicBezTo>
                      <a:pt x="81" y="0"/>
                      <a:pt x="87" y="5"/>
                      <a:pt x="88" y="11"/>
                    </a:cubicBezTo>
                    <a:cubicBezTo>
                      <a:pt x="88" y="17"/>
                      <a:pt x="84" y="23"/>
                      <a:pt x="77" y="24"/>
                    </a:cubicBezTo>
                    <a:cubicBezTo>
                      <a:pt x="67" y="26"/>
                      <a:pt x="57" y="27"/>
                      <a:pt x="48" y="28"/>
                    </a:cubicBezTo>
                    <a:cubicBezTo>
                      <a:pt x="41" y="29"/>
                      <a:pt x="34" y="30"/>
                      <a:pt x="27" y="31"/>
                    </a:cubicBezTo>
                    <a:cubicBezTo>
                      <a:pt x="25" y="36"/>
                      <a:pt x="20" y="40"/>
                      <a:pt x="15" y="40"/>
                    </a:cubicBezTo>
                    <a:cubicBezTo>
                      <a:pt x="13" y="40"/>
                      <a:pt x="10" y="39"/>
                      <a:pt x="9" y="3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0"/>
              <p:cNvSpPr/>
              <p:nvPr/>
            </p:nvSpPr>
            <p:spPr>
              <a:xfrm>
                <a:off x="1062720" y="727560"/>
                <a:ext cx="21960" cy="9720"/>
              </a:xfrm>
              <a:custGeom>
                <a:rect b="b" l="l" r="r" t="t"/>
                <a:pathLst>
                  <a:path extrusionOk="0" h="27" w="61">
                    <a:moveTo>
                      <a:pt x="10" y="24"/>
                    </a:moveTo>
                    <a:cubicBezTo>
                      <a:pt x="0" y="21"/>
                      <a:pt x="0" y="6"/>
                      <a:pt x="8" y="2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18" y="0"/>
                      <a:pt x="19" y="1"/>
                      <a:pt x="20" y="2"/>
                    </a:cubicBezTo>
                    <a:cubicBezTo>
                      <a:pt x="21" y="2"/>
                      <a:pt x="21" y="2"/>
                      <a:pt x="22" y="2"/>
                    </a:cubicBezTo>
                    <a:lnTo>
                      <a:pt x="21" y="2"/>
                    </a:lnTo>
                    <a:cubicBezTo>
                      <a:pt x="30" y="2"/>
                      <a:pt x="39" y="2"/>
                      <a:pt x="48" y="1"/>
                    </a:cubicBezTo>
                    <a:cubicBezTo>
                      <a:pt x="54" y="0"/>
                      <a:pt x="59" y="6"/>
                      <a:pt x="60" y="12"/>
                    </a:cubicBezTo>
                    <a:cubicBezTo>
                      <a:pt x="60" y="18"/>
                      <a:pt x="56" y="24"/>
                      <a:pt x="49" y="25"/>
                    </a:cubicBezTo>
                    <a:cubicBezTo>
                      <a:pt x="43" y="25"/>
                      <a:pt x="36" y="26"/>
                      <a:pt x="30" y="26"/>
                    </a:cubicBezTo>
                    <a:cubicBezTo>
                      <a:pt x="28" y="26"/>
                      <a:pt x="25" y="26"/>
                      <a:pt x="22" y="26"/>
                    </a:cubicBezTo>
                    <a:cubicBezTo>
                      <a:pt x="18" y="26"/>
                      <a:pt x="13" y="26"/>
                      <a:pt x="10" y="2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>
                <a:off x="174600" y="844200"/>
                <a:ext cx="60480" cy="67680"/>
              </a:xfrm>
              <a:custGeom>
                <a:rect b="b" l="l" r="r" t="t"/>
                <a:pathLst>
                  <a:path extrusionOk="0" h="188" w="168">
                    <a:moveTo>
                      <a:pt x="145" y="183"/>
                    </a:moveTo>
                    <a:cubicBezTo>
                      <a:pt x="140" y="175"/>
                      <a:pt x="135" y="168"/>
                      <a:pt x="130" y="160"/>
                    </a:cubicBezTo>
                    <a:cubicBezTo>
                      <a:pt x="127" y="157"/>
                      <a:pt x="124" y="153"/>
                      <a:pt x="122" y="150"/>
                    </a:cubicBezTo>
                    <a:cubicBezTo>
                      <a:pt x="119" y="147"/>
                      <a:pt x="117" y="144"/>
                      <a:pt x="114" y="141"/>
                    </a:cubicBezTo>
                    <a:cubicBezTo>
                      <a:pt x="106" y="131"/>
                      <a:pt x="98" y="122"/>
                      <a:pt x="89" y="114"/>
                    </a:cubicBezTo>
                    <a:cubicBezTo>
                      <a:pt x="80" y="103"/>
                      <a:pt x="69" y="94"/>
                      <a:pt x="59" y="83"/>
                    </a:cubicBezTo>
                    <a:cubicBezTo>
                      <a:pt x="54" y="80"/>
                      <a:pt x="51" y="76"/>
                      <a:pt x="47" y="71"/>
                    </a:cubicBezTo>
                    <a:cubicBezTo>
                      <a:pt x="42" y="67"/>
                      <a:pt x="38" y="63"/>
                      <a:pt x="34" y="58"/>
                    </a:cubicBezTo>
                    <a:cubicBezTo>
                      <a:pt x="29" y="53"/>
                      <a:pt x="25" y="48"/>
                      <a:pt x="20" y="43"/>
                    </a:cubicBezTo>
                    <a:cubicBezTo>
                      <a:pt x="15" y="36"/>
                      <a:pt x="10" y="30"/>
                      <a:pt x="6" y="24"/>
                    </a:cubicBezTo>
                    <a:cubicBezTo>
                      <a:pt x="5" y="23"/>
                      <a:pt x="4" y="23"/>
                      <a:pt x="4" y="23"/>
                    </a:cubicBezTo>
                    <a:cubicBezTo>
                      <a:pt x="0" y="17"/>
                      <a:pt x="1" y="9"/>
                      <a:pt x="7" y="4"/>
                    </a:cubicBezTo>
                    <a:cubicBezTo>
                      <a:pt x="13" y="0"/>
                      <a:pt x="21" y="2"/>
                      <a:pt x="25" y="7"/>
                    </a:cubicBezTo>
                    <a:cubicBezTo>
                      <a:pt x="30" y="14"/>
                      <a:pt x="35" y="21"/>
                      <a:pt x="40" y="28"/>
                    </a:cubicBezTo>
                    <a:cubicBezTo>
                      <a:pt x="45" y="34"/>
                      <a:pt x="49" y="38"/>
                      <a:pt x="53" y="43"/>
                    </a:cubicBezTo>
                    <a:cubicBezTo>
                      <a:pt x="58" y="48"/>
                      <a:pt x="63" y="53"/>
                      <a:pt x="67" y="58"/>
                    </a:cubicBezTo>
                    <a:cubicBezTo>
                      <a:pt x="75" y="66"/>
                      <a:pt x="84" y="74"/>
                      <a:pt x="92" y="83"/>
                    </a:cubicBezTo>
                    <a:cubicBezTo>
                      <a:pt x="110" y="102"/>
                      <a:pt x="128" y="122"/>
                      <a:pt x="145" y="143"/>
                    </a:cubicBezTo>
                    <a:cubicBezTo>
                      <a:pt x="151" y="152"/>
                      <a:pt x="158" y="161"/>
                      <a:pt x="163" y="169"/>
                    </a:cubicBezTo>
                    <a:cubicBezTo>
                      <a:pt x="167" y="175"/>
                      <a:pt x="166" y="182"/>
                      <a:pt x="161" y="186"/>
                    </a:cubicBezTo>
                    <a:cubicBezTo>
                      <a:pt x="159" y="187"/>
                      <a:pt x="157" y="187"/>
                      <a:pt x="154" y="187"/>
                    </a:cubicBezTo>
                    <a:cubicBezTo>
                      <a:pt x="151" y="187"/>
                      <a:pt x="147" y="186"/>
                      <a:pt x="145" y="18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0"/>
              <p:cNvSpPr/>
              <p:nvPr/>
            </p:nvSpPr>
            <p:spPr>
              <a:xfrm>
                <a:off x="180000" y="840600"/>
                <a:ext cx="60480" cy="72720"/>
              </a:xfrm>
              <a:custGeom>
                <a:rect b="b" l="l" r="r" t="t"/>
                <a:pathLst>
                  <a:path extrusionOk="0" h="202" w="168">
                    <a:moveTo>
                      <a:pt x="6" y="199"/>
                    </a:moveTo>
                    <a:cubicBezTo>
                      <a:pt x="1" y="194"/>
                      <a:pt x="0" y="187"/>
                      <a:pt x="4" y="182"/>
                    </a:cubicBezTo>
                    <a:cubicBezTo>
                      <a:pt x="19" y="165"/>
                      <a:pt x="34" y="147"/>
                      <a:pt x="49" y="129"/>
                    </a:cubicBezTo>
                    <a:cubicBezTo>
                      <a:pt x="62" y="113"/>
                      <a:pt x="75" y="96"/>
                      <a:pt x="87" y="79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97" y="65"/>
                      <a:pt x="105" y="52"/>
                      <a:pt x="115" y="40"/>
                    </a:cubicBezTo>
                    <a:cubicBezTo>
                      <a:pt x="123" y="27"/>
                      <a:pt x="133" y="14"/>
                      <a:pt x="144" y="5"/>
                    </a:cubicBezTo>
                    <a:cubicBezTo>
                      <a:pt x="150" y="0"/>
                      <a:pt x="158" y="0"/>
                      <a:pt x="162" y="5"/>
                    </a:cubicBezTo>
                    <a:cubicBezTo>
                      <a:pt x="167" y="9"/>
                      <a:pt x="167" y="18"/>
                      <a:pt x="162" y="23"/>
                    </a:cubicBezTo>
                    <a:cubicBezTo>
                      <a:pt x="157" y="27"/>
                      <a:pt x="151" y="32"/>
                      <a:pt x="146" y="37"/>
                    </a:cubicBezTo>
                    <a:cubicBezTo>
                      <a:pt x="130" y="56"/>
                      <a:pt x="117" y="77"/>
                      <a:pt x="102" y="97"/>
                    </a:cubicBezTo>
                    <a:cubicBezTo>
                      <a:pt x="87" y="117"/>
                      <a:pt x="71" y="137"/>
                      <a:pt x="55" y="157"/>
                    </a:cubicBezTo>
                    <a:cubicBezTo>
                      <a:pt x="44" y="170"/>
                      <a:pt x="32" y="183"/>
                      <a:pt x="21" y="197"/>
                    </a:cubicBezTo>
                    <a:cubicBezTo>
                      <a:pt x="19" y="200"/>
                      <a:pt x="16" y="201"/>
                      <a:pt x="13" y="201"/>
                    </a:cubicBezTo>
                    <a:cubicBezTo>
                      <a:pt x="10" y="201"/>
                      <a:pt x="7" y="200"/>
                      <a:pt x="6" y="19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0"/>
              <p:cNvSpPr/>
              <p:nvPr/>
            </p:nvSpPr>
            <p:spPr>
              <a:xfrm>
                <a:off x="261360" y="866880"/>
                <a:ext cx="33480" cy="12600"/>
              </a:xfrm>
              <a:custGeom>
                <a:rect b="b" l="l" r="r" t="t"/>
                <a:pathLst>
                  <a:path extrusionOk="0" h="35" w="93">
                    <a:moveTo>
                      <a:pt x="80" y="34"/>
                    </a:moveTo>
                    <a:cubicBezTo>
                      <a:pt x="69" y="32"/>
                      <a:pt x="57" y="31"/>
                      <a:pt x="45" y="30"/>
                    </a:cubicBezTo>
                    <a:cubicBezTo>
                      <a:pt x="40" y="29"/>
                      <a:pt x="35" y="29"/>
                      <a:pt x="31" y="28"/>
                    </a:cubicBezTo>
                    <a:cubicBezTo>
                      <a:pt x="24" y="28"/>
                      <a:pt x="17" y="28"/>
                      <a:pt x="10" y="25"/>
                    </a:cubicBezTo>
                    <a:cubicBezTo>
                      <a:pt x="6" y="24"/>
                      <a:pt x="2" y="20"/>
                      <a:pt x="1" y="15"/>
                    </a:cubicBezTo>
                    <a:cubicBezTo>
                      <a:pt x="0" y="10"/>
                      <a:pt x="4" y="4"/>
                      <a:pt x="9" y="2"/>
                    </a:cubicBezTo>
                    <a:cubicBezTo>
                      <a:pt x="12" y="1"/>
                      <a:pt x="14" y="1"/>
                      <a:pt x="17" y="1"/>
                    </a:cubicBezTo>
                    <a:cubicBezTo>
                      <a:pt x="19" y="1"/>
                      <a:pt x="20" y="1"/>
                      <a:pt x="22" y="1"/>
                    </a:cubicBezTo>
                    <a:cubicBezTo>
                      <a:pt x="25" y="1"/>
                      <a:pt x="28" y="0"/>
                      <a:pt x="32" y="0"/>
                    </a:cubicBezTo>
                    <a:cubicBezTo>
                      <a:pt x="36" y="0"/>
                      <a:pt x="40" y="3"/>
                      <a:pt x="42" y="6"/>
                    </a:cubicBezTo>
                    <a:cubicBezTo>
                      <a:pt x="44" y="6"/>
                      <a:pt x="46" y="6"/>
                      <a:pt x="48" y="7"/>
                    </a:cubicBezTo>
                    <a:cubicBezTo>
                      <a:pt x="57" y="7"/>
                      <a:pt x="66" y="8"/>
                      <a:pt x="76" y="10"/>
                    </a:cubicBezTo>
                    <a:cubicBezTo>
                      <a:pt x="77" y="10"/>
                      <a:pt x="79" y="10"/>
                      <a:pt x="80" y="10"/>
                    </a:cubicBezTo>
                    <a:cubicBezTo>
                      <a:pt x="87" y="10"/>
                      <a:pt x="92" y="15"/>
                      <a:pt x="92" y="22"/>
                    </a:cubicBezTo>
                    <a:cubicBezTo>
                      <a:pt x="92" y="28"/>
                      <a:pt x="87" y="34"/>
                      <a:pt x="81" y="34"/>
                    </a:cubicBezTo>
                    <a:cubicBezTo>
                      <a:pt x="80" y="34"/>
                      <a:pt x="80" y="34"/>
                      <a:pt x="80" y="3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0"/>
              <p:cNvSpPr/>
              <p:nvPr/>
            </p:nvSpPr>
            <p:spPr>
              <a:xfrm>
                <a:off x="260640" y="876960"/>
                <a:ext cx="52560" cy="18000"/>
              </a:xfrm>
              <a:custGeom>
                <a:rect b="b" l="l" r="r" t="t"/>
                <a:pathLst>
                  <a:path extrusionOk="0" h="50" w="146">
                    <a:moveTo>
                      <a:pt x="16" y="49"/>
                    </a:moveTo>
                    <a:cubicBezTo>
                      <a:pt x="12" y="48"/>
                      <a:pt x="8" y="46"/>
                      <a:pt x="4" y="43"/>
                    </a:cubicBezTo>
                    <a:cubicBezTo>
                      <a:pt x="1" y="40"/>
                      <a:pt x="0" y="35"/>
                      <a:pt x="1" y="31"/>
                    </a:cubicBezTo>
                    <a:cubicBezTo>
                      <a:pt x="2" y="29"/>
                      <a:pt x="2" y="27"/>
                      <a:pt x="4" y="25"/>
                    </a:cubicBezTo>
                    <a:cubicBezTo>
                      <a:pt x="5" y="24"/>
                      <a:pt x="7" y="22"/>
                      <a:pt x="8" y="21"/>
                    </a:cubicBezTo>
                    <a:cubicBezTo>
                      <a:pt x="14" y="17"/>
                      <a:pt x="21" y="19"/>
                      <a:pt x="25" y="24"/>
                    </a:cubicBezTo>
                    <a:lnTo>
                      <a:pt x="26" y="25"/>
                    </a:lnTo>
                    <a:cubicBezTo>
                      <a:pt x="27" y="25"/>
                      <a:pt x="28" y="24"/>
                      <a:pt x="29" y="24"/>
                    </a:cubicBezTo>
                    <a:cubicBezTo>
                      <a:pt x="29" y="24"/>
                      <a:pt x="28" y="24"/>
                      <a:pt x="28" y="25"/>
                    </a:cubicBezTo>
                    <a:cubicBezTo>
                      <a:pt x="38" y="24"/>
                      <a:pt x="49" y="22"/>
                      <a:pt x="60" y="20"/>
                    </a:cubicBezTo>
                    <a:cubicBezTo>
                      <a:pt x="65" y="19"/>
                      <a:pt x="71" y="18"/>
                      <a:pt x="76" y="17"/>
                    </a:cubicBezTo>
                    <a:cubicBezTo>
                      <a:pt x="82" y="15"/>
                      <a:pt x="88" y="13"/>
                      <a:pt x="93" y="12"/>
                    </a:cubicBezTo>
                    <a:cubicBezTo>
                      <a:pt x="106" y="8"/>
                      <a:pt x="117" y="5"/>
                      <a:pt x="130" y="1"/>
                    </a:cubicBezTo>
                    <a:cubicBezTo>
                      <a:pt x="135" y="0"/>
                      <a:pt x="141" y="4"/>
                      <a:pt x="143" y="10"/>
                    </a:cubicBezTo>
                    <a:cubicBezTo>
                      <a:pt x="145" y="15"/>
                      <a:pt x="141" y="21"/>
                      <a:pt x="135" y="23"/>
                    </a:cubicBezTo>
                    <a:cubicBezTo>
                      <a:pt x="125" y="26"/>
                      <a:pt x="114" y="29"/>
                      <a:pt x="104" y="32"/>
                    </a:cubicBezTo>
                    <a:cubicBezTo>
                      <a:pt x="97" y="35"/>
                      <a:pt x="89" y="37"/>
                      <a:pt x="82" y="39"/>
                    </a:cubicBezTo>
                    <a:cubicBezTo>
                      <a:pt x="72" y="41"/>
                      <a:pt x="63" y="43"/>
                      <a:pt x="54" y="45"/>
                    </a:cubicBezTo>
                    <a:cubicBezTo>
                      <a:pt x="47" y="46"/>
                      <a:pt x="40" y="47"/>
                      <a:pt x="33" y="48"/>
                    </a:cubicBezTo>
                    <a:cubicBezTo>
                      <a:pt x="29" y="49"/>
                      <a:pt x="26" y="49"/>
                      <a:pt x="23" y="49"/>
                    </a:cubicBezTo>
                    <a:cubicBezTo>
                      <a:pt x="21" y="49"/>
                      <a:pt x="19" y="49"/>
                      <a:pt x="16" y="4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0"/>
              <p:cNvSpPr/>
              <p:nvPr/>
            </p:nvSpPr>
            <p:spPr>
              <a:xfrm>
                <a:off x="330480" y="833760"/>
                <a:ext cx="70200" cy="68400"/>
              </a:xfrm>
              <a:custGeom>
                <a:rect b="b" l="l" r="r" t="t"/>
                <a:pathLst>
                  <a:path extrusionOk="0" h="190" w="195">
                    <a:moveTo>
                      <a:pt x="53" y="166"/>
                    </a:moveTo>
                    <a:cubicBezTo>
                      <a:pt x="55" y="166"/>
                      <a:pt x="56" y="166"/>
                      <a:pt x="58" y="165"/>
                    </a:cubicBezTo>
                    <a:cubicBezTo>
                      <a:pt x="60" y="165"/>
                      <a:pt x="62" y="165"/>
                      <a:pt x="64" y="163"/>
                    </a:cubicBezTo>
                    <a:cubicBezTo>
                      <a:pt x="67" y="163"/>
                      <a:pt x="70" y="162"/>
                      <a:pt x="72" y="160"/>
                    </a:cubicBezTo>
                    <a:cubicBezTo>
                      <a:pt x="71" y="161"/>
                      <a:pt x="71" y="161"/>
                      <a:pt x="70" y="161"/>
                    </a:cubicBezTo>
                    <a:cubicBezTo>
                      <a:pt x="75" y="159"/>
                      <a:pt x="79" y="157"/>
                      <a:pt x="83" y="155"/>
                    </a:cubicBezTo>
                    <a:cubicBezTo>
                      <a:pt x="89" y="150"/>
                      <a:pt x="96" y="145"/>
                      <a:pt x="102" y="140"/>
                    </a:cubicBezTo>
                    <a:cubicBezTo>
                      <a:pt x="111" y="132"/>
                      <a:pt x="121" y="123"/>
                      <a:pt x="130" y="114"/>
                    </a:cubicBezTo>
                    <a:lnTo>
                      <a:pt x="129" y="114"/>
                    </a:lnTo>
                    <a:cubicBezTo>
                      <a:pt x="138" y="105"/>
                      <a:pt x="145" y="95"/>
                      <a:pt x="152" y="85"/>
                    </a:cubicBezTo>
                    <a:cubicBezTo>
                      <a:pt x="156" y="78"/>
                      <a:pt x="161" y="71"/>
                      <a:pt x="165" y="64"/>
                    </a:cubicBezTo>
                    <a:cubicBezTo>
                      <a:pt x="166" y="60"/>
                      <a:pt x="168" y="57"/>
                      <a:pt x="169" y="54"/>
                    </a:cubicBezTo>
                    <a:cubicBezTo>
                      <a:pt x="170" y="52"/>
                      <a:pt x="170" y="51"/>
                      <a:pt x="170" y="49"/>
                    </a:cubicBezTo>
                    <a:cubicBezTo>
                      <a:pt x="171" y="48"/>
                      <a:pt x="171" y="46"/>
                      <a:pt x="171" y="45"/>
                    </a:cubicBezTo>
                    <a:cubicBezTo>
                      <a:pt x="171" y="44"/>
                      <a:pt x="171" y="43"/>
                      <a:pt x="171" y="43"/>
                    </a:cubicBezTo>
                    <a:cubicBezTo>
                      <a:pt x="171" y="42"/>
                      <a:pt x="171" y="42"/>
                      <a:pt x="171" y="40"/>
                    </a:cubicBezTo>
                    <a:lnTo>
                      <a:pt x="171" y="41"/>
                    </a:lnTo>
                    <a:lnTo>
                      <a:pt x="171" y="40"/>
                    </a:lnTo>
                    <a:cubicBezTo>
                      <a:pt x="171" y="40"/>
                      <a:pt x="170" y="40"/>
                      <a:pt x="170" y="39"/>
                    </a:cubicBezTo>
                    <a:cubicBezTo>
                      <a:pt x="170" y="40"/>
                      <a:pt x="171" y="40"/>
                      <a:pt x="171" y="40"/>
                    </a:cubicBezTo>
                    <a:cubicBezTo>
                      <a:pt x="171" y="41"/>
                      <a:pt x="171" y="41"/>
                      <a:pt x="171" y="42"/>
                    </a:cubicBezTo>
                    <a:cubicBezTo>
                      <a:pt x="171" y="40"/>
                      <a:pt x="170" y="40"/>
                      <a:pt x="170" y="39"/>
                    </a:cubicBezTo>
                    <a:lnTo>
                      <a:pt x="170" y="38"/>
                    </a:lnTo>
                    <a:cubicBezTo>
                      <a:pt x="169" y="37"/>
                      <a:pt x="169" y="36"/>
                      <a:pt x="169" y="36"/>
                    </a:cubicBezTo>
                    <a:cubicBezTo>
                      <a:pt x="169" y="35"/>
                      <a:pt x="168" y="35"/>
                      <a:pt x="168" y="35"/>
                    </a:cubicBezTo>
                    <a:cubicBezTo>
                      <a:pt x="167" y="34"/>
                      <a:pt x="167" y="33"/>
                      <a:pt x="166" y="33"/>
                    </a:cubicBezTo>
                    <a:cubicBezTo>
                      <a:pt x="165" y="31"/>
                      <a:pt x="163" y="30"/>
                      <a:pt x="161" y="29"/>
                    </a:cubicBezTo>
                    <a:cubicBezTo>
                      <a:pt x="160" y="28"/>
                      <a:pt x="159" y="27"/>
                      <a:pt x="158" y="26"/>
                    </a:cubicBezTo>
                    <a:cubicBezTo>
                      <a:pt x="155" y="25"/>
                      <a:pt x="153" y="25"/>
                      <a:pt x="151" y="24"/>
                    </a:cubicBezTo>
                    <a:cubicBezTo>
                      <a:pt x="151" y="24"/>
                      <a:pt x="149" y="23"/>
                      <a:pt x="148" y="23"/>
                    </a:cubicBezTo>
                    <a:cubicBezTo>
                      <a:pt x="148" y="23"/>
                      <a:pt x="147" y="22"/>
                      <a:pt x="146" y="22"/>
                    </a:cubicBezTo>
                    <a:cubicBezTo>
                      <a:pt x="145" y="22"/>
                      <a:pt x="144" y="22"/>
                      <a:pt x="142" y="22"/>
                    </a:cubicBezTo>
                    <a:cubicBezTo>
                      <a:pt x="139" y="23"/>
                      <a:pt x="136" y="23"/>
                      <a:pt x="133" y="24"/>
                    </a:cubicBezTo>
                    <a:cubicBezTo>
                      <a:pt x="131" y="24"/>
                      <a:pt x="128" y="25"/>
                      <a:pt x="126" y="25"/>
                    </a:cubicBezTo>
                    <a:cubicBezTo>
                      <a:pt x="123" y="26"/>
                      <a:pt x="120" y="28"/>
                      <a:pt x="117" y="29"/>
                    </a:cubicBezTo>
                    <a:cubicBezTo>
                      <a:pt x="113" y="31"/>
                      <a:pt x="109" y="33"/>
                      <a:pt x="105" y="36"/>
                    </a:cubicBezTo>
                    <a:cubicBezTo>
                      <a:pt x="102" y="38"/>
                      <a:pt x="98" y="40"/>
                      <a:pt x="95" y="43"/>
                    </a:cubicBezTo>
                    <a:cubicBezTo>
                      <a:pt x="93" y="45"/>
                      <a:pt x="91" y="47"/>
                      <a:pt x="89" y="49"/>
                    </a:cubicBezTo>
                    <a:cubicBezTo>
                      <a:pt x="86" y="52"/>
                      <a:pt x="84" y="54"/>
                      <a:pt x="82" y="58"/>
                    </a:cubicBezTo>
                    <a:cubicBezTo>
                      <a:pt x="80" y="60"/>
                      <a:pt x="78" y="63"/>
                      <a:pt x="77" y="67"/>
                    </a:cubicBezTo>
                    <a:cubicBezTo>
                      <a:pt x="70" y="78"/>
                      <a:pt x="65" y="91"/>
                      <a:pt x="61" y="104"/>
                    </a:cubicBezTo>
                    <a:cubicBezTo>
                      <a:pt x="60" y="105"/>
                      <a:pt x="60" y="106"/>
                      <a:pt x="60" y="108"/>
                    </a:cubicBezTo>
                    <a:cubicBezTo>
                      <a:pt x="57" y="113"/>
                      <a:pt x="50" y="116"/>
                      <a:pt x="45" y="113"/>
                    </a:cubicBezTo>
                    <a:cubicBezTo>
                      <a:pt x="42" y="112"/>
                      <a:pt x="40" y="110"/>
                      <a:pt x="39" y="107"/>
                    </a:cubicBezTo>
                    <a:cubicBezTo>
                      <a:pt x="38" y="105"/>
                      <a:pt x="38" y="102"/>
                      <a:pt x="39" y="99"/>
                    </a:cubicBezTo>
                    <a:cubicBezTo>
                      <a:pt x="39" y="99"/>
                      <a:pt x="39" y="98"/>
                      <a:pt x="40" y="98"/>
                    </a:cubicBezTo>
                    <a:cubicBezTo>
                      <a:pt x="43" y="88"/>
                      <a:pt x="47" y="78"/>
                      <a:pt x="51" y="68"/>
                    </a:cubicBezTo>
                    <a:cubicBezTo>
                      <a:pt x="54" y="61"/>
                      <a:pt x="57" y="55"/>
                      <a:pt x="61" y="49"/>
                    </a:cubicBezTo>
                    <a:lnTo>
                      <a:pt x="60" y="49"/>
                    </a:lnTo>
                    <a:cubicBezTo>
                      <a:pt x="58" y="51"/>
                      <a:pt x="56" y="53"/>
                      <a:pt x="54" y="54"/>
                    </a:cubicBezTo>
                    <a:cubicBezTo>
                      <a:pt x="54" y="54"/>
                      <a:pt x="55" y="54"/>
                      <a:pt x="56" y="54"/>
                    </a:cubicBezTo>
                    <a:cubicBezTo>
                      <a:pt x="53" y="56"/>
                      <a:pt x="51" y="57"/>
                      <a:pt x="49" y="60"/>
                    </a:cubicBezTo>
                    <a:cubicBezTo>
                      <a:pt x="46" y="63"/>
                      <a:pt x="43" y="67"/>
                      <a:pt x="40" y="70"/>
                    </a:cubicBezTo>
                    <a:cubicBezTo>
                      <a:pt x="38" y="74"/>
                      <a:pt x="36" y="77"/>
                      <a:pt x="34" y="81"/>
                    </a:cubicBezTo>
                    <a:cubicBezTo>
                      <a:pt x="32" y="85"/>
                      <a:pt x="30" y="89"/>
                      <a:pt x="28" y="94"/>
                    </a:cubicBezTo>
                    <a:cubicBezTo>
                      <a:pt x="27" y="97"/>
                      <a:pt x="26" y="100"/>
                      <a:pt x="26" y="103"/>
                    </a:cubicBezTo>
                    <a:cubicBezTo>
                      <a:pt x="25" y="107"/>
                      <a:pt x="24" y="112"/>
                      <a:pt x="24" y="117"/>
                    </a:cubicBezTo>
                    <a:cubicBezTo>
                      <a:pt x="24" y="122"/>
                      <a:pt x="24" y="127"/>
                      <a:pt x="24" y="132"/>
                    </a:cubicBezTo>
                    <a:cubicBezTo>
                      <a:pt x="24" y="134"/>
                      <a:pt x="24" y="136"/>
                      <a:pt x="24" y="138"/>
                    </a:cubicBezTo>
                    <a:cubicBezTo>
                      <a:pt x="25" y="139"/>
                      <a:pt x="25" y="141"/>
                      <a:pt x="25" y="142"/>
                    </a:cubicBezTo>
                    <a:lnTo>
                      <a:pt x="26" y="143"/>
                    </a:lnTo>
                    <a:cubicBezTo>
                      <a:pt x="26" y="143"/>
                      <a:pt x="26" y="142"/>
                      <a:pt x="25" y="142"/>
                    </a:cubicBezTo>
                    <a:cubicBezTo>
                      <a:pt x="26" y="144"/>
                      <a:pt x="27" y="146"/>
                      <a:pt x="28" y="148"/>
                    </a:cubicBezTo>
                    <a:cubicBezTo>
                      <a:pt x="28" y="149"/>
                      <a:pt x="29" y="150"/>
                      <a:pt x="30" y="152"/>
                    </a:cubicBezTo>
                    <a:cubicBezTo>
                      <a:pt x="30" y="153"/>
                      <a:pt x="32" y="154"/>
                      <a:pt x="32" y="155"/>
                    </a:cubicBezTo>
                    <a:cubicBezTo>
                      <a:pt x="33" y="156"/>
                      <a:pt x="34" y="157"/>
                      <a:pt x="35" y="158"/>
                    </a:cubicBezTo>
                    <a:cubicBezTo>
                      <a:pt x="36" y="159"/>
                      <a:pt x="37" y="159"/>
                      <a:pt x="38" y="160"/>
                    </a:cubicBezTo>
                    <a:cubicBezTo>
                      <a:pt x="40" y="162"/>
                      <a:pt x="42" y="163"/>
                      <a:pt x="44" y="164"/>
                    </a:cubicBezTo>
                    <a:cubicBezTo>
                      <a:pt x="44" y="164"/>
                      <a:pt x="45" y="164"/>
                      <a:pt x="45" y="165"/>
                    </a:cubicBezTo>
                    <a:cubicBezTo>
                      <a:pt x="47" y="165"/>
                      <a:pt x="48" y="165"/>
                      <a:pt x="50" y="166"/>
                    </a:cubicBezTo>
                    <a:lnTo>
                      <a:pt x="51" y="166"/>
                    </a:lnTo>
                    <a:cubicBezTo>
                      <a:pt x="52" y="166"/>
                      <a:pt x="53" y="166"/>
                      <a:pt x="53" y="166"/>
                    </a:cubicBezTo>
                    <a:moveTo>
                      <a:pt x="37" y="186"/>
                    </a:moveTo>
                    <a:cubicBezTo>
                      <a:pt x="30" y="184"/>
                      <a:pt x="25" y="180"/>
                      <a:pt x="19" y="175"/>
                    </a:cubicBezTo>
                    <a:cubicBezTo>
                      <a:pt x="10" y="167"/>
                      <a:pt x="5" y="155"/>
                      <a:pt x="2" y="143"/>
                    </a:cubicBezTo>
                    <a:cubicBezTo>
                      <a:pt x="1" y="137"/>
                      <a:pt x="1" y="130"/>
                      <a:pt x="0" y="123"/>
                    </a:cubicBezTo>
                    <a:cubicBezTo>
                      <a:pt x="0" y="116"/>
                      <a:pt x="1" y="108"/>
                      <a:pt x="3" y="101"/>
                    </a:cubicBezTo>
                    <a:cubicBezTo>
                      <a:pt x="5" y="87"/>
                      <a:pt x="10" y="74"/>
                      <a:pt x="17" y="62"/>
                    </a:cubicBezTo>
                    <a:cubicBezTo>
                      <a:pt x="21" y="56"/>
                      <a:pt x="25" y="50"/>
                      <a:pt x="30" y="44"/>
                    </a:cubicBezTo>
                    <a:cubicBezTo>
                      <a:pt x="35" y="38"/>
                      <a:pt x="40" y="34"/>
                      <a:pt x="46" y="29"/>
                    </a:cubicBezTo>
                    <a:cubicBezTo>
                      <a:pt x="51" y="25"/>
                      <a:pt x="59" y="26"/>
                      <a:pt x="63" y="32"/>
                    </a:cubicBezTo>
                    <a:cubicBezTo>
                      <a:pt x="65" y="35"/>
                      <a:pt x="66" y="40"/>
                      <a:pt x="65" y="43"/>
                    </a:cubicBezTo>
                    <a:cubicBezTo>
                      <a:pt x="69" y="38"/>
                      <a:pt x="73" y="33"/>
                      <a:pt x="78" y="28"/>
                    </a:cubicBezTo>
                    <a:cubicBezTo>
                      <a:pt x="84" y="23"/>
                      <a:pt x="90" y="19"/>
                      <a:pt x="96" y="15"/>
                    </a:cubicBezTo>
                    <a:cubicBezTo>
                      <a:pt x="104" y="10"/>
                      <a:pt x="111" y="6"/>
                      <a:pt x="120" y="4"/>
                    </a:cubicBezTo>
                    <a:cubicBezTo>
                      <a:pt x="127" y="1"/>
                      <a:pt x="135" y="0"/>
                      <a:pt x="143" y="0"/>
                    </a:cubicBezTo>
                    <a:cubicBezTo>
                      <a:pt x="147" y="0"/>
                      <a:pt x="151" y="0"/>
                      <a:pt x="154" y="1"/>
                    </a:cubicBezTo>
                    <a:cubicBezTo>
                      <a:pt x="159" y="2"/>
                      <a:pt x="163" y="4"/>
                      <a:pt x="167" y="6"/>
                    </a:cubicBezTo>
                    <a:cubicBezTo>
                      <a:pt x="174" y="9"/>
                      <a:pt x="180" y="14"/>
                      <a:pt x="184" y="19"/>
                    </a:cubicBezTo>
                    <a:cubicBezTo>
                      <a:pt x="190" y="25"/>
                      <a:pt x="192" y="32"/>
                      <a:pt x="193" y="39"/>
                    </a:cubicBezTo>
                    <a:cubicBezTo>
                      <a:pt x="194" y="42"/>
                      <a:pt x="194" y="46"/>
                      <a:pt x="193" y="49"/>
                    </a:cubicBezTo>
                    <a:cubicBezTo>
                      <a:pt x="192" y="53"/>
                      <a:pt x="191" y="57"/>
                      <a:pt x="190" y="60"/>
                    </a:cubicBezTo>
                    <a:cubicBezTo>
                      <a:pt x="187" y="67"/>
                      <a:pt x="184" y="75"/>
                      <a:pt x="180" y="82"/>
                    </a:cubicBezTo>
                    <a:cubicBezTo>
                      <a:pt x="176" y="87"/>
                      <a:pt x="173" y="92"/>
                      <a:pt x="169" y="98"/>
                    </a:cubicBezTo>
                    <a:cubicBezTo>
                      <a:pt x="165" y="103"/>
                      <a:pt x="161" y="109"/>
                      <a:pt x="157" y="115"/>
                    </a:cubicBezTo>
                    <a:cubicBezTo>
                      <a:pt x="148" y="127"/>
                      <a:pt x="138" y="138"/>
                      <a:pt x="127" y="148"/>
                    </a:cubicBezTo>
                    <a:cubicBezTo>
                      <a:pt x="117" y="158"/>
                      <a:pt x="105" y="167"/>
                      <a:pt x="93" y="175"/>
                    </a:cubicBezTo>
                    <a:cubicBezTo>
                      <a:pt x="82" y="183"/>
                      <a:pt x="68" y="189"/>
                      <a:pt x="54" y="189"/>
                    </a:cubicBezTo>
                    <a:lnTo>
                      <a:pt x="53" y="189"/>
                    </a:lnTo>
                    <a:cubicBezTo>
                      <a:pt x="47" y="189"/>
                      <a:pt x="42" y="188"/>
                      <a:pt x="37" y="18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>
                <a:off x="387000" y="889560"/>
                <a:ext cx="21240" cy="44640"/>
              </a:xfrm>
              <a:custGeom>
                <a:rect b="b" l="l" r="r" t="t"/>
                <a:pathLst>
                  <a:path extrusionOk="0" h="124" w="59">
                    <a:moveTo>
                      <a:pt x="8" y="121"/>
                    </a:moveTo>
                    <a:cubicBezTo>
                      <a:pt x="2" y="119"/>
                      <a:pt x="0" y="111"/>
                      <a:pt x="3" y="106"/>
                    </a:cubicBezTo>
                    <a:cubicBezTo>
                      <a:pt x="7" y="100"/>
                      <a:pt x="10" y="94"/>
                      <a:pt x="13" y="88"/>
                    </a:cubicBezTo>
                    <a:cubicBezTo>
                      <a:pt x="16" y="82"/>
                      <a:pt x="19" y="75"/>
                      <a:pt x="21" y="69"/>
                    </a:cubicBezTo>
                    <a:cubicBezTo>
                      <a:pt x="24" y="64"/>
                      <a:pt x="25" y="58"/>
                      <a:pt x="26" y="53"/>
                    </a:cubicBezTo>
                    <a:cubicBezTo>
                      <a:pt x="28" y="42"/>
                      <a:pt x="31" y="30"/>
                      <a:pt x="32" y="18"/>
                    </a:cubicBezTo>
                    <a:cubicBezTo>
                      <a:pt x="33" y="16"/>
                      <a:pt x="33" y="14"/>
                      <a:pt x="33" y="12"/>
                    </a:cubicBezTo>
                    <a:cubicBezTo>
                      <a:pt x="33" y="6"/>
                      <a:pt x="38" y="0"/>
                      <a:pt x="45" y="0"/>
                    </a:cubicBezTo>
                    <a:cubicBezTo>
                      <a:pt x="52" y="0"/>
                      <a:pt x="58" y="6"/>
                      <a:pt x="58" y="13"/>
                    </a:cubicBezTo>
                    <a:cubicBezTo>
                      <a:pt x="57" y="21"/>
                      <a:pt x="56" y="28"/>
                      <a:pt x="54" y="35"/>
                    </a:cubicBezTo>
                    <a:cubicBezTo>
                      <a:pt x="53" y="43"/>
                      <a:pt x="51" y="51"/>
                      <a:pt x="49" y="58"/>
                    </a:cubicBezTo>
                    <a:cubicBezTo>
                      <a:pt x="44" y="80"/>
                      <a:pt x="35" y="99"/>
                      <a:pt x="23" y="117"/>
                    </a:cubicBezTo>
                    <a:cubicBezTo>
                      <a:pt x="21" y="121"/>
                      <a:pt x="17" y="123"/>
                      <a:pt x="13" y="123"/>
                    </a:cubicBezTo>
                    <a:cubicBezTo>
                      <a:pt x="11" y="123"/>
                      <a:pt x="9" y="123"/>
                      <a:pt x="8" y="12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0"/>
              <p:cNvSpPr/>
              <p:nvPr/>
            </p:nvSpPr>
            <p:spPr>
              <a:xfrm>
                <a:off x="461520" y="828000"/>
                <a:ext cx="58680" cy="135720"/>
              </a:xfrm>
              <a:custGeom>
                <a:rect b="b" l="l" r="r" t="t"/>
                <a:pathLst>
                  <a:path extrusionOk="0" h="377" w="163">
                    <a:moveTo>
                      <a:pt x="59" y="352"/>
                    </a:moveTo>
                    <a:lnTo>
                      <a:pt x="60" y="352"/>
                    </a:lnTo>
                    <a:cubicBezTo>
                      <a:pt x="60" y="351"/>
                      <a:pt x="61" y="351"/>
                      <a:pt x="61" y="351"/>
                    </a:cubicBezTo>
                    <a:lnTo>
                      <a:pt x="60" y="351"/>
                    </a:lnTo>
                    <a:lnTo>
                      <a:pt x="61" y="351"/>
                    </a:lnTo>
                    <a:cubicBezTo>
                      <a:pt x="61" y="351"/>
                      <a:pt x="62" y="350"/>
                      <a:pt x="63" y="349"/>
                    </a:cubicBezTo>
                    <a:cubicBezTo>
                      <a:pt x="62" y="350"/>
                      <a:pt x="62" y="350"/>
                      <a:pt x="61" y="350"/>
                    </a:cubicBezTo>
                    <a:lnTo>
                      <a:pt x="62" y="350"/>
                    </a:lnTo>
                    <a:cubicBezTo>
                      <a:pt x="62" y="350"/>
                      <a:pt x="63" y="349"/>
                      <a:pt x="63" y="348"/>
                    </a:cubicBezTo>
                    <a:cubicBezTo>
                      <a:pt x="64" y="345"/>
                      <a:pt x="66" y="342"/>
                      <a:pt x="67" y="338"/>
                    </a:cubicBezTo>
                    <a:cubicBezTo>
                      <a:pt x="72" y="322"/>
                      <a:pt x="76" y="305"/>
                      <a:pt x="80" y="289"/>
                    </a:cubicBezTo>
                    <a:cubicBezTo>
                      <a:pt x="82" y="277"/>
                      <a:pt x="85" y="266"/>
                      <a:pt x="87" y="255"/>
                    </a:cubicBezTo>
                    <a:cubicBezTo>
                      <a:pt x="87" y="248"/>
                      <a:pt x="88" y="241"/>
                      <a:pt x="89" y="233"/>
                    </a:cubicBezTo>
                    <a:cubicBezTo>
                      <a:pt x="84" y="237"/>
                      <a:pt x="80" y="241"/>
                      <a:pt x="75" y="245"/>
                    </a:cubicBezTo>
                    <a:cubicBezTo>
                      <a:pt x="66" y="252"/>
                      <a:pt x="58" y="259"/>
                      <a:pt x="50" y="267"/>
                    </a:cubicBezTo>
                    <a:cubicBezTo>
                      <a:pt x="47" y="270"/>
                      <a:pt x="44" y="274"/>
                      <a:pt x="41" y="278"/>
                    </a:cubicBezTo>
                    <a:cubicBezTo>
                      <a:pt x="38" y="283"/>
                      <a:pt x="35" y="288"/>
                      <a:pt x="32" y="294"/>
                    </a:cubicBezTo>
                    <a:cubicBezTo>
                      <a:pt x="31" y="296"/>
                      <a:pt x="29" y="299"/>
                      <a:pt x="28" y="303"/>
                    </a:cubicBezTo>
                    <a:cubicBezTo>
                      <a:pt x="27" y="304"/>
                      <a:pt x="27" y="306"/>
                      <a:pt x="27" y="308"/>
                    </a:cubicBezTo>
                    <a:cubicBezTo>
                      <a:pt x="26" y="310"/>
                      <a:pt x="26" y="312"/>
                      <a:pt x="25" y="314"/>
                    </a:cubicBezTo>
                    <a:cubicBezTo>
                      <a:pt x="25" y="316"/>
                      <a:pt x="25" y="318"/>
                      <a:pt x="25" y="320"/>
                    </a:cubicBezTo>
                    <a:cubicBezTo>
                      <a:pt x="25" y="322"/>
                      <a:pt x="25" y="323"/>
                      <a:pt x="26" y="324"/>
                    </a:cubicBezTo>
                    <a:cubicBezTo>
                      <a:pt x="26" y="327"/>
                      <a:pt x="27" y="329"/>
                      <a:pt x="27" y="330"/>
                    </a:cubicBezTo>
                    <a:cubicBezTo>
                      <a:pt x="28" y="331"/>
                      <a:pt x="28" y="332"/>
                      <a:pt x="28" y="333"/>
                    </a:cubicBezTo>
                    <a:cubicBezTo>
                      <a:pt x="29" y="334"/>
                      <a:pt x="30" y="336"/>
                      <a:pt x="30" y="337"/>
                    </a:cubicBezTo>
                    <a:cubicBezTo>
                      <a:pt x="31" y="337"/>
                      <a:pt x="32" y="338"/>
                      <a:pt x="32" y="340"/>
                    </a:cubicBezTo>
                    <a:cubicBezTo>
                      <a:pt x="34" y="341"/>
                      <a:pt x="34" y="341"/>
                      <a:pt x="35" y="343"/>
                    </a:cubicBezTo>
                    <a:cubicBezTo>
                      <a:pt x="36" y="343"/>
                      <a:pt x="38" y="344"/>
                      <a:pt x="39" y="345"/>
                    </a:cubicBezTo>
                    <a:cubicBezTo>
                      <a:pt x="40" y="346"/>
                      <a:pt x="41" y="347"/>
                      <a:pt x="43" y="348"/>
                    </a:cubicBezTo>
                    <a:cubicBezTo>
                      <a:pt x="45" y="348"/>
                      <a:pt x="46" y="350"/>
                      <a:pt x="48" y="350"/>
                    </a:cubicBezTo>
                    <a:cubicBezTo>
                      <a:pt x="50" y="351"/>
                      <a:pt x="52" y="351"/>
                      <a:pt x="53" y="351"/>
                    </a:cubicBezTo>
                    <a:cubicBezTo>
                      <a:pt x="55" y="352"/>
                      <a:pt x="56" y="352"/>
                      <a:pt x="57" y="352"/>
                    </a:cubicBezTo>
                    <a:cubicBezTo>
                      <a:pt x="57" y="352"/>
                      <a:pt x="58" y="352"/>
                      <a:pt x="59" y="352"/>
                    </a:cubicBezTo>
                    <a:moveTo>
                      <a:pt x="36" y="371"/>
                    </a:moveTo>
                    <a:cubicBezTo>
                      <a:pt x="22" y="365"/>
                      <a:pt x="10" y="353"/>
                      <a:pt x="5" y="338"/>
                    </a:cubicBezTo>
                    <a:cubicBezTo>
                      <a:pt x="0" y="324"/>
                      <a:pt x="1" y="308"/>
                      <a:pt x="7" y="293"/>
                    </a:cubicBezTo>
                    <a:cubicBezTo>
                      <a:pt x="10" y="285"/>
                      <a:pt x="14" y="279"/>
                      <a:pt x="18" y="273"/>
                    </a:cubicBezTo>
                    <a:cubicBezTo>
                      <a:pt x="22" y="266"/>
                      <a:pt x="27" y="259"/>
                      <a:pt x="33" y="253"/>
                    </a:cubicBezTo>
                    <a:cubicBezTo>
                      <a:pt x="39" y="247"/>
                      <a:pt x="45" y="241"/>
                      <a:pt x="51" y="236"/>
                    </a:cubicBezTo>
                    <a:cubicBezTo>
                      <a:pt x="55" y="233"/>
                      <a:pt x="59" y="229"/>
                      <a:pt x="63" y="227"/>
                    </a:cubicBezTo>
                    <a:cubicBezTo>
                      <a:pt x="73" y="218"/>
                      <a:pt x="82" y="211"/>
                      <a:pt x="92" y="203"/>
                    </a:cubicBezTo>
                    <a:cubicBezTo>
                      <a:pt x="94" y="195"/>
                      <a:pt x="94" y="188"/>
                      <a:pt x="95" y="181"/>
                    </a:cubicBezTo>
                    <a:cubicBezTo>
                      <a:pt x="96" y="175"/>
                      <a:pt x="96" y="169"/>
                      <a:pt x="98" y="163"/>
                    </a:cubicBezTo>
                    <a:cubicBezTo>
                      <a:pt x="99" y="155"/>
                      <a:pt x="100" y="148"/>
                      <a:pt x="101" y="142"/>
                    </a:cubicBezTo>
                    <a:cubicBezTo>
                      <a:pt x="102" y="136"/>
                      <a:pt x="102" y="131"/>
                      <a:pt x="104" y="126"/>
                    </a:cubicBezTo>
                    <a:cubicBezTo>
                      <a:pt x="105" y="121"/>
                      <a:pt x="106" y="115"/>
                      <a:pt x="108" y="110"/>
                    </a:cubicBezTo>
                    <a:cubicBezTo>
                      <a:pt x="108" y="108"/>
                      <a:pt x="108" y="107"/>
                      <a:pt x="108" y="105"/>
                    </a:cubicBezTo>
                    <a:cubicBezTo>
                      <a:pt x="105" y="110"/>
                      <a:pt x="102" y="115"/>
                      <a:pt x="98" y="120"/>
                    </a:cubicBezTo>
                    <a:cubicBezTo>
                      <a:pt x="90" y="132"/>
                      <a:pt x="80" y="143"/>
                      <a:pt x="68" y="153"/>
                    </a:cubicBezTo>
                    <a:cubicBezTo>
                      <a:pt x="63" y="158"/>
                      <a:pt x="57" y="162"/>
                      <a:pt x="50" y="165"/>
                    </a:cubicBezTo>
                    <a:cubicBezTo>
                      <a:pt x="43" y="168"/>
                      <a:pt x="35" y="168"/>
                      <a:pt x="28" y="165"/>
                    </a:cubicBezTo>
                    <a:cubicBezTo>
                      <a:pt x="24" y="164"/>
                      <a:pt x="20" y="162"/>
                      <a:pt x="17" y="159"/>
                    </a:cubicBezTo>
                    <a:cubicBezTo>
                      <a:pt x="14" y="155"/>
                      <a:pt x="13" y="151"/>
                      <a:pt x="11" y="146"/>
                    </a:cubicBezTo>
                    <a:cubicBezTo>
                      <a:pt x="10" y="135"/>
                      <a:pt x="11" y="124"/>
                      <a:pt x="12" y="113"/>
                    </a:cubicBezTo>
                    <a:cubicBezTo>
                      <a:pt x="13" y="102"/>
                      <a:pt x="16" y="92"/>
                      <a:pt x="18" y="81"/>
                    </a:cubicBezTo>
                    <a:cubicBezTo>
                      <a:pt x="20" y="74"/>
                      <a:pt x="23" y="66"/>
                      <a:pt x="25" y="58"/>
                    </a:cubicBezTo>
                    <a:cubicBezTo>
                      <a:pt x="27" y="51"/>
                      <a:pt x="30" y="43"/>
                      <a:pt x="32" y="35"/>
                    </a:cubicBezTo>
                    <a:lnTo>
                      <a:pt x="32" y="34"/>
                    </a:lnTo>
                    <a:cubicBezTo>
                      <a:pt x="34" y="27"/>
                      <a:pt x="41" y="23"/>
                      <a:pt x="48" y="25"/>
                    </a:cubicBezTo>
                    <a:cubicBezTo>
                      <a:pt x="55" y="27"/>
                      <a:pt x="57" y="34"/>
                      <a:pt x="56" y="41"/>
                    </a:cubicBezTo>
                    <a:cubicBezTo>
                      <a:pt x="56" y="42"/>
                      <a:pt x="56" y="42"/>
                      <a:pt x="55" y="43"/>
                    </a:cubicBezTo>
                    <a:cubicBezTo>
                      <a:pt x="49" y="61"/>
                      <a:pt x="43" y="79"/>
                      <a:pt x="38" y="97"/>
                    </a:cubicBezTo>
                    <a:cubicBezTo>
                      <a:pt x="38" y="100"/>
                      <a:pt x="37" y="102"/>
                      <a:pt x="36" y="106"/>
                    </a:cubicBezTo>
                    <a:cubicBezTo>
                      <a:pt x="35" y="111"/>
                      <a:pt x="35" y="117"/>
                      <a:pt x="34" y="122"/>
                    </a:cubicBezTo>
                    <a:cubicBezTo>
                      <a:pt x="34" y="127"/>
                      <a:pt x="34" y="131"/>
                      <a:pt x="34" y="135"/>
                    </a:cubicBezTo>
                    <a:cubicBezTo>
                      <a:pt x="34" y="137"/>
                      <a:pt x="34" y="139"/>
                      <a:pt x="35" y="141"/>
                    </a:cubicBezTo>
                    <a:lnTo>
                      <a:pt x="35" y="142"/>
                    </a:lnTo>
                    <a:lnTo>
                      <a:pt x="35" y="143"/>
                    </a:lnTo>
                    <a:cubicBezTo>
                      <a:pt x="36" y="143"/>
                      <a:pt x="36" y="143"/>
                      <a:pt x="36" y="143"/>
                    </a:cubicBezTo>
                    <a:cubicBezTo>
                      <a:pt x="37" y="143"/>
                      <a:pt x="37" y="143"/>
                      <a:pt x="38" y="143"/>
                    </a:cubicBezTo>
                    <a:cubicBezTo>
                      <a:pt x="38" y="143"/>
                      <a:pt x="39" y="143"/>
                      <a:pt x="40" y="143"/>
                    </a:cubicBezTo>
                    <a:cubicBezTo>
                      <a:pt x="41" y="143"/>
                      <a:pt x="41" y="143"/>
                      <a:pt x="42" y="143"/>
                    </a:cubicBezTo>
                    <a:cubicBezTo>
                      <a:pt x="43" y="142"/>
                      <a:pt x="43" y="142"/>
                      <a:pt x="44" y="142"/>
                    </a:cubicBezTo>
                    <a:cubicBezTo>
                      <a:pt x="45" y="142"/>
                      <a:pt x="45" y="141"/>
                      <a:pt x="46" y="140"/>
                    </a:cubicBezTo>
                    <a:cubicBezTo>
                      <a:pt x="49" y="139"/>
                      <a:pt x="52" y="137"/>
                      <a:pt x="55" y="135"/>
                    </a:cubicBezTo>
                    <a:cubicBezTo>
                      <a:pt x="54" y="135"/>
                      <a:pt x="54" y="135"/>
                      <a:pt x="54" y="135"/>
                    </a:cubicBezTo>
                    <a:lnTo>
                      <a:pt x="55" y="135"/>
                    </a:lnTo>
                    <a:cubicBezTo>
                      <a:pt x="55" y="134"/>
                      <a:pt x="55" y="134"/>
                      <a:pt x="55" y="134"/>
                    </a:cubicBezTo>
                    <a:cubicBezTo>
                      <a:pt x="60" y="130"/>
                      <a:pt x="64" y="125"/>
                      <a:pt x="69" y="120"/>
                    </a:cubicBezTo>
                    <a:cubicBezTo>
                      <a:pt x="78" y="111"/>
                      <a:pt x="85" y="100"/>
                      <a:pt x="92" y="89"/>
                    </a:cubicBezTo>
                    <a:cubicBezTo>
                      <a:pt x="98" y="81"/>
                      <a:pt x="103" y="72"/>
                      <a:pt x="109" y="63"/>
                    </a:cubicBezTo>
                    <a:cubicBezTo>
                      <a:pt x="115" y="54"/>
                      <a:pt x="120" y="43"/>
                      <a:pt x="126" y="33"/>
                    </a:cubicBezTo>
                    <a:cubicBezTo>
                      <a:pt x="126" y="33"/>
                      <a:pt x="126" y="34"/>
                      <a:pt x="125" y="34"/>
                    </a:cubicBezTo>
                    <a:cubicBezTo>
                      <a:pt x="126" y="34"/>
                      <a:pt x="126" y="33"/>
                      <a:pt x="126" y="33"/>
                    </a:cubicBezTo>
                    <a:cubicBezTo>
                      <a:pt x="127" y="30"/>
                      <a:pt x="129" y="27"/>
                      <a:pt x="130" y="24"/>
                    </a:cubicBezTo>
                    <a:cubicBezTo>
                      <a:pt x="130" y="24"/>
                      <a:pt x="131" y="24"/>
                      <a:pt x="131" y="23"/>
                    </a:cubicBezTo>
                    <a:lnTo>
                      <a:pt x="131" y="22"/>
                    </a:lnTo>
                    <a:cubicBezTo>
                      <a:pt x="133" y="19"/>
                      <a:pt x="134" y="16"/>
                      <a:pt x="135" y="14"/>
                    </a:cubicBezTo>
                    <a:cubicBezTo>
                      <a:pt x="136" y="12"/>
                      <a:pt x="137" y="10"/>
                      <a:pt x="138" y="9"/>
                    </a:cubicBezTo>
                    <a:cubicBezTo>
                      <a:pt x="140" y="6"/>
                      <a:pt x="141" y="5"/>
                      <a:pt x="144" y="3"/>
                    </a:cubicBezTo>
                    <a:cubicBezTo>
                      <a:pt x="152" y="0"/>
                      <a:pt x="162" y="9"/>
                      <a:pt x="159" y="17"/>
                    </a:cubicBezTo>
                    <a:cubicBezTo>
                      <a:pt x="156" y="27"/>
                      <a:pt x="153" y="36"/>
                      <a:pt x="149" y="45"/>
                    </a:cubicBezTo>
                    <a:cubicBezTo>
                      <a:pt x="147" y="52"/>
                      <a:pt x="144" y="60"/>
                      <a:pt x="142" y="68"/>
                    </a:cubicBezTo>
                    <a:cubicBezTo>
                      <a:pt x="139" y="75"/>
                      <a:pt x="137" y="82"/>
                      <a:pt x="135" y="90"/>
                    </a:cubicBezTo>
                    <a:cubicBezTo>
                      <a:pt x="131" y="103"/>
                      <a:pt x="128" y="117"/>
                      <a:pt x="124" y="131"/>
                    </a:cubicBezTo>
                    <a:cubicBezTo>
                      <a:pt x="123" y="137"/>
                      <a:pt x="123" y="143"/>
                      <a:pt x="122" y="148"/>
                    </a:cubicBezTo>
                    <a:cubicBezTo>
                      <a:pt x="120" y="154"/>
                      <a:pt x="119" y="160"/>
                      <a:pt x="118" y="166"/>
                    </a:cubicBezTo>
                    <a:cubicBezTo>
                      <a:pt x="117" y="172"/>
                      <a:pt x="116" y="179"/>
                      <a:pt x="116" y="185"/>
                    </a:cubicBezTo>
                    <a:cubicBezTo>
                      <a:pt x="118" y="183"/>
                      <a:pt x="120" y="182"/>
                      <a:pt x="122" y="180"/>
                    </a:cubicBezTo>
                    <a:cubicBezTo>
                      <a:pt x="127" y="176"/>
                      <a:pt x="133" y="178"/>
                      <a:pt x="137" y="182"/>
                    </a:cubicBezTo>
                    <a:cubicBezTo>
                      <a:pt x="140" y="187"/>
                      <a:pt x="139" y="193"/>
                      <a:pt x="134" y="197"/>
                    </a:cubicBezTo>
                    <a:cubicBezTo>
                      <a:pt x="127" y="203"/>
                      <a:pt x="119" y="209"/>
                      <a:pt x="112" y="215"/>
                    </a:cubicBezTo>
                    <a:cubicBezTo>
                      <a:pt x="111" y="223"/>
                      <a:pt x="110" y="231"/>
                      <a:pt x="109" y="239"/>
                    </a:cubicBezTo>
                    <a:cubicBezTo>
                      <a:pt x="108" y="252"/>
                      <a:pt x="106" y="264"/>
                      <a:pt x="103" y="277"/>
                    </a:cubicBezTo>
                    <a:cubicBezTo>
                      <a:pt x="102" y="287"/>
                      <a:pt x="99" y="298"/>
                      <a:pt x="97" y="308"/>
                    </a:cubicBezTo>
                    <a:cubicBezTo>
                      <a:pt x="95" y="319"/>
                      <a:pt x="92" y="331"/>
                      <a:pt x="89" y="343"/>
                    </a:cubicBezTo>
                    <a:cubicBezTo>
                      <a:pt x="88" y="345"/>
                      <a:pt x="87" y="348"/>
                      <a:pt x="87" y="351"/>
                    </a:cubicBezTo>
                    <a:cubicBezTo>
                      <a:pt x="86" y="354"/>
                      <a:pt x="85" y="357"/>
                      <a:pt x="84" y="359"/>
                    </a:cubicBezTo>
                    <a:cubicBezTo>
                      <a:pt x="82" y="363"/>
                      <a:pt x="80" y="366"/>
                      <a:pt x="76" y="369"/>
                    </a:cubicBezTo>
                    <a:cubicBezTo>
                      <a:pt x="71" y="374"/>
                      <a:pt x="64" y="376"/>
                      <a:pt x="58" y="376"/>
                    </a:cubicBezTo>
                    <a:cubicBezTo>
                      <a:pt x="50" y="376"/>
                      <a:pt x="42" y="374"/>
                      <a:pt x="36" y="37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0"/>
              <p:cNvSpPr/>
              <p:nvPr/>
            </p:nvSpPr>
            <p:spPr>
              <a:xfrm>
                <a:off x="538920" y="858960"/>
                <a:ext cx="16920" cy="12240"/>
              </a:xfrm>
              <a:custGeom>
                <a:rect b="b" l="l" r="r" t="t"/>
                <a:pathLst>
                  <a:path extrusionOk="0" h="34" w="47">
                    <a:moveTo>
                      <a:pt x="9" y="32"/>
                    </a:moveTo>
                    <a:lnTo>
                      <a:pt x="10" y="32"/>
                    </a:lnTo>
                    <a:cubicBezTo>
                      <a:pt x="10" y="32"/>
                      <a:pt x="9" y="32"/>
                      <a:pt x="8" y="32"/>
                    </a:cubicBezTo>
                    <a:cubicBezTo>
                      <a:pt x="2" y="29"/>
                      <a:pt x="0" y="22"/>
                      <a:pt x="1" y="16"/>
                    </a:cubicBezTo>
                    <a:cubicBezTo>
                      <a:pt x="3" y="9"/>
                      <a:pt x="10" y="7"/>
                      <a:pt x="17" y="5"/>
                    </a:cubicBezTo>
                    <a:cubicBezTo>
                      <a:pt x="21" y="4"/>
                      <a:pt x="26" y="2"/>
                      <a:pt x="31" y="1"/>
                    </a:cubicBezTo>
                    <a:cubicBezTo>
                      <a:pt x="38" y="0"/>
                      <a:pt x="44" y="6"/>
                      <a:pt x="45" y="12"/>
                    </a:cubicBezTo>
                    <a:cubicBezTo>
                      <a:pt x="46" y="19"/>
                      <a:pt x="41" y="25"/>
                      <a:pt x="34" y="26"/>
                    </a:cubicBezTo>
                    <a:lnTo>
                      <a:pt x="33" y="26"/>
                    </a:lnTo>
                    <a:cubicBezTo>
                      <a:pt x="30" y="26"/>
                      <a:pt x="27" y="28"/>
                      <a:pt x="24" y="28"/>
                    </a:cubicBezTo>
                    <a:cubicBezTo>
                      <a:pt x="24" y="28"/>
                      <a:pt x="23" y="29"/>
                      <a:pt x="22" y="29"/>
                    </a:cubicBezTo>
                    <a:cubicBezTo>
                      <a:pt x="21" y="30"/>
                      <a:pt x="21" y="30"/>
                      <a:pt x="20" y="31"/>
                    </a:cubicBezTo>
                    <a:cubicBezTo>
                      <a:pt x="18" y="32"/>
                      <a:pt x="15" y="33"/>
                      <a:pt x="14" y="33"/>
                    </a:cubicBezTo>
                    <a:cubicBezTo>
                      <a:pt x="12" y="33"/>
                      <a:pt x="11" y="32"/>
                      <a:pt x="9" y="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0"/>
              <p:cNvSpPr/>
              <p:nvPr/>
            </p:nvSpPr>
            <p:spPr>
              <a:xfrm>
                <a:off x="532080" y="874080"/>
                <a:ext cx="42840" cy="15480"/>
              </a:xfrm>
              <a:custGeom>
                <a:rect b="b" l="l" r="r" t="t"/>
                <a:pathLst>
                  <a:path extrusionOk="0" h="43" w="119">
                    <a:moveTo>
                      <a:pt x="10" y="40"/>
                    </a:moveTo>
                    <a:cubicBezTo>
                      <a:pt x="7" y="39"/>
                      <a:pt x="4" y="37"/>
                      <a:pt x="2" y="33"/>
                    </a:cubicBezTo>
                    <a:cubicBezTo>
                      <a:pt x="1" y="31"/>
                      <a:pt x="0" y="27"/>
                      <a:pt x="1" y="25"/>
                    </a:cubicBezTo>
                    <a:cubicBezTo>
                      <a:pt x="1" y="18"/>
                      <a:pt x="8" y="13"/>
                      <a:pt x="15" y="14"/>
                    </a:cubicBezTo>
                    <a:cubicBezTo>
                      <a:pt x="17" y="15"/>
                      <a:pt x="19" y="16"/>
                      <a:pt x="21" y="17"/>
                    </a:cubicBezTo>
                    <a:cubicBezTo>
                      <a:pt x="22" y="17"/>
                      <a:pt x="22" y="17"/>
                      <a:pt x="23" y="17"/>
                    </a:cubicBezTo>
                    <a:cubicBezTo>
                      <a:pt x="22" y="17"/>
                      <a:pt x="22" y="17"/>
                      <a:pt x="21" y="17"/>
                    </a:cubicBezTo>
                    <a:cubicBezTo>
                      <a:pt x="29" y="16"/>
                      <a:pt x="37" y="15"/>
                      <a:pt x="45" y="14"/>
                    </a:cubicBezTo>
                    <a:cubicBezTo>
                      <a:pt x="65" y="9"/>
                      <a:pt x="85" y="5"/>
                      <a:pt x="104" y="1"/>
                    </a:cubicBezTo>
                    <a:cubicBezTo>
                      <a:pt x="110" y="0"/>
                      <a:pt x="115" y="3"/>
                      <a:pt x="117" y="9"/>
                    </a:cubicBezTo>
                    <a:cubicBezTo>
                      <a:pt x="118" y="15"/>
                      <a:pt x="115" y="20"/>
                      <a:pt x="110" y="22"/>
                    </a:cubicBezTo>
                    <a:cubicBezTo>
                      <a:pt x="95" y="26"/>
                      <a:pt x="81" y="29"/>
                      <a:pt x="67" y="33"/>
                    </a:cubicBezTo>
                    <a:cubicBezTo>
                      <a:pt x="57" y="35"/>
                      <a:pt x="47" y="38"/>
                      <a:pt x="37" y="40"/>
                    </a:cubicBezTo>
                    <a:cubicBezTo>
                      <a:pt x="32" y="40"/>
                      <a:pt x="27" y="41"/>
                      <a:pt x="22" y="41"/>
                    </a:cubicBezTo>
                    <a:cubicBezTo>
                      <a:pt x="21" y="41"/>
                      <a:pt x="20" y="42"/>
                      <a:pt x="19" y="42"/>
                    </a:cubicBezTo>
                    <a:cubicBezTo>
                      <a:pt x="16" y="42"/>
                      <a:pt x="13" y="41"/>
                      <a:pt x="10" y="4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07320" y="825840"/>
                <a:ext cx="55440" cy="72720"/>
              </a:xfrm>
              <a:custGeom>
                <a:rect b="b" l="l" r="r" t="t"/>
                <a:pathLst>
                  <a:path extrusionOk="0" h="202" w="154">
                    <a:moveTo>
                      <a:pt x="25" y="178"/>
                    </a:moveTo>
                    <a:lnTo>
                      <a:pt x="26" y="177"/>
                    </a:lnTo>
                    <a:cubicBezTo>
                      <a:pt x="28" y="177"/>
                      <a:pt x="29" y="177"/>
                      <a:pt x="30" y="177"/>
                    </a:cubicBezTo>
                    <a:cubicBezTo>
                      <a:pt x="31" y="176"/>
                      <a:pt x="32" y="175"/>
                      <a:pt x="33" y="175"/>
                    </a:cubicBezTo>
                    <a:cubicBezTo>
                      <a:pt x="36" y="174"/>
                      <a:pt x="38" y="173"/>
                      <a:pt x="39" y="171"/>
                    </a:cubicBezTo>
                    <a:cubicBezTo>
                      <a:pt x="44" y="168"/>
                      <a:pt x="49" y="166"/>
                      <a:pt x="53" y="162"/>
                    </a:cubicBezTo>
                    <a:cubicBezTo>
                      <a:pt x="62" y="154"/>
                      <a:pt x="71" y="145"/>
                      <a:pt x="79" y="136"/>
                    </a:cubicBezTo>
                    <a:cubicBezTo>
                      <a:pt x="79" y="137"/>
                      <a:pt x="78" y="137"/>
                      <a:pt x="78" y="138"/>
                    </a:cubicBezTo>
                    <a:cubicBezTo>
                      <a:pt x="84" y="131"/>
                      <a:pt x="89" y="125"/>
                      <a:pt x="94" y="119"/>
                    </a:cubicBezTo>
                    <a:cubicBezTo>
                      <a:pt x="96" y="117"/>
                      <a:pt x="98" y="114"/>
                      <a:pt x="100" y="111"/>
                    </a:cubicBezTo>
                    <a:cubicBezTo>
                      <a:pt x="102" y="108"/>
                      <a:pt x="105" y="104"/>
                      <a:pt x="107" y="101"/>
                    </a:cubicBezTo>
                    <a:cubicBezTo>
                      <a:pt x="112" y="94"/>
                      <a:pt x="116" y="87"/>
                      <a:pt x="120" y="79"/>
                    </a:cubicBezTo>
                    <a:lnTo>
                      <a:pt x="120" y="80"/>
                    </a:lnTo>
                    <a:cubicBezTo>
                      <a:pt x="122" y="76"/>
                      <a:pt x="124" y="72"/>
                      <a:pt x="125" y="69"/>
                    </a:cubicBezTo>
                    <a:cubicBezTo>
                      <a:pt x="126" y="67"/>
                      <a:pt x="127" y="64"/>
                      <a:pt x="127" y="61"/>
                    </a:cubicBezTo>
                    <a:cubicBezTo>
                      <a:pt x="128" y="59"/>
                      <a:pt x="128" y="56"/>
                      <a:pt x="128" y="54"/>
                    </a:cubicBezTo>
                    <a:cubicBezTo>
                      <a:pt x="128" y="52"/>
                      <a:pt x="128" y="50"/>
                      <a:pt x="128" y="49"/>
                    </a:cubicBezTo>
                    <a:cubicBezTo>
                      <a:pt x="128" y="47"/>
                      <a:pt x="128" y="46"/>
                      <a:pt x="128" y="44"/>
                    </a:cubicBezTo>
                    <a:cubicBezTo>
                      <a:pt x="127" y="43"/>
                      <a:pt x="127" y="42"/>
                      <a:pt x="127" y="41"/>
                    </a:cubicBezTo>
                    <a:cubicBezTo>
                      <a:pt x="127" y="40"/>
                      <a:pt x="126" y="39"/>
                      <a:pt x="126" y="39"/>
                    </a:cubicBezTo>
                    <a:cubicBezTo>
                      <a:pt x="126" y="37"/>
                      <a:pt x="125" y="37"/>
                      <a:pt x="124" y="36"/>
                    </a:cubicBezTo>
                    <a:cubicBezTo>
                      <a:pt x="124" y="35"/>
                      <a:pt x="123" y="34"/>
                      <a:pt x="123" y="33"/>
                    </a:cubicBezTo>
                    <a:cubicBezTo>
                      <a:pt x="122" y="33"/>
                      <a:pt x="121" y="32"/>
                      <a:pt x="120" y="30"/>
                    </a:cubicBezTo>
                    <a:cubicBezTo>
                      <a:pt x="119" y="30"/>
                      <a:pt x="119" y="29"/>
                      <a:pt x="118" y="29"/>
                    </a:cubicBezTo>
                    <a:cubicBezTo>
                      <a:pt x="117" y="28"/>
                      <a:pt x="116" y="27"/>
                      <a:pt x="115" y="27"/>
                    </a:cubicBezTo>
                    <a:cubicBezTo>
                      <a:pt x="114" y="27"/>
                      <a:pt x="114" y="26"/>
                      <a:pt x="113" y="26"/>
                    </a:cubicBezTo>
                    <a:cubicBezTo>
                      <a:pt x="112" y="26"/>
                      <a:pt x="111" y="26"/>
                      <a:pt x="110" y="25"/>
                    </a:cubicBezTo>
                    <a:cubicBezTo>
                      <a:pt x="109" y="25"/>
                      <a:pt x="108" y="25"/>
                      <a:pt x="107" y="25"/>
                    </a:cubicBezTo>
                    <a:cubicBezTo>
                      <a:pt x="106" y="25"/>
                      <a:pt x="105" y="25"/>
                      <a:pt x="104" y="25"/>
                    </a:cubicBezTo>
                    <a:cubicBezTo>
                      <a:pt x="102" y="25"/>
                      <a:pt x="101" y="25"/>
                      <a:pt x="99" y="26"/>
                    </a:cubicBezTo>
                    <a:cubicBezTo>
                      <a:pt x="98" y="26"/>
                      <a:pt x="96" y="26"/>
                      <a:pt x="95" y="27"/>
                    </a:cubicBezTo>
                    <a:cubicBezTo>
                      <a:pt x="93" y="27"/>
                      <a:pt x="91" y="28"/>
                      <a:pt x="89" y="29"/>
                    </a:cubicBezTo>
                    <a:cubicBezTo>
                      <a:pt x="87" y="30"/>
                      <a:pt x="85" y="31"/>
                      <a:pt x="83" y="33"/>
                    </a:cubicBezTo>
                    <a:cubicBezTo>
                      <a:pt x="81" y="34"/>
                      <a:pt x="80" y="35"/>
                      <a:pt x="78" y="36"/>
                    </a:cubicBezTo>
                    <a:cubicBezTo>
                      <a:pt x="75" y="39"/>
                      <a:pt x="73" y="41"/>
                      <a:pt x="71" y="43"/>
                    </a:cubicBezTo>
                    <a:cubicBezTo>
                      <a:pt x="68" y="46"/>
                      <a:pt x="66" y="48"/>
                      <a:pt x="64" y="51"/>
                    </a:cubicBezTo>
                    <a:cubicBezTo>
                      <a:pt x="61" y="55"/>
                      <a:pt x="59" y="60"/>
                      <a:pt x="57" y="64"/>
                    </a:cubicBezTo>
                    <a:cubicBezTo>
                      <a:pt x="54" y="68"/>
                      <a:pt x="53" y="72"/>
                      <a:pt x="51" y="76"/>
                    </a:cubicBezTo>
                    <a:cubicBezTo>
                      <a:pt x="50" y="81"/>
                      <a:pt x="48" y="85"/>
                      <a:pt x="47" y="90"/>
                    </a:cubicBezTo>
                    <a:cubicBezTo>
                      <a:pt x="45" y="96"/>
                      <a:pt x="39" y="99"/>
                      <a:pt x="33" y="97"/>
                    </a:cubicBezTo>
                    <a:cubicBezTo>
                      <a:pt x="32" y="97"/>
                      <a:pt x="32" y="97"/>
                      <a:pt x="31" y="96"/>
                    </a:cubicBezTo>
                    <a:cubicBezTo>
                      <a:pt x="30" y="101"/>
                      <a:pt x="29" y="105"/>
                      <a:pt x="28" y="110"/>
                    </a:cubicBezTo>
                    <a:cubicBezTo>
                      <a:pt x="26" y="119"/>
                      <a:pt x="25" y="128"/>
                      <a:pt x="24" y="137"/>
                    </a:cubicBezTo>
                    <a:cubicBezTo>
                      <a:pt x="23" y="146"/>
                      <a:pt x="22" y="156"/>
                      <a:pt x="23" y="164"/>
                    </a:cubicBezTo>
                    <a:cubicBezTo>
                      <a:pt x="24" y="168"/>
                      <a:pt x="24" y="172"/>
                      <a:pt x="24" y="175"/>
                    </a:cubicBezTo>
                    <a:lnTo>
                      <a:pt x="24" y="176"/>
                    </a:lnTo>
                    <a:cubicBezTo>
                      <a:pt x="25" y="177"/>
                      <a:pt x="25" y="177"/>
                      <a:pt x="25" y="178"/>
                    </a:cubicBezTo>
                    <a:moveTo>
                      <a:pt x="15" y="199"/>
                    </a:moveTo>
                    <a:cubicBezTo>
                      <a:pt x="9" y="196"/>
                      <a:pt x="5" y="191"/>
                      <a:pt x="3" y="185"/>
                    </a:cubicBezTo>
                    <a:cubicBezTo>
                      <a:pt x="0" y="178"/>
                      <a:pt x="0" y="170"/>
                      <a:pt x="0" y="163"/>
                    </a:cubicBezTo>
                    <a:cubicBezTo>
                      <a:pt x="0" y="160"/>
                      <a:pt x="0" y="156"/>
                      <a:pt x="0" y="153"/>
                    </a:cubicBezTo>
                    <a:cubicBezTo>
                      <a:pt x="0" y="148"/>
                      <a:pt x="0" y="142"/>
                      <a:pt x="1" y="136"/>
                    </a:cubicBezTo>
                    <a:cubicBezTo>
                      <a:pt x="1" y="120"/>
                      <a:pt x="4" y="103"/>
                      <a:pt x="8" y="87"/>
                    </a:cubicBezTo>
                    <a:cubicBezTo>
                      <a:pt x="11" y="81"/>
                      <a:pt x="13" y="74"/>
                      <a:pt x="15" y="67"/>
                    </a:cubicBezTo>
                    <a:cubicBezTo>
                      <a:pt x="17" y="63"/>
                      <a:pt x="18" y="60"/>
                      <a:pt x="20" y="56"/>
                    </a:cubicBezTo>
                    <a:cubicBezTo>
                      <a:pt x="21" y="53"/>
                      <a:pt x="23" y="51"/>
                      <a:pt x="25" y="49"/>
                    </a:cubicBezTo>
                    <a:cubicBezTo>
                      <a:pt x="29" y="46"/>
                      <a:pt x="35" y="46"/>
                      <a:pt x="39" y="48"/>
                    </a:cubicBezTo>
                    <a:cubicBezTo>
                      <a:pt x="47" y="35"/>
                      <a:pt x="56" y="23"/>
                      <a:pt x="68" y="15"/>
                    </a:cubicBezTo>
                    <a:cubicBezTo>
                      <a:pt x="81" y="6"/>
                      <a:pt x="97" y="0"/>
                      <a:pt x="112" y="2"/>
                    </a:cubicBezTo>
                    <a:cubicBezTo>
                      <a:pt x="127" y="5"/>
                      <a:pt x="141" y="15"/>
                      <a:pt x="147" y="29"/>
                    </a:cubicBezTo>
                    <a:cubicBezTo>
                      <a:pt x="153" y="45"/>
                      <a:pt x="151" y="61"/>
                      <a:pt x="145" y="77"/>
                    </a:cubicBezTo>
                    <a:cubicBezTo>
                      <a:pt x="142" y="85"/>
                      <a:pt x="138" y="92"/>
                      <a:pt x="134" y="99"/>
                    </a:cubicBezTo>
                    <a:cubicBezTo>
                      <a:pt x="131" y="104"/>
                      <a:pt x="127" y="110"/>
                      <a:pt x="124" y="115"/>
                    </a:cubicBezTo>
                    <a:cubicBezTo>
                      <a:pt x="120" y="121"/>
                      <a:pt x="116" y="127"/>
                      <a:pt x="112" y="132"/>
                    </a:cubicBezTo>
                    <a:cubicBezTo>
                      <a:pt x="110" y="135"/>
                      <a:pt x="108" y="136"/>
                      <a:pt x="106" y="139"/>
                    </a:cubicBezTo>
                    <a:cubicBezTo>
                      <a:pt x="103" y="142"/>
                      <a:pt x="100" y="146"/>
                      <a:pt x="98" y="149"/>
                    </a:cubicBezTo>
                    <a:cubicBezTo>
                      <a:pt x="90" y="159"/>
                      <a:pt x="81" y="167"/>
                      <a:pt x="73" y="175"/>
                    </a:cubicBezTo>
                    <a:cubicBezTo>
                      <a:pt x="67" y="181"/>
                      <a:pt x="60" y="186"/>
                      <a:pt x="53" y="191"/>
                    </a:cubicBezTo>
                    <a:cubicBezTo>
                      <a:pt x="47" y="195"/>
                      <a:pt x="40" y="198"/>
                      <a:pt x="33" y="200"/>
                    </a:cubicBezTo>
                    <a:cubicBezTo>
                      <a:pt x="31" y="201"/>
                      <a:pt x="28" y="201"/>
                      <a:pt x="25" y="201"/>
                    </a:cubicBezTo>
                    <a:cubicBezTo>
                      <a:pt x="22" y="201"/>
                      <a:pt x="18" y="201"/>
                      <a:pt x="15" y="19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0"/>
              <p:cNvSpPr/>
              <p:nvPr/>
            </p:nvSpPr>
            <p:spPr>
              <a:xfrm>
                <a:off x="659160" y="885600"/>
                <a:ext cx="21960" cy="55080"/>
              </a:xfrm>
              <a:custGeom>
                <a:rect b="b" l="l" r="r" t="t"/>
                <a:pathLst>
                  <a:path extrusionOk="0" h="153" w="61">
                    <a:moveTo>
                      <a:pt x="10" y="152"/>
                    </a:moveTo>
                    <a:cubicBezTo>
                      <a:pt x="4" y="150"/>
                      <a:pt x="0" y="143"/>
                      <a:pt x="2" y="137"/>
                    </a:cubicBezTo>
                    <a:cubicBezTo>
                      <a:pt x="7" y="123"/>
                      <a:pt x="12" y="107"/>
                      <a:pt x="16" y="92"/>
                    </a:cubicBezTo>
                    <a:cubicBezTo>
                      <a:pt x="19" y="79"/>
                      <a:pt x="22" y="65"/>
                      <a:pt x="26" y="52"/>
                    </a:cubicBezTo>
                    <a:cubicBezTo>
                      <a:pt x="27" y="45"/>
                      <a:pt x="28" y="38"/>
                      <a:pt x="29" y="32"/>
                    </a:cubicBezTo>
                    <a:cubicBezTo>
                      <a:pt x="30" y="24"/>
                      <a:pt x="32" y="17"/>
                      <a:pt x="33" y="10"/>
                    </a:cubicBezTo>
                    <a:cubicBezTo>
                      <a:pt x="35" y="4"/>
                      <a:pt x="42" y="0"/>
                      <a:pt x="49" y="1"/>
                    </a:cubicBezTo>
                    <a:cubicBezTo>
                      <a:pt x="56" y="3"/>
                      <a:pt x="60" y="11"/>
                      <a:pt x="57" y="18"/>
                    </a:cubicBezTo>
                    <a:cubicBezTo>
                      <a:pt x="56" y="22"/>
                      <a:pt x="56" y="25"/>
                      <a:pt x="54" y="29"/>
                    </a:cubicBezTo>
                    <a:cubicBezTo>
                      <a:pt x="51" y="48"/>
                      <a:pt x="47" y="67"/>
                      <a:pt x="42" y="85"/>
                    </a:cubicBezTo>
                    <a:cubicBezTo>
                      <a:pt x="40" y="94"/>
                      <a:pt x="37" y="103"/>
                      <a:pt x="34" y="113"/>
                    </a:cubicBezTo>
                    <a:cubicBezTo>
                      <a:pt x="31" y="123"/>
                      <a:pt x="28" y="134"/>
                      <a:pt x="24" y="143"/>
                    </a:cubicBezTo>
                    <a:cubicBezTo>
                      <a:pt x="23" y="149"/>
                      <a:pt x="18" y="152"/>
                      <a:pt x="13" y="152"/>
                    </a:cubicBezTo>
                    <a:cubicBezTo>
                      <a:pt x="12" y="152"/>
                      <a:pt x="11" y="152"/>
                      <a:pt x="10" y="15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0"/>
              <p:cNvSpPr/>
              <p:nvPr/>
            </p:nvSpPr>
            <p:spPr>
              <a:xfrm>
                <a:off x="738360" y="833760"/>
                <a:ext cx="46080" cy="68040"/>
              </a:xfrm>
              <a:custGeom>
                <a:rect b="b" l="l" r="r" t="t"/>
                <a:pathLst>
                  <a:path extrusionOk="0" h="189" w="128">
                    <a:moveTo>
                      <a:pt x="37" y="187"/>
                    </a:moveTo>
                    <a:cubicBezTo>
                      <a:pt x="29" y="187"/>
                      <a:pt x="21" y="184"/>
                      <a:pt x="14" y="180"/>
                    </a:cubicBezTo>
                    <a:cubicBezTo>
                      <a:pt x="9" y="176"/>
                      <a:pt x="3" y="170"/>
                      <a:pt x="2" y="163"/>
                    </a:cubicBezTo>
                    <a:cubicBezTo>
                      <a:pt x="0" y="156"/>
                      <a:pt x="1" y="149"/>
                      <a:pt x="5" y="144"/>
                    </a:cubicBezTo>
                    <a:cubicBezTo>
                      <a:pt x="6" y="140"/>
                      <a:pt x="9" y="137"/>
                      <a:pt x="11" y="134"/>
                    </a:cubicBezTo>
                    <a:cubicBezTo>
                      <a:pt x="27" y="112"/>
                      <a:pt x="45" y="93"/>
                      <a:pt x="62" y="73"/>
                    </a:cubicBezTo>
                    <a:cubicBezTo>
                      <a:pt x="66" y="68"/>
                      <a:pt x="70" y="64"/>
                      <a:pt x="74" y="59"/>
                    </a:cubicBezTo>
                    <a:cubicBezTo>
                      <a:pt x="81" y="51"/>
                      <a:pt x="88" y="43"/>
                      <a:pt x="94" y="34"/>
                    </a:cubicBezTo>
                    <a:lnTo>
                      <a:pt x="94" y="35"/>
                    </a:lnTo>
                    <a:cubicBezTo>
                      <a:pt x="94" y="35"/>
                      <a:pt x="94" y="34"/>
                      <a:pt x="95" y="33"/>
                    </a:cubicBezTo>
                    <a:cubicBezTo>
                      <a:pt x="96" y="32"/>
                      <a:pt x="97" y="30"/>
                      <a:pt x="98" y="28"/>
                    </a:cubicBezTo>
                    <a:cubicBezTo>
                      <a:pt x="97" y="28"/>
                      <a:pt x="95" y="29"/>
                      <a:pt x="93" y="29"/>
                    </a:cubicBezTo>
                    <a:lnTo>
                      <a:pt x="94" y="29"/>
                    </a:lnTo>
                    <a:cubicBezTo>
                      <a:pt x="86" y="32"/>
                      <a:pt x="77" y="35"/>
                      <a:pt x="69" y="38"/>
                    </a:cubicBezTo>
                    <a:cubicBezTo>
                      <a:pt x="62" y="40"/>
                      <a:pt x="55" y="42"/>
                      <a:pt x="49" y="45"/>
                    </a:cubicBezTo>
                    <a:cubicBezTo>
                      <a:pt x="46" y="51"/>
                      <a:pt x="39" y="54"/>
                      <a:pt x="34" y="53"/>
                    </a:cubicBezTo>
                    <a:cubicBezTo>
                      <a:pt x="32" y="52"/>
                      <a:pt x="31" y="52"/>
                      <a:pt x="30" y="52"/>
                    </a:cubicBezTo>
                    <a:cubicBezTo>
                      <a:pt x="27" y="50"/>
                      <a:pt x="24" y="48"/>
                      <a:pt x="23" y="45"/>
                    </a:cubicBezTo>
                    <a:cubicBezTo>
                      <a:pt x="20" y="41"/>
                      <a:pt x="21" y="36"/>
                      <a:pt x="23" y="32"/>
                    </a:cubicBezTo>
                    <a:cubicBezTo>
                      <a:pt x="24" y="30"/>
                      <a:pt x="27" y="28"/>
                      <a:pt x="30" y="26"/>
                    </a:cubicBezTo>
                    <a:cubicBezTo>
                      <a:pt x="32" y="25"/>
                      <a:pt x="35" y="24"/>
                      <a:pt x="38" y="22"/>
                    </a:cubicBezTo>
                    <a:cubicBezTo>
                      <a:pt x="42" y="21"/>
                      <a:pt x="45" y="20"/>
                      <a:pt x="48" y="19"/>
                    </a:cubicBezTo>
                    <a:cubicBezTo>
                      <a:pt x="54" y="17"/>
                      <a:pt x="61" y="15"/>
                      <a:pt x="67" y="12"/>
                    </a:cubicBezTo>
                    <a:cubicBezTo>
                      <a:pt x="79" y="8"/>
                      <a:pt x="91" y="4"/>
                      <a:pt x="103" y="1"/>
                    </a:cubicBezTo>
                    <a:cubicBezTo>
                      <a:pt x="109" y="0"/>
                      <a:pt x="116" y="1"/>
                      <a:pt x="120" y="4"/>
                    </a:cubicBezTo>
                    <a:cubicBezTo>
                      <a:pt x="123" y="7"/>
                      <a:pt x="125" y="9"/>
                      <a:pt x="126" y="12"/>
                    </a:cubicBezTo>
                    <a:cubicBezTo>
                      <a:pt x="127" y="15"/>
                      <a:pt x="127" y="19"/>
                      <a:pt x="126" y="24"/>
                    </a:cubicBezTo>
                    <a:cubicBezTo>
                      <a:pt x="125" y="31"/>
                      <a:pt x="121" y="38"/>
                      <a:pt x="117" y="44"/>
                    </a:cubicBezTo>
                    <a:cubicBezTo>
                      <a:pt x="113" y="50"/>
                      <a:pt x="108" y="56"/>
                      <a:pt x="103" y="61"/>
                    </a:cubicBezTo>
                    <a:cubicBezTo>
                      <a:pt x="94" y="71"/>
                      <a:pt x="86" y="82"/>
                      <a:pt x="77" y="91"/>
                    </a:cubicBezTo>
                    <a:cubicBezTo>
                      <a:pt x="69" y="99"/>
                      <a:pt x="62" y="107"/>
                      <a:pt x="55" y="116"/>
                    </a:cubicBezTo>
                    <a:cubicBezTo>
                      <a:pt x="47" y="125"/>
                      <a:pt x="40" y="134"/>
                      <a:pt x="33" y="143"/>
                    </a:cubicBezTo>
                    <a:cubicBezTo>
                      <a:pt x="30" y="146"/>
                      <a:pt x="28" y="151"/>
                      <a:pt x="26" y="155"/>
                    </a:cubicBezTo>
                    <a:cubicBezTo>
                      <a:pt x="26" y="156"/>
                      <a:pt x="26" y="156"/>
                      <a:pt x="25" y="156"/>
                    </a:cubicBezTo>
                    <a:cubicBezTo>
                      <a:pt x="26" y="156"/>
                      <a:pt x="26" y="157"/>
                      <a:pt x="26" y="157"/>
                    </a:cubicBezTo>
                    <a:lnTo>
                      <a:pt x="26" y="158"/>
                    </a:lnTo>
                    <a:cubicBezTo>
                      <a:pt x="26" y="158"/>
                      <a:pt x="27" y="158"/>
                      <a:pt x="27" y="159"/>
                    </a:cubicBezTo>
                    <a:cubicBezTo>
                      <a:pt x="27" y="159"/>
                      <a:pt x="28" y="159"/>
                      <a:pt x="28" y="160"/>
                    </a:cubicBezTo>
                    <a:cubicBezTo>
                      <a:pt x="28" y="159"/>
                      <a:pt x="27" y="159"/>
                      <a:pt x="27" y="159"/>
                    </a:cubicBezTo>
                    <a:cubicBezTo>
                      <a:pt x="28" y="159"/>
                      <a:pt x="28" y="159"/>
                      <a:pt x="28" y="160"/>
                    </a:cubicBezTo>
                    <a:cubicBezTo>
                      <a:pt x="29" y="160"/>
                      <a:pt x="30" y="160"/>
                      <a:pt x="30" y="161"/>
                    </a:cubicBezTo>
                    <a:cubicBezTo>
                      <a:pt x="31" y="161"/>
                      <a:pt x="31" y="162"/>
                      <a:pt x="32" y="162"/>
                    </a:cubicBezTo>
                    <a:cubicBezTo>
                      <a:pt x="34" y="162"/>
                      <a:pt x="35" y="163"/>
                      <a:pt x="37" y="163"/>
                    </a:cubicBezTo>
                    <a:cubicBezTo>
                      <a:pt x="38" y="163"/>
                      <a:pt x="38" y="163"/>
                      <a:pt x="39" y="163"/>
                    </a:cubicBezTo>
                    <a:cubicBezTo>
                      <a:pt x="43" y="163"/>
                      <a:pt x="46" y="163"/>
                      <a:pt x="50" y="163"/>
                    </a:cubicBezTo>
                    <a:cubicBezTo>
                      <a:pt x="56" y="163"/>
                      <a:pt x="61" y="163"/>
                      <a:pt x="66" y="162"/>
                    </a:cubicBezTo>
                    <a:cubicBezTo>
                      <a:pt x="75" y="160"/>
                      <a:pt x="83" y="158"/>
                      <a:pt x="91" y="155"/>
                    </a:cubicBezTo>
                    <a:cubicBezTo>
                      <a:pt x="92" y="155"/>
                      <a:pt x="93" y="155"/>
                      <a:pt x="93" y="155"/>
                    </a:cubicBezTo>
                    <a:lnTo>
                      <a:pt x="92" y="155"/>
                    </a:lnTo>
                    <a:cubicBezTo>
                      <a:pt x="93" y="155"/>
                      <a:pt x="95" y="154"/>
                      <a:pt x="96" y="153"/>
                    </a:cubicBezTo>
                    <a:cubicBezTo>
                      <a:pt x="102" y="151"/>
                      <a:pt x="109" y="153"/>
                      <a:pt x="112" y="160"/>
                    </a:cubicBezTo>
                    <a:cubicBezTo>
                      <a:pt x="113" y="163"/>
                      <a:pt x="113" y="166"/>
                      <a:pt x="111" y="169"/>
                    </a:cubicBezTo>
                    <a:cubicBezTo>
                      <a:pt x="110" y="173"/>
                      <a:pt x="107" y="175"/>
                      <a:pt x="104" y="176"/>
                    </a:cubicBezTo>
                    <a:cubicBezTo>
                      <a:pt x="96" y="179"/>
                      <a:pt x="89" y="180"/>
                      <a:pt x="82" y="183"/>
                    </a:cubicBezTo>
                    <a:cubicBezTo>
                      <a:pt x="76" y="184"/>
                      <a:pt x="69" y="186"/>
                      <a:pt x="63" y="186"/>
                    </a:cubicBezTo>
                    <a:cubicBezTo>
                      <a:pt x="56" y="187"/>
                      <a:pt x="51" y="188"/>
                      <a:pt x="45" y="188"/>
                    </a:cubicBezTo>
                    <a:cubicBezTo>
                      <a:pt x="42" y="188"/>
                      <a:pt x="39" y="188"/>
                      <a:pt x="37" y="18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0"/>
              <p:cNvSpPr/>
              <p:nvPr/>
            </p:nvSpPr>
            <p:spPr>
              <a:xfrm>
                <a:off x="736560" y="860040"/>
                <a:ext cx="59040" cy="19440"/>
              </a:xfrm>
              <a:custGeom>
                <a:rect b="b" l="l" r="r" t="t"/>
                <a:pathLst>
                  <a:path extrusionOk="0" h="54" w="164">
                    <a:moveTo>
                      <a:pt x="12" y="51"/>
                    </a:moveTo>
                    <a:cubicBezTo>
                      <a:pt x="5" y="48"/>
                      <a:pt x="0" y="40"/>
                      <a:pt x="3" y="33"/>
                    </a:cubicBezTo>
                    <a:cubicBezTo>
                      <a:pt x="4" y="29"/>
                      <a:pt x="7" y="25"/>
                      <a:pt x="11" y="22"/>
                    </a:cubicBezTo>
                    <a:cubicBezTo>
                      <a:pt x="16" y="19"/>
                      <a:pt x="22" y="16"/>
                      <a:pt x="28" y="15"/>
                    </a:cubicBezTo>
                    <a:cubicBezTo>
                      <a:pt x="47" y="7"/>
                      <a:pt x="68" y="4"/>
                      <a:pt x="88" y="2"/>
                    </a:cubicBezTo>
                    <a:cubicBezTo>
                      <a:pt x="110" y="0"/>
                      <a:pt x="131" y="1"/>
                      <a:pt x="152" y="1"/>
                    </a:cubicBezTo>
                    <a:cubicBezTo>
                      <a:pt x="159" y="1"/>
                      <a:pt x="163" y="6"/>
                      <a:pt x="163" y="12"/>
                    </a:cubicBezTo>
                    <a:cubicBezTo>
                      <a:pt x="163" y="18"/>
                      <a:pt x="158" y="23"/>
                      <a:pt x="152" y="23"/>
                    </a:cubicBezTo>
                    <a:cubicBezTo>
                      <a:pt x="134" y="23"/>
                      <a:pt x="116" y="23"/>
                      <a:pt x="98" y="25"/>
                    </a:cubicBezTo>
                    <a:cubicBezTo>
                      <a:pt x="88" y="26"/>
                      <a:pt x="77" y="27"/>
                      <a:pt x="67" y="29"/>
                    </a:cubicBezTo>
                    <a:lnTo>
                      <a:pt x="66" y="29"/>
                    </a:lnTo>
                    <a:lnTo>
                      <a:pt x="65" y="29"/>
                    </a:lnTo>
                    <a:lnTo>
                      <a:pt x="66" y="29"/>
                    </a:lnTo>
                    <a:cubicBezTo>
                      <a:pt x="58" y="30"/>
                      <a:pt x="50" y="32"/>
                      <a:pt x="43" y="34"/>
                    </a:cubicBezTo>
                    <a:cubicBezTo>
                      <a:pt x="39" y="36"/>
                      <a:pt x="35" y="38"/>
                      <a:pt x="30" y="40"/>
                    </a:cubicBezTo>
                    <a:cubicBezTo>
                      <a:pt x="30" y="41"/>
                      <a:pt x="30" y="42"/>
                      <a:pt x="29" y="43"/>
                    </a:cubicBezTo>
                    <a:cubicBezTo>
                      <a:pt x="28" y="49"/>
                      <a:pt x="22" y="53"/>
                      <a:pt x="17" y="53"/>
                    </a:cubicBezTo>
                    <a:cubicBezTo>
                      <a:pt x="15" y="53"/>
                      <a:pt x="14" y="52"/>
                      <a:pt x="12" y="5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0"/>
              <p:cNvSpPr/>
              <p:nvPr/>
            </p:nvSpPr>
            <p:spPr>
              <a:xfrm>
                <a:off x="815760" y="851040"/>
                <a:ext cx="24120" cy="11160"/>
              </a:xfrm>
              <a:custGeom>
                <a:rect b="b" l="l" r="r" t="t"/>
                <a:pathLst>
                  <a:path extrusionOk="0" h="31" w="67">
                    <a:moveTo>
                      <a:pt x="13" y="30"/>
                    </a:moveTo>
                    <a:cubicBezTo>
                      <a:pt x="6" y="29"/>
                      <a:pt x="0" y="24"/>
                      <a:pt x="0" y="17"/>
                    </a:cubicBezTo>
                    <a:cubicBezTo>
                      <a:pt x="1" y="10"/>
                      <a:pt x="6" y="4"/>
                      <a:pt x="13" y="4"/>
                    </a:cubicBezTo>
                    <a:cubicBezTo>
                      <a:pt x="19" y="4"/>
                      <a:pt x="24" y="3"/>
                      <a:pt x="30" y="2"/>
                    </a:cubicBezTo>
                    <a:cubicBezTo>
                      <a:pt x="37" y="2"/>
                      <a:pt x="44" y="1"/>
                      <a:pt x="52" y="1"/>
                    </a:cubicBezTo>
                    <a:cubicBezTo>
                      <a:pt x="58" y="0"/>
                      <a:pt x="64" y="4"/>
                      <a:pt x="65" y="11"/>
                    </a:cubicBezTo>
                    <a:cubicBezTo>
                      <a:pt x="66" y="17"/>
                      <a:pt x="61" y="23"/>
                      <a:pt x="55" y="24"/>
                    </a:cubicBezTo>
                    <a:cubicBezTo>
                      <a:pt x="47" y="24"/>
                      <a:pt x="39" y="26"/>
                      <a:pt x="32" y="27"/>
                    </a:cubicBezTo>
                    <a:cubicBezTo>
                      <a:pt x="29" y="27"/>
                      <a:pt x="25" y="27"/>
                      <a:pt x="23" y="28"/>
                    </a:cubicBezTo>
                    <a:cubicBezTo>
                      <a:pt x="20" y="29"/>
                      <a:pt x="17" y="30"/>
                      <a:pt x="14" y="30"/>
                    </a:cubicBezTo>
                    <a:lnTo>
                      <a:pt x="13" y="3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0"/>
              <p:cNvSpPr/>
              <p:nvPr/>
            </p:nvSpPr>
            <p:spPr>
              <a:xfrm>
                <a:off x="808920" y="856440"/>
                <a:ext cx="70920" cy="27000"/>
              </a:xfrm>
              <a:custGeom>
                <a:rect b="b" l="l" r="r" t="t"/>
                <a:pathLst>
                  <a:path extrusionOk="0" h="75" w="197">
                    <a:moveTo>
                      <a:pt x="2" y="64"/>
                    </a:moveTo>
                    <a:cubicBezTo>
                      <a:pt x="0" y="57"/>
                      <a:pt x="5" y="51"/>
                      <a:pt x="11" y="49"/>
                    </a:cubicBezTo>
                    <a:lnTo>
                      <a:pt x="12" y="49"/>
                    </a:ln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2" y="49"/>
                      <a:pt x="13" y="49"/>
                    </a:cubicBezTo>
                    <a:cubicBezTo>
                      <a:pt x="17" y="47"/>
                      <a:pt x="22" y="44"/>
                      <a:pt x="28" y="43"/>
                    </a:cubicBezTo>
                    <a:cubicBezTo>
                      <a:pt x="34" y="40"/>
                      <a:pt x="41" y="37"/>
                      <a:pt x="47" y="35"/>
                    </a:cubicBezTo>
                    <a:cubicBezTo>
                      <a:pt x="52" y="33"/>
                      <a:pt x="57" y="32"/>
                      <a:pt x="63" y="29"/>
                    </a:cubicBezTo>
                    <a:cubicBezTo>
                      <a:pt x="69" y="28"/>
                      <a:pt x="74" y="26"/>
                      <a:pt x="80" y="24"/>
                    </a:cubicBezTo>
                    <a:cubicBezTo>
                      <a:pt x="87" y="22"/>
                      <a:pt x="94" y="20"/>
                      <a:pt x="101" y="18"/>
                    </a:cubicBezTo>
                    <a:cubicBezTo>
                      <a:pt x="107" y="16"/>
                      <a:pt x="114" y="15"/>
                      <a:pt x="120" y="14"/>
                    </a:cubicBezTo>
                    <a:cubicBezTo>
                      <a:pt x="132" y="11"/>
                      <a:pt x="143" y="8"/>
                      <a:pt x="155" y="6"/>
                    </a:cubicBezTo>
                    <a:cubicBezTo>
                      <a:pt x="163" y="4"/>
                      <a:pt x="172" y="2"/>
                      <a:pt x="182" y="0"/>
                    </a:cubicBezTo>
                    <a:cubicBezTo>
                      <a:pt x="187" y="0"/>
                      <a:pt x="193" y="2"/>
                      <a:pt x="194" y="8"/>
                    </a:cubicBezTo>
                    <a:cubicBezTo>
                      <a:pt x="196" y="13"/>
                      <a:pt x="192" y="19"/>
                      <a:pt x="187" y="21"/>
                    </a:cubicBezTo>
                    <a:cubicBezTo>
                      <a:pt x="168" y="25"/>
                      <a:pt x="150" y="29"/>
                      <a:pt x="131" y="33"/>
                    </a:cubicBezTo>
                    <a:cubicBezTo>
                      <a:pt x="123" y="36"/>
                      <a:pt x="115" y="38"/>
                      <a:pt x="106" y="40"/>
                    </a:cubicBezTo>
                    <a:cubicBezTo>
                      <a:pt x="99" y="42"/>
                      <a:pt x="92" y="44"/>
                      <a:pt x="84" y="47"/>
                    </a:cubicBezTo>
                    <a:cubicBezTo>
                      <a:pt x="73" y="51"/>
                      <a:pt x="62" y="54"/>
                      <a:pt x="50" y="59"/>
                    </a:cubicBezTo>
                    <a:cubicBezTo>
                      <a:pt x="45" y="61"/>
                      <a:pt x="39" y="64"/>
                      <a:pt x="34" y="66"/>
                    </a:cubicBezTo>
                    <a:cubicBezTo>
                      <a:pt x="29" y="68"/>
                      <a:pt x="24" y="71"/>
                      <a:pt x="19" y="73"/>
                    </a:cubicBezTo>
                    <a:cubicBezTo>
                      <a:pt x="17" y="74"/>
                      <a:pt x="16" y="74"/>
                      <a:pt x="14" y="74"/>
                    </a:cubicBezTo>
                    <a:cubicBezTo>
                      <a:pt x="9" y="74"/>
                      <a:pt x="4" y="70"/>
                      <a:pt x="2" y="6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0"/>
              <p:cNvSpPr/>
              <p:nvPr/>
            </p:nvSpPr>
            <p:spPr>
              <a:xfrm>
                <a:off x="853920" y="824760"/>
                <a:ext cx="91080" cy="70560"/>
              </a:xfrm>
              <a:custGeom>
                <a:rect b="b" l="l" r="r" t="t"/>
                <a:pathLst>
                  <a:path extrusionOk="0" h="196" w="253">
                    <a:moveTo>
                      <a:pt x="108" y="172"/>
                    </a:moveTo>
                    <a:cubicBezTo>
                      <a:pt x="109" y="171"/>
                      <a:pt x="109" y="171"/>
                      <a:pt x="109" y="171"/>
                    </a:cubicBezTo>
                    <a:cubicBezTo>
                      <a:pt x="111" y="171"/>
                      <a:pt x="112" y="171"/>
                      <a:pt x="113" y="171"/>
                    </a:cubicBezTo>
                    <a:cubicBezTo>
                      <a:pt x="115" y="170"/>
                      <a:pt x="118" y="169"/>
                      <a:pt x="120" y="168"/>
                    </a:cubicBezTo>
                    <a:cubicBezTo>
                      <a:pt x="124" y="166"/>
                      <a:pt x="128" y="163"/>
                      <a:pt x="132" y="161"/>
                    </a:cubicBezTo>
                    <a:lnTo>
                      <a:pt x="132" y="162"/>
                    </a:lnTo>
                    <a:cubicBezTo>
                      <a:pt x="132" y="161"/>
                      <a:pt x="132" y="161"/>
                      <a:pt x="133" y="160"/>
                    </a:cubicBezTo>
                    <a:cubicBezTo>
                      <a:pt x="144" y="153"/>
                      <a:pt x="156" y="145"/>
                      <a:pt x="167" y="135"/>
                    </a:cubicBezTo>
                    <a:cubicBezTo>
                      <a:pt x="173" y="131"/>
                      <a:pt x="179" y="126"/>
                      <a:pt x="185" y="121"/>
                    </a:cubicBezTo>
                    <a:cubicBezTo>
                      <a:pt x="193" y="114"/>
                      <a:pt x="201" y="106"/>
                      <a:pt x="209" y="98"/>
                    </a:cubicBezTo>
                    <a:cubicBezTo>
                      <a:pt x="213" y="95"/>
                      <a:pt x="215" y="90"/>
                      <a:pt x="218" y="87"/>
                    </a:cubicBezTo>
                    <a:cubicBezTo>
                      <a:pt x="221" y="84"/>
                      <a:pt x="222" y="80"/>
                      <a:pt x="225" y="77"/>
                    </a:cubicBezTo>
                    <a:cubicBezTo>
                      <a:pt x="226" y="74"/>
                      <a:pt x="227" y="72"/>
                      <a:pt x="228" y="70"/>
                    </a:cubicBezTo>
                    <a:cubicBezTo>
                      <a:pt x="228" y="68"/>
                      <a:pt x="228" y="67"/>
                      <a:pt x="229" y="65"/>
                    </a:cubicBezTo>
                    <a:cubicBezTo>
                      <a:pt x="229" y="65"/>
                      <a:pt x="229" y="64"/>
                      <a:pt x="229" y="63"/>
                    </a:cubicBezTo>
                    <a:cubicBezTo>
                      <a:pt x="229" y="61"/>
                      <a:pt x="229" y="60"/>
                      <a:pt x="229" y="58"/>
                    </a:cubicBezTo>
                    <a:cubicBezTo>
                      <a:pt x="229" y="57"/>
                      <a:pt x="229" y="56"/>
                      <a:pt x="229" y="55"/>
                    </a:cubicBezTo>
                    <a:cubicBezTo>
                      <a:pt x="229" y="56"/>
                      <a:pt x="229" y="56"/>
                      <a:pt x="229" y="57"/>
                    </a:cubicBezTo>
                    <a:cubicBezTo>
                      <a:pt x="229" y="56"/>
                      <a:pt x="229" y="54"/>
                      <a:pt x="228" y="53"/>
                    </a:cubicBezTo>
                    <a:cubicBezTo>
                      <a:pt x="228" y="53"/>
                      <a:pt x="228" y="52"/>
                      <a:pt x="228" y="51"/>
                    </a:cubicBezTo>
                    <a:cubicBezTo>
                      <a:pt x="227" y="50"/>
                      <a:pt x="227" y="49"/>
                      <a:pt x="226" y="48"/>
                    </a:cubicBezTo>
                    <a:cubicBezTo>
                      <a:pt x="225" y="47"/>
                      <a:pt x="224" y="46"/>
                      <a:pt x="223" y="44"/>
                    </a:cubicBezTo>
                    <a:cubicBezTo>
                      <a:pt x="222" y="43"/>
                      <a:pt x="220" y="42"/>
                      <a:pt x="219" y="40"/>
                    </a:cubicBezTo>
                    <a:cubicBezTo>
                      <a:pt x="217" y="39"/>
                      <a:pt x="215" y="37"/>
                      <a:pt x="214" y="36"/>
                    </a:cubicBezTo>
                    <a:cubicBezTo>
                      <a:pt x="211" y="34"/>
                      <a:pt x="208" y="33"/>
                      <a:pt x="206" y="31"/>
                    </a:cubicBezTo>
                    <a:cubicBezTo>
                      <a:pt x="204" y="30"/>
                      <a:pt x="202" y="29"/>
                      <a:pt x="200" y="29"/>
                    </a:cubicBezTo>
                    <a:cubicBezTo>
                      <a:pt x="197" y="28"/>
                      <a:pt x="193" y="26"/>
                      <a:pt x="190" y="26"/>
                    </a:cubicBezTo>
                    <a:cubicBezTo>
                      <a:pt x="187" y="25"/>
                      <a:pt x="183" y="25"/>
                      <a:pt x="180" y="24"/>
                    </a:cubicBezTo>
                    <a:cubicBezTo>
                      <a:pt x="176" y="24"/>
                      <a:pt x="172" y="24"/>
                      <a:pt x="169" y="24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1" y="25"/>
                      <a:pt x="154" y="25"/>
                      <a:pt x="147" y="27"/>
                    </a:cubicBezTo>
                    <a:cubicBezTo>
                      <a:pt x="137" y="28"/>
                      <a:pt x="129" y="30"/>
                      <a:pt x="120" y="33"/>
                    </a:cubicBezTo>
                    <a:cubicBezTo>
                      <a:pt x="115" y="35"/>
                      <a:pt x="109" y="37"/>
                      <a:pt x="104" y="40"/>
                    </a:cubicBezTo>
                    <a:cubicBezTo>
                      <a:pt x="102" y="41"/>
                      <a:pt x="100" y="42"/>
                      <a:pt x="98" y="43"/>
                    </a:cubicBezTo>
                    <a:cubicBezTo>
                      <a:pt x="98" y="44"/>
                      <a:pt x="97" y="44"/>
                      <a:pt x="97" y="46"/>
                    </a:cubicBezTo>
                    <a:cubicBezTo>
                      <a:pt x="95" y="47"/>
                      <a:pt x="95" y="48"/>
                      <a:pt x="94" y="49"/>
                    </a:cubicBezTo>
                    <a:cubicBezTo>
                      <a:pt x="93" y="52"/>
                      <a:pt x="92" y="54"/>
                      <a:pt x="91" y="57"/>
                    </a:cubicBezTo>
                    <a:cubicBezTo>
                      <a:pt x="89" y="62"/>
                      <a:pt x="88" y="67"/>
                      <a:pt x="87" y="71"/>
                    </a:cubicBezTo>
                    <a:lnTo>
                      <a:pt x="87" y="70"/>
                    </a:lnTo>
                    <a:cubicBezTo>
                      <a:pt x="86" y="76"/>
                      <a:pt x="85" y="82"/>
                      <a:pt x="84" y="89"/>
                    </a:cubicBezTo>
                    <a:cubicBezTo>
                      <a:pt x="84" y="97"/>
                      <a:pt x="84" y="105"/>
                      <a:pt x="84" y="113"/>
                    </a:cubicBezTo>
                    <a:cubicBezTo>
                      <a:pt x="84" y="114"/>
                      <a:pt x="84" y="114"/>
                      <a:pt x="84" y="114"/>
                    </a:cubicBezTo>
                    <a:cubicBezTo>
                      <a:pt x="85" y="121"/>
                      <a:pt x="86" y="129"/>
                      <a:pt x="87" y="136"/>
                    </a:cubicBezTo>
                    <a:cubicBezTo>
                      <a:pt x="88" y="143"/>
                      <a:pt x="90" y="149"/>
                      <a:pt x="92" y="156"/>
                    </a:cubicBezTo>
                    <a:cubicBezTo>
                      <a:pt x="93" y="158"/>
                      <a:pt x="93" y="159"/>
                      <a:pt x="94" y="161"/>
                    </a:cubicBezTo>
                    <a:cubicBezTo>
                      <a:pt x="94" y="162"/>
                      <a:pt x="95" y="163"/>
                      <a:pt x="96" y="164"/>
                    </a:cubicBezTo>
                    <a:cubicBezTo>
                      <a:pt x="96" y="165"/>
                      <a:pt x="97" y="166"/>
                      <a:pt x="97" y="166"/>
                    </a:cubicBezTo>
                    <a:cubicBezTo>
                      <a:pt x="98" y="167"/>
                      <a:pt x="98" y="168"/>
                      <a:pt x="99" y="169"/>
                    </a:cubicBezTo>
                    <a:cubicBezTo>
                      <a:pt x="100" y="169"/>
                      <a:pt x="101" y="170"/>
                      <a:pt x="101" y="170"/>
                    </a:cubicBezTo>
                    <a:cubicBezTo>
                      <a:pt x="102" y="170"/>
                      <a:pt x="102" y="171"/>
                      <a:pt x="102" y="171"/>
                    </a:cubicBezTo>
                    <a:lnTo>
                      <a:pt x="103" y="171"/>
                    </a:lnTo>
                    <a:cubicBezTo>
                      <a:pt x="104" y="171"/>
                      <a:pt x="104" y="171"/>
                      <a:pt x="105" y="171"/>
                    </a:cubicBezTo>
                    <a:lnTo>
                      <a:pt x="106" y="172"/>
                    </a:lnTo>
                    <a:lnTo>
                      <a:pt x="108" y="172"/>
                    </a:lnTo>
                    <a:moveTo>
                      <a:pt x="98" y="194"/>
                    </a:moveTo>
                    <a:cubicBezTo>
                      <a:pt x="95" y="193"/>
                      <a:pt x="92" y="192"/>
                      <a:pt x="89" y="190"/>
                    </a:cubicBezTo>
                    <a:cubicBezTo>
                      <a:pt x="86" y="188"/>
                      <a:pt x="84" y="186"/>
                      <a:pt x="81" y="184"/>
                    </a:cubicBezTo>
                    <a:cubicBezTo>
                      <a:pt x="77" y="178"/>
                      <a:pt x="73" y="173"/>
                      <a:pt x="71" y="166"/>
                    </a:cubicBezTo>
                    <a:cubicBezTo>
                      <a:pt x="70" y="163"/>
                      <a:pt x="69" y="159"/>
                      <a:pt x="68" y="155"/>
                    </a:cubicBezTo>
                    <a:cubicBezTo>
                      <a:pt x="67" y="151"/>
                      <a:pt x="66" y="147"/>
                      <a:pt x="65" y="142"/>
                    </a:cubicBezTo>
                    <a:cubicBezTo>
                      <a:pt x="62" y="126"/>
                      <a:pt x="60" y="110"/>
                      <a:pt x="61" y="93"/>
                    </a:cubicBezTo>
                    <a:cubicBezTo>
                      <a:pt x="61" y="84"/>
                      <a:pt x="62" y="74"/>
                      <a:pt x="64" y="65"/>
                    </a:cubicBezTo>
                    <a:cubicBezTo>
                      <a:pt x="60" y="68"/>
                      <a:pt x="55" y="71"/>
                      <a:pt x="51" y="74"/>
                    </a:cubicBezTo>
                    <a:cubicBezTo>
                      <a:pt x="40" y="82"/>
                      <a:pt x="30" y="90"/>
                      <a:pt x="19" y="97"/>
                    </a:cubicBezTo>
                    <a:cubicBezTo>
                      <a:pt x="14" y="101"/>
                      <a:pt x="7" y="100"/>
                      <a:pt x="4" y="95"/>
                    </a:cubicBezTo>
                    <a:cubicBezTo>
                      <a:pt x="0" y="90"/>
                      <a:pt x="2" y="84"/>
                      <a:pt x="6" y="81"/>
                    </a:cubicBezTo>
                    <a:cubicBezTo>
                      <a:pt x="18" y="72"/>
                      <a:pt x="30" y="63"/>
                      <a:pt x="42" y="54"/>
                    </a:cubicBezTo>
                    <a:cubicBezTo>
                      <a:pt x="49" y="50"/>
                      <a:pt x="55" y="45"/>
                      <a:pt x="62" y="40"/>
                    </a:cubicBezTo>
                    <a:cubicBezTo>
                      <a:pt x="66" y="37"/>
                      <a:pt x="70" y="35"/>
                      <a:pt x="74" y="32"/>
                    </a:cubicBezTo>
                    <a:cubicBezTo>
                      <a:pt x="75" y="32"/>
                      <a:pt x="76" y="30"/>
                      <a:pt x="77" y="30"/>
                    </a:cubicBezTo>
                    <a:cubicBezTo>
                      <a:pt x="79" y="29"/>
                      <a:pt x="79" y="28"/>
                      <a:pt x="80" y="27"/>
                    </a:cubicBezTo>
                    <a:cubicBezTo>
                      <a:pt x="83" y="23"/>
                      <a:pt x="88" y="19"/>
                      <a:pt x="93" y="18"/>
                    </a:cubicBezTo>
                    <a:cubicBezTo>
                      <a:pt x="94" y="18"/>
                      <a:pt x="95" y="18"/>
                      <a:pt x="97" y="19"/>
                    </a:cubicBezTo>
                    <a:cubicBezTo>
                      <a:pt x="112" y="12"/>
                      <a:pt x="129" y="7"/>
                      <a:pt x="145" y="4"/>
                    </a:cubicBezTo>
                    <a:cubicBezTo>
                      <a:pt x="162" y="1"/>
                      <a:pt x="179" y="0"/>
                      <a:pt x="196" y="4"/>
                    </a:cubicBezTo>
                    <a:cubicBezTo>
                      <a:pt x="211" y="7"/>
                      <a:pt x="226" y="15"/>
                      <a:pt x="238" y="26"/>
                    </a:cubicBezTo>
                    <a:cubicBezTo>
                      <a:pt x="243" y="32"/>
                      <a:pt x="246" y="38"/>
                      <a:pt x="249" y="44"/>
                    </a:cubicBezTo>
                    <a:cubicBezTo>
                      <a:pt x="252" y="52"/>
                      <a:pt x="252" y="60"/>
                      <a:pt x="251" y="68"/>
                    </a:cubicBezTo>
                    <a:cubicBezTo>
                      <a:pt x="250" y="74"/>
                      <a:pt x="247" y="81"/>
                      <a:pt x="244" y="87"/>
                    </a:cubicBezTo>
                    <a:cubicBezTo>
                      <a:pt x="241" y="94"/>
                      <a:pt x="236" y="100"/>
                      <a:pt x="231" y="106"/>
                    </a:cubicBezTo>
                    <a:cubicBezTo>
                      <a:pt x="226" y="112"/>
                      <a:pt x="221" y="117"/>
                      <a:pt x="215" y="123"/>
                    </a:cubicBezTo>
                    <a:cubicBezTo>
                      <a:pt x="210" y="127"/>
                      <a:pt x="205" y="132"/>
                      <a:pt x="200" y="137"/>
                    </a:cubicBezTo>
                    <a:cubicBezTo>
                      <a:pt x="187" y="148"/>
                      <a:pt x="174" y="159"/>
                      <a:pt x="161" y="169"/>
                    </a:cubicBezTo>
                    <a:cubicBezTo>
                      <a:pt x="154" y="174"/>
                      <a:pt x="147" y="178"/>
                      <a:pt x="140" y="183"/>
                    </a:cubicBezTo>
                    <a:cubicBezTo>
                      <a:pt x="134" y="187"/>
                      <a:pt x="127" y="191"/>
                      <a:pt x="119" y="193"/>
                    </a:cubicBezTo>
                    <a:cubicBezTo>
                      <a:pt x="115" y="195"/>
                      <a:pt x="111" y="195"/>
                      <a:pt x="106" y="195"/>
                    </a:cubicBezTo>
                    <a:cubicBezTo>
                      <a:pt x="104" y="195"/>
                      <a:pt x="101" y="195"/>
                      <a:pt x="98" y="19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" name="Google Shape;326;p20"/>
            <p:cNvGrpSpPr/>
            <p:nvPr/>
          </p:nvGrpSpPr>
          <p:grpSpPr>
            <a:xfrm>
              <a:off x="6826002" y="4604000"/>
              <a:ext cx="2779566" cy="570008"/>
              <a:chOff x="3240" y="1231560"/>
              <a:chExt cx="1292040" cy="264960"/>
            </a:xfrm>
          </p:grpSpPr>
          <p:sp>
            <p:nvSpPr>
              <p:cNvPr id="327" name="Google Shape;327;p20"/>
              <p:cNvSpPr/>
              <p:nvPr/>
            </p:nvSpPr>
            <p:spPr>
              <a:xfrm>
                <a:off x="3600" y="1383840"/>
                <a:ext cx="35280" cy="12240"/>
              </a:xfrm>
              <a:custGeom>
                <a:rect b="b" l="l" r="r" t="t"/>
                <a:pathLst>
                  <a:path extrusionOk="0" h="34" w="98">
                    <a:moveTo>
                      <a:pt x="37" y="32"/>
                    </a:moveTo>
                    <a:cubicBezTo>
                      <a:pt x="32" y="31"/>
                      <a:pt x="28" y="31"/>
                      <a:pt x="24" y="31"/>
                    </a:cubicBezTo>
                    <a:cubicBezTo>
                      <a:pt x="19" y="30"/>
                      <a:pt x="14" y="29"/>
                      <a:pt x="9" y="27"/>
                    </a:cubicBezTo>
                    <a:cubicBezTo>
                      <a:pt x="3" y="24"/>
                      <a:pt x="0" y="17"/>
                      <a:pt x="3" y="10"/>
                    </a:cubicBezTo>
                    <a:cubicBezTo>
                      <a:pt x="6" y="3"/>
                      <a:pt x="14" y="0"/>
                      <a:pt x="20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3" y="5"/>
                      <a:pt x="25" y="6"/>
                      <a:pt x="27" y="6"/>
                    </a:cubicBezTo>
                    <a:cubicBezTo>
                      <a:pt x="31" y="7"/>
                      <a:pt x="37" y="7"/>
                      <a:pt x="42" y="8"/>
                    </a:cubicBezTo>
                    <a:cubicBezTo>
                      <a:pt x="51" y="8"/>
                      <a:pt x="59" y="8"/>
                      <a:pt x="68" y="8"/>
                    </a:cubicBezTo>
                    <a:cubicBezTo>
                      <a:pt x="74" y="8"/>
                      <a:pt x="80" y="8"/>
                      <a:pt x="86" y="8"/>
                    </a:cubicBezTo>
                    <a:cubicBezTo>
                      <a:pt x="92" y="8"/>
                      <a:pt x="97" y="14"/>
                      <a:pt x="97" y="20"/>
                    </a:cubicBezTo>
                    <a:cubicBezTo>
                      <a:pt x="97" y="27"/>
                      <a:pt x="91" y="32"/>
                      <a:pt x="85" y="32"/>
                    </a:cubicBezTo>
                    <a:cubicBezTo>
                      <a:pt x="74" y="32"/>
                      <a:pt x="62" y="32"/>
                      <a:pt x="51" y="33"/>
                    </a:cubicBezTo>
                    <a:cubicBezTo>
                      <a:pt x="50" y="33"/>
                      <a:pt x="49" y="33"/>
                      <a:pt x="48" y="33"/>
                    </a:cubicBezTo>
                    <a:cubicBezTo>
                      <a:pt x="45" y="33"/>
                      <a:pt x="41" y="32"/>
                      <a:pt x="37" y="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0"/>
              <p:cNvSpPr/>
              <p:nvPr/>
            </p:nvSpPr>
            <p:spPr>
              <a:xfrm>
                <a:off x="3240" y="1405080"/>
                <a:ext cx="59400" cy="19440"/>
              </a:xfrm>
              <a:custGeom>
                <a:rect b="b" l="l" r="r" t="t"/>
                <a:pathLst>
                  <a:path extrusionOk="0" h="54" w="165">
                    <a:moveTo>
                      <a:pt x="7" y="52"/>
                    </a:moveTo>
                    <a:cubicBezTo>
                      <a:pt x="2" y="48"/>
                      <a:pt x="0" y="40"/>
                      <a:pt x="2" y="34"/>
                    </a:cubicBezTo>
                    <a:cubicBezTo>
                      <a:pt x="5" y="28"/>
                      <a:pt x="13" y="25"/>
                      <a:pt x="19" y="28"/>
                    </a:cubicBezTo>
                    <a:cubicBezTo>
                      <a:pt x="26" y="27"/>
                      <a:pt x="34" y="25"/>
                      <a:pt x="41" y="23"/>
                    </a:cubicBezTo>
                    <a:cubicBezTo>
                      <a:pt x="49" y="21"/>
                      <a:pt x="56" y="20"/>
                      <a:pt x="63" y="18"/>
                    </a:cubicBezTo>
                    <a:cubicBezTo>
                      <a:pt x="77" y="15"/>
                      <a:pt x="91" y="13"/>
                      <a:pt x="105" y="10"/>
                    </a:cubicBezTo>
                    <a:lnTo>
                      <a:pt x="104" y="10"/>
                    </a:lnTo>
                    <a:cubicBezTo>
                      <a:pt x="107" y="10"/>
                      <a:pt x="110" y="9"/>
                      <a:pt x="113" y="8"/>
                    </a:cubicBezTo>
                    <a:cubicBezTo>
                      <a:pt x="116" y="8"/>
                      <a:pt x="119" y="7"/>
                      <a:pt x="122" y="7"/>
                    </a:cubicBezTo>
                    <a:cubicBezTo>
                      <a:pt x="123" y="7"/>
                      <a:pt x="123" y="7"/>
                      <a:pt x="124" y="7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33" y="5"/>
                      <a:pt x="142" y="3"/>
                      <a:pt x="152" y="2"/>
                    </a:cubicBezTo>
                    <a:cubicBezTo>
                      <a:pt x="156" y="0"/>
                      <a:pt x="162" y="4"/>
                      <a:pt x="163" y="9"/>
                    </a:cubicBezTo>
                    <a:cubicBezTo>
                      <a:pt x="164" y="14"/>
                      <a:pt x="161" y="20"/>
                      <a:pt x="155" y="21"/>
                    </a:cubicBezTo>
                    <a:cubicBezTo>
                      <a:pt x="131" y="27"/>
                      <a:pt x="106" y="32"/>
                      <a:pt x="82" y="38"/>
                    </a:cubicBezTo>
                    <a:cubicBezTo>
                      <a:pt x="70" y="40"/>
                      <a:pt x="57" y="43"/>
                      <a:pt x="45" y="46"/>
                    </a:cubicBezTo>
                    <a:cubicBezTo>
                      <a:pt x="39" y="48"/>
                      <a:pt x="33" y="50"/>
                      <a:pt x="27" y="52"/>
                    </a:cubicBezTo>
                    <a:cubicBezTo>
                      <a:pt x="24" y="53"/>
                      <a:pt x="19" y="53"/>
                      <a:pt x="16" y="53"/>
                    </a:cubicBezTo>
                    <a:cubicBezTo>
                      <a:pt x="13" y="53"/>
                      <a:pt x="10" y="53"/>
                      <a:pt x="7" y="5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0"/>
              <p:cNvSpPr/>
              <p:nvPr/>
            </p:nvSpPr>
            <p:spPr>
              <a:xfrm>
                <a:off x="129240" y="1321560"/>
                <a:ext cx="47160" cy="110880"/>
              </a:xfrm>
              <a:custGeom>
                <a:rect b="b" l="l" r="r" t="t"/>
                <a:pathLst>
                  <a:path extrusionOk="0" h="308" w="131">
                    <a:moveTo>
                      <a:pt x="51" y="307"/>
                    </a:moveTo>
                    <a:cubicBezTo>
                      <a:pt x="43" y="307"/>
                      <a:pt x="35" y="303"/>
                      <a:pt x="28" y="299"/>
                    </a:cubicBezTo>
                    <a:cubicBezTo>
                      <a:pt x="21" y="295"/>
                      <a:pt x="16" y="289"/>
                      <a:pt x="11" y="284"/>
                    </a:cubicBezTo>
                    <a:cubicBezTo>
                      <a:pt x="9" y="280"/>
                      <a:pt x="7" y="277"/>
                      <a:pt x="5" y="274"/>
                    </a:cubicBezTo>
                    <a:cubicBezTo>
                      <a:pt x="3" y="270"/>
                      <a:pt x="2" y="266"/>
                      <a:pt x="1" y="263"/>
                    </a:cubicBezTo>
                    <a:cubicBezTo>
                      <a:pt x="0" y="260"/>
                      <a:pt x="1" y="258"/>
                      <a:pt x="1" y="256"/>
                    </a:cubicBezTo>
                    <a:cubicBezTo>
                      <a:pt x="2" y="249"/>
                      <a:pt x="6" y="243"/>
                      <a:pt x="13" y="243"/>
                    </a:cubicBezTo>
                    <a:cubicBezTo>
                      <a:pt x="20" y="243"/>
                      <a:pt x="26" y="249"/>
                      <a:pt x="26" y="256"/>
                    </a:cubicBezTo>
                    <a:cubicBezTo>
                      <a:pt x="26" y="257"/>
                      <a:pt x="26" y="258"/>
                      <a:pt x="26" y="259"/>
                    </a:cubicBezTo>
                    <a:cubicBezTo>
                      <a:pt x="26" y="260"/>
                      <a:pt x="26" y="261"/>
                      <a:pt x="27" y="262"/>
                    </a:cubicBezTo>
                    <a:cubicBezTo>
                      <a:pt x="27" y="264"/>
                      <a:pt x="28" y="265"/>
                      <a:pt x="29" y="267"/>
                    </a:cubicBezTo>
                    <a:cubicBezTo>
                      <a:pt x="30" y="268"/>
                      <a:pt x="31" y="270"/>
                      <a:pt x="33" y="271"/>
                    </a:cubicBezTo>
                    <a:cubicBezTo>
                      <a:pt x="34" y="272"/>
                      <a:pt x="35" y="274"/>
                      <a:pt x="36" y="275"/>
                    </a:cubicBezTo>
                    <a:cubicBezTo>
                      <a:pt x="38" y="276"/>
                      <a:pt x="39" y="277"/>
                      <a:pt x="40" y="278"/>
                    </a:cubicBezTo>
                    <a:cubicBezTo>
                      <a:pt x="42" y="279"/>
                      <a:pt x="43" y="280"/>
                      <a:pt x="45" y="281"/>
                    </a:cubicBezTo>
                    <a:cubicBezTo>
                      <a:pt x="46" y="281"/>
                      <a:pt x="46" y="282"/>
                      <a:pt x="48" y="282"/>
                    </a:cubicBezTo>
                    <a:cubicBezTo>
                      <a:pt x="49" y="282"/>
                      <a:pt x="49" y="283"/>
                      <a:pt x="50" y="283"/>
                    </a:cubicBezTo>
                    <a:lnTo>
                      <a:pt x="49" y="282"/>
                    </a:lnTo>
                    <a:cubicBezTo>
                      <a:pt x="50" y="283"/>
                      <a:pt x="51" y="283"/>
                      <a:pt x="52" y="283"/>
                    </a:cubicBezTo>
                    <a:lnTo>
                      <a:pt x="53" y="283"/>
                    </a:lnTo>
                    <a:lnTo>
                      <a:pt x="54" y="283"/>
                    </a:lnTo>
                    <a:lnTo>
                      <a:pt x="55" y="283"/>
                    </a:lnTo>
                    <a:cubicBezTo>
                      <a:pt x="55" y="282"/>
                      <a:pt x="56" y="281"/>
                      <a:pt x="58" y="281"/>
                    </a:cubicBezTo>
                    <a:cubicBezTo>
                      <a:pt x="58" y="280"/>
                      <a:pt x="58" y="279"/>
                      <a:pt x="59" y="279"/>
                    </a:cubicBezTo>
                    <a:cubicBezTo>
                      <a:pt x="59" y="279"/>
                      <a:pt x="60" y="278"/>
                      <a:pt x="60" y="277"/>
                    </a:cubicBezTo>
                    <a:cubicBezTo>
                      <a:pt x="60" y="277"/>
                      <a:pt x="61" y="277"/>
                      <a:pt x="61" y="276"/>
                    </a:cubicBezTo>
                    <a:lnTo>
                      <a:pt x="62" y="275"/>
                    </a:lnTo>
                    <a:cubicBezTo>
                      <a:pt x="62" y="274"/>
                      <a:pt x="62" y="272"/>
                      <a:pt x="63" y="271"/>
                    </a:cubicBezTo>
                    <a:cubicBezTo>
                      <a:pt x="63" y="269"/>
                      <a:pt x="63" y="267"/>
                      <a:pt x="63" y="264"/>
                    </a:cubicBezTo>
                    <a:cubicBezTo>
                      <a:pt x="63" y="265"/>
                      <a:pt x="63" y="265"/>
                      <a:pt x="63" y="265"/>
                    </a:cubicBezTo>
                    <a:cubicBezTo>
                      <a:pt x="63" y="261"/>
                      <a:pt x="63" y="256"/>
                      <a:pt x="63" y="252"/>
                    </a:cubicBezTo>
                    <a:cubicBezTo>
                      <a:pt x="63" y="246"/>
                      <a:pt x="62" y="240"/>
                      <a:pt x="61" y="235"/>
                    </a:cubicBezTo>
                    <a:cubicBezTo>
                      <a:pt x="60" y="228"/>
                      <a:pt x="58" y="221"/>
                      <a:pt x="56" y="214"/>
                    </a:cubicBezTo>
                    <a:cubicBezTo>
                      <a:pt x="46" y="186"/>
                      <a:pt x="32" y="160"/>
                      <a:pt x="23" y="132"/>
                    </a:cubicBezTo>
                    <a:cubicBezTo>
                      <a:pt x="17" y="115"/>
                      <a:pt x="15" y="98"/>
                      <a:pt x="17" y="81"/>
                    </a:cubicBezTo>
                    <a:cubicBezTo>
                      <a:pt x="18" y="64"/>
                      <a:pt x="25" y="48"/>
                      <a:pt x="35" y="35"/>
                    </a:cubicBezTo>
                    <a:cubicBezTo>
                      <a:pt x="40" y="29"/>
                      <a:pt x="46" y="24"/>
                      <a:pt x="52" y="19"/>
                    </a:cubicBezTo>
                    <a:cubicBezTo>
                      <a:pt x="59" y="14"/>
                      <a:pt x="67" y="9"/>
                      <a:pt x="74" y="6"/>
                    </a:cubicBezTo>
                    <a:cubicBezTo>
                      <a:pt x="90" y="0"/>
                      <a:pt x="107" y="1"/>
                      <a:pt x="119" y="12"/>
                    </a:cubicBezTo>
                    <a:cubicBezTo>
                      <a:pt x="123" y="16"/>
                      <a:pt x="127" y="20"/>
                      <a:pt x="128" y="25"/>
                    </a:cubicBezTo>
                    <a:cubicBezTo>
                      <a:pt x="130" y="31"/>
                      <a:pt x="130" y="37"/>
                      <a:pt x="128" y="44"/>
                    </a:cubicBezTo>
                    <a:cubicBezTo>
                      <a:pt x="126" y="50"/>
                      <a:pt x="124" y="56"/>
                      <a:pt x="122" y="63"/>
                    </a:cubicBezTo>
                    <a:cubicBezTo>
                      <a:pt x="120" y="67"/>
                      <a:pt x="119" y="72"/>
                      <a:pt x="117" y="76"/>
                    </a:cubicBezTo>
                    <a:cubicBezTo>
                      <a:pt x="116" y="79"/>
                      <a:pt x="116" y="81"/>
                      <a:pt x="115" y="84"/>
                    </a:cubicBezTo>
                    <a:cubicBezTo>
                      <a:pt x="114" y="86"/>
                      <a:pt x="114" y="88"/>
                      <a:pt x="113" y="90"/>
                    </a:cubicBezTo>
                    <a:cubicBezTo>
                      <a:pt x="112" y="96"/>
                      <a:pt x="105" y="100"/>
                      <a:pt x="100" y="99"/>
                    </a:cubicBezTo>
                    <a:cubicBezTo>
                      <a:pt x="92" y="98"/>
                      <a:pt x="87" y="91"/>
                      <a:pt x="89" y="83"/>
                    </a:cubicBezTo>
                    <a:cubicBezTo>
                      <a:pt x="90" y="80"/>
                      <a:pt x="91" y="77"/>
                      <a:pt x="93" y="74"/>
                    </a:cubicBezTo>
                    <a:cubicBezTo>
                      <a:pt x="94" y="70"/>
                      <a:pt x="95" y="66"/>
                      <a:pt x="96" y="63"/>
                    </a:cubicBezTo>
                    <a:cubicBezTo>
                      <a:pt x="99" y="55"/>
                      <a:pt x="102" y="46"/>
                      <a:pt x="105" y="37"/>
                    </a:cubicBezTo>
                    <a:cubicBezTo>
                      <a:pt x="105" y="37"/>
                      <a:pt x="105" y="36"/>
                      <a:pt x="105" y="35"/>
                    </a:cubicBezTo>
                    <a:lnTo>
                      <a:pt x="105" y="34"/>
                    </a:lnTo>
                    <a:lnTo>
                      <a:pt x="105" y="35"/>
                    </a:lnTo>
                    <a:lnTo>
                      <a:pt x="105" y="34"/>
                    </a:lnTo>
                    <a:lnTo>
                      <a:pt x="105" y="33"/>
                    </a:ln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3" y="30"/>
                      <a:pt x="103" y="30"/>
                    </a:cubicBezTo>
                    <a:lnTo>
                      <a:pt x="104" y="30"/>
                    </a:lnTo>
                    <a:cubicBezTo>
                      <a:pt x="103" y="30"/>
                      <a:pt x="102" y="30"/>
                      <a:pt x="102" y="29"/>
                    </a:cubicBezTo>
                    <a:lnTo>
                      <a:pt x="101" y="28"/>
                    </a:lnTo>
                    <a:lnTo>
                      <a:pt x="100" y="28"/>
                    </a:lnTo>
                    <a:cubicBezTo>
                      <a:pt x="99" y="27"/>
                      <a:pt x="98" y="27"/>
                      <a:pt x="97" y="27"/>
                    </a:cubicBezTo>
                    <a:cubicBezTo>
                      <a:pt x="97" y="27"/>
                      <a:pt x="96" y="27"/>
                      <a:pt x="95" y="27"/>
                    </a:cubicBezTo>
                    <a:cubicBezTo>
                      <a:pt x="94" y="27"/>
                      <a:pt x="93" y="27"/>
                      <a:pt x="93" y="27"/>
                    </a:cubicBezTo>
                    <a:cubicBezTo>
                      <a:pt x="91" y="27"/>
                      <a:pt x="91" y="27"/>
                      <a:pt x="90" y="27"/>
                    </a:cubicBezTo>
                    <a:cubicBezTo>
                      <a:pt x="88" y="27"/>
                      <a:pt x="87" y="28"/>
                      <a:pt x="85" y="28"/>
                    </a:cubicBezTo>
                    <a:cubicBezTo>
                      <a:pt x="83" y="29"/>
                      <a:pt x="81" y="30"/>
                      <a:pt x="79" y="30"/>
                    </a:cubicBezTo>
                    <a:cubicBezTo>
                      <a:pt x="77" y="32"/>
                      <a:pt x="74" y="33"/>
                      <a:pt x="72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0" y="36"/>
                      <a:pt x="67" y="38"/>
                      <a:pt x="63" y="41"/>
                    </a:cubicBezTo>
                    <a:cubicBezTo>
                      <a:pt x="60" y="44"/>
                      <a:pt x="58" y="46"/>
                      <a:pt x="55" y="49"/>
                    </a:cubicBezTo>
                    <a:cubicBezTo>
                      <a:pt x="53" y="51"/>
                      <a:pt x="52" y="52"/>
                      <a:pt x="51" y="54"/>
                    </a:cubicBezTo>
                    <a:cubicBezTo>
                      <a:pt x="49" y="56"/>
                      <a:pt x="48" y="58"/>
                      <a:pt x="47" y="60"/>
                    </a:cubicBezTo>
                    <a:cubicBezTo>
                      <a:pt x="46" y="62"/>
                      <a:pt x="45" y="65"/>
                      <a:pt x="44" y="68"/>
                    </a:cubicBezTo>
                    <a:cubicBezTo>
                      <a:pt x="42" y="71"/>
                      <a:pt x="42" y="74"/>
                      <a:pt x="41" y="76"/>
                    </a:cubicBezTo>
                    <a:cubicBezTo>
                      <a:pt x="41" y="80"/>
                      <a:pt x="40" y="83"/>
                      <a:pt x="39" y="86"/>
                    </a:cubicBezTo>
                    <a:cubicBezTo>
                      <a:pt x="39" y="90"/>
                      <a:pt x="39" y="93"/>
                      <a:pt x="39" y="96"/>
                    </a:cubicBezTo>
                    <a:cubicBezTo>
                      <a:pt x="40" y="101"/>
                      <a:pt x="41" y="105"/>
                      <a:pt x="41" y="110"/>
                    </a:cubicBezTo>
                    <a:cubicBezTo>
                      <a:pt x="42" y="116"/>
                      <a:pt x="44" y="122"/>
                      <a:pt x="46" y="128"/>
                    </a:cubicBezTo>
                    <a:cubicBezTo>
                      <a:pt x="51" y="141"/>
                      <a:pt x="56" y="155"/>
                      <a:pt x="62" y="168"/>
                    </a:cubicBezTo>
                    <a:cubicBezTo>
                      <a:pt x="68" y="182"/>
                      <a:pt x="74" y="196"/>
                      <a:pt x="79" y="210"/>
                    </a:cubicBezTo>
                    <a:cubicBezTo>
                      <a:pt x="84" y="227"/>
                      <a:pt x="87" y="244"/>
                      <a:pt x="87" y="261"/>
                    </a:cubicBezTo>
                    <a:cubicBezTo>
                      <a:pt x="87" y="269"/>
                      <a:pt x="86" y="277"/>
                      <a:pt x="84" y="284"/>
                    </a:cubicBezTo>
                    <a:cubicBezTo>
                      <a:pt x="81" y="291"/>
                      <a:pt x="76" y="296"/>
                      <a:pt x="70" y="301"/>
                    </a:cubicBezTo>
                    <a:cubicBezTo>
                      <a:pt x="65" y="306"/>
                      <a:pt x="59" y="307"/>
                      <a:pt x="52" y="307"/>
                    </a:cubicBezTo>
                    <a:lnTo>
                      <a:pt x="51" y="307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0"/>
              <p:cNvSpPr/>
              <p:nvPr/>
            </p:nvSpPr>
            <p:spPr>
              <a:xfrm>
                <a:off x="132840" y="1456200"/>
                <a:ext cx="32400" cy="40320"/>
              </a:xfrm>
              <a:custGeom>
                <a:rect b="b" l="l" r="r" t="t"/>
                <a:pathLst>
                  <a:path extrusionOk="0" h="112" w="90">
                    <a:moveTo>
                      <a:pt x="23" y="107"/>
                    </a:moveTo>
                    <a:cubicBezTo>
                      <a:pt x="12" y="101"/>
                      <a:pt x="7" y="90"/>
                      <a:pt x="3" y="79"/>
                    </a:cubicBezTo>
                    <a:cubicBezTo>
                      <a:pt x="2" y="72"/>
                      <a:pt x="0" y="66"/>
                      <a:pt x="0" y="59"/>
                    </a:cubicBezTo>
                    <a:cubicBezTo>
                      <a:pt x="0" y="53"/>
                      <a:pt x="2" y="47"/>
                      <a:pt x="6" y="42"/>
                    </a:cubicBezTo>
                    <a:cubicBezTo>
                      <a:pt x="9" y="38"/>
                      <a:pt x="13" y="35"/>
                      <a:pt x="19" y="35"/>
                    </a:cubicBezTo>
                    <a:cubicBezTo>
                      <a:pt x="22" y="35"/>
                      <a:pt x="24" y="36"/>
                      <a:pt x="27" y="38"/>
                    </a:cubicBezTo>
                    <a:cubicBezTo>
                      <a:pt x="27" y="38"/>
                      <a:pt x="28" y="38"/>
                      <a:pt x="29" y="39"/>
                    </a:cubicBezTo>
                    <a:cubicBezTo>
                      <a:pt x="35" y="42"/>
                      <a:pt x="36" y="51"/>
                      <a:pt x="33" y="56"/>
                    </a:cubicBezTo>
                    <a:cubicBezTo>
                      <a:pt x="31" y="59"/>
                      <a:pt x="28" y="61"/>
                      <a:pt x="25" y="62"/>
                    </a:cubicBezTo>
                    <a:cubicBezTo>
                      <a:pt x="25" y="64"/>
                      <a:pt x="25" y="66"/>
                      <a:pt x="25" y="67"/>
                    </a:cubicBezTo>
                    <a:cubicBezTo>
                      <a:pt x="26" y="70"/>
                      <a:pt x="27" y="72"/>
                      <a:pt x="28" y="74"/>
                    </a:cubicBezTo>
                    <a:cubicBezTo>
                      <a:pt x="28" y="75"/>
                      <a:pt x="28" y="76"/>
                      <a:pt x="28" y="76"/>
                    </a:cubicBezTo>
                    <a:lnTo>
                      <a:pt x="28" y="75"/>
                    </a:lnTo>
                    <a:cubicBezTo>
                      <a:pt x="28" y="77"/>
                      <a:pt x="29" y="78"/>
                      <a:pt x="29" y="80"/>
                    </a:cubicBezTo>
                    <a:cubicBezTo>
                      <a:pt x="30" y="80"/>
                      <a:pt x="30" y="81"/>
                      <a:pt x="31" y="81"/>
                    </a:cubicBezTo>
                    <a:cubicBezTo>
                      <a:pt x="31" y="83"/>
                      <a:pt x="32" y="83"/>
                      <a:pt x="32" y="84"/>
                    </a:cubicBezTo>
                    <a:cubicBezTo>
                      <a:pt x="32" y="83"/>
                      <a:pt x="31" y="83"/>
                      <a:pt x="31" y="83"/>
                    </a:cubicBezTo>
                    <a:cubicBezTo>
                      <a:pt x="32" y="83"/>
                      <a:pt x="32" y="84"/>
                      <a:pt x="33" y="84"/>
                    </a:cubicBezTo>
                    <a:cubicBezTo>
                      <a:pt x="34" y="85"/>
                      <a:pt x="34" y="86"/>
                      <a:pt x="34" y="86"/>
                    </a:cubicBezTo>
                    <a:lnTo>
                      <a:pt x="35" y="86"/>
                    </a:lnTo>
                    <a:cubicBezTo>
                      <a:pt x="36" y="86"/>
                      <a:pt x="36" y="86"/>
                      <a:pt x="36" y="86"/>
                    </a:cubicBezTo>
                    <a:lnTo>
                      <a:pt x="35" y="86"/>
                    </a:lnTo>
                    <a:cubicBezTo>
                      <a:pt x="36" y="86"/>
                      <a:pt x="38" y="86"/>
                      <a:pt x="38" y="86"/>
                    </a:cubicBezTo>
                    <a:cubicBezTo>
                      <a:pt x="38" y="86"/>
                      <a:pt x="39" y="86"/>
                      <a:pt x="39" y="85"/>
                    </a:cubicBezTo>
                    <a:lnTo>
                      <a:pt x="40" y="85"/>
                    </a:lnTo>
                    <a:cubicBezTo>
                      <a:pt x="41" y="84"/>
                      <a:pt x="41" y="84"/>
                      <a:pt x="42" y="83"/>
                    </a:cubicBezTo>
                    <a:cubicBezTo>
                      <a:pt x="44" y="81"/>
                      <a:pt x="46" y="80"/>
                      <a:pt x="48" y="78"/>
                    </a:cubicBezTo>
                    <a:cubicBezTo>
                      <a:pt x="47" y="79"/>
                      <a:pt x="47" y="79"/>
                      <a:pt x="46" y="79"/>
                    </a:cubicBezTo>
                    <a:cubicBezTo>
                      <a:pt x="49" y="76"/>
                      <a:pt x="52" y="73"/>
                      <a:pt x="54" y="70"/>
                    </a:cubicBezTo>
                    <a:cubicBezTo>
                      <a:pt x="55" y="69"/>
                      <a:pt x="56" y="67"/>
                      <a:pt x="57" y="65"/>
                    </a:cubicBezTo>
                    <a:cubicBezTo>
                      <a:pt x="59" y="63"/>
                      <a:pt x="60" y="60"/>
                      <a:pt x="60" y="57"/>
                    </a:cubicBezTo>
                    <a:cubicBezTo>
                      <a:pt x="62" y="55"/>
                      <a:pt x="62" y="53"/>
                      <a:pt x="63" y="51"/>
                    </a:cubicBezTo>
                    <a:cubicBezTo>
                      <a:pt x="63" y="49"/>
                      <a:pt x="63" y="48"/>
                      <a:pt x="63" y="46"/>
                    </a:cubicBezTo>
                    <a:cubicBezTo>
                      <a:pt x="63" y="45"/>
                      <a:pt x="63" y="44"/>
                      <a:pt x="63" y="42"/>
                    </a:cubicBezTo>
                    <a:lnTo>
                      <a:pt x="63" y="41"/>
                    </a:lnTo>
                    <a:cubicBezTo>
                      <a:pt x="63" y="39"/>
                      <a:pt x="62" y="38"/>
                      <a:pt x="62" y="38"/>
                    </a:cubicBezTo>
                    <a:lnTo>
                      <a:pt x="63" y="39"/>
                    </a:lnTo>
                    <a:cubicBezTo>
                      <a:pt x="62" y="38"/>
                      <a:pt x="62" y="37"/>
                      <a:pt x="62" y="36"/>
                    </a:cubicBezTo>
                    <a:cubicBezTo>
                      <a:pt x="61" y="35"/>
                      <a:pt x="61" y="35"/>
                      <a:pt x="60" y="34"/>
                    </a:cubicBezTo>
                    <a:cubicBezTo>
                      <a:pt x="60" y="34"/>
                      <a:pt x="60" y="33"/>
                      <a:pt x="59" y="32"/>
                    </a:cubicBezTo>
                    <a:cubicBezTo>
                      <a:pt x="59" y="32"/>
                      <a:pt x="58" y="31"/>
                      <a:pt x="57" y="31"/>
                    </a:cubicBezTo>
                    <a:cubicBezTo>
                      <a:pt x="57" y="30"/>
                      <a:pt x="56" y="30"/>
                      <a:pt x="56" y="30"/>
                    </a:cubicBezTo>
                    <a:cubicBezTo>
                      <a:pt x="55" y="29"/>
                      <a:pt x="55" y="28"/>
                      <a:pt x="54" y="28"/>
                    </a:cubicBezTo>
                    <a:cubicBezTo>
                      <a:pt x="53" y="28"/>
                      <a:pt x="52" y="27"/>
                      <a:pt x="50" y="27"/>
                    </a:cubicBezTo>
                    <a:cubicBezTo>
                      <a:pt x="49" y="26"/>
                      <a:pt x="48" y="26"/>
                      <a:pt x="46" y="26"/>
                    </a:cubicBezTo>
                    <a:cubicBezTo>
                      <a:pt x="43" y="25"/>
                      <a:pt x="41" y="24"/>
                      <a:pt x="38" y="24"/>
                    </a:cubicBezTo>
                    <a:cubicBezTo>
                      <a:pt x="36" y="24"/>
                      <a:pt x="35" y="24"/>
                      <a:pt x="33" y="24"/>
                    </a:cubicBezTo>
                    <a:cubicBezTo>
                      <a:pt x="32" y="24"/>
                      <a:pt x="31" y="24"/>
                      <a:pt x="30" y="24"/>
                    </a:cubicBezTo>
                    <a:cubicBezTo>
                      <a:pt x="24" y="25"/>
                      <a:pt x="18" y="21"/>
                      <a:pt x="17" y="14"/>
                    </a:cubicBezTo>
                    <a:cubicBezTo>
                      <a:pt x="16" y="8"/>
                      <a:pt x="21" y="2"/>
                      <a:pt x="27" y="1"/>
                    </a:cubicBezTo>
                    <a:cubicBezTo>
                      <a:pt x="34" y="0"/>
                      <a:pt x="40" y="0"/>
                      <a:pt x="46" y="1"/>
                    </a:cubicBezTo>
                    <a:cubicBezTo>
                      <a:pt x="53" y="2"/>
                      <a:pt x="59" y="4"/>
                      <a:pt x="64" y="7"/>
                    </a:cubicBezTo>
                    <a:cubicBezTo>
                      <a:pt x="70" y="10"/>
                      <a:pt x="74" y="13"/>
                      <a:pt x="78" y="18"/>
                    </a:cubicBezTo>
                    <a:cubicBezTo>
                      <a:pt x="81" y="23"/>
                      <a:pt x="84" y="28"/>
                      <a:pt x="85" y="34"/>
                    </a:cubicBezTo>
                    <a:cubicBezTo>
                      <a:pt x="89" y="46"/>
                      <a:pt x="85" y="60"/>
                      <a:pt x="80" y="72"/>
                    </a:cubicBezTo>
                    <a:cubicBezTo>
                      <a:pt x="75" y="84"/>
                      <a:pt x="66" y="95"/>
                      <a:pt x="56" y="103"/>
                    </a:cubicBezTo>
                    <a:cubicBezTo>
                      <a:pt x="50" y="108"/>
                      <a:pt x="43" y="111"/>
                      <a:pt x="35" y="111"/>
                    </a:cubicBezTo>
                    <a:cubicBezTo>
                      <a:pt x="31" y="111"/>
                      <a:pt x="27" y="109"/>
                      <a:pt x="23" y="10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0"/>
              <p:cNvSpPr/>
              <p:nvPr/>
            </p:nvSpPr>
            <p:spPr>
              <a:xfrm>
                <a:off x="134640" y="1271520"/>
                <a:ext cx="29880" cy="39960"/>
              </a:xfrm>
              <a:custGeom>
                <a:rect b="b" l="l" r="r" t="t"/>
                <a:pathLst>
                  <a:path extrusionOk="0" h="111" w="83">
                    <a:moveTo>
                      <a:pt x="38" y="99"/>
                    </a:moveTo>
                    <a:cubicBezTo>
                      <a:pt x="37" y="91"/>
                      <a:pt x="38" y="83"/>
                      <a:pt x="38" y="75"/>
                    </a:cubicBezTo>
                    <a:cubicBezTo>
                      <a:pt x="34" y="79"/>
                      <a:pt x="29" y="85"/>
                      <a:pt x="25" y="90"/>
                    </a:cubicBezTo>
                    <a:lnTo>
                      <a:pt x="25" y="91"/>
                    </a:lnTo>
                    <a:cubicBezTo>
                      <a:pt x="25" y="90"/>
                      <a:pt x="25" y="90"/>
                      <a:pt x="25" y="90"/>
                    </a:cubicBezTo>
                    <a:cubicBezTo>
                      <a:pt x="23" y="95"/>
                      <a:pt x="17" y="98"/>
                      <a:pt x="11" y="96"/>
                    </a:cubicBezTo>
                    <a:cubicBezTo>
                      <a:pt x="3" y="95"/>
                      <a:pt x="0" y="86"/>
                      <a:pt x="3" y="79"/>
                    </a:cubicBezTo>
                    <a:cubicBezTo>
                      <a:pt x="4" y="77"/>
                      <a:pt x="5" y="75"/>
                      <a:pt x="7" y="74"/>
                    </a:cubicBezTo>
                    <a:cubicBezTo>
                      <a:pt x="8" y="72"/>
                      <a:pt x="9" y="71"/>
                      <a:pt x="11" y="69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15" y="65"/>
                      <a:pt x="19" y="61"/>
                      <a:pt x="23" y="56"/>
                    </a:cubicBezTo>
                    <a:cubicBezTo>
                      <a:pt x="30" y="47"/>
                      <a:pt x="38" y="39"/>
                      <a:pt x="45" y="30"/>
                    </a:cubicBezTo>
                    <a:cubicBezTo>
                      <a:pt x="47" y="28"/>
                      <a:pt x="48" y="25"/>
                      <a:pt x="50" y="22"/>
                    </a:cubicBezTo>
                    <a:cubicBezTo>
                      <a:pt x="52" y="17"/>
                      <a:pt x="54" y="11"/>
                      <a:pt x="58" y="5"/>
                    </a:cubicBezTo>
                    <a:cubicBezTo>
                      <a:pt x="60" y="2"/>
                      <a:pt x="65" y="0"/>
                      <a:pt x="69" y="1"/>
                    </a:cubicBezTo>
                    <a:cubicBezTo>
                      <a:pt x="73" y="2"/>
                      <a:pt x="78" y="5"/>
                      <a:pt x="79" y="9"/>
                    </a:cubicBezTo>
                    <a:cubicBezTo>
                      <a:pt x="82" y="15"/>
                      <a:pt x="79" y="21"/>
                      <a:pt x="76" y="26"/>
                    </a:cubicBezTo>
                    <a:cubicBezTo>
                      <a:pt x="75" y="29"/>
                      <a:pt x="73" y="31"/>
                      <a:pt x="72" y="33"/>
                    </a:cubicBezTo>
                    <a:cubicBezTo>
                      <a:pt x="71" y="35"/>
                      <a:pt x="70" y="37"/>
                      <a:pt x="69" y="39"/>
                    </a:cubicBezTo>
                    <a:cubicBezTo>
                      <a:pt x="69" y="42"/>
                      <a:pt x="68" y="44"/>
                      <a:pt x="67" y="47"/>
                    </a:cubicBezTo>
                    <a:cubicBezTo>
                      <a:pt x="66" y="50"/>
                      <a:pt x="66" y="53"/>
                      <a:pt x="65" y="56"/>
                    </a:cubicBezTo>
                    <a:cubicBezTo>
                      <a:pt x="64" y="62"/>
                      <a:pt x="63" y="68"/>
                      <a:pt x="62" y="74"/>
                    </a:cubicBezTo>
                    <a:cubicBezTo>
                      <a:pt x="62" y="81"/>
                      <a:pt x="62" y="86"/>
                      <a:pt x="62" y="92"/>
                    </a:cubicBezTo>
                    <a:cubicBezTo>
                      <a:pt x="62" y="93"/>
                      <a:pt x="62" y="95"/>
                      <a:pt x="62" y="96"/>
                    </a:cubicBezTo>
                    <a:cubicBezTo>
                      <a:pt x="63" y="103"/>
                      <a:pt x="58" y="109"/>
                      <a:pt x="51" y="110"/>
                    </a:cubicBezTo>
                    <a:lnTo>
                      <a:pt x="50" y="110"/>
                    </a:lnTo>
                    <a:cubicBezTo>
                      <a:pt x="44" y="110"/>
                      <a:pt x="38" y="105"/>
                      <a:pt x="38" y="9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0"/>
              <p:cNvSpPr/>
              <p:nvPr/>
            </p:nvSpPr>
            <p:spPr>
              <a:xfrm>
                <a:off x="196200" y="1319040"/>
                <a:ext cx="62280" cy="93600"/>
              </a:xfrm>
              <a:custGeom>
                <a:rect b="b" l="l" r="r" t="t"/>
                <a:pathLst>
                  <a:path extrusionOk="0" h="260" w="173">
                    <a:moveTo>
                      <a:pt x="39" y="235"/>
                    </a:moveTo>
                    <a:cubicBezTo>
                      <a:pt x="40" y="235"/>
                      <a:pt x="40" y="235"/>
                      <a:pt x="40" y="235"/>
                    </a:cubicBezTo>
                    <a:lnTo>
                      <a:pt x="41" y="235"/>
                    </a:lnTo>
                    <a:cubicBezTo>
                      <a:pt x="42" y="235"/>
                      <a:pt x="42" y="235"/>
                      <a:pt x="43" y="234"/>
                    </a:cubicBezTo>
                    <a:cubicBezTo>
                      <a:pt x="44" y="234"/>
                      <a:pt x="45" y="234"/>
                      <a:pt x="46" y="233"/>
                    </a:cubicBezTo>
                    <a:lnTo>
                      <a:pt x="45" y="234"/>
                    </a:lnTo>
                    <a:cubicBezTo>
                      <a:pt x="46" y="233"/>
                      <a:pt x="48" y="232"/>
                      <a:pt x="50" y="231"/>
                    </a:cubicBezTo>
                    <a:cubicBezTo>
                      <a:pt x="51" y="230"/>
                      <a:pt x="52" y="229"/>
                      <a:pt x="53" y="228"/>
                    </a:cubicBezTo>
                    <a:cubicBezTo>
                      <a:pt x="56" y="226"/>
                      <a:pt x="59" y="223"/>
                      <a:pt x="61" y="221"/>
                    </a:cubicBezTo>
                    <a:cubicBezTo>
                      <a:pt x="65" y="217"/>
                      <a:pt x="68" y="212"/>
                      <a:pt x="71" y="207"/>
                    </a:cubicBezTo>
                    <a:cubicBezTo>
                      <a:pt x="74" y="204"/>
                      <a:pt x="75" y="201"/>
                      <a:pt x="78" y="198"/>
                    </a:cubicBezTo>
                    <a:cubicBezTo>
                      <a:pt x="78" y="195"/>
                      <a:pt x="78" y="192"/>
                      <a:pt x="79" y="189"/>
                    </a:cubicBezTo>
                    <a:cubicBezTo>
                      <a:pt x="80" y="187"/>
                      <a:pt x="80" y="185"/>
                      <a:pt x="81" y="182"/>
                    </a:cubicBezTo>
                    <a:cubicBezTo>
                      <a:pt x="82" y="176"/>
                      <a:pt x="84" y="171"/>
                      <a:pt x="85" y="165"/>
                    </a:cubicBezTo>
                    <a:cubicBezTo>
                      <a:pt x="85" y="161"/>
                      <a:pt x="86" y="158"/>
                      <a:pt x="87" y="154"/>
                    </a:cubicBezTo>
                    <a:cubicBezTo>
                      <a:pt x="87" y="153"/>
                      <a:pt x="87" y="152"/>
                      <a:pt x="87" y="151"/>
                    </a:cubicBezTo>
                    <a:lnTo>
                      <a:pt x="87" y="150"/>
                    </a:lnTo>
                    <a:cubicBezTo>
                      <a:pt x="87" y="149"/>
                      <a:pt x="87" y="148"/>
                      <a:pt x="86" y="148"/>
                    </a:cubicBezTo>
                    <a:cubicBezTo>
                      <a:pt x="86" y="147"/>
                      <a:pt x="85" y="146"/>
                      <a:pt x="85" y="146"/>
                    </a:cubicBezTo>
                    <a:cubicBezTo>
                      <a:pt x="85" y="145"/>
                      <a:pt x="85" y="145"/>
                      <a:pt x="85" y="145"/>
                    </a:cubicBezTo>
                    <a:lnTo>
                      <a:pt x="85" y="146"/>
                    </a:lnTo>
                    <a:cubicBezTo>
                      <a:pt x="84" y="144"/>
                      <a:pt x="84" y="144"/>
                      <a:pt x="83" y="143"/>
                    </a:cubicBezTo>
                    <a:lnTo>
                      <a:pt x="84" y="143"/>
                    </a:lnTo>
                    <a:cubicBezTo>
                      <a:pt x="82" y="142"/>
                      <a:pt x="82" y="141"/>
                      <a:pt x="81" y="141"/>
                    </a:cubicBezTo>
                    <a:cubicBezTo>
                      <a:pt x="81" y="140"/>
                      <a:pt x="80" y="140"/>
                      <a:pt x="80" y="140"/>
                    </a:cubicBezTo>
                    <a:cubicBezTo>
                      <a:pt x="79" y="139"/>
                      <a:pt x="78" y="139"/>
                      <a:pt x="77" y="138"/>
                    </a:cubicBezTo>
                    <a:cubicBezTo>
                      <a:pt x="78" y="139"/>
                      <a:pt x="78" y="139"/>
                      <a:pt x="79" y="139"/>
                    </a:cubicBezTo>
                    <a:cubicBezTo>
                      <a:pt x="78" y="139"/>
                      <a:pt x="77" y="138"/>
                      <a:pt x="76" y="137"/>
                    </a:cubicBezTo>
                    <a:cubicBezTo>
                      <a:pt x="75" y="137"/>
                      <a:pt x="74" y="137"/>
                      <a:pt x="73" y="137"/>
                    </a:cubicBezTo>
                    <a:cubicBezTo>
                      <a:pt x="72" y="136"/>
                      <a:pt x="71" y="136"/>
                      <a:pt x="71" y="136"/>
                    </a:cubicBezTo>
                    <a:cubicBezTo>
                      <a:pt x="70" y="136"/>
                      <a:pt x="69" y="136"/>
                      <a:pt x="68" y="136"/>
                    </a:cubicBezTo>
                    <a:cubicBezTo>
                      <a:pt x="67" y="136"/>
                      <a:pt x="67" y="136"/>
                      <a:pt x="66" y="137"/>
                    </a:cubicBezTo>
                    <a:cubicBezTo>
                      <a:pt x="64" y="137"/>
                      <a:pt x="62" y="137"/>
                      <a:pt x="60" y="138"/>
                    </a:cubicBezTo>
                    <a:cubicBezTo>
                      <a:pt x="60" y="138"/>
                      <a:pt x="59" y="139"/>
                      <a:pt x="58" y="139"/>
                    </a:cubicBezTo>
                    <a:cubicBezTo>
                      <a:pt x="56" y="140"/>
                      <a:pt x="54" y="141"/>
                      <a:pt x="53" y="142"/>
                    </a:cubicBezTo>
                    <a:cubicBezTo>
                      <a:pt x="52" y="143"/>
                      <a:pt x="50" y="144"/>
                      <a:pt x="49" y="144"/>
                    </a:cubicBezTo>
                    <a:cubicBezTo>
                      <a:pt x="47" y="146"/>
                      <a:pt x="46" y="147"/>
                      <a:pt x="45" y="149"/>
                    </a:cubicBezTo>
                    <a:cubicBezTo>
                      <a:pt x="43" y="151"/>
                      <a:pt x="41" y="153"/>
                      <a:pt x="39" y="155"/>
                    </a:cubicBezTo>
                    <a:cubicBezTo>
                      <a:pt x="37" y="158"/>
                      <a:pt x="35" y="162"/>
                      <a:pt x="33" y="165"/>
                    </a:cubicBezTo>
                    <a:cubicBezTo>
                      <a:pt x="32" y="168"/>
                      <a:pt x="31" y="171"/>
                      <a:pt x="29" y="175"/>
                    </a:cubicBezTo>
                    <a:cubicBezTo>
                      <a:pt x="28" y="178"/>
                      <a:pt x="28" y="180"/>
                      <a:pt x="27" y="183"/>
                    </a:cubicBezTo>
                    <a:cubicBezTo>
                      <a:pt x="27" y="186"/>
                      <a:pt x="26" y="189"/>
                      <a:pt x="25" y="193"/>
                    </a:cubicBezTo>
                    <a:cubicBezTo>
                      <a:pt x="25" y="195"/>
                      <a:pt x="25" y="198"/>
                      <a:pt x="25" y="201"/>
                    </a:cubicBezTo>
                    <a:cubicBezTo>
                      <a:pt x="25" y="203"/>
                      <a:pt x="26" y="206"/>
                      <a:pt x="26" y="208"/>
                    </a:cubicBezTo>
                    <a:cubicBezTo>
                      <a:pt x="27" y="211"/>
                      <a:pt x="28" y="215"/>
                      <a:pt x="29" y="218"/>
                    </a:cubicBezTo>
                    <a:cubicBezTo>
                      <a:pt x="30" y="222"/>
                      <a:pt x="32" y="225"/>
                      <a:pt x="33" y="229"/>
                    </a:cubicBezTo>
                    <a:cubicBezTo>
                      <a:pt x="34" y="230"/>
                      <a:pt x="35" y="231"/>
                      <a:pt x="35" y="232"/>
                    </a:cubicBezTo>
                    <a:cubicBezTo>
                      <a:pt x="35" y="232"/>
                      <a:pt x="35" y="233"/>
                      <a:pt x="36" y="233"/>
                    </a:cubicBezTo>
                    <a:lnTo>
                      <a:pt x="36" y="234"/>
                    </a:lnTo>
                    <a:lnTo>
                      <a:pt x="37" y="234"/>
                    </a:lnTo>
                    <a:lnTo>
                      <a:pt x="38" y="235"/>
                    </a:lnTo>
                    <a:cubicBezTo>
                      <a:pt x="39" y="235"/>
                      <a:pt x="39" y="235"/>
                      <a:pt x="39" y="235"/>
                    </a:cubicBezTo>
                    <a:moveTo>
                      <a:pt x="35" y="259"/>
                    </a:moveTo>
                    <a:cubicBezTo>
                      <a:pt x="29" y="258"/>
                      <a:pt x="22" y="254"/>
                      <a:pt x="18" y="249"/>
                    </a:cubicBezTo>
                    <a:cubicBezTo>
                      <a:pt x="13" y="243"/>
                      <a:pt x="10" y="235"/>
                      <a:pt x="7" y="228"/>
                    </a:cubicBezTo>
                    <a:cubicBezTo>
                      <a:pt x="1" y="211"/>
                      <a:pt x="0" y="194"/>
                      <a:pt x="4" y="178"/>
                    </a:cubicBezTo>
                    <a:cubicBezTo>
                      <a:pt x="7" y="161"/>
                      <a:pt x="15" y="146"/>
                      <a:pt x="27" y="133"/>
                    </a:cubicBezTo>
                    <a:cubicBezTo>
                      <a:pt x="37" y="122"/>
                      <a:pt x="52" y="112"/>
                      <a:pt x="67" y="112"/>
                    </a:cubicBezTo>
                    <a:cubicBezTo>
                      <a:pt x="83" y="111"/>
                      <a:pt x="99" y="119"/>
                      <a:pt x="106" y="133"/>
                    </a:cubicBezTo>
                    <a:cubicBezTo>
                      <a:pt x="107" y="134"/>
                      <a:pt x="107" y="136"/>
                      <a:pt x="108" y="137"/>
                    </a:cubicBezTo>
                    <a:cubicBezTo>
                      <a:pt x="114" y="123"/>
                      <a:pt x="119" y="110"/>
                      <a:pt x="124" y="97"/>
                    </a:cubicBezTo>
                    <a:lnTo>
                      <a:pt x="124" y="96"/>
                    </a:lnTo>
                    <a:cubicBezTo>
                      <a:pt x="125" y="94"/>
                      <a:pt x="126" y="93"/>
                      <a:pt x="127" y="90"/>
                    </a:cubicBezTo>
                    <a:cubicBezTo>
                      <a:pt x="127" y="86"/>
                      <a:pt x="128" y="81"/>
                      <a:pt x="128" y="77"/>
                    </a:cubicBezTo>
                    <a:cubicBezTo>
                      <a:pt x="129" y="73"/>
                      <a:pt x="130" y="68"/>
                      <a:pt x="131" y="64"/>
                    </a:cubicBezTo>
                    <a:cubicBezTo>
                      <a:pt x="133" y="58"/>
                      <a:pt x="134" y="51"/>
                      <a:pt x="135" y="45"/>
                    </a:cubicBezTo>
                    <a:cubicBezTo>
                      <a:pt x="137" y="40"/>
                      <a:pt x="138" y="35"/>
                      <a:pt x="140" y="30"/>
                    </a:cubicBezTo>
                    <a:cubicBezTo>
                      <a:pt x="141" y="27"/>
                      <a:pt x="142" y="24"/>
                      <a:pt x="143" y="20"/>
                    </a:cubicBezTo>
                    <a:cubicBezTo>
                      <a:pt x="144" y="18"/>
                      <a:pt x="145" y="15"/>
                      <a:pt x="147" y="12"/>
                    </a:cubicBezTo>
                    <a:cubicBezTo>
                      <a:pt x="148" y="9"/>
                      <a:pt x="149" y="7"/>
                      <a:pt x="152" y="6"/>
                    </a:cubicBezTo>
                    <a:cubicBezTo>
                      <a:pt x="159" y="0"/>
                      <a:pt x="169" y="4"/>
                      <a:pt x="171" y="12"/>
                    </a:cubicBezTo>
                    <a:cubicBezTo>
                      <a:pt x="172" y="16"/>
                      <a:pt x="172" y="19"/>
                      <a:pt x="171" y="22"/>
                    </a:cubicBezTo>
                    <a:cubicBezTo>
                      <a:pt x="170" y="24"/>
                      <a:pt x="170" y="27"/>
                      <a:pt x="169" y="30"/>
                    </a:cubicBezTo>
                    <a:cubicBezTo>
                      <a:pt x="168" y="32"/>
                      <a:pt x="168" y="35"/>
                      <a:pt x="166" y="39"/>
                    </a:cubicBezTo>
                    <a:cubicBezTo>
                      <a:pt x="165" y="45"/>
                      <a:pt x="162" y="52"/>
                      <a:pt x="161" y="59"/>
                    </a:cubicBezTo>
                    <a:cubicBezTo>
                      <a:pt x="156" y="70"/>
                      <a:pt x="153" y="82"/>
                      <a:pt x="149" y="93"/>
                    </a:cubicBezTo>
                    <a:cubicBezTo>
                      <a:pt x="149" y="94"/>
                      <a:pt x="149" y="94"/>
                      <a:pt x="149" y="95"/>
                    </a:cubicBezTo>
                    <a:cubicBezTo>
                      <a:pt x="148" y="98"/>
                      <a:pt x="148" y="101"/>
                      <a:pt x="148" y="104"/>
                    </a:cubicBezTo>
                    <a:cubicBezTo>
                      <a:pt x="147" y="109"/>
                      <a:pt x="147" y="113"/>
                      <a:pt x="146" y="119"/>
                    </a:cubicBezTo>
                    <a:cubicBezTo>
                      <a:pt x="145" y="126"/>
                      <a:pt x="145" y="133"/>
                      <a:pt x="144" y="141"/>
                    </a:cubicBezTo>
                    <a:cubicBezTo>
                      <a:pt x="143" y="148"/>
                      <a:pt x="143" y="155"/>
                      <a:pt x="142" y="162"/>
                    </a:cubicBezTo>
                    <a:lnTo>
                      <a:pt x="142" y="161"/>
                    </a:lnTo>
                    <a:cubicBezTo>
                      <a:pt x="141" y="175"/>
                      <a:pt x="140" y="190"/>
                      <a:pt x="138" y="204"/>
                    </a:cubicBezTo>
                    <a:cubicBezTo>
                      <a:pt x="137" y="218"/>
                      <a:pt x="135" y="232"/>
                      <a:pt x="132" y="246"/>
                    </a:cubicBezTo>
                    <a:cubicBezTo>
                      <a:pt x="131" y="253"/>
                      <a:pt x="125" y="258"/>
                      <a:pt x="118" y="257"/>
                    </a:cubicBezTo>
                    <a:cubicBezTo>
                      <a:pt x="110" y="256"/>
                      <a:pt x="106" y="248"/>
                      <a:pt x="108" y="241"/>
                    </a:cubicBezTo>
                    <a:cubicBezTo>
                      <a:pt x="109" y="237"/>
                      <a:pt x="110" y="233"/>
                      <a:pt x="111" y="229"/>
                    </a:cubicBezTo>
                    <a:cubicBezTo>
                      <a:pt x="115" y="209"/>
                      <a:pt x="117" y="189"/>
                      <a:pt x="119" y="168"/>
                    </a:cubicBezTo>
                    <a:cubicBezTo>
                      <a:pt x="116" y="176"/>
                      <a:pt x="112" y="185"/>
                      <a:pt x="107" y="193"/>
                    </a:cubicBezTo>
                    <a:cubicBezTo>
                      <a:pt x="106" y="196"/>
                      <a:pt x="105" y="198"/>
                      <a:pt x="103" y="200"/>
                    </a:cubicBezTo>
                    <a:cubicBezTo>
                      <a:pt x="103" y="202"/>
                      <a:pt x="103" y="204"/>
                      <a:pt x="102" y="206"/>
                    </a:cubicBezTo>
                    <a:cubicBezTo>
                      <a:pt x="101" y="207"/>
                      <a:pt x="99" y="208"/>
                      <a:pt x="98" y="210"/>
                    </a:cubicBezTo>
                    <a:cubicBezTo>
                      <a:pt x="96" y="212"/>
                      <a:pt x="95" y="214"/>
                      <a:pt x="94" y="217"/>
                    </a:cubicBezTo>
                    <a:cubicBezTo>
                      <a:pt x="89" y="224"/>
                      <a:pt x="83" y="232"/>
                      <a:pt x="77" y="238"/>
                    </a:cubicBezTo>
                    <a:cubicBezTo>
                      <a:pt x="71" y="244"/>
                      <a:pt x="66" y="249"/>
                      <a:pt x="59" y="253"/>
                    </a:cubicBezTo>
                    <a:cubicBezTo>
                      <a:pt x="55" y="255"/>
                      <a:pt x="52" y="257"/>
                      <a:pt x="48" y="258"/>
                    </a:cubicBezTo>
                    <a:cubicBezTo>
                      <a:pt x="46" y="259"/>
                      <a:pt x="43" y="259"/>
                      <a:pt x="40" y="259"/>
                    </a:cubicBezTo>
                    <a:cubicBezTo>
                      <a:pt x="39" y="259"/>
                      <a:pt x="37" y="259"/>
                      <a:pt x="35" y="25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269640" y="1362240"/>
                <a:ext cx="33120" cy="33480"/>
              </a:xfrm>
              <a:custGeom>
                <a:rect b="b" l="l" r="r" t="t"/>
                <a:pathLst>
                  <a:path extrusionOk="0" h="93" w="92">
                    <a:moveTo>
                      <a:pt x="70" y="89"/>
                    </a:moveTo>
                    <a:cubicBezTo>
                      <a:pt x="60" y="81"/>
                      <a:pt x="51" y="73"/>
                      <a:pt x="42" y="64"/>
                    </a:cubicBezTo>
                    <a:cubicBezTo>
                      <a:pt x="28" y="52"/>
                      <a:pt x="14" y="40"/>
                      <a:pt x="4" y="24"/>
                    </a:cubicBezTo>
                    <a:cubicBezTo>
                      <a:pt x="5" y="24"/>
                      <a:pt x="5" y="25"/>
                      <a:pt x="5" y="25"/>
                    </a:cubicBezTo>
                    <a:cubicBezTo>
                      <a:pt x="3" y="22"/>
                      <a:pt x="1" y="19"/>
                      <a:pt x="1" y="15"/>
                    </a:cubicBezTo>
                    <a:cubicBezTo>
                      <a:pt x="0" y="12"/>
                      <a:pt x="1" y="7"/>
                      <a:pt x="4" y="5"/>
                    </a:cubicBezTo>
                    <a:cubicBezTo>
                      <a:pt x="6" y="2"/>
                      <a:pt x="9" y="0"/>
                      <a:pt x="12" y="0"/>
                    </a:cubicBezTo>
                    <a:cubicBezTo>
                      <a:pt x="15" y="0"/>
                      <a:pt x="17" y="0"/>
                      <a:pt x="19" y="1"/>
                    </a:cubicBezTo>
                    <a:cubicBezTo>
                      <a:pt x="25" y="3"/>
                      <a:pt x="29" y="9"/>
                      <a:pt x="28" y="15"/>
                    </a:cubicBezTo>
                    <a:cubicBezTo>
                      <a:pt x="31" y="18"/>
                      <a:pt x="33" y="21"/>
                      <a:pt x="35" y="23"/>
                    </a:cubicBezTo>
                    <a:cubicBezTo>
                      <a:pt x="43" y="32"/>
                      <a:pt x="51" y="40"/>
                      <a:pt x="60" y="48"/>
                    </a:cubicBezTo>
                    <a:cubicBezTo>
                      <a:pt x="68" y="56"/>
                      <a:pt x="77" y="63"/>
                      <a:pt x="85" y="70"/>
                    </a:cubicBezTo>
                    <a:cubicBezTo>
                      <a:pt x="90" y="74"/>
                      <a:pt x="91" y="82"/>
                      <a:pt x="86" y="87"/>
                    </a:cubicBezTo>
                    <a:cubicBezTo>
                      <a:pt x="84" y="90"/>
                      <a:pt x="81" y="92"/>
                      <a:pt x="77" y="92"/>
                    </a:cubicBezTo>
                    <a:cubicBezTo>
                      <a:pt x="74" y="92"/>
                      <a:pt x="72" y="91"/>
                      <a:pt x="70" y="8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0"/>
              <p:cNvSpPr/>
              <p:nvPr/>
            </p:nvSpPr>
            <p:spPr>
              <a:xfrm>
                <a:off x="271440" y="1362240"/>
                <a:ext cx="40320" cy="48600"/>
              </a:xfrm>
              <a:custGeom>
                <a:rect b="b" l="l" r="r" t="t"/>
                <a:pathLst>
                  <a:path extrusionOk="0" h="135" w="112">
                    <a:moveTo>
                      <a:pt x="12" y="134"/>
                    </a:moveTo>
                    <a:cubicBezTo>
                      <a:pt x="6" y="134"/>
                      <a:pt x="0" y="129"/>
                      <a:pt x="0" y="122"/>
                    </a:cubicBezTo>
                    <a:cubicBezTo>
                      <a:pt x="0" y="118"/>
                      <a:pt x="1" y="114"/>
                      <a:pt x="2" y="109"/>
                    </a:cubicBezTo>
                    <a:cubicBezTo>
                      <a:pt x="3" y="105"/>
                      <a:pt x="4" y="100"/>
                      <a:pt x="6" y="95"/>
                    </a:cubicBezTo>
                    <a:cubicBezTo>
                      <a:pt x="9" y="87"/>
                      <a:pt x="13" y="79"/>
                      <a:pt x="17" y="71"/>
                    </a:cubicBezTo>
                    <a:cubicBezTo>
                      <a:pt x="21" y="62"/>
                      <a:pt x="27" y="55"/>
                      <a:pt x="32" y="47"/>
                    </a:cubicBezTo>
                    <a:cubicBezTo>
                      <a:pt x="40" y="34"/>
                      <a:pt x="50" y="21"/>
                      <a:pt x="62" y="11"/>
                    </a:cubicBezTo>
                    <a:cubicBezTo>
                      <a:pt x="68" y="6"/>
                      <a:pt x="75" y="2"/>
                      <a:pt x="83" y="1"/>
                    </a:cubicBezTo>
                    <a:cubicBezTo>
                      <a:pt x="89" y="0"/>
                      <a:pt x="95" y="2"/>
                      <a:pt x="100" y="3"/>
                    </a:cubicBezTo>
                    <a:cubicBezTo>
                      <a:pt x="107" y="5"/>
                      <a:pt x="111" y="13"/>
                      <a:pt x="109" y="19"/>
                    </a:cubicBezTo>
                    <a:cubicBezTo>
                      <a:pt x="107" y="26"/>
                      <a:pt x="100" y="30"/>
                      <a:pt x="93" y="28"/>
                    </a:cubicBezTo>
                    <a:cubicBezTo>
                      <a:pt x="91" y="27"/>
                      <a:pt x="88" y="26"/>
                      <a:pt x="86" y="26"/>
                    </a:cubicBezTo>
                    <a:cubicBezTo>
                      <a:pt x="85" y="26"/>
                      <a:pt x="85" y="26"/>
                      <a:pt x="84" y="26"/>
                    </a:cubicBezTo>
                    <a:cubicBezTo>
                      <a:pt x="84" y="26"/>
                      <a:pt x="83" y="27"/>
                      <a:pt x="82" y="27"/>
                    </a:cubicBezTo>
                    <a:cubicBezTo>
                      <a:pt x="82" y="27"/>
                      <a:pt x="83" y="27"/>
                      <a:pt x="83" y="26"/>
                    </a:cubicBezTo>
                    <a:cubicBezTo>
                      <a:pt x="83" y="27"/>
                      <a:pt x="81" y="27"/>
                      <a:pt x="81" y="28"/>
                    </a:cubicBezTo>
                    <a:cubicBezTo>
                      <a:pt x="79" y="29"/>
                      <a:pt x="78" y="30"/>
                      <a:pt x="77" y="31"/>
                    </a:cubicBezTo>
                    <a:cubicBezTo>
                      <a:pt x="74" y="33"/>
                      <a:pt x="71" y="36"/>
                      <a:pt x="69" y="38"/>
                    </a:cubicBezTo>
                    <a:cubicBezTo>
                      <a:pt x="63" y="45"/>
                      <a:pt x="58" y="52"/>
                      <a:pt x="53" y="59"/>
                    </a:cubicBezTo>
                    <a:cubicBezTo>
                      <a:pt x="46" y="68"/>
                      <a:pt x="41" y="77"/>
                      <a:pt x="35" y="87"/>
                    </a:cubicBezTo>
                    <a:cubicBezTo>
                      <a:pt x="33" y="92"/>
                      <a:pt x="30" y="97"/>
                      <a:pt x="28" y="102"/>
                    </a:cubicBezTo>
                    <a:cubicBezTo>
                      <a:pt x="27" y="106"/>
                      <a:pt x="26" y="109"/>
                      <a:pt x="25" y="113"/>
                    </a:cubicBezTo>
                    <a:cubicBezTo>
                      <a:pt x="24" y="117"/>
                      <a:pt x="24" y="121"/>
                      <a:pt x="24" y="124"/>
                    </a:cubicBezTo>
                    <a:cubicBezTo>
                      <a:pt x="23" y="130"/>
                      <a:pt x="17" y="134"/>
                      <a:pt x="12" y="13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0"/>
              <p:cNvSpPr/>
              <p:nvPr/>
            </p:nvSpPr>
            <p:spPr>
              <a:xfrm>
                <a:off x="346320" y="1306080"/>
                <a:ext cx="50400" cy="133920"/>
              </a:xfrm>
              <a:custGeom>
                <a:rect b="b" l="l" r="r" t="t"/>
                <a:pathLst>
                  <a:path extrusionOk="0" h="372" w="140">
                    <a:moveTo>
                      <a:pt x="27" y="366"/>
                    </a:moveTo>
                    <a:cubicBezTo>
                      <a:pt x="21" y="364"/>
                      <a:pt x="16" y="362"/>
                      <a:pt x="11" y="359"/>
                    </a:cubicBezTo>
                    <a:cubicBezTo>
                      <a:pt x="9" y="357"/>
                      <a:pt x="7" y="354"/>
                      <a:pt x="5" y="352"/>
                    </a:cubicBezTo>
                    <a:cubicBezTo>
                      <a:pt x="3" y="349"/>
                      <a:pt x="2" y="346"/>
                      <a:pt x="2" y="343"/>
                    </a:cubicBezTo>
                    <a:cubicBezTo>
                      <a:pt x="0" y="336"/>
                      <a:pt x="4" y="329"/>
                      <a:pt x="10" y="328"/>
                    </a:cubicBezTo>
                    <a:cubicBezTo>
                      <a:pt x="17" y="327"/>
                      <a:pt x="23" y="331"/>
                      <a:pt x="26" y="337"/>
                    </a:cubicBezTo>
                    <a:cubicBezTo>
                      <a:pt x="26" y="338"/>
                      <a:pt x="26" y="338"/>
                      <a:pt x="26" y="339"/>
                    </a:cubicBezTo>
                    <a:lnTo>
                      <a:pt x="27" y="339"/>
                    </a:lnTo>
                    <a:lnTo>
                      <a:pt x="27" y="340"/>
                    </a:lnTo>
                    <a:lnTo>
                      <a:pt x="28" y="341"/>
                    </a:lnTo>
                    <a:cubicBezTo>
                      <a:pt x="30" y="342"/>
                      <a:pt x="33" y="343"/>
                      <a:pt x="35" y="343"/>
                    </a:cubicBezTo>
                    <a:cubicBezTo>
                      <a:pt x="38" y="345"/>
                      <a:pt x="41" y="345"/>
                      <a:pt x="44" y="346"/>
                    </a:cubicBezTo>
                    <a:cubicBezTo>
                      <a:pt x="47" y="346"/>
                      <a:pt x="49" y="347"/>
                      <a:pt x="51" y="347"/>
                    </a:cubicBezTo>
                    <a:cubicBezTo>
                      <a:pt x="53" y="348"/>
                      <a:pt x="55" y="348"/>
                      <a:pt x="58" y="348"/>
                    </a:cubicBezTo>
                    <a:cubicBezTo>
                      <a:pt x="59" y="347"/>
                      <a:pt x="62" y="347"/>
                      <a:pt x="63" y="347"/>
                    </a:cubicBezTo>
                    <a:cubicBezTo>
                      <a:pt x="65" y="346"/>
                      <a:pt x="66" y="346"/>
                      <a:pt x="68" y="346"/>
                    </a:cubicBezTo>
                    <a:cubicBezTo>
                      <a:pt x="69" y="345"/>
                      <a:pt x="70" y="345"/>
                      <a:pt x="70" y="345"/>
                    </a:cubicBezTo>
                    <a:cubicBezTo>
                      <a:pt x="71" y="345"/>
                      <a:pt x="71" y="344"/>
                      <a:pt x="72" y="344"/>
                    </a:cubicBezTo>
                    <a:cubicBezTo>
                      <a:pt x="72" y="343"/>
                      <a:pt x="73" y="343"/>
                      <a:pt x="73" y="343"/>
                    </a:cubicBezTo>
                    <a:cubicBezTo>
                      <a:pt x="74" y="342"/>
                      <a:pt x="74" y="342"/>
                      <a:pt x="75" y="341"/>
                    </a:cubicBezTo>
                    <a:cubicBezTo>
                      <a:pt x="76" y="341"/>
                      <a:pt x="76" y="340"/>
                      <a:pt x="76" y="339"/>
                    </a:cubicBezTo>
                    <a:lnTo>
                      <a:pt x="77" y="339"/>
                    </a:lnTo>
                    <a:lnTo>
                      <a:pt x="77" y="338"/>
                    </a:lnTo>
                    <a:cubicBezTo>
                      <a:pt x="77" y="339"/>
                      <a:pt x="77" y="339"/>
                      <a:pt x="77" y="339"/>
                    </a:cubicBezTo>
                    <a:cubicBezTo>
                      <a:pt x="77" y="338"/>
                      <a:pt x="77" y="337"/>
                      <a:pt x="78" y="336"/>
                    </a:cubicBezTo>
                    <a:cubicBezTo>
                      <a:pt x="79" y="335"/>
                      <a:pt x="79" y="334"/>
                      <a:pt x="79" y="332"/>
                    </a:cubicBezTo>
                    <a:cubicBezTo>
                      <a:pt x="80" y="329"/>
                      <a:pt x="80" y="327"/>
                      <a:pt x="80" y="325"/>
                    </a:cubicBezTo>
                    <a:cubicBezTo>
                      <a:pt x="80" y="321"/>
                      <a:pt x="80" y="317"/>
                      <a:pt x="80" y="312"/>
                    </a:cubicBezTo>
                    <a:cubicBezTo>
                      <a:pt x="80" y="306"/>
                      <a:pt x="79" y="300"/>
                      <a:pt x="78" y="294"/>
                    </a:cubicBezTo>
                    <a:cubicBezTo>
                      <a:pt x="77" y="289"/>
                      <a:pt x="76" y="283"/>
                      <a:pt x="74" y="278"/>
                    </a:cubicBezTo>
                    <a:cubicBezTo>
                      <a:pt x="72" y="271"/>
                      <a:pt x="70" y="265"/>
                      <a:pt x="69" y="259"/>
                    </a:cubicBezTo>
                    <a:cubicBezTo>
                      <a:pt x="65" y="247"/>
                      <a:pt x="61" y="235"/>
                      <a:pt x="57" y="223"/>
                    </a:cubicBezTo>
                    <a:cubicBezTo>
                      <a:pt x="56" y="219"/>
                      <a:pt x="55" y="215"/>
                      <a:pt x="54" y="211"/>
                    </a:cubicBezTo>
                    <a:cubicBezTo>
                      <a:pt x="53" y="208"/>
                      <a:pt x="52" y="205"/>
                      <a:pt x="51" y="203"/>
                    </a:cubicBezTo>
                    <a:cubicBezTo>
                      <a:pt x="49" y="196"/>
                      <a:pt x="48" y="189"/>
                      <a:pt x="46" y="181"/>
                    </a:cubicBezTo>
                    <a:cubicBezTo>
                      <a:pt x="42" y="167"/>
                      <a:pt x="41" y="152"/>
                      <a:pt x="40" y="138"/>
                    </a:cubicBezTo>
                    <a:cubicBezTo>
                      <a:pt x="40" y="130"/>
                      <a:pt x="40" y="122"/>
                      <a:pt x="41" y="113"/>
                    </a:cubicBezTo>
                    <a:cubicBezTo>
                      <a:pt x="42" y="103"/>
                      <a:pt x="44" y="95"/>
                      <a:pt x="47" y="85"/>
                    </a:cubicBezTo>
                    <a:cubicBezTo>
                      <a:pt x="50" y="73"/>
                      <a:pt x="55" y="59"/>
                      <a:pt x="61" y="47"/>
                    </a:cubicBezTo>
                    <a:cubicBezTo>
                      <a:pt x="67" y="35"/>
                      <a:pt x="74" y="23"/>
                      <a:pt x="85" y="14"/>
                    </a:cubicBezTo>
                    <a:cubicBezTo>
                      <a:pt x="94" y="6"/>
                      <a:pt x="107" y="0"/>
                      <a:pt x="119" y="4"/>
                    </a:cubicBezTo>
                    <a:cubicBezTo>
                      <a:pt x="131" y="7"/>
                      <a:pt x="136" y="20"/>
                      <a:pt x="138" y="31"/>
                    </a:cubicBezTo>
                    <a:cubicBezTo>
                      <a:pt x="139" y="34"/>
                      <a:pt x="139" y="36"/>
                      <a:pt x="139" y="39"/>
                    </a:cubicBezTo>
                    <a:cubicBezTo>
                      <a:pt x="139" y="43"/>
                      <a:pt x="138" y="46"/>
                      <a:pt x="137" y="50"/>
                    </a:cubicBezTo>
                    <a:cubicBezTo>
                      <a:pt x="136" y="57"/>
                      <a:pt x="134" y="64"/>
                      <a:pt x="131" y="70"/>
                    </a:cubicBezTo>
                    <a:cubicBezTo>
                      <a:pt x="127" y="80"/>
                      <a:pt x="120" y="92"/>
                      <a:pt x="108" y="92"/>
                    </a:cubicBezTo>
                    <a:cubicBezTo>
                      <a:pt x="103" y="92"/>
                      <a:pt x="99" y="89"/>
                      <a:pt x="95" y="86"/>
                    </a:cubicBezTo>
                    <a:cubicBezTo>
                      <a:pt x="91" y="82"/>
                      <a:pt x="90" y="76"/>
                      <a:pt x="90" y="70"/>
                    </a:cubicBezTo>
                    <a:cubicBezTo>
                      <a:pt x="89" y="64"/>
                      <a:pt x="90" y="57"/>
                      <a:pt x="91" y="51"/>
                    </a:cubicBezTo>
                    <a:cubicBezTo>
                      <a:pt x="92" y="44"/>
                      <a:pt x="98" y="39"/>
                      <a:pt x="105" y="40"/>
                    </a:cubicBezTo>
                    <a:cubicBezTo>
                      <a:pt x="109" y="41"/>
                      <a:pt x="112" y="43"/>
                      <a:pt x="114" y="46"/>
                    </a:cubicBezTo>
                    <a:cubicBezTo>
                      <a:pt x="114" y="45"/>
                      <a:pt x="114" y="43"/>
                      <a:pt x="114" y="42"/>
                    </a:cubicBezTo>
                    <a:cubicBezTo>
                      <a:pt x="115" y="40"/>
                      <a:pt x="115" y="37"/>
                      <a:pt x="115" y="35"/>
                    </a:cubicBezTo>
                    <a:cubicBezTo>
                      <a:pt x="115" y="34"/>
                      <a:pt x="114" y="34"/>
                      <a:pt x="114" y="34"/>
                    </a:cubicBezTo>
                    <a:cubicBezTo>
                      <a:pt x="114" y="33"/>
                      <a:pt x="114" y="32"/>
                      <a:pt x="114" y="32"/>
                    </a:cubicBezTo>
                    <a:cubicBezTo>
                      <a:pt x="114" y="31"/>
                      <a:pt x="113" y="29"/>
                      <a:pt x="112" y="28"/>
                    </a:cubicBezTo>
                    <a:cubicBezTo>
                      <a:pt x="112" y="27"/>
                      <a:pt x="112" y="27"/>
                      <a:pt x="112" y="27"/>
                    </a:cubicBezTo>
                    <a:lnTo>
                      <a:pt x="111" y="27"/>
                    </a:lnTo>
                    <a:lnTo>
                      <a:pt x="110" y="27"/>
                    </a:lnTo>
                    <a:lnTo>
                      <a:pt x="109" y="27"/>
                    </a:lnTo>
                    <a:lnTo>
                      <a:pt x="108" y="28"/>
                    </a:lnTo>
                    <a:lnTo>
                      <a:pt x="109" y="27"/>
                    </a:lnTo>
                    <a:cubicBezTo>
                      <a:pt x="108" y="28"/>
                      <a:pt x="108" y="28"/>
                      <a:pt x="107" y="28"/>
                    </a:cubicBezTo>
                    <a:cubicBezTo>
                      <a:pt x="106" y="28"/>
                      <a:pt x="105" y="29"/>
                      <a:pt x="104" y="29"/>
                    </a:cubicBezTo>
                    <a:cubicBezTo>
                      <a:pt x="103" y="30"/>
                      <a:pt x="102" y="31"/>
                      <a:pt x="101" y="32"/>
                    </a:cubicBezTo>
                    <a:cubicBezTo>
                      <a:pt x="100" y="33"/>
                      <a:pt x="98" y="34"/>
                      <a:pt x="97" y="36"/>
                    </a:cubicBezTo>
                    <a:cubicBezTo>
                      <a:pt x="95" y="38"/>
                      <a:pt x="93" y="41"/>
                      <a:pt x="90" y="44"/>
                    </a:cubicBezTo>
                    <a:cubicBezTo>
                      <a:pt x="87" y="49"/>
                      <a:pt x="84" y="53"/>
                      <a:pt x="81" y="59"/>
                    </a:cubicBezTo>
                    <a:cubicBezTo>
                      <a:pt x="79" y="65"/>
                      <a:pt x="76" y="71"/>
                      <a:pt x="73" y="78"/>
                    </a:cubicBezTo>
                    <a:cubicBezTo>
                      <a:pt x="70" y="86"/>
                      <a:pt x="68" y="94"/>
                      <a:pt x="66" y="102"/>
                    </a:cubicBezTo>
                    <a:cubicBezTo>
                      <a:pt x="65" y="110"/>
                      <a:pt x="63" y="119"/>
                      <a:pt x="62" y="128"/>
                    </a:cubicBezTo>
                    <a:cubicBezTo>
                      <a:pt x="62" y="132"/>
                      <a:pt x="62" y="136"/>
                      <a:pt x="62" y="140"/>
                    </a:cubicBezTo>
                    <a:cubicBezTo>
                      <a:pt x="63" y="150"/>
                      <a:pt x="64" y="159"/>
                      <a:pt x="66" y="169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8" y="179"/>
                      <a:pt x="70" y="188"/>
                      <a:pt x="73" y="197"/>
                    </a:cubicBezTo>
                    <a:cubicBezTo>
                      <a:pt x="73" y="201"/>
                      <a:pt x="74" y="204"/>
                      <a:pt x="76" y="208"/>
                    </a:cubicBezTo>
                    <a:cubicBezTo>
                      <a:pt x="77" y="211"/>
                      <a:pt x="78" y="215"/>
                      <a:pt x="79" y="219"/>
                    </a:cubicBezTo>
                    <a:lnTo>
                      <a:pt x="79" y="220"/>
                    </a:lnTo>
                    <a:cubicBezTo>
                      <a:pt x="79" y="219"/>
                      <a:pt x="79" y="219"/>
                      <a:pt x="79" y="219"/>
                    </a:cubicBezTo>
                    <a:cubicBezTo>
                      <a:pt x="81" y="226"/>
                      <a:pt x="83" y="233"/>
                      <a:pt x="86" y="240"/>
                    </a:cubicBezTo>
                    <a:cubicBezTo>
                      <a:pt x="86" y="239"/>
                      <a:pt x="86" y="239"/>
                      <a:pt x="86" y="239"/>
                    </a:cubicBezTo>
                    <a:cubicBezTo>
                      <a:pt x="94" y="263"/>
                      <a:pt x="102" y="288"/>
                      <a:pt x="103" y="314"/>
                    </a:cubicBezTo>
                    <a:cubicBezTo>
                      <a:pt x="104" y="321"/>
                      <a:pt x="104" y="327"/>
                      <a:pt x="103" y="334"/>
                    </a:cubicBezTo>
                    <a:cubicBezTo>
                      <a:pt x="102" y="341"/>
                      <a:pt x="100" y="346"/>
                      <a:pt x="97" y="352"/>
                    </a:cubicBezTo>
                    <a:cubicBezTo>
                      <a:pt x="94" y="357"/>
                      <a:pt x="89" y="362"/>
                      <a:pt x="84" y="364"/>
                    </a:cubicBezTo>
                    <a:cubicBezTo>
                      <a:pt x="78" y="368"/>
                      <a:pt x="72" y="370"/>
                      <a:pt x="66" y="371"/>
                    </a:cubicBezTo>
                    <a:cubicBezTo>
                      <a:pt x="62" y="371"/>
                      <a:pt x="59" y="371"/>
                      <a:pt x="56" y="371"/>
                    </a:cubicBezTo>
                    <a:cubicBezTo>
                      <a:pt x="46" y="371"/>
                      <a:pt x="36" y="369"/>
                      <a:pt x="27" y="36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0"/>
              <p:cNvSpPr/>
              <p:nvPr/>
            </p:nvSpPr>
            <p:spPr>
              <a:xfrm>
                <a:off x="358560" y="1446840"/>
                <a:ext cx="32760" cy="35280"/>
              </a:xfrm>
              <a:custGeom>
                <a:rect b="b" l="l" r="r" t="t"/>
                <a:pathLst>
                  <a:path extrusionOk="0" h="98" w="91">
                    <a:moveTo>
                      <a:pt x="21" y="93"/>
                    </a:moveTo>
                    <a:cubicBezTo>
                      <a:pt x="15" y="91"/>
                      <a:pt x="12" y="86"/>
                      <a:pt x="9" y="82"/>
                    </a:cubicBezTo>
                    <a:cubicBezTo>
                      <a:pt x="3" y="72"/>
                      <a:pt x="0" y="61"/>
                      <a:pt x="2" y="50"/>
                    </a:cubicBezTo>
                    <a:cubicBezTo>
                      <a:pt x="3" y="44"/>
                      <a:pt x="4" y="39"/>
                      <a:pt x="7" y="35"/>
                    </a:cubicBezTo>
                    <a:cubicBezTo>
                      <a:pt x="11" y="31"/>
                      <a:pt x="15" y="29"/>
                      <a:pt x="21" y="30"/>
                    </a:cubicBezTo>
                    <a:cubicBezTo>
                      <a:pt x="28" y="31"/>
                      <a:pt x="31" y="38"/>
                      <a:pt x="33" y="45"/>
                    </a:cubicBezTo>
                    <a:cubicBezTo>
                      <a:pt x="36" y="51"/>
                      <a:pt x="33" y="58"/>
                      <a:pt x="26" y="61"/>
                    </a:cubicBezTo>
                    <a:cubicBezTo>
                      <a:pt x="27" y="61"/>
                      <a:pt x="27" y="62"/>
                      <a:pt x="27" y="63"/>
                    </a:cubicBezTo>
                    <a:cubicBezTo>
                      <a:pt x="28" y="64"/>
                      <a:pt x="28" y="65"/>
                      <a:pt x="29" y="67"/>
                    </a:cubicBezTo>
                    <a:cubicBezTo>
                      <a:pt x="29" y="68"/>
                      <a:pt x="30" y="69"/>
                      <a:pt x="31" y="70"/>
                    </a:cubicBezTo>
                    <a:cubicBezTo>
                      <a:pt x="31" y="71"/>
                      <a:pt x="31" y="71"/>
                      <a:pt x="31" y="71"/>
                    </a:cubicBezTo>
                    <a:lnTo>
                      <a:pt x="32" y="71"/>
                    </a:lnTo>
                    <a:lnTo>
                      <a:pt x="32" y="72"/>
                    </a:lnTo>
                    <a:cubicBezTo>
                      <a:pt x="33" y="72"/>
                      <a:pt x="33" y="72"/>
                      <a:pt x="33" y="72"/>
                    </a:cubicBezTo>
                    <a:lnTo>
                      <a:pt x="34" y="72"/>
                    </a:lnTo>
                    <a:lnTo>
                      <a:pt x="35" y="72"/>
                    </a:lnTo>
                    <a:lnTo>
                      <a:pt x="36" y="72"/>
                    </a:lnTo>
                    <a:cubicBezTo>
                      <a:pt x="37" y="71"/>
                      <a:pt x="37" y="71"/>
                      <a:pt x="38" y="71"/>
                    </a:cubicBezTo>
                    <a:lnTo>
                      <a:pt x="39" y="70"/>
                    </a:lnTo>
                    <a:cubicBezTo>
                      <a:pt x="41" y="69"/>
                      <a:pt x="42" y="68"/>
                      <a:pt x="44" y="67"/>
                    </a:cubicBezTo>
                    <a:cubicBezTo>
                      <a:pt x="45" y="65"/>
                      <a:pt x="47" y="64"/>
                      <a:pt x="49" y="63"/>
                    </a:cubicBezTo>
                    <a:cubicBezTo>
                      <a:pt x="50" y="61"/>
                      <a:pt x="52" y="59"/>
                      <a:pt x="53" y="57"/>
                    </a:cubicBezTo>
                    <a:cubicBezTo>
                      <a:pt x="55" y="54"/>
                      <a:pt x="57" y="50"/>
                      <a:pt x="59" y="47"/>
                    </a:cubicBezTo>
                    <a:cubicBezTo>
                      <a:pt x="60" y="44"/>
                      <a:pt x="62" y="42"/>
                      <a:pt x="63" y="39"/>
                    </a:cubicBezTo>
                    <a:cubicBezTo>
                      <a:pt x="63" y="37"/>
                      <a:pt x="64" y="35"/>
                      <a:pt x="64" y="33"/>
                    </a:cubicBezTo>
                    <a:cubicBezTo>
                      <a:pt x="64" y="34"/>
                      <a:pt x="64" y="35"/>
                      <a:pt x="64" y="35"/>
                    </a:cubicBezTo>
                    <a:cubicBezTo>
                      <a:pt x="64" y="33"/>
                      <a:pt x="64" y="32"/>
                      <a:pt x="65" y="31"/>
                    </a:cubicBezTo>
                    <a:lnTo>
                      <a:pt x="65" y="32"/>
                    </a:lnTo>
                    <a:cubicBezTo>
                      <a:pt x="65" y="31"/>
                      <a:pt x="65" y="29"/>
                      <a:pt x="65" y="28"/>
                    </a:cubicBezTo>
                    <a:cubicBezTo>
                      <a:pt x="65" y="29"/>
                      <a:pt x="65" y="29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lnTo>
                      <a:pt x="64" y="26"/>
                    </a:lnTo>
                    <a:lnTo>
                      <a:pt x="64" y="25"/>
                    </a:lnTo>
                    <a:lnTo>
                      <a:pt x="63" y="25"/>
                    </a:lnTo>
                    <a:lnTo>
                      <a:pt x="63" y="24"/>
                    </a:lnTo>
                    <a:cubicBezTo>
                      <a:pt x="62" y="24"/>
                      <a:pt x="61" y="24"/>
                      <a:pt x="60" y="24"/>
                    </a:cubicBezTo>
                    <a:cubicBezTo>
                      <a:pt x="61" y="24"/>
                      <a:pt x="61" y="24"/>
                      <a:pt x="62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4"/>
                      <a:pt x="60" y="24"/>
                      <a:pt x="59" y="24"/>
                    </a:cubicBezTo>
                    <a:cubicBezTo>
                      <a:pt x="57" y="24"/>
                      <a:pt x="55" y="25"/>
                      <a:pt x="53" y="25"/>
                    </a:cubicBezTo>
                    <a:cubicBezTo>
                      <a:pt x="47" y="26"/>
                      <a:pt x="40" y="21"/>
                      <a:pt x="40" y="14"/>
                    </a:cubicBezTo>
                    <a:cubicBezTo>
                      <a:pt x="39" y="8"/>
                      <a:pt x="44" y="2"/>
                      <a:pt x="50" y="1"/>
                    </a:cubicBezTo>
                    <a:cubicBezTo>
                      <a:pt x="56" y="0"/>
                      <a:pt x="61" y="0"/>
                      <a:pt x="67" y="1"/>
                    </a:cubicBezTo>
                    <a:cubicBezTo>
                      <a:pt x="73" y="2"/>
                      <a:pt x="78" y="5"/>
                      <a:pt x="82" y="10"/>
                    </a:cubicBezTo>
                    <a:cubicBezTo>
                      <a:pt x="90" y="19"/>
                      <a:pt x="89" y="33"/>
                      <a:pt x="86" y="44"/>
                    </a:cubicBezTo>
                    <a:cubicBezTo>
                      <a:pt x="84" y="50"/>
                      <a:pt x="82" y="55"/>
                      <a:pt x="79" y="60"/>
                    </a:cubicBezTo>
                    <a:cubicBezTo>
                      <a:pt x="75" y="66"/>
                      <a:pt x="72" y="72"/>
                      <a:pt x="68" y="77"/>
                    </a:cubicBezTo>
                    <a:cubicBezTo>
                      <a:pt x="64" y="82"/>
                      <a:pt x="59" y="86"/>
                      <a:pt x="53" y="90"/>
                    </a:cubicBezTo>
                    <a:cubicBezTo>
                      <a:pt x="48" y="93"/>
                      <a:pt x="42" y="96"/>
                      <a:pt x="36" y="96"/>
                    </a:cubicBezTo>
                    <a:cubicBezTo>
                      <a:pt x="35" y="97"/>
                      <a:pt x="34" y="97"/>
                      <a:pt x="33" y="97"/>
                    </a:cubicBezTo>
                    <a:cubicBezTo>
                      <a:pt x="29" y="97"/>
                      <a:pt x="25" y="96"/>
                      <a:pt x="21" y="9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0"/>
              <p:cNvSpPr/>
              <p:nvPr/>
            </p:nvSpPr>
            <p:spPr>
              <a:xfrm>
                <a:off x="344880" y="1253880"/>
                <a:ext cx="24480" cy="52920"/>
              </a:xfrm>
              <a:custGeom>
                <a:rect b="b" l="l" r="r" t="t"/>
                <a:pathLst>
                  <a:path extrusionOk="0" h="147" w="68">
                    <a:moveTo>
                      <a:pt x="17" y="135"/>
                    </a:moveTo>
                    <a:cubicBezTo>
                      <a:pt x="17" y="128"/>
                      <a:pt x="17" y="121"/>
                      <a:pt x="17" y="114"/>
                    </a:cubicBezTo>
                    <a:cubicBezTo>
                      <a:pt x="17" y="112"/>
                      <a:pt x="17" y="109"/>
                      <a:pt x="18" y="107"/>
                    </a:cubicBezTo>
                    <a:cubicBezTo>
                      <a:pt x="18" y="105"/>
                      <a:pt x="18" y="103"/>
                      <a:pt x="18" y="101"/>
                    </a:cubicBezTo>
                    <a:cubicBezTo>
                      <a:pt x="18" y="98"/>
                      <a:pt x="18" y="95"/>
                      <a:pt x="19" y="92"/>
                    </a:cubicBezTo>
                    <a:cubicBezTo>
                      <a:pt x="16" y="93"/>
                      <a:pt x="14" y="93"/>
                      <a:pt x="11" y="92"/>
                    </a:cubicBezTo>
                    <a:cubicBezTo>
                      <a:pt x="4" y="90"/>
                      <a:pt x="0" y="82"/>
                      <a:pt x="3" y="75"/>
                    </a:cubicBezTo>
                    <a:cubicBezTo>
                      <a:pt x="6" y="69"/>
                      <a:pt x="10" y="63"/>
                      <a:pt x="14" y="57"/>
                    </a:cubicBezTo>
                    <a:cubicBezTo>
                      <a:pt x="17" y="53"/>
                      <a:pt x="20" y="49"/>
                      <a:pt x="23" y="45"/>
                    </a:cubicBezTo>
                    <a:cubicBezTo>
                      <a:pt x="27" y="39"/>
                      <a:pt x="31" y="33"/>
                      <a:pt x="34" y="27"/>
                    </a:cubicBezTo>
                    <a:cubicBezTo>
                      <a:pt x="35" y="26"/>
                      <a:pt x="35" y="25"/>
                      <a:pt x="35" y="24"/>
                    </a:cubicBezTo>
                    <a:cubicBezTo>
                      <a:pt x="37" y="19"/>
                      <a:pt x="39" y="14"/>
                      <a:pt x="41" y="10"/>
                    </a:cubicBezTo>
                    <a:cubicBezTo>
                      <a:pt x="42" y="9"/>
                      <a:pt x="44" y="7"/>
                      <a:pt x="44" y="6"/>
                    </a:cubicBezTo>
                    <a:cubicBezTo>
                      <a:pt x="48" y="1"/>
                      <a:pt x="54" y="0"/>
                      <a:pt x="59" y="3"/>
                    </a:cubicBezTo>
                    <a:cubicBezTo>
                      <a:pt x="64" y="5"/>
                      <a:pt x="67" y="11"/>
                      <a:pt x="66" y="17"/>
                    </a:cubicBezTo>
                    <a:cubicBezTo>
                      <a:pt x="64" y="23"/>
                      <a:pt x="61" y="29"/>
                      <a:pt x="58" y="34"/>
                    </a:cubicBezTo>
                    <a:cubicBezTo>
                      <a:pt x="58" y="35"/>
                      <a:pt x="57" y="36"/>
                      <a:pt x="56" y="37"/>
                    </a:cubicBezTo>
                    <a:cubicBezTo>
                      <a:pt x="55" y="40"/>
                      <a:pt x="53" y="44"/>
                      <a:pt x="52" y="47"/>
                    </a:cubicBezTo>
                    <a:cubicBezTo>
                      <a:pt x="51" y="52"/>
                      <a:pt x="50" y="56"/>
                      <a:pt x="48" y="60"/>
                    </a:cubicBezTo>
                    <a:cubicBezTo>
                      <a:pt x="47" y="64"/>
                      <a:pt x="46" y="68"/>
                      <a:pt x="45" y="71"/>
                    </a:cubicBezTo>
                    <a:cubicBezTo>
                      <a:pt x="45" y="75"/>
                      <a:pt x="44" y="79"/>
                      <a:pt x="44" y="83"/>
                    </a:cubicBezTo>
                    <a:cubicBezTo>
                      <a:pt x="43" y="86"/>
                      <a:pt x="43" y="89"/>
                      <a:pt x="42" y="92"/>
                    </a:cubicBezTo>
                    <a:cubicBezTo>
                      <a:pt x="42" y="105"/>
                      <a:pt x="41" y="118"/>
                      <a:pt x="42" y="131"/>
                    </a:cubicBezTo>
                    <a:cubicBezTo>
                      <a:pt x="42" y="131"/>
                      <a:pt x="42" y="132"/>
                      <a:pt x="42" y="133"/>
                    </a:cubicBezTo>
                    <a:cubicBezTo>
                      <a:pt x="42" y="139"/>
                      <a:pt x="38" y="145"/>
                      <a:pt x="31" y="146"/>
                    </a:cubicBezTo>
                    <a:cubicBezTo>
                      <a:pt x="30" y="146"/>
                      <a:pt x="30" y="146"/>
                      <a:pt x="30" y="146"/>
                    </a:cubicBezTo>
                    <a:cubicBezTo>
                      <a:pt x="23" y="146"/>
                      <a:pt x="17" y="142"/>
                      <a:pt x="17" y="1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0"/>
              <p:cNvSpPr/>
              <p:nvPr/>
            </p:nvSpPr>
            <p:spPr>
              <a:xfrm>
                <a:off x="384120" y="1273680"/>
                <a:ext cx="32400" cy="12600"/>
              </a:xfrm>
              <a:custGeom>
                <a:rect b="b" l="l" r="r" t="t"/>
                <a:pathLst>
                  <a:path extrusionOk="0" h="35" w="90">
                    <a:moveTo>
                      <a:pt x="11" y="33"/>
                    </a:moveTo>
                    <a:cubicBezTo>
                      <a:pt x="6" y="33"/>
                      <a:pt x="0" y="28"/>
                      <a:pt x="0" y="2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6"/>
                      <a:pt x="3" y="12"/>
                      <a:pt x="8" y="9"/>
                    </a:cubicBezTo>
                    <a:cubicBezTo>
                      <a:pt x="9" y="8"/>
                      <a:pt x="11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21" y="5"/>
                      <a:pt x="31" y="4"/>
                      <a:pt x="41" y="2"/>
                    </a:cubicBezTo>
                    <a:cubicBezTo>
                      <a:pt x="53" y="1"/>
                      <a:pt x="64" y="1"/>
                      <a:pt x="77" y="0"/>
                    </a:cubicBezTo>
                    <a:cubicBezTo>
                      <a:pt x="83" y="0"/>
                      <a:pt x="89" y="6"/>
                      <a:pt x="88" y="12"/>
                    </a:cubicBezTo>
                    <a:cubicBezTo>
                      <a:pt x="88" y="19"/>
                      <a:pt x="83" y="24"/>
                      <a:pt x="77" y="24"/>
                    </a:cubicBezTo>
                    <a:cubicBezTo>
                      <a:pt x="74" y="24"/>
                      <a:pt x="73" y="24"/>
                      <a:pt x="71" y="24"/>
                    </a:cubicBezTo>
                    <a:lnTo>
                      <a:pt x="70" y="24"/>
                    </a:lnTo>
                    <a:lnTo>
                      <a:pt x="69" y="24"/>
                    </a:lnTo>
                    <a:lnTo>
                      <a:pt x="70" y="24"/>
                    </a:lnTo>
                    <a:cubicBezTo>
                      <a:pt x="64" y="24"/>
                      <a:pt x="60" y="25"/>
                      <a:pt x="55" y="26"/>
                    </a:cubicBezTo>
                    <a:cubicBezTo>
                      <a:pt x="49" y="26"/>
                      <a:pt x="45" y="27"/>
                      <a:pt x="39" y="27"/>
                    </a:cubicBezTo>
                    <a:lnTo>
                      <a:pt x="38" y="27"/>
                    </a:ln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7"/>
                      <a:pt x="38" y="27"/>
                      <a:pt x="37" y="28"/>
                    </a:cubicBezTo>
                    <a:cubicBezTo>
                      <a:pt x="36" y="28"/>
                      <a:pt x="35" y="28"/>
                      <a:pt x="34" y="29"/>
                    </a:cubicBezTo>
                    <a:lnTo>
                      <a:pt x="34" y="28"/>
                    </a:lnTo>
                    <a:cubicBezTo>
                      <a:pt x="34" y="29"/>
                      <a:pt x="34" y="29"/>
                      <a:pt x="34" y="29"/>
                    </a:cubicBezTo>
                    <a:cubicBezTo>
                      <a:pt x="33" y="29"/>
                      <a:pt x="32" y="29"/>
                      <a:pt x="32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7" y="30"/>
                      <a:pt x="23" y="31"/>
                      <a:pt x="19" y="32"/>
                    </a:cubicBezTo>
                    <a:cubicBezTo>
                      <a:pt x="17" y="33"/>
                      <a:pt x="15" y="34"/>
                      <a:pt x="13" y="34"/>
                    </a:cubicBezTo>
                    <a:cubicBezTo>
                      <a:pt x="12" y="34"/>
                      <a:pt x="11" y="34"/>
                      <a:pt x="11" y="3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0"/>
              <p:cNvSpPr/>
              <p:nvPr/>
            </p:nvSpPr>
            <p:spPr>
              <a:xfrm>
                <a:off x="426600" y="1253880"/>
                <a:ext cx="31680" cy="33840"/>
              </a:xfrm>
              <a:custGeom>
                <a:rect b="b" l="l" r="r" t="t"/>
                <a:pathLst>
                  <a:path extrusionOk="0" h="94" w="88">
                    <a:moveTo>
                      <a:pt x="65" y="89"/>
                    </a:moveTo>
                    <a:cubicBezTo>
                      <a:pt x="55" y="78"/>
                      <a:pt x="46" y="67"/>
                      <a:pt x="36" y="56"/>
                    </a:cubicBezTo>
                    <a:cubicBezTo>
                      <a:pt x="30" y="51"/>
                      <a:pt x="26" y="46"/>
                      <a:pt x="21" y="41"/>
                    </a:cubicBezTo>
                    <a:cubicBezTo>
                      <a:pt x="18" y="37"/>
                      <a:pt x="14" y="32"/>
                      <a:pt x="10" y="28"/>
                    </a:cubicBezTo>
                    <a:cubicBezTo>
                      <a:pt x="6" y="27"/>
                      <a:pt x="3" y="24"/>
                      <a:pt x="2" y="20"/>
                    </a:cubicBezTo>
                    <a:cubicBezTo>
                      <a:pt x="1" y="18"/>
                      <a:pt x="1" y="17"/>
                      <a:pt x="1" y="16"/>
                    </a:cubicBezTo>
                    <a:cubicBezTo>
                      <a:pt x="0" y="7"/>
                      <a:pt x="8" y="0"/>
                      <a:pt x="17" y="2"/>
                    </a:cubicBezTo>
                    <a:cubicBezTo>
                      <a:pt x="22" y="3"/>
                      <a:pt x="25" y="7"/>
                      <a:pt x="28" y="11"/>
                    </a:cubicBezTo>
                    <a:cubicBezTo>
                      <a:pt x="29" y="13"/>
                      <a:pt x="30" y="14"/>
                      <a:pt x="32" y="16"/>
                    </a:cubicBezTo>
                    <a:cubicBezTo>
                      <a:pt x="48" y="35"/>
                      <a:pt x="65" y="53"/>
                      <a:pt x="83" y="72"/>
                    </a:cubicBezTo>
                    <a:cubicBezTo>
                      <a:pt x="87" y="77"/>
                      <a:pt x="87" y="85"/>
                      <a:pt x="82" y="90"/>
                    </a:cubicBezTo>
                    <a:cubicBezTo>
                      <a:pt x="80" y="92"/>
                      <a:pt x="77" y="93"/>
                      <a:pt x="73" y="93"/>
                    </a:cubicBezTo>
                    <a:cubicBezTo>
                      <a:pt x="71" y="93"/>
                      <a:pt x="67" y="91"/>
                      <a:pt x="65" y="8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0"/>
              <p:cNvSpPr/>
              <p:nvPr/>
            </p:nvSpPr>
            <p:spPr>
              <a:xfrm>
                <a:off x="426240" y="1253520"/>
                <a:ext cx="45720" cy="54360"/>
              </a:xfrm>
              <a:custGeom>
                <a:rect b="b" l="l" r="r" t="t"/>
                <a:pathLst>
                  <a:path extrusionOk="0" h="151" w="127">
                    <a:moveTo>
                      <a:pt x="8" y="149"/>
                    </a:moveTo>
                    <a:cubicBezTo>
                      <a:pt x="2" y="146"/>
                      <a:pt x="0" y="139"/>
                      <a:pt x="2" y="134"/>
                    </a:cubicBezTo>
                    <a:cubicBezTo>
                      <a:pt x="6" y="123"/>
                      <a:pt x="10" y="113"/>
                      <a:pt x="15" y="103"/>
                    </a:cubicBezTo>
                    <a:cubicBezTo>
                      <a:pt x="20" y="93"/>
                      <a:pt x="25" y="83"/>
                      <a:pt x="30" y="73"/>
                    </a:cubicBezTo>
                    <a:cubicBezTo>
                      <a:pt x="33" y="68"/>
                      <a:pt x="37" y="63"/>
                      <a:pt x="40" y="58"/>
                    </a:cubicBezTo>
                    <a:cubicBezTo>
                      <a:pt x="45" y="49"/>
                      <a:pt x="51" y="40"/>
                      <a:pt x="58" y="31"/>
                    </a:cubicBezTo>
                    <a:cubicBezTo>
                      <a:pt x="62" y="26"/>
                      <a:pt x="67" y="21"/>
                      <a:pt x="72" y="15"/>
                    </a:cubicBezTo>
                    <a:cubicBezTo>
                      <a:pt x="77" y="11"/>
                      <a:pt x="82" y="7"/>
                      <a:pt x="88" y="4"/>
                    </a:cubicBezTo>
                    <a:cubicBezTo>
                      <a:pt x="94" y="1"/>
                      <a:pt x="100" y="0"/>
                      <a:pt x="106" y="1"/>
                    </a:cubicBezTo>
                    <a:cubicBezTo>
                      <a:pt x="110" y="3"/>
                      <a:pt x="114" y="4"/>
                      <a:pt x="117" y="5"/>
                    </a:cubicBezTo>
                    <a:cubicBezTo>
                      <a:pt x="123" y="8"/>
                      <a:pt x="126" y="16"/>
                      <a:pt x="123" y="22"/>
                    </a:cubicBezTo>
                    <a:cubicBezTo>
                      <a:pt x="121" y="28"/>
                      <a:pt x="113" y="32"/>
                      <a:pt x="107" y="29"/>
                    </a:cubicBezTo>
                    <a:cubicBezTo>
                      <a:pt x="105" y="28"/>
                      <a:pt x="102" y="26"/>
                      <a:pt x="101" y="26"/>
                    </a:cubicBezTo>
                    <a:cubicBezTo>
                      <a:pt x="100" y="26"/>
                      <a:pt x="100" y="26"/>
                      <a:pt x="100" y="26"/>
                    </a:cubicBezTo>
                    <a:lnTo>
                      <a:pt x="101" y="26"/>
                    </a:lnTo>
                    <a:lnTo>
                      <a:pt x="100" y="26"/>
                    </a:lnTo>
                    <a:cubicBezTo>
                      <a:pt x="99" y="26"/>
                      <a:pt x="99" y="26"/>
                      <a:pt x="98" y="26"/>
                    </a:cubicBezTo>
                    <a:lnTo>
                      <a:pt x="99" y="26"/>
                    </a:lnTo>
                    <a:cubicBezTo>
                      <a:pt x="98" y="26"/>
                      <a:pt x="98" y="26"/>
                      <a:pt x="97" y="27"/>
                    </a:cubicBezTo>
                    <a:cubicBezTo>
                      <a:pt x="97" y="27"/>
                      <a:pt x="96" y="28"/>
                      <a:pt x="95" y="28"/>
                    </a:cubicBezTo>
                    <a:cubicBezTo>
                      <a:pt x="94" y="29"/>
                      <a:pt x="93" y="30"/>
                      <a:pt x="91" y="31"/>
                    </a:cubicBezTo>
                    <a:cubicBezTo>
                      <a:pt x="88" y="33"/>
                      <a:pt x="86" y="36"/>
                      <a:pt x="83" y="39"/>
                    </a:cubicBezTo>
                    <a:cubicBezTo>
                      <a:pt x="77" y="46"/>
                      <a:pt x="72" y="53"/>
                      <a:pt x="66" y="60"/>
                    </a:cubicBezTo>
                    <a:cubicBezTo>
                      <a:pt x="67" y="60"/>
                      <a:pt x="67" y="59"/>
                      <a:pt x="67" y="59"/>
                    </a:cubicBezTo>
                    <a:cubicBezTo>
                      <a:pt x="62" y="67"/>
                      <a:pt x="56" y="76"/>
                      <a:pt x="51" y="84"/>
                    </a:cubicBezTo>
                    <a:cubicBezTo>
                      <a:pt x="47" y="90"/>
                      <a:pt x="44" y="96"/>
                      <a:pt x="41" y="102"/>
                    </a:cubicBezTo>
                    <a:cubicBezTo>
                      <a:pt x="38" y="107"/>
                      <a:pt x="36" y="113"/>
                      <a:pt x="33" y="118"/>
                    </a:cubicBezTo>
                    <a:cubicBezTo>
                      <a:pt x="30" y="125"/>
                      <a:pt x="27" y="133"/>
                      <a:pt x="25" y="139"/>
                    </a:cubicBezTo>
                    <a:lnTo>
                      <a:pt x="26" y="138"/>
                    </a:lnTo>
                    <a:cubicBezTo>
                      <a:pt x="25" y="139"/>
                      <a:pt x="24" y="141"/>
                      <a:pt x="24" y="143"/>
                    </a:cubicBezTo>
                    <a:cubicBezTo>
                      <a:pt x="22" y="148"/>
                      <a:pt x="17" y="150"/>
                      <a:pt x="13" y="150"/>
                    </a:cubicBezTo>
                    <a:cubicBezTo>
                      <a:pt x="11" y="150"/>
                      <a:pt x="10" y="150"/>
                      <a:pt x="8" y="14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0"/>
              <p:cNvSpPr/>
              <p:nvPr/>
            </p:nvSpPr>
            <p:spPr>
              <a:xfrm>
                <a:off x="479160" y="1333080"/>
                <a:ext cx="34560" cy="68760"/>
              </a:xfrm>
              <a:custGeom>
                <a:rect b="b" l="l" r="r" t="t"/>
                <a:pathLst>
                  <a:path extrusionOk="0" h="191" w="96">
                    <a:moveTo>
                      <a:pt x="71" y="184"/>
                    </a:moveTo>
                    <a:cubicBezTo>
                      <a:pt x="67" y="177"/>
                      <a:pt x="64" y="170"/>
                      <a:pt x="61" y="162"/>
                    </a:cubicBezTo>
                    <a:cubicBezTo>
                      <a:pt x="61" y="163"/>
                      <a:pt x="61" y="163"/>
                      <a:pt x="61" y="163"/>
                    </a:cubicBezTo>
                    <a:lnTo>
                      <a:pt x="61" y="162"/>
                    </a:lnTo>
                    <a:cubicBezTo>
                      <a:pt x="61" y="162"/>
                      <a:pt x="60" y="162"/>
                      <a:pt x="60" y="161"/>
                    </a:cubicBezTo>
                    <a:cubicBezTo>
                      <a:pt x="60" y="162"/>
                      <a:pt x="61" y="162"/>
                      <a:pt x="61" y="162"/>
                    </a:cubicBezTo>
                    <a:cubicBezTo>
                      <a:pt x="56" y="153"/>
                      <a:pt x="51" y="143"/>
                      <a:pt x="46" y="133"/>
                    </a:cubicBezTo>
                    <a:cubicBezTo>
                      <a:pt x="39" y="122"/>
                      <a:pt x="33" y="111"/>
                      <a:pt x="26" y="100"/>
                    </a:cubicBezTo>
                    <a:cubicBezTo>
                      <a:pt x="21" y="90"/>
                      <a:pt x="15" y="79"/>
                      <a:pt x="11" y="68"/>
                    </a:cubicBezTo>
                    <a:cubicBezTo>
                      <a:pt x="5" y="54"/>
                      <a:pt x="0" y="38"/>
                      <a:pt x="1" y="23"/>
                    </a:cubicBezTo>
                    <a:cubicBezTo>
                      <a:pt x="1" y="17"/>
                      <a:pt x="3" y="10"/>
                      <a:pt x="6" y="6"/>
                    </a:cubicBezTo>
                    <a:cubicBezTo>
                      <a:pt x="10" y="2"/>
                      <a:pt x="16" y="0"/>
                      <a:pt x="21" y="2"/>
                    </a:cubicBezTo>
                    <a:cubicBezTo>
                      <a:pt x="28" y="5"/>
                      <a:pt x="31" y="13"/>
                      <a:pt x="28" y="19"/>
                    </a:cubicBezTo>
                    <a:cubicBezTo>
                      <a:pt x="28" y="20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5" y="26"/>
                    </a:cubicBezTo>
                    <a:cubicBezTo>
                      <a:pt x="25" y="27"/>
                      <a:pt x="25" y="30"/>
                      <a:pt x="25" y="32"/>
                    </a:cubicBezTo>
                    <a:cubicBezTo>
                      <a:pt x="25" y="34"/>
                      <a:pt x="26" y="35"/>
                      <a:pt x="26" y="37"/>
                    </a:cubicBezTo>
                    <a:cubicBezTo>
                      <a:pt x="27" y="42"/>
                      <a:pt x="29" y="47"/>
                      <a:pt x="30" y="52"/>
                    </a:cubicBezTo>
                    <a:cubicBezTo>
                      <a:pt x="33" y="59"/>
                      <a:pt x="36" y="67"/>
                      <a:pt x="39" y="74"/>
                    </a:cubicBezTo>
                    <a:cubicBezTo>
                      <a:pt x="43" y="82"/>
                      <a:pt x="47" y="90"/>
                      <a:pt x="51" y="97"/>
                    </a:cubicBezTo>
                    <a:cubicBezTo>
                      <a:pt x="56" y="105"/>
                      <a:pt x="60" y="114"/>
                      <a:pt x="65" y="122"/>
                    </a:cubicBezTo>
                    <a:cubicBezTo>
                      <a:pt x="74" y="139"/>
                      <a:pt x="82" y="156"/>
                      <a:pt x="92" y="172"/>
                    </a:cubicBezTo>
                    <a:cubicBezTo>
                      <a:pt x="95" y="178"/>
                      <a:pt x="93" y="185"/>
                      <a:pt x="87" y="189"/>
                    </a:cubicBezTo>
                    <a:cubicBezTo>
                      <a:pt x="85" y="190"/>
                      <a:pt x="84" y="190"/>
                      <a:pt x="81" y="190"/>
                    </a:cubicBezTo>
                    <a:cubicBezTo>
                      <a:pt x="77" y="190"/>
                      <a:pt x="73" y="188"/>
                      <a:pt x="71" y="18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0"/>
              <p:cNvSpPr/>
              <p:nvPr/>
            </p:nvSpPr>
            <p:spPr>
              <a:xfrm>
                <a:off x="475200" y="1350720"/>
                <a:ext cx="55440" cy="56160"/>
              </a:xfrm>
              <a:custGeom>
                <a:rect b="b" l="l" r="r" t="t"/>
                <a:pathLst>
                  <a:path extrusionOk="0" h="156" w="154">
                    <a:moveTo>
                      <a:pt x="8" y="154"/>
                    </a:moveTo>
                    <a:cubicBezTo>
                      <a:pt x="3" y="150"/>
                      <a:pt x="0" y="143"/>
                      <a:pt x="4" y="137"/>
                    </a:cubicBezTo>
                    <a:cubicBezTo>
                      <a:pt x="11" y="126"/>
                      <a:pt x="19" y="115"/>
                      <a:pt x="27" y="105"/>
                    </a:cubicBezTo>
                    <a:cubicBezTo>
                      <a:pt x="35" y="95"/>
                      <a:pt x="43" y="85"/>
                      <a:pt x="51" y="75"/>
                    </a:cubicBezTo>
                    <a:cubicBezTo>
                      <a:pt x="60" y="65"/>
                      <a:pt x="68" y="55"/>
                      <a:pt x="78" y="45"/>
                    </a:cubicBezTo>
                    <a:cubicBezTo>
                      <a:pt x="86" y="35"/>
                      <a:pt x="95" y="26"/>
                      <a:pt x="105" y="18"/>
                    </a:cubicBezTo>
                    <a:cubicBezTo>
                      <a:pt x="114" y="12"/>
                      <a:pt x="124" y="7"/>
                      <a:pt x="134" y="3"/>
                    </a:cubicBezTo>
                    <a:cubicBezTo>
                      <a:pt x="141" y="0"/>
                      <a:pt x="148" y="4"/>
                      <a:pt x="151" y="10"/>
                    </a:cubicBezTo>
                    <a:cubicBezTo>
                      <a:pt x="153" y="17"/>
                      <a:pt x="150" y="24"/>
                      <a:pt x="144" y="27"/>
                    </a:cubicBezTo>
                    <a:cubicBezTo>
                      <a:pt x="138" y="29"/>
                      <a:pt x="132" y="31"/>
                      <a:pt x="127" y="34"/>
                    </a:cubicBezTo>
                    <a:cubicBezTo>
                      <a:pt x="125" y="35"/>
                      <a:pt x="123" y="36"/>
                      <a:pt x="121" y="37"/>
                    </a:cubicBezTo>
                    <a:cubicBezTo>
                      <a:pt x="119" y="39"/>
                      <a:pt x="117" y="40"/>
                      <a:pt x="115" y="42"/>
                    </a:cubicBezTo>
                    <a:cubicBezTo>
                      <a:pt x="104" y="52"/>
                      <a:pt x="94" y="62"/>
                      <a:pt x="84" y="73"/>
                    </a:cubicBezTo>
                    <a:cubicBezTo>
                      <a:pt x="75" y="84"/>
                      <a:pt x="65" y="95"/>
                      <a:pt x="56" y="106"/>
                    </a:cubicBezTo>
                    <a:cubicBezTo>
                      <a:pt x="47" y="116"/>
                      <a:pt x="39" y="127"/>
                      <a:pt x="31" y="139"/>
                    </a:cubicBezTo>
                    <a:cubicBezTo>
                      <a:pt x="29" y="142"/>
                      <a:pt x="26" y="146"/>
                      <a:pt x="25" y="150"/>
                    </a:cubicBezTo>
                    <a:cubicBezTo>
                      <a:pt x="22" y="153"/>
                      <a:pt x="18" y="155"/>
                      <a:pt x="14" y="155"/>
                    </a:cubicBezTo>
                    <a:cubicBezTo>
                      <a:pt x="12" y="155"/>
                      <a:pt x="10" y="154"/>
                      <a:pt x="8" y="15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0"/>
              <p:cNvSpPr/>
              <p:nvPr/>
            </p:nvSpPr>
            <p:spPr>
              <a:xfrm>
                <a:off x="540360" y="1310040"/>
                <a:ext cx="34560" cy="57240"/>
              </a:xfrm>
              <a:custGeom>
                <a:rect b="b" l="l" r="r" t="t"/>
                <a:pathLst>
                  <a:path extrusionOk="0" h="159" w="96">
                    <a:moveTo>
                      <a:pt x="13" y="157"/>
                    </a:moveTo>
                    <a:cubicBezTo>
                      <a:pt x="8" y="154"/>
                      <a:pt x="3" y="151"/>
                      <a:pt x="2" y="145"/>
                    </a:cubicBezTo>
                    <a:cubicBezTo>
                      <a:pt x="0" y="140"/>
                      <a:pt x="2" y="134"/>
                      <a:pt x="5" y="130"/>
                    </a:cubicBezTo>
                    <a:cubicBezTo>
                      <a:pt x="8" y="125"/>
                      <a:pt x="11" y="120"/>
                      <a:pt x="16" y="116"/>
                    </a:cubicBezTo>
                    <a:cubicBezTo>
                      <a:pt x="19" y="111"/>
                      <a:pt x="22" y="106"/>
                      <a:pt x="25" y="102"/>
                    </a:cubicBezTo>
                    <a:cubicBezTo>
                      <a:pt x="32" y="94"/>
                      <a:pt x="38" y="85"/>
                      <a:pt x="44" y="77"/>
                    </a:cubicBezTo>
                    <a:cubicBezTo>
                      <a:pt x="44" y="78"/>
                      <a:pt x="43" y="78"/>
                      <a:pt x="43" y="78"/>
                    </a:cubicBezTo>
                    <a:cubicBezTo>
                      <a:pt x="48" y="71"/>
                      <a:pt x="53" y="63"/>
                      <a:pt x="58" y="56"/>
                    </a:cubicBezTo>
                    <a:cubicBezTo>
                      <a:pt x="59" y="53"/>
                      <a:pt x="60" y="50"/>
                      <a:pt x="61" y="47"/>
                    </a:cubicBezTo>
                    <a:cubicBezTo>
                      <a:pt x="61" y="46"/>
                      <a:pt x="60" y="46"/>
                      <a:pt x="60" y="46"/>
                    </a:cubicBezTo>
                    <a:cubicBezTo>
                      <a:pt x="59" y="46"/>
                      <a:pt x="57" y="45"/>
                      <a:pt x="55" y="45"/>
                    </a:cubicBezTo>
                    <a:cubicBezTo>
                      <a:pt x="50" y="44"/>
                      <a:pt x="44" y="44"/>
                      <a:pt x="39" y="42"/>
                    </a:cubicBezTo>
                    <a:cubicBezTo>
                      <a:pt x="33" y="41"/>
                      <a:pt x="28" y="35"/>
                      <a:pt x="28" y="29"/>
                    </a:cubicBezTo>
                    <a:cubicBezTo>
                      <a:pt x="28" y="26"/>
                      <a:pt x="29" y="23"/>
                      <a:pt x="30" y="20"/>
                    </a:cubicBezTo>
                    <a:cubicBezTo>
                      <a:pt x="32" y="17"/>
                      <a:pt x="34" y="15"/>
                      <a:pt x="37" y="13"/>
                    </a:cubicBezTo>
                    <a:cubicBezTo>
                      <a:pt x="46" y="4"/>
                      <a:pt x="60" y="0"/>
                      <a:pt x="72" y="6"/>
                    </a:cubicBezTo>
                    <a:cubicBezTo>
                      <a:pt x="85" y="13"/>
                      <a:pt x="90" y="28"/>
                      <a:pt x="88" y="41"/>
                    </a:cubicBezTo>
                    <a:cubicBezTo>
                      <a:pt x="86" y="56"/>
                      <a:pt x="78" y="69"/>
                      <a:pt x="70" y="82"/>
                    </a:cubicBezTo>
                    <a:cubicBezTo>
                      <a:pt x="64" y="90"/>
                      <a:pt x="59" y="97"/>
                      <a:pt x="54" y="104"/>
                    </a:cubicBezTo>
                    <a:cubicBezTo>
                      <a:pt x="48" y="113"/>
                      <a:pt x="41" y="122"/>
                      <a:pt x="34" y="131"/>
                    </a:cubicBezTo>
                    <a:cubicBezTo>
                      <a:pt x="42" y="129"/>
                      <a:pt x="50" y="127"/>
                      <a:pt x="58" y="125"/>
                    </a:cubicBezTo>
                    <a:cubicBezTo>
                      <a:pt x="65" y="123"/>
                      <a:pt x="72" y="120"/>
                      <a:pt x="79" y="119"/>
                    </a:cubicBezTo>
                    <a:cubicBezTo>
                      <a:pt x="85" y="117"/>
                      <a:pt x="92" y="121"/>
                      <a:pt x="94" y="127"/>
                    </a:cubicBezTo>
                    <a:cubicBezTo>
                      <a:pt x="95" y="133"/>
                      <a:pt x="91" y="139"/>
                      <a:pt x="85" y="141"/>
                    </a:cubicBezTo>
                    <a:cubicBezTo>
                      <a:pt x="73" y="145"/>
                      <a:pt x="61" y="148"/>
                      <a:pt x="49" y="152"/>
                    </a:cubicBezTo>
                    <a:cubicBezTo>
                      <a:pt x="43" y="154"/>
                      <a:pt x="37" y="156"/>
                      <a:pt x="31" y="157"/>
                    </a:cubicBezTo>
                    <a:cubicBezTo>
                      <a:pt x="28" y="158"/>
                      <a:pt x="25" y="158"/>
                      <a:pt x="21" y="158"/>
                    </a:cubicBezTo>
                    <a:cubicBezTo>
                      <a:pt x="18" y="158"/>
                      <a:pt x="16" y="158"/>
                      <a:pt x="13" y="1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0"/>
              <p:cNvSpPr/>
              <p:nvPr/>
            </p:nvSpPr>
            <p:spPr>
              <a:xfrm>
                <a:off x="582480" y="1342800"/>
                <a:ext cx="56880" cy="74880"/>
              </a:xfrm>
              <a:custGeom>
                <a:rect b="b" l="l" r="r" t="t"/>
                <a:pathLst>
                  <a:path extrusionOk="0" h="208" w="158">
                    <a:moveTo>
                      <a:pt x="39" y="207"/>
                    </a:moveTo>
                    <a:cubicBezTo>
                      <a:pt x="31" y="207"/>
                      <a:pt x="24" y="206"/>
                      <a:pt x="17" y="203"/>
                    </a:cubicBezTo>
                    <a:cubicBezTo>
                      <a:pt x="10" y="201"/>
                      <a:pt x="4" y="197"/>
                      <a:pt x="2" y="189"/>
                    </a:cubicBezTo>
                    <a:cubicBezTo>
                      <a:pt x="0" y="183"/>
                      <a:pt x="1" y="176"/>
                      <a:pt x="5" y="171"/>
                    </a:cubicBezTo>
                    <a:cubicBezTo>
                      <a:pt x="9" y="166"/>
                      <a:pt x="14" y="163"/>
                      <a:pt x="19" y="160"/>
                    </a:cubicBezTo>
                    <a:cubicBezTo>
                      <a:pt x="28" y="152"/>
                      <a:pt x="38" y="145"/>
                      <a:pt x="48" y="138"/>
                    </a:cubicBezTo>
                    <a:cubicBezTo>
                      <a:pt x="52" y="134"/>
                      <a:pt x="57" y="130"/>
                      <a:pt x="61" y="127"/>
                    </a:cubicBezTo>
                    <a:cubicBezTo>
                      <a:pt x="78" y="113"/>
                      <a:pt x="94" y="99"/>
                      <a:pt x="109" y="83"/>
                    </a:cubicBezTo>
                    <a:cubicBezTo>
                      <a:pt x="114" y="78"/>
                      <a:pt x="118" y="73"/>
                      <a:pt x="122" y="67"/>
                    </a:cubicBezTo>
                    <a:cubicBezTo>
                      <a:pt x="124" y="64"/>
                      <a:pt x="126" y="61"/>
                      <a:pt x="128" y="58"/>
                    </a:cubicBezTo>
                    <a:cubicBezTo>
                      <a:pt x="128" y="56"/>
                      <a:pt x="129" y="54"/>
                      <a:pt x="130" y="53"/>
                    </a:cubicBezTo>
                    <a:cubicBezTo>
                      <a:pt x="130" y="52"/>
                      <a:pt x="130" y="50"/>
                      <a:pt x="131" y="49"/>
                    </a:cubicBezTo>
                    <a:cubicBezTo>
                      <a:pt x="131" y="47"/>
                      <a:pt x="132" y="45"/>
                      <a:pt x="132" y="43"/>
                    </a:cubicBezTo>
                    <a:cubicBezTo>
                      <a:pt x="132" y="43"/>
                      <a:pt x="132" y="42"/>
                      <a:pt x="132" y="41"/>
                    </a:cubicBezTo>
                    <a:cubicBezTo>
                      <a:pt x="132" y="40"/>
                      <a:pt x="132" y="39"/>
                      <a:pt x="132" y="38"/>
                    </a:cubicBezTo>
                    <a:cubicBezTo>
                      <a:pt x="131" y="38"/>
                      <a:pt x="131" y="38"/>
                      <a:pt x="131" y="37"/>
                    </a:cubicBezTo>
                    <a:cubicBezTo>
                      <a:pt x="131" y="36"/>
                      <a:pt x="131" y="36"/>
                      <a:pt x="131" y="36"/>
                    </a:cubicBezTo>
                    <a:cubicBezTo>
                      <a:pt x="130" y="36"/>
                      <a:pt x="130" y="36"/>
                      <a:pt x="130" y="36"/>
                    </a:cubicBezTo>
                    <a:cubicBezTo>
                      <a:pt x="130" y="35"/>
                      <a:pt x="130" y="35"/>
                      <a:pt x="130" y="35"/>
                    </a:cubicBezTo>
                    <a:cubicBezTo>
                      <a:pt x="129" y="34"/>
                      <a:pt x="128" y="34"/>
                      <a:pt x="127" y="32"/>
                    </a:cubicBezTo>
                    <a:cubicBezTo>
                      <a:pt x="126" y="32"/>
                      <a:pt x="125" y="32"/>
                      <a:pt x="125" y="31"/>
                    </a:cubicBezTo>
                    <a:cubicBezTo>
                      <a:pt x="124" y="31"/>
                      <a:pt x="123" y="31"/>
                      <a:pt x="123" y="31"/>
                    </a:cubicBezTo>
                    <a:cubicBezTo>
                      <a:pt x="119" y="29"/>
                      <a:pt x="116" y="29"/>
                      <a:pt x="112" y="28"/>
                    </a:cubicBezTo>
                    <a:cubicBezTo>
                      <a:pt x="108" y="27"/>
                      <a:pt x="104" y="27"/>
                      <a:pt x="100" y="26"/>
                    </a:cubicBezTo>
                    <a:cubicBezTo>
                      <a:pt x="96" y="26"/>
                      <a:pt x="92" y="26"/>
                      <a:pt x="88" y="26"/>
                    </a:cubicBezTo>
                    <a:lnTo>
                      <a:pt x="87" y="26"/>
                    </a:lnTo>
                    <a:cubicBezTo>
                      <a:pt x="89" y="29"/>
                      <a:pt x="89" y="32"/>
                      <a:pt x="88" y="35"/>
                    </a:cubicBezTo>
                    <a:cubicBezTo>
                      <a:pt x="86" y="42"/>
                      <a:pt x="79" y="46"/>
                      <a:pt x="72" y="44"/>
                    </a:cubicBezTo>
                    <a:cubicBezTo>
                      <a:pt x="69" y="43"/>
                      <a:pt x="66" y="42"/>
                      <a:pt x="62" y="40"/>
                    </a:cubicBezTo>
                    <a:cubicBezTo>
                      <a:pt x="59" y="39"/>
                      <a:pt x="56" y="38"/>
                      <a:pt x="53" y="35"/>
                    </a:cubicBezTo>
                    <a:cubicBezTo>
                      <a:pt x="51" y="33"/>
                      <a:pt x="49" y="28"/>
                      <a:pt x="49" y="25"/>
                    </a:cubicBezTo>
                    <a:cubicBezTo>
                      <a:pt x="49" y="21"/>
                      <a:pt x="49" y="18"/>
                      <a:pt x="51" y="15"/>
                    </a:cubicBezTo>
                    <a:cubicBezTo>
                      <a:pt x="53" y="13"/>
                      <a:pt x="55" y="11"/>
                      <a:pt x="58" y="10"/>
                    </a:cubicBezTo>
                    <a:cubicBezTo>
                      <a:pt x="65" y="6"/>
                      <a:pt x="72" y="4"/>
                      <a:pt x="80" y="3"/>
                    </a:cubicBezTo>
                    <a:cubicBezTo>
                      <a:pt x="94" y="0"/>
                      <a:pt x="109" y="3"/>
                      <a:pt x="123" y="6"/>
                    </a:cubicBezTo>
                    <a:cubicBezTo>
                      <a:pt x="129" y="7"/>
                      <a:pt x="135" y="9"/>
                      <a:pt x="140" y="13"/>
                    </a:cubicBezTo>
                    <a:cubicBezTo>
                      <a:pt x="147" y="17"/>
                      <a:pt x="152" y="22"/>
                      <a:pt x="154" y="29"/>
                    </a:cubicBezTo>
                    <a:cubicBezTo>
                      <a:pt x="157" y="36"/>
                      <a:pt x="157" y="45"/>
                      <a:pt x="155" y="53"/>
                    </a:cubicBezTo>
                    <a:cubicBezTo>
                      <a:pt x="153" y="61"/>
                      <a:pt x="149" y="69"/>
                      <a:pt x="144" y="77"/>
                    </a:cubicBezTo>
                    <a:cubicBezTo>
                      <a:pt x="140" y="84"/>
                      <a:pt x="135" y="90"/>
                      <a:pt x="129" y="96"/>
                    </a:cubicBezTo>
                    <a:cubicBezTo>
                      <a:pt x="125" y="101"/>
                      <a:pt x="122" y="104"/>
                      <a:pt x="118" y="108"/>
                    </a:cubicBezTo>
                    <a:cubicBezTo>
                      <a:pt x="108" y="117"/>
                      <a:pt x="98" y="127"/>
                      <a:pt x="87" y="135"/>
                    </a:cubicBezTo>
                    <a:cubicBezTo>
                      <a:pt x="83" y="138"/>
                      <a:pt x="79" y="142"/>
                      <a:pt x="76" y="145"/>
                    </a:cubicBezTo>
                    <a:lnTo>
                      <a:pt x="76" y="144"/>
                    </a:lnTo>
                    <a:cubicBezTo>
                      <a:pt x="63" y="156"/>
                      <a:pt x="48" y="166"/>
                      <a:pt x="35" y="177"/>
                    </a:cubicBezTo>
                    <a:cubicBezTo>
                      <a:pt x="33" y="179"/>
                      <a:pt x="32" y="180"/>
                      <a:pt x="30" y="181"/>
                    </a:cubicBezTo>
                    <a:cubicBezTo>
                      <a:pt x="31" y="181"/>
                      <a:pt x="31" y="181"/>
                      <a:pt x="31" y="181"/>
                    </a:cubicBezTo>
                    <a:cubicBezTo>
                      <a:pt x="34" y="182"/>
                      <a:pt x="37" y="182"/>
                      <a:pt x="40" y="183"/>
                    </a:cubicBezTo>
                    <a:cubicBezTo>
                      <a:pt x="44" y="183"/>
                      <a:pt x="48" y="183"/>
                      <a:pt x="52" y="183"/>
                    </a:cubicBezTo>
                    <a:cubicBezTo>
                      <a:pt x="59" y="182"/>
                      <a:pt x="66" y="181"/>
                      <a:pt x="73" y="181"/>
                    </a:cubicBezTo>
                    <a:cubicBezTo>
                      <a:pt x="79" y="180"/>
                      <a:pt x="86" y="179"/>
                      <a:pt x="93" y="179"/>
                    </a:cubicBezTo>
                    <a:cubicBezTo>
                      <a:pt x="107" y="177"/>
                      <a:pt x="122" y="175"/>
                      <a:pt x="136" y="175"/>
                    </a:cubicBezTo>
                    <a:cubicBezTo>
                      <a:pt x="143" y="175"/>
                      <a:pt x="149" y="180"/>
                      <a:pt x="149" y="187"/>
                    </a:cubicBezTo>
                    <a:cubicBezTo>
                      <a:pt x="149" y="194"/>
                      <a:pt x="143" y="199"/>
                      <a:pt x="136" y="199"/>
                    </a:cubicBezTo>
                    <a:cubicBezTo>
                      <a:pt x="132" y="199"/>
                      <a:pt x="128" y="200"/>
                      <a:pt x="124" y="200"/>
                    </a:cubicBezTo>
                    <a:cubicBezTo>
                      <a:pt x="112" y="201"/>
                      <a:pt x="100" y="202"/>
                      <a:pt x="87" y="204"/>
                    </a:cubicBezTo>
                    <a:cubicBezTo>
                      <a:pt x="73" y="205"/>
                      <a:pt x="59" y="207"/>
                      <a:pt x="44" y="207"/>
                    </a:cubicBezTo>
                    <a:cubicBezTo>
                      <a:pt x="42" y="207"/>
                      <a:pt x="41" y="207"/>
                      <a:pt x="39" y="20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0"/>
              <p:cNvSpPr/>
              <p:nvPr/>
            </p:nvSpPr>
            <p:spPr>
              <a:xfrm>
                <a:off x="578520" y="1377720"/>
                <a:ext cx="76320" cy="11160"/>
              </a:xfrm>
              <a:custGeom>
                <a:rect b="b" l="l" r="r" t="t"/>
                <a:pathLst>
                  <a:path extrusionOk="0" h="31" w="212">
                    <a:moveTo>
                      <a:pt x="15" y="30"/>
                    </a:moveTo>
                    <a:cubicBezTo>
                      <a:pt x="14" y="29"/>
                      <a:pt x="13" y="29"/>
                      <a:pt x="12" y="29"/>
                    </a:cubicBezTo>
                    <a:cubicBezTo>
                      <a:pt x="9" y="27"/>
                      <a:pt x="7" y="25"/>
                      <a:pt x="5" y="22"/>
                    </a:cubicBezTo>
                    <a:cubicBezTo>
                      <a:pt x="0" y="15"/>
                      <a:pt x="6" y="6"/>
                      <a:pt x="13" y="4"/>
                    </a:cubicBezTo>
                    <a:cubicBezTo>
                      <a:pt x="19" y="2"/>
                      <a:pt x="25" y="2"/>
                      <a:pt x="31" y="2"/>
                    </a:cubicBezTo>
                    <a:cubicBezTo>
                      <a:pt x="30" y="2"/>
                      <a:pt x="30" y="2"/>
                      <a:pt x="29" y="2"/>
                    </a:cubicBezTo>
                    <a:cubicBezTo>
                      <a:pt x="44" y="1"/>
                      <a:pt x="58" y="1"/>
                      <a:pt x="72" y="0"/>
                    </a:cubicBezTo>
                    <a:cubicBezTo>
                      <a:pt x="84" y="0"/>
                      <a:pt x="96" y="0"/>
                      <a:pt x="108" y="1"/>
                    </a:cubicBezTo>
                    <a:cubicBezTo>
                      <a:pt x="134" y="1"/>
                      <a:pt x="159" y="2"/>
                      <a:pt x="185" y="3"/>
                    </a:cubicBezTo>
                    <a:cubicBezTo>
                      <a:pt x="190" y="3"/>
                      <a:pt x="194" y="3"/>
                      <a:pt x="200" y="4"/>
                    </a:cubicBezTo>
                    <a:cubicBezTo>
                      <a:pt x="206" y="4"/>
                      <a:pt x="211" y="8"/>
                      <a:pt x="210" y="15"/>
                    </a:cubicBezTo>
                    <a:cubicBezTo>
                      <a:pt x="210" y="20"/>
                      <a:pt x="206" y="26"/>
                      <a:pt x="199" y="26"/>
                    </a:cubicBezTo>
                    <a:cubicBezTo>
                      <a:pt x="174" y="24"/>
                      <a:pt x="147" y="24"/>
                      <a:pt x="122" y="23"/>
                    </a:cubicBezTo>
                    <a:cubicBezTo>
                      <a:pt x="111" y="23"/>
                      <a:pt x="100" y="23"/>
                      <a:pt x="88" y="24"/>
                    </a:cubicBezTo>
                    <a:cubicBezTo>
                      <a:pt x="83" y="24"/>
                      <a:pt x="77" y="24"/>
                      <a:pt x="72" y="24"/>
                    </a:cubicBezTo>
                    <a:cubicBezTo>
                      <a:pt x="65" y="24"/>
                      <a:pt x="58" y="24"/>
                      <a:pt x="52" y="25"/>
                    </a:cubicBezTo>
                    <a:cubicBezTo>
                      <a:pt x="44" y="26"/>
                      <a:pt x="35" y="26"/>
                      <a:pt x="27" y="27"/>
                    </a:cubicBezTo>
                    <a:cubicBezTo>
                      <a:pt x="25" y="29"/>
                      <a:pt x="22" y="30"/>
                      <a:pt x="19" y="30"/>
                    </a:cubicBezTo>
                    <a:cubicBezTo>
                      <a:pt x="17" y="30"/>
                      <a:pt x="16" y="30"/>
                      <a:pt x="15" y="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0"/>
              <p:cNvSpPr/>
              <p:nvPr/>
            </p:nvSpPr>
            <p:spPr>
              <a:xfrm>
                <a:off x="669960" y="1291320"/>
                <a:ext cx="27000" cy="173160"/>
              </a:xfrm>
              <a:custGeom>
                <a:rect b="b" l="l" r="r" t="t"/>
                <a:pathLst>
                  <a:path extrusionOk="0" h="481" w="75">
                    <a:moveTo>
                      <a:pt x="13" y="480"/>
                    </a:moveTo>
                    <a:cubicBezTo>
                      <a:pt x="7" y="480"/>
                      <a:pt x="0" y="475"/>
                      <a:pt x="1" y="468"/>
                    </a:cubicBezTo>
                    <a:cubicBezTo>
                      <a:pt x="2" y="461"/>
                      <a:pt x="3" y="455"/>
                      <a:pt x="3" y="449"/>
                    </a:cubicBezTo>
                    <a:cubicBezTo>
                      <a:pt x="5" y="443"/>
                      <a:pt x="5" y="437"/>
                      <a:pt x="6" y="432"/>
                    </a:cubicBezTo>
                    <a:cubicBezTo>
                      <a:pt x="7" y="419"/>
                      <a:pt x="9" y="407"/>
                      <a:pt x="11" y="395"/>
                    </a:cubicBezTo>
                    <a:cubicBezTo>
                      <a:pt x="14" y="371"/>
                      <a:pt x="17" y="347"/>
                      <a:pt x="20" y="323"/>
                    </a:cubicBezTo>
                    <a:cubicBezTo>
                      <a:pt x="24" y="291"/>
                      <a:pt x="26" y="260"/>
                      <a:pt x="29" y="228"/>
                    </a:cubicBezTo>
                    <a:cubicBezTo>
                      <a:pt x="33" y="178"/>
                      <a:pt x="34" y="128"/>
                      <a:pt x="36" y="77"/>
                    </a:cubicBezTo>
                    <a:cubicBezTo>
                      <a:pt x="37" y="73"/>
                      <a:pt x="37" y="69"/>
                      <a:pt x="37" y="64"/>
                    </a:cubicBezTo>
                    <a:cubicBezTo>
                      <a:pt x="38" y="59"/>
                      <a:pt x="38" y="54"/>
                      <a:pt x="38" y="49"/>
                    </a:cubicBezTo>
                    <a:cubicBezTo>
                      <a:pt x="40" y="37"/>
                      <a:pt x="42" y="24"/>
                      <a:pt x="45" y="13"/>
                    </a:cubicBezTo>
                    <a:cubicBezTo>
                      <a:pt x="47" y="9"/>
                      <a:pt x="49" y="4"/>
                      <a:pt x="54" y="2"/>
                    </a:cubicBezTo>
                    <a:cubicBezTo>
                      <a:pt x="56" y="0"/>
                      <a:pt x="61" y="0"/>
                      <a:pt x="64" y="1"/>
                    </a:cubicBezTo>
                    <a:cubicBezTo>
                      <a:pt x="70" y="2"/>
                      <a:pt x="74" y="10"/>
                      <a:pt x="72" y="16"/>
                    </a:cubicBezTo>
                    <a:cubicBezTo>
                      <a:pt x="72" y="19"/>
                      <a:pt x="70" y="20"/>
                      <a:pt x="69" y="22"/>
                    </a:cubicBezTo>
                    <a:cubicBezTo>
                      <a:pt x="67" y="26"/>
                      <a:pt x="66" y="30"/>
                      <a:pt x="65" y="34"/>
                    </a:cubicBezTo>
                    <a:cubicBezTo>
                      <a:pt x="62" y="48"/>
                      <a:pt x="61" y="63"/>
                      <a:pt x="59" y="79"/>
                    </a:cubicBezTo>
                    <a:cubicBezTo>
                      <a:pt x="58" y="102"/>
                      <a:pt x="56" y="126"/>
                      <a:pt x="55" y="149"/>
                    </a:cubicBezTo>
                    <a:cubicBezTo>
                      <a:pt x="54" y="176"/>
                      <a:pt x="52" y="203"/>
                      <a:pt x="49" y="229"/>
                    </a:cubicBezTo>
                    <a:cubicBezTo>
                      <a:pt x="45" y="278"/>
                      <a:pt x="40" y="328"/>
                      <a:pt x="34" y="377"/>
                    </a:cubicBezTo>
                    <a:cubicBezTo>
                      <a:pt x="31" y="404"/>
                      <a:pt x="28" y="431"/>
                      <a:pt x="26" y="458"/>
                    </a:cubicBezTo>
                    <a:cubicBezTo>
                      <a:pt x="26" y="457"/>
                      <a:pt x="26" y="457"/>
                      <a:pt x="26" y="456"/>
                    </a:cubicBezTo>
                    <a:cubicBezTo>
                      <a:pt x="26" y="460"/>
                      <a:pt x="26" y="464"/>
                      <a:pt x="26" y="468"/>
                    </a:cubicBezTo>
                    <a:cubicBezTo>
                      <a:pt x="26" y="475"/>
                      <a:pt x="20" y="480"/>
                      <a:pt x="13" y="48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704160" y="1251000"/>
                <a:ext cx="28800" cy="83160"/>
              </a:xfrm>
              <a:custGeom>
                <a:rect b="b" l="l" r="r" t="t"/>
                <a:pathLst>
                  <a:path extrusionOk="0" h="231" w="80">
                    <a:moveTo>
                      <a:pt x="27" y="230"/>
                    </a:moveTo>
                    <a:cubicBezTo>
                      <a:pt x="19" y="230"/>
                      <a:pt x="14" y="223"/>
                      <a:pt x="14" y="216"/>
                    </a:cubicBezTo>
                    <a:cubicBezTo>
                      <a:pt x="15" y="210"/>
                      <a:pt x="16" y="203"/>
                      <a:pt x="17" y="198"/>
                    </a:cubicBezTo>
                    <a:cubicBezTo>
                      <a:pt x="19" y="191"/>
                      <a:pt x="19" y="185"/>
                      <a:pt x="20" y="180"/>
                    </a:cubicBezTo>
                    <a:cubicBezTo>
                      <a:pt x="22" y="167"/>
                      <a:pt x="23" y="154"/>
                      <a:pt x="25" y="142"/>
                    </a:cubicBezTo>
                    <a:cubicBezTo>
                      <a:pt x="26" y="135"/>
                      <a:pt x="26" y="128"/>
                      <a:pt x="27" y="120"/>
                    </a:cubicBezTo>
                    <a:cubicBezTo>
                      <a:pt x="27" y="121"/>
                      <a:pt x="26" y="122"/>
                      <a:pt x="26" y="124"/>
                    </a:cubicBezTo>
                    <a:cubicBezTo>
                      <a:pt x="24" y="131"/>
                      <a:pt x="17" y="135"/>
                      <a:pt x="10" y="132"/>
                    </a:cubicBezTo>
                    <a:cubicBezTo>
                      <a:pt x="7" y="132"/>
                      <a:pt x="5" y="129"/>
                      <a:pt x="3" y="127"/>
                    </a:cubicBezTo>
                    <a:cubicBezTo>
                      <a:pt x="0" y="123"/>
                      <a:pt x="1" y="120"/>
                      <a:pt x="2" y="115"/>
                    </a:cubicBezTo>
                    <a:cubicBezTo>
                      <a:pt x="4" y="110"/>
                      <a:pt x="7" y="106"/>
                      <a:pt x="10" y="100"/>
                    </a:cubicBezTo>
                    <a:cubicBezTo>
                      <a:pt x="13" y="96"/>
                      <a:pt x="16" y="91"/>
                      <a:pt x="19" y="86"/>
                    </a:cubicBezTo>
                    <a:cubicBezTo>
                      <a:pt x="24" y="76"/>
                      <a:pt x="30" y="67"/>
                      <a:pt x="35" y="57"/>
                    </a:cubicBezTo>
                    <a:cubicBezTo>
                      <a:pt x="40" y="46"/>
                      <a:pt x="45" y="34"/>
                      <a:pt x="49" y="23"/>
                    </a:cubicBezTo>
                    <a:cubicBezTo>
                      <a:pt x="51" y="18"/>
                      <a:pt x="52" y="13"/>
                      <a:pt x="54" y="8"/>
                    </a:cubicBezTo>
                    <a:cubicBezTo>
                      <a:pt x="56" y="3"/>
                      <a:pt x="63" y="0"/>
                      <a:pt x="68" y="2"/>
                    </a:cubicBezTo>
                    <a:cubicBezTo>
                      <a:pt x="74" y="4"/>
                      <a:pt x="79" y="11"/>
                      <a:pt x="77" y="17"/>
                    </a:cubicBezTo>
                    <a:cubicBezTo>
                      <a:pt x="75" y="22"/>
                      <a:pt x="73" y="27"/>
                      <a:pt x="71" y="33"/>
                    </a:cubicBezTo>
                    <a:cubicBezTo>
                      <a:pt x="65" y="50"/>
                      <a:pt x="60" y="67"/>
                      <a:pt x="56" y="83"/>
                    </a:cubicBezTo>
                    <a:cubicBezTo>
                      <a:pt x="53" y="94"/>
                      <a:pt x="52" y="105"/>
                      <a:pt x="50" y="116"/>
                    </a:cubicBezTo>
                    <a:cubicBezTo>
                      <a:pt x="49" y="127"/>
                      <a:pt x="48" y="138"/>
                      <a:pt x="47" y="149"/>
                    </a:cubicBezTo>
                    <a:cubicBezTo>
                      <a:pt x="44" y="171"/>
                      <a:pt x="41" y="194"/>
                      <a:pt x="39" y="216"/>
                    </a:cubicBezTo>
                    <a:cubicBezTo>
                      <a:pt x="39" y="216"/>
                      <a:pt x="39" y="217"/>
                      <a:pt x="39" y="218"/>
                    </a:cubicBezTo>
                    <a:cubicBezTo>
                      <a:pt x="38" y="224"/>
                      <a:pt x="33" y="230"/>
                      <a:pt x="27" y="2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739440" y="1254600"/>
                <a:ext cx="43920" cy="65880"/>
              </a:xfrm>
              <a:custGeom>
                <a:rect b="b" l="l" r="r" t="t"/>
                <a:pathLst>
                  <a:path extrusionOk="0" h="183" w="122">
                    <a:moveTo>
                      <a:pt x="39" y="158"/>
                    </a:moveTo>
                    <a:cubicBezTo>
                      <a:pt x="39" y="157"/>
                      <a:pt x="39" y="157"/>
                      <a:pt x="39" y="157"/>
                    </a:cubicBezTo>
                    <a:cubicBezTo>
                      <a:pt x="40" y="157"/>
                      <a:pt x="41" y="157"/>
                      <a:pt x="42" y="157"/>
                    </a:cubicBezTo>
                    <a:cubicBezTo>
                      <a:pt x="43" y="155"/>
                      <a:pt x="45" y="153"/>
                      <a:pt x="48" y="151"/>
                    </a:cubicBezTo>
                    <a:cubicBezTo>
                      <a:pt x="47" y="152"/>
                      <a:pt x="46" y="153"/>
                      <a:pt x="46" y="153"/>
                    </a:cubicBezTo>
                    <a:cubicBezTo>
                      <a:pt x="49" y="150"/>
                      <a:pt x="52" y="147"/>
                      <a:pt x="55" y="144"/>
                    </a:cubicBezTo>
                    <a:lnTo>
                      <a:pt x="54" y="145"/>
                    </a:lnTo>
                    <a:cubicBezTo>
                      <a:pt x="56" y="143"/>
                      <a:pt x="59" y="140"/>
                      <a:pt x="60" y="137"/>
                    </a:cubicBezTo>
                    <a:cubicBezTo>
                      <a:pt x="64" y="132"/>
                      <a:pt x="67" y="127"/>
                      <a:pt x="70" y="122"/>
                    </a:cubicBezTo>
                    <a:lnTo>
                      <a:pt x="69" y="122"/>
                    </a:lnTo>
                    <a:cubicBezTo>
                      <a:pt x="70" y="122"/>
                      <a:pt x="70" y="122"/>
                      <a:pt x="70" y="122"/>
                    </a:cubicBezTo>
                    <a:lnTo>
                      <a:pt x="70" y="121"/>
                    </a:lnTo>
                    <a:lnTo>
                      <a:pt x="70" y="122"/>
                    </a:lnTo>
                    <a:cubicBezTo>
                      <a:pt x="77" y="108"/>
                      <a:pt x="82" y="95"/>
                      <a:pt x="87" y="81"/>
                    </a:cubicBezTo>
                    <a:cubicBezTo>
                      <a:pt x="90" y="73"/>
                      <a:pt x="92" y="65"/>
                      <a:pt x="95" y="57"/>
                    </a:cubicBezTo>
                    <a:cubicBezTo>
                      <a:pt x="95" y="51"/>
                      <a:pt x="97" y="46"/>
                      <a:pt x="97" y="41"/>
                    </a:cubicBezTo>
                    <a:cubicBezTo>
                      <a:pt x="97" y="40"/>
                      <a:pt x="97" y="40"/>
                      <a:pt x="97" y="38"/>
                    </a:cubicBezTo>
                    <a:cubicBezTo>
                      <a:pt x="97" y="38"/>
                      <a:pt x="97" y="37"/>
                      <a:pt x="97" y="36"/>
                    </a:cubicBezTo>
                    <a:cubicBezTo>
                      <a:pt x="97" y="34"/>
                      <a:pt x="96" y="34"/>
                      <a:pt x="96" y="33"/>
                    </a:cubicBezTo>
                    <a:cubicBezTo>
                      <a:pt x="95" y="31"/>
                      <a:pt x="95" y="30"/>
                      <a:pt x="94" y="29"/>
                    </a:cubicBezTo>
                    <a:cubicBezTo>
                      <a:pt x="94" y="28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lnTo>
                      <a:pt x="92" y="27"/>
                    </a:lnTo>
                    <a:cubicBezTo>
                      <a:pt x="91" y="27"/>
                      <a:pt x="91" y="27"/>
                      <a:pt x="90" y="27"/>
                    </a:cubicBezTo>
                    <a:cubicBezTo>
                      <a:pt x="90" y="27"/>
                      <a:pt x="88" y="28"/>
                      <a:pt x="87" y="29"/>
                    </a:cubicBezTo>
                    <a:cubicBezTo>
                      <a:pt x="86" y="29"/>
                      <a:pt x="85" y="30"/>
                      <a:pt x="84" y="30"/>
                    </a:cubicBezTo>
                    <a:cubicBezTo>
                      <a:pt x="82" y="31"/>
                      <a:pt x="80" y="33"/>
                      <a:pt x="78" y="34"/>
                    </a:cubicBezTo>
                    <a:cubicBezTo>
                      <a:pt x="76" y="36"/>
                      <a:pt x="74" y="38"/>
                      <a:pt x="72" y="41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67" y="45"/>
                      <a:pt x="63" y="51"/>
                      <a:pt x="60" y="56"/>
                    </a:cubicBezTo>
                    <a:cubicBezTo>
                      <a:pt x="56" y="61"/>
                      <a:pt x="53" y="67"/>
                      <a:pt x="49" y="73"/>
                    </a:cubicBezTo>
                    <a:cubicBezTo>
                      <a:pt x="45" y="83"/>
                      <a:pt x="40" y="93"/>
                      <a:pt x="35" y="103"/>
                    </a:cubicBezTo>
                    <a:cubicBezTo>
                      <a:pt x="33" y="107"/>
                      <a:pt x="29" y="110"/>
                      <a:pt x="24" y="109"/>
                    </a:cubicBezTo>
                    <a:cubicBezTo>
                      <a:pt x="25" y="114"/>
                      <a:pt x="25" y="120"/>
                      <a:pt x="27" y="125"/>
                    </a:cubicBezTo>
                    <a:cubicBezTo>
                      <a:pt x="28" y="129"/>
                      <a:pt x="28" y="133"/>
                      <a:pt x="29" y="137"/>
                    </a:cubicBezTo>
                    <a:cubicBezTo>
                      <a:pt x="32" y="143"/>
                      <a:pt x="34" y="148"/>
                      <a:pt x="36" y="154"/>
                    </a:cubicBezTo>
                    <a:cubicBezTo>
                      <a:pt x="37" y="154"/>
                      <a:pt x="38" y="156"/>
                      <a:pt x="38" y="156"/>
                    </a:cubicBezTo>
                    <a:cubicBezTo>
                      <a:pt x="38" y="157"/>
                      <a:pt x="39" y="157"/>
                      <a:pt x="39" y="157"/>
                    </a:cubicBezTo>
                    <a:lnTo>
                      <a:pt x="40" y="157"/>
                    </a:lnTo>
                    <a:cubicBezTo>
                      <a:pt x="39" y="157"/>
                      <a:pt x="39" y="157"/>
                      <a:pt x="39" y="158"/>
                    </a:cubicBezTo>
                    <a:moveTo>
                      <a:pt x="27" y="178"/>
                    </a:moveTo>
                    <a:cubicBezTo>
                      <a:pt x="19" y="173"/>
                      <a:pt x="16" y="164"/>
                      <a:pt x="13" y="156"/>
                    </a:cubicBezTo>
                    <a:cubicBezTo>
                      <a:pt x="11" y="152"/>
                      <a:pt x="9" y="148"/>
                      <a:pt x="8" y="143"/>
                    </a:cubicBezTo>
                    <a:cubicBezTo>
                      <a:pt x="4" y="132"/>
                      <a:pt x="2" y="120"/>
                      <a:pt x="1" y="108"/>
                    </a:cubicBezTo>
                    <a:cubicBezTo>
                      <a:pt x="0" y="96"/>
                      <a:pt x="0" y="84"/>
                      <a:pt x="3" y="73"/>
                    </a:cubicBezTo>
                    <a:cubicBezTo>
                      <a:pt x="6" y="62"/>
                      <a:pt x="10" y="51"/>
                      <a:pt x="17" y="42"/>
                    </a:cubicBezTo>
                    <a:cubicBezTo>
                      <a:pt x="21" y="37"/>
                      <a:pt x="29" y="36"/>
                      <a:pt x="35" y="40"/>
                    </a:cubicBezTo>
                    <a:cubicBezTo>
                      <a:pt x="36" y="41"/>
                      <a:pt x="38" y="43"/>
                      <a:pt x="39" y="45"/>
                    </a:cubicBezTo>
                    <a:cubicBezTo>
                      <a:pt x="39" y="44"/>
                      <a:pt x="40" y="43"/>
                      <a:pt x="41" y="42"/>
                    </a:cubicBezTo>
                    <a:cubicBezTo>
                      <a:pt x="50" y="29"/>
                      <a:pt x="61" y="16"/>
                      <a:pt x="74" y="8"/>
                    </a:cubicBezTo>
                    <a:cubicBezTo>
                      <a:pt x="86" y="1"/>
                      <a:pt x="102" y="0"/>
                      <a:pt x="111" y="12"/>
                    </a:cubicBezTo>
                    <a:cubicBezTo>
                      <a:pt x="115" y="17"/>
                      <a:pt x="117" y="23"/>
                      <a:pt x="119" y="30"/>
                    </a:cubicBezTo>
                    <a:cubicBezTo>
                      <a:pt x="121" y="38"/>
                      <a:pt x="120" y="46"/>
                      <a:pt x="118" y="54"/>
                    </a:cubicBezTo>
                    <a:cubicBezTo>
                      <a:pt x="116" y="65"/>
                      <a:pt x="113" y="76"/>
                      <a:pt x="109" y="87"/>
                    </a:cubicBezTo>
                    <a:cubicBezTo>
                      <a:pt x="105" y="99"/>
                      <a:pt x="100" y="111"/>
                      <a:pt x="95" y="122"/>
                    </a:cubicBezTo>
                    <a:cubicBezTo>
                      <a:pt x="90" y="133"/>
                      <a:pt x="85" y="144"/>
                      <a:pt x="78" y="153"/>
                    </a:cubicBezTo>
                    <a:cubicBezTo>
                      <a:pt x="74" y="158"/>
                      <a:pt x="71" y="162"/>
                      <a:pt x="67" y="165"/>
                    </a:cubicBezTo>
                    <a:cubicBezTo>
                      <a:pt x="63" y="170"/>
                      <a:pt x="59" y="174"/>
                      <a:pt x="54" y="177"/>
                    </a:cubicBezTo>
                    <a:cubicBezTo>
                      <a:pt x="50" y="179"/>
                      <a:pt x="45" y="181"/>
                      <a:pt x="40" y="182"/>
                    </a:cubicBezTo>
                    <a:cubicBezTo>
                      <a:pt x="39" y="182"/>
                      <a:pt x="39" y="182"/>
                      <a:pt x="38" y="182"/>
                    </a:cubicBezTo>
                    <a:cubicBezTo>
                      <a:pt x="34" y="182"/>
                      <a:pt x="30" y="180"/>
                      <a:pt x="27" y="17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0"/>
              <p:cNvSpPr/>
              <p:nvPr/>
            </p:nvSpPr>
            <p:spPr>
              <a:xfrm>
                <a:off x="703080" y="1424520"/>
                <a:ext cx="43920" cy="58680"/>
              </a:xfrm>
              <a:custGeom>
                <a:rect b="b" l="l" r="r" t="t"/>
                <a:pathLst>
                  <a:path extrusionOk="0" h="163" w="122">
                    <a:moveTo>
                      <a:pt x="45" y="139"/>
                    </a:moveTo>
                    <a:cubicBezTo>
                      <a:pt x="46" y="139"/>
                      <a:pt x="47" y="139"/>
                      <a:pt x="47" y="138"/>
                    </a:cubicBezTo>
                    <a:lnTo>
                      <a:pt x="48" y="138"/>
                    </a:lnTo>
                    <a:cubicBezTo>
                      <a:pt x="48" y="138"/>
                      <a:pt x="49" y="137"/>
                      <a:pt x="50" y="137"/>
                    </a:cubicBezTo>
                    <a:cubicBezTo>
                      <a:pt x="50" y="137"/>
                      <a:pt x="51" y="137"/>
                      <a:pt x="51" y="136"/>
                    </a:cubicBezTo>
                    <a:cubicBezTo>
                      <a:pt x="53" y="135"/>
                      <a:pt x="55" y="134"/>
                      <a:pt x="56" y="133"/>
                    </a:cubicBezTo>
                    <a:cubicBezTo>
                      <a:pt x="58" y="132"/>
                      <a:pt x="59" y="130"/>
                      <a:pt x="61" y="129"/>
                    </a:cubicBezTo>
                    <a:cubicBezTo>
                      <a:pt x="63" y="125"/>
                      <a:pt x="66" y="122"/>
                      <a:pt x="69" y="118"/>
                    </a:cubicBezTo>
                    <a:cubicBezTo>
                      <a:pt x="73" y="111"/>
                      <a:pt x="77" y="105"/>
                      <a:pt x="81" y="98"/>
                    </a:cubicBezTo>
                    <a:cubicBezTo>
                      <a:pt x="81" y="98"/>
                      <a:pt x="80" y="99"/>
                      <a:pt x="80" y="100"/>
                    </a:cubicBezTo>
                    <a:cubicBezTo>
                      <a:pt x="86" y="90"/>
                      <a:pt x="90" y="79"/>
                      <a:pt x="94" y="69"/>
                    </a:cubicBezTo>
                    <a:cubicBezTo>
                      <a:pt x="95" y="67"/>
                      <a:pt x="96" y="65"/>
                      <a:pt x="96" y="63"/>
                    </a:cubicBezTo>
                    <a:cubicBezTo>
                      <a:pt x="97" y="60"/>
                      <a:pt x="97" y="57"/>
                      <a:pt x="97" y="54"/>
                    </a:cubicBezTo>
                    <a:cubicBezTo>
                      <a:pt x="97" y="55"/>
                      <a:pt x="97" y="55"/>
                      <a:pt x="97" y="56"/>
                    </a:cubicBezTo>
                    <a:cubicBezTo>
                      <a:pt x="97" y="54"/>
                      <a:pt x="97" y="52"/>
                      <a:pt x="97" y="50"/>
                    </a:cubicBezTo>
                    <a:cubicBezTo>
                      <a:pt x="97" y="48"/>
                      <a:pt x="97" y="47"/>
                      <a:pt x="97" y="45"/>
                    </a:cubicBezTo>
                    <a:lnTo>
                      <a:pt x="96" y="45"/>
                    </a:lnTo>
                    <a:cubicBezTo>
                      <a:pt x="96" y="44"/>
                      <a:pt x="96" y="44"/>
                      <a:pt x="96" y="43"/>
                    </a:cubicBezTo>
                    <a:lnTo>
                      <a:pt x="96" y="44"/>
                    </a:lnTo>
                    <a:cubicBezTo>
                      <a:pt x="96" y="43"/>
                      <a:pt x="96" y="42"/>
                      <a:pt x="95" y="41"/>
                    </a:cubicBezTo>
                    <a:cubicBezTo>
                      <a:pt x="94" y="40"/>
                      <a:pt x="93" y="39"/>
                      <a:pt x="92" y="38"/>
                    </a:cubicBezTo>
                    <a:cubicBezTo>
                      <a:pt x="91" y="36"/>
                      <a:pt x="90" y="35"/>
                      <a:pt x="88" y="34"/>
                    </a:cubicBezTo>
                    <a:cubicBezTo>
                      <a:pt x="87" y="32"/>
                      <a:pt x="85" y="31"/>
                      <a:pt x="83" y="30"/>
                    </a:cubicBezTo>
                    <a:cubicBezTo>
                      <a:pt x="82" y="28"/>
                      <a:pt x="80" y="28"/>
                      <a:pt x="79" y="27"/>
                    </a:cubicBezTo>
                    <a:cubicBezTo>
                      <a:pt x="77" y="26"/>
                      <a:pt x="76" y="26"/>
                      <a:pt x="75" y="26"/>
                    </a:cubicBezTo>
                    <a:cubicBezTo>
                      <a:pt x="74" y="25"/>
                      <a:pt x="73" y="25"/>
                      <a:pt x="72" y="24"/>
                    </a:cubicBezTo>
                    <a:cubicBezTo>
                      <a:pt x="72" y="24"/>
                      <a:pt x="71" y="24"/>
                      <a:pt x="70" y="24"/>
                    </a:cubicBezTo>
                    <a:lnTo>
                      <a:pt x="71" y="24"/>
                    </a:lnTo>
                    <a:cubicBezTo>
                      <a:pt x="70" y="24"/>
                      <a:pt x="70" y="24"/>
                      <a:pt x="69" y="24"/>
                    </a:cubicBezTo>
                    <a:cubicBezTo>
                      <a:pt x="68" y="24"/>
                      <a:pt x="68" y="24"/>
                      <a:pt x="67" y="25"/>
                    </a:cubicBezTo>
                    <a:cubicBezTo>
                      <a:pt x="66" y="26"/>
                      <a:pt x="64" y="26"/>
                      <a:pt x="63" y="26"/>
                    </a:cubicBezTo>
                    <a:cubicBezTo>
                      <a:pt x="61" y="27"/>
                      <a:pt x="60" y="28"/>
                      <a:pt x="58" y="29"/>
                    </a:cubicBezTo>
                    <a:cubicBezTo>
                      <a:pt x="56" y="30"/>
                      <a:pt x="55" y="32"/>
                      <a:pt x="53" y="33"/>
                    </a:cubicBezTo>
                    <a:cubicBezTo>
                      <a:pt x="49" y="35"/>
                      <a:pt x="45" y="36"/>
                      <a:pt x="41" y="34"/>
                    </a:cubicBezTo>
                    <a:cubicBezTo>
                      <a:pt x="41" y="38"/>
                      <a:pt x="41" y="42"/>
                      <a:pt x="38" y="45"/>
                    </a:cubicBezTo>
                    <a:cubicBezTo>
                      <a:pt x="38" y="45"/>
                      <a:pt x="38" y="44"/>
                      <a:pt x="39" y="44"/>
                    </a:cubicBezTo>
                    <a:cubicBezTo>
                      <a:pt x="37" y="46"/>
                      <a:pt x="36" y="48"/>
                      <a:pt x="35" y="51"/>
                    </a:cubicBezTo>
                    <a:cubicBezTo>
                      <a:pt x="33" y="54"/>
                      <a:pt x="31" y="58"/>
                      <a:pt x="30" y="62"/>
                    </a:cubicBezTo>
                    <a:cubicBezTo>
                      <a:pt x="29" y="66"/>
                      <a:pt x="27" y="70"/>
                      <a:pt x="26" y="74"/>
                    </a:cubicBezTo>
                    <a:lnTo>
                      <a:pt x="27" y="73"/>
                    </a:lnTo>
                    <a:cubicBezTo>
                      <a:pt x="26" y="77"/>
                      <a:pt x="25" y="80"/>
                      <a:pt x="25" y="84"/>
                    </a:cubicBezTo>
                    <a:cubicBezTo>
                      <a:pt x="24" y="88"/>
                      <a:pt x="24" y="91"/>
                      <a:pt x="25" y="95"/>
                    </a:cubicBezTo>
                    <a:cubicBezTo>
                      <a:pt x="25" y="97"/>
                      <a:pt x="25" y="100"/>
                      <a:pt x="26" y="102"/>
                    </a:cubicBezTo>
                    <a:cubicBezTo>
                      <a:pt x="26" y="106"/>
                      <a:pt x="27" y="109"/>
                      <a:pt x="29" y="113"/>
                    </a:cubicBezTo>
                    <a:cubicBezTo>
                      <a:pt x="30" y="118"/>
                      <a:pt x="32" y="122"/>
                      <a:pt x="34" y="126"/>
                    </a:cubicBezTo>
                    <a:cubicBezTo>
                      <a:pt x="34" y="127"/>
                      <a:pt x="35" y="128"/>
                      <a:pt x="35" y="129"/>
                    </a:cubicBezTo>
                    <a:cubicBezTo>
                      <a:pt x="36" y="130"/>
                      <a:pt x="37" y="131"/>
                      <a:pt x="38" y="132"/>
                    </a:cubicBezTo>
                    <a:cubicBezTo>
                      <a:pt x="39" y="134"/>
                      <a:pt x="41" y="135"/>
                      <a:pt x="43" y="137"/>
                    </a:cubicBezTo>
                    <a:lnTo>
                      <a:pt x="44" y="138"/>
                    </a:lnTo>
                    <a:lnTo>
                      <a:pt x="45" y="139"/>
                    </a:lnTo>
                    <a:moveTo>
                      <a:pt x="34" y="160"/>
                    </a:moveTo>
                    <a:cubicBezTo>
                      <a:pt x="31" y="158"/>
                      <a:pt x="29" y="156"/>
                      <a:pt x="26" y="154"/>
                    </a:cubicBezTo>
                    <a:cubicBezTo>
                      <a:pt x="23" y="151"/>
                      <a:pt x="21" y="148"/>
                      <a:pt x="19" y="145"/>
                    </a:cubicBezTo>
                    <a:cubicBezTo>
                      <a:pt x="13" y="139"/>
                      <a:pt x="10" y="130"/>
                      <a:pt x="8" y="123"/>
                    </a:cubicBezTo>
                    <a:cubicBezTo>
                      <a:pt x="1" y="107"/>
                      <a:pt x="0" y="89"/>
                      <a:pt x="2" y="72"/>
                    </a:cubicBezTo>
                    <a:cubicBezTo>
                      <a:pt x="4" y="64"/>
                      <a:pt x="6" y="56"/>
                      <a:pt x="9" y="49"/>
                    </a:cubicBezTo>
                    <a:cubicBezTo>
                      <a:pt x="11" y="42"/>
                      <a:pt x="14" y="36"/>
                      <a:pt x="18" y="30"/>
                    </a:cubicBezTo>
                    <a:cubicBezTo>
                      <a:pt x="22" y="25"/>
                      <a:pt x="29" y="23"/>
                      <a:pt x="34" y="26"/>
                    </a:cubicBezTo>
                    <a:cubicBezTo>
                      <a:pt x="33" y="21"/>
                      <a:pt x="35" y="17"/>
                      <a:pt x="38" y="14"/>
                    </a:cubicBezTo>
                    <a:cubicBezTo>
                      <a:pt x="45" y="9"/>
                      <a:pt x="51" y="5"/>
                      <a:pt x="59" y="2"/>
                    </a:cubicBezTo>
                    <a:cubicBezTo>
                      <a:pt x="62" y="1"/>
                      <a:pt x="66" y="0"/>
                      <a:pt x="69" y="0"/>
                    </a:cubicBezTo>
                    <a:cubicBezTo>
                      <a:pt x="73" y="0"/>
                      <a:pt x="77" y="1"/>
                      <a:pt x="82" y="2"/>
                    </a:cubicBezTo>
                    <a:cubicBezTo>
                      <a:pt x="90" y="5"/>
                      <a:pt x="96" y="9"/>
                      <a:pt x="102" y="14"/>
                    </a:cubicBezTo>
                    <a:cubicBezTo>
                      <a:pt x="108" y="20"/>
                      <a:pt x="115" y="27"/>
                      <a:pt x="118" y="34"/>
                    </a:cubicBezTo>
                    <a:cubicBezTo>
                      <a:pt x="120" y="41"/>
                      <a:pt x="121" y="49"/>
                      <a:pt x="120" y="56"/>
                    </a:cubicBezTo>
                    <a:cubicBezTo>
                      <a:pt x="120" y="60"/>
                      <a:pt x="119" y="63"/>
                      <a:pt x="119" y="67"/>
                    </a:cubicBezTo>
                    <a:cubicBezTo>
                      <a:pt x="118" y="71"/>
                      <a:pt x="117" y="75"/>
                      <a:pt x="115" y="79"/>
                    </a:cubicBezTo>
                    <a:cubicBezTo>
                      <a:pt x="111" y="88"/>
                      <a:pt x="107" y="96"/>
                      <a:pt x="104" y="104"/>
                    </a:cubicBezTo>
                    <a:cubicBezTo>
                      <a:pt x="96" y="120"/>
                      <a:pt x="87" y="136"/>
                      <a:pt x="75" y="148"/>
                    </a:cubicBezTo>
                    <a:cubicBezTo>
                      <a:pt x="69" y="153"/>
                      <a:pt x="62" y="158"/>
                      <a:pt x="55" y="161"/>
                    </a:cubicBezTo>
                    <a:cubicBezTo>
                      <a:pt x="52" y="161"/>
                      <a:pt x="49" y="162"/>
                      <a:pt x="45" y="162"/>
                    </a:cubicBezTo>
                    <a:lnTo>
                      <a:pt x="44" y="162"/>
                    </a:lnTo>
                    <a:cubicBezTo>
                      <a:pt x="41" y="162"/>
                      <a:pt x="37" y="161"/>
                      <a:pt x="34" y="16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792720" y="1238400"/>
                <a:ext cx="36720" cy="106920"/>
              </a:xfrm>
              <a:custGeom>
                <a:rect b="b" l="l" r="r" t="t"/>
                <a:pathLst>
                  <a:path extrusionOk="0" h="297" w="102">
                    <a:moveTo>
                      <a:pt x="63" y="293"/>
                    </a:moveTo>
                    <a:cubicBezTo>
                      <a:pt x="57" y="289"/>
                      <a:pt x="51" y="284"/>
                      <a:pt x="46" y="279"/>
                    </a:cubicBezTo>
                    <a:cubicBezTo>
                      <a:pt x="40" y="273"/>
                      <a:pt x="35" y="266"/>
                      <a:pt x="29" y="260"/>
                    </a:cubicBezTo>
                    <a:cubicBezTo>
                      <a:pt x="20" y="246"/>
                      <a:pt x="12" y="229"/>
                      <a:pt x="7" y="213"/>
                    </a:cubicBezTo>
                    <a:cubicBezTo>
                      <a:pt x="1" y="196"/>
                      <a:pt x="0" y="179"/>
                      <a:pt x="1" y="161"/>
                    </a:cubicBezTo>
                    <a:cubicBezTo>
                      <a:pt x="1" y="152"/>
                      <a:pt x="3" y="144"/>
                      <a:pt x="4" y="135"/>
                    </a:cubicBezTo>
                    <a:cubicBezTo>
                      <a:pt x="6" y="128"/>
                      <a:pt x="8" y="121"/>
                      <a:pt x="11" y="114"/>
                    </a:cubicBezTo>
                    <a:lnTo>
                      <a:pt x="11" y="113"/>
                    </a:lnTo>
                    <a:lnTo>
                      <a:pt x="11" y="112"/>
                    </a:lnTo>
                    <a:cubicBezTo>
                      <a:pt x="14" y="106"/>
                      <a:pt x="15" y="101"/>
                      <a:pt x="18" y="95"/>
                    </a:cubicBezTo>
                    <a:lnTo>
                      <a:pt x="17" y="96"/>
                    </a:lnTo>
                    <a:cubicBezTo>
                      <a:pt x="24" y="78"/>
                      <a:pt x="32" y="60"/>
                      <a:pt x="42" y="44"/>
                    </a:cubicBezTo>
                    <a:cubicBezTo>
                      <a:pt x="52" y="28"/>
                      <a:pt x="64" y="14"/>
                      <a:pt x="80" y="4"/>
                    </a:cubicBezTo>
                    <a:cubicBezTo>
                      <a:pt x="85" y="0"/>
                      <a:pt x="93" y="1"/>
                      <a:pt x="97" y="7"/>
                    </a:cubicBezTo>
                    <a:cubicBezTo>
                      <a:pt x="101" y="12"/>
                      <a:pt x="100" y="21"/>
                      <a:pt x="94" y="24"/>
                    </a:cubicBezTo>
                    <a:cubicBezTo>
                      <a:pt x="91" y="26"/>
                      <a:pt x="88" y="28"/>
                      <a:pt x="85" y="31"/>
                    </a:cubicBezTo>
                    <a:cubicBezTo>
                      <a:pt x="81" y="34"/>
                      <a:pt x="78" y="37"/>
                      <a:pt x="75" y="40"/>
                    </a:cubicBezTo>
                    <a:cubicBezTo>
                      <a:pt x="71" y="44"/>
                      <a:pt x="68" y="49"/>
                      <a:pt x="65" y="53"/>
                    </a:cubicBezTo>
                    <a:cubicBezTo>
                      <a:pt x="60" y="60"/>
                      <a:pt x="55" y="68"/>
                      <a:pt x="51" y="75"/>
                    </a:cubicBezTo>
                    <a:cubicBezTo>
                      <a:pt x="43" y="91"/>
                      <a:pt x="38" y="107"/>
                      <a:pt x="31" y="123"/>
                    </a:cubicBezTo>
                    <a:cubicBezTo>
                      <a:pt x="31" y="123"/>
                      <a:pt x="32" y="122"/>
                      <a:pt x="32" y="121"/>
                    </a:cubicBezTo>
                    <a:cubicBezTo>
                      <a:pt x="31" y="123"/>
                      <a:pt x="31" y="124"/>
                      <a:pt x="31" y="126"/>
                    </a:cubicBezTo>
                    <a:cubicBezTo>
                      <a:pt x="29" y="131"/>
                      <a:pt x="27" y="135"/>
                      <a:pt x="26" y="140"/>
                    </a:cubicBezTo>
                    <a:cubicBezTo>
                      <a:pt x="25" y="147"/>
                      <a:pt x="24" y="153"/>
                      <a:pt x="23" y="160"/>
                    </a:cubicBezTo>
                    <a:cubicBezTo>
                      <a:pt x="22" y="167"/>
                      <a:pt x="22" y="174"/>
                      <a:pt x="23" y="181"/>
                    </a:cubicBezTo>
                    <a:cubicBezTo>
                      <a:pt x="23" y="186"/>
                      <a:pt x="24" y="191"/>
                      <a:pt x="25" y="196"/>
                    </a:cubicBezTo>
                    <a:cubicBezTo>
                      <a:pt x="25" y="201"/>
                      <a:pt x="27" y="205"/>
                      <a:pt x="28" y="209"/>
                    </a:cubicBezTo>
                    <a:cubicBezTo>
                      <a:pt x="30" y="215"/>
                      <a:pt x="32" y="220"/>
                      <a:pt x="35" y="225"/>
                    </a:cubicBezTo>
                    <a:cubicBezTo>
                      <a:pt x="37" y="231"/>
                      <a:pt x="40" y="236"/>
                      <a:pt x="43" y="241"/>
                    </a:cubicBezTo>
                    <a:cubicBezTo>
                      <a:pt x="46" y="246"/>
                      <a:pt x="49" y="250"/>
                      <a:pt x="53" y="254"/>
                    </a:cubicBezTo>
                    <a:cubicBezTo>
                      <a:pt x="56" y="258"/>
                      <a:pt x="60" y="262"/>
                      <a:pt x="64" y="266"/>
                    </a:cubicBezTo>
                    <a:cubicBezTo>
                      <a:pt x="68" y="270"/>
                      <a:pt x="73" y="273"/>
                      <a:pt x="77" y="276"/>
                    </a:cubicBezTo>
                    <a:cubicBezTo>
                      <a:pt x="82" y="279"/>
                      <a:pt x="82" y="288"/>
                      <a:pt x="78" y="292"/>
                    </a:cubicBezTo>
                    <a:cubicBezTo>
                      <a:pt x="76" y="295"/>
                      <a:pt x="73" y="296"/>
                      <a:pt x="70" y="296"/>
                    </a:cubicBezTo>
                    <a:cubicBezTo>
                      <a:pt x="67" y="296"/>
                      <a:pt x="65" y="295"/>
                      <a:pt x="63" y="29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0"/>
              <p:cNvSpPr/>
              <p:nvPr/>
            </p:nvSpPr>
            <p:spPr>
              <a:xfrm>
                <a:off x="834480" y="1267920"/>
                <a:ext cx="33480" cy="46080"/>
              </a:xfrm>
              <a:custGeom>
                <a:rect b="b" l="l" r="r" t="t"/>
                <a:pathLst>
                  <a:path extrusionOk="0" h="128" w="93">
                    <a:moveTo>
                      <a:pt x="71" y="125"/>
                    </a:moveTo>
                    <a:cubicBezTo>
                      <a:pt x="64" y="118"/>
                      <a:pt x="56" y="111"/>
                      <a:pt x="49" y="103"/>
                    </a:cubicBezTo>
                    <a:cubicBezTo>
                      <a:pt x="46" y="100"/>
                      <a:pt x="42" y="96"/>
                      <a:pt x="39" y="93"/>
                    </a:cubicBezTo>
                    <a:cubicBezTo>
                      <a:pt x="36" y="89"/>
                      <a:pt x="33" y="85"/>
                      <a:pt x="31" y="82"/>
                    </a:cubicBezTo>
                    <a:cubicBezTo>
                      <a:pt x="28" y="78"/>
                      <a:pt x="25" y="74"/>
                      <a:pt x="22" y="70"/>
                    </a:cubicBezTo>
                    <a:cubicBezTo>
                      <a:pt x="17" y="61"/>
                      <a:pt x="11" y="51"/>
                      <a:pt x="7" y="41"/>
                    </a:cubicBezTo>
                    <a:cubicBezTo>
                      <a:pt x="3" y="31"/>
                      <a:pt x="0" y="19"/>
                      <a:pt x="5" y="9"/>
                    </a:cubicBezTo>
                    <a:cubicBezTo>
                      <a:pt x="7" y="5"/>
                      <a:pt x="11" y="1"/>
                      <a:pt x="15" y="0"/>
                    </a:cubicBezTo>
                    <a:cubicBezTo>
                      <a:pt x="19" y="0"/>
                      <a:pt x="22" y="0"/>
                      <a:pt x="26" y="1"/>
                    </a:cubicBezTo>
                    <a:cubicBezTo>
                      <a:pt x="33" y="2"/>
                      <a:pt x="38" y="8"/>
                      <a:pt x="37" y="15"/>
                    </a:cubicBezTo>
                    <a:cubicBezTo>
                      <a:pt x="36" y="20"/>
                      <a:pt x="32" y="24"/>
                      <a:pt x="28" y="25"/>
                    </a:cubicBezTo>
                    <a:cubicBezTo>
                      <a:pt x="28" y="27"/>
                      <a:pt x="29" y="29"/>
                      <a:pt x="29" y="31"/>
                    </a:cubicBezTo>
                    <a:cubicBezTo>
                      <a:pt x="31" y="35"/>
                      <a:pt x="32" y="38"/>
                      <a:pt x="33" y="42"/>
                    </a:cubicBezTo>
                    <a:cubicBezTo>
                      <a:pt x="36" y="46"/>
                      <a:pt x="39" y="51"/>
                      <a:pt x="42" y="56"/>
                    </a:cubicBezTo>
                    <a:cubicBezTo>
                      <a:pt x="46" y="63"/>
                      <a:pt x="51" y="70"/>
                      <a:pt x="56" y="77"/>
                    </a:cubicBezTo>
                    <a:cubicBezTo>
                      <a:pt x="59" y="81"/>
                      <a:pt x="62" y="84"/>
                      <a:pt x="66" y="87"/>
                    </a:cubicBezTo>
                    <a:cubicBezTo>
                      <a:pt x="69" y="91"/>
                      <a:pt x="73" y="95"/>
                      <a:pt x="77" y="98"/>
                    </a:cubicBezTo>
                    <a:cubicBezTo>
                      <a:pt x="80" y="101"/>
                      <a:pt x="83" y="104"/>
                      <a:pt x="86" y="107"/>
                    </a:cubicBezTo>
                    <a:cubicBezTo>
                      <a:pt x="91" y="111"/>
                      <a:pt x="92" y="118"/>
                      <a:pt x="88" y="123"/>
                    </a:cubicBezTo>
                    <a:cubicBezTo>
                      <a:pt x="86" y="126"/>
                      <a:pt x="82" y="127"/>
                      <a:pt x="78" y="127"/>
                    </a:cubicBezTo>
                    <a:cubicBezTo>
                      <a:pt x="76" y="127"/>
                      <a:pt x="74" y="127"/>
                      <a:pt x="71" y="1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0"/>
              <p:cNvSpPr/>
              <p:nvPr/>
            </p:nvSpPr>
            <p:spPr>
              <a:xfrm>
                <a:off x="825840" y="1260000"/>
                <a:ext cx="55080" cy="68400"/>
              </a:xfrm>
              <a:custGeom>
                <a:rect b="b" l="l" r="r" t="t"/>
                <a:pathLst>
                  <a:path extrusionOk="0" h="190" w="153">
                    <a:moveTo>
                      <a:pt x="7" y="187"/>
                    </a:moveTo>
                    <a:cubicBezTo>
                      <a:pt x="2" y="184"/>
                      <a:pt x="0" y="176"/>
                      <a:pt x="3" y="171"/>
                    </a:cubicBezTo>
                    <a:cubicBezTo>
                      <a:pt x="18" y="148"/>
                      <a:pt x="35" y="126"/>
                      <a:pt x="50" y="103"/>
                    </a:cubicBezTo>
                    <a:cubicBezTo>
                      <a:pt x="56" y="94"/>
                      <a:pt x="63" y="84"/>
                      <a:pt x="69" y="74"/>
                    </a:cubicBezTo>
                    <a:cubicBezTo>
                      <a:pt x="76" y="63"/>
                      <a:pt x="83" y="51"/>
                      <a:pt x="91" y="40"/>
                    </a:cubicBezTo>
                    <a:cubicBezTo>
                      <a:pt x="95" y="34"/>
                      <a:pt x="100" y="28"/>
                      <a:pt x="105" y="22"/>
                    </a:cubicBezTo>
                    <a:cubicBezTo>
                      <a:pt x="110" y="15"/>
                      <a:pt x="116" y="9"/>
                      <a:pt x="123" y="4"/>
                    </a:cubicBezTo>
                    <a:cubicBezTo>
                      <a:pt x="128" y="1"/>
                      <a:pt x="133" y="0"/>
                      <a:pt x="140" y="1"/>
                    </a:cubicBezTo>
                    <a:cubicBezTo>
                      <a:pt x="147" y="2"/>
                      <a:pt x="152" y="9"/>
                      <a:pt x="150" y="17"/>
                    </a:cubicBezTo>
                    <a:cubicBezTo>
                      <a:pt x="148" y="23"/>
                      <a:pt x="142" y="27"/>
                      <a:pt x="136" y="25"/>
                    </a:cubicBezTo>
                    <a:cubicBezTo>
                      <a:pt x="136" y="26"/>
                      <a:pt x="135" y="27"/>
                      <a:pt x="134" y="27"/>
                    </a:cubicBezTo>
                    <a:cubicBezTo>
                      <a:pt x="133" y="28"/>
                      <a:pt x="131" y="29"/>
                      <a:pt x="130" y="30"/>
                    </a:cubicBezTo>
                    <a:cubicBezTo>
                      <a:pt x="129" y="31"/>
                      <a:pt x="127" y="32"/>
                      <a:pt x="126" y="34"/>
                    </a:cubicBezTo>
                    <a:cubicBezTo>
                      <a:pt x="119" y="41"/>
                      <a:pt x="113" y="49"/>
                      <a:pt x="108" y="56"/>
                    </a:cubicBezTo>
                    <a:cubicBezTo>
                      <a:pt x="94" y="77"/>
                      <a:pt x="81" y="97"/>
                      <a:pt x="67" y="117"/>
                    </a:cubicBezTo>
                    <a:cubicBezTo>
                      <a:pt x="52" y="140"/>
                      <a:pt x="36" y="161"/>
                      <a:pt x="23" y="183"/>
                    </a:cubicBezTo>
                    <a:cubicBezTo>
                      <a:pt x="21" y="187"/>
                      <a:pt x="17" y="189"/>
                      <a:pt x="13" y="189"/>
                    </a:cubicBezTo>
                    <a:cubicBezTo>
                      <a:pt x="11" y="189"/>
                      <a:pt x="9" y="189"/>
                      <a:pt x="7" y="18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>
                <a:off x="882720" y="1287000"/>
                <a:ext cx="48600" cy="17280"/>
              </a:xfrm>
              <a:custGeom>
                <a:rect b="b" l="l" r="r" t="t"/>
                <a:pathLst>
                  <a:path extrusionOk="0" h="48" w="135">
                    <a:moveTo>
                      <a:pt x="13" y="46"/>
                    </a:moveTo>
                    <a:cubicBezTo>
                      <a:pt x="5" y="45"/>
                      <a:pt x="0" y="38"/>
                      <a:pt x="2" y="31"/>
                    </a:cubicBezTo>
                    <a:cubicBezTo>
                      <a:pt x="5" y="24"/>
                      <a:pt x="12" y="20"/>
                      <a:pt x="19" y="22"/>
                    </a:cubicBezTo>
                    <a:lnTo>
                      <a:pt x="20" y="22"/>
                    </a:lnTo>
                    <a:cubicBezTo>
                      <a:pt x="32" y="21"/>
                      <a:pt x="45" y="18"/>
                      <a:pt x="58" y="17"/>
                    </a:cubicBezTo>
                    <a:cubicBezTo>
                      <a:pt x="67" y="14"/>
                      <a:pt x="77" y="13"/>
                      <a:pt x="86" y="10"/>
                    </a:cubicBezTo>
                    <a:cubicBezTo>
                      <a:pt x="97" y="8"/>
                      <a:pt x="108" y="5"/>
                      <a:pt x="118" y="1"/>
                    </a:cubicBezTo>
                    <a:cubicBezTo>
                      <a:pt x="124" y="0"/>
                      <a:pt x="130" y="4"/>
                      <a:pt x="132" y="10"/>
                    </a:cubicBezTo>
                    <a:cubicBezTo>
                      <a:pt x="134" y="17"/>
                      <a:pt x="130" y="22"/>
                      <a:pt x="124" y="24"/>
                    </a:cubicBezTo>
                    <a:cubicBezTo>
                      <a:pt x="106" y="29"/>
                      <a:pt x="88" y="34"/>
                      <a:pt x="70" y="38"/>
                    </a:cubicBezTo>
                    <a:cubicBezTo>
                      <a:pt x="62" y="39"/>
                      <a:pt x="54" y="41"/>
                      <a:pt x="45" y="43"/>
                    </a:cubicBezTo>
                    <a:cubicBezTo>
                      <a:pt x="41" y="43"/>
                      <a:pt x="36" y="45"/>
                      <a:pt x="32" y="45"/>
                    </a:cubicBezTo>
                    <a:cubicBezTo>
                      <a:pt x="27" y="46"/>
                      <a:pt x="23" y="47"/>
                      <a:pt x="18" y="47"/>
                    </a:cubicBezTo>
                    <a:cubicBezTo>
                      <a:pt x="16" y="47"/>
                      <a:pt x="14" y="47"/>
                      <a:pt x="13" y="4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0"/>
              <p:cNvSpPr/>
              <p:nvPr/>
            </p:nvSpPr>
            <p:spPr>
              <a:xfrm>
                <a:off x="907920" y="1267560"/>
                <a:ext cx="12600" cy="45720"/>
              </a:xfrm>
              <a:custGeom>
                <a:rect b="b" l="l" r="r" t="t"/>
                <a:pathLst>
                  <a:path extrusionOk="0" h="127" w="35">
                    <a:moveTo>
                      <a:pt x="10" y="117"/>
                    </a:moveTo>
                    <a:cubicBezTo>
                      <a:pt x="7" y="106"/>
                      <a:pt x="5" y="95"/>
                      <a:pt x="3" y="84"/>
                    </a:cubicBezTo>
                    <a:cubicBezTo>
                      <a:pt x="0" y="72"/>
                      <a:pt x="0" y="59"/>
                      <a:pt x="1" y="47"/>
                    </a:cubicBezTo>
                    <a:cubicBezTo>
                      <a:pt x="2" y="34"/>
                      <a:pt x="5" y="22"/>
                      <a:pt x="8" y="10"/>
                    </a:cubicBezTo>
                    <a:cubicBezTo>
                      <a:pt x="10" y="4"/>
                      <a:pt x="17" y="0"/>
                      <a:pt x="24" y="1"/>
                    </a:cubicBezTo>
                    <a:cubicBezTo>
                      <a:pt x="30" y="3"/>
                      <a:pt x="34" y="11"/>
                      <a:pt x="32" y="17"/>
                    </a:cubicBezTo>
                    <a:cubicBezTo>
                      <a:pt x="30" y="23"/>
                      <a:pt x="29" y="29"/>
                      <a:pt x="28" y="36"/>
                    </a:cubicBezTo>
                    <a:cubicBezTo>
                      <a:pt x="26" y="41"/>
                      <a:pt x="26" y="47"/>
                      <a:pt x="25" y="53"/>
                    </a:cubicBezTo>
                    <a:cubicBezTo>
                      <a:pt x="25" y="53"/>
                      <a:pt x="25" y="52"/>
                      <a:pt x="25" y="51"/>
                    </a:cubicBezTo>
                    <a:cubicBezTo>
                      <a:pt x="25" y="57"/>
                      <a:pt x="25" y="64"/>
                      <a:pt x="25" y="69"/>
                    </a:cubicBezTo>
                    <a:cubicBezTo>
                      <a:pt x="26" y="82"/>
                      <a:pt x="28" y="93"/>
                      <a:pt x="30" y="106"/>
                    </a:cubicBezTo>
                    <a:cubicBezTo>
                      <a:pt x="30" y="107"/>
                      <a:pt x="31" y="110"/>
                      <a:pt x="32" y="111"/>
                    </a:cubicBezTo>
                    <a:cubicBezTo>
                      <a:pt x="33" y="118"/>
                      <a:pt x="29" y="124"/>
                      <a:pt x="24" y="125"/>
                    </a:cubicBezTo>
                    <a:cubicBezTo>
                      <a:pt x="22" y="125"/>
                      <a:pt x="21" y="126"/>
                      <a:pt x="21" y="126"/>
                    </a:cubicBezTo>
                    <a:cubicBezTo>
                      <a:pt x="15" y="126"/>
                      <a:pt x="11" y="122"/>
                      <a:pt x="10" y="11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0"/>
              <p:cNvSpPr/>
              <p:nvPr/>
            </p:nvSpPr>
            <p:spPr>
              <a:xfrm>
                <a:off x="940680" y="1257480"/>
                <a:ext cx="41040" cy="68760"/>
              </a:xfrm>
              <a:custGeom>
                <a:rect b="b" l="l" r="r" t="t"/>
                <a:pathLst>
                  <a:path extrusionOk="0" h="191" w="114">
                    <a:moveTo>
                      <a:pt x="14" y="178"/>
                    </a:moveTo>
                    <a:cubicBezTo>
                      <a:pt x="13" y="171"/>
                      <a:pt x="19" y="165"/>
                      <a:pt x="25" y="164"/>
                    </a:cubicBezTo>
                    <a:cubicBezTo>
                      <a:pt x="28" y="164"/>
                      <a:pt x="30" y="164"/>
                      <a:pt x="33" y="163"/>
                    </a:cubicBezTo>
                    <a:cubicBezTo>
                      <a:pt x="40" y="162"/>
                      <a:pt x="47" y="160"/>
                      <a:pt x="54" y="158"/>
                    </a:cubicBezTo>
                    <a:cubicBezTo>
                      <a:pt x="58" y="157"/>
                      <a:pt x="62" y="155"/>
                      <a:pt x="67" y="153"/>
                    </a:cubicBezTo>
                    <a:cubicBezTo>
                      <a:pt x="69" y="152"/>
                      <a:pt x="72" y="150"/>
                      <a:pt x="75" y="149"/>
                    </a:cubicBezTo>
                    <a:cubicBezTo>
                      <a:pt x="78" y="147"/>
                      <a:pt x="81" y="145"/>
                      <a:pt x="83" y="142"/>
                    </a:cubicBezTo>
                    <a:cubicBezTo>
                      <a:pt x="85" y="142"/>
                      <a:pt x="86" y="141"/>
                      <a:pt x="87" y="139"/>
                    </a:cubicBezTo>
                    <a:lnTo>
                      <a:pt x="87" y="138"/>
                    </a:lnTo>
                    <a:cubicBezTo>
                      <a:pt x="87" y="139"/>
                      <a:pt x="87" y="139"/>
                      <a:pt x="87" y="139"/>
                    </a:cubicBezTo>
                    <a:lnTo>
                      <a:pt x="86" y="140"/>
                    </a:lnTo>
                    <a:cubicBezTo>
                      <a:pt x="87" y="139"/>
                      <a:pt x="87" y="138"/>
                      <a:pt x="88" y="138"/>
                    </a:cubicBezTo>
                    <a:cubicBezTo>
                      <a:pt x="88" y="137"/>
                      <a:pt x="89" y="136"/>
                      <a:pt x="89" y="136"/>
                    </a:cubicBezTo>
                    <a:cubicBezTo>
                      <a:pt x="89" y="135"/>
                      <a:pt x="89" y="135"/>
                      <a:pt x="89" y="135"/>
                    </a:cubicBezTo>
                    <a:lnTo>
                      <a:pt x="89" y="134"/>
                    </a:lnTo>
                    <a:cubicBezTo>
                      <a:pt x="89" y="134"/>
                      <a:pt x="89" y="133"/>
                      <a:pt x="89" y="132"/>
                    </a:cubicBezTo>
                    <a:lnTo>
                      <a:pt x="89" y="131"/>
                    </a:lnTo>
                    <a:cubicBezTo>
                      <a:pt x="89" y="130"/>
                      <a:pt x="89" y="129"/>
                      <a:pt x="89" y="129"/>
                    </a:cubicBezTo>
                    <a:lnTo>
                      <a:pt x="88" y="128"/>
                    </a:lnTo>
                    <a:cubicBezTo>
                      <a:pt x="87" y="127"/>
                      <a:pt x="87" y="125"/>
                      <a:pt x="86" y="124"/>
                    </a:cubicBezTo>
                    <a:cubicBezTo>
                      <a:pt x="86" y="125"/>
                      <a:pt x="87" y="125"/>
                      <a:pt x="87" y="126"/>
                    </a:cubicBezTo>
                    <a:cubicBezTo>
                      <a:pt x="86" y="124"/>
                      <a:pt x="84" y="122"/>
                      <a:pt x="83" y="120"/>
                    </a:cubicBezTo>
                    <a:cubicBezTo>
                      <a:pt x="81" y="118"/>
                      <a:pt x="79" y="116"/>
                      <a:pt x="77" y="114"/>
                    </a:cubicBezTo>
                    <a:cubicBezTo>
                      <a:pt x="76" y="113"/>
                      <a:pt x="74" y="112"/>
                      <a:pt x="73" y="111"/>
                    </a:cubicBezTo>
                    <a:cubicBezTo>
                      <a:pt x="70" y="109"/>
                      <a:pt x="68" y="107"/>
                      <a:pt x="65" y="106"/>
                    </a:cubicBezTo>
                    <a:cubicBezTo>
                      <a:pt x="58" y="102"/>
                      <a:pt x="51" y="100"/>
                      <a:pt x="44" y="97"/>
                    </a:cubicBezTo>
                    <a:cubicBezTo>
                      <a:pt x="37" y="95"/>
                      <a:pt x="30" y="92"/>
                      <a:pt x="27" y="86"/>
                    </a:cubicBezTo>
                    <a:cubicBezTo>
                      <a:pt x="26" y="83"/>
                      <a:pt x="25" y="81"/>
                      <a:pt x="25" y="78"/>
                    </a:cubicBezTo>
                    <a:cubicBezTo>
                      <a:pt x="25" y="74"/>
                      <a:pt x="26" y="71"/>
                      <a:pt x="27" y="69"/>
                    </a:cubicBezTo>
                    <a:cubicBezTo>
                      <a:pt x="29" y="66"/>
                      <a:pt x="32" y="64"/>
                      <a:pt x="34" y="62"/>
                    </a:cubicBezTo>
                    <a:cubicBezTo>
                      <a:pt x="35" y="61"/>
                      <a:pt x="36" y="61"/>
                      <a:pt x="37" y="60"/>
                    </a:cubicBezTo>
                    <a:cubicBezTo>
                      <a:pt x="39" y="58"/>
                      <a:pt x="41" y="56"/>
                      <a:pt x="42" y="54"/>
                    </a:cubicBezTo>
                    <a:cubicBezTo>
                      <a:pt x="44" y="53"/>
                      <a:pt x="46" y="50"/>
                      <a:pt x="48" y="48"/>
                    </a:cubicBezTo>
                    <a:cubicBezTo>
                      <a:pt x="49" y="46"/>
                      <a:pt x="50" y="44"/>
                      <a:pt x="51" y="42"/>
                    </a:cubicBezTo>
                    <a:cubicBezTo>
                      <a:pt x="51" y="41"/>
                      <a:pt x="52" y="40"/>
                      <a:pt x="53" y="39"/>
                    </a:cubicBezTo>
                    <a:cubicBezTo>
                      <a:pt x="53" y="38"/>
                      <a:pt x="53" y="37"/>
                      <a:pt x="54" y="36"/>
                    </a:cubicBezTo>
                    <a:lnTo>
                      <a:pt x="54" y="35"/>
                    </a:lnTo>
                    <a:lnTo>
                      <a:pt x="54" y="34"/>
                    </a:lnTo>
                    <a:cubicBezTo>
                      <a:pt x="53" y="33"/>
                      <a:pt x="53" y="32"/>
                      <a:pt x="53" y="31"/>
                    </a:cubicBezTo>
                    <a:cubicBezTo>
                      <a:pt x="53" y="30"/>
                      <a:pt x="53" y="30"/>
                      <a:pt x="52" y="29"/>
                    </a:cubicBezTo>
                    <a:lnTo>
                      <a:pt x="51" y="28"/>
                    </a:lnTo>
                    <a:lnTo>
                      <a:pt x="51" y="27"/>
                    </a:lnTo>
                    <a:cubicBezTo>
                      <a:pt x="50" y="27"/>
                      <a:pt x="50" y="26"/>
                      <a:pt x="50" y="26"/>
                    </a:cubicBezTo>
                    <a:cubicBezTo>
                      <a:pt x="49" y="26"/>
                      <a:pt x="49" y="26"/>
                      <a:pt x="48" y="26"/>
                    </a:cubicBezTo>
                    <a:lnTo>
                      <a:pt x="49" y="26"/>
                    </a:ln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6" y="25"/>
                    </a:cubicBezTo>
                    <a:lnTo>
                      <a:pt x="44" y="25"/>
                    </a:lnTo>
                    <a:cubicBezTo>
                      <a:pt x="43" y="26"/>
                      <a:pt x="42" y="26"/>
                      <a:pt x="41" y="26"/>
                    </a:cubicBezTo>
                    <a:cubicBezTo>
                      <a:pt x="41" y="26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4" y="28"/>
                    </a:cubicBezTo>
                    <a:cubicBezTo>
                      <a:pt x="34" y="29"/>
                      <a:pt x="33" y="29"/>
                      <a:pt x="33" y="29"/>
                    </a:cubicBezTo>
                    <a:cubicBezTo>
                      <a:pt x="30" y="31"/>
                      <a:pt x="28" y="32"/>
                      <a:pt x="26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2" y="40"/>
                      <a:pt x="16" y="44"/>
                      <a:pt x="9" y="42"/>
                    </a:cubicBezTo>
                    <a:cubicBezTo>
                      <a:pt x="3" y="40"/>
                      <a:pt x="0" y="33"/>
                      <a:pt x="1" y="26"/>
                    </a:cubicBezTo>
                    <a:cubicBezTo>
                      <a:pt x="2" y="21"/>
                      <a:pt x="7" y="17"/>
                      <a:pt x="12" y="14"/>
                    </a:cubicBezTo>
                    <a:cubicBezTo>
                      <a:pt x="18" y="8"/>
                      <a:pt x="26" y="5"/>
                      <a:pt x="34" y="2"/>
                    </a:cubicBezTo>
                    <a:cubicBezTo>
                      <a:pt x="41" y="0"/>
                      <a:pt x="50" y="1"/>
                      <a:pt x="57" y="3"/>
                    </a:cubicBezTo>
                    <a:cubicBezTo>
                      <a:pt x="65" y="6"/>
                      <a:pt x="71" y="12"/>
                      <a:pt x="75" y="20"/>
                    </a:cubicBezTo>
                    <a:cubicBezTo>
                      <a:pt x="76" y="23"/>
                      <a:pt x="77" y="26"/>
                      <a:pt x="78" y="30"/>
                    </a:cubicBezTo>
                    <a:cubicBezTo>
                      <a:pt x="78" y="35"/>
                      <a:pt x="78" y="38"/>
                      <a:pt x="76" y="42"/>
                    </a:cubicBezTo>
                    <a:cubicBezTo>
                      <a:pt x="75" y="51"/>
                      <a:pt x="69" y="59"/>
                      <a:pt x="64" y="66"/>
                    </a:cubicBezTo>
                    <a:cubicBezTo>
                      <a:pt x="62" y="69"/>
                      <a:pt x="60" y="72"/>
                      <a:pt x="57" y="75"/>
                    </a:cubicBezTo>
                    <a:cubicBezTo>
                      <a:pt x="56" y="75"/>
                      <a:pt x="56" y="75"/>
                      <a:pt x="55" y="76"/>
                    </a:cubicBezTo>
                    <a:cubicBezTo>
                      <a:pt x="58" y="77"/>
                      <a:pt x="61" y="78"/>
                      <a:pt x="64" y="79"/>
                    </a:cubicBezTo>
                    <a:cubicBezTo>
                      <a:pt x="69" y="81"/>
                      <a:pt x="74" y="83"/>
                      <a:pt x="78" y="86"/>
                    </a:cubicBezTo>
                    <a:cubicBezTo>
                      <a:pt x="87" y="92"/>
                      <a:pt x="96" y="99"/>
                      <a:pt x="102" y="107"/>
                    </a:cubicBezTo>
                    <a:cubicBezTo>
                      <a:pt x="108" y="114"/>
                      <a:pt x="113" y="123"/>
                      <a:pt x="113" y="132"/>
                    </a:cubicBezTo>
                    <a:cubicBezTo>
                      <a:pt x="113" y="141"/>
                      <a:pt x="110" y="150"/>
                      <a:pt x="104" y="156"/>
                    </a:cubicBezTo>
                    <a:cubicBezTo>
                      <a:pt x="96" y="164"/>
                      <a:pt x="87" y="170"/>
                      <a:pt x="78" y="174"/>
                    </a:cubicBezTo>
                    <a:cubicBezTo>
                      <a:pt x="71" y="178"/>
                      <a:pt x="64" y="180"/>
                      <a:pt x="55" y="183"/>
                    </a:cubicBezTo>
                    <a:cubicBezTo>
                      <a:pt x="47" y="185"/>
                      <a:pt x="37" y="188"/>
                      <a:pt x="29" y="189"/>
                    </a:cubicBezTo>
                    <a:cubicBezTo>
                      <a:pt x="28" y="190"/>
                      <a:pt x="27" y="190"/>
                      <a:pt x="27" y="190"/>
                    </a:cubicBezTo>
                    <a:cubicBezTo>
                      <a:pt x="20" y="190"/>
                      <a:pt x="15" y="184"/>
                      <a:pt x="14" y="17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0"/>
              <p:cNvSpPr/>
              <p:nvPr/>
            </p:nvSpPr>
            <p:spPr>
              <a:xfrm>
                <a:off x="985320" y="1270800"/>
                <a:ext cx="43560" cy="103320"/>
              </a:xfrm>
              <a:custGeom>
                <a:rect b="b" l="l" r="r" t="t"/>
                <a:pathLst>
                  <a:path extrusionOk="0" h="287" w="121">
                    <a:moveTo>
                      <a:pt x="26" y="284"/>
                    </a:moveTo>
                    <a:cubicBezTo>
                      <a:pt x="18" y="281"/>
                      <a:pt x="12" y="275"/>
                      <a:pt x="7" y="268"/>
                    </a:cubicBezTo>
                    <a:cubicBezTo>
                      <a:pt x="3" y="262"/>
                      <a:pt x="0" y="254"/>
                      <a:pt x="0" y="246"/>
                    </a:cubicBezTo>
                    <a:cubicBezTo>
                      <a:pt x="0" y="236"/>
                      <a:pt x="3" y="227"/>
                      <a:pt x="7" y="218"/>
                    </a:cubicBezTo>
                    <a:cubicBezTo>
                      <a:pt x="12" y="206"/>
                      <a:pt x="21" y="195"/>
                      <a:pt x="29" y="185"/>
                    </a:cubicBezTo>
                    <a:cubicBezTo>
                      <a:pt x="35" y="178"/>
                      <a:pt x="40" y="172"/>
                      <a:pt x="46" y="165"/>
                    </a:cubicBezTo>
                    <a:cubicBezTo>
                      <a:pt x="50" y="161"/>
                      <a:pt x="57" y="160"/>
                      <a:pt x="61" y="164"/>
                    </a:cubicBezTo>
                    <a:cubicBezTo>
                      <a:pt x="66" y="168"/>
                      <a:pt x="67" y="175"/>
                      <a:pt x="63" y="180"/>
                    </a:cubicBezTo>
                    <a:cubicBezTo>
                      <a:pt x="54" y="190"/>
                      <a:pt x="44" y="201"/>
                      <a:pt x="36" y="213"/>
                    </a:cubicBezTo>
                    <a:cubicBezTo>
                      <a:pt x="34" y="216"/>
                      <a:pt x="32" y="220"/>
                      <a:pt x="31" y="222"/>
                    </a:cubicBezTo>
                    <a:cubicBezTo>
                      <a:pt x="29" y="225"/>
                      <a:pt x="28" y="228"/>
                      <a:pt x="27" y="231"/>
                    </a:cubicBezTo>
                    <a:cubicBezTo>
                      <a:pt x="26" y="234"/>
                      <a:pt x="25" y="236"/>
                      <a:pt x="25" y="238"/>
                    </a:cubicBezTo>
                    <a:cubicBezTo>
                      <a:pt x="25" y="240"/>
                      <a:pt x="24" y="242"/>
                      <a:pt x="24" y="243"/>
                    </a:cubicBezTo>
                    <a:cubicBezTo>
                      <a:pt x="24" y="244"/>
                      <a:pt x="24" y="245"/>
                      <a:pt x="24" y="246"/>
                    </a:cubicBezTo>
                    <a:lnTo>
                      <a:pt x="24" y="245"/>
                    </a:lnTo>
                    <a:cubicBezTo>
                      <a:pt x="24" y="246"/>
                      <a:pt x="24" y="247"/>
                      <a:pt x="25" y="247"/>
                    </a:cubicBezTo>
                    <a:cubicBezTo>
                      <a:pt x="25" y="249"/>
                      <a:pt x="25" y="250"/>
                      <a:pt x="25" y="251"/>
                    </a:cubicBezTo>
                    <a:cubicBezTo>
                      <a:pt x="25" y="252"/>
                      <a:pt x="26" y="252"/>
                      <a:pt x="26" y="253"/>
                    </a:cubicBezTo>
                    <a:cubicBezTo>
                      <a:pt x="26" y="254"/>
                      <a:pt x="27" y="255"/>
                      <a:pt x="28" y="256"/>
                    </a:cubicBezTo>
                    <a:cubicBezTo>
                      <a:pt x="28" y="256"/>
                      <a:pt x="28" y="257"/>
                      <a:pt x="29" y="257"/>
                    </a:cubicBezTo>
                    <a:cubicBezTo>
                      <a:pt x="29" y="258"/>
                      <a:pt x="29" y="258"/>
                      <a:pt x="30" y="259"/>
                    </a:cubicBezTo>
                    <a:lnTo>
                      <a:pt x="29" y="258"/>
                    </a:lnTo>
                    <a:lnTo>
                      <a:pt x="29" y="257"/>
                    </a:lnTo>
                    <a:lnTo>
                      <a:pt x="29" y="258"/>
                    </a:lnTo>
                    <a:lnTo>
                      <a:pt x="29" y="257"/>
                    </a:lnTo>
                    <a:lnTo>
                      <a:pt x="29" y="258"/>
                    </a:lnTo>
                    <a:lnTo>
                      <a:pt x="29" y="259"/>
                    </a:lnTo>
                    <a:cubicBezTo>
                      <a:pt x="29" y="258"/>
                      <a:pt x="29" y="258"/>
                      <a:pt x="29" y="258"/>
                    </a:cubicBezTo>
                    <a:cubicBezTo>
                      <a:pt x="30" y="259"/>
                      <a:pt x="31" y="259"/>
                      <a:pt x="32" y="260"/>
                    </a:cubicBezTo>
                    <a:cubicBezTo>
                      <a:pt x="31" y="260"/>
                      <a:pt x="31" y="259"/>
                      <a:pt x="31" y="259"/>
                    </a:cubicBezTo>
                    <a:cubicBezTo>
                      <a:pt x="31" y="260"/>
                      <a:pt x="32" y="260"/>
                      <a:pt x="33" y="261"/>
                    </a:cubicBezTo>
                    <a:cubicBezTo>
                      <a:pt x="34" y="261"/>
                      <a:pt x="34" y="261"/>
                      <a:pt x="35" y="261"/>
                    </a:cubicBezTo>
                    <a:lnTo>
                      <a:pt x="36" y="262"/>
                    </a:lnTo>
                    <a:lnTo>
                      <a:pt x="37" y="262"/>
                    </a:lnTo>
                    <a:cubicBezTo>
                      <a:pt x="36" y="262"/>
                      <a:pt x="36" y="262"/>
                      <a:pt x="36" y="262"/>
                    </a:cubicBezTo>
                    <a:cubicBezTo>
                      <a:pt x="37" y="262"/>
                      <a:pt x="37" y="262"/>
                      <a:pt x="37" y="262"/>
                    </a:cubicBezTo>
                    <a:cubicBezTo>
                      <a:pt x="38" y="262"/>
                      <a:pt x="38" y="262"/>
                      <a:pt x="38" y="262"/>
                    </a:cubicBezTo>
                    <a:cubicBezTo>
                      <a:pt x="39" y="262"/>
                      <a:pt x="39" y="261"/>
                      <a:pt x="40" y="261"/>
                    </a:cubicBezTo>
                    <a:cubicBezTo>
                      <a:pt x="39" y="261"/>
                      <a:pt x="39" y="261"/>
                      <a:pt x="39" y="261"/>
                    </a:cubicBezTo>
                    <a:lnTo>
                      <a:pt x="40" y="261"/>
                    </a:lnTo>
                    <a:lnTo>
                      <a:pt x="41" y="261"/>
                    </a:lnTo>
                    <a:cubicBezTo>
                      <a:pt x="40" y="261"/>
                      <a:pt x="40" y="261"/>
                      <a:pt x="40" y="261"/>
                    </a:cubicBezTo>
                    <a:cubicBezTo>
                      <a:pt x="41" y="261"/>
                      <a:pt x="42" y="261"/>
                      <a:pt x="43" y="260"/>
                    </a:cubicBezTo>
                    <a:cubicBezTo>
                      <a:pt x="42" y="260"/>
                      <a:pt x="42" y="261"/>
                      <a:pt x="42" y="261"/>
                    </a:cubicBezTo>
                    <a:cubicBezTo>
                      <a:pt x="43" y="260"/>
                      <a:pt x="44" y="260"/>
                      <a:pt x="45" y="259"/>
                    </a:cubicBezTo>
                    <a:lnTo>
                      <a:pt x="46" y="259"/>
                    </a:lnTo>
                    <a:lnTo>
                      <a:pt x="46" y="258"/>
                    </a:lnTo>
                    <a:cubicBezTo>
                      <a:pt x="48" y="256"/>
                      <a:pt x="49" y="254"/>
                      <a:pt x="51" y="253"/>
                    </a:cubicBezTo>
                    <a:cubicBezTo>
                      <a:pt x="52" y="250"/>
                      <a:pt x="53" y="248"/>
                      <a:pt x="55" y="246"/>
                    </a:cubicBezTo>
                    <a:cubicBezTo>
                      <a:pt x="56" y="243"/>
                      <a:pt x="57" y="240"/>
                      <a:pt x="58" y="238"/>
                    </a:cubicBezTo>
                    <a:lnTo>
                      <a:pt x="58" y="239"/>
                    </a:lnTo>
                    <a:cubicBezTo>
                      <a:pt x="60" y="233"/>
                      <a:pt x="61" y="228"/>
                      <a:pt x="63" y="222"/>
                    </a:cubicBezTo>
                    <a:cubicBezTo>
                      <a:pt x="65" y="210"/>
                      <a:pt x="67" y="199"/>
                      <a:pt x="68" y="187"/>
                    </a:cubicBezTo>
                    <a:cubicBezTo>
                      <a:pt x="70" y="173"/>
                      <a:pt x="71" y="160"/>
                      <a:pt x="72" y="147"/>
                    </a:cubicBezTo>
                    <a:cubicBezTo>
                      <a:pt x="72" y="143"/>
                      <a:pt x="73" y="139"/>
                      <a:pt x="73" y="134"/>
                    </a:cubicBezTo>
                    <a:cubicBezTo>
                      <a:pt x="71" y="137"/>
                      <a:pt x="69" y="139"/>
                      <a:pt x="67" y="140"/>
                    </a:cubicBezTo>
                    <a:cubicBezTo>
                      <a:pt x="61" y="145"/>
                      <a:pt x="53" y="150"/>
                      <a:pt x="44" y="148"/>
                    </a:cubicBezTo>
                    <a:cubicBezTo>
                      <a:pt x="38" y="148"/>
                      <a:pt x="32" y="144"/>
                      <a:pt x="29" y="139"/>
                    </a:cubicBezTo>
                    <a:cubicBezTo>
                      <a:pt x="26" y="132"/>
                      <a:pt x="26" y="126"/>
                      <a:pt x="25" y="119"/>
                    </a:cubicBezTo>
                    <a:cubicBezTo>
                      <a:pt x="23" y="106"/>
                      <a:pt x="22" y="93"/>
                      <a:pt x="22" y="80"/>
                    </a:cubicBezTo>
                    <a:cubicBezTo>
                      <a:pt x="22" y="71"/>
                      <a:pt x="22" y="62"/>
                      <a:pt x="23" y="53"/>
                    </a:cubicBezTo>
                    <a:cubicBezTo>
                      <a:pt x="24" y="39"/>
                      <a:pt x="27" y="26"/>
                      <a:pt x="33" y="14"/>
                    </a:cubicBezTo>
                    <a:cubicBezTo>
                      <a:pt x="35" y="9"/>
                      <a:pt x="39" y="5"/>
                      <a:pt x="44" y="3"/>
                    </a:cubicBezTo>
                    <a:cubicBezTo>
                      <a:pt x="49" y="0"/>
                      <a:pt x="54" y="0"/>
                      <a:pt x="60" y="3"/>
                    </a:cubicBezTo>
                    <a:cubicBezTo>
                      <a:pt x="63" y="4"/>
                      <a:pt x="65" y="7"/>
                      <a:pt x="68" y="10"/>
                    </a:cubicBezTo>
                    <a:cubicBezTo>
                      <a:pt x="70" y="12"/>
                      <a:pt x="71" y="13"/>
                      <a:pt x="73" y="15"/>
                    </a:cubicBezTo>
                    <a:cubicBezTo>
                      <a:pt x="78" y="20"/>
                      <a:pt x="78" y="28"/>
                      <a:pt x="72" y="33"/>
                    </a:cubicBezTo>
                    <a:cubicBezTo>
                      <a:pt x="67" y="38"/>
                      <a:pt x="58" y="37"/>
                      <a:pt x="54" y="31"/>
                    </a:cubicBezTo>
                    <a:cubicBezTo>
                      <a:pt x="53" y="31"/>
                      <a:pt x="53" y="30"/>
                      <a:pt x="52" y="30"/>
                    </a:cubicBezTo>
                    <a:cubicBezTo>
                      <a:pt x="52" y="30"/>
                      <a:pt x="51" y="31"/>
                      <a:pt x="51" y="32"/>
                    </a:cubicBezTo>
                    <a:cubicBezTo>
                      <a:pt x="50" y="37"/>
                      <a:pt x="49" y="42"/>
                      <a:pt x="47" y="46"/>
                    </a:cubicBezTo>
                    <a:cubicBezTo>
                      <a:pt x="46" y="51"/>
                      <a:pt x="46" y="56"/>
                      <a:pt x="45" y="60"/>
                    </a:cubicBezTo>
                    <a:lnTo>
                      <a:pt x="45" y="59"/>
                    </a:lnTo>
                    <a:cubicBezTo>
                      <a:pt x="44" y="72"/>
                      <a:pt x="44" y="85"/>
                      <a:pt x="45" y="98"/>
                    </a:cubicBezTo>
                    <a:lnTo>
                      <a:pt x="45" y="97"/>
                    </a:lnTo>
                    <a:cubicBezTo>
                      <a:pt x="46" y="104"/>
                      <a:pt x="47" y="110"/>
                      <a:pt x="47" y="116"/>
                    </a:cubicBezTo>
                    <a:cubicBezTo>
                      <a:pt x="48" y="119"/>
                      <a:pt x="49" y="121"/>
                      <a:pt x="49" y="123"/>
                    </a:cubicBezTo>
                    <a:lnTo>
                      <a:pt x="50" y="123"/>
                    </a:lnTo>
                    <a:lnTo>
                      <a:pt x="51" y="122"/>
                    </a:lnTo>
                    <a:cubicBezTo>
                      <a:pt x="52" y="122"/>
                      <a:pt x="53" y="121"/>
                      <a:pt x="53" y="121"/>
                    </a:cubicBezTo>
                    <a:cubicBezTo>
                      <a:pt x="55" y="119"/>
                      <a:pt x="56" y="118"/>
                      <a:pt x="58" y="116"/>
                    </a:cubicBezTo>
                    <a:cubicBezTo>
                      <a:pt x="60" y="115"/>
                      <a:pt x="61" y="113"/>
                      <a:pt x="62" y="111"/>
                    </a:cubicBezTo>
                    <a:cubicBezTo>
                      <a:pt x="67" y="104"/>
                      <a:pt x="72" y="96"/>
                      <a:pt x="77" y="88"/>
                    </a:cubicBezTo>
                    <a:cubicBezTo>
                      <a:pt x="81" y="80"/>
                      <a:pt x="85" y="71"/>
                      <a:pt x="88" y="62"/>
                    </a:cubicBezTo>
                    <a:cubicBezTo>
                      <a:pt x="89" y="61"/>
                      <a:pt x="89" y="60"/>
                      <a:pt x="89" y="59"/>
                    </a:cubicBezTo>
                    <a:cubicBezTo>
                      <a:pt x="91" y="53"/>
                      <a:pt x="93" y="47"/>
                      <a:pt x="96" y="41"/>
                    </a:cubicBezTo>
                    <a:cubicBezTo>
                      <a:pt x="98" y="36"/>
                      <a:pt x="104" y="33"/>
                      <a:pt x="110" y="35"/>
                    </a:cubicBezTo>
                    <a:cubicBezTo>
                      <a:pt x="116" y="37"/>
                      <a:pt x="120" y="44"/>
                      <a:pt x="118" y="49"/>
                    </a:cubicBezTo>
                    <a:cubicBezTo>
                      <a:pt x="116" y="55"/>
                      <a:pt x="114" y="60"/>
                      <a:pt x="112" y="65"/>
                    </a:cubicBezTo>
                    <a:cubicBezTo>
                      <a:pt x="111" y="67"/>
                      <a:pt x="111" y="69"/>
                      <a:pt x="110" y="70"/>
                    </a:cubicBezTo>
                    <a:cubicBezTo>
                      <a:pt x="110" y="70"/>
                      <a:pt x="110" y="69"/>
                      <a:pt x="111" y="69"/>
                    </a:cubicBezTo>
                    <a:cubicBezTo>
                      <a:pt x="109" y="74"/>
                      <a:pt x="107" y="79"/>
                      <a:pt x="106" y="84"/>
                    </a:cubicBezTo>
                    <a:cubicBezTo>
                      <a:pt x="105" y="90"/>
                      <a:pt x="103" y="96"/>
                      <a:pt x="102" y="102"/>
                    </a:cubicBezTo>
                    <a:cubicBezTo>
                      <a:pt x="99" y="114"/>
                      <a:pt x="97" y="126"/>
                      <a:pt x="96" y="138"/>
                    </a:cubicBezTo>
                    <a:cubicBezTo>
                      <a:pt x="95" y="151"/>
                      <a:pt x="93" y="164"/>
                      <a:pt x="92" y="176"/>
                    </a:cubicBezTo>
                    <a:cubicBezTo>
                      <a:pt x="91" y="189"/>
                      <a:pt x="89" y="203"/>
                      <a:pt x="86" y="215"/>
                    </a:cubicBezTo>
                    <a:cubicBezTo>
                      <a:pt x="84" y="227"/>
                      <a:pt x="82" y="239"/>
                      <a:pt x="78" y="250"/>
                    </a:cubicBezTo>
                    <a:cubicBezTo>
                      <a:pt x="75" y="257"/>
                      <a:pt x="71" y="264"/>
                      <a:pt x="67" y="270"/>
                    </a:cubicBezTo>
                    <a:cubicBezTo>
                      <a:pt x="65" y="273"/>
                      <a:pt x="63" y="276"/>
                      <a:pt x="59" y="278"/>
                    </a:cubicBezTo>
                    <a:cubicBezTo>
                      <a:pt x="56" y="281"/>
                      <a:pt x="52" y="282"/>
                      <a:pt x="49" y="284"/>
                    </a:cubicBezTo>
                    <a:cubicBezTo>
                      <a:pt x="45" y="285"/>
                      <a:pt x="42" y="286"/>
                      <a:pt x="39" y="286"/>
                    </a:cubicBezTo>
                    <a:cubicBezTo>
                      <a:pt x="38" y="286"/>
                      <a:pt x="37" y="286"/>
                      <a:pt x="37" y="286"/>
                    </a:cubicBezTo>
                    <a:cubicBezTo>
                      <a:pt x="33" y="286"/>
                      <a:pt x="30" y="285"/>
                      <a:pt x="26" y="28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>
                <a:off x="1029240" y="1231560"/>
                <a:ext cx="25920" cy="125640"/>
              </a:xfrm>
              <a:custGeom>
                <a:rect b="b" l="l" r="r" t="t"/>
                <a:pathLst>
                  <a:path extrusionOk="0" h="349" w="72">
                    <a:moveTo>
                      <a:pt x="5" y="344"/>
                    </a:moveTo>
                    <a:cubicBezTo>
                      <a:pt x="0" y="340"/>
                      <a:pt x="1" y="332"/>
                      <a:pt x="5" y="328"/>
                    </a:cubicBezTo>
                    <a:cubicBezTo>
                      <a:pt x="6" y="326"/>
                      <a:pt x="8" y="325"/>
                      <a:pt x="9" y="324"/>
                    </a:cubicBezTo>
                    <a:cubicBezTo>
                      <a:pt x="10" y="322"/>
                      <a:pt x="12" y="320"/>
                      <a:pt x="13" y="318"/>
                    </a:cubicBezTo>
                    <a:cubicBezTo>
                      <a:pt x="16" y="316"/>
                      <a:pt x="17" y="313"/>
                      <a:pt x="19" y="310"/>
                    </a:cubicBezTo>
                    <a:cubicBezTo>
                      <a:pt x="24" y="304"/>
                      <a:pt x="28" y="297"/>
                      <a:pt x="31" y="291"/>
                    </a:cubicBezTo>
                    <a:cubicBezTo>
                      <a:pt x="33" y="287"/>
                      <a:pt x="36" y="282"/>
                      <a:pt x="37" y="278"/>
                    </a:cubicBezTo>
                    <a:cubicBezTo>
                      <a:pt x="40" y="270"/>
                      <a:pt x="42" y="262"/>
                      <a:pt x="44" y="253"/>
                    </a:cubicBezTo>
                    <a:cubicBezTo>
                      <a:pt x="46" y="242"/>
                      <a:pt x="48" y="231"/>
                      <a:pt x="49" y="219"/>
                    </a:cubicBezTo>
                    <a:cubicBezTo>
                      <a:pt x="50" y="206"/>
                      <a:pt x="50" y="193"/>
                      <a:pt x="49" y="180"/>
                    </a:cubicBezTo>
                    <a:cubicBezTo>
                      <a:pt x="48" y="174"/>
                      <a:pt x="48" y="168"/>
                      <a:pt x="47" y="161"/>
                    </a:cubicBezTo>
                    <a:cubicBezTo>
                      <a:pt x="47" y="157"/>
                      <a:pt x="45" y="151"/>
                      <a:pt x="45" y="147"/>
                    </a:cubicBezTo>
                    <a:cubicBezTo>
                      <a:pt x="44" y="141"/>
                      <a:pt x="43" y="137"/>
                      <a:pt x="41" y="132"/>
                    </a:cubicBezTo>
                    <a:cubicBezTo>
                      <a:pt x="40" y="126"/>
                      <a:pt x="39" y="122"/>
                      <a:pt x="37" y="117"/>
                    </a:cubicBezTo>
                    <a:cubicBezTo>
                      <a:pt x="36" y="108"/>
                      <a:pt x="33" y="100"/>
                      <a:pt x="30" y="91"/>
                    </a:cubicBezTo>
                    <a:cubicBezTo>
                      <a:pt x="26" y="80"/>
                      <a:pt x="22" y="69"/>
                      <a:pt x="19" y="58"/>
                    </a:cubicBezTo>
                    <a:cubicBezTo>
                      <a:pt x="17" y="54"/>
                      <a:pt x="16" y="50"/>
                      <a:pt x="15" y="46"/>
                    </a:cubicBezTo>
                    <a:cubicBezTo>
                      <a:pt x="12" y="38"/>
                      <a:pt x="10" y="30"/>
                      <a:pt x="9" y="22"/>
                    </a:cubicBezTo>
                    <a:cubicBezTo>
                      <a:pt x="9" y="16"/>
                      <a:pt x="9" y="10"/>
                      <a:pt x="13" y="6"/>
                    </a:cubicBezTo>
                    <a:cubicBezTo>
                      <a:pt x="16" y="2"/>
                      <a:pt x="22" y="0"/>
                      <a:pt x="27" y="2"/>
                    </a:cubicBezTo>
                    <a:cubicBezTo>
                      <a:pt x="33" y="3"/>
                      <a:pt x="37" y="11"/>
                      <a:pt x="36" y="17"/>
                    </a:cubicBezTo>
                    <a:cubicBezTo>
                      <a:pt x="35" y="19"/>
                      <a:pt x="34" y="20"/>
                      <a:pt x="34" y="21"/>
                    </a:cubicBezTo>
                    <a:cubicBezTo>
                      <a:pt x="34" y="23"/>
                      <a:pt x="34" y="24"/>
                      <a:pt x="34" y="26"/>
                    </a:cubicBezTo>
                    <a:cubicBezTo>
                      <a:pt x="41" y="55"/>
                      <a:pt x="52" y="82"/>
                      <a:pt x="58" y="111"/>
                    </a:cubicBezTo>
                    <a:cubicBezTo>
                      <a:pt x="62" y="123"/>
                      <a:pt x="65" y="136"/>
                      <a:pt x="67" y="150"/>
                    </a:cubicBezTo>
                    <a:cubicBezTo>
                      <a:pt x="70" y="168"/>
                      <a:pt x="71" y="186"/>
                      <a:pt x="70" y="204"/>
                    </a:cubicBezTo>
                    <a:cubicBezTo>
                      <a:pt x="70" y="220"/>
                      <a:pt x="69" y="236"/>
                      <a:pt x="66" y="251"/>
                    </a:cubicBezTo>
                    <a:cubicBezTo>
                      <a:pt x="63" y="267"/>
                      <a:pt x="59" y="281"/>
                      <a:pt x="53" y="296"/>
                    </a:cubicBezTo>
                    <a:cubicBezTo>
                      <a:pt x="48" y="307"/>
                      <a:pt x="42" y="317"/>
                      <a:pt x="35" y="327"/>
                    </a:cubicBezTo>
                    <a:cubicBezTo>
                      <a:pt x="31" y="333"/>
                      <a:pt x="26" y="339"/>
                      <a:pt x="21" y="344"/>
                    </a:cubicBezTo>
                    <a:cubicBezTo>
                      <a:pt x="19" y="347"/>
                      <a:pt x="16" y="348"/>
                      <a:pt x="13" y="348"/>
                    </a:cubicBezTo>
                    <a:cubicBezTo>
                      <a:pt x="10" y="348"/>
                      <a:pt x="7" y="347"/>
                      <a:pt x="5" y="34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0"/>
              <p:cNvSpPr/>
              <p:nvPr/>
            </p:nvSpPr>
            <p:spPr>
              <a:xfrm>
                <a:off x="1071360" y="1296000"/>
                <a:ext cx="84960" cy="120600"/>
              </a:xfrm>
              <a:custGeom>
                <a:rect b="b" l="l" r="r" t="t"/>
                <a:pathLst>
                  <a:path extrusionOk="0" h="335" w="236">
                    <a:moveTo>
                      <a:pt x="52" y="311"/>
                    </a:moveTo>
                    <a:lnTo>
                      <a:pt x="51" y="311"/>
                    </a:lnTo>
                    <a:cubicBezTo>
                      <a:pt x="52" y="311"/>
                      <a:pt x="53" y="311"/>
                      <a:pt x="54" y="310"/>
                    </a:cubicBezTo>
                    <a:cubicBezTo>
                      <a:pt x="56" y="310"/>
                      <a:pt x="57" y="310"/>
                      <a:pt x="58" y="310"/>
                    </a:cubicBezTo>
                    <a:cubicBezTo>
                      <a:pt x="60" y="309"/>
                      <a:pt x="61" y="308"/>
                      <a:pt x="63" y="307"/>
                    </a:cubicBezTo>
                    <a:cubicBezTo>
                      <a:pt x="64" y="307"/>
                      <a:pt x="65" y="306"/>
                      <a:pt x="66" y="306"/>
                    </a:cubicBezTo>
                    <a:cubicBezTo>
                      <a:pt x="71" y="303"/>
                      <a:pt x="74" y="300"/>
                      <a:pt x="78" y="297"/>
                    </a:cubicBezTo>
                    <a:cubicBezTo>
                      <a:pt x="78" y="298"/>
                      <a:pt x="77" y="298"/>
                      <a:pt x="76" y="298"/>
                    </a:cubicBezTo>
                    <a:cubicBezTo>
                      <a:pt x="81" y="294"/>
                      <a:pt x="85" y="290"/>
                      <a:pt x="89" y="286"/>
                    </a:cubicBezTo>
                    <a:cubicBezTo>
                      <a:pt x="98" y="275"/>
                      <a:pt x="106" y="264"/>
                      <a:pt x="114" y="254"/>
                    </a:cubicBezTo>
                    <a:cubicBezTo>
                      <a:pt x="113" y="254"/>
                      <a:pt x="113" y="254"/>
                      <a:pt x="113" y="255"/>
                    </a:cubicBezTo>
                    <a:cubicBezTo>
                      <a:pt x="114" y="253"/>
                      <a:pt x="115" y="250"/>
                      <a:pt x="117" y="248"/>
                    </a:cubicBezTo>
                    <a:cubicBezTo>
                      <a:pt x="113" y="249"/>
                      <a:pt x="109" y="247"/>
                      <a:pt x="106" y="244"/>
                    </a:cubicBezTo>
                    <a:cubicBezTo>
                      <a:pt x="101" y="240"/>
                      <a:pt x="102" y="234"/>
                      <a:pt x="104" y="229"/>
                    </a:cubicBezTo>
                    <a:cubicBezTo>
                      <a:pt x="104" y="229"/>
                      <a:pt x="103" y="230"/>
                      <a:pt x="103" y="231"/>
                    </a:cubicBezTo>
                    <a:cubicBezTo>
                      <a:pt x="104" y="229"/>
                      <a:pt x="104" y="226"/>
                      <a:pt x="104" y="225"/>
                    </a:cubicBezTo>
                    <a:cubicBezTo>
                      <a:pt x="105" y="223"/>
                      <a:pt x="105" y="222"/>
                      <a:pt x="105" y="220"/>
                    </a:cubicBezTo>
                    <a:lnTo>
                      <a:pt x="105" y="219"/>
                    </a:lnTo>
                    <a:cubicBezTo>
                      <a:pt x="105" y="218"/>
                      <a:pt x="105" y="218"/>
                      <a:pt x="105" y="217"/>
                    </a:cubicBezTo>
                    <a:cubicBezTo>
                      <a:pt x="105" y="217"/>
                      <a:pt x="104" y="216"/>
                      <a:pt x="104" y="215"/>
                    </a:cubicBezTo>
                    <a:lnTo>
                      <a:pt x="104" y="216"/>
                    </a:lnTo>
                    <a:cubicBezTo>
                      <a:pt x="104" y="215"/>
                      <a:pt x="104" y="215"/>
                      <a:pt x="104" y="215"/>
                    </a:cubicBezTo>
                    <a:cubicBezTo>
                      <a:pt x="104" y="214"/>
                      <a:pt x="103" y="214"/>
                      <a:pt x="103" y="214"/>
                    </a:cubicBezTo>
                    <a:cubicBezTo>
                      <a:pt x="103" y="213"/>
                      <a:pt x="102" y="212"/>
                      <a:pt x="101" y="212"/>
                    </a:cubicBezTo>
                    <a:lnTo>
                      <a:pt x="102" y="212"/>
                    </a:lnTo>
                    <a:lnTo>
                      <a:pt x="101" y="212"/>
                    </a:lnTo>
                    <a:cubicBezTo>
                      <a:pt x="102" y="212"/>
                      <a:pt x="102" y="212"/>
                      <a:pt x="102" y="212"/>
                    </a:cubicBezTo>
                    <a:lnTo>
                      <a:pt x="101" y="212"/>
                    </a:lnTo>
                    <a:cubicBezTo>
                      <a:pt x="100" y="211"/>
                      <a:pt x="100" y="211"/>
                      <a:pt x="100" y="211"/>
                    </a:cubicBezTo>
                    <a:cubicBezTo>
                      <a:pt x="99" y="211"/>
                      <a:pt x="99" y="210"/>
                      <a:pt x="98" y="210"/>
                    </a:cubicBezTo>
                    <a:cubicBezTo>
                      <a:pt x="97" y="210"/>
                      <a:pt x="97" y="210"/>
                      <a:pt x="96" y="210"/>
                    </a:cubicBezTo>
                    <a:cubicBezTo>
                      <a:pt x="94" y="209"/>
                      <a:pt x="92" y="209"/>
                      <a:pt x="90" y="209"/>
                    </a:cubicBezTo>
                    <a:cubicBezTo>
                      <a:pt x="89" y="208"/>
                      <a:pt x="87" y="208"/>
                      <a:pt x="85" y="209"/>
                    </a:cubicBezTo>
                    <a:cubicBezTo>
                      <a:pt x="82" y="209"/>
                      <a:pt x="79" y="209"/>
                      <a:pt x="76" y="210"/>
                    </a:cubicBezTo>
                    <a:cubicBezTo>
                      <a:pt x="76" y="210"/>
                      <a:pt x="77" y="210"/>
                      <a:pt x="78" y="210"/>
                    </a:cubicBezTo>
                    <a:cubicBezTo>
                      <a:pt x="76" y="210"/>
                      <a:pt x="75" y="210"/>
                      <a:pt x="74" y="210"/>
                    </a:cubicBezTo>
                    <a:cubicBezTo>
                      <a:pt x="72" y="211"/>
                      <a:pt x="70" y="212"/>
                      <a:pt x="68" y="212"/>
                    </a:cubicBezTo>
                    <a:cubicBezTo>
                      <a:pt x="65" y="214"/>
                      <a:pt x="63" y="215"/>
                      <a:pt x="61" y="217"/>
                    </a:cubicBezTo>
                    <a:cubicBezTo>
                      <a:pt x="57" y="219"/>
                      <a:pt x="53" y="222"/>
                      <a:pt x="50" y="225"/>
                    </a:cubicBezTo>
                    <a:lnTo>
                      <a:pt x="50" y="224"/>
                    </a:lnTo>
                    <a:cubicBezTo>
                      <a:pt x="50" y="225"/>
                      <a:pt x="50" y="225"/>
                      <a:pt x="50" y="225"/>
                    </a:cubicBezTo>
                    <a:lnTo>
                      <a:pt x="49" y="225"/>
                    </a:lnTo>
                    <a:lnTo>
                      <a:pt x="50" y="225"/>
                    </a:lnTo>
                    <a:cubicBezTo>
                      <a:pt x="47" y="226"/>
                      <a:pt x="45" y="229"/>
                      <a:pt x="44" y="231"/>
                    </a:cubicBezTo>
                    <a:cubicBezTo>
                      <a:pt x="41" y="233"/>
                      <a:pt x="39" y="236"/>
                      <a:pt x="37" y="239"/>
                    </a:cubicBezTo>
                    <a:cubicBezTo>
                      <a:pt x="36" y="241"/>
                      <a:pt x="34" y="243"/>
                      <a:pt x="33" y="246"/>
                    </a:cubicBezTo>
                    <a:cubicBezTo>
                      <a:pt x="31" y="249"/>
                      <a:pt x="29" y="253"/>
                      <a:pt x="28" y="257"/>
                    </a:cubicBezTo>
                    <a:cubicBezTo>
                      <a:pt x="27" y="260"/>
                      <a:pt x="26" y="263"/>
                      <a:pt x="25" y="267"/>
                    </a:cubicBezTo>
                    <a:cubicBezTo>
                      <a:pt x="25" y="269"/>
                      <a:pt x="25" y="271"/>
                      <a:pt x="24" y="273"/>
                    </a:cubicBezTo>
                    <a:cubicBezTo>
                      <a:pt x="24" y="275"/>
                      <a:pt x="24" y="277"/>
                      <a:pt x="24" y="279"/>
                    </a:cubicBezTo>
                    <a:cubicBezTo>
                      <a:pt x="25" y="281"/>
                      <a:pt x="25" y="283"/>
                      <a:pt x="25" y="285"/>
                    </a:cubicBezTo>
                    <a:cubicBezTo>
                      <a:pt x="25" y="286"/>
                      <a:pt x="26" y="288"/>
                      <a:pt x="26" y="289"/>
                    </a:cubicBezTo>
                    <a:cubicBezTo>
                      <a:pt x="26" y="291"/>
                      <a:pt x="27" y="292"/>
                      <a:pt x="27" y="293"/>
                    </a:cubicBezTo>
                    <a:cubicBezTo>
                      <a:pt x="29" y="295"/>
                      <a:pt x="29" y="296"/>
                      <a:pt x="30" y="298"/>
                    </a:cubicBezTo>
                    <a:cubicBezTo>
                      <a:pt x="31" y="299"/>
                      <a:pt x="32" y="300"/>
                      <a:pt x="33" y="302"/>
                    </a:cubicBezTo>
                    <a:cubicBezTo>
                      <a:pt x="33" y="302"/>
                      <a:pt x="34" y="303"/>
                      <a:pt x="35" y="304"/>
                    </a:cubicBezTo>
                    <a:cubicBezTo>
                      <a:pt x="36" y="305"/>
                      <a:pt x="37" y="305"/>
                      <a:pt x="37" y="306"/>
                    </a:cubicBezTo>
                    <a:cubicBezTo>
                      <a:pt x="39" y="307"/>
                      <a:pt x="40" y="307"/>
                      <a:pt x="41" y="309"/>
                    </a:cubicBezTo>
                    <a:cubicBezTo>
                      <a:pt x="43" y="309"/>
                      <a:pt x="44" y="310"/>
                      <a:pt x="45" y="310"/>
                    </a:cubicBezTo>
                    <a:cubicBezTo>
                      <a:pt x="46" y="310"/>
                      <a:pt x="47" y="310"/>
                      <a:pt x="47" y="311"/>
                    </a:cubicBezTo>
                    <a:cubicBezTo>
                      <a:pt x="48" y="311"/>
                      <a:pt x="48" y="311"/>
                      <a:pt x="49" y="311"/>
                    </a:cubicBezTo>
                    <a:cubicBezTo>
                      <a:pt x="50" y="311"/>
                      <a:pt x="51" y="311"/>
                      <a:pt x="52" y="311"/>
                    </a:cubicBezTo>
                    <a:moveTo>
                      <a:pt x="47" y="334"/>
                    </a:moveTo>
                    <a:cubicBezTo>
                      <a:pt x="43" y="334"/>
                      <a:pt x="39" y="332"/>
                      <a:pt x="35" y="331"/>
                    </a:cubicBezTo>
                    <a:cubicBezTo>
                      <a:pt x="29" y="328"/>
                      <a:pt x="23" y="324"/>
                      <a:pt x="18" y="320"/>
                    </a:cubicBezTo>
                    <a:cubicBezTo>
                      <a:pt x="12" y="314"/>
                      <a:pt x="9" y="307"/>
                      <a:pt x="6" y="301"/>
                    </a:cubicBezTo>
                    <a:cubicBezTo>
                      <a:pt x="0" y="286"/>
                      <a:pt x="1" y="269"/>
                      <a:pt x="5" y="254"/>
                    </a:cubicBezTo>
                    <a:cubicBezTo>
                      <a:pt x="10" y="237"/>
                      <a:pt x="19" y="222"/>
                      <a:pt x="32" y="210"/>
                    </a:cubicBezTo>
                    <a:cubicBezTo>
                      <a:pt x="37" y="204"/>
                      <a:pt x="45" y="199"/>
                      <a:pt x="52" y="195"/>
                    </a:cubicBezTo>
                    <a:cubicBezTo>
                      <a:pt x="56" y="192"/>
                      <a:pt x="60" y="190"/>
                      <a:pt x="65" y="189"/>
                    </a:cubicBezTo>
                    <a:cubicBezTo>
                      <a:pt x="69" y="187"/>
                      <a:pt x="73" y="186"/>
                      <a:pt x="77" y="186"/>
                    </a:cubicBezTo>
                    <a:cubicBezTo>
                      <a:pt x="93" y="183"/>
                      <a:pt x="112" y="185"/>
                      <a:pt x="122" y="199"/>
                    </a:cubicBezTo>
                    <a:cubicBezTo>
                      <a:pt x="125" y="202"/>
                      <a:pt x="127" y="205"/>
                      <a:pt x="128" y="210"/>
                    </a:cubicBezTo>
                    <a:cubicBezTo>
                      <a:pt x="129" y="212"/>
                      <a:pt x="129" y="215"/>
                      <a:pt x="129" y="218"/>
                    </a:cubicBezTo>
                    <a:cubicBezTo>
                      <a:pt x="131" y="219"/>
                      <a:pt x="131" y="221"/>
                      <a:pt x="132" y="223"/>
                    </a:cubicBezTo>
                    <a:cubicBezTo>
                      <a:pt x="134" y="218"/>
                      <a:pt x="137" y="213"/>
                      <a:pt x="140" y="208"/>
                    </a:cubicBezTo>
                    <a:cubicBezTo>
                      <a:pt x="144" y="200"/>
                      <a:pt x="149" y="192"/>
                      <a:pt x="152" y="184"/>
                    </a:cubicBezTo>
                    <a:cubicBezTo>
                      <a:pt x="157" y="175"/>
                      <a:pt x="161" y="165"/>
                      <a:pt x="166" y="155"/>
                    </a:cubicBezTo>
                    <a:cubicBezTo>
                      <a:pt x="168" y="151"/>
                      <a:pt x="170" y="146"/>
                      <a:pt x="172" y="141"/>
                    </a:cubicBezTo>
                    <a:cubicBezTo>
                      <a:pt x="173" y="133"/>
                      <a:pt x="174" y="123"/>
                      <a:pt x="175" y="114"/>
                    </a:cubicBezTo>
                    <a:cubicBezTo>
                      <a:pt x="176" y="102"/>
                      <a:pt x="178" y="90"/>
                      <a:pt x="180" y="78"/>
                    </a:cubicBezTo>
                    <a:cubicBezTo>
                      <a:pt x="181" y="69"/>
                      <a:pt x="183" y="61"/>
                      <a:pt x="185" y="53"/>
                    </a:cubicBezTo>
                    <a:cubicBezTo>
                      <a:pt x="188" y="44"/>
                      <a:pt x="191" y="36"/>
                      <a:pt x="194" y="28"/>
                    </a:cubicBezTo>
                    <a:cubicBezTo>
                      <a:pt x="197" y="21"/>
                      <a:pt x="200" y="14"/>
                      <a:pt x="205" y="8"/>
                    </a:cubicBezTo>
                    <a:cubicBezTo>
                      <a:pt x="207" y="6"/>
                      <a:pt x="210" y="3"/>
                      <a:pt x="212" y="2"/>
                    </a:cubicBezTo>
                    <a:cubicBezTo>
                      <a:pt x="216" y="0"/>
                      <a:pt x="219" y="0"/>
                      <a:pt x="222" y="1"/>
                    </a:cubicBezTo>
                    <a:cubicBezTo>
                      <a:pt x="228" y="2"/>
                      <a:pt x="232" y="6"/>
                      <a:pt x="233" y="12"/>
                    </a:cubicBezTo>
                    <a:cubicBezTo>
                      <a:pt x="235" y="18"/>
                      <a:pt x="234" y="25"/>
                      <a:pt x="233" y="31"/>
                    </a:cubicBezTo>
                    <a:cubicBezTo>
                      <a:pt x="231" y="38"/>
                      <a:pt x="229" y="44"/>
                      <a:pt x="227" y="50"/>
                    </a:cubicBezTo>
                    <a:cubicBezTo>
                      <a:pt x="224" y="62"/>
                      <a:pt x="220" y="73"/>
                      <a:pt x="216" y="85"/>
                    </a:cubicBezTo>
                    <a:cubicBezTo>
                      <a:pt x="210" y="105"/>
                      <a:pt x="202" y="124"/>
                      <a:pt x="194" y="144"/>
                    </a:cubicBezTo>
                    <a:cubicBezTo>
                      <a:pt x="193" y="148"/>
                      <a:pt x="193" y="152"/>
                      <a:pt x="193" y="155"/>
                    </a:cubicBezTo>
                    <a:cubicBezTo>
                      <a:pt x="190" y="180"/>
                      <a:pt x="188" y="204"/>
                      <a:pt x="185" y="229"/>
                    </a:cubicBezTo>
                    <a:cubicBezTo>
                      <a:pt x="184" y="240"/>
                      <a:pt x="181" y="252"/>
                      <a:pt x="180" y="264"/>
                    </a:cubicBezTo>
                    <a:cubicBezTo>
                      <a:pt x="178" y="275"/>
                      <a:pt x="176" y="286"/>
                      <a:pt x="174" y="298"/>
                    </a:cubicBezTo>
                    <a:cubicBezTo>
                      <a:pt x="173" y="305"/>
                      <a:pt x="167" y="309"/>
                      <a:pt x="160" y="309"/>
                    </a:cubicBezTo>
                    <a:cubicBezTo>
                      <a:pt x="152" y="307"/>
                      <a:pt x="148" y="300"/>
                      <a:pt x="150" y="293"/>
                    </a:cubicBezTo>
                    <a:cubicBezTo>
                      <a:pt x="151" y="288"/>
                      <a:pt x="153" y="282"/>
                      <a:pt x="154" y="277"/>
                    </a:cubicBezTo>
                    <a:cubicBezTo>
                      <a:pt x="155" y="272"/>
                      <a:pt x="156" y="267"/>
                      <a:pt x="157" y="261"/>
                    </a:cubicBezTo>
                    <a:cubicBezTo>
                      <a:pt x="157" y="262"/>
                      <a:pt x="157" y="263"/>
                      <a:pt x="157" y="263"/>
                    </a:cubicBezTo>
                    <a:cubicBezTo>
                      <a:pt x="161" y="244"/>
                      <a:pt x="163" y="225"/>
                      <a:pt x="166" y="205"/>
                    </a:cubicBezTo>
                    <a:cubicBezTo>
                      <a:pt x="163" y="211"/>
                      <a:pt x="160" y="215"/>
                      <a:pt x="158" y="221"/>
                    </a:cubicBezTo>
                    <a:cubicBezTo>
                      <a:pt x="154" y="228"/>
                      <a:pt x="150" y="235"/>
                      <a:pt x="146" y="242"/>
                    </a:cubicBezTo>
                    <a:cubicBezTo>
                      <a:pt x="143" y="247"/>
                      <a:pt x="141" y="251"/>
                      <a:pt x="138" y="256"/>
                    </a:cubicBezTo>
                    <a:cubicBezTo>
                      <a:pt x="135" y="260"/>
                      <a:pt x="132" y="265"/>
                      <a:pt x="129" y="270"/>
                    </a:cubicBezTo>
                    <a:cubicBezTo>
                      <a:pt x="125" y="277"/>
                      <a:pt x="119" y="284"/>
                      <a:pt x="115" y="291"/>
                    </a:cubicBezTo>
                    <a:cubicBezTo>
                      <a:pt x="110" y="297"/>
                      <a:pt x="104" y="303"/>
                      <a:pt x="99" y="309"/>
                    </a:cubicBezTo>
                    <a:cubicBezTo>
                      <a:pt x="93" y="315"/>
                      <a:pt x="86" y="321"/>
                      <a:pt x="79" y="325"/>
                    </a:cubicBezTo>
                    <a:cubicBezTo>
                      <a:pt x="72" y="330"/>
                      <a:pt x="65" y="332"/>
                      <a:pt x="57" y="334"/>
                    </a:cubicBezTo>
                    <a:cubicBezTo>
                      <a:pt x="55" y="334"/>
                      <a:pt x="52" y="334"/>
                      <a:pt x="50" y="334"/>
                    </a:cubicBezTo>
                    <a:cubicBezTo>
                      <a:pt x="49" y="334"/>
                      <a:pt x="48" y="334"/>
                      <a:pt x="47" y="33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0"/>
              <p:cNvSpPr/>
              <p:nvPr/>
            </p:nvSpPr>
            <p:spPr>
              <a:xfrm>
                <a:off x="1152720" y="1359720"/>
                <a:ext cx="56880" cy="131760"/>
              </a:xfrm>
              <a:custGeom>
                <a:rect b="b" l="l" r="r" t="t"/>
                <a:pathLst>
                  <a:path extrusionOk="0" h="366" w="158">
                    <a:moveTo>
                      <a:pt x="63" y="340"/>
                    </a:moveTo>
                    <a:lnTo>
                      <a:pt x="64" y="340"/>
                    </a:lnTo>
                    <a:lnTo>
                      <a:pt x="65" y="340"/>
                    </a:lnTo>
                    <a:lnTo>
                      <a:pt x="65" y="339"/>
                    </a:lnTo>
                    <a:cubicBezTo>
                      <a:pt x="66" y="338"/>
                      <a:pt x="67" y="338"/>
                      <a:pt x="67" y="338"/>
                    </a:cubicBezTo>
                    <a:cubicBezTo>
                      <a:pt x="67" y="337"/>
                      <a:pt x="68" y="336"/>
                      <a:pt x="68" y="335"/>
                    </a:cubicBezTo>
                    <a:cubicBezTo>
                      <a:pt x="69" y="334"/>
                      <a:pt x="69" y="333"/>
                      <a:pt x="69" y="331"/>
                    </a:cubicBezTo>
                    <a:cubicBezTo>
                      <a:pt x="74" y="319"/>
                      <a:pt x="77" y="305"/>
                      <a:pt x="80" y="292"/>
                    </a:cubicBezTo>
                    <a:lnTo>
                      <a:pt x="80" y="291"/>
                    </a:lnTo>
                    <a:cubicBezTo>
                      <a:pt x="80" y="292"/>
                      <a:pt x="80" y="292"/>
                      <a:pt x="80" y="292"/>
                    </a:cubicBezTo>
                    <a:cubicBezTo>
                      <a:pt x="81" y="289"/>
                      <a:pt x="81" y="285"/>
                      <a:pt x="82" y="282"/>
                    </a:cubicBezTo>
                    <a:cubicBezTo>
                      <a:pt x="82" y="278"/>
                      <a:pt x="83" y="275"/>
                      <a:pt x="83" y="271"/>
                    </a:cubicBezTo>
                    <a:cubicBezTo>
                      <a:pt x="84" y="264"/>
                      <a:pt x="86" y="256"/>
                      <a:pt x="86" y="249"/>
                    </a:cubicBezTo>
                    <a:cubicBezTo>
                      <a:pt x="86" y="242"/>
                      <a:pt x="87" y="236"/>
                      <a:pt x="88" y="229"/>
                    </a:cubicBezTo>
                    <a:cubicBezTo>
                      <a:pt x="88" y="224"/>
                      <a:pt x="88" y="219"/>
                      <a:pt x="88" y="214"/>
                    </a:cubicBezTo>
                    <a:cubicBezTo>
                      <a:pt x="86" y="215"/>
                      <a:pt x="84" y="217"/>
                      <a:pt x="82" y="219"/>
                    </a:cubicBezTo>
                    <a:cubicBezTo>
                      <a:pt x="78" y="223"/>
                      <a:pt x="72" y="227"/>
                      <a:pt x="68" y="232"/>
                    </a:cubicBezTo>
                    <a:cubicBezTo>
                      <a:pt x="64" y="236"/>
                      <a:pt x="61" y="240"/>
                      <a:pt x="57" y="245"/>
                    </a:cubicBezTo>
                    <a:cubicBezTo>
                      <a:pt x="54" y="251"/>
                      <a:pt x="50" y="257"/>
                      <a:pt x="47" y="263"/>
                    </a:cubicBezTo>
                    <a:cubicBezTo>
                      <a:pt x="44" y="267"/>
                      <a:pt x="43" y="273"/>
                      <a:pt x="40" y="278"/>
                    </a:cubicBezTo>
                    <a:cubicBezTo>
                      <a:pt x="39" y="282"/>
                      <a:pt x="37" y="287"/>
                      <a:pt x="37" y="291"/>
                    </a:cubicBezTo>
                    <a:cubicBezTo>
                      <a:pt x="36" y="294"/>
                      <a:pt x="36" y="298"/>
                      <a:pt x="35" y="301"/>
                    </a:cubicBezTo>
                    <a:cubicBezTo>
                      <a:pt x="35" y="305"/>
                      <a:pt x="35" y="309"/>
                      <a:pt x="35" y="312"/>
                    </a:cubicBezTo>
                    <a:lnTo>
                      <a:pt x="35" y="311"/>
                    </a:lnTo>
                    <a:cubicBezTo>
                      <a:pt x="35" y="314"/>
                      <a:pt x="36" y="316"/>
                      <a:pt x="36" y="319"/>
                    </a:cubicBezTo>
                    <a:cubicBezTo>
                      <a:pt x="36" y="320"/>
                      <a:pt x="37" y="321"/>
                      <a:pt x="37" y="323"/>
                    </a:cubicBezTo>
                    <a:cubicBezTo>
                      <a:pt x="37" y="324"/>
                      <a:pt x="38" y="325"/>
                      <a:pt x="38" y="326"/>
                    </a:cubicBezTo>
                    <a:cubicBezTo>
                      <a:pt x="39" y="327"/>
                      <a:pt x="39" y="328"/>
                      <a:pt x="40" y="329"/>
                    </a:cubicBezTo>
                    <a:cubicBezTo>
                      <a:pt x="40" y="330"/>
                      <a:pt x="41" y="330"/>
                      <a:pt x="41" y="331"/>
                    </a:cubicBezTo>
                    <a:cubicBezTo>
                      <a:pt x="42" y="332"/>
                      <a:pt x="43" y="333"/>
                      <a:pt x="44" y="334"/>
                    </a:cubicBezTo>
                    <a:cubicBezTo>
                      <a:pt x="46" y="335"/>
                      <a:pt x="47" y="336"/>
                      <a:pt x="48" y="337"/>
                    </a:cubicBezTo>
                    <a:cubicBezTo>
                      <a:pt x="48" y="337"/>
                      <a:pt x="49" y="338"/>
                      <a:pt x="50" y="338"/>
                    </a:cubicBezTo>
                    <a:cubicBezTo>
                      <a:pt x="52" y="339"/>
                      <a:pt x="54" y="339"/>
                      <a:pt x="55" y="340"/>
                    </a:cubicBezTo>
                    <a:cubicBezTo>
                      <a:pt x="57" y="340"/>
                      <a:pt x="58" y="340"/>
                      <a:pt x="60" y="340"/>
                    </a:cubicBezTo>
                    <a:cubicBezTo>
                      <a:pt x="61" y="340"/>
                      <a:pt x="62" y="340"/>
                      <a:pt x="63" y="340"/>
                    </a:cubicBezTo>
                    <a:moveTo>
                      <a:pt x="44" y="362"/>
                    </a:moveTo>
                    <a:cubicBezTo>
                      <a:pt x="37" y="360"/>
                      <a:pt x="32" y="356"/>
                      <a:pt x="27" y="351"/>
                    </a:cubicBezTo>
                    <a:cubicBezTo>
                      <a:pt x="21" y="345"/>
                      <a:pt x="17" y="339"/>
                      <a:pt x="14" y="331"/>
                    </a:cubicBezTo>
                    <a:cubicBezTo>
                      <a:pt x="12" y="324"/>
                      <a:pt x="11" y="316"/>
                      <a:pt x="11" y="309"/>
                    </a:cubicBezTo>
                    <a:cubicBezTo>
                      <a:pt x="11" y="300"/>
                      <a:pt x="12" y="291"/>
                      <a:pt x="14" y="283"/>
                    </a:cubicBezTo>
                    <a:cubicBezTo>
                      <a:pt x="16" y="274"/>
                      <a:pt x="19" y="267"/>
                      <a:pt x="23" y="259"/>
                    </a:cubicBezTo>
                    <a:cubicBezTo>
                      <a:pt x="27" y="250"/>
                      <a:pt x="32" y="242"/>
                      <a:pt x="37" y="235"/>
                    </a:cubicBezTo>
                    <a:cubicBezTo>
                      <a:pt x="41" y="228"/>
                      <a:pt x="47" y="222"/>
                      <a:pt x="52" y="216"/>
                    </a:cubicBezTo>
                    <a:cubicBezTo>
                      <a:pt x="58" y="210"/>
                      <a:pt x="65" y="204"/>
                      <a:pt x="72" y="199"/>
                    </a:cubicBezTo>
                    <a:cubicBezTo>
                      <a:pt x="78" y="194"/>
                      <a:pt x="83" y="190"/>
                      <a:pt x="89" y="185"/>
                    </a:cubicBezTo>
                    <a:cubicBezTo>
                      <a:pt x="89" y="182"/>
                      <a:pt x="89" y="178"/>
                      <a:pt x="90" y="174"/>
                    </a:cubicBezTo>
                    <a:cubicBezTo>
                      <a:pt x="90" y="166"/>
                      <a:pt x="90" y="159"/>
                      <a:pt x="90" y="151"/>
                    </a:cubicBezTo>
                    <a:cubicBezTo>
                      <a:pt x="90" y="146"/>
                      <a:pt x="91" y="141"/>
                      <a:pt x="92" y="136"/>
                    </a:cubicBezTo>
                    <a:cubicBezTo>
                      <a:pt x="88" y="140"/>
                      <a:pt x="83" y="144"/>
                      <a:pt x="79" y="147"/>
                    </a:cubicBezTo>
                    <a:cubicBezTo>
                      <a:pt x="74" y="152"/>
                      <a:pt x="67" y="156"/>
                      <a:pt x="60" y="159"/>
                    </a:cubicBezTo>
                    <a:cubicBezTo>
                      <a:pt x="57" y="161"/>
                      <a:pt x="53" y="162"/>
                      <a:pt x="49" y="162"/>
                    </a:cubicBezTo>
                    <a:cubicBezTo>
                      <a:pt x="45" y="162"/>
                      <a:pt x="40" y="162"/>
                      <a:pt x="36" y="160"/>
                    </a:cubicBezTo>
                    <a:cubicBezTo>
                      <a:pt x="30" y="158"/>
                      <a:pt x="24" y="154"/>
                      <a:pt x="20" y="148"/>
                    </a:cubicBezTo>
                    <a:cubicBezTo>
                      <a:pt x="15" y="142"/>
                      <a:pt x="11" y="134"/>
                      <a:pt x="8" y="126"/>
                    </a:cubicBezTo>
                    <a:cubicBezTo>
                      <a:pt x="5" y="122"/>
                      <a:pt x="4" y="116"/>
                      <a:pt x="3" y="111"/>
                    </a:cubicBezTo>
                    <a:cubicBezTo>
                      <a:pt x="2" y="104"/>
                      <a:pt x="1" y="97"/>
                      <a:pt x="1" y="91"/>
                    </a:cubicBezTo>
                    <a:cubicBezTo>
                      <a:pt x="0" y="77"/>
                      <a:pt x="0" y="63"/>
                      <a:pt x="3" y="50"/>
                    </a:cubicBezTo>
                    <a:cubicBezTo>
                      <a:pt x="5" y="41"/>
                      <a:pt x="9" y="33"/>
                      <a:pt x="13" y="26"/>
                    </a:cubicBezTo>
                    <a:cubicBezTo>
                      <a:pt x="16" y="20"/>
                      <a:pt x="19" y="16"/>
                      <a:pt x="24" y="12"/>
                    </a:cubicBezTo>
                    <a:cubicBezTo>
                      <a:pt x="28" y="10"/>
                      <a:pt x="32" y="9"/>
                      <a:pt x="36" y="9"/>
                    </a:cubicBezTo>
                    <a:cubicBezTo>
                      <a:pt x="43" y="10"/>
                      <a:pt x="47" y="17"/>
                      <a:pt x="46" y="24"/>
                    </a:cubicBezTo>
                    <a:cubicBezTo>
                      <a:pt x="46" y="29"/>
                      <a:pt x="41" y="33"/>
                      <a:pt x="37" y="34"/>
                    </a:cubicBezTo>
                    <a:cubicBezTo>
                      <a:pt x="36" y="35"/>
                      <a:pt x="36" y="35"/>
                      <a:pt x="35" y="37"/>
                    </a:cubicBezTo>
                    <a:cubicBezTo>
                      <a:pt x="36" y="36"/>
                      <a:pt x="36" y="35"/>
                      <a:pt x="36" y="35"/>
                    </a:cubicBezTo>
                    <a:cubicBezTo>
                      <a:pt x="34" y="38"/>
                      <a:pt x="32" y="42"/>
                      <a:pt x="30" y="45"/>
                    </a:cubicBezTo>
                    <a:cubicBezTo>
                      <a:pt x="29" y="47"/>
                      <a:pt x="28" y="49"/>
                      <a:pt x="28" y="51"/>
                    </a:cubicBezTo>
                    <a:cubicBezTo>
                      <a:pt x="26" y="54"/>
                      <a:pt x="26" y="57"/>
                      <a:pt x="25" y="60"/>
                    </a:cubicBezTo>
                    <a:cubicBezTo>
                      <a:pt x="25" y="63"/>
                      <a:pt x="24" y="66"/>
                      <a:pt x="23" y="70"/>
                    </a:cubicBezTo>
                    <a:cubicBezTo>
                      <a:pt x="23" y="76"/>
                      <a:pt x="23" y="81"/>
                      <a:pt x="23" y="87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93"/>
                      <a:pt x="25" y="100"/>
                      <a:pt x="26" y="108"/>
                    </a:cubicBezTo>
                    <a:cubicBezTo>
                      <a:pt x="26" y="109"/>
                      <a:pt x="27" y="111"/>
                      <a:pt x="28" y="113"/>
                    </a:cubicBezTo>
                    <a:cubicBezTo>
                      <a:pt x="28" y="115"/>
                      <a:pt x="29" y="116"/>
                      <a:pt x="30" y="118"/>
                    </a:cubicBezTo>
                    <a:cubicBezTo>
                      <a:pt x="32" y="122"/>
                      <a:pt x="33" y="126"/>
                      <a:pt x="36" y="129"/>
                    </a:cubicBezTo>
                    <a:cubicBezTo>
                      <a:pt x="37" y="131"/>
                      <a:pt x="38" y="133"/>
                      <a:pt x="40" y="134"/>
                    </a:cubicBezTo>
                    <a:lnTo>
                      <a:pt x="40" y="135"/>
                    </a:lnTo>
                    <a:lnTo>
                      <a:pt x="41" y="136"/>
                    </a:lnTo>
                    <a:lnTo>
                      <a:pt x="42" y="136"/>
                    </a:lnTo>
                    <a:cubicBezTo>
                      <a:pt x="43" y="137"/>
                      <a:pt x="43" y="137"/>
                      <a:pt x="43" y="137"/>
                    </a:cubicBezTo>
                    <a:cubicBezTo>
                      <a:pt x="44" y="137"/>
                      <a:pt x="45" y="137"/>
                      <a:pt x="46" y="137"/>
                    </a:cubicBezTo>
                    <a:lnTo>
                      <a:pt x="47" y="137"/>
                    </a:lnTo>
                    <a:lnTo>
                      <a:pt x="48" y="137"/>
                    </a:lnTo>
                    <a:cubicBezTo>
                      <a:pt x="48" y="137"/>
                      <a:pt x="49" y="137"/>
                      <a:pt x="50" y="137"/>
                    </a:cubicBezTo>
                    <a:cubicBezTo>
                      <a:pt x="51" y="137"/>
                      <a:pt x="52" y="136"/>
                      <a:pt x="53" y="136"/>
                    </a:cubicBezTo>
                    <a:cubicBezTo>
                      <a:pt x="55" y="135"/>
                      <a:pt x="56" y="134"/>
                      <a:pt x="58" y="133"/>
                    </a:cubicBezTo>
                    <a:cubicBezTo>
                      <a:pt x="61" y="131"/>
                      <a:pt x="64" y="129"/>
                      <a:pt x="67" y="127"/>
                    </a:cubicBezTo>
                    <a:cubicBezTo>
                      <a:pt x="72" y="122"/>
                      <a:pt x="78" y="116"/>
                      <a:pt x="83" y="111"/>
                    </a:cubicBezTo>
                    <a:cubicBezTo>
                      <a:pt x="88" y="105"/>
                      <a:pt x="93" y="99"/>
                      <a:pt x="97" y="93"/>
                    </a:cubicBezTo>
                    <a:cubicBezTo>
                      <a:pt x="100" y="77"/>
                      <a:pt x="105" y="63"/>
                      <a:pt x="110" y="48"/>
                    </a:cubicBezTo>
                    <a:cubicBezTo>
                      <a:pt x="113" y="40"/>
                      <a:pt x="115" y="33"/>
                      <a:pt x="120" y="25"/>
                    </a:cubicBezTo>
                    <a:cubicBezTo>
                      <a:pt x="121" y="21"/>
                      <a:pt x="123" y="18"/>
                      <a:pt x="125" y="15"/>
                    </a:cubicBezTo>
                    <a:cubicBezTo>
                      <a:pt x="127" y="12"/>
                      <a:pt x="129" y="8"/>
                      <a:pt x="133" y="6"/>
                    </a:cubicBezTo>
                    <a:cubicBezTo>
                      <a:pt x="134" y="5"/>
                      <a:pt x="135" y="4"/>
                      <a:pt x="136" y="3"/>
                    </a:cubicBezTo>
                    <a:cubicBezTo>
                      <a:pt x="141" y="0"/>
                      <a:pt x="148" y="0"/>
                      <a:pt x="152" y="5"/>
                    </a:cubicBezTo>
                    <a:cubicBezTo>
                      <a:pt x="153" y="6"/>
                      <a:pt x="155" y="7"/>
                      <a:pt x="155" y="8"/>
                    </a:cubicBezTo>
                    <a:cubicBezTo>
                      <a:pt x="156" y="10"/>
                      <a:pt x="156" y="11"/>
                      <a:pt x="157" y="13"/>
                    </a:cubicBezTo>
                    <a:cubicBezTo>
                      <a:pt x="157" y="16"/>
                      <a:pt x="157" y="20"/>
                      <a:pt x="156" y="23"/>
                    </a:cubicBezTo>
                    <a:cubicBezTo>
                      <a:pt x="155" y="28"/>
                      <a:pt x="153" y="33"/>
                      <a:pt x="152" y="38"/>
                    </a:cubicBezTo>
                    <a:cubicBezTo>
                      <a:pt x="149" y="44"/>
                      <a:pt x="147" y="49"/>
                      <a:pt x="145" y="55"/>
                    </a:cubicBezTo>
                    <a:cubicBezTo>
                      <a:pt x="142" y="61"/>
                      <a:pt x="140" y="66"/>
                      <a:pt x="137" y="72"/>
                    </a:cubicBezTo>
                    <a:cubicBezTo>
                      <a:pt x="134" y="77"/>
                      <a:pt x="131" y="83"/>
                      <a:pt x="128" y="88"/>
                    </a:cubicBezTo>
                    <a:cubicBezTo>
                      <a:pt x="125" y="93"/>
                      <a:pt x="122" y="97"/>
                      <a:pt x="119" y="102"/>
                    </a:cubicBezTo>
                    <a:cubicBezTo>
                      <a:pt x="116" y="117"/>
                      <a:pt x="114" y="133"/>
                      <a:pt x="113" y="148"/>
                    </a:cubicBezTo>
                    <a:cubicBezTo>
                      <a:pt x="113" y="154"/>
                      <a:pt x="112" y="161"/>
                      <a:pt x="112" y="168"/>
                    </a:cubicBezTo>
                    <a:lnTo>
                      <a:pt x="113" y="168"/>
                    </a:lnTo>
                    <a:cubicBezTo>
                      <a:pt x="120" y="162"/>
                      <a:pt x="128" y="156"/>
                      <a:pt x="135" y="151"/>
                    </a:cubicBezTo>
                    <a:cubicBezTo>
                      <a:pt x="140" y="147"/>
                      <a:pt x="147" y="148"/>
                      <a:pt x="150" y="153"/>
                    </a:cubicBezTo>
                    <a:cubicBezTo>
                      <a:pt x="154" y="158"/>
                      <a:pt x="153" y="164"/>
                      <a:pt x="148" y="168"/>
                    </a:cubicBezTo>
                    <a:cubicBezTo>
                      <a:pt x="136" y="177"/>
                      <a:pt x="125" y="186"/>
                      <a:pt x="113" y="194"/>
                    </a:cubicBezTo>
                    <a:cubicBezTo>
                      <a:pt x="112" y="195"/>
                      <a:pt x="111" y="196"/>
                      <a:pt x="111" y="196"/>
                    </a:cubicBezTo>
                    <a:cubicBezTo>
                      <a:pt x="111" y="201"/>
                      <a:pt x="110" y="206"/>
                      <a:pt x="110" y="210"/>
                    </a:cubicBezTo>
                    <a:cubicBezTo>
                      <a:pt x="110" y="217"/>
                      <a:pt x="110" y="224"/>
                      <a:pt x="109" y="231"/>
                    </a:cubicBezTo>
                    <a:cubicBezTo>
                      <a:pt x="109" y="231"/>
                      <a:pt x="109" y="230"/>
                      <a:pt x="109" y="229"/>
                    </a:cubicBezTo>
                    <a:cubicBezTo>
                      <a:pt x="109" y="233"/>
                      <a:pt x="109" y="237"/>
                      <a:pt x="109" y="240"/>
                    </a:cubicBezTo>
                    <a:lnTo>
                      <a:pt x="109" y="239"/>
                    </a:lnTo>
                    <a:cubicBezTo>
                      <a:pt x="108" y="243"/>
                      <a:pt x="108" y="246"/>
                      <a:pt x="108" y="250"/>
                    </a:cubicBezTo>
                    <a:cubicBezTo>
                      <a:pt x="107" y="257"/>
                      <a:pt x="106" y="264"/>
                      <a:pt x="105" y="271"/>
                    </a:cubicBezTo>
                    <a:cubicBezTo>
                      <a:pt x="104" y="278"/>
                      <a:pt x="103" y="284"/>
                      <a:pt x="102" y="289"/>
                    </a:cubicBezTo>
                    <a:cubicBezTo>
                      <a:pt x="100" y="302"/>
                      <a:pt x="97" y="314"/>
                      <a:pt x="95" y="327"/>
                    </a:cubicBezTo>
                    <a:lnTo>
                      <a:pt x="95" y="326"/>
                    </a:lnTo>
                    <a:cubicBezTo>
                      <a:pt x="94" y="329"/>
                      <a:pt x="93" y="332"/>
                      <a:pt x="93" y="335"/>
                    </a:cubicBezTo>
                    <a:cubicBezTo>
                      <a:pt x="91" y="342"/>
                      <a:pt x="89" y="348"/>
                      <a:pt x="85" y="354"/>
                    </a:cubicBezTo>
                    <a:cubicBezTo>
                      <a:pt x="81" y="359"/>
                      <a:pt x="75" y="363"/>
                      <a:pt x="68" y="364"/>
                    </a:cubicBezTo>
                    <a:cubicBezTo>
                      <a:pt x="65" y="365"/>
                      <a:pt x="63" y="365"/>
                      <a:pt x="61" y="365"/>
                    </a:cubicBezTo>
                    <a:cubicBezTo>
                      <a:pt x="55" y="365"/>
                      <a:pt x="50" y="363"/>
                      <a:pt x="44" y="36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>
                <a:off x="1241640" y="1371600"/>
                <a:ext cx="33840" cy="13320"/>
              </a:xfrm>
              <a:custGeom>
                <a:rect b="b" l="l" r="r" t="t"/>
                <a:pathLst>
                  <a:path extrusionOk="0" h="37" w="94">
                    <a:moveTo>
                      <a:pt x="3" y="31"/>
                    </a:moveTo>
                    <a:cubicBezTo>
                      <a:pt x="0" y="27"/>
                      <a:pt x="0" y="23"/>
                      <a:pt x="2" y="19"/>
                    </a:cubicBezTo>
                    <a:cubicBezTo>
                      <a:pt x="2" y="17"/>
                      <a:pt x="3" y="15"/>
                      <a:pt x="4" y="14"/>
                    </a:cubicBezTo>
                    <a:cubicBezTo>
                      <a:pt x="7" y="12"/>
                      <a:pt x="11" y="11"/>
                      <a:pt x="14" y="11"/>
                    </a:cubicBezTo>
                    <a:cubicBezTo>
                      <a:pt x="24" y="9"/>
                      <a:pt x="35" y="7"/>
                      <a:pt x="45" y="4"/>
                    </a:cubicBezTo>
                    <a:cubicBezTo>
                      <a:pt x="57" y="2"/>
                      <a:pt x="69" y="1"/>
                      <a:pt x="80" y="0"/>
                    </a:cubicBezTo>
                    <a:cubicBezTo>
                      <a:pt x="87" y="0"/>
                      <a:pt x="92" y="5"/>
                      <a:pt x="92" y="11"/>
                    </a:cubicBezTo>
                    <a:cubicBezTo>
                      <a:pt x="93" y="17"/>
                      <a:pt x="88" y="24"/>
                      <a:pt x="82" y="24"/>
                    </a:cubicBezTo>
                    <a:cubicBezTo>
                      <a:pt x="72" y="25"/>
                      <a:pt x="63" y="26"/>
                      <a:pt x="54" y="27"/>
                    </a:cubicBezTo>
                    <a:cubicBezTo>
                      <a:pt x="48" y="29"/>
                      <a:pt x="42" y="30"/>
                      <a:pt x="36" y="32"/>
                    </a:cubicBezTo>
                    <a:cubicBezTo>
                      <a:pt x="34" y="32"/>
                      <a:pt x="30" y="33"/>
                      <a:pt x="27" y="33"/>
                    </a:cubicBezTo>
                    <a:cubicBezTo>
                      <a:pt x="23" y="34"/>
                      <a:pt x="19" y="36"/>
                      <a:pt x="14" y="36"/>
                    </a:cubicBezTo>
                    <a:cubicBezTo>
                      <a:pt x="10" y="36"/>
                      <a:pt x="6" y="34"/>
                      <a:pt x="3" y="3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1246680" y="1393200"/>
                <a:ext cx="48600" cy="18720"/>
              </a:xfrm>
              <a:custGeom>
                <a:rect b="b" l="l" r="r" t="t"/>
                <a:pathLst>
                  <a:path extrusionOk="0" h="52" w="135">
                    <a:moveTo>
                      <a:pt x="11" y="51"/>
                    </a:moveTo>
                    <a:cubicBezTo>
                      <a:pt x="7" y="50"/>
                      <a:pt x="3" y="47"/>
                      <a:pt x="1" y="43"/>
                    </a:cubicBezTo>
                    <a:cubicBezTo>
                      <a:pt x="0" y="39"/>
                      <a:pt x="0" y="34"/>
                      <a:pt x="3" y="30"/>
                    </a:cubicBezTo>
                    <a:cubicBezTo>
                      <a:pt x="4" y="30"/>
                      <a:pt x="4" y="29"/>
                      <a:pt x="4" y="29"/>
                    </a:cubicBezTo>
                    <a:cubicBezTo>
                      <a:pt x="8" y="24"/>
                      <a:pt x="14" y="23"/>
                      <a:pt x="20" y="26"/>
                    </a:cubicBezTo>
                    <a:lnTo>
                      <a:pt x="20" y="25"/>
                    </a:lnTo>
                    <a:cubicBezTo>
                      <a:pt x="25" y="24"/>
                      <a:pt x="30" y="22"/>
                      <a:pt x="36" y="21"/>
                    </a:cubicBezTo>
                    <a:cubicBezTo>
                      <a:pt x="41" y="19"/>
                      <a:pt x="46" y="18"/>
                      <a:pt x="51" y="17"/>
                    </a:cubicBezTo>
                    <a:cubicBezTo>
                      <a:pt x="58" y="15"/>
                      <a:pt x="65" y="13"/>
                      <a:pt x="72" y="11"/>
                    </a:cubicBezTo>
                    <a:cubicBezTo>
                      <a:pt x="88" y="7"/>
                      <a:pt x="104" y="4"/>
                      <a:pt x="120" y="1"/>
                    </a:cubicBezTo>
                    <a:cubicBezTo>
                      <a:pt x="125" y="0"/>
                      <a:pt x="131" y="2"/>
                      <a:pt x="132" y="8"/>
                    </a:cubicBezTo>
                    <a:cubicBezTo>
                      <a:pt x="134" y="14"/>
                      <a:pt x="131" y="20"/>
                      <a:pt x="125" y="22"/>
                    </a:cubicBezTo>
                    <a:cubicBezTo>
                      <a:pt x="108" y="26"/>
                      <a:pt x="92" y="31"/>
                      <a:pt x="75" y="36"/>
                    </a:cubicBezTo>
                    <a:cubicBezTo>
                      <a:pt x="67" y="38"/>
                      <a:pt x="60" y="40"/>
                      <a:pt x="52" y="43"/>
                    </a:cubicBezTo>
                    <a:cubicBezTo>
                      <a:pt x="47" y="44"/>
                      <a:pt x="43" y="45"/>
                      <a:pt x="39" y="47"/>
                    </a:cubicBezTo>
                    <a:cubicBezTo>
                      <a:pt x="35" y="48"/>
                      <a:pt x="30" y="49"/>
                      <a:pt x="26" y="50"/>
                    </a:cubicBezTo>
                    <a:cubicBezTo>
                      <a:pt x="23" y="51"/>
                      <a:pt x="21" y="51"/>
                      <a:pt x="18" y="51"/>
                    </a:cubicBezTo>
                    <a:cubicBezTo>
                      <a:pt x="15" y="51"/>
                      <a:pt x="14" y="51"/>
                      <a:pt x="11" y="5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038200" y="2374814"/>
            <a:ext cx="50676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3745950" y="1479436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38200" y="3289064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/>
          <p:nvPr/>
        </p:nvSpPr>
        <p:spPr>
          <a:xfrm>
            <a:off x="-302011" y="-169892"/>
            <a:ext cx="9748023" cy="5483284"/>
          </a:xfrm>
          <a:custGeom>
            <a:rect b="b" l="l" r="r" t="t"/>
            <a:pathLst>
              <a:path extrusionOk="0" h="15750" w="24222">
                <a:moveTo>
                  <a:pt x="19" y="15749"/>
                </a:moveTo>
                <a:lnTo>
                  <a:pt x="19" y="15748"/>
                </a:lnTo>
                <a:lnTo>
                  <a:pt x="1079" y="15748"/>
                </a:lnTo>
                <a:lnTo>
                  <a:pt x="1079" y="15749"/>
                </a:lnTo>
                <a:lnTo>
                  <a:pt x="1147" y="15749"/>
                </a:lnTo>
                <a:lnTo>
                  <a:pt x="1147" y="15748"/>
                </a:lnTo>
                <a:lnTo>
                  <a:pt x="2046" y="15748"/>
                </a:lnTo>
                <a:lnTo>
                  <a:pt x="2046" y="15749"/>
                </a:lnTo>
                <a:lnTo>
                  <a:pt x="2115" y="15749"/>
                </a:lnTo>
                <a:lnTo>
                  <a:pt x="2115" y="15748"/>
                </a:lnTo>
                <a:lnTo>
                  <a:pt x="3174" y="15748"/>
                </a:lnTo>
                <a:lnTo>
                  <a:pt x="3174" y="15749"/>
                </a:lnTo>
                <a:lnTo>
                  <a:pt x="3244" y="15749"/>
                </a:lnTo>
                <a:lnTo>
                  <a:pt x="3244" y="15748"/>
                </a:lnTo>
                <a:lnTo>
                  <a:pt x="4143" y="15748"/>
                </a:lnTo>
                <a:lnTo>
                  <a:pt x="4143" y="15749"/>
                </a:lnTo>
                <a:lnTo>
                  <a:pt x="4211" y="15749"/>
                </a:lnTo>
                <a:lnTo>
                  <a:pt x="4211" y="15748"/>
                </a:lnTo>
                <a:lnTo>
                  <a:pt x="5271" y="15748"/>
                </a:lnTo>
                <a:lnTo>
                  <a:pt x="5271" y="15749"/>
                </a:lnTo>
                <a:lnTo>
                  <a:pt x="5339" y="15749"/>
                </a:lnTo>
                <a:lnTo>
                  <a:pt x="5339" y="15748"/>
                </a:lnTo>
                <a:lnTo>
                  <a:pt x="6238" y="15748"/>
                </a:lnTo>
                <a:lnTo>
                  <a:pt x="6238" y="15749"/>
                </a:lnTo>
                <a:lnTo>
                  <a:pt x="6308" y="15749"/>
                </a:lnTo>
                <a:lnTo>
                  <a:pt x="6308" y="15748"/>
                </a:lnTo>
                <a:lnTo>
                  <a:pt x="7366" y="15748"/>
                </a:lnTo>
                <a:lnTo>
                  <a:pt x="7366" y="15749"/>
                </a:lnTo>
                <a:lnTo>
                  <a:pt x="7436" y="15749"/>
                </a:lnTo>
                <a:lnTo>
                  <a:pt x="7436" y="15748"/>
                </a:lnTo>
                <a:lnTo>
                  <a:pt x="8335" y="15748"/>
                </a:lnTo>
                <a:lnTo>
                  <a:pt x="8335" y="15749"/>
                </a:lnTo>
                <a:lnTo>
                  <a:pt x="8403" y="15749"/>
                </a:lnTo>
                <a:lnTo>
                  <a:pt x="8403" y="15748"/>
                </a:lnTo>
                <a:lnTo>
                  <a:pt x="9463" y="15748"/>
                </a:lnTo>
                <a:lnTo>
                  <a:pt x="9463" y="15749"/>
                </a:lnTo>
                <a:lnTo>
                  <a:pt x="9531" y="15749"/>
                </a:lnTo>
                <a:lnTo>
                  <a:pt x="9531" y="15748"/>
                </a:lnTo>
                <a:lnTo>
                  <a:pt x="10430" y="15748"/>
                </a:lnTo>
                <a:lnTo>
                  <a:pt x="10430" y="15749"/>
                </a:lnTo>
                <a:lnTo>
                  <a:pt x="10500" y="15749"/>
                </a:lnTo>
                <a:lnTo>
                  <a:pt x="10500" y="15748"/>
                </a:lnTo>
                <a:lnTo>
                  <a:pt x="11559" y="15748"/>
                </a:lnTo>
                <a:lnTo>
                  <a:pt x="11559" y="15749"/>
                </a:lnTo>
                <a:lnTo>
                  <a:pt x="11628" y="15749"/>
                </a:lnTo>
                <a:lnTo>
                  <a:pt x="11628" y="15748"/>
                </a:lnTo>
                <a:lnTo>
                  <a:pt x="12526" y="15748"/>
                </a:lnTo>
                <a:lnTo>
                  <a:pt x="12526" y="15749"/>
                </a:lnTo>
                <a:lnTo>
                  <a:pt x="12594" y="15749"/>
                </a:lnTo>
                <a:lnTo>
                  <a:pt x="12594" y="15748"/>
                </a:lnTo>
                <a:lnTo>
                  <a:pt x="13654" y="15748"/>
                </a:lnTo>
                <a:lnTo>
                  <a:pt x="13654" y="15749"/>
                </a:lnTo>
                <a:lnTo>
                  <a:pt x="13722" y="15749"/>
                </a:lnTo>
                <a:lnTo>
                  <a:pt x="13722" y="15748"/>
                </a:lnTo>
                <a:lnTo>
                  <a:pt x="14622" y="15748"/>
                </a:lnTo>
                <a:lnTo>
                  <a:pt x="14622" y="15749"/>
                </a:lnTo>
                <a:lnTo>
                  <a:pt x="14691" y="15749"/>
                </a:lnTo>
                <a:lnTo>
                  <a:pt x="14691" y="15748"/>
                </a:lnTo>
                <a:lnTo>
                  <a:pt x="15750" y="15748"/>
                </a:lnTo>
                <a:lnTo>
                  <a:pt x="15750" y="15749"/>
                </a:lnTo>
                <a:lnTo>
                  <a:pt x="15819" y="15749"/>
                </a:lnTo>
                <a:lnTo>
                  <a:pt x="15819" y="15748"/>
                </a:lnTo>
                <a:lnTo>
                  <a:pt x="16718" y="15748"/>
                </a:lnTo>
                <a:lnTo>
                  <a:pt x="16718" y="15749"/>
                </a:lnTo>
                <a:lnTo>
                  <a:pt x="16786" y="15749"/>
                </a:lnTo>
                <a:lnTo>
                  <a:pt x="16786" y="15748"/>
                </a:lnTo>
                <a:lnTo>
                  <a:pt x="17846" y="15748"/>
                </a:lnTo>
                <a:lnTo>
                  <a:pt x="17846" y="15749"/>
                </a:lnTo>
                <a:lnTo>
                  <a:pt x="17914" y="15749"/>
                </a:lnTo>
                <a:lnTo>
                  <a:pt x="17914" y="15748"/>
                </a:lnTo>
                <a:lnTo>
                  <a:pt x="18814" y="15748"/>
                </a:lnTo>
                <a:lnTo>
                  <a:pt x="18814" y="15749"/>
                </a:lnTo>
                <a:lnTo>
                  <a:pt x="18883" y="15749"/>
                </a:lnTo>
                <a:lnTo>
                  <a:pt x="18883" y="15748"/>
                </a:lnTo>
                <a:lnTo>
                  <a:pt x="19942" y="15748"/>
                </a:lnTo>
                <a:lnTo>
                  <a:pt x="19942" y="15749"/>
                </a:lnTo>
                <a:lnTo>
                  <a:pt x="20011" y="15749"/>
                </a:lnTo>
                <a:lnTo>
                  <a:pt x="20011" y="15748"/>
                </a:lnTo>
                <a:lnTo>
                  <a:pt x="20910" y="15748"/>
                </a:lnTo>
                <a:lnTo>
                  <a:pt x="20910" y="15749"/>
                </a:lnTo>
                <a:lnTo>
                  <a:pt x="20978" y="15749"/>
                </a:lnTo>
                <a:lnTo>
                  <a:pt x="20978" y="15748"/>
                </a:lnTo>
                <a:lnTo>
                  <a:pt x="22038" y="15748"/>
                </a:lnTo>
                <a:lnTo>
                  <a:pt x="22038" y="15749"/>
                </a:lnTo>
                <a:lnTo>
                  <a:pt x="22106" y="15749"/>
                </a:lnTo>
                <a:lnTo>
                  <a:pt x="22106" y="15748"/>
                </a:lnTo>
                <a:lnTo>
                  <a:pt x="23006" y="15748"/>
                </a:lnTo>
                <a:lnTo>
                  <a:pt x="23006" y="15749"/>
                </a:lnTo>
                <a:lnTo>
                  <a:pt x="23075" y="15749"/>
                </a:lnTo>
                <a:lnTo>
                  <a:pt x="23075" y="15748"/>
                </a:lnTo>
                <a:lnTo>
                  <a:pt x="24134" y="15748"/>
                </a:lnTo>
                <a:lnTo>
                  <a:pt x="24134" y="15749"/>
                </a:lnTo>
                <a:lnTo>
                  <a:pt x="24203" y="15749"/>
                </a:lnTo>
                <a:lnTo>
                  <a:pt x="24203" y="15748"/>
                </a:lnTo>
                <a:lnTo>
                  <a:pt x="24221" y="15748"/>
                </a:lnTo>
                <a:lnTo>
                  <a:pt x="24221" y="15680"/>
                </a:lnTo>
                <a:lnTo>
                  <a:pt x="24203" y="15680"/>
                </a:lnTo>
                <a:lnTo>
                  <a:pt x="24203" y="14726"/>
                </a:lnTo>
                <a:lnTo>
                  <a:pt x="24221" y="14726"/>
                </a:lnTo>
                <a:lnTo>
                  <a:pt x="24221" y="14657"/>
                </a:lnTo>
                <a:lnTo>
                  <a:pt x="24203" y="14657"/>
                </a:lnTo>
                <a:lnTo>
                  <a:pt x="24203" y="13651"/>
                </a:lnTo>
                <a:lnTo>
                  <a:pt x="24221" y="13651"/>
                </a:lnTo>
                <a:lnTo>
                  <a:pt x="24221" y="13583"/>
                </a:lnTo>
                <a:lnTo>
                  <a:pt x="24203" y="13583"/>
                </a:lnTo>
                <a:lnTo>
                  <a:pt x="24203" y="12630"/>
                </a:lnTo>
                <a:lnTo>
                  <a:pt x="24221" y="12630"/>
                </a:lnTo>
                <a:lnTo>
                  <a:pt x="24221" y="12561"/>
                </a:lnTo>
                <a:lnTo>
                  <a:pt x="24203" y="12561"/>
                </a:lnTo>
                <a:lnTo>
                  <a:pt x="24203" y="11556"/>
                </a:lnTo>
                <a:lnTo>
                  <a:pt x="24221" y="11556"/>
                </a:lnTo>
                <a:lnTo>
                  <a:pt x="24221" y="11487"/>
                </a:lnTo>
                <a:lnTo>
                  <a:pt x="24203" y="11487"/>
                </a:lnTo>
                <a:lnTo>
                  <a:pt x="24203" y="10533"/>
                </a:lnTo>
                <a:lnTo>
                  <a:pt x="24221" y="10533"/>
                </a:lnTo>
                <a:lnTo>
                  <a:pt x="24221" y="10465"/>
                </a:lnTo>
                <a:lnTo>
                  <a:pt x="24203" y="10465"/>
                </a:lnTo>
                <a:lnTo>
                  <a:pt x="24203" y="9459"/>
                </a:lnTo>
                <a:lnTo>
                  <a:pt x="24221" y="9459"/>
                </a:lnTo>
                <a:lnTo>
                  <a:pt x="24221" y="9391"/>
                </a:lnTo>
                <a:lnTo>
                  <a:pt x="24203" y="9391"/>
                </a:lnTo>
                <a:lnTo>
                  <a:pt x="24203" y="8438"/>
                </a:lnTo>
                <a:lnTo>
                  <a:pt x="24221" y="8438"/>
                </a:lnTo>
                <a:lnTo>
                  <a:pt x="24221" y="8369"/>
                </a:lnTo>
                <a:lnTo>
                  <a:pt x="24203" y="8369"/>
                </a:lnTo>
                <a:lnTo>
                  <a:pt x="24203" y="7364"/>
                </a:lnTo>
                <a:lnTo>
                  <a:pt x="24221" y="7364"/>
                </a:lnTo>
                <a:lnTo>
                  <a:pt x="24221" y="7296"/>
                </a:lnTo>
                <a:lnTo>
                  <a:pt x="24203" y="7296"/>
                </a:lnTo>
                <a:lnTo>
                  <a:pt x="24203" y="6342"/>
                </a:lnTo>
                <a:lnTo>
                  <a:pt x="24221" y="6342"/>
                </a:lnTo>
                <a:lnTo>
                  <a:pt x="24221" y="6274"/>
                </a:lnTo>
                <a:lnTo>
                  <a:pt x="24203" y="6274"/>
                </a:lnTo>
                <a:lnTo>
                  <a:pt x="24203" y="5268"/>
                </a:lnTo>
                <a:lnTo>
                  <a:pt x="24221" y="5268"/>
                </a:lnTo>
                <a:lnTo>
                  <a:pt x="24221" y="5200"/>
                </a:lnTo>
                <a:lnTo>
                  <a:pt x="24203" y="5200"/>
                </a:lnTo>
                <a:lnTo>
                  <a:pt x="24203" y="4247"/>
                </a:lnTo>
                <a:lnTo>
                  <a:pt x="24221" y="4247"/>
                </a:lnTo>
                <a:lnTo>
                  <a:pt x="24221" y="4178"/>
                </a:lnTo>
                <a:lnTo>
                  <a:pt x="24203" y="4178"/>
                </a:lnTo>
                <a:lnTo>
                  <a:pt x="24203" y="3172"/>
                </a:lnTo>
                <a:lnTo>
                  <a:pt x="24221" y="3172"/>
                </a:lnTo>
                <a:lnTo>
                  <a:pt x="24221" y="3104"/>
                </a:lnTo>
                <a:lnTo>
                  <a:pt x="24203" y="3104"/>
                </a:lnTo>
                <a:lnTo>
                  <a:pt x="24203" y="2150"/>
                </a:lnTo>
                <a:lnTo>
                  <a:pt x="24221" y="2150"/>
                </a:lnTo>
                <a:lnTo>
                  <a:pt x="24221" y="2082"/>
                </a:lnTo>
                <a:lnTo>
                  <a:pt x="24203" y="2082"/>
                </a:lnTo>
                <a:lnTo>
                  <a:pt x="24203" y="1076"/>
                </a:lnTo>
                <a:lnTo>
                  <a:pt x="24221" y="1076"/>
                </a:lnTo>
                <a:lnTo>
                  <a:pt x="24221" y="1007"/>
                </a:lnTo>
                <a:lnTo>
                  <a:pt x="24203" y="1007"/>
                </a:lnTo>
                <a:lnTo>
                  <a:pt x="24203" y="55"/>
                </a:lnTo>
                <a:lnTo>
                  <a:pt x="24221" y="55"/>
                </a:lnTo>
                <a:lnTo>
                  <a:pt x="24221" y="0"/>
                </a:lnTo>
                <a:lnTo>
                  <a:pt x="0" y="0"/>
                </a:lnTo>
                <a:lnTo>
                  <a:pt x="0" y="15749"/>
                </a:lnTo>
                <a:lnTo>
                  <a:pt x="19" y="15749"/>
                </a:lnTo>
                <a:moveTo>
                  <a:pt x="23075" y="55"/>
                </a:moveTo>
                <a:lnTo>
                  <a:pt x="24134" y="55"/>
                </a:lnTo>
                <a:lnTo>
                  <a:pt x="24134" y="1007"/>
                </a:lnTo>
                <a:lnTo>
                  <a:pt x="23075" y="1007"/>
                </a:lnTo>
                <a:lnTo>
                  <a:pt x="23075" y="55"/>
                </a:lnTo>
                <a:moveTo>
                  <a:pt x="23075" y="1076"/>
                </a:moveTo>
                <a:lnTo>
                  <a:pt x="24134" y="1076"/>
                </a:lnTo>
                <a:lnTo>
                  <a:pt x="24134" y="2082"/>
                </a:lnTo>
                <a:lnTo>
                  <a:pt x="23075" y="2082"/>
                </a:lnTo>
                <a:lnTo>
                  <a:pt x="23075" y="1076"/>
                </a:lnTo>
                <a:moveTo>
                  <a:pt x="23075" y="2150"/>
                </a:moveTo>
                <a:lnTo>
                  <a:pt x="24134" y="2150"/>
                </a:lnTo>
                <a:lnTo>
                  <a:pt x="24134" y="3104"/>
                </a:lnTo>
                <a:lnTo>
                  <a:pt x="23075" y="3104"/>
                </a:lnTo>
                <a:lnTo>
                  <a:pt x="23075" y="2150"/>
                </a:lnTo>
                <a:moveTo>
                  <a:pt x="23075" y="3172"/>
                </a:moveTo>
                <a:lnTo>
                  <a:pt x="24134" y="3172"/>
                </a:lnTo>
                <a:lnTo>
                  <a:pt x="24134" y="4178"/>
                </a:lnTo>
                <a:lnTo>
                  <a:pt x="23075" y="4178"/>
                </a:lnTo>
                <a:lnTo>
                  <a:pt x="23075" y="3172"/>
                </a:lnTo>
                <a:moveTo>
                  <a:pt x="23075" y="4247"/>
                </a:moveTo>
                <a:lnTo>
                  <a:pt x="24134" y="4247"/>
                </a:lnTo>
                <a:lnTo>
                  <a:pt x="24134" y="5200"/>
                </a:lnTo>
                <a:lnTo>
                  <a:pt x="23075" y="5200"/>
                </a:lnTo>
                <a:lnTo>
                  <a:pt x="23075" y="4247"/>
                </a:lnTo>
                <a:moveTo>
                  <a:pt x="23075" y="5268"/>
                </a:moveTo>
                <a:lnTo>
                  <a:pt x="24134" y="5268"/>
                </a:lnTo>
                <a:lnTo>
                  <a:pt x="24134" y="6274"/>
                </a:lnTo>
                <a:lnTo>
                  <a:pt x="23075" y="6274"/>
                </a:lnTo>
                <a:lnTo>
                  <a:pt x="23075" y="5268"/>
                </a:lnTo>
                <a:moveTo>
                  <a:pt x="23075" y="6342"/>
                </a:moveTo>
                <a:lnTo>
                  <a:pt x="24134" y="6342"/>
                </a:lnTo>
                <a:lnTo>
                  <a:pt x="24134" y="7296"/>
                </a:lnTo>
                <a:lnTo>
                  <a:pt x="23075" y="7296"/>
                </a:lnTo>
                <a:lnTo>
                  <a:pt x="23075" y="6342"/>
                </a:lnTo>
                <a:moveTo>
                  <a:pt x="23075" y="7364"/>
                </a:moveTo>
                <a:lnTo>
                  <a:pt x="24134" y="7364"/>
                </a:lnTo>
                <a:lnTo>
                  <a:pt x="24134" y="8369"/>
                </a:lnTo>
                <a:lnTo>
                  <a:pt x="23075" y="8369"/>
                </a:lnTo>
                <a:lnTo>
                  <a:pt x="23075" y="7364"/>
                </a:lnTo>
                <a:moveTo>
                  <a:pt x="23075" y="8438"/>
                </a:moveTo>
                <a:lnTo>
                  <a:pt x="24134" y="8438"/>
                </a:lnTo>
                <a:lnTo>
                  <a:pt x="24134" y="9391"/>
                </a:lnTo>
                <a:lnTo>
                  <a:pt x="23075" y="9391"/>
                </a:lnTo>
                <a:lnTo>
                  <a:pt x="23075" y="8438"/>
                </a:lnTo>
                <a:moveTo>
                  <a:pt x="23075" y="9459"/>
                </a:moveTo>
                <a:lnTo>
                  <a:pt x="24134" y="9459"/>
                </a:lnTo>
                <a:lnTo>
                  <a:pt x="24134" y="10465"/>
                </a:lnTo>
                <a:lnTo>
                  <a:pt x="23075" y="10465"/>
                </a:lnTo>
                <a:lnTo>
                  <a:pt x="23075" y="9459"/>
                </a:lnTo>
                <a:moveTo>
                  <a:pt x="23075" y="10533"/>
                </a:moveTo>
                <a:lnTo>
                  <a:pt x="24134" y="10533"/>
                </a:lnTo>
                <a:lnTo>
                  <a:pt x="24134" y="11487"/>
                </a:lnTo>
                <a:lnTo>
                  <a:pt x="23075" y="11487"/>
                </a:lnTo>
                <a:lnTo>
                  <a:pt x="23075" y="10533"/>
                </a:lnTo>
                <a:moveTo>
                  <a:pt x="23075" y="11556"/>
                </a:moveTo>
                <a:lnTo>
                  <a:pt x="24134" y="11556"/>
                </a:lnTo>
                <a:lnTo>
                  <a:pt x="24134" y="12561"/>
                </a:lnTo>
                <a:lnTo>
                  <a:pt x="23075" y="12561"/>
                </a:lnTo>
                <a:lnTo>
                  <a:pt x="23075" y="11556"/>
                </a:lnTo>
                <a:moveTo>
                  <a:pt x="23075" y="12630"/>
                </a:moveTo>
                <a:lnTo>
                  <a:pt x="24134" y="12630"/>
                </a:lnTo>
                <a:lnTo>
                  <a:pt x="24134" y="13583"/>
                </a:lnTo>
                <a:lnTo>
                  <a:pt x="23075" y="13583"/>
                </a:lnTo>
                <a:lnTo>
                  <a:pt x="23075" y="12630"/>
                </a:lnTo>
                <a:moveTo>
                  <a:pt x="23075" y="13651"/>
                </a:moveTo>
                <a:lnTo>
                  <a:pt x="24134" y="13651"/>
                </a:lnTo>
                <a:lnTo>
                  <a:pt x="24134" y="14657"/>
                </a:lnTo>
                <a:lnTo>
                  <a:pt x="23075" y="14657"/>
                </a:lnTo>
                <a:lnTo>
                  <a:pt x="23075" y="13651"/>
                </a:lnTo>
                <a:moveTo>
                  <a:pt x="23075" y="14726"/>
                </a:moveTo>
                <a:lnTo>
                  <a:pt x="24134" y="14726"/>
                </a:lnTo>
                <a:lnTo>
                  <a:pt x="24134" y="15680"/>
                </a:lnTo>
                <a:lnTo>
                  <a:pt x="23075" y="15680"/>
                </a:lnTo>
                <a:lnTo>
                  <a:pt x="23075" y="14726"/>
                </a:lnTo>
                <a:moveTo>
                  <a:pt x="22106" y="55"/>
                </a:moveTo>
                <a:lnTo>
                  <a:pt x="23006" y="55"/>
                </a:lnTo>
                <a:lnTo>
                  <a:pt x="23006" y="1007"/>
                </a:lnTo>
                <a:lnTo>
                  <a:pt x="22106" y="1007"/>
                </a:lnTo>
                <a:lnTo>
                  <a:pt x="22106" y="55"/>
                </a:lnTo>
                <a:moveTo>
                  <a:pt x="22106" y="1076"/>
                </a:moveTo>
                <a:lnTo>
                  <a:pt x="23006" y="1076"/>
                </a:lnTo>
                <a:lnTo>
                  <a:pt x="23006" y="2082"/>
                </a:lnTo>
                <a:lnTo>
                  <a:pt x="22106" y="2082"/>
                </a:lnTo>
                <a:lnTo>
                  <a:pt x="22106" y="1076"/>
                </a:lnTo>
                <a:moveTo>
                  <a:pt x="22106" y="2150"/>
                </a:moveTo>
                <a:lnTo>
                  <a:pt x="23006" y="2150"/>
                </a:lnTo>
                <a:lnTo>
                  <a:pt x="23006" y="3104"/>
                </a:lnTo>
                <a:lnTo>
                  <a:pt x="22106" y="3104"/>
                </a:lnTo>
                <a:lnTo>
                  <a:pt x="22106" y="2150"/>
                </a:lnTo>
                <a:moveTo>
                  <a:pt x="22106" y="3172"/>
                </a:moveTo>
                <a:lnTo>
                  <a:pt x="23006" y="3172"/>
                </a:lnTo>
                <a:lnTo>
                  <a:pt x="23006" y="4178"/>
                </a:lnTo>
                <a:lnTo>
                  <a:pt x="22106" y="4178"/>
                </a:lnTo>
                <a:lnTo>
                  <a:pt x="22106" y="3172"/>
                </a:lnTo>
                <a:moveTo>
                  <a:pt x="22106" y="4247"/>
                </a:moveTo>
                <a:lnTo>
                  <a:pt x="23006" y="4247"/>
                </a:lnTo>
                <a:lnTo>
                  <a:pt x="23006" y="5200"/>
                </a:lnTo>
                <a:lnTo>
                  <a:pt x="22106" y="5200"/>
                </a:lnTo>
                <a:lnTo>
                  <a:pt x="22106" y="4247"/>
                </a:lnTo>
                <a:moveTo>
                  <a:pt x="22106" y="5268"/>
                </a:moveTo>
                <a:lnTo>
                  <a:pt x="23006" y="5268"/>
                </a:lnTo>
                <a:lnTo>
                  <a:pt x="23006" y="6274"/>
                </a:lnTo>
                <a:lnTo>
                  <a:pt x="22106" y="6274"/>
                </a:lnTo>
                <a:lnTo>
                  <a:pt x="22106" y="5268"/>
                </a:lnTo>
                <a:moveTo>
                  <a:pt x="22106" y="6342"/>
                </a:moveTo>
                <a:lnTo>
                  <a:pt x="23006" y="6342"/>
                </a:lnTo>
                <a:lnTo>
                  <a:pt x="23006" y="7296"/>
                </a:lnTo>
                <a:lnTo>
                  <a:pt x="22106" y="7296"/>
                </a:lnTo>
                <a:lnTo>
                  <a:pt x="22106" y="6342"/>
                </a:lnTo>
                <a:moveTo>
                  <a:pt x="22106" y="7364"/>
                </a:moveTo>
                <a:lnTo>
                  <a:pt x="23006" y="7364"/>
                </a:lnTo>
                <a:lnTo>
                  <a:pt x="23006" y="8369"/>
                </a:lnTo>
                <a:lnTo>
                  <a:pt x="22106" y="8369"/>
                </a:lnTo>
                <a:lnTo>
                  <a:pt x="22106" y="7364"/>
                </a:lnTo>
                <a:moveTo>
                  <a:pt x="22106" y="8438"/>
                </a:moveTo>
                <a:lnTo>
                  <a:pt x="23006" y="8438"/>
                </a:lnTo>
                <a:lnTo>
                  <a:pt x="23006" y="9391"/>
                </a:lnTo>
                <a:lnTo>
                  <a:pt x="22106" y="9391"/>
                </a:lnTo>
                <a:lnTo>
                  <a:pt x="22106" y="8438"/>
                </a:lnTo>
                <a:moveTo>
                  <a:pt x="22106" y="9459"/>
                </a:moveTo>
                <a:lnTo>
                  <a:pt x="23006" y="9459"/>
                </a:lnTo>
                <a:lnTo>
                  <a:pt x="23006" y="10465"/>
                </a:lnTo>
                <a:lnTo>
                  <a:pt x="22106" y="10465"/>
                </a:lnTo>
                <a:lnTo>
                  <a:pt x="22106" y="9459"/>
                </a:lnTo>
                <a:moveTo>
                  <a:pt x="22106" y="10533"/>
                </a:moveTo>
                <a:lnTo>
                  <a:pt x="23006" y="10533"/>
                </a:lnTo>
                <a:lnTo>
                  <a:pt x="23006" y="11487"/>
                </a:lnTo>
                <a:lnTo>
                  <a:pt x="22106" y="11487"/>
                </a:lnTo>
                <a:lnTo>
                  <a:pt x="22106" y="10533"/>
                </a:lnTo>
                <a:moveTo>
                  <a:pt x="22106" y="11556"/>
                </a:moveTo>
                <a:lnTo>
                  <a:pt x="23006" y="11556"/>
                </a:lnTo>
                <a:lnTo>
                  <a:pt x="23006" y="12561"/>
                </a:lnTo>
                <a:lnTo>
                  <a:pt x="22106" y="12561"/>
                </a:lnTo>
                <a:lnTo>
                  <a:pt x="22106" y="11556"/>
                </a:lnTo>
                <a:moveTo>
                  <a:pt x="22106" y="12630"/>
                </a:moveTo>
                <a:lnTo>
                  <a:pt x="23006" y="12630"/>
                </a:lnTo>
                <a:lnTo>
                  <a:pt x="23006" y="13583"/>
                </a:lnTo>
                <a:lnTo>
                  <a:pt x="22106" y="13583"/>
                </a:lnTo>
                <a:lnTo>
                  <a:pt x="22106" y="12630"/>
                </a:lnTo>
                <a:moveTo>
                  <a:pt x="22106" y="13651"/>
                </a:moveTo>
                <a:lnTo>
                  <a:pt x="23006" y="13651"/>
                </a:lnTo>
                <a:lnTo>
                  <a:pt x="23006" y="14657"/>
                </a:lnTo>
                <a:lnTo>
                  <a:pt x="22106" y="14657"/>
                </a:lnTo>
                <a:lnTo>
                  <a:pt x="22106" y="13651"/>
                </a:lnTo>
                <a:moveTo>
                  <a:pt x="22106" y="14726"/>
                </a:moveTo>
                <a:lnTo>
                  <a:pt x="23006" y="14726"/>
                </a:lnTo>
                <a:lnTo>
                  <a:pt x="23006" y="15680"/>
                </a:lnTo>
                <a:lnTo>
                  <a:pt x="22106" y="15680"/>
                </a:lnTo>
                <a:lnTo>
                  <a:pt x="22106" y="14726"/>
                </a:lnTo>
                <a:moveTo>
                  <a:pt x="20978" y="55"/>
                </a:moveTo>
                <a:lnTo>
                  <a:pt x="22038" y="55"/>
                </a:lnTo>
                <a:lnTo>
                  <a:pt x="22038" y="1007"/>
                </a:lnTo>
                <a:lnTo>
                  <a:pt x="20978" y="1007"/>
                </a:lnTo>
                <a:lnTo>
                  <a:pt x="20978" y="55"/>
                </a:lnTo>
                <a:moveTo>
                  <a:pt x="20978" y="1076"/>
                </a:moveTo>
                <a:lnTo>
                  <a:pt x="22038" y="1076"/>
                </a:lnTo>
                <a:lnTo>
                  <a:pt x="22038" y="2082"/>
                </a:lnTo>
                <a:lnTo>
                  <a:pt x="20978" y="2082"/>
                </a:lnTo>
                <a:lnTo>
                  <a:pt x="20978" y="1076"/>
                </a:lnTo>
                <a:moveTo>
                  <a:pt x="20978" y="2150"/>
                </a:moveTo>
                <a:lnTo>
                  <a:pt x="22038" y="2150"/>
                </a:lnTo>
                <a:lnTo>
                  <a:pt x="22038" y="3104"/>
                </a:lnTo>
                <a:lnTo>
                  <a:pt x="20978" y="3104"/>
                </a:lnTo>
                <a:lnTo>
                  <a:pt x="20978" y="2150"/>
                </a:lnTo>
                <a:moveTo>
                  <a:pt x="20978" y="3172"/>
                </a:moveTo>
                <a:lnTo>
                  <a:pt x="22038" y="3172"/>
                </a:lnTo>
                <a:lnTo>
                  <a:pt x="22038" y="4178"/>
                </a:lnTo>
                <a:lnTo>
                  <a:pt x="20978" y="4178"/>
                </a:lnTo>
                <a:lnTo>
                  <a:pt x="20978" y="3172"/>
                </a:lnTo>
                <a:moveTo>
                  <a:pt x="20978" y="4247"/>
                </a:moveTo>
                <a:lnTo>
                  <a:pt x="22038" y="4247"/>
                </a:lnTo>
                <a:lnTo>
                  <a:pt x="22038" y="5200"/>
                </a:lnTo>
                <a:lnTo>
                  <a:pt x="20978" y="5200"/>
                </a:lnTo>
                <a:lnTo>
                  <a:pt x="20978" y="4247"/>
                </a:lnTo>
                <a:moveTo>
                  <a:pt x="20978" y="5268"/>
                </a:moveTo>
                <a:lnTo>
                  <a:pt x="22038" y="5268"/>
                </a:lnTo>
                <a:lnTo>
                  <a:pt x="22038" y="6274"/>
                </a:lnTo>
                <a:lnTo>
                  <a:pt x="20978" y="6274"/>
                </a:lnTo>
                <a:lnTo>
                  <a:pt x="20978" y="5268"/>
                </a:lnTo>
                <a:moveTo>
                  <a:pt x="20978" y="6342"/>
                </a:moveTo>
                <a:lnTo>
                  <a:pt x="22038" y="6342"/>
                </a:lnTo>
                <a:lnTo>
                  <a:pt x="22038" y="7296"/>
                </a:lnTo>
                <a:lnTo>
                  <a:pt x="20978" y="7296"/>
                </a:lnTo>
                <a:lnTo>
                  <a:pt x="20978" y="6342"/>
                </a:lnTo>
                <a:moveTo>
                  <a:pt x="20978" y="7364"/>
                </a:moveTo>
                <a:lnTo>
                  <a:pt x="22038" y="7364"/>
                </a:lnTo>
                <a:lnTo>
                  <a:pt x="22038" y="8369"/>
                </a:lnTo>
                <a:lnTo>
                  <a:pt x="20978" y="8369"/>
                </a:lnTo>
                <a:lnTo>
                  <a:pt x="20978" y="7364"/>
                </a:lnTo>
                <a:moveTo>
                  <a:pt x="20978" y="8438"/>
                </a:moveTo>
                <a:lnTo>
                  <a:pt x="22038" y="8438"/>
                </a:lnTo>
                <a:lnTo>
                  <a:pt x="22038" y="9391"/>
                </a:lnTo>
                <a:lnTo>
                  <a:pt x="20978" y="9391"/>
                </a:lnTo>
                <a:lnTo>
                  <a:pt x="20978" y="8438"/>
                </a:lnTo>
                <a:moveTo>
                  <a:pt x="20978" y="9459"/>
                </a:moveTo>
                <a:lnTo>
                  <a:pt x="22038" y="9459"/>
                </a:lnTo>
                <a:lnTo>
                  <a:pt x="22038" y="10465"/>
                </a:lnTo>
                <a:lnTo>
                  <a:pt x="20978" y="10465"/>
                </a:lnTo>
                <a:lnTo>
                  <a:pt x="20978" y="9459"/>
                </a:lnTo>
                <a:moveTo>
                  <a:pt x="20978" y="10533"/>
                </a:moveTo>
                <a:lnTo>
                  <a:pt x="22038" y="10533"/>
                </a:lnTo>
                <a:lnTo>
                  <a:pt x="22038" y="11487"/>
                </a:lnTo>
                <a:lnTo>
                  <a:pt x="20978" y="11487"/>
                </a:lnTo>
                <a:lnTo>
                  <a:pt x="20978" y="10533"/>
                </a:lnTo>
                <a:moveTo>
                  <a:pt x="20978" y="11556"/>
                </a:moveTo>
                <a:lnTo>
                  <a:pt x="22038" y="11556"/>
                </a:lnTo>
                <a:lnTo>
                  <a:pt x="22038" y="12561"/>
                </a:lnTo>
                <a:lnTo>
                  <a:pt x="20978" y="12561"/>
                </a:lnTo>
                <a:lnTo>
                  <a:pt x="20978" y="11556"/>
                </a:lnTo>
                <a:moveTo>
                  <a:pt x="20978" y="12630"/>
                </a:moveTo>
                <a:lnTo>
                  <a:pt x="22038" y="12630"/>
                </a:lnTo>
                <a:lnTo>
                  <a:pt x="22038" y="13583"/>
                </a:lnTo>
                <a:lnTo>
                  <a:pt x="20978" y="13583"/>
                </a:lnTo>
                <a:lnTo>
                  <a:pt x="20978" y="12630"/>
                </a:lnTo>
                <a:moveTo>
                  <a:pt x="20978" y="13651"/>
                </a:moveTo>
                <a:lnTo>
                  <a:pt x="22038" y="13651"/>
                </a:lnTo>
                <a:lnTo>
                  <a:pt x="22038" y="14657"/>
                </a:lnTo>
                <a:lnTo>
                  <a:pt x="20978" y="14657"/>
                </a:lnTo>
                <a:lnTo>
                  <a:pt x="20978" y="13651"/>
                </a:lnTo>
                <a:moveTo>
                  <a:pt x="20978" y="14726"/>
                </a:moveTo>
                <a:lnTo>
                  <a:pt x="22038" y="14726"/>
                </a:lnTo>
                <a:lnTo>
                  <a:pt x="22038" y="15680"/>
                </a:lnTo>
                <a:lnTo>
                  <a:pt x="20978" y="15680"/>
                </a:lnTo>
                <a:lnTo>
                  <a:pt x="20978" y="14726"/>
                </a:lnTo>
                <a:moveTo>
                  <a:pt x="20011" y="55"/>
                </a:moveTo>
                <a:lnTo>
                  <a:pt x="20910" y="55"/>
                </a:lnTo>
                <a:lnTo>
                  <a:pt x="20910" y="1007"/>
                </a:lnTo>
                <a:lnTo>
                  <a:pt x="20011" y="1007"/>
                </a:lnTo>
                <a:lnTo>
                  <a:pt x="20011" y="55"/>
                </a:lnTo>
                <a:moveTo>
                  <a:pt x="20011" y="1076"/>
                </a:moveTo>
                <a:lnTo>
                  <a:pt x="20910" y="1076"/>
                </a:lnTo>
                <a:lnTo>
                  <a:pt x="20910" y="2082"/>
                </a:lnTo>
                <a:lnTo>
                  <a:pt x="20011" y="2082"/>
                </a:lnTo>
                <a:lnTo>
                  <a:pt x="20011" y="1076"/>
                </a:lnTo>
                <a:moveTo>
                  <a:pt x="20011" y="2150"/>
                </a:moveTo>
                <a:lnTo>
                  <a:pt x="20910" y="2150"/>
                </a:lnTo>
                <a:lnTo>
                  <a:pt x="20910" y="3104"/>
                </a:lnTo>
                <a:lnTo>
                  <a:pt x="20011" y="3104"/>
                </a:lnTo>
                <a:lnTo>
                  <a:pt x="20011" y="2150"/>
                </a:lnTo>
                <a:moveTo>
                  <a:pt x="20011" y="3172"/>
                </a:moveTo>
                <a:lnTo>
                  <a:pt x="20910" y="3172"/>
                </a:lnTo>
                <a:lnTo>
                  <a:pt x="20910" y="4178"/>
                </a:lnTo>
                <a:lnTo>
                  <a:pt x="20011" y="4178"/>
                </a:lnTo>
                <a:lnTo>
                  <a:pt x="20011" y="3172"/>
                </a:lnTo>
                <a:moveTo>
                  <a:pt x="20011" y="4247"/>
                </a:moveTo>
                <a:lnTo>
                  <a:pt x="20910" y="4247"/>
                </a:lnTo>
                <a:lnTo>
                  <a:pt x="20910" y="5200"/>
                </a:lnTo>
                <a:lnTo>
                  <a:pt x="20011" y="5200"/>
                </a:lnTo>
                <a:lnTo>
                  <a:pt x="20011" y="4247"/>
                </a:lnTo>
                <a:moveTo>
                  <a:pt x="20011" y="5268"/>
                </a:moveTo>
                <a:lnTo>
                  <a:pt x="20910" y="5268"/>
                </a:lnTo>
                <a:lnTo>
                  <a:pt x="20910" y="6274"/>
                </a:lnTo>
                <a:lnTo>
                  <a:pt x="20011" y="6274"/>
                </a:lnTo>
                <a:lnTo>
                  <a:pt x="20011" y="5268"/>
                </a:lnTo>
                <a:moveTo>
                  <a:pt x="20011" y="6342"/>
                </a:moveTo>
                <a:lnTo>
                  <a:pt x="20910" y="6342"/>
                </a:lnTo>
                <a:lnTo>
                  <a:pt x="20910" y="7296"/>
                </a:lnTo>
                <a:lnTo>
                  <a:pt x="20011" y="7296"/>
                </a:lnTo>
                <a:lnTo>
                  <a:pt x="20011" y="6342"/>
                </a:lnTo>
                <a:moveTo>
                  <a:pt x="20011" y="7364"/>
                </a:moveTo>
                <a:lnTo>
                  <a:pt x="20910" y="7364"/>
                </a:lnTo>
                <a:lnTo>
                  <a:pt x="20910" y="8369"/>
                </a:lnTo>
                <a:lnTo>
                  <a:pt x="20011" y="8369"/>
                </a:lnTo>
                <a:lnTo>
                  <a:pt x="20011" y="7364"/>
                </a:lnTo>
                <a:moveTo>
                  <a:pt x="20011" y="8438"/>
                </a:moveTo>
                <a:lnTo>
                  <a:pt x="20910" y="8438"/>
                </a:lnTo>
                <a:lnTo>
                  <a:pt x="20910" y="9391"/>
                </a:lnTo>
                <a:lnTo>
                  <a:pt x="20011" y="9391"/>
                </a:lnTo>
                <a:lnTo>
                  <a:pt x="20011" y="8438"/>
                </a:lnTo>
                <a:moveTo>
                  <a:pt x="20011" y="9459"/>
                </a:moveTo>
                <a:lnTo>
                  <a:pt x="20910" y="9459"/>
                </a:lnTo>
                <a:lnTo>
                  <a:pt x="20910" y="10465"/>
                </a:lnTo>
                <a:lnTo>
                  <a:pt x="20011" y="10465"/>
                </a:lnTo>
                <a:lnTo>
                  <a:pt x="20011" y="9459"/>
                </a:lnTo>
                <a:moveTo>
                  <a:pt x="20011" y="10533"/>
                </a:moveTo>
                <a:lnTo>
                  <a:pt x="20910" y="10533"/>
                </a:lnTo>
                <a:lnTo>
                  <a:pt x="20910" y="11487"/>
                </a:lnTo>
                <a:lnTo>
                  <a:pt x="20011" y="11487"/>
                </a:lnTo>
                <a:lnTo>
                  <a:pt x="20011" y="10533"/>
                </a:lnTo>
                <a:moveTo>
                  <a:pt x="20011" y="11556"/>
                </a:moveTo>
                <a:lnTo>
                  <a:pt x="20910" y="11556"/>
                </a:lnTo>
                <a:lnTo>
                  <a:pt x="20910" y="12561"/>
                </a:lnTo>
                <a:lnTo>
                  <a:pt x="20011" y="12561"/>
                </a:lnTo>
                <a:lnTo>
                  <a:pt x="20011" y="11556"/>
                </a:lnTo>
                <a:moveTo>
                  <a:pt x="20011" y="12630"/>
                </a:moveTo>
                <a:lnTo>
                  <a:pt x="20910" y="12630"/>
                </a:lnTo>
                <a:lnTo>
                  <a:pt x="20910" y="13583"/>
                </a:lnTo>
                <a:lnTo>
                  <a:pt x="20011" y="13583"/>
                </a:lnTo>
                <a:lnTo>
                  <a:pt x="20011" y="12630"/>
                </a:lnTo>
                <a:moveTo>
                  <a:pt x="20011" y="13651"/>
                </a:moveTo>
                <a:lnTo>
                  <a:pt x="20910" y="13651"/>
                </a:lnTo>
                <a:lnTo>
                  <a:pt x="20910" y="14657"/>
                </a:lnTo>
                <a:lnTo>
                  <a:pt x="20011" y="14657"/>
                </a:lnTo>
                <a:lnTo>
                  <a:pt x="20011" y="13651"/>
                </a:lnTo>
                <a:moveTo>
                  <a:pt x="20011" y="14726"/>
                </a:moveTo>
                <a:lnTo>
                  <a:pt x="20910" y="14726"/>
                </a:lnTo>
                <a:lnTo>
                  <a:pt x="20910" y="15680"/>
                </a:lnTo>
                <a:lnTo>
                  <a:pt x="20011" y="15680"/>
                </a:lnTo>
                <a:lnTo>
                  <a:pt x="20011" y="14726"/>
                </a:lnTo>
                <a:moveTo>
                  <a:pt x="18883" y="55"/>
                </a:moveTo>
                <a:lnTo>
                  <a:pt x="19942" y="55"/>
                </a:lnTo>
                <a:lnTo>
                  <a:pt x="19942" y="1007"/>
                </a:lnTo>
                <a:lnTo>
                  <a:pt x="18883" y="1007"/>
                </a:lnTo>
                <a:lnTo>
                  <a:pt x="18883" y="55"/>
                </a:lnTo>
                <a:moveTo>
                  <a:pt x="18883" y="1076"/>
                </a:moveTo>
                <a:lnTo>
                  <a:pt x="19942" y="1076"/>
                </a:lnTo>
                <a:lnTo>
                  <a:pt x="19942" y="2082"/>
                </a:lnTo>
                <a:lnTo>
                  <a:pt x="18883" y="2082"/>
                </a:lnTo>
                <a:lnTo>
                  <a:pt x="18883" y="1076"/>
                </a:lnTo>
                <a:moveTo>
                  <a:pt x="18883" y="2150"/>
                </a:moveTo>
                <a:lnTo>
                  <a:pt x="19942" y="2150"/>
                </a:lnTo>
                <a:lnTo>
                  <a:pt x="19942" y="3104"/>
                </a:lnTo>
                <a:lnTo>
                  <a:pt x="18883" y="3104"/>
                </a:lnTo>
                <a:lnTo>
                  <a:pt x="18883" y="2150"/>
                </a:lnTo>
                <a:moveTo>
                  <a:pt x="18883" y="3172"/>
                </a:moveTo>
                <a:lnTo>
                  <a:pt x="19942" y="3172"/>
                </a:lnTo>
                <a:lnTo>
                  <a:pt x="19942" y="4178"/>
                </a:lnTo>
                <a:lnTo>
                  <a:pt x="18883" y="4178"/>
                </a:lnTo>
                <a:lnTo>
                  <a:pt x="18883" y="3172"/>
                </a:lnTo>
                <a:moveTo>
                  <a:pt x="18883" y="4247"/>
                </a:moveTo>
                <a:lnTo>
                  <a:pt x="19942" y="4247"/>
                </a:lnTo>
                <a:lnTo>
                  <a:pt x="19942" y="5200"/>
                </a:lnTo>
                <a:lnTo>
                  <a:pt x="18883" y="5200"/>
                </a:lnTo>
                <a:lnTo>
                  <a:pt x="18883" y="4247"/>
                </a:lnTo>
                <a:moveTo>
                  <a:pt x="18883" y="5268"/>
                </a:moveTo>
                <a:lnTo>
                  <a:pt x="19942" y="5268"/>
                </a:lnTo>
                <a:lnTo>
                  <a:pt x="19942" y="6274"/>
                </a:lnTo>
                <a:lnTo>
                  <a:pt x="18883" y="6274"/>
                </a:lnTo>
                <a:lnTo>
                  <a:pt x="18883" y="5268"/>
                </a:lnTo>
                <a:moveTo>
                  <a:pt x="18883" y="6342"/>
                </a:moveTo>
                <a:lnTo>
                  <a:pt x="19942" y="6342"/>
                </a:lnTo>
                <a:lnTo>
                  <a:pt x="19942" y="7296"/>
                </a:lnTo>
                <a:lnTo>
                  <a:pt x="18883" y="7296"/>
                </a:lnTo>
                <a:lnTo>
                  <a:pt x="18883" y="6342"/>
                </a:lnTo>
                <a:moveTo>
                  <a:pt x="18883" y="7364"/>
                </a:moveTo>
                <a:lnTo>
                  <a:pt x="19942" y="7364"/>
                </a:lnTo>
                <a:lnTo>
                  <a:pt x="19942" y="8369"/>
                </a:lnTo>
                <a:lnTo>
                  <a:pt x="18883" y="8369"/>
                </a:lnTo>
                <a:lnTo>
                  <a:pt x="18883" y="7364"/>
                </a:lnTo>
                <a:moveTo>
                  <a:pt x="18883" y="8438"/>
                </a:moveTo>
                <a:lnTo>
                  <a:pt x="19942" y="8438"/>
                </a:lnTo>
                <a:lnTo>
                  <a:pt x="19942" y="9391"/>
                </a:lnTo>
                <a:lnTo>
                  <a:pt x="18883" y="9391"/>
                </a:lnTo>
                <a:lnTo>
                  <a:pt x="18883" y="8438"/>
                </a:lnTo>
                <a:moveTo>
                  <a:pt x="18883" y="9459"/>
                </a:moveTo>
                <a:lnTo>
                  <a:pt x="19942" y="9459"/>
                </a:lnTo>
                <a:lnTo>
                  <a:pt x="19942" y="10465"/>
                </a:lnTo>
                <a:lnTo>
                  <a:pt x="18883" y="10465"/>
                </a:lnTo>
                <a:lnTo>
                  <a:pt x="18883" y="9459"/>
                </a:lnTo>
                <a:moveTo>
                  <a:pt x="18883" y="10533"/>
                </a:moveTo>
                <a:lnTo>
                  <a:pt x="19942" y="10533"/>
                </a:lnTo>
                <a:lnTo>
                  <a:pt x="19942" y="11487"/>
                </a:lnTo>
                <a:lnTo>
                  <a:pt x="18883" y="11487"/>
                </a:lnTo>
                <a:lnTo>
                  <a:pt x="18883" y="10533"/>
                </a:lnTo>
                <a:moveTo>
                  <a:pt x="18883" y="11556"/>
                </a:moveTo>
                <a:lnTo>
                  <a:pt x="19942" y="11556"/>
                </a:lnTo>
                <a:lnTo>
                  <a:pt x="19942" y="12561"/>
                </a:lnTo>
                <a:lnTo>
                  <a:pt x="18883" y="12561"/>
                </a:lnTo>
                <a:lnTo>
                  <a:pt x="18883" y="11556"/>
                </a:lnTo>
                <a:moveTo>
                  <a:pt x="18883" y="12630"/>
                </a:moveTo>
                <a:lnTo>
                  <a:pt x="19942" y="12630"/>
                </a:lnTo>
                <a:lnTo>
                  <a:pt x="19942" y="13583"/>
                </a:lnTo>
                <a:lnTo>
                  <a:pt x="18883" y="13583"/>
                </a:lnTo>
                <a:lnTo>
                  <a:pt x="18883" y="12630"/>
                </a:lnTo>
                <a:moveTo>
                  <a:pt x="18883" y="13651"/>
                </a:moveTo>
                <a:lnTo>
                  <a:pt x="19942" y="13651"/>
                </a:lnTo>
                <a:lnTo>
                  <a:pt x="19942" y="14657"/>
                </a:lnTo>
                <a:lnTo>
                  <a:pt x="18883" y="14657"/>
                </a:lnTo>
                <a:lnTo>
                  <a:pt x="18883" y="13651"/>
                </a:lnTo>
                <a:moveTo>
                  <a:pt x="18883" y="14726"/>
                </a:moveTo>
                <a:lnTo>
                  <a:pt x="19942" y="14726"/>
                </a:lnTo>
                <a:lnTo>
                  <a:pt x="19942" y="15680"/>
                </a:lnTo>
                <a:lnTo>
                  <a:pt x="18883" y="15680"/>
                </a:lnTo>
                <a:lnTo>
                  <a:pt x="18883" y="14726"/>
                </a:lnTo>
                <a:moveTo>
                  <a:pt x="17914" y="55"/>
                </a:moveTo>
                <a:lnTo>
                  <a:pt x="18814" y="55"/>
                </a:lnTo>
                <a:lnTo>
                  <a:pt x="18814" y="1007"/>
                </a:lnTo>
                <a:lnTo>
                  <a:pt x="17914" y="1007"/>
                </a:lnTo>
                <a:lnTo>
                  <a:pt x="17914" y="55"/>
                </a:lnTo>
                <a:moveTo>
                  <a:pt x="17914" y="1076"/>
                </a:moveTo>
                <a:lnTo>
                  <a:pt x="18814" y="1076"/>
                </a:lnTo>
                <a:lnTo>
                  <a:pt x="18814" y="2082"/>
                </a:lnTo>
                <a:lnTo>
                  <a:pt x="17914" y="2082"/>
                </a:lnTo>
                <a:lnTo>
                  <a:pt x="17914" y="1076"/>
                </a:lnTo>
                <a:moveTo>
                  <a:pt x="17914" y="2150"/>
                </a:moveTo>
                <a:lnTo>
                  <a:pt x="18814" y="2150"/>
                </a:lnTo>
                <a:lnTo>
                  <a:pt x="18814" y="3104"/>
                </a:lnTo>
                <a:lnTo>
                  <a:pt x="17914" y="3104"/>
                </a:lnTo>
                <a:lnTo>
                  <a:pt x="17914" y="2150"/>
                </a:lnTo>
                <a:moveTo>
                  <a:pt x="17914" y="3172"/>
                </a:moveTo>
                <a:lnTo>
                  <a:pt x="18814" y="3172"/>
                </a:lnTo>
                <a:lnTo>
                  <a:pt x="18814" y="4178"/>
                </a:lnTo>
                <a:lnTo>
                  <a:pt x="17914" y="4178"/>
                </a:lnTo>
                <a:lnTo>
                  <a:pt x="17914" y="3172"/>
                </a:lnTo>
                <a:moveTo>
                  <a:pt x="17914" y="4247"/>
                </a:moveTo>
                <a:lnTo>
                  <a:pt x="18814" y="4247"/>
                </a:lnTo>
                <a:lnTo>
                  <a:pt x="18814" y="5200"/>
                </a:lnTo>
                <a:lnTo>
                  <a:pt x="17914" y="5200"/>
                </a:lnTo>
                <a:lnTo>
                  <a:pt x="17914" y="4247"/>
                </a:lnTo>
                <a:moveTo>
                  <a:pt x="17914" y="5268"/>
                </a:moveTo>
                <a:lnTo>
                  <a:pt x="18814" y="5268"/>
                </a:lnTo>
                <a:lnTo>
                  <a:pt x="18814" y="6274"/>
                </a:lnTo>
                <a:lnTo>
                  <a:pt x="17914" y="6274"/>
                </a:lnTo>
                <a:lnTo>
                  <a:pt x="17914" y="5268"/>
                </a:lnTo>
                <a:moveTo>
                  <a:pt x="17914" y="6342"/>
                </a:moveTo>
                <a:lnTo>
                  <a:pt x="18814" y="6342"/>
                </a:lnTo>
                <a:lnTo>
                  <a:pt x="18814" y="7296"/>
                </a:lnTo>
                <a:lnTo>
                  <a:pt x="17914" y="7296"/>
                </a:lnTo>
                <a:lnTo>
                  <a:pt x="17914" y="6342"/>
                </a:lnTo>
                <a:moveTo>
                  <a:pt x="17914" y="7364"/>
                </a:moveTo>
                <a:lnTo>
                  <a:pt x="18814" y="7364"/>
                </a:lnTo>
                <a:lnTo>
                  <a:pt x="18814" y="8369"/>
                </a:lnTo>
                <a:lnTo>
                  <a:pt x="17914" y="8369"/>
                </a:lnTo>
                <a:lnTo>
                  <a:pt x="17914" y="7364"/>
                </a:lnTo>
                <a:moveTo>
                  <a:pt x="17914" y="8438"/>
                </a:moveTo>
                <a:lnTo>
                  <a:pt x="18814" y="8438"/>
                </a:lnTo>
                <a:lnTo>
                  <a:pt x="18814" y="9391"/>
                </a:lnTo>
                <a:lnTo>
                  <a:pt x="17914" y="9391"/>
                </a:lnTo>
                <a:lnTo>
                  <a:pt x="17914" y="8438"/>
                </a:lnTo>
                <a:moveTo>
                  <a:pt x="17914" y="9459"/>
                </a:moveTo>
                <a:lnTo>
                  <a:pt x="18814" y="9459"/>
                </a:lnTo>
                <a:lnTo>
                  <a:pt x="18814" y="10465"/>
                </a:lnTo>
                <a:lnTo>
                  <a:pt x="17914" y="10465"/>
                </a:lnTo>
                <a:lnTo>
                  <a:pt x="17914" y="9459"/>
                </a:lnTo>
                <a:moveTo>
                  <a:pt x="17914" y="10533"/>
                </a:moveTo>
                <a:lnTo>
                  <a:pt x="18814" y="10533"/>
                </a:lnTo>
                <a:lnTo>
                  <a:pt x="18814" y="11487"/>
                </a:lnTo>
                <a:lnTo>
                  <a:pt x="17914" y="11487"/>
                </a:lnTo>
                <a:lnTo>
                  <a:pt x="17914" y="10533"/>
                </a:lnTo>
                <a:moveTo>
                  <a:pt x="17914" y="11556"/>
                </a:moveTo>
                <a:lnTo>
                  <a:pt x="18814" y="11556"/>
                </a:lnTo>
                <a:lnTo>
                  <a:pt x="18814" y="12561"/>
                </a:lnTo>
                <a:lnTo>
                  <a:pt x="17914" y="12561"/>
                </a:lnTo>
                <a:lnTo>
                  <a:pt x="17914" y="11556"/>
                </a:lnTo>
                <a:moveTo>
                  <a:pt x="17914" y="12630"/>
                </a:moveTo>
                <a:lnTo>
                  <a:pt x="18814" y="12630"/>
                </a:lnTo>
                <a:lnTo>
                  <a:pt x="18814" y="13583"/>
                </a:lnTo>
                <a:lnTo>
                  <a:pt x="17914" y="13583"/>
                </a:lnTo>
                <a:lnTo>
                  <a:pt x="17914" y="12630"/>
                </a:lnTo>
                <a:moveTo>
                  <a:pt x="17914" y="13651"/>
                </a:moveTo>
                <a:lnTo>
                  <a:pt x="18814" y="13651"/>
                </a:lnTo>
                <a:lnTo>
                  <a:pt x="18814" y="14657"/>
                </a:lnTo>
                <a:lnTo>
                  <a:pt x="17914" y="14657"/>
                </a:lnTo>
                <a:lnTo>
                  <a:pt x="17914" y="13651"/>
                </a:lnTo>
                <a:moveTo>
                  <a:pt x="17914" y="14726"/>
                </a:moveTo>
                <a:lnTo>
                  <a:pt x="18814" y="14726"/>
                </a:lnTo>
                <a:lnTo>
                  <a:pt x="18814" y="15680"/>
                </a:lnTo>
                <a:lnTo>
                  <a:pt x="17914" y="15680"/>
                </a:lnTo>
                <a:lnTo>
                  <a:pt x="17914" y="14726"/>
                </a:lnTo>
                <a:moveTo>
                  <a:pt x="16786" y="55"/>
                </a:moveTo>
                <a:lnTo>
                  <a:pt x="17846" y="55"/>
                </a:lnTo>
                <a:lnTo>
                  <a:pt x="17846" y="1007"/>
                </a:lnTo>
                <a:lnTo>
                  <a:pt x="16786" y="1007"/>
                </a:lnTo>
                <a:lnTo>
                  <a:pt x="16786" y="55"/>
                </a:lnTo>
                <a:moveTo>
                  <a:pt x="16786" y="1076"/>
                </a:moveTo>
                <a:lnTo>
                  <a:pt x="17846" y="1076"/>
                </a:lnTo>
                <a:lnTo>
                  <a:pt x="17846" y="2082"/>
                </a:lnTo>
                <a:lnTo>
                  <a:pt x="16786" y="2082"/>
                </a:lnTo>
                <a:lnTo>
                  <a:pt x="16786" y="1076"/>
                </a:lnTo>
                <a:moveTo>
                  <a:pt x="16786" y="2150"/>
                </a:moveTo>
                <a:lnTo>
                  <a:pt x="17846" y="2150"/>
                </a:lnTo>
                <a:lnTo>
                  <a:pt x="17846" y="3104"/>
                </a:lnTo>
                <a:lnTo>
                  <a:pt x="16786" y="3104"/>
                </a:lnTo>
                <a:lnTo>
                  <a:pt x="16786" y="2150"/>
                </a:lnTo>
                <a:moveTo>
                  <a:pt x="16786" y="3172"/>
                </a:moveTo>
                <a:lnTo>
                  <a:pt x="17846" y="3172"/>
                </a:lnTo>
                <a:lnTo>
                  <a:pt x="17846" y="4178"/>
                </a:lnTo>
                <a:lnTo>
                  <a:pt x="16786" y="4178"/>
                </a:lnTo>
                <a:lnTo>
                  <a:pt x="16786" y="3172"/>
                </a:lnTo>
                <a:moveTo>
                  <a:pt x="16786" y="4247"/>
                </a:moveTo>
                <a:lnTo>
                  <a:pt x="17846" y="4247"/>
                </a:lnTo>
                <a:lnTo>
                  <a:pt x="17846" y="5200"/>
                </a:lnTo>
                <a:lnTo>
                  <a:pt x="16786" y="5200"/>
                </a:lnTo>
                <a:lnTo>
                  <a:pt x="16786" y="4247"/>
                </a:lnTo>
                <a:moveTo>
                  <a:pt x="16786" y="5268"/>
                </a:moveTo>
                <a:lnTo>
                  <a:pt x="17846" y="5268"/>
                </a:lnTo>
                <a:lnTo>
                  <a:pt x="17846" y="6274"/>
                </a:lnTo>
                <a:lnTo>
                  <a:pt x="16786" y="6274"/>
                </a:lnTo>
                <a:lnTo>
                  <a:pt x="16786" y="5268"/>
                </a:lnTo>
                <a:moveTo>
                  <a:pt x="16786" y="6342"/>
                </a:moveTo>
                <a:lnTo>
                  <a:pt x="17846" y="6342"/>
                </a:lnTo>
                <a:lnTo>
                  <a:pt x="17846" y="7296"/>
                </a:lnTo>
                <a:lnTo>
                  <a:pt x="16786" y="7296"/>
                </a:lnTo>
                <a:lnTo>
                  <a:pt x="16786" y="6342"/>
                </a:lnTo>
                <a:moveTo>
                  <a:pt x="16786" y="7364"/>
                </a:moveTo>
                <a:lnTo>
                  <a:pt x="17846" y="7364"/>
                </a:lnTo>
                <a:lnTo>
                  <a:pt x="17846" y="8369"/>
                </a:lnTo>
                <a:lnTo>
                  <a:pt x="16786" y="8369"/>
                </a:lnTo>
                <a:lnTo>
                  <a:pt x="16786" y="7364"/>
                </a:lnTo>
                <a:moveTo>
                  <a:pt x="16786" y="8438"/>
                </a:moveTo>
                <a:lnTo>
                  <a:pt x="17846" y="8438"/>
                </a:lnTo>
                <a:lnTo>
                  <a:pt x="17846" y="9391"/>
                </a:lnTo>
                <a:lnTo>
                  <a:pt x="16786" y="9391"/>
                </a:lnTo>
                <a:lnTo>
                  <a:pt x="16786" y="8438"/>
                </a:lnTo>
                <a:moveTo>
                  <a:pt x="16786" y="9459"/>
                </a:moveTo>
                <a:lnTo>
                  <a:pt x="17846" y="9459"/>
                </a:lnTo>
                <a:lnTo>
                  <a:pt x="17846" y="10465"/>
                </a:lnTo>
                <a:lnTo>
                  <a:pt x="16786" y="10465"/>
                </a:lnTo>
                <a:lnTo>
                  <a:pt x="16786" y="9459"/>
                </a:lnTo>
                <a:moveTo>
                  <a:pt x="16786" y="10533"/>
                </a:moveTo>
                <a:lnTo>
                  <a:pt x="17846" y="10533"/>
                </a:lnTo>
                <a:lnTo>
                  <a:pt x="17846" y="11487"/>
                </a:lnTo>
                <a:lnTo>
                  <a:pt x="16786" y="11487"/>
                </a:lnTo>
                <a:lnTo>
                  <a:pt x="16786" y="10533"/>
                </a:lnTo>
                <a:moveTo>
                  <a:pt x="16786" y="11556"/>
                </a:moveTo>
                <a:lnTo>
                  <a:pt x="17846" y="11556"/>
                </a:lnTo>
                <a:lnTo>
                  <a:pt x="17846" y="12561"/>
                </a:lnTo>
                <a:lnTo>
                  <a:pt x="16786" y="12561"/>
                </a:lnTo>
                <a:lnTo>
                  <a:pt x="16786" y="11556"/>
                </a:lnTo>
                <a:moveTo>
                  <a:pt x="16786" y="12630"/>
                </a:moveTo>
                <a:lnTo>
                  <a:pt x="17846" y="12630"/>
                </a:lnTo>
                <a:lnTo>
                  <a:pt x="17846" y="13583"/>
                </a:lnTo>
                <a:lnTo>
                  <a:pt x="16786" y="13583"/>
                </a:lnTo>
                <a:lnTo>
                  <a:pt x="16786" y="12630"/>
                </a:lnTo>
                <a:moveTo>
                  <a:pt x="16786" y="13651"/>
                </a:moveTo>
                <a:lnTo>
                  <a:pt x="17846" y="13651"/>
                </a:lnTo>
                <a:lnTo>
                  <a:pt x="17846" y="14657"/>
                </a:lnTo>
                <a:lnTo>
                  <a:pt x="16786" y="14657"/>
                </a:lnTo>
                <a:lnTo>
                  <a:pt x="16786" y="13651"/>
                </a:lnTo>
                <a:moveTo>
                  <a:pt x="16786" y="14726"/>
                </a:moveTo>
                <a:lnTo>
                  <a:pt x="17846" y="14726"/>
                </a:lnTo>
                <a:lnTo>
                  <a:pt x="17846" y="15680"/>
                </a:lnTo>
                <a:lnTo>
                  <a:pt x="16786" y="15680"/>
                </a:lnTo>
                <a:lnTo>
                  <a:pt x="16786" y="14726"/>
                </a:lnTo>
                <a:moveTo>
                  <a:pt x="15819" y="55"/>
                </a:moveTo>
                <a:lnTo>
                  <a:pt x="16718" y="55"/>
                </a:lnTo>
                <a:lnTo>
                  <a:pt x="16718" y="1007"/>
                </a:lnTo>
                <a:lnTo>
                  <a:pt x="15819" y="1007"/>
                </a:lnTo>
                <a:lnTo>
                  <a:pt x="15819" y="55"/>
                </a:lnTo>
                <a:moveTo>
                  <a:pt x="15819" y="1076"/>
                </a:moveTo>
                <a:lnTo>
                  <a:pt x="16718" y="1076"/>
                </a:lnTo>
                <a:lnTo>
                  <a:pt x="16718" y="2082"/>
                </a:lnTo>
                <a:lnTo>
                  <a:pt x="15819" y="2082"/>
                </a:lnTo>
                <a:lnTo>
                  <a:pt x="15819" y="1076"/>
                </a:lnTo>
                <a:moveTo>
                  <a:pt x="15819" y="2150"/>
                </a:moveTo>
                <a:lnTo>
                  <a:pt x="16718" y="2150"/>
                </a:lnTo>
                <a:lnTo>
                  <a:pt x="16718" y="3104"/>
                </a:lnTo>
                <a:lnTo>
                  <a:pt x="15819" y="3104"/>
                </a:lnTo>
                <a:lnTo>
                  <a:pt x="15819" y="2150"/>
                </a:lnTo>
                <a:moveTo>
                  <a:pt x="15819" y="3172"/>
                </a:moveTo>
                <a:lnTo>
                  <a:pt x="16718" y="3172"/>
                </a:lnTo>
                <a:lnTo>
                  <a:pt x="16718" y="4178"/>
                </a:lnTo>
                <a:lnTo>
                  <a:pt x="15819" y="4178"/>
                </a:lnTo>
                <a:lnTo>
                  <a:pt x="15819" y="3172"/>
                </a:lnTo>
                <a:moveTo>
                  <a:pt x="15819" y="4247"/>
                </a:moveTo>
                <a:lnTo>
                  <a:pt x="16718" y="4247"/>
                </a:lnTo>
                <a:lnTo>
                  <a:pt x="16718" y="5200"/>
                </a:lnTo>
                <a:lnTo>
                  <a:pt x="15819" y="5200"/>
                </a:lnTo>
                <a:lnTo>
                  <a:pt x="15819" y="4247"/>
                </a:lnTo>
                <a:moveTo>
                  <a:pt x="15819" y="5268"/>
                </a:moveTo>
                <a:lnTo>
                  <a:pt x="16718" y="5268"/>
                </a:lnTo>
                <a:lnTo>
                  <a:pt x="16718" y="6274"/>
                </a:lnTo>
                <a:lnTo>
                  <a:pt x="15819" y="6274"/>
                </a:lnTo>
                <a:lnTo>
                  <a:pt x="15819" y="5268"/>
                </a:lnTo>
                <a:moveTo>
                  <a:pt x="15819" y="6342"/>
                </a:moveTo>
                <a:lnTo>
                  <a:pt x="16718" y="6342"/>
                </a:lnTo>
                <a:lnTo>
                  <a:pt x="16718" y="7296"/>
                </a:lnTo>
                <a:lnTo>
                  <a:pt x="15819" y="7296"/>
                </a:lnTo>
                <a:lnTo>
                  <a:pt x="15819" y="6342"/>
                </a:lnTo>
                <a:moveTo>
                  <a:pt x="15819" y="7364"/>
                </a:moveTo>
                <a:lnTo>
                  <a:pt x="16718" y="7364"/>
                </a:lnTo>
                <a:lnTo>
                  <a:pt x="16718" y="8369"/>
                </a:lnTo>
                <a:lnTo>
                  <a:pt x="15819" y="8369"/>
                </a:lnTo>
                <a:lnTo>
                  <a:pt x="15819" y="7364"/>
                </a:lnTo>
                <a:moveTo>
                  <a:pt x="15819" y="8438"/>
                </a:moveTo>
                <a:lnTo>
                  <a:pt x="16718" y="8438"/>
                </a:lnTo>
                <a:lnTo>
                  <a:pt x="16718" y="9391"/>
                </a:lnTo>
                <a:lnTo>
                  <a:pt x="15819" y="9391"/>
                </a:lnTo>
                <a:lnTo>
                  <a:pt x="15819" y="8438"/>
                </a:lnTo>
                <a:moveTo>
                  <a:pt x="15819" y="9459"/>
                </a:moveTo>
                <a:lnTo>
                  <a:pt x="16718" y="9459"/>
                </a:lnTo>
                <a:lnTo>
                  <a:pt x="16718" y="10465"/>
                </a:lnTo>
                <a:lnTo>
                  <a:pt x="15819" y="10465"/>
                </a:lnTo>
                <a:lnTo>
                  <a:pt x="15819" y="9459"/>
                </a:lnTo>
                <a:moveTo>
                  <a:pt x="15819" y="10533"/>
                </a:moveTo>
                <a:lnTo>
                  <a:pt x="16718" y="10533"/>
                </a:lnTo>
                <a:lnTo>
                  <a:pt x="16718" y="11487"/>
                </a:lnTo>
                <a:lnTo>
                  <a:pt x="15819" y="11487"/>
                </a:lnTo>
                <a:lnTo>
                  <a:pt x="15819" y="10533"/>
                </a:lnTo>
                <a:moveTo>
                  <a:pt x="15819" y="11556"/>
                </a:moveTo>
                <a:lnTo>
                  <a:pt x="16718" y="11556"/>
                </a:lnTo>
                <a:lnTo>
                  <a:pt x="16718" y="12561"/>
                </a:lnTo>
                <a:lnTo>
                  <a:pt x="15819" y="12561"/>
                </a:lnTo>
                <a:lnTo>
                  <a:pt x="15819" y="11556"/>
                </a:lnTo>
                <a:moveTo>
                  <a:pt x="15819" y="12630"/>
                </a:moveTo>
                <a:lnTo>
                  <a:pt x="16718" y="12630"/>
                </a:lnTo>
                <a:lnTo>
                  <a:pt x="16718" y="13583"/>
                </a:lnTo>
                <a:lnTo>
                  <a:pt x="15819" y="13583"/>
                </a:lnTo>
                <a:lnTo>
                  <a:pt x="15819" y="12630"/>
                </a:lnTo>
                <a:moveTo>
                  <a:pt x="15819" y="13651"/>
                </a:moveTo>
                <a:lnTo>
                  <a:pt x="16718" y="13651"/>
                </a:lnTo>
                <a:lnTo>
                  <a:pt x="16718" y="14657"/>
                </a:lnTo>
                <a:lnTo>
                  <a:pt x="15819" y="14657"/>
                </a:lnTo>
                <a:lnTo>
                  <a:pt x="15819" y="13651"/>
                </a:lnTo>
                <a:moveTo>
                  <a:pt x="15819" y="14726"/>
                </a:moveTo>
                <a:lnTo>
                  <a:pt x="16718" y="14726"/>
                </a:lnTo>
                <a:lnTo>
                  <a:pt x="16718" y="15680"/>
                </a:lnTo>
                <a:lnTo>
                  <a:pt x="15819" y="15680"/>
                </a:lnTo>
                <a:lnTo>
                  <a:pt x="15819" y="14726"/>
                </a:lnTo>
                <a:moveTo>
                  <a:pt x="14691" y="55"/>
                </a:moveTo>
                <a:lnTo>
                  <a:pt x="15750" y="55"/>
                </a:lnTo>
                <a:lnTo>
                  <a:pt x="15750" y="1007"/>
                </a:lnTo>
                <a:lnTo>
                  <a:pt x="14691" y="1007"/>
                </a:lnTo>
                <a:lnTo>
                  <a:pt x="14691" y="55"/>
                </a:lnTo>
                <a:moveTo>
                  <a:pt x="14691" y="1076"/>
                </a:moveTo>
                <a:lnTo>
                  <a:pt x="15750" y="1076"/>
                </a:lnTo>
                <a:lnTo>
                  <a:pt x="15750" y="2082"/>
                </a:lnTo>
                <a:lnTo>
                  <a:pt x="14691" y="2082"/>
                </a:lnTo>
                <a:lnTo>
                  <a:pt x="14691" y="1076"/>
                </a:lnTo>
                <a:moveTo>
                  <a:pt x="14691" y="2150"/>
                </a:moveTo>
                <a:lnTo>
                  <a:pt x="15750" y="2150"/>
                </a:lnTo>
                <a:lnTo>
                  <a:pt x="15750" y="3104"/>
                </a:lnTo>
                <a:lnTo>
                  <a:pt x="14691" y="3104"/>
                </a:lnTo>
                <a:lnTo>
                  <a:pt x="14691" y="2150"/>
                </a:lnTo>
                <a:moveTo>
                  <a:pt x="14691" y="3172"/>
                </a:moveTo>
                <a:lnTo>
                  <a:pt x="15750" y="3172"/>
                </a:lnTo>
                <a:lnTo>
                  <a:pt x="15750" y="4178"/>
                </a:lnTo>
                <a:lnTo>
                  <a:pt x="14691" y="4178"/>
                </a:lnTo>
                <a:lnTo>
                  <a:pt x="14691" y="3172"/>
                </a:lnTo>
                <a:moveTo>
                  <a:pt x="14691" y="4247"/>
                </a:moveTo>
                <a:lnTo>
                  <a:pt x="15750" y="4247"/>
                </a:lnTo>
                <a:lnTo>
                  <a:pt x="15750" y="5200"/>
                </a:lnTo>
                <a:lnTo>
                  <a:pt x="14691" y="5200"/>
                </a:lnTo>
                <a:lnTo>
                  <a:pt x="14691" y="4247"/>
                </a:lnTo>
                <a:moveTo>
                  <a:pt x="14691" y="5268"/>
                </a:moveTo>
                <a:lnTo>
                  <a:pt x="15750" y="5268"/>
                </a:lnTo>
                <a:lnTo>
                  <a:pt x="15750" y="6274"/>
                </a:lnTo>
                <a:lnTo>
                  <a:pt x="14691" y="6274"/>
                </a:lnTo>
                <a:lnTo>
                  <a:pt x="14691" y="5268"/>
                </a:lnTo>
                <a:moveTo>
                  <a:pt x="14691" y="6342"/>
                </a:moveTo>
                <a:lnTo>
                  <a:pt x="15750" y="6342"/>
                </a:lnTo>
                <a:lnTo>
                  <a:pt x="15750" y="7296"/>
                </a:lnTo>
                <a:lnTo>
                  <a:pt x="14691" y="7296"/>
                </a:lnTo>
                <a:lnTo>
                  <a:pt x="14691" y="6342"/>
                </a:lnTo>
                <a:moveTo>
                  <a:pt x="14691" y="7364"/>
                </a:moveTo>
                <a:lnTo>
                  <a:pt x="15750" y="7364"/>
                </a:lnTo>
                <a:lnTo>
                  <a:pt x="15750" y="8369"/>
                </a:lnTo>
                <a:lnTo>
                  <a:pt x="14691" y="8369"/>
                </a:lnTo>
                <a:lnTo>
                  <a:pt x="14691" y="7364"/>
                </a:lnTo>
                <a:moveTo>
                  <a:pt x="14691" y="8438"/>
                </a:moveTo>
                <a:lnTo>
                  <a:pt x="15750" y="8438"/>
                </a:lnTo>
                <a:lnTo>
                  <a:pt x="15750" y="9391"/>
                </a:lnTo>
                <a:lnTo>
                  <a:pt x="14691" y="9391"/>
                </a:lnTo>
                <a:lnTo>
                  <a:pt x="14691" y="8438"/>
                </a:lnTo>
                <a:moveTo>
                  <a:pt x="14691" y="9459"/>
                </a:moveTo>
                <a:lnTo>
                  <a:pt x="15750" y="9459"/>
                </a:lnTo>
                <a:lnTo>
                  <a:pt x="15750" y="10465"/>
                </a:lnTo>
                <a:lnTo>
                  <a:pt x="14691" y="10465"/>
                </a:lnTo>
                <a:lnTo>
                  <a:pt x="14691" y="9459"/>
                </a:lnTo>
                <a:moveTo>
                  <a:pt x="14691" y="10533"/>
                </a:moveTo>
                <a:lnTo>
                  <a:pt x="15750" y="10533"/>
                </a:lnTo>
                <a:lnTo>
                  <a:pt x="15750" y="11487"/>
                </a:lnTo>
                <a:lnTo>
                  <a:pt x="14691" y="11487"/>
                </a:lnTo>
                <a:lnTo>
                  <a:pt x="14691" y="10533"/>
                </a:lnTo>
                <a:moveTo>
                  <a:pt x="14691" y="11556"/>
                </a:moveTo>
                <a:lnTo>
                  <a:pt x="15750" y="11556"/>
                </a:lnTo>
                <a:lnTo>
                  <a:pt x="15750" y="12561"/>
                </a:lnTo>
                <a:lnTo>
                  <a:pt x="14691" y="12561"/>
                </a:lnTo>
                <a:lnTo>
                  <a:pt x="14691" y="11556"/>
                </a:lnTo>
                <a:moveTo>
                  <a:pt x="14691" y="12630"/>
                </a:moveTo>
                <a:lnTo>
                  <a:pt x="15750" y="12630"/>
                </a:lnTo>
                <a:lnTo>
                  <a:pt x="15750" y="13583"/>
                </a:lnTo>
                <a:lnTo>
                  <a:pt x="14691" y="13583"/>
                </a:lnTo>
                <a:lnTo>
                  <a:pt x="14691" y="12630"/>
                </a:lnTo>
                <a:moveTo>
                  <a:pt x="14691" y="13651"/>
                </a:moveTo>
                <a:lnTo>
                  <a:pt x="15750" y="13651"/>
                </a:lnTo>
                <a:lnTo>
                  <a:pt x="15750" y="14657"/>
                </a:lnTo>
                <a:lnTo>
                  <a:pt x="14691" y="14657"/>
                </a:lnTo>
                <a:lnTo>
                  <a:pt x="14691" y="13651"/>
                </a:lnTo>
                <a:moveTo>
                  <a:pt x="14691" y="14726"/>
                </a:moveTo>
                <a:lnTo>
                  <a:pt x="15750" y="14726"/>
                </a:lnTo>
                <a:lnTo>
                  <a:pt x="15750" y="15680"/>
                </a:lnTo>
                <a:lnTo>
                  <a:pt x="14691" y="15680"/>
                </a:lnTo>
                <a:lnTo>
                  <a:pt x="14691" y="14726"/>
                </a:lnTo>
                <a:moveTo>
                  <a:pt x="13722" y="55"/>
                </a:moveTo>
                <a:lnTo>
                  <a:pt x="14622" y="55"/>
                </a:lnTo>
                <a:lnTo>
                  <a:pt x="14622" y="1007"/>
                </a:lnTo>
                <a:lnTo>
                  <a:pt x="13722" y="1007"/>
                </a:lnTo>
                <a:lnTo>
                  <a:pt x="13722" y="55"/>
                </a:lnTo>
                <a:moveTo>
                  <a:pt x="13722" y="1076"/>
                </a:moveTo>
                <a:lnTo>
                  <a:pt x="14622" y="1076"/>
                </a:lnTo>
                <a:lnTo>
                  <a:pt x="14622" y="2082"/>
                </a:lnTo>
                <a:lnTo>
                  <a:pt x="13722" y="2082"/>
                </a:lnTo>
                <a:lnTo>
                  <a:pt x="13722" y="1076"/>
                </a:lnTo>
                <a:moveTo>
                  <a:pt x="13722" y="2150"/>
                </a:moveTo>
                <a:lnTo>
                  <a:pt x="14622" y="2150"/>
                </a:lnTo>
                <a:lnTo>
                  <a:pt x="14622" y="3104"/>
                </a:lnTo>
                <a:lnTo>
                  <a:pt x="13722" y="3104"/>
                </a:lnTo>
                <a:lnTo>
                  <a:pt x="13722" y="2150"/>
                </a:lnTo>
                <a:moveTo>
                  <a:pt x="13722" y="3172"/>
                </a:moveTo>
                <a:lnTo>
                  <a:pt x="14622" y="3172"/>
                </a:lnTo>
                <a:lnTo>
                  <a:pt x="14622" y="4178"/>
                </a:lnTo>
                <a:lnTo>
                  <a:pt x="13722" y="4178"/>
                </a:lnTo>
                <a:lnTo>
                  <a:pt x="13722" y="3172"/>
                </a:lnTo>
                <a:moveTo>
                  <a:pt x="13722" y="4247"/>
                </a:moveTo>
                <a:lnTo>
                  <a:pt x="14622" y="4247"/>
                </a:lnTo>
                <a:lnTo>
                  <a:pt x="14622" y="5200"/>
                </a:lnTo>
                <a:lnTo>
                  <a:pt x="13722" y="5200"/>
                </a:lnTo>
                <a:lnTo>
                  <a:pt x="13722" y="4247"/>
                </a:lnTo>
                <a:moveTo>
                  <a:pt x="13722" y="5268"/>
                </a:moveTo>
                <a:lnTo>
                  <a:pt x="14622" y="5268"/>
                </a:lnTo>
                <a:lnTo>
                  <a:pt x="14622" y="6274"/>
                </a:lnTo>
                <a:lnTo>
                  <a:pt x="13722" y="6274"/>
                </a:lnTo>
                <a:lnTo>
                  <a:pt x="13722" y="5268"/>
                </a:lnTo>
                <a:moveTo>
                  <a:pt x="13722" y="6342"/>
                </a:moveTo>
                <a:lnTo>
                  <a:pt x="14622" y="6342"/>
                </a:lnTo>
                <a:lnTo>
                  <a:pt x="14622" y="7296"/>
                </a:lnTo>
                <a:lnTo>
                  <a:pt x="13722" y="7296"/>
                </a:lnTo>
                <a:lnTo>
                  <a:pt x="13722" y="6342"/>
                </a:lnTo>
                <a:moveTo>
                  <a:pt x="13722" y="7364"/>
                </a:moveTo>
                <a:lnTo>
                  <a:pt x="14622" y="7364"/>
                </a:lnTo>
                <a:lnTo>
                  <a:pt x="14622" y="8369"/>
                </a:lnTo>
                <a:lnTo>
                  <a:pt x="13722" y="8369"/>
                </a:lnTo>
                <a:lnTo>
                  <a:pt x="13722" y="7364"/>
                </a:lnTo>
                <a:moveTo>
                  <a:pt x="13722" y="8438"/>
                </a:moveTo>
                <a:lnTo>
                  <a:pt x="14622" y="8438"/>
                </a:lnTo>
                <a:lnTo>
                  <a:pt x="14622" y="9391"/>
                </a:lnTo>
                <a:lnTo>
                  <a:pt x="13722" y="9391"/>
                </a:lnTo>
                <a:lnTo>
                  <a:pt x="13722" y="8438"/>
                </a:lnTo>
                <a:moveTo>
                  <a:pt x="13722" y="9459"/>
                </a:moveTo>
                <a:lnTo>
                  <a:pt x="14622" y="9459"/>
                </a:lnTo>
                <a:lnTo>
                  <a:pt x="14622" y="10465"/>
                </a:lnTo>
                <a:lnTo>
                  <a:pt x="13722" y="10465"/>
                </a:lnTo>
                <a:lnTo>
                  <a:pt x="13722" y="9459"/>
                </a:lnTo>
                <a:moveTo>
                  <a:pt x="13722" y="10533"/>
                </a:moveTo>
                <a:lnTo>
                  <a:pt x="14622" y="10533"/>
                </a:lnTo>
                <a:lnTo>
                  <a:pt x="14622" y="11487"/>
                </a:lnTo>
                <a:lnTo>
                  <a:pt x="13722" y="11487"/>
                </a:lnTo>
                <a:lnTo>
                  <a:pt x="13722" y="10533"/>
                </a:lnTo>
                <a:moveTo>
                  <a:pt x="13722" y="11556"/>
                </a:moveTo>
                <a:lnTo>
                  <a:pt x="14622" y="11556"/>
                </a:lnTo>
                <a:lnTo>
                  <a:pt x="14622" y="12561"/>
                </a:lnTo>
                <a:lnTo>
                  <a:pt x="13722" y="12561"/>
                </a:lnTo>
                <a:lnTo>
                  <a:pt x="13722" y="11556"/>
                </a:lnTo>
                <a:moveTo>
                  <a:pt x="13722" y="12630"/>
                </a:moveTo>
                <a:lnTo>
                  <a:pt x="14622" y="12630"/>
                </a:lnTo>
                <a:lnTo>
                  <a:pt x="14622" y="13583"/>
                </a:lnTo>
                <a:lnTo>
                  <a:pt x="13722" y="13583"/>
                </a:lnTo>
                <a:lnTo>
                  <a:pt x="13722" y="12630"/>
                </a:lnTo>
                <a:moveTo>
                  <a:pt x="13722" y="13651"/>
                </a:moveTo>
                <a:lnTo>
                  <a:pt x="14622" y="13651"/>
                </a:lnTo>
                <a:lnTo>
                  <a:pt x="14622" y="14657"/>
                </a:lnTo>
                <a:lnTo>
                  <a:pt x="13722" y="14657"/>
                </a:lnTo>
                <a:lnTo>
                  <a:pt x="13722" y="13651"/>
                </a:lnTo>
                <a:moveTo>
                  <a:pt x="13722" y="14726"/>
                </a:moveTo>
                <a:lnTo>
                  <a:pt x="14622" y="14726"/>
                </a:lnTo>
                <a:lnTo>
                  <a:pt x="14622" y="15680"/>
                </a:lnTo>
                <a:lnTo>
                  <a:pt x="13722" y="15680"/>
                </a:lnTo>
                <a:lnTo>
                  <a:pt x="13722" y="14726"/>
                </a:lnTo>
                <a:moveTo>
                  <a:pt x="12594" y="55"/>
                </a:moveTo>
                <a:lnTo>
                  <a:pt x="13654" y="55"/>
                </a:lnTo>
                <a:lnTo>
                  <a:pt x="13654" y="1007"/>
                </a:lnTo>
                <a:lnTo>
                  <a:pt x="12594" y="1007"/>
                </a:lnTo>
                <a:lnTo>
                  <a:pt x="12594" y="55"/>
                </a:lnTo>
                <a:moveTo>
                  <a:pt x="12594" y="1076"/>
                </a:moveTo>
                <a:lnTo>
                  <a:pt x="13654" y="1076"/>
                </a:lnTo>
                <a:lnTo>
                  <a:pt x="13654" y="2082"/>
                </a:lnTo>
                <a:lnTo>
                  <a:pt x="12594" y="2082"/>
                </a:lnTo>
                <a:lnTo>
                  <a:pt x="12594" y="1076"/>
                </a:lnTo>
                <a:moveTo>
                  <a:pt x="12594" y="2150"/>
                </a:moveTo>
                <a:lnTo>
                  <a:pt x="13654" y="2150"/>
                </a:lnTo>
                <a:lnTo>
                  <a:pt x="13654" y="3104"/>
                </a:lnTo>
                <a:lnTo>
                  <a:pt x="12594" y="3104"/>
                </a:lnTo>
                <a:lnTo>
                  <a:pt x="12594" y="2150"/>
                </a:lnTo>
                <a:moveTo>
                  <a:pt x="12594" y="3172"/>
                </a:moveTo>
                <a:lnTo>
                  <a:pt x="13654" y="3172"/>
                </a:lnTo>
                <a:lnTo>
                  <a:pt x="13654" y="4178"/>
                </a:lnTo>
                <a:lnTo>
                  <a:pt x="12594" y="4178"/>
                </a:lnTo>
                <a:lnTo>
                  <a:pt x="12594" y="3172"/>
                </a:lnTo>
                <a:moveTo>
                  <a:pt x="12594" y="4247"/>
                </a:moveTo>
                <a:lnTo>
                  <a:pt x="13654" y="4247"/>
                </a:lnTo>
                <a:lnTo>
                  <a:pt x="13654" y="5200"/>
                </a:lnTo>
                <a:lnTo>
                  <a:pt x="12594" y="5200"/>
                </a:lnTo>
                <a:lnTo>
                  <a:pt x="12594" y="4247"/>
                </a:lnTo>
                <a:moveTo>
                  <a:pt x="12594" y="5268"/>
                </a:moveTo>
                <a:lnTo>
                  <a:pt x="13654" y="5268"/>
                </a:lnTo>
                <a:lnTo>
                  <a:pt x="13654" y="6274"/>
                </a:lnTo>
                <a:lnTo>
                  <a:pt x="12594" y="6274"/>
                </a:lnTo>
                <a:lnTo>
                  <a:pt x="12594" y="5268"/>
                </a:lnTo>
                <a:moveTo>
                  <a:pt x="12594" y="6342"/>
                </a:moveTo>
                <a:lnTo>
                  <a:pt x="13654" y="6342"/>
                </a:lnTo>
                <a:lnTo>
                  <a:pt x="13654" y="7296"/>
                </a:lnTo>
                <a:lnTo>
                  <a:pt x="12594" y="7296"/>
                </a:lnTo>
                <a:lnTo>
                  <a:pt x="12594" y="6342"/>
                </a:lnTo>
                <a:moveTo>
                  <a:pt x="12594" y="7364"/>
                </a:moveTo>
                <a:lnTo>
                  <a:pt x="13654" y="7364"/>
                </a:lnTo>
                <a:lnTo>
                  <a:pt x="13654" y="8369"/>
                </a:lnTo>
                <a:lnTo>
                  <a:pt x="12594" y="8369"/>
                </a:lnTo>
                <a:lnTo>
                  <a:pt x="12594" y="7364"/>
                </a:lnTo>
                <a:moveTo>
                  <a:pt x="12594" y="8438"/>
                </a:moveTo>
                <a:lnTo>
                  <a:pt x="13654" y="8438"/>
                </a:lnTo>
                <a:lnTo>
                  <a:pt x="13654" y="9391"/>
                </a:lnTo>
                <a:lnTo>
                  <a:pt x="12594" y="9391"/>
                </a:lnTo>
                <a:lnTo>
                  <a:pt x="12594" y="8438"/>
                </a:lnTo>
                <a:moveTo>
                  <a:pt x="12594" y="9459"/>
                </a:moveTo>
                <a:lnTo>
                  <a:pt x="13654" y="9459"/>
                </a:lnTo>
                <a:lnTo>
                  <a:pt x="13654" y="10465"/>
                </a:lnTo>
                <a:lnTo>
                  <a:pt x="12594" y="10465"/>
                </a:lnTo>
                <a:lnTo>
                  <a:pt x="12594" y="9459"/>
                </a:lnTo>
                <a:moveTo>
                  <a:pt x="12594" y="10533"/>
                </a:moveTo>
                <a:lnTo>
                  <a:pt x="13654" y="10533"/>
                </a:lnTo>
                <a:lnTo>
                  <a:pt x="13654" y="11487"/>
                </a:lnTo>
                <a:lnTo>
                  <a:pt x="12594" y="11487"/>
                </a:lnTo>
                <a:lnTo>
                  <a:pt x="12594" y="10533"/>
                </a:lnTo>
                <a:moveTo>
                  <a:pt x="12594" y="11556"/>
                </a:moveTo>
                <a:lnTo>
                  <a:pt x="13654" y="11556"/>
                </a:lnTo>
                <a:lnTo>
                  <a:pt x="13654" y="12561"/>
                </a:lnTo>
                <a:lnTo>
                  <a:pt x="12594" y="12561"/>
                </a:lnTo>
                <a:lnTo>
                  <a:pt x="12594" y="11556"/>
                </a:lnTo>
                <a:moveTo>
                  <a:pt x="12594" y="12630"/>
                </a:moveTo>
                <a:lnTo>
                  <a:pt x="13654" y="12630"/>
                </a:lnTo>
                <a:lnTo>
                  <a:pt x="13654" y="13583"/>
                </a:lnTo>
                <a:lnTo>
                  <a:pt x="12594" y="13583"/>
                </a:lnTo>
                <a:lnTo>
                  <a:pt x="12594" y="12630"/>
                </a:lnTo>
                <a:moveTo>
                  <a:pt x="12594" y="13651"/>
                </a:moveTo>
                <a:lnTo>
                  <a:pt x="13654" y="13651"/>
                </a:lnTo>
                <a:lnTo>
                  <a:pt x="13654" y="14657"/>
                </a:lnTo>
                <a:lnTo>
                  <a:pt x="12594" y="14657"/>
                </a:lnTo>
                <a:lnTo>
                  <a:pt x="12594" y="13651"/>
                </a:lnTo>
                <a:moveTo>
                  <a:pt x="12594" y="14726"/>
                </a:moveTo>
                <a:lnTo>
                  <a:pt x="13654" y="14726"/>
                </a:lnTo>
                <a:lnTo>
                  <a:pt x="13654" y="15680"/>
                </a:lnTo>
                <a:lnTo>
                  <a:pt x="12594" y="15680"/>
                </a:lnTo>
                <a:lnTo>
                  <a:pt x="12594" y="14726"/>
                </a:lnTo>
                <a:moveTo>
                  <a:pt x="11628" y="55"/>
                </a:moveTo>
                <a:lnTo>
                  <a:pt x="12526" y="55"/>
                </a:lnTo>
                <a:lnTo>
                  <a:pt x="12526" y="1007"/>
                </a:lnTo>
                <a:lnTo>
                  <a:pt x="11628" y="1007"/>
                </a:lnTo>
                <a:lnTo>
                  <a:pt x="11628" y="55"/>
                </a:lnTo>
                <a:moveTo>
                  <a:pt x="11628" y="1076"/>
                </a:moveTo>
                <a:lnTo>
                  <a:pt x="12526" y="1076"/>
                </a:lnTo>
                <a:lnTo>
                  <a:pt x="12526" y="2082"/>
                </a:lnTo>
                <a:lnTo>
                  <a:pt x="11628" y="2082"/>
                </a:lnTo>
                <a:lnTo>
                  <a:pt x="11628" y="1076"/>
                </a:lnTo>
                <a:moveTo>
                  <a:pt x="11628" y="2150"/>
                </a:moveTo>
                <a:lnTo>
                  <a:pt x="12526" y="2150"/>
                </a:lnTo>
                <a:lnTo>
                  <a:pt x="12526" y="3104"/>
                </a:lnTo>
                <a:lnTo>
                  <a:pt x="11628" y="3104"/>
                </a:lnTo>
                <a:lnTo>
                  <a:pt x="11628" y="2150"/>
                </a:lnTo>
                <a:moveTo>
                  <a:pt x="11628" y="3172"/>
                </a:moveTo>
                <a:lnTo>
                  <a:pt x="12526" y="3172"/>
                </a:lnTo>
                <a:lnTo>
                  <a:pt x="12526" y="4178"/>
                </a:lnTo>
                <a:lnTo>
                  <a:pt x="11628" y="4178"/>
                </a:lnTo>
                <a:lnTo>
                  <a:pt x="11628" y="3172"/>
                </a:lnTo>
                <a:moveTo>
                  <a:pt x="11628" y="4247"/>
                </a:moveTo>
                <a:lnTo>
                  <a:pt x="12526" y="4247"/>
                </a:lnTo>
                <a:lnTo>
                  <a:pt x="12526" y="5200"/>
                </a:lnTo>
                <a:lnTo>
                  <a:pt x="11628" y="5200"/>
                </a:lnTo>
                <a:lnTo>
                  <a:pt x="11628" y="4247"/>
                </a:lnTo>
                <a:moveTo>
                  <a:pt x="11628" y="5268"/>
                </a:moveTo>
                <a:lnTo>
                  <a:pt x="12526" y="5268"/>
                </a:lnTo>
                <a:lnTo>
                  <a:pt x="12526" y="6274"/>
                </a:lnTo>
                <a:lnTo>
                  <a:pt x="11628" y="6274"/>
                </a:lnTo>
                <a:lnTo>
                  <a:pt x="11628" y="5268"/>
                </a:lnTo>
                <a:moveTo>
                  <a:pt x="11628" y="6342"/>
                </a:moveTo>
                <a:lnTo>
                  <a:pt x="12526" y="6342"/>
                </a:lnTo>
                <a:lnTo>
                  <a:pt x="12526" y="7296"/>
                </a:lnTo>
                <a:lnTo>
                  <a:pt x="11628" y="7296"/>
                </a:lnTo>
                <a:lnTo>
                  <a:pt x="11628" y="6342"/>
                </a:lnTo>
                <a:moveTo>
                  <a:pt x="11628" y="7364"/>
                </a:moveTo>
                <a:lnTo>
                  <a:pt x="12526" y="7364"/>
                </a:lnTo>
                <a:lnTo>
                  <a:pt x="12526" y="8369"/>
                </a:lnTo>
                <a:lnTo>
                  <a:pt x="11628" y="8369"/>
                </a:lnTo>
                <a:lnTo>
                  <a:pt x="11628" y="7364"/>
                </a:lnTo>
                <a:moveTo>
                  <a:pt x="11628" y="8438"/>
                </a:moveTo>
                <a:lnTo>
                  <a:pt x="12526" y="8438"/>
                </a:lnTo>
                <a:lnTo>
                  <a:pt x="12526" y="9391"/>
                </a:lnTo>
                <a:lnTo>
                  <a:pt x="11628" y="9391"/>
                </a:lnTo>
                <a:lnTo>
                  <a:pt x="11628" y="8438"/>
                </a:lnTo>
                <a:moveTo>
                  <a:pt x="11628" y="9459"/>
                </a:moveTo>
                <a:lnTo>
                  <a:pt x="12526" y="9459"/>
                </a:lnTo>
                <a:lnTo>
                  <a:pt x="12526" y="10465"/>
                </a:lnTo>
                <a:lnTo>
                  <a:pt x="11628" y="10465"/>
                </a:lnTo>
                <a:lnTo>
                  <a:pt x="11628" y="9459"/>
                </a:lnTo>
                <a:moveTo>
                  <a:pt x="11628" y="10533"/>
                </a:moveTo>
                <a:lnTo>
                  <a:pt x="12526" y="10533"/>
                </a:lnTo>
                <a:lnTo>
                  <a:pt x="12526" y="11487"/>
                </a:lnTo>
                <a:lnTo>
                  <a:pt x="11628" y="11487"/>
                </a:lnTo>
                <a:lnTo>
                  <a:pt x="11628" y="10533"/>
                </a:lnTo>
                <a:moveTo>
                  <a:pt x="11628" y="11556"/>
                </a:moveTo>
                <a:lnTo>
                  <a:pt x="12526" y="11556"/>
                </a:lnTo>
                <a:lnTo>
                  <a:pt x="12526" y="12561"/>
                </a:lnTo>
                <a:lnTo>
                  <a:pt x="11628" y="12561"/>
                </a:lnTo>
                <a:lnTo>
                  <a:pt x="11628" y="11556"/>
                </a:lnTo>
                <a:moveTo>
                  <a:pt x="11628" y="12630"/>
                </a:moveTo>
                <a:lnTo>
                  <a:pt x="12526" y="12630"/>
                </a:lnTo>
                <a:lnTo>
                  <a:pt x="12526" y="13583"/>
                </a:lnTo>
                <a:lnTo>
                  <a:pt x="11628" y="13583"/>
                </a:lnTo>
                <a:lnTo>
                  <a:pt x="11628" y="12630"/>
                </a:lnTo>
                <a:moveTo>
                  <a:pt x="11628" y="13651"/>
                </a:moveTo>
                <a:lnTo>
                  <a:pt x="12526" y="13651"/>
                </a:lnTo>
                <a:lnTo>
                  <a:pt x="12526" y="14657"/>
                </a:lnTo>
                <a:lnTo>
                  <a:pt x="11628" y="14657"/>
                </a:lnTo>
                <a:lnTo>
                  <a:pt x="11628" y="13651"/>
                </a:lnTo>
                <a:moveTo>
                  <a:pt x="11628" y="14726"/>
                </a:moveTo>
                <a:lnTo>
                  <a:pt x="12526" y="14726"/>
                </a:lnTo>
                <a:lnTo>
                  <a:pt x="12526" y="15680"/>
                </a:lnTo>
                <a:lnTo>
                  <a:pt x="11628" y="15680"/>
                </a:lnTo>
                <a:lnTo>
                  <a:pt x="11628" y="14726"/>
                </a:lnTo>
                <a:moveTo>
                  <a:pt x="10500" y="55"/>
                </a:moveTo>
                <a:lnTo>
                  <a:pt x="11559" y="55"/>
                </a:lnTo>
                <a:lnTo>
                  <a:pt x="11559" y="1007"/>
                </a:lnTo>
                <a:lnTo>
                  <a:pt x="10500" y="1007"/>
                </a:lnTo>
                <a:lnTo>
                  <a:pt x="10500" y="55"/>
                </a:lnTo>
                <a:moveTo>
                  <a:pt x="10500" y="1076"/>
                </a:moveTo>
                <a:lnTo>
                  <a:pt x="11559" y="1076"/>
                </a:lnTo>
                <a:lnTo>
                  <a:pt x="11559" y="2082"/>
                </a:lnTo>
                <a:lnTo>
                  <a:pt x="10500" y="2082"/>
                </a:lnTo>
                <a:lnTo>
                  <a:pt x="10500" y="1076"/>
                </a:lnTo>
                <a:moveTo>
                  <a:pt x="10500" y="2150"/>
                </a:moveTo>
                <a:lnTo>
                  <a:pt x="11559" y="2150"/>
                </a:lnTo>
                <a:lnTo>
                  <a:pt x="11559" y="3104"/>
                </a:lnTo>
                <a:lnTo>
                  <a:pt x="10500" y="3104"/>
                </a:lnTo>
                <a:lnTo>
                  <a:pt x="10500" y="2150"/>
                </a:lnTo>
                <a:moveTo>
                  <a:pt x="10500" y="3172"/>
                </a:moveTo>
                <a:lnTo>
                  <a:pt x="11559" y="3172"/>
                </a:lnTo>
                <a:lnTo>
                  <a:pt x="11559" y="4178"/>
                </a:lnTo>
                <a:lnTo>
                  <a:pt x="10500" y="4178"/>
                </a:lnTo>
                <a:lnTo>
                  <a:pt x="10500" y="3172"/>
                </a:lnTo>
                <a:moveTo>
                  <a:pt x="10500" y="4247"/>
                </a:moveTo>
                <a:lnTo>
                  <a:pt x="11559" y="4247"/>
                </a:lnTo>
                <a:lnTo>
                  <a:pt x="11559" y="5200"/>
                </a:lnTo>
                <a:lnTo>
                  <a:pt x="10500" y="5200"/>
                </a:lnTo>
                <a:lnTo>
                  <a:pt x="10500" y="4247"/>
                </a:lnTo>
                <a:moveTo>
                  <a:pt x="10500" y="5268"/>
                </a:moveTo>
                <a:lnTo>
                  <a:pt x="11559" y="5268"/>
                </a:lnTo>
                <a:lnTo>
                  <a:pt x="11559" y="6274"/>
                </a:lnTo>
                <a:lnTo>
                  <a:pt x="10500" y="6274"/>
                </a:lnTo>
                <a:lnTo>
                  <a:pt x="10500" y="5268"/>
                </a:lnTo>
                <a:moveTo>
                  <a:pt x="10500" y="6342"/>
                </a:moveTo>
                <a:lnTo>
                  <a:pt x="11559" y="6342"/>
                </a:lnTo>
                <a:lnTo>
                  <a:pt x="11559" y="7296"/>
                </a:lnTo>
                <a:lnTo>
                  <a:pt x="10500" y="7296"/>
                </a:lnTo>
                <a:lnTo>
                  <a:pt x="10500" y="6342"/>
                </a:lnTo>
                <a:moveTo>
                  <a:pt x="10500" y="7364"/>
                </a:moveTo>
                <a:lnTo>
                  <a:pt x="11559" y="7364"/>
                </a:lnTo>
                <a:lnTo>
                  <a:pt x="11559" y="8369"/>
                </a:lnTo>
                <a:lnTo>
                  <a:pt x="10500" y="8369"/>
                </a:lnTo>
                <a:lnTo>
                  <a:pt x="10500" y="7364"/>
                </a:lnTo>
                <a:moveTo>
                  <a:pt x="10500" y="8438"/>
                </a:moveTo>
                <a:lnTo>
                  <a:pt x="11559" y="8438"/>
                </a:lnTo>
                <a:lnTo>
                  <a:pt x="11559" y="9391"/>
                </a:lnTo>
                <a:lnTo>
                  <a:pt x="10500" y="9391"/>
                </a:lnTo>
                <a:lnTo>
                  <a:pt x="10500" y="8438"/>
                </a:lnTo>
                <a:moveTo>
                  <a:pt x="10500" y="9459"/>
                </a:moveTo>
                <a:lnTo>
                  <a:pt x="11559" y="9459"/>
                </a:lnTo>
                <a:lnTo>
                  <a:pt x="11559" y="10465"/>
                </a:lnTo>
                <a:lnTo>
                  <a:pt x="10500" y="10465"/>
                </a:lnTo>
                <a:lnTo>
                  <a:pt x="10500" y="9459"/>
                </a:lnTo>
                <a:moveTo>
                  <a:pt x="10500" y="10533"/>
                </a:moveTo>
                <a:lnTo>
                  <a:pt x="11559" y="10533"/>
                </a:lnTo>
                <a:lnTo>
                  <a:pt x="11559" y="11487"/>
                </a:lnTo>
                <a:lnTo>
                  <a:pt x="10500" y="11487"/>
                </a:lnTo>
                <a:lnTo>
                  <a:pt x="10500" y="10533"/>
                </a:lnTo>
                <a:moveTo>
                  <a:pt x="10500" y="11556"/>
                </a:moveTo>
                <a:lnTo>
                  <a:pt x="11559" y="11556"/>
                </a:lnTo>
                <a:lnTo>
                  <a:pt x="11559" y="12561"/>
                </a:lnTo>
                <a:lnTo>
                  <a:pt x="10500" y="12561"/>
                </a:lnTo>
                <a:lnTo>
                  <a:pt x="10500" y="11556"/>
                </a:lnTo>
                <a:moveTo>
                  <a:pt x="10500" y="12630"/>
                </a:moveTo>
                <a:lnTo>
                  <a:pt x="11559" y="12630"/>
                </a:lnTo>
                <a:lnTo>
                  <a:pt x="11559" y="13583"/>
                </a:lnTo>
                <a:lnTo>
                  <a:pt x="10500" y="13583"/>
                </a:lnTo>
                <a:lnTo>
                  <a:pt x="10500" y="12630"/>
                </a:lnTo>
                <a:moveTo>
                  <a:pt x="10500" y="13651"/>
                </a:moveTo>
                <a:lnTo>
                  <a:pt x="11559" y="13651"/>
                </a:lnTo>
                <a:lnTo>
                  <a:pt x="11559" y="14657"/>
                </a:lnTo>
                <a:lnTo>
                  <a:pt x="10500" y="14657"/>
                </a:lnTo>
                <a:lnTo>
                  <a:pt x="10500" y="13651"/>
                </a:lnTo>
                <a:moveTo>
                  <a:pt x="10500" y="14726"/>
                </a:moveTo>
                <a:lnTo>
                  <a:pt x="11559" y="14726"/>
                </a:lnTo>
                <a:lnTo>
                  <a:pt x="11559" y="15680"/>
                </a:lnTo>
                <a:lnTo>
                  <a:pt x="10500" y="15680"/>
                </a:lnTo>
                <a:lnTo>
                  <a:pt x="10500" y="14726"/>
                </a:lnTo>
                <a:moveTo>
                  <a:pt x="9531" y="55"/>
                </a:moveTo>
                <a:lnTo>
                  <a:pt x="10430" y="55"/>
                </a:lnTo>
                <a:lnTo>
                  <a:pt x="10430" y="1007"/>
                </a:lnTo>
                <a:lnTo>
                  <a:pt x="9531" y="1007"/>
                </a:lnTo>
                <a:lnTo>
                  <a:pt x="9531" y="55"/>
                </a:lnTo>
                <a:moveTo>
                  <a:pt x="9531" y="1076"/>
                </a:moveTo>
                <a:lnTo>
                  <a:pt x="10430" y="1076"/>
                </a:lnTo>
                <a:lnTo>
                  <a:pt x="10430" y="2082"/>
                </a:lnTo>
                <a:lnTo>
                  <a:pt x="9531" y="2082"/>
                </a:lnTo>
                <a:lnTo>
                  <a:pt x="9531" y="1076"/>
                </a:lnTo>
                <a:moveTo>
                  <a:pt x="9531" y="2150"/>
                </a:moveTo>
                <a:lnTo>
                  <a:pt x="10430" y="2150"/>
                </a:lnTo>
                <a:lnTo>
                  <a:pt x="10430" y="3104"/>
                </a:lnTo>
                <a:lnTo>
                  <a:pt x="9531" y="3104"/>
                </a:lnTo>
                <a:lnTo>
                  <a:pt x="9531" y="2150"/>
                </a:lnTo>
                <a:moveTo>
                  <a:pt x="9531" y="3172"/>
                </a:moveTo>
                <a:lnTo>
                  <a:pt x="10430" y="3172"/>
                </a:lnTo>
                <a:lnTo>
                  <a:pt x="10430" y="4178"/>
                </a:lnTo>
                <a:lnTo>
                  <a:pt x="9531" y="4178"/>
                </a:lnTo>
                <a:lnTo>
                  <a:pt x="9531" y="3172"/>
                </a:lnTo>
                <a:moveTo>
                  <a:pt x="9531" y="4247"/>
                </a:moveTo>
                <a:lnTo>
                  <a:pt x="10430" y="4247"/>
                </a:lnTo>
                <a:lnTo>
                  <a:pt x="10430" y="5200"/>
                </a:lnTo>
                <a:lnTo>
                  <a:pt x="9531" y="5200"/>
                </a:lnTo>
                <a:lnTo>
                  <a:pt x="9531" y="4247"/>
                </a:lnTo>
                <a:moveTo>
                  <a:pt x="9531" y="5268"/>
                </a:moveTo>
                <a:lnTo>
                  <a:pt x="10430" y="5268"/>
                </a:lnTo>
                <a:lnTo>
                  <a:pt x="10430" y="6274"/>
                </a:lnTo>
                <a:lnTo>
                  <a:pt x="9531" y="6274"/>
                </a:lnTo>
                <a:lnTo>
                  <a:pt x="9531" y="5268"/>
                </a:lnTo>
                <a:moveTo>
                  <a:pt x="9531" y="6342"/>
                </a:moveTo>
                <a:lnTo>
                  <a:pt x="10430" y="6342"/>
                </a:lnTo>
                <a:lnTo>
                  <a:pt x="10430" y="7296"/>
                </a:lnTo>
                <a:lnTo>
                  <a:pt x="9531" y="7296"/>
                </a:lnTo>
                <a:lnTo>
                  <a:pt x="9531" y="6342"/>
                </a:lnTo>
                <a:moveTo>
                  <a:pt x="9531" y="7364"/>
                </a:moveTo>
                <a:lnTo>
                  <a:pt x="10430" y="7364"/>
                </a:lnTo>
                <a:lnTo>
                  <a:pt x="10430" y="8369"/>
                </a:lnTo>
                <a:lnTo>
                  <a:pt x="9531" y="8369"/>
                </a:lnTo>
                <a:lnTo>
                  <a:pt x="9531" y="7364"/>
                </a:lnTo>
                <a:moveTo>
                  <a:pt x="9531" y="8438"/>
                </a:moveTo>
                <a:lnTo>
                  <a:pt x="10430" y="8438"/>
                </a:lnTo>
                <a:lnTo>
                  <a:pt x="10430" y="9391"/>
                </a:lnTo>
                <a:lnTo>
                  <a:pt x="9531" y="9391"/>
                </a:lnTo>
                <a:lnTo>
                  <a:pt x="9531" y="8438"/>
                </a:lnTo>
                <a:moveTo>
                  <a:pt x="9531" y="9459"/>
                </a:moveTo>
                <a:lnTo>
                  <a:pt x="10430" y="9459"/>
                </a:lnTo>
                <a:lnTo>
                  <a:pt x="10430" y="10465"/>
                </a:lnTo>
                <a:lnTo>
                  <a:pt x="9531" y="10465"/>
                </a:lnTo>
                <a:lnTo>
                  <a:pt x="9531" y="9459"/>
                </a:lnTo>
                <a:moveTo>
                  <a:pt x="9531" y="10533"/>
                </a:moveTo>
                <a:lnTo>
                  <a:pt x="10430" y="10533"/>
                </a:lnTo>
                <a:lnTo>
                  <a:pt x="10430" y="11487"/>
                </a:lnTo>
                <a:lnTo>
                  <a:pt x="9531" y="11487"/>
                </a:lnTo>
                <a:lnTo>
                  <a:pt x="9531" y="10533"/>
                </a:lnTo>
                <a:moveTo>
                  <a:pt x="9531" y="11556"/>
                </a:moveTo>
                <a:lnTo>
                  <a:pt x="10430" y="11556"/>
                </a:lnTo>
                <a:lnTo>
                  <a:pt x="10430" y="12561"/>
                </a:lnTo>
                <a:lnTo>
                  <a:pt x="9531" y="12561"/>
                </a:lnTo>
                <a:lnTo>
                  <a:pt x="9531" y="11556"/>
                </a:lnTo>
                <a:moveTo>
                  <a:pt x="9531" y="12630"/>
                </a:moveTo>
                <a:lnTo>
                  <a:pt x="10430" y="12630"/>
                </a:lnTo>
                <a:lnTo>
                  <a:pt x="10430" y="13583"/>
                </a:lnTo>
                <a:lnTo>
                  <a:pt x="9531" y="13583"/>
                </a:lnTo>
                <a:lnTo>
                  <a:pt x="9531" y="12630"/>
                </a:lnTo>
                <a:moveTo>
                  <a:pt x="9531" y="13651"/>
                </a:moveTo>
                <a:lnTo>
                  <a:pt x="10430" y="13651"/>
                </a:lnTo>
                <a:lnTo>
                  <a:pt x="10430" y="14657"/>
                </a:lnTo>
                <a:lnTo>
                  <a:pt x="9531" y="14657"/>
                </a:lnTo>
                <a:lnTo>
                  <a:pt x="9531" y="13651"/>
                </a:lnTo>
                <a:moveTo>
                  <a:pt x="9531" y="14726"/>
                </a:moveTo>
                <a:lnTo>
                  <a:pt x="10430" y="14726"/>
                </a:lnTo>
                <a:lnTo>
                  <a:pt x="10430" y="15680"/>
                </a:lnTo>
                <a:lnTo>
                  <a:pt x="9531" y="15680"/>
                </a:lnTo>
                <a:lnTo>
                  <a:pt x="9531" y="14726"/>
                </a:lnTo>
                <a:moveTo>
                  <a:pt x="8403" y="55"/>
                </a:moveTo>
                <a:lnTo>
                  <a:pt x="9463" y="55"/>
                </a:lnTo>
                <a:lnTo>
                  <a:pt x="9463" y="1007"/>
                </a:lnTo>
                <a:lnTo>
                  <a:pt x="8403" y="1007"/>
                </a:lnTo>
                <a:lnTo>
                  <a:pt x="8403" y="55"/>
                </a:lnTo>
                <a:moveTo>
                  <a:pt x="8403" y="1076"/>
                </a:moveTo>
                <a:lnTo>
                  <a:pt x="9463" y="1076"/>
                </a:lnTo>
                <a:lnTo>
                  <a:pt x="9463" y="2082"/>
                </a:lnTo>
                <a:lnTo>
                  <a:pt x="8403" y="2082"/>
                </a:lnTo>
                <a:lnTo>
                  <a:pt x="8403" y="1076"/>
                </a:lnTo>
                <a:moveTo>
                  <a:pt x="8403" y="2150"/>
                </a:moveTo>
                <a:lnTo>
                  <a:pt x="9463" y="2150"/>
                </a:lnTo>
                <a:lnTo>
                  <a:pt x="9463" y="3104"/>
                </a:lnTo>
                <a:lnTo>
                  <a:pt x="8403" y="3104"/>
                </a:lnTo>
                <a:lnTo>
                  <a:pt x="8403" y="2150"/>
                </a:lnTo>
                <a:moveTo>
                  <a:pt x="8403" y="3172"/>
                </a:moveTo>
                <a:lnTo>
                  <a:pt x="9463" y="3172"/>
                </a:lnTo>
                <a:lnTo>
                  <a:pt x="9463" y="4178"/>
                </a:lnTo>
                <a:lnTo>
                  <a:pt x="8403" y="4178"/>
                </a:lnTo>
                <a:lnTo>
                  <a:pt x="8403" y="3172"/>
                </a:lnTo>
                <a:moveTo>
                  <a:pt x="8403" y="4247"/>
                </a:moveTo>
                <a:lnTo>
                  <a:pt x="9463" y="4247"/>
                </a:lnTo>
                <a:lnTo>
                  <a:pt x="9463" y="5200"/>
                </a:lnTo>
                <a:lnTo>
                  <a:pt x="8403" y="5200"/>
                </a:lnTo>
                <a:lnTo>
                  <a:pt x="8403" y="4247"/>
                </a:lnTo>
                <a:moveTo>
                  <a:pt x="8403" y="5268"/>
                </a:moveTo>
                <a:lnTo>
                  <a:pt x="9463" y="5268"/>
                </a:lnTo>
                <a:lnTo>
                  <a:pt x="9463" y="6274"/>
                </a:lnTo>
                <a:lnTo>
                  <a:pt x="8403" y="6274"/>
                </a:lnTo>
                <a:lnTo>
                  <a:pt x="8403" y="5268"/>
                </a:lnTo>
                <a:moveTo>
                  <a:pt x="8403" y="6342"/>
                </a:moveTo>
                <a:lnTo>
                  <a:pt x="9463" y="6342"/>
                </a:lnTo>
                <a:lnTo>
                  <a:pt x="9463" y="7296"/>
                </a:lnTo>
                <a:lnTo>
                  <a:pt x="8403" y="7296"/>
                </a:lnTo>
                <a:lnTo>
                  <a:pt x="8403" y="6342"/>
                </a:lnTo>
                <a:moveTo>
                  <a:pt x="8403" y="7364"/>
                </a:moveTo>
                <a:lnTo>
                  <a:pt x="9463" y="7364"/>
                </a:lnTo>
                <a:lnTo>
                  <a:pt x="9463" y="8369"/>
                </a:lnTo>
                <a:lnTo>
                  <a:pt x="8403" y="8369"/>
                </a:lnTo>
                <a:lnTo>
                  <a:pt x="8403" y="7364"/>
                </a:lnTo>
                <a:moveTo>
                  <a:pt x="8403" y="8438"/>
                </a:moveTo>
                <a:lnTo>
                  <a:pt x="9463" y="8438"/>
                </a:lnTo>
                <a:lnTo>
                  <a:pt x="9463" y="9391"/>
                </a:lnTo>
                <a:lnTo>
                  <a:pt x="8403" y="9391"/>
                </a:lnTo>
                <a:lnTo>
                  <a:pt x="8403" y="8438"/>
                </a:lnTo>
                <a:moveTo>
                  <a:pt x="8403" y="9459"/>
                </a:moveTo>
                <a:lnTo>
                  <a:pt x="9463" y="9459"/>
                </a:lnTo>
                <a:lnTo>
                  <a:pt x="9463" y="10465"/>
                </a:lnTo>
                <a:lnTo>
                  <a:pt x="8403" y="10465"/>
                </a:lnTo>
                <a:lnTo>
                  <a:pt x="8403" y="9459"/>
                </a:lnTo>
                <a:moveTo>
                  <a:pt x="8403" y="10533"/>
                </a:moveTo>
                <a:lnTo>
                  <a:pt x="9463" y="10533"/>
                </a:lnTo>
                <a:lnTo>
                  <a:pt x="9463" y="11487"/>
                </a:lnTo>
                <a:lnTo>
                  <a:pt x="8403" y="11487"/>
                </a:lnTo>
                <a:lnTo>
                  <a:pt x="8403" y="10533"/>
                </a:lnTo>
                <a:moveTo>
                  <a:pt x="8403" y="11556"/>
                </a:moveTo>
                <a:lnTo>
                  <a:pt x="9463" y="11556"/>
                </a:lnTo>
                <a:lnTo>
                  <a:pt x="9463" y="12561"/>
                </a:lnTo>
                <a:lnTo>
                  <a:pt x="8403" y="12561"/>
                </a:lnTo>
                <a:lnTo>
                  <a:pt x="8403" y="11556"/>
                </a:lnTo>
                <a:moveTo>
                  <a:pt x="8403" y="12630"/>
                </a:moveTo>
                <a:lnTo>
                  <a:pt x="9463" y="12630"/>
                </a:lnTo>
                <a:lnTo>
                  <a:pt x="9463" y="13583"/>
                </a:lnTo>
                <a:lnTo>
                  <a:pt x="8403" y="13583"/>
                </a:lnTo>
                <a:lnTo>
                  <a:pt x="8403" y="12630"/>
                </a:lnTo>
                <a:moveTo>
                  <a:pt x="8403" y="13651"/>
                </a:moveTo>
                <a:lnTo>
                  <a:pt x="9463" y="13651"/>
                </a:lnTo>
                <a:lnTo>
                  <a:pt x="9463" y="14657"/>
                </a:lnTo>
                <a:lnTo>
                  <a:pt x="8403" y="14657"/>
                </a:lnTo>
                <a:lnTo>
                  <a:pt x="8403" y="13651"/>
                </a:lnTo>
                <a:moveTo>
                  <a:pt x="8403" y="14726"/>
                </a:moveTo>
                <a:lnTo>
                  <a:pt x="9463" y="14726"/>
                </a:lnTo>
                <a:lnTo>
                  <a:pt x="9463" y="15680"/>
                </a:lnTo>
                <a:lnTo>
                  <a:pt x="8403" y="15680"/>
                </a:lnTo>
                <a:lnTo>
                  <a:pt x="8403" y="14726"/>
                </a:lnTo>
                <a:moveTo>
                  <a:pt x="7436" y="55"/>
                </a:moveTo>
                <a:lnTo>
                  <a:pt x="8335" y="55"/>
                </a:lnTo>
                <a:lnTo>
                  <a:pt x="8335" y="1007"/>
                </a:lnTo>
                <a:lnTo>
                  <a:pt x="7436" y="1007"/>
                </a:lnTo>
                <a:lnTo>
                  <a:pt x="7436" y="55"/>
                </a:lnTo>
                <a:moveTo>
                  <a:pt x="7436" y="1076"/>
                </a:moveTo>
                <a:lnTo>
                  <a:pt x="8335" y="1076"/>
                </a:lnTo>
                <a:lnTo>
                  <a:pt x="8335" y="2082"/>
                </a:lnTo>
                <a:lnTo>
                  <a:pt x="7436" y="2082"/>
                </a:lnTo>
                <a:lnTo>
                  <a:pt x="7436" y="1076"/>
                </a:lnTo>
                <a:moveTo>
                  <a:pt x="7436" y="2150"/>
                </a:moveTo>
                <a:lnTo>
                  <a:pt x="8335" y="2150"/>
                </a:lnTo>
                <a:lnTo>
                  <a:pt x="8335" y="3104"/>
                </a:lnTo>
                <a:lnTo>
                  <a:pt x="7436" y="3104"/>
                </a:lnTo>
                <a:lnTo>
                  <a:pt x="7436" y="2150"/>
                </a:lnTo>
                <a:moveTo>
                  <a:pt x="7436" y="3172"/>
                </a:moveTo>
                <a:lnTo>
                  <a:pt x="8335" y="3172"/>
                </a:lnTo>
                <a:lnTo>
                  <a:pt x="8335" y="4178"/>
                </a:lnTo>
                <a:lnTo>
                  <a:pt x="7436" y="4178"/>
                </a:lnTo>
                <a:lnTo>
                  <a:pt x="7436" y="3172"/>
                </a:lnTo>
                <a:moveTo>
                  <a:pt x="7436" y="4247"/>
                </a:moveTo>
                <a:lnTo>
                  <a:pt x="8335" y="4247"/>
                </a:lnTo>
                <a:lnTo>
                  <a:pt x="8335" y="5200"/>
                </a:lnTo>
                <a:lnTo>
                  <a:pt x="7436" y="5200"/>
                </a:lnTo>
                <a:lnTo>
                  <a:pt x="7436" y="4247"/>
                </a:lnTo>
                <a:moveTo>
                  <a:pt x="7436" y="5268"/>
                </a:moveTo>
                <a:lnTo>
                  <a:pt x="8335" y="5268"/>
                </a:lnTo>
                <a:lnTo>
                  <a:pt x="8335" y="6274"/>
                </a:lnTo>
                <a:lnTo>
                  <a:pt x="7436" y="6274"/>
                </a:lnTo>
                <a:lnTo>
                  <a:pt x="7436" y="5268"/>
                </a:lnTo>
                <a:moveTo>
                  <a:pt x="7436" y="6342"/>
                </a:moveTo>
                <a:lnTo>
                  <a:pt x="8335" y="6342"/>
                </a:lnTo>
                <a:lnTo>
                  <a:pt x="8335" y="7296"/>
                </a:lnTo>
                <a:lnTo>
                  <a:pt x="7436" y="7296"/>
                </a:lnTo>
                <a:lnTo>
                  <a:pt x="7436" y="6342"/>
                </a:lnTo>
                <a:moveTo>
                  <a:pt x="7436" y="7364"/>
                </a:moveTo>
                <a:lnTo>
                  <a:pt x="8335" y="7364"/>
                </a:lnTo>
                <a:lnTo>
                  <a:pt x="8335" y="8369"/>
                </a:lnTo>
                <a:lnTo>
                  <a:pt x="7436" y="8369"/>
                </a:lnTo>
                <a:lnTo>
                  <a:pt x="7436" y="7364"/>
                </a:lnTo>
                <a:moveTo>
                  <a:pt x="7436" y="8438"/>
                </a:moveTo>
                <a:lnTo>
                  <a:pt x="8335" y="8438"/>
                </a:lnTo>
                <a:lnTo>
                  <a:pt x="8335" y="9391"/>
                </a:lnTo>
                <a:lnTo>
                  <a:pt x="7436" y="9391"/>
                </a:lnTo>
                <a:lnTo>
                  <a:pt x="7436" y="8438"/>
                </a:lnTo>
                <a:moveTo>
                  <a:pt x="7436" y="9459"/>
                </a:moveTo>
                <a:lnTo>
                  <a:pt x="8335" y="9459"/>
                </a:lnTo>
                <a:lnTo>
                  <a:pt x="8335" y="10465"/>
                </a:lnTo>
                <a:lnTo>
                  <a:pt x="7436" y="10465"/>
                </a:lnTo>
                <a:lnTo>
                  <a:pt x="7436" y="9459"/>
                </a:lnTo>
                <a:moveTo>
                  <a:pt x="7436" y="10533"/>
                </a:moveTo>
                <a:lnTo>
                  <a:pt x="8335" y="10533"/>
                </a:lnTo>
                <a:lnTo>
                  <a:pt x="8335" y="11487"/>
                </a:lnTo>
                <a:lnTo>
                  <a:pt x="7436" y="11487"/>
                </a:lnTo>
                <a:lnTo>
                  <a:pt x="7436" y="10533"/>
                </a:lnTo>
                <a:moveTo>
                  <a:pt x="7436" y="11556"/>
                </a:moveTo>
                <a:lnTo>
                  <a:pt x="8335" y="11556"/>
                </a:lnTo>
                <a:lnTo>
                  <a:pt x="8335" y="12561"/>
                </a:lnTo>
                <a:lnTo>
                  <a:pt x="7436" y="12561"/>
                </a:lnTo>
                <a:lnTo>
                  <a:pt x="7436" y="11556"/>
                </a:lnTo>
                <a:moveTo>
                  <a:pt x="7436" y="12630"/>
                </a:moveTo>
                <a:lnTo>
                  <a:pt x="8335" y="12630"/>
                </a:lnTo>
                <a:lnTo>
                  <a:pt x="8335" y="13583"/>
                </a:lnTo>
                <a:lnTo>
                  <a:pt x="7436" y="13583"/>
                </a:lnTo>
                <a:lnTo>
                  <a:pt x="7436" y="12630"/>
                </a:lnTo>
                <a:moveTo>
                  <a:pt x="7436" y="13651"/>
                </a:moveTo>
                <a:lnTo>
                  <a:pt x="8335" y="13651"/>
                </a:lnTo>
                <a:lnTo>
                  <a:pt x="8335" y="14657"/>
                </a:lnTo>
                <a:lnTo>
                  <a:pt x="7436" y="14657"/>
                </a:lnTo>
                <a:lnTo>
                  <a:pt x="7436" y="13651"/>
                </a:lnTo>
                <a:moveTo>
                  <a:pt x="7436" y="14726"/>
                </a:moveTo>
                <a:lnTo>
                  <a:pt x="8335" y="14726"/>
                </a:lnTo>
                <a:lnTo>
                  <a:pt x="8335" y="15680"/>
                </a:lnTo>
                <a:lnTo>
                  <a:pt x="7436" y="15680"/>
                </a:lnTo>
                <a:lnTo>
                  <a:pt x="7436" y="14726"/>
                </a:lnTo>
                <a:moveTo>
                  <a:pt x="6308" y="55"/>
                </a:moveTo>
                <a:lnTo>
                  <a:pt x="7366" y="55"/>
                </a:lnTo>
                <a:lnTo>
                  <a:pt x="7366" y="1007"/>
                </a:lnTo>
                <a:lnTo>
                  <a:pt x="6308" y="1007"/>
                </a:lnTo>
                <a:lnTo>
                  <a:pt x="6308" y="55"/>
                </a:lnTo>
                <a:moveTo>
                  <a:pt x="6308" y="1076"/>
                </a:moveTo>
                <a:lnTo>
                  <a:pt x="7366" y="1076"/>
                </a:lnTo>
                <a:lnTo>
                  <a:pt x="7366" y="2082"/>
                </a:lnTo>
                <a:lnTo>
                  <a:pt x="6308" y="2082"/>
                </a:lnTo>
                <a:lnTo>
                  <a:pt x="6308" y="1076"/>
                </a:lnTo>
                <a:moveTo>
                  <a:pt x="6308" y="2150"/>
                </a:moveTo>
                <a:lnTo>
                  <a:pt x="7366" y="2150"/>
                </a:lnTo>
                <a:lnTo>
                  <a:pt x="7366" y="3104"/>
                </a:lnTo>
                <a:lnTo>
                  <a:pt x="6308" y="3104"/>
                </a:lnTo>
                <a:lnTo>
                  <a:pt x="6308" y="2150"/>
                </a:lnTo>
                <a:moveTo>
                  <a:pt x="6308" y="3172"/>
                </a:moveTo>
                <a:lnTo>
                  <a:pt x="7366" y="3172"/>
                </a:lnTo>
                <a:lnTo>
                  <a:pt x="7366" y="4178"/>
                </a:lnTo>
                <a:lnTo>
                  <a:pt x="6308" y="4178"/>
                </a:lnTo>
                <a:lnTo>
                  <a:pt x="6308" y="3172"/>
                </a:lnTo>
                <a:moveTo>
                  <a:pt x="6308" y="4247"/>
                </a:moveTo>
                <a:lnTo>
                  <a:pt x="7366" y="4247"/>
                </a:lnTo>
                <a:lnTo>
                  <a:pt x="7366" y="5200"/>
                </a:lnTo>
                <a:lnTo>
                  <a:pt x="6308" y="5200"/>
                </a:lnTo>
                <a:lnTo>
                  <a:pt x="6308" y="4247"/>
                </a:lnTo>
                <a:moveTo>
                  <a:pt x="6308" y="5268"/>
                </a:moveTo>
                <a:lnTo>
                  <a:pt x="7366" y="5268"/>
                </a:lnTo>
                <a:lnTo>
                  <a:pt x="7366" y="6274"/>
                </a:lnTo>
                <a:lnTo>
                  <a:pt x="6308" y="6274"/>
                </a:lnTo>
                <a:lnTo>
                  <a:pt x="6308" y="5268"/>
                </a:lnTo>
                <a:moveTo>
                  <a:pt x="6308" y="6342"/>
                </a:moveTo>
                <a:lnTo>
                  <a:pt x="7366" y="6342"/>
                </a:lnTo>
                <a:lnTo>
                  <a:pt x="7366" y="7296"/>
                </a:lnTo>
                <a:lnTo>
                  <a:pt x="6308" y="7296"/>
                </a:lnTo>
                <a:lnTo>
                  <a:pt x="6308" y="6342"/>
                </a:lnTo>
                <a:moveTo>
                  <a:pt x="6308" y="7364"/>
                </a:moveTo>
                <a:lnTo>
                  <a:pt x="7366" y="7364"/>
                </a:lnTo>
                <a:lnTo>
                  <a:pt x="7366" y="8369"/>
                </a:lnTo>
                <a:lnTo>
                  <a:pt x="6308" y="8369"/>
                </a:lnTo>
                <a:lnTo>
                  <a:pt x="6308" y="7364"/>
                </a:lnTo>
                <a:moveTo>
                  <a:pt x="6308" y="8438"/>
                </a:moveTo>
                <a:lnTo>
                  <a:pt x="7366" y="8438"/>
                </a:lnTo>
                <a:lnTo>
                  <a:pt x="7366" y="9391"/>
                </a:lnTo>
                <a:lnTo>
                  <a:pt x="6308" y="9391"/>
                </a:lnTo>
                <a:lnTo>
                  <a:pt x="6308" y="8438"/>
                </a:lnTo>
                <a:moveTo>
                  <a:pt x="6308" y="9459"/>
                </a:moveTo>
                <a:lnTo>
                  <a:pt x="7366" y="9459"/>
                </a:lnTo>
                <a:lnTo>
                  <a:pt x="7366" y="10465"/>
                </a:lnTo>
                <a:lnTo>
                  <a:pt x="6308" y="10465"/>
                </a:lnTo>
                <a:lnTo>
                  <a:pt x="6308" y="9459"/>
                </a:lnTo>
                <a:moveTo>
                  <a:pt x="6308" y="10533"/>
                </a:moveTo>
                <a:lnTo>
                  <a:pt x="7366" y="10533"/>
                </a:lnTo>
                <a:lnTo>
                  <a:pt x="7366" y="11487"/>
                </a:lnTo>
                <a:lnTo>
                  <a:pt x="6308" y="11487"/>
                </a:lnTo>
                <a:lnTo>
                  <a:pt x="6308" y="10533"/>
                </a:lnTo>
                <a:moveTo>
                  <a:pt x="6308" y="11556"/>
                </a:moveTo>
                <a:lnTo>
                  <a:pt x="7366" y="11556"/>
                </a:lnTo>
                <a:lnTo>
                  <a:pt x="7366" y="12561"/>
                </a:lnTo>
                <a:lnTo>
                  <a:pt x="6308" y="12561"/>
                </a:lnTo>
                <a:lnTo>
                  <a:pt x="6308" y="11556"/>
                </a:lnTo>
                <a:moveTo>
                  <a:pt x="6308" y="12630"/>
                </a:moveTo>
                <a:lnTo>
                  <a:pt x="7366" y="12630"/>
                </a:lnTo>
                <a:lnTo>
                  <a:pt x="7366" y="13583"/>
                </a:lnTo>
                <a:lnTo>
                  <a:pt x="6308" y="13583"/>
                </a:lnTo>
                <a:lnTo>
                  <a:pt x="6308" y="12630"/>
                </a:lnTo>
                <a:moveTo>
                  <a:pt x="6308" y="13651"/>
                </a:moveTo>
                <a:lnTo>
                  <a:pt x="7366" y="13651"/>
                </a:lnTo>
                <a:lnTo>
                  <a:pt x="7366" y="14657"/>
                </a:lnTo>
                <a:lnTo>
                  <a:pt x="6308" y="14657"/>
                </a:lnTo>
                <a:lnTo>
                  <a:pt x="6308" y="13651"/>
                </a:lnTo>
                <a:moveTo>
                  <a:pt x="6308" y="14726"/>
                </a:moveTo>
                <a:lnTo>
                  <a:pt x="7366" y="14726"/>
                </a:lnTo>
                <a:lnTo>
                  <a:pt x="7366" y="15680"/>
                </a:lnTo>
                <a:lnTo>
                  <a:pt x="6308" y="15680"/>
                </a:lnTo>
                <a:lnTo>
                  <a:pt x="6308" y="14726"/>
                </a:lnTo>
                <a:moveTo>
                  <a:pt x="5339" y="55"/>
                </a:moveTo>
                <a:lnTo>
                  <a:pt x="6238" y="55"/>
                </a:lnTo>
                <a:lnTo>
                  <a:pt x="6238" y="1007"/>
                </a:lnTo>
                <a:lnTo>
                  <a:pt x="5339" y="1007"/>
                </a:lnTo>
                <a:lnTo>
                  <a:pt x="5339" y="55"/>
                </a:lnTo>
                <a:moveTo>
                  <a:pt x="5339" y="1076"/>
                </a:moveTo>
                <a:lnTo>
                  <a:pt x="6238" y="1076"/>
                </a:lnTo>
                <a:lnTo>
                  <a:pt x="6238" y="2082"/>
                </a:lnTo>
                <a:lnTo>
                  <a:pt x="5339" y="2082"/>
                </a:lnTo>
                <a:lnTo>
                  <a:pt x="5339" y="1076"/>
                </a:lnTo>
                <a:moveTo>
                  <a:pt x="5339" y="2150"/>
                </a:moveTo>
                <a:lnTo>
                  <a:pt x="6238" y="2150"/>
                </a:lnTo>
                <a:lnTo>
                  <a:pt x="6238" y="3104"/>
                </a:lnTo>
                <a:lnTo>
                  <a:pt x="5339" y="3104"/>
                </a:lnTo>
                <a:lnTo>
                  <a:pt x="5339" y="2150"/>
                </a:lnTo>
                <a:moveTo>
                  <a:pt x="5339" y="3172"/>
                </a:moveTo>
                <a:lnTo>
                  <a:pt x="6238" y="3172"/>
                </a:lnTo>
                <a:lnTo>
                  <a:pt x="6238" y="4178"/>
                </a:lnTo>
                <a:lnTo>
                  <a:pt x="5339" y="4178"/>
                </a:lnTo>
                <a:lnTo>
                  <a:pt x="5339" y="3172"/>
                </a:lnTo>
                <a:moveTo>
                  <a:pt x="5339" y="4247"/>
                </a:moveTo>
                <a:lnTo>
                  <a:pt x="6238" y="4247"/>
                </a:lnTo>
                <a:lnTo>
                  <a:pt x="6238" y="5200"/>
                </a:lnTo>
                <a:lnTo>
                  <a:pt x="5339" y="5200"/>
                </a:lnTo>
                <a:lnTo>
                  <a:pt x="5339" y="4247"/>
                </a:lnTo>
                <a:moveTo>
                  <a:pt x="5339" y="5268"/>
                </a:moveTo>
                <a:lnTo>
                  <a:pt x="6238" y="5268"/>
                </a:lnTo>
                <a:lnTo>
                  <a:pt x="6238" y="6274"/>
                </a:lnTo>
                <a:lnTo>
                  <a:pt x="5339" y="6274"/>
                </a:lnTo>
                <a:lnTo>
                  <a:pt x="5339" y="5268"/>
                </a:lnTo>
                <a:moveTo>
                  <a:pt x="5339" y="6342"/>
                </a:moveTo>
                <a:lnTo>
                  <a:pt x="6238" y="6342"/>
                </a:lnTo>
                <a:lnTo>
                  <a:pt x="6238" y="7296"/>
                </a:lnTo>
                <a:lnTo>
                  <a:pt x="5339" y="7296"/>
                </a:lnTo>
                <a:lnTo>
                  <a:pt x="5339" y="6342"/>
                </a:lnTo>
                <a:moveTo>
                  <a:pt x="5339" y="7364"/>
                </a:moveTo>
                <a:lnTo>
                  <a:pt x="6238" y="7364"/>
                </a:lnTo>
                <a:lnTo>
                  <a:pt x="6238" y="8369"/>
                </a:lnTo>
                <a:lnTo>
                  <a:pt x="5339" y="8369"/>
                </a:lnTo>
                <a:lnTo>
                  <a:pt x="5339" y="7364"/>
                </a:lnTo>
                <a:moveTo>
                  <a:pt x="5339" y="8438"/>
                </a:moveTo>
                <a:lnTo>
                  <a:pt x="6238" y="8438"/>
                </a:lnTo>
                <a:lnTo>
                  <a:pt x="6238" y="9391"/>
                </a:lnTo>
                <a:lnTo>
                  <a:pt x="5339" y="9391"/>
                </a:lnTo>
                <a:lnTo>
                  <a:pt x="5339" y="8438"/>
                </a:lnTo>
                <a:moveTo>
                  <a:pt x="5339" y="9459"/>
                </a:moveTo>
                <a:lnTo>
                  <a:pt x="6238" y="9459"/>
                </a:lnTo>
                <a:lnTo>
                  <a:pt x="6238" y="10465"/>
                </a:lnTo>
                <a:lnTo>
                  <a:pt x="5339" y="10465"/>
                </a:lnTo>
                <a:lnTo>
                  <a:pt x="5339" y="9459"/>
                </a:lnTo>
                <a:moveTo>
                  <a:pt x="5339" y="10533"/>
                </a:moveTo>
                <a:lnTo>
                  <a:pt x="6238" y="10533"/>
                </a:lnTo>
                <a:lnTo>
                  <a:pt x="6238" y="11487"/>
                </a:lnTo>
                <a:lnTo>
                  <a:pt x="5339" y="11487"/>
                </a:lnTo>
                <a:lnTo>
                  <a:pt x="5339" y="10533"/>
                </a:lnTo>
                <a:moveTo>
                  <a:pt x="5339" y="11556"/>
                </a:moveTo>
                <a:lnTo>
                  <a:pt x="6238" y="11556"/>
                </a:lnTo>
                <a:lnTo>
                  <a:pt x="6238" y="12561"/>
                </a:lnTo>
                <a:lnTo>
                  <a:pt x="5339" y="12561"/>
                </a:lnTo>
                <a:lnTo>
                  <a:pt x="5339" y="11556"/>
                </a:lnTo>
                <a:moveTo>
                  <a:pt x="5339" y="12630"/>
                </a:moveTo>
                <a:lnTo>
                  <a:pt x="6238" y="12630"/>
                </a:lnTo>
                <a:lnTo>
                  <a:pt x="6238" y="13583"/>
                </a:lnTo>
                <a:lnTo>
                  <a:pt x="5339" y="13583"/>
                </a:lnTo>
                <a:lnTo>
                  <a:pt x="5339" y="12630"/>
                </a:lnTo>
                <a:moveTo>
                  <a:pt x="5339" y="13651"/>
                </a:moveTo>
                <a:lnTo>
                  <a:pt x="6238" y="13651"/>
                </a:lnTo>
                <a:lnTo>
                  <a:pt x="6238" y="14657"/>
                </a:lnTo>
                <a:lnTo>
                  <a:pt x="5339" y="14657"/>
                </a:lnTo>
                <a:lnTo>
                  <a:pt x="5339" y="13651"/>
                </a:lnTo>
                <a:moveTo>
                  <a:pt x="5339" y="14726"/>
                </a:moveTo>
                <a:lnTo>
                  <a:pt x="6238" y="14726"/>
                </a:lnTo>
                <a:lnTo>
                  <a:pt x="6238" y="15680"/>
                </a:lnTo>
                <a:lnTo>
                  <a:pt x="5339" y="15680"/>
                </a:lnTo>
                <a:lnTo>
                  <a:pt x="5339" y="14726"/>
                </a:lnTo>
                <a:moveTo>
                  <a:pt x="4211" y="55"/>
                </a:moveTo>
                <a:lnTo>
                  <a:pt x="5271" y="55"/>
                </a:lnTo>
                <a:lnTo>
                  <a:pt x="5271" y="1007"/>
                </a:lnTo>
                <a:lnTo>
                  <a:pt x="4211" y="1007"/>
                </a:lnTo>
                <a:lnTo>
                  <a:pt x="4211" y="55"/>
                </a:lnTo>
                <a:moveTo>
                  <a:pt x="4211" y="1076"/>
                </a:moveTo>
                <a:lnTo>
                  <a:pt x="5271" y="1076"/>
                </a:lnTo>
                <a:lnTo>
                  <a:pt x="5271" y="2082"/>
                </a:lnTo>
                <a:lnTo>
                  <a:pt x="4211" y="2082"/>
                </a:lnTo>
                <a:lnTo>
                  <a:pt x="4211" y="1076"/>
                </a:lnTo>
                <a:moveTo>
                  <a:pt x="4211" y="2150"/>
                </a:moveTo>
                <a:lnTo>
                  <a:pt x="5271" y="2150"/>
                </a:lnTo>
                <a:lnTo>
                  <a:pt x="5271" y="3104"/>
                </a:lnTo>
                <a:lnTo>
                  <a:pt x="4211" y="3104"/>
                </a:lnTo>
                <a:lnTo>
                  <a:pt x="4211" y="2150"/>
                </a:lnTo>
                <a:moveTo>
                  <a:pt x="4211" y="3172"/>
                </a:moveTo>
                <a:lnTo>
                  <a:pt x="5271" y="3172"/>
                </a:lnTo>
                <a:lnTo>
                  <a:pt x="5271" y="4178"/>
                </a:lnTo>
                <a:lnTo>
                  <a:pt x="4211" y="4178"/>
                </a:lnTo>
                <a:lnTo>
                  <a:pt x="4211" y="3172"/>
                </a:lnTo>
                <a:moveTo>
                  <a:pt x="4211" y="4247"/>
                </a:moveTo>
                <a:lnTo>
                  <a:pt x="5271" y="4247"/>
                </a:lnTo>
                <a:lnTo>
                  <a:pt x="5271" y="5200"/>
                </a:lnTo>
                <a:lnTo>
                  <a:pt x="4211" y="5200"/>
                </a:lnTo>
                <a:lnTo>
                  <a:pt x="4211" y="4247"/>
                </a:lnTo>
                <a:moveTo>
                  <a:pt x="4211" y="5268"/>
                </a:moveTo>
                <a:lnTo>
                  <a:pt x="5271" y="5268"/>
                </a:lnTo>
                <a:lnTo>
                  <a:pt x="5271" y="6274"/>
                </a:lnTo>
                <a:lnTo>
                  <a:pt x="4211" y="6274"/>
                </a:lnTo>
                <a:lnTo>
                  <a:pt x="4211" y="5268"/>
                </a:lnTo>
                <a:moveTo>
                  <a:pt x="4211" y="6342"/>
                </a:moveTo>
                <a:lnTo>
                  <a:pt x="5271" y="6342"/>
                </a:lnTo>
                <a:lnTo>
                  <a:pt x="5271" y="7296"/>
                </a:lnTo>
                <a:lnTo>
                  <a:pt x="4211" y="7296"/>
                </a:lnTo>
                <a:lnTo>
                  <a:pt x="4211" y="6342"/>
                </a:lnTo>
                <a:moveTo>
                  <a:pt x="4211" y="7364"/>
                </a:moveTo>
                <a:lnTo>
                  <a:pt x="5271" y="7364"/>
                </a:lnTo>
                <a:lnTo>
                  <a:pt x="5271" y="8369"/>
                </a:lnTo>
                <a:lnTo>
                  <a:pt x="4211" y="8369"/>
                </a:lnTo>
                <a:lnTo>
                  <a:pt x="4211" y="7364"/>
                </a:lnTo>
                <a:moveTo>
                  <a:pt x="4211" y="8438"/>
                </a:moveTo>
                <a:lnTo>
                  <a:pt x="5271" y="8438"/>
                </a:lnTo>
                <a:lnTo>
                  <a:pt x="5271" y="9391"/>
                </a:lnTo>
                <a:lnTo>
                  <a:pt x="4211" y="9391"/>
                </a:lnTo>
                <a:lnTo>
                  <a:pt x="4211" y="8438"/>
                </a:lnTo>
                <a:moveTo>
                  <a:pt x="4211" y="9459"/>
                </a:moveTo>
                <a:lnTo>
                  <a:pt x="5271" y="9459"/>
                </a:lnTo>
                <a:lnTo>
                  <a:pt x="5271" y="10465"/>
                </a:lnTo>
                <a:lnTo>
                  <a:pt x="4211" y="10465"/>
                </a:lnTo>
                <a:lnTo>
                  <a:pt x="4211" y="9459"/>
                </a:lnTo>
                <a:moveTo>
                  <a:pt x="4211" y="10533"/>
                </a:moveTo>
                <a:lnTo>
                  <a:pt x="5271" y="10533"/>
                </a:lnTo>
                <a:lnTo>
                  <a:pt x="5271" y="11487"/>
                </a:lnTo>
                <a:lnTo>
                  <a:pt x="4211" y="11487"/>
                </a:lnTo>
                <a:lnTo>
                  <a:pt x="4211" y="10533"/>
                </a:lnTo>
                <a:moveTo>
                  <a:pt x="4211" y="11556"/>
                </a:moveTo>
                <a:lnTo>
                  <a:pt x="5271" y="11556"/>
                </a:lnTo>
                <a:lnTo>
                  <a:pt x="5271" y="12561"/>
                </a:lnTo>
                <a:lnTo>
                  <a:pt x="4211" y="12561"/>
                </a:lnTo>
                <a:lnTo>
                  <a:pt x="4211" y="11556"/>
                </a:lnTo>
                <a:moveTo>
                  <a:pt x="4211" y="12630"/>
                </a:moveTo>
                <a:lnTo>
                  <a:pt x="5271" y="12630"/>
                </a:lnTo>
                <a:lnTo>
                  <a:pt x="5271" y="13583"/>
                </a:lnTo>
                <a:lnTo>
                  <a:pt x="4211" y="13583"/>
                </a:lnTo>
                <a:lnTo>
                  <a:pt x="4211" y="12630"/>
                </a:lnTo>
                <a:moveTo>
                  <a:pt x="4211" y="13651"/>
                </a:moveTo>
                <a:lnTo>
                  <a:pt x="5271" y="13651"/>
                </a:lnTo>
                <a:lnTo>
                  <a:pt x="5271" y="14657"/>
                </a:lnTo>
                <a:lnTo>
                  <a:pt x="4211" y="14657"/>
                </a:lnTo>
                <a:lnTo>
                  <a:pt x="4211" y="13651"/>
                </a:lnTo>
                <a:moveTo>
                  <a:pt x="4211" y="14726"/>
                </a:moveTo>
                <a:lnTo>
                  <a:pt x="5271" y="14726"/>
                </a:lnTo>
                <a:lnTo>
                  <a:pt x="5271" y="15680"/>
                </a:lnTo>
                <a:lnTo>
                  <a:pt x="4211" y="15680"/>
                </a:lnTo>
                <a:lnTo>
                  <a:pt x="4211" y="14726"/>
                </a:lnTo>
                <a:moveTo>
                  <a:pt x="3244" y="55"/>
                </a:moveTo>
                <a:lnTo>
                  <a:pt x="4143" y="55"/>
                </a:lnTo>
                <a:lnTo>
                  <a:pt x="4143" y="1007"/>
                </a:lnTo>
                <a:lnTo>
                  <a:pt x="3244" y="1007"/>
                </a:lnTo>
                <a:lnTo>
                  <a:pt x="3244" y="55"/>
                </a:lnTo>
                <a:moveTo>
                  <a:pt x="3244" y="1076"/>
                </a:moveTo>
                <a:lnTo>
                  <a:pt x="4143" y="1076"/>
                </a:lnTo>
                <a:lnTo>
                  <a:pt x="4143" y="2082"/>
                </a:lnTo>
                <a:lnTo>
                  <a:pt x="3244" y="2082"/>
                </a:lnTo>
                <a:lnTo>
                  <a:pt x="3244" y="1076"/>
                </a:lnTo>
                <a:moveTo>
                  <a:pt x="3244" y="2150"/>
                </a:moveTo>
                <a:lnTo>
                  <a:pt x="4143" y="2150"/>
                </a:lnTo>
                <a:lnTo>
                  <a:pt x="4143" y="3104"/>
                </a:lnTo>
                <a:lnTo>
                  <a:pt x="3244" y="3104"/>
                </a:lnTo>
                <a:lnTo>
                  <a:pt x="3244" y="2150"/>
                </a:lnTo>
                <a:moveTo>
                  <a:pt x="3244" y="3172"/>
                </a:moveTo>
                <a:lnTo>
                  <a:pt x="4143" y="3172"/>
                </a:lnTo>
                <a:lnTo>
                  <a:pt x="4143" y="4178"/>
                </a:lnTo>
                <a:lnTo>
                  <a:pt x="3244" y="4178"/>
                </a:lnTo>
                <a:lnTo>
                  <a:pt x="3244" y="3172"/>
                </a:lnTo>
                <a:moveTo>
                  <a:pt x="3244" y="4247"/>
                </a:moveTo>
                <a:lnTo>
                  <a:pt x="4143" y="4247"/>
                </a:lnTo>
                <a:lnTo>
                  <a:pt x="4143" y="5200"/>
                </a:lnTo>
                <a:lnTo>
                  <a:pt x="3244" y="5200"/>
                </a:lnTo>
                <a:lnTo>
                  <a:pt x="3244" y="4247"/>
                </a:lnTo>
                <a:moveTo>
                  <a:pt x="3244" y="5268"/>
                </a:moveTo>
                <a:lnTo>
                  <a:pt x="4143" y="5268"/>
                </a:lnTo>
                <a:lnTo>
                  <a:pt x="4143" y="6274"/>
                </a:lnTo>
                <a:lnTo>
                  <a:pt x="3244" y="6274"/>
                </a:lnTo>
                <a:lnTo>
                  <a:pt x="3244" y="5268"/>
                </a:lnTo>
                <a:moveTo>
                  <a:pt x="3244" y="6342"/>
                </a:moveTo>
                <a:lnTo>
                  <a:pt x="4143" y="6342"/>
                </a:lnTo>
                <a:lnTo>
                  <a:pt x="4143" y="7296"/>
                </a:lnTo>
                <a:lnTo>
                  <a:pt x="3244" y="7296"/>
                </a:lnTo>
                <a:lnTo>
                  <a:pt x="3244" y="6342"/>
                </a:lnTo>
                <a:moveTo>
                  <a:pt x="3244" y="7364"/>
                </a:moveTo>
                <a:lnTo>
                  <a:pt x="4143" y="7364"/>
                </a:lnTo>
                <a:lnTo>
                  <a:pt x="4143" y="8369"/>
                </a:lnTo>
                <a:lnTo>
                  <a:pt x="3244" y="8369"/>
                </a:lnTo>
                <a:lnTo>
                  <a:pt x="3244" y="7364"/>
                </a:lnTo>
                <a:moveTo>
                  <a:pt x="3244" y="8438"/>
                </a:moveTo>
                <a:lnTo>
                  <a:pt x="4143" y="8438"/>
                </a:lnTo>
                <a:lnTo>
                  <a:pt x="4143" y="9391"/>
                </a:lnTo>
                <a:lnTo>
                  <a:pt x="3244" y="9391"/>
                </a:lnTo>
                <a:lnTo>
                  <a:pt x="3244" y="8438"/>
                </a:lnTo>
                <a:moveTo>
                  <a:pt x="3244" y="9459"/>
                </a:moveTo>
                <a:lnTo>
                  <a:pt x="4143" y="9459"/>
                </a:lnTo>
                <a:lnTo>
                  <a:pt x="4143" y="10465"/>
                </a:lnTo>
                <a:lnTo>
                  <a:pt x="3244" y="10465"/>
                </a:lnTo>
                <a:lnTo>
                  <a:pt x="3244" y="9459"/>
                </a:lnTo>
                <a:moveTo>
                  <a:pt x="3244" y="10533"/>
                </a:moveTo>
                <a:lnTo>
                  <a:pt x="4143" y="10533"/>
                </a:lnTo>
                <a:lnTo>
                  <a:pt x="4143" y="11487"/>
                </a:lnTo>
                <a:lnTo>
                  <a:pt x="3244" y="11487"/>
                </a:lnTo>
                <a:lnTo>
                  <a:pt x="3244" y="10533"/>
                </a:lnTo>
                <a:moveTo>
                  <a:pt x="3244" y="11556"/>
                </a:moveTo>
                <a:lnTo>
                  <a:pt x="4143" y="11556"/>
                </a:lnTo>
                <a:lnTo>
                  <a:pt x="4143" y="12561"/>
                </a:lnTo>
                <a:lnTo>
                  <a:pt x="3244" y="12561"/>
                </a:lnTo>
                <a:lnTo>
                  <a:pt x="3244" y="11556"/>
                </a:lnTo>
                <a:moveTo>
                  <a:pt x="3244" y="12630"/>
                </a:moveTo>
                <a:lnTo>
                  <a:pt x="4143" y="12630"/>
                </a:lnTo>
                <a:lnTo>
                  <a:pt x="4143" y="13583"/>
                </a:lnTo>
                <a:lnTo>
                  <a:pt x="3244" y="13583"/>
                </a:lnTo>
                <a:lnTo>
                  <a:pt x="3244" y="12630"/>
                </a:lnTo>
                <a:moveTo>
                  <a:pt x="3244" y="13651"/>
                </a:moveTo>
                <a:lnTo>
                  <a:pt x="4143" y="13651"/>
                </a:lnTo>
                <a:lnTo>
                  <a:pt x="4143" y="14657"/>
                </a:lnTo>
                <a:lnTo>
                  <a:pt x="3244" y="14657"/>
                </a:lnTo>
                <a:lnTo>
                  <a:pt x="3244" y="13651"/>
                </a:lnTo>
                <a:moveTo>
                  <a:pt x="3244" y="14726"/>
                </a:moveTo>
                <a:lnTo>
                  <a:pt x="4143" y="14726"/>
                </a:lnTo>
                <a:lnTo>
                  <a:pt x="4143" y="15680"/>
                </a:lnTo>
                <a:lnTo>
                  <a:pt x="3244" y="15680"/>
                </a:lnTo>
                <a:lnTo>
                  <a:pt x="3244" y="14726"/>
                </a:lnTo>
                <a:moveTo>
                  <a:pt x="2115" y="55"/>
                </a:moveTo>
                <a:lnTo>
                  <a:pt x="3174" y="55"/>
                </a:lnTo>
                <a:lnTo>
                  <a:pt x="3174" y="1007"/>
                </a:lnTo>
                <a:lnTo>
                  <a:pt x="2115" y="1007"/>
                </a:lnTo>
                <a:lnTo>
                  <a:pt x="2115" y="55"/>
                </a:lnTo>
                <a:moveTo>
                  <a:pt x="2115" y="1076"/>
                </a:moveTo>
                <a:lnTo>
                  <a:pt x="3174" y="1076"/>
                </a:lnTo>
                <a:lnTo>
                  <a:pt x="3174" y="2082"/>
                </a:lnTo>
                <a:lnTo>
                  <a:pt x="2115" y="2082"/>
                </a:lnTo>
                <a:lnTo>
                  <a:pt x="2115" y="1076"/>
                </a:lnTo>
                <a:moveTo>
                  <a:pt x="2115" y="2150"/>
                </a:moveTo>
                <a:lnTo>
                  <a:pt x="3174" y="2150"/>
                </a:lnTo>
                <a:lnTo>
                  <a:pt x="3174" y="3104"/>
                </a:lnTo>
                <a:lnTo>
                  <a:pt x="2115" y="3104"/>
                </a:lnTo>
                <a:lnTo>
                  <a:pt x="2115" y="2150"/>
                </a:lnTo>
                <a:moveTo>
                  <a:pt x="2115" y="3172"/>
                </a:moveTo>
                <a:lnTo>
                  <a:pt x="3174" y="3172"/>
                </a:lnTo>
                <a:lnTo>
                  <a:pt x="3174" y="4178"/>
                </a:lnTo>
                <a:lnTo>
                  <a:pt x="2115" y="4178"/>
                </a:lnTo>
                <a:lnTo>
                  <a:pt x="2115" y="3172"/>
                </a:lnTo>
                <a:moveTo>
                  <a:pt x="2115" y="4247"/>
                </a:moveTo>
                <a:lnTo>
                  <a:pt x="3174" y="4247"/>
                </a:lnTo>
                <a:lnTo>
                  <a:pt x="3174" y="5200"/>
                </a:lnTo>
                <a:lnTo>
                  <a:pt x="2115" y="5200"/>
                </a:lnTo>
                <a:lnTo>
                  <a:pt x="2115" y="4247"/>
                </a:lnTo>
                <a:moveTo>
                  <a:pt x="2115" y="5268"/>
                </a:moveTo>
                <a:lnTo>
                  <a:pt x="3174" y="5268"/>
                </a:lnTo>
                <a:lnTo>
                  <a:pt x="3174" y="6274"/>
                </a:lnTo>
                <a:lnTo>
                  <a:pt x="2115" y="6274"/>
                </a:lnTo>
                <a:lnTo>
                  <a:pt x="2115" y="5268"/>
                </a:lnTo>
                <a:moveTo>
                  <a:pt x="2115" y="6342"/>
                </a:moveTo>
                <a:lnTo>
                  <a:pt x="3174" y="6342"/>
                </a:lnTo>
                <a:lnTo>
                  <a:pt x="3174" y="7296"/>
                </a:lnTo>
                <a:lnTo>
                  <a:pt x="2115" y="7296"/>
                </a:lnTo>
                <a:lnTo>
                  <a:pt x="2115" y="6342"/>
                </a:lnTo>
                <a:moveTo>
                  <a:pt x="2115" y="7364"/>
                </a:moveTo>
                <a:lnTo>
                  <a:pt x="3174" y="7364"/>
                </a:lnTo>
                <a:lnTo>
                  <a:pt x="3174" y="8369"/>
                </a:lnTo>
                <a:lnTo>
                  <a:pt x="2115" y="8369"/>
                </a:lnTo>
                <a:lnTo>
                  <a:pt x="2115" y="7364"/>
                </a:lnTo>
                <a:moveTo>
                  <a:pt x="2115" y="8438"/>
                </a:moveTo>
                <a:lnTo>
                  <a:pt x="3174" y="8438"/>
                </a:lnTo>
                <a:lnTo>
                  <a:pt x="3174" y="9391"/>
                </a:lnTo>
                <a:lnTo>
                  <a:pt x="2115" y="9391"/>
                </a:lnTo>
                <a:lnTo>
                  <a:pt x="2115" y="8438"/>
                </a:lnTo>
                <a:moveTo>
                  <a:pt x="2115" y="9459"/>
                </a:moveTo>
                <a:lnTo>
                  <a:pt x="3174" y="9459"/>
                </a:lnTo>
                <a:lnTo>
                  <a:pt x="3174" y="10465"/>
                </a:lnTo>
                <a:lnTo>
                  <a:pt x="2115" y="10465"/>
                </a:lnTo>
                <a:lnTo>
                  <a:pt x="2115" y="9459"/>
                </a:lnTo>
                <a:moveTo>
                  <a:pt x="2115" y="10533"/>
                </a:moveTo>
                <a:lnTo>
                  <a:pt x="3174" y="10533"/>
                </a:lnTo>
                <a:lnTo>
                  <a:pt x="3174" y="11487"/>
                </a:lnTo>
                <a:lnTo>
                  <a:pt x="2115" y="11487"/>
                </a:lnTo>
                <a:lnTo>
                  <a:pt x="2115" y="10533"/>
                </a:lnTo>
                <a:moveTo>
                  <a:pt x="2115" y="11556"/>
                </a:moveTo>
                <a:lnTo>
                  <a:pt x="3174" y="11556"/>
                </a:lnTo>
                <a:lnTo>
                  <a:pt x="3174" y="12561"/>
                </a:lnTo>
                <a:lnTo>
                  <a:pt x="2115" y="12561"/>
                </a:lnTo>
                <a:lnTo>
                  <a:pt x="2115" y="11556"/>
                </a:lnTo>
                <a:moveTo>
                  <a:pt x="2115" y="12630"/>
                </a:moveTo>
                <a:lnTo>
                  <a:pt x="3174" y="12630"/>
                </a:lnTo>
                <a:lnTo>
                  <a:pt x="3174" y="13583"/>
                </a:lnTo>
                <a:lnTo>
                  <a:pt x="2115" y="13583"/>
                </a:lnTo>
                <a:lnTo>
                  <a:pt x="2115" y="12630"/>
                </a:lnTo>
                <a:moveTo>
                  <a:pt x="2115" y="13651"/>
                </a:moveTo>
                <a:lnTo>
                  <a:pt x="3174" y="13651"/>
                </a:lnTo>
                <a:lnTo>
                  <a:pt x="3174" y="14657"/>
                </a:lnTo>
                <a:lnTo>
                  <a:pt x="2115" y="14657"/>
                </a:lnTo>
                <a:lnTo>
                  <a:pt x="2115" y="13651"/>
                </a:lnTo>
                <a:moveTo>
                  <a:pt x="2115" y="14726"/>
                </a:moveTo>
                <a:lnTo>
                  <a:pt x="3174" y="14726"/>
                </a:lnTo>
                <a:lnTo>
                  <a:pt x="3174" y="15680"/>
                </a:lnTo>
                <a:lnTo>
                  <a:pt x="2115" y="15680"/>
                </a:lnTo>
                <a:lnTo>
                  <a:pt x="2115" y="14726"/>
                </a:lnTo>
                <a:moveTo>
                  <a:pt x="1147" y="55"/>
                </a:moveTo>
                <a:lnTo>
                  <a:pt x="2046" y="55"/>
                </a:lnTo>
                <a:lnTo>
                  <a:pt x="2046" y="1007"/>
                </a:lnTo>
                <a:lnTo>
                  <a:pt x="1147" y="1007"/>
                </a:lnTo>
                <a:lnTo>
                  <a:pt x="1147" y="55"/>
                </a:lnTo>
                <a:moveTo>
                  <a:pt x="1147" y="1076"/>
                </a:moveTo>
                <a:lnTo>
                  <a:pt x="2046" y="1076"/>
                </a:lnTo>
                <a:lnTo>
                  <a:pt x="2046" y="2082"/>
                </a:lnTo>
                <a:lnTo>
                  <a:pt x="1147" y="2082"/>
                </a:lnTo>
                <a:lnTo>
                  <a:pt x="1147" y="1076"/>
                </a:lnTo>
                <a:moveTo>
                  <a:pt x="1147" y="2150"/>
                </a:moveTo>
                <a:lnTo>
                  <a:pt x="2046" y="2150"/>
                </a:lnTo>
                <a:lnTo>
                  <a:pt x="2046" y="3104"/>
                </a:lnTo>
                <a:lnTo>
                  <a:pt x="1147" y="3104"/>
                </a:lnTo>
                <a:lnTo>
                  <a:pt x="1147" y="2150"/>
                </a:lnTo>
                <a:moveTo>
                  <a:pt x="1147" y="3172"/>
                </a:moveTo>
                <a:lnTo>
                  <a:pt x="2046" y="3172"/>
                </a:lnTo>
                <a:lnTo>
                  <a:pt x="2046" y="4178"/>
                </a:lnTo>
                <a:lnTo>
                  <a:pt x="1147" y="4178"/>
                </a:lnTo>
                <a:lnTo>
                  <a:pt x="1147" y="3172"/>
                </a:lnTo>
                <a:moveTo>
                  <a:pt x="1147" y="4247"/>
                </a:moveTo>
                <a:lnTo>
                  <a:pt x="2046" y="4247"/>
                </a:lnTo>
                <a:lnTo>
                  <a:pt x="2046" y="5200"/>
                </a:lnTo>
                <a:lnTo>
                  <a:pt x="1147" y="5200"/>
                </a:lnTo>
                <a:lnTo>
                  <a:pt x="1147" y="4247"/>
                </a:lnTo>
                <a:moveTo>
                  <a:pt x="1147" y="5268"/>
                </a:moveTo>
                <a:lnTo>
                  <a:pt x="2046" y="5268"/>
                </a:lnTo>
                <a:lnTo>
                  <a:pt x="2046" y="6274"/>
                </a:lnTo>
                <a:lnTo>
                  <a:pt x="1147" y="6274"/>
                </a:lnTo>
                <a:lnTo>
                  <a:pt x="1147" y="5268"/>
                </a:lnTo>
                <a:moveTo>
                  <a:pt x="1147" y="6342"/>
                </a:moveTo>
                <a:lnTo>
                  <a:pt x="2046" y="6342"/>
                </a:lnTo>
                <a:lnTo>
                  <a:pt x="2046" y="7296"/>
                </a:lnTo>
                <a:lnTo>
                  <a:pt x="1147" y="7296"/>
                </a:lnTo>
                <a:lnTo>
                  <a:pt x="1147" y="6342"/>
                </a:lnTo>
                <a:moveTo>
                  <a:pt x="1147" y="7364"/>
                </a:moveTo>
                <a:lnTo>
                  <a:pt x="2046" y="7364"/>
                </a:lnTo>
                <a:lnTo>
                  <a:pt x="2046" y="8369"/>
                </a:lnTo>
                <a:lnTo>
                  <a:pt x="1147" y="8369"/>
                </a:lnTo>
                <a:lnTo>
                  <a:pt x="1147" y="7364"/>
                </a:lnTo>
                <a:moveTo>
                  <a:pt x="1147" y="8438"/>
                </a:moveTo>
                <a:lnTo>
                  <a:pt x="2046" y="8438"/>
                </a:lnTo>
                <a:lnTo>
                  <a:pt x="2046" y="9391"/>
                </a:lnTo>
                <a:lnTo>
                  <a:pt x="1147" y="9391"/>
                </a:lnTo>
                <a:lnTo>
                  <a:pt x="1147" y="8438"/>
                </a:lnTo>
                <a:moveTo>
                  <a:pt x="1147" y="9459"/>
                </a:moveTo>
                <a:lnTo>
                  <a:pt x="2046" y="9459"/>
                </a:lnTo>
                <a:lnTo>
                  <a:pt x="2046" y="10465"/>
                </a:lnTo>
                <a:lnTo>
                  <a:pt x="1147" y="10465"/>
                </a:lnTo>
                <a:lnTo>
                  <a:pt x="1147" y="9459"/>
                </a:lnTo>
                <a:moveTo>
                  <a:pt x="1147" y="10533"/>
                </a:moveTo>
                <a:lnTo>
                  <a:pt x="2046" y="10533"/>
                </a:lnTo>
                <a:lnTo>
                  <a:pt x="2046" y="11487"/>
                </a:lnTo>
                <a:lnTo>
                  <a:pt x="1147" y="11487"/>
                </a:lnTo>
                <a:lnTo>
                  <a:pt x="1147" y="10533"/>
                </a:lnTo>
                <a:moveTo>
                  <a:pt x="1147" y="11556"/>
                </a:moveTo>
                <a:lnTo>
                  <a:pt x="2046" y="11556"/>
                </a:lnTo>
                <a:lnTo>
                  <a:pt x="2046" y="12561"/>
                </a:lnTo>
                <a:lnTo>
                  <a:pt x="1147" y="12561"/>
                </a:lnTo>
                <a:lnTo>
                  <a:pt x="1147" y="11556"/>
                </a:lnTo>
                <a:moveTo>
                  <a:pt x="1147" y="12630"/>
                </a:moveTo>
                <a:lnTo>
                  <a:pt x="2046" y="12630"/>
                </a:lnTo>
                <a:lnTo>
                  <a:pt x="2046" y="13583"/>
                </a:lnTo>
                <a:lnTo>
                  <a:pt x="1147" y="13583"/>
                </a:lnTo>
                <a:lnTo>
                  <a:pt x="1147" y="12630"/>
                </a:lnTo>
                <a:moveTo>
                  <a:pt x="1147" y="13651"/>
                </a:moveTo>
                <a:lnTo>
                  <a:pt x="2046" y="13651"/>
                </a:lnTo>
                <a:lnTo>
                  <a:pt x="2046" y="14657"/>
                </a:lnTo>
                <a:lnTo>
                  <a:pt x="1147" y="14657"/>
                </a:lnTo>
                <a:lnTo>
                  <a:pt x="1147" y="13651"/>
                </a:lnTo>
                <a:moveTo>
                  <a:pt x="1147" y="14726"/>
                </a:moveTo>
                <a:lnTo>
                  <a:pt x="2046" y="14726"/>
                </a:lnTo>
                <a:lnTo>
                  <a:pt x="2046" y="15680"/>
                </a:lnTo>
                <a:lnTo>
                  <a:pt x="1147" y="15680"/>
                </a:lnTo>
                <a:lnTo>
                  <a:pt x="1147" y="14726"/>
                </a:lnTo>
                <a:moveTo>
                  <a:pt x="19" y="55"/>
                </a:moveTo>
                <a:lnTo>
                  <a:pt x="1079" y="55"/>
                </a:lnTo>
                <a:lnTo>
                  <a:pt x="1079" y="1007"/>
                </a:lnTo>
                <a:lnTo>
                  <a:pt x="19" y="1007"/>
                </a:lnTo>
                <a:lnTo>
                  <a:pt x="19" y="55"/>
                </a:lnTo>
                <a:moveTo>
                  <a:pt x="19" y="1076"/>
                </a:moveTo>
                <a:lnTo>
                  <a:pt x="1079" y="1076"/>
                </a:lnTo>
                <a:lnTo>
                  <a:pt x="1079" y="2082"/>
                </a:lnTo>
                <a:lnTo>
                  <a:pt x="19" y="2082"/>
                </a:lnTo>
                <a:lnTo>
                  <a:pt x="19" y="1076"/>
                </a:lnTo>
                <a:moveTo>
                  <a:pt x="19" y="2150"/>
                </a:moveTo>
                <a:lnTo>
                  <a:pt x="1079" y="2150"/>
                </a:lnTo>
                <a:lnTo>
                  <a:pt x="1079" y="3104"/>
                </a:lnTo>
                <a:lnTo>
                  <a:pt x="19" y="3104"/>
                </a:lnTo>
                <a:lnTo>
                  <a:pt x="19" y="2150"/>
                </a:lnTo>
                <a:moveTo>
                  <a:pt x="19" y="3172"/>
                </a:moveTo>
                <a:lnTo>
                  <a:pt x="1079" y="3172"/>
                </a:lnTo>
                <a:lnTo>
                  <a:pt x="1079" y="4178"/>
                </a:lnTo>
                <a:lnTo>
                  <a:pt x="19" y="4178"/>
                </a:lnTo>
                <a:lnTo>
                  <a:pt x="19" y="3172"/>
                </a:lnTo>
                <a:moveTo>
                  <a:pt x="19" y="4247"/>
                </a:moveTo>
                <a:lnTo>
                  <a:pt x="1079" y="4247"/>
                </a:lnTo>
                <a:lnTo>
                  <a:pt x="1079" y="5200"/>
                </a:lnTo>
                <a:lnTo>
                  <a:pt x="19" y="5200"/>
                </a:lnTo>
                <a:lnTo>
                  <a:pt x="19" y="4247"/>
                </a:lnTo>
                <a:moveTo>
                  <a:pt x="19" y="5268"/>
                </a:moveTo>
                <a:lnTo>
                  <a:pt x="1079" y="5268"/>
                </a:lnTo>
                <a:lnTo>
                  <a:pt x="1079" y="6274"/>
                </a:lnTo>
                <a:lnTo>
                  <a:pt x="19" y="6274"/>
                </a:lnTo>
                <a:lnTo>
                  <a:pt x="19" y="5268"/>
                </a:lnTo>
                <a:moveTo>
                  <a:pt x="19" y="6342"/>
                </a:moveTo>
                <a:lnTo>
                  <a:pt x="1079" y="6342"/>
                </a:lnTo>
                <a:lnTo>
                  <a:pt x="1079" y="7296"/>
                </a:lnTo>
                <a:lnTo>
                  <a:pt x="19" y="7296"/>
                </a:lnTo>
                <a:lnTo>
                  <a:pt x="19" y="6342"/>
                </a:lnTo>
                <a:moveTo>
                  <a:pt x="19" y="7364"/>
                </a:moveTo>
                <a:lnTo>
                  <a:pt x="1079" y="7364"/>
                </a:lnTo>
                <a:lnTo>
                  <a:pt x="1079" y="8369"/>
                </a:lnTo>
                <a:lnTo>
                  <a:pt x="19" y="8369"/>
                </a:lnTo>
                <a:lnTo>
                  <a:pt x="19" y="7364"/>
                </a:lnTo>
                <a:moveTo>
                  <a:pt x="19" y="8438"/>
                </a:moveTo>
                <a:lnTo>
                  <a:pt x="1079" y="8438"/>
                </a:lnTo>
                <a:lnTo>
                  <a:pt x="1079" y="9391"/>
                </a:lnTo>
                <a:lnTo>
                  <a:pt x="19" y="9391"/>
                </a:lnTo>
                <a:lnTo>
                  <a:pt x="19" y="8438"/>
                </a:lnTo>
                <a:moveTo>
                  <a:pt x="19" y="9459"/>
                </a:moveTo>
                <a:lnTo>
                  <a:pt x="1079" y="9459"/>
                </a:lnTo>
                <a:lnTo>
                  <a:pt x="1079" y="10465"/>
                </a:lnTo>
                <a:lnTo>
                  <a:pt x="19" y="10465"/>
                </a:lnTo>
                <a:lnTo>
                  <a:pt x="19" y="9459"/>
                </a:lnTo>
                <a:moveTo>
                  <a:pt x="19" y="10533"/>
                </a:moveTo>
                <a:lnTo>
                  <a:pt x="1079" y="10533"/>
                </a:lnTo>
                <a:lnTo>
                  <a:pt x="1079" y="11487"/>
                </a:lnTo>
                <a:lnTo>
                  <a:pt x="19" y="11487"/>
                </a:lnTo>
                <a:lnTo>
                  <a:pt x="19" y="10533"/>
                </a:lnTo>
                <a:moveTo>
                  <a:pt x="19" y="11556"/>
                </a:moveTo>
                <a:lnTo>
                  <a:pt x="1079" y="11556"/>
                </a:lnTo>
                <a:lnTo>
                  <a:pt x="1079" y="12561"/>
                </a:lnTo>
                <a:lnTo>
                  <a:pt x="19" y="12561"/>
                </a:lnTo>
                <a:lnTo>
                  <a:pt x="19" y="11556"/>
                </a:lnTo>
                <a:moveTo>
                  <a:pt x="19" y="12630"/>
                </a:moveTo>
                <a:lnTo>
                  <a:pt x="1079" y="12630"/>
                </a:lnTo>
                <a:lnTo>
                  <a:pt x="1079" y="13583"/>
                </a:lnTo>
                <a:lnTo>
                  <a:pt x="19" y="13583"/>
                </a:lnTo>
                <a:lnTo>
                  <a:pt x="19" y="12630"/>
                </a:lnTo>
                <a:moveTo>
                  <a:pt x="19" y="13651"/>
                </a:moveTo>
                <a:lnTo>
                  <a:pt x="1079" y="13651"/>
                </a:lnTo>
                <a:lnTo>
                  <a:pt x="1079" y="14657"/>
                </a:lnTo>
                <a:lnTo>
                  <a:pt x="19" y="14657"/>
                </a:lnTo>
                <a:lnTo>
                  <a:pt x="19" y="13651"/>
                </a:lnTo>
                <a:moveTo>
                  <a:pt x="19" y="14726"/>
                </a:moveTo>
                <a:lnTo>
                  <a:pt x="1079" y="14726"/>
                </a:lnTo>
                <a:lnTo>
                  <a:pt x="1079" y="15680"/>
                </a:lnTo>
                <a:lnTo>
                  <a:pt x="19" y="15680"/>
                </a:lnTo>
                <a:lnTo>
                  <a:pt x="19" y="14726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64" name="Google Shape;364;p21"/>
          <p:cNvSpPr txBox="1"/>
          <p:nvPr>
            <p:ph type="title"/>
          </p:nvPr>
        </p:nvSpPr>
        <p:spPr>
          <a:xfrm>
            <a:off x="5873750" y="1462800"/>
            <a:ext cx="25569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65" name="Google Shape;365;p21"/>
          <p:cNvSpPr txBox="1"/>
          <p:nvPr>
            <p:ph idx="1" type="subTitle"/>
          </p:nvPr>
        </p:nvSpPr>
        <p:spPr>
          <a:xfrm>
            <a:off x="5873875" y="2523600"/>
            <a:ext cx="2556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6" name="Google Shape;366;p21"/>
          <p:cNvGrpSpPr/>
          <p:nvPr/>
        </p:nvGrpSpPr>
        <p:grpSpPr>
          <a:xfrm>
            <a:off x="128496" y="165440"/>
            <a:ext cx="9558322" cy="5008568"/>
            <a:chOff x="128496" y="165440"/>
            <a:chExt cx="9558322" cy="5008568"/>
          </a:xfrm>
        </p:grpSpPr>
        <p:grpSp>
          <p:nvGrpSpPr>
            <p:cNvPr id="367" name="Google Shape;367;p21"/>
            <p:cNvGrpSpPr/>
            <p:nvPr/>
          </p:nvGrpSpPr>
          <p:grpSpPr>
            <a:xfrm>
              <a:off x="6907252" y="4604000"/>
              <a:ext cx="2779566" cy="570008"/>
              <a:chOff x="3240" y="1231560"/>
              <a:chExt cx="1292040" cy="264960"/>
            </a:xfrm>
          </p:grpSpPr>
          <p:sp>
            <p:nvSpPr>
              <p:cNvPr id="368" name="Google Shape;368;p21"/>
              <p:cNvSpPr/>
              <p:nvPr/>
            </p:nvSpPr>
            <p:spPr>
              <a:xfrm>
                <a:off x="3600" y="1383840"/>
                <a:ext cx="35280" cy="12240"/>
              </a:xfrm>
              <a:custGeom>
                <a:rect b="b" l="l" r="r" t="t"/>
                <a:pathLst>
                  <a:path extrusionOk="0" h="34" w="98">
                    <a:moveTo>
                      <a:pt x="37" y="32"/>
                    </a:moveTo>
                    <a:cubicBezTo>
                      <a:pt x="32" y="31"/>
                      <a:pt x="28" y="31"/>
                      <a:pt x="24" y="31"/>
                    </a:cubicBezTo>
                    <a:cubicBezTo>
                      <a:pt x="19" y="30"/>
                      <a:pt x="14" y="29"/>
                      <a:pt x="9" y="27"/>
                    </a:cubicBezTo>
                    <a:cubicBezTo>
                      <a:pt x="3" y="24"/>
                      <a:pt x="0" y="17"/>
                      <a:pt x="3" y="10"/>
                    </a:cubicBezTo>
                    <a:cubicBezTo>
                      <a:pt x="6" y="3"/>
                      <a:pt x="14" y="0"/>
                      <a:pt x="20" y="4"/>
                    </a:cubicBezTo>
                    <a:cubicBezTo>
                      <a:pt x="21" y="5"/>
                      <a:pt x="21" y="5"/>
                      <a:pt x="22" y="5"/>
                    </a:cubicBezTo>
                    <a:cubicBezTo>
                      <a:pt x="23" y="5"/>
                      <a:pt x="25" y="6"/>
                      <a:pt x="27" y="6"/>
                    </a:cubicBezTo>
                    <a:cubicBezTo>
                      <a:pt x="31" y="7"/>
                      <a:pt x="37" y="7"/>
                      <a:pt x="42" y="8"/>
                    </a:cubicBezTo>
                    <a:cubicBezTo>
                      <a:pt x="51" y="8"/>
                      <a:pt x="59" y="8"/>
                      <a:pt x="68" y="8"/>
                    </a:cubicBezTo>
                    <a:cubicBezTo>
                      <a:pt x="74" y="8"/>
                      <a:pt x="80" y="8"/>
                      <a:pt x="86" y="8"/>
                    </a:cubicBezTo>
                    <a:cubicBezTo>
                      <a:pt x="92" y="8"/>
                      <a:pt x="97" y="14"/>
                      <a:pt x="97" y="20"/>
                    </a:cubicBezTo>
                    <a:cubicBezTo>
                      <a:pt x="97" y="27"/>
                      <a:pt x="91" y="32"/>
                      <a:pt x="85" y="32"/>
                    </a:cubicBezTo>
                    <a:cubicBezTo>
                      <a:pt x="74" y="32"/>
                      <a:pt x="62" y="32"/>
                      <a:pt x="51" y="33"/>
                    </a:cubicBezTo>
                    <a:cubicBezTo>
                      <a:pt x="50" y="33"/>
                      <a:pt x="49" y="33"/>
                      <a:pt x="48" y="33"/>
                    </a:cubicBezTo>
                    <a:cubicBezTo>
                      <a:pt x="45" y="33"/>
                      <a:pt x="41" y="32"/>
                      <a:pt x="37" y="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1"/>
              <p:cNvSpPr/>
              <p:nvPr/>
            </p:nvSpPr>
            <p:spPr>
              <a:xfrm>
                <a:off x="3240" y="1405080"/>
                <a:ext cx="59400" cy="19440"/>
              </a:xfrm>
              <a:custGeom>
                <a:rect b="b" l="l" r="r" t="t"/>
                <a:pathLst>
                  <a:path extrusionOk="0" h="54" w="165">
                    <a:moveTo>
                      <a:pt x="7" y="52"/>
                    </a:moveTo>
                    <a:cubicBezTo>
                      <a:pt x="2" y="48"/>
                      <a:pt x="0" y="40"/>
                      <a:pt x="2" y="34"/>
                    </a:cubicBezTo>
                    <a:cubicBezTo>
                      <a:pt x="5" y="28"/>
                      <a:pt x="13" y="25"/>
                      <a:pt x="19" y="28"/>
                    </a:cubicBezTo>
                    <a:cubicBezTo>
                      <a:pt x="26" y="27"/>
                      <a:pt x="34" y="25"/>
                      <a:pt x="41" y="23"/>
                    </a:cubicBezTo>
                    <a:cubicBezTo>
                      <a:pt x="49" y="21"/>
                      <a:pt x="56" y="20"/>
                      <a:pt x="63" y="18"/>
                    </a:cubicBezTo>
                    <a:cubicBezTo>
                      <a:pt x="77" y="15"/>
                      <a:pt x="91" y="13"/>
                      <a:pt x="105" y="10"/>
                    </a:cubicBezTo>
                    <a:lnTo>
                      <a:pt x="104" y="10"/>
                    </a:lnTo>
                    <a:cubicBezTo>
                      <a:pt x="107" y="10"/>
                      <a:pt x="110" y="9"/>
                      <a:pt x="113" y="8"/>
                    </a:cubicBezTo>
                    <a:cubicBezTo>
                      <a:pt x="116" y="8"/>
                      <a:pt x="119" y="7"/>
                      <a:pt x="122" y="7"/>
                    </a:cubicBezTo>
                    <a:cubicBezTo>
                      <a:pt x="123" y="7"/>
                      <a:pt x="123" y="7"/>
                      <a:pt x="124" y="7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33" y="5"/>
                      <a:pt x="142" y="3"/>
                      <a:pt x="152" y="2"/>
                    </a:cubicBezTo>
                    <a:cubicBezTo>
                      <a:pt x="156" y="0"/>
                      <a:pt x="162" y="4"/>
                      <a:pt x="163" y="9"/>
                    </a:cubicBezTo>
                    <a:cubicBezTo>
                      <a:pt x="164" y="14"/>
                      <a:pt x="161" y="20"/>
                      <a:pt x="155" y="21"/>
                    </a:cubicBezTo>
                    <a:cubicBezTo>
                      <a:pt x="131" y="27"/>
                      <a:pt x="106" y="32"/>
                      <a:pt x="82" y="38"/>
                    </a:cubicBezTo>
                    <a:cubicBezTo>
                      <a:pt x="70" y="40"/>
                      <a:pt x="57" y="43"/>
                      <a:pt x="45" y="46"/>
                    </a:cubicBezTo>
                    <a:cubicBezTo>
                      <a:pt x="39" y="48"/>
                      <a:pt x="33" y="50"/>
                      <a:pt x="27" y="52"/>
                    </a:cubicBezTo>
                    <a:cubicBezTo>
                      <a:pt x="24" y="53"/>
                      <a:pt x="19" y="53"/>
                      <a:pt x="16" y="53"/>
                    </a:cubicBezTo>
                    <a:cubicBezTo>
                      <a:pt x="13" y="53"/>
                      <a:pt x="10" y="53"/>
                      <a:pt x="7" y="5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129240" y="1321560"/>
                <a:ext cx="47160" cy="110880"/>
              </a:xfrm>
              <a:custGeom>
                <a:rect b="b" l="l" r="r" t="t"/>
                <a:pathLst>
                  <a:path extrusionOk="0" h="308" w="131">
                    <a:moveTo>
                      <a:pt x="51" y="307"/>
                    </a:moveTo>
                    <a:cubicBezTo>
                      <a:pt x="43" y="307"/>
                      <a:pt x="35" y="303"/>
                      <a:pt x="28" y="299"/>
                    </a:cubicBezTo>
                    <a:cubicBezTo>
                      <a:pt x="21" y="295"/>
                      <a:pt x="16" y="289"/>
                      <a:pt x="11" y="284"/>
                    </a:cubicBezTo>
                    <a:cubicBezTo>
                      <a:pt x="9" y="280"/>
                      <a:pt x="7" y="277"/>
                      <a:pt x="5" y="274"/>
                    </a:cubicBezTo>
                    <a:cubicBezTo>
                      <a:pt x="3" y="270"/>
                      <a:pt x="2" y="266"/>
                      <a:pt x="1" y="263"/>
                    </a:cubicBezTo>
                    <a:cubicBezTo>
                      <a:pt x="0" y="260"/>
                      <a:pt x="1" y="258"/>
                      <a:pt x="1" y="256"/>
                    </a:cubicBezTo>
                    <a:cubicBezTo>
                      <a:pt x="2" y="249"/>
                      <a:pt x="6" y="243"/>
                      <a:pt x="13" y="243"/>
                    </a:cubicBezTo>
                    <a:cubicBezTo>
                      <a:pt x="20" y="243"/>
                      <a:pt x="26" y="249"/>
                      <a:pt x="26" y="256"/>
                    </a:cubicBezTo>
                    <a:cubicBezTo>
                      <a:pt x="26" y="257"/>
                      <a:pt x="26" y="258"/>
                      <a:pt x="26" y="259"/>
                    </a:cubicBezTo>
                    <a:cubicBezTo>
                      <a:pt x="26" y="260"/>
                      <a:pt x="26" y="261"/>
                      <a:pt x="27" y="262"/>
                    </a:cubicBezTo>
                    <a:cubicBezTo>
                      <a:pt x="27" y="264"/>
                      <a:pt x="28" y="265"/>
                      <a:pt x="29" y="267"/>
                    </a:cubicBezTo>
                    <a:cubicBezTo>
                      <a:pt x="30" y="268"/>
                      <a:pt x="31" y="270"/>
                      <a:pt x="33" y="271"/>
                    </a:cubicBezTo>
                    <a:cubicBezTo>
                      <a:pt x="34" y="272"/>
                      <a:pt x="35" y="274"/>
                      <a:pt x="36" y="275"/>
                    </a:cubicBezTo>
                    <a:cubicBezTo>
                      <a:pt x="38" y="276"/>
                      <a:pt x="39" y="277"/>
                      <a:pt x="40" y="278"/>
                    </a:cubicBezTo>
                    <a:cubicBezTo>
                      <a:pt x="42" y="279"/>
                      <a:pt x="43" y="280"/>
                      <a:pt x="45" y="281"/>
                    </a:cubicBezTo>
                    <a:cubicBezTo>
                      <a:pt x="46" y="281"/>
                      <a:pt x="46" y="282"/>
                      <a:pt x="48" y="282"/>
                    </a:cubicBezTo>
                    <a:cubicBezTo>
                      <a:pt x="49" y="282"/>
                      <a:pt x="49" y="283"/>
                      <a:pt x="50" y="283"/>
                    </a:cubicBezTo>
                    <a:lnTo>
                      <a:pt x="49" y="282"/>
                    </a:lnTo>
                    <a:cubicBezTo>
                      <a:pt x="50" y="283"/>
                      <a:pt x="51" y="283"/>
                      <a:pt x="52" y="283"/>
                    </a:cubicBezTo>
                    <a:lnTo>
                      <a:pt x="53" y="283"/>
                    </a:lnTo>
                    <a:lnTo>
                      <a:pt x="54" y="283"/>
                    </a:lnTo>
                    <a:lnTo>
                      <a:pt x="55" y="283"/>
                    </a:lnTo>
                    <a:cubicBezTo>
                      <a:pt x="55" y="282"/>
                      <a:pt x="56" y="281"/>
                      <a:pt x="58" y="281"/>
                    </a:cubicBezTo>
                    <a:cubicBezTo>
                      <a:pt x="58" y="280"/>
                      <a:pt x="58" y="279"/>
                      <a:pt x="59" y="279"/>
                    </a:cubicBezTo>
                    <a:cubicBezTo>
                      <a:pt x="59" y="279"/>
                      <a:pt x="60" y="278"/>
                      <a:pt x="60" y="277"/>
                    </a:cubicBezTo>
                    <a:cubicBezTo>
                      <a:pt x="60" y="277"/>
                      <a:pt x="61" y="277"/>
                      <a:pt x="61" y="276"/>
                    </a:cubicBezTo>
                    <a:lnTo>
                      <a:pt x="62" y="275"/>
                    </a:lnTo>
                    <a:cubicBezTo>
                      <a:pt x="62" y="274"/>
                      <a:pt x="62" y="272"/>
                      <a:pt x="63" y="271"/>
                    </a:cubicBezTo>
                    <a:cubicBezTo>
                      <a:pt x="63" y="269"/>
                      <a:pt x="63" y="267"/>
                      <a:pt x="63" y="264"/>
                    </a:cubicBezTo>
                    <a:cubicBezTo>
                      <a:pt x="63" y="265"/>
                      <a:pt x="63" y="265"/>
                      <a:pt x="63" y="265"/>
                    </a:cubicBezTo>
                    <a:cubicBezTo>
                      <a:pt x="63" y="261"/>
                      <a:pt x="63" y="256"/>
                      <a:pt x="63" y="252"/>
                    </a:cubicBezTo>
                    <a:cubicBezTo>
                      <a:pt x="63" y="246"/>
                      <a:pt x="62" y="240"/>
                      <a:pt x="61" y="235"/>
                    </a:cubicBezTo>
                    <a:cubicBezTo>
                      <a:pt x="60" y="228"/>
                      <a:pt x="58" y="221"/>
                      <a:pt x="56" y="214"/>
                    </a:cubicBezTo>
                    <a:cubicBezTo>
                      <a:pt x="46" y="186"/>
                      <a:pt x="32" y="160"/>
                      <a:pt x="23" y="132"/>
                    </a:cubicBezTo>
                    <a:cubicBezTo>
                      <a:pt x="17" y="115"/>
                      <a:pt x="15" y="98"/>
                      <a:pt x="17" y="81"/>
                    </a:cubicBezTo>
                    <a:cubicBezTo>
                      <a:pt x="18" y="64"/>
                      <a:pt x="25" y="48"/>
                      <a:pt x="35" y="35"/>
                    </a:cubicBezTo>
                    <a:cubicBezTo>
                      <a:pt x="40" y="29"/>
                      <a:pt x="46" y="24"/>
                      <a:pt x="52" y="19"/>
                    </a:cubicBezTo>
                    <a:cubicBezTo>
                      <a:pt x="59" y="14"/>
                      <a:pt x="67" y="9"/>
                      <a:pt x="74" y="6"/>
                    </a:cubicBezTo>
                    <a:cubicBezTo>
                      <a:pt x="90" y="0"/>
                      <a:pt x="107" y="1"/>
                      <a:pt x="119" y="12"/>
                    </a:cubicBezTo>
                    <a:cubicBezTo>
                      <a:pt x="123" y="16"/>
                      <a:pt x="127" y="20"/>
                      <a:pt x="128" y="25"/>
                    </a:cubicBezTo>
                    <a:cubicBezTo>
                      <a:pt x="130" y="31"/>
                      <a:pt x="130" y="37"/>
                      <a:pt x="128" y="44"/>
                    </a:cubicBezTo>
                    <a:cubicBezTo>
                      <a:pt x="126" y="50"/>
                      <a:pt x="124" y="56"/>
                      <a:pt x="122" y="63"/>
                    </a:cubicBezTo>
                    <a:cubicBezTo>
                      <a:pt x="120" y="67"/>
                      <a:pt x="119" y="72"/>
                      <a:pt x="117" y="76"/>
                    </a:cubicBezTo>
                    <a:cubicBezTo>
                      <a:pt x="116" y="79"/>
                      <a:pt x="116" y="81"/>
                      <a:pt x="115" y="84"/>
                    </a:cubicBezTo>
                    <a:cubicBezTo>
                      <a:pt x="114" y="86"/>
                      <a:pt x="114" y="88"/>
                      <a:pt x="113" y="90"/>
                    </a:cubicBezTo>
                    <a:cubicBezTo>
                      <a:pt x="112" y="96"/>
                      <a:pt x="105" y="100"/>
                      <a:pt x="100" y="99"/>
                    </a:cubicBezTo>
                    <a:cubicBezTo>
                      <a:pt x="92" y="98"/>
                      <a:pt x="87" y="91"/>
                      <a:pt x="89" y="83"/>
                    </a:cubicBezTo>
                    <a:cubicBezTo>
                      <a:pt x="90" y="80"/>
                      <a:pt x="91" y="77"/>
                      <a:pt x="93" y="74"/>
                    </a:cubicBezTo>
                    <a:cubicBezTo>
                      <a:pt x="94" y="70"/>
                      <a:pt x="95" y="66"/>
                      <a:pt x="96" y="63"/>
                    </a:cubicBezTo>
                    <a:cubicBezTo>
                      <a:pt x="99" y="55"/>
                      <a:pt x="102" y="46"/>
                      <a:pt x="105" y="37"/>
                    </a:cubicBezTo>
                    <a:cubicBezTo>
                      <a:pt x="105" y="37"/>
                      <a:pt x="105" y="36"/>
                      <a:pt x="105" y="35"/>
                    </a:cubicBezTo>
                    <a:lnTo>
                      <a:pt x="105" y="34"/>
                    </a:lnTo>
                    <a:lnTo>
                      <a:pt x="105" y="35"/>
                    </a:lnTo>
                    <a:lnTo>
                      <a:pt x="105" y="34"/>
                    </a:lnTo>
                    <a:lnTo>
                      <a:pt x="105" y="33"/>
                    </a:ln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3" y="30"/>
                      <a:pt x="103" y="30"/>
                    </a:cubicBezTo>
                    <a:lnTo>
                      <a:pt x="104" y="30"/>
                    </a:lnTo>
                    <a:cubicBezTo>
                      <a:pt x="103" y="30"/>
                      <a:pt x="102" y="30"/>
                      <a:pt x="102" y="29"/>
                    </a:cubicBezTo>
                    <a:lnTo>
                      <a:pt x="101" y="28"/>
                    </a:lnTo>
                    <a:lnTo>
                      <a:pt x="100" y="28"/>
                    </a:lnTo>
                    <a:cubicBezTo>
                      <a:pt x="99" y="27"/>
                      <a:pt x="98" y="27"/>
                      <a:pt x="97" y="27"/>
                    </a:cubicBezTo>
                    <a:cubicBezTo>
                      <a:pt x="97" y="27"/>
                      <a:pt x="96" y="27"/>
                      <a:pt x="95" y="27"/>
                    </a:cubicBezTo>
                    <a:cubicBezTo>
                      <a:pt x="94" y="27"/>
                      <a:pt x="93" y="27"/>
                      <a:pt x="93" y="27"/>
                    </a:cubicBezTo>
                    <a:cubicBezTo>
                      <a:pt x="91" y="27"/>
                      <a:pt x="91" y="27"/>
                      <a:pt x="90" y="27"/>
                    </a:cubicBezTo>
                    <a:cubicBezTo>
                      <a:pt x="88" y="27"/>
                      <a:pt x="87" y="28"/>
                      <a:pt x="85" y="28"/>
                    </a:cubicBezTo>
                    <a:cubicBezTo>
                      <a:pt x="83" y="29"/>
                      <a:pt x="81" y="30"/>
                      <a:pt x="79" y="30"/>
                    </a:cubicBezTo>
                    <a:cubicBezTo>
                      <a:pt x="77" y="32"/>
                      <a:pt x="74" y="33"/>
                      <a:pt x="72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0" y="36"/>
                      <a:pt x="67" y="38"/>
                      <a:pt x="63" y="41"/>
                    </a:cubicBezTo>
                    <a:cubicBezTo>
                      <a:pt x="60" y="44"/>
                      <a:pt x="58" y="46"/>
                      <a:pt x="55" y="49"/>
                    </a:cubicBezTo>
                    <a:cubicBezTo>
                      <a:pt x="53" y="51"/>
                      <a:pt x="52" y="52"/>
                      <a:pt x="51" y="54"/>
                    </a:cubicBezTo>
                    <a:cubicBezTo>
                      <a:pt x="49" y="56"/>
                      <a:pt x="48" y="58"/>
                      <a:pt x="47" y="60"/>
                    </a:cubicBezTo>
                    <a:cubicBezTo>
                      <a:pt x="46" y="62"/>
                      <a:pt x="45" y="65"/>
                      <a:pt x="44" y="68"/>
                    </a:cubicBezTo>
                    <a:cubicBezTo>
                      <a:pt x="42" y="71"/>
                      <a:pt x="42" y="74"/>
                      <a:pt x="41" y="76"/>
                    </a:cubicBezTo>
                    <a:cubicBezTo>
                      <a:pt x="41" y="80"/>
                      <a:pt x="40" y="83"/>
                      <a:pt x="39" y="86"/>
                    </a:cubicBezTo>
                    <a:cubicBezTo>
                      <a:pt x="39" y="90"/>
                      <a:pt x="39" y="93"/>
                      <a:pt x="39" y="96"/>
                    </a:cubicBezTo>
                    <a:cubicBezTo>
                      <a:pt x="40" y="101"/>
                      <a:pt x="41" y="105"/>
                      <a:pt x="41" y="110"/>
                    </a:cubicBezTo>
                    <a:cubicBezTo>
                      <a:pt x="42" y="116"/>
                      <a:pt x="44" y="122"/>
                      <a:pt x="46" y="128"/>
                    </a:cubicBezTo>
                    <a:cubicBezTo>
                      <a:pt x="51" y="141"/>
                      <a:pt x="56" y="155"/>
                      <a:pt x="62" y="168"/>
                    </a:cubicBezTo>
                    <a:cubicBezTo>
                      <a:pt x="68" y="182"/>
                      <a:pt x="74" y="196"/>
                      <a:pt x="79" y="210"/>
                    </a:cubicBezTo>
                    <a:cubicBezTo>
                      <a:pt x="84" y="227"/>
                      <a:pt x="87" y="244"/>
                      <a:pt x="87" y="261"/>
                    </a:cubicBezTo>
                    <a:cubicBezTo>
                      <a:pt x="87" y="269"/>
                      <a:pt x="86" y="277"/>
                      <a:pt x="84" y="284"/>
                    </a:cubicBezTo>
                    <a:cubicBezTo>
                      <a:pt x="81" y="291"/>
                      <a:pt x="76" y="296"/>
                      <a:pt x="70" y="301"/>
                    </a:cubicBezTo>
                    <a:cubicBezTo>
                      <a:pt x="65" y="306"/>
                      <a:pt x="59" y="307"/>
                      <a:pt x="52" y="307"/>
                    </a:cubicBezTo>
                    <a:lnTo>
                      <a:pt x="51" y="307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132840" y="1456200"/>
                <a:ext cx="32400" cy="40320"/>
              </a:xfrm>
              <a:custGeom>
                <a:rect b="b" l="l" r="r" t="t"/>
                <a:pathLst>
                  <a:path extrusionOk="0" h="112" w="90">
                    <a:moveTo>
                      <a:pt x="23" y="107"/>
                    </a:moveTo>
                    <a:cubicBezTo>
                      <a:pt x="12" y="101"/>
                      <a:pt x="7" y="90"/>
                      <a:pt x="3" y="79"/>
                    </a:cubicBezTo>
                    <a:cubicBezTo>
                      <a:pt x="2" y="72"/>
                      <a:pt x="0" y="66"/>
                      <a:pt x="0" y="59"/>
                    </a:cubicBezTo>
                    <a:cubicBezTo>
                      <a:pt x="0" y="53"/>
                      <a:pt x="2" y="47"/>
                      <a:pt x="6" y="42"/>
                    </a:cubicBezTo>
                    <a:cubicBezTo>
                      <a:pt x="9" y="38"/>
                      <a:pt x="13" y="35"/>
                      <a:pt x="19" y="35"/>
                    </a:cubicBezTo>
                    <a:cubicBezTo>
                      <a:pt x="22" y="35"/>
                      <a:pt x="24" y="36"/>
                      <a:pt x="27" y="38"/>
                    </a:cubicBezTo>
                    <a:cubicBezTo>
                      <a:pt x="27" y="38"/>
                      <a:pt x="28" y="38"/>
                      <a:pt x="29" y="39"/>
                    </a:cubicBezTo>
                    <a:cubicBezTo>
                      <a:pt x="35" y="42"/>
                      <a:pt x="36" y="51"/>
                      <a:pt x="33" y="56"/>
                    </a:cubicBezTo>
                    <a:cubicBezTo>
                      <a:pt x="31" y="59"/>
                      <a:pt x="28" y="61"/>
                      <a:pt x="25" y="62"/>
                    </a:cubicBezTo>
                    <a:cubicBezTo>
                      <a:pt x="25" y="64"/>
                      <a:pt x="25" y="66"/>
                      <a:pt x="25" y="67"/>
                    </a:cubicBezTo>
                    <a:cubicBezTo>
                      <a:pt x="26" y="70"/>
                      <a:pt x="27" y="72"/>
                      <a:pt x="28" y="74"/>
                    </a:cubicBezTo>
                    <a:cubicBezTo>
                      <a:pt x="28" y="75"/>
                      <a:pt x="28" y="76"/>
                      <a:pt x="28" y="76"/>
                    </a:cubicBezTo>
                    <a:lnTo>
                      <a:pt x="28" y="75"/>
                    </a:lnTo>
                    <a:cubicBezTo>
                      <a:pt x="28" y="77"/>
                      <a:pt x="29" y="78"/>
                      <a:pt x="29" y="80"/>
                    </a:cubicBezTo>
                    <a:cubicBezTo>
                      <a:pt x="30" y="80"/>
                      <a:pt x="30" y="81"/>
                      <a:pt x="31" y="81"/>
                    </a:cubicBezTo>
                    <a:cubicBezTo>
                      <a:pt x="31" y="83"/>
                      <a:pt x="32" y="83"/>
                      <a:pt x="32" y="84"/>
                    </a:cubicBezTo>
                    <a:cubicBezTo>
                      <a:pt x="32" y="83"/>
                      <a:pt x="31" y="83"/>
                      <a:pt x="31" y="83"/>
                    </a:cubicBezTo>
                    <a:cubicBezTo>
                      <a:pt x="32" y="83"/>
                      <a:pt x="32" y="84"/>
                      <a:pt x="33" y="84"/>
                    </a:cubicBezTo>
                    <a:cubicBezTo>
                      <a:pt x="34" y="85"/>
                      <a:pt x="34" y="86"/>
                      <a:pt x="34" y="86"/>
                    </a:cubicBezTo>
                    <a:lnTo>
                      <a:pt x="35" y="86"/>
                    </a:lnTo>
                    <a:cubicBezTo>
                      <a:pt x="36" y="86"/>
                      <a:pt x="36" y="86"/>
                      <a:pt x="36" y="86"/>
                    </a:cubicBezTo>
                    <a:lnTo>
                      <a:pt x="35" y="86"/>
                    </a:lnTo>
                    <a:cubicBezTo>
                      <a:pt x="36" y="86"/>
                      <a:pt x="38" y="86"/>
                      <a:pt x="38" y="86"/>
                    </a:cubicBezTo>
                    <a:cubicBezTo>
                      <a:pt x="38" y="86"/>
                      <a:pt x="39" y="86"/>
                      <a:pt x="39" y="85"/>
                    </a:cubicBezTo>
                    <a:lnTo>
                      <a:pt x="40" y="85"/>
                    </a:lnTo>
                    <a:cubicBezTo>
                      <a:pt x="41" y="84"/>
                      <a:pt x="41" y="84"/>
                      <a:pt x="42" y="83"/>
                    </a:cubicBezTo>
                    <a:cubicBezTo>
                      <a:pt x="44" y="81"/>
                      <a:pt x="46" y="80"/>
                      <a:pt x="48" y="78"/>
                    </a:cubicBezTo>
                    <a:cubicBezTo>
                      <a:pt x="47" y="79"/>
                      <a:pt x="47" y="79"/>
                      <a:pt x="46" y="79"/>
                    </a:cubicBezTo>
                    <a:cubicBezTo>
                      <a:pt x="49" y="76"/>
                      <a:pt x="52" y="73"/>
                      <a:pt x="54" y="70"/>
                    </a:cubicBezTo>
                    <a:cubicBezTo>
                      <a:pt x="55" y="69"/>
                      <a:pt x="56" y="67"/>
                      <a:pt x="57" y="65"/>
                    </a:cubicBezTo>
                    <a:cubicBezTo>
                      <a:pt x="59" y="63"/>
                      <a:pt x="60" y="60"/>
                      <a:pt x="60" y="57"/>
                    </a:cubicBezTo>
                    <a:cubicBezTo>
                      <a:pt x="62" y="55"/>
                      <a:pt x="62" y="53"/>
                      <a:pt x="63" y="51"/>
                    </a:cubicBezTo>
                    <a:cubicBezTo>
                      <a:pt x="63" y="49"/>
                      <a:pt x="63" y="48"/>
                      <a:pt x="63" y="46"/>
                    </a:cubicBezTo>
                    <a:cubicBezTo>
                      <a:pt x="63" y="45"/>
                      <a:pt x="63" y="44"/>
                      <a:pt x="63" y="42"/>
                    </a:cubicBezTo>
                    <a:lnTo>
                      <a:pt x="63" y="41"/>
                    </a:lnTo>
                    <a:cubicBezTo>
                      <a:pt x="63" y="39"/>
                      <a:pt x="62" y="38"/>
                      <a:pt x="62" y="38"/>
                    </a:cubicBezTo>
                    <a:lnTo>
                      <a:pt x="63" y="39"/>
                    </a:lnTo>
                    <a:cubicBezTo>
                      <a:pt x="62" y="38"/>
                      <a:pt x="62" y="37"/>
                      <a:pt x="62" y="36"/>
                    </a:cubicBezTo>
                    <a:cubicBezTo>
                      <a:pt x="61" y="35"/>
                      <a:pt x="61" y="35"/>
                      <a:pt x="60" y="34"/>
                    </a:cubicBezTo>
                    <a:cubicBezTo>
                      <a:pt x="60" y="34"/>
                      <a:pt x="60" y="33"/>
                      <a:pt x="59" y="32"/>
                    </a:cubicBezTo>
                    <a:cubicBezTo>
                      <a:pt x="59" y="32"/>
                      <a:pt x="58" y="31"/>
                      <a:pt x="57" y="31"/>
                    </a:cubicBezTo>
                    <a:cubicBezTo>
                      <a:pt x="57" y="30"/>
                      <a:pt x="56" y="30"/>
                      <a:pt x="56" y="30"/>
                    </a:cubicBezTo>
                    <a:cubicBezTo>
                      <a:pt x="55" y="29"/>
                      <a:pt x="55" y="28"/>
                      <a:pt x="54" y="28"/>
                    </a:cubicBezTo>
                    <a:cubicBezTo>
                      <a:pt x="53" y="28"/>
                      <a:pt x="52" y="27"/>
                      <a:pt x="50" y="27"/>
                    </a:cubicBezTo>
                    <a:cubicBezTo>
                      <a:pt x="49" y="26"/>
                      <a:pt x="48" y="26"/>
                      <a:pt x="46" y="26"/>
                    </a:cubicBezTo>
                    <a:cubicBezTo>
                      <a:pt x="43" y="25"/>
                      <a:pt x="41" y="24"/>
                      <a:pt x="38" y="24"/>
                    </a:cubicBezTo>
                    <a:cubicBezTo>
                      <a:pt x="36" y="24"/>
                      <a:pt x="35" y="24"/>
                      <a:pt x="33" y="24"/>
                    </a:cubicBezTo>
                    <a:cubicBezTo>
                      <a:pt x="32" y="24"/>
                      <a:pt x="31" y="24"/>
                      <a:pt x="30" y="24"/>
                    </a:cubicBezTo>
                    <a:cubicBezTo>
                      <a:pt x="24" y="25"/>
                      <a:pt x="18" y="21"/>
                      <a:pt x="17" y="14"/>
                    </a:cubicBezTo>
                    <a:cubicBezTo>
                      <a:pt x="16" y="8"/>
                      <a:pt x="21" y="2"/>
                      <a:pt x="27" y="1"/>
                    </a:cubicBezTo>
                    <a:cubicBezTo>
                      <a:pt x="34" y="0"/>
                      <a:pt x="40" y="0"/>
                      <a:pt x="46" y="1"/>
                    </a:cubicBezTo>
                    <a:cubicBezTo>
                      <a:pt x="53" y="2"/>
                      <a:pt x="59" y="4"/>
                      <a:pt x="64" y="7"/>
                    </a:cubicBezTo>
                    <a:cubicBezTo>
                      <a:pt x="70" y="10"/>
                      <a:pt x="74" y="13"/>
                      <a:pt x="78" y="18"/>
                    </a:cubicBezTo>
                    <a:cubicBezTo>
                      <a:pt x="81" y="23"/>
                      <a:pt x="84" y="28"/>
                      <a:pt x="85" y="34"/>
                    </a:cubicBezTo>
                    <a:cubicBezTo>
                      <a:pt x="89" y="46"/>
                      <a:pt x="85" y="60"/>
                      <a:pt x="80" y="72"/>
                    </a:cubicBezTo>
                    <a:cubicBezTo>
                      <a:pt x="75" y="84"/>
                      <a:pt x="66" y="95"/>
                      <a:pt x="56" y="103"/>
                    </a:cubicBezTo>
                    <a:cubicBezTo>
                      <a:pt x="50" y="108"/>
                      <a:pt x="43" y="111"/>
                      <a:pt x="35" y="111"/>
                    </a:cubicBezTo>
                    <a:cubicBezTo>
                      <a:pt x="31" y="111"/>
                      <a:pt x="27" y="109"/>
                      <a:pt x="23" y="10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1"/>
              <p:cNvSpPr/>
              <p:nvPr/>
            </p:nvSpPr>
            <p:spPr>
              <a:xfrm>
                <a:off x="134640" y="1271520"/>
                <a:ext cx="29880" cy="39960"/>
              </a:xfrm>
              <a:custGeom>
                <a:rect b="b" l="l" r="r" t="t"/>
                <a:pathLst>
                  <a:path extrusionOk="0" h="111" w="83">
                    <a:moveTo>
                      <a:pt x="38" y="99"/>
                    </a:moveTo>
                    <a:cubicBezTo>
                      <a:pt x="37" y="91"/>
                      <a:pt x="38" y="83"/>
                      <a:pt x="38" y="75"/>
                    </a:cubicBezTo>
                    <a:cubicBezTo>
                      <a:pt x="34" y="79"/>
                      <a:pt x="29" y="85"/>
                      <a:pt x="25" y="90"/>
                    </a:cubicBezTo>
                    <a:lnTo>
                      <a:pt x="25" y="91"/>
                    </a:lnTo>
                    <a:cubicBezTo>
                      <a:pt x="25" y="90"/>
                      <a:pt x="25" y="90"/>
                      <a:pt x="25" y="90"/>
                    </a:cubicBezTo>
                    <a:cubicBezTo>
                      <a:pt x="23" y="95"/>
                      <a:pt x="17" y="98"/>
                      <a:pt x="11" y="96"/>
                    </a:cubicBezTo>
                    <a:cubicBezTo>
                      <a:pt x="3" y="95"/>
                      <a:pt x="0" y="86"/>
                      <a:pt x="3" y="79"/>
                    </a:cubicBezTo>
                    <a:cubicBezTo>
                      <a:pt x="4" y="77"/>
                      <a:pt x="5" y="75"/>
                      <a:pt x="7" y="74"/>
                    </a:cubicBezTo>
                    <a:cubicBezTo>
                      <a:pt x="8" y="72"/>
                      <a:pt x="9" y="71"/>
                      <a:pt x="11" y="69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15" y="65"/>
                      <a:pt x="19" y="61"/>
                      <a:pt x="23" y="56"/>
                    </a:cubicBezTo>
                    <a:cubicBezTo>
                      <a:pt x="30" y="47"/>
                      <a:pt x="38" y="39"/>
                      <a:pt x="45" y="30"/>
                    </a:cubicBezTo>
                    <a:cubicBezTo>
                      <a:pt x="47" y="28"/>
                      <a:pt x="48" y="25"/>
                      <a:pt x="50" y="22"/>
                    </a:cubicBezTo>
                    <a:cubicBezTo>
                      <a:pt x="52" y="17"/>
                      <a:pt x="54" y="11"/>
                      <a:pt x="58" y="5"/>
                    </a:cubicBezTo>
                    <a:cubicBezTo>
                      <a:pt x="60" y="2"/>
                      <a:pt x="65" y="0"/>
                      <a:pt x="69" y="1"/>
                    </a:cubicBezTo>
                    <a:cubicBezTo>
                      <a:pt x="73" y="2"/>
                      <a:pt x="78" y="5"/>
                      <a:pt x="79" y="9"/>
                    </a:cubicBezTo>
                    <a:cubicBezTo>
                      <a:pt x="82" y="15"/>
                      <a:pt x="79" y="21"/>
                      <a:pt x="76" y="26"/>
                    </a:cubicBezTo>
                    <a:cubicBezTo>
                      <a:pt x="75" y="29"/>
                      <a:pt x="73" y="31"/>
                      <a:pt x="72" y="33"/>
                    </a:cubicBezTo>
                    <a:cubicBezTo>
                      <a:pt x="71" y="35"/>
                      <a:pt x="70" y="37"/>
                      <a:pt x="69" y="39"/>
                    </a:cubicBezTo>
                    <a:cubicBezTo>
                      <a:pt x="69" y="42"/>
                      <a:pt x="68" y="44"/>
                      <a:pt x="67" y="47"/>
                    </a:cubicBezTo>
                    <a:cubicBezTo>
                      <a:pt x="66" y="50"/>
                      <a:pt x="66" y="53"/>
                      <a:pt x="65" y="56"/>
                    </a:cubicBezTo>
                    <a:cubicBezTo>
                      <a:pt x="64" y="62"/>
                      <a:pt x="63" y="68"/>
                      <a:pt x="62" y="74"/>
                    </a:cubicBezTo>
                    <a:cubicBezTo>
                      <a:pt x="62" y="81"/>
                      <a:pt x="62" y="86"/>
                      <a:pt x="62" y="92"/>
                    </a:cubicBezTo>
                    <a:cubicBezTo>
                      <a:pt x="62" y="93"/>
                      <a:pt x="62" y="95"/>
                      <a:pt x="62" y="96"/>
                    </a:cubicBezTo>
                    <a:cubicBezTo>
                      <a:pt x="63" y="103"/>
                      <a:pt x="58" y="109"/>
                      <a:pt x="51" y="110"/>
                    </a:cubicBezTo>
                    <a:lnTo>
                      <a:pt x="50" y="110"/>
                    </a:lnTo>
                    <a:cubicBezTo>
                      <a:pt x="44" y="110"/>
                      <a:pt x="38" y="105"/>
                      <a:pt x="38" y="9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1"/>
              <p:cNvSpPr/>
              <p:nvPr/>
            </p:nvSpPr>
            <p:spPr>
              <a:xfrm>
                <a:off x="196200" y="1319040"/>
                <a:ext cx="62280" cy="93600"/>
              </a:xfrm>
              <a:custGeom>
                <a:rect b="b" l="l" r="r" t="t"/>
                <a:pathLst>
                  <a:path extrusionOk="0" h="260" w="173">
                    <a:moveTo>
                      <a:pt x="39" y="235"/>
                    </a:moveTo>
                    <a:cubicBezTo>
                      <a:pt x="40" y="235"/>
                      <a:pt x="40" y="235"/>
                      <a:pt x="40" y="235"/>
                    </a:cubicBezTo>
                    <a:lnTo>
                      <a:pt x="41" y="235"/>
                    </a:lnTo>
                    <a:cubicBezTo>
                      <a:pt x="42" y="235"/>
                      <a:pt x="42" y="235"/>
                      <a:pt x="43" y="234"/>
                    </a:cubicBezTo>
                    <a:cubicBezTo>
                      <a:pt x="44" y="234"/>
                      <a:pt x="45" y="234"/>
                      <a:pt x="46" y="233"/>
                    </a:cubicBezTo>
                    <a:lnTo>
                      <a:pt x="45" y="234"/>
                    </a:lnTo>
                    <a:cubicBezTo>
                      <a:pt x="46" y="233"/>
                      <a:pt x="48" y="232"/>
                      <a:pt x="50" y="231"/>
                    </a:cubicBezTo>
                    <a:cubicBezTo>
                      <a:pt x="51" y="230"/>
                      <a:pt x="52" y="229"/>
                      <a:pt x="53" y="228"/>
                    </a:cubicBezTo>
                    <a:cubicBezTo>
                      <a:pt x="56" y="226"/>
                      <a:pt x="59" y="223"/>
                      <a:pt x="61" y="221"/>
                    </a:cubicBezTo>
                    <a:cubicBezTo>
                      <a:pt x="65" y="217"/>
                      <a:pt x="68" y="212"/>
                      <a:pt x="71" y="207"/>
                    </a:cubicBezTo>
                    <a:cubicBezTo>
                      <a:pt x="74" y="204"/>
                      <a:pt x="75" y="201"/>
                      <a:pt x="78" y="198"/>
                    </a:cubicBezTo>
                    <a:cubicBezTo>
                      <a:pt x="78" y="195"/>
                      <a:pt x="78" y="192"/>
                      <a:pt x="79" y="189"/>
                    </a:cubicBezTo>
                    <a:cubicBezTo>
                      <a:pt x="80" y="187"/>
                      <a:pt x="80" y="185"/>
                      <a:pt x="81" y="182"/>
                    </a:cubicBezTo>
                    <a:cubicBezTo>
                      <a:pt x="82" y="176"/>
                      <a:pt x="84" y="171"/>
                      <a:pt x="85" y="165"/>
                    </a:cubicBezTo>
                    <a:cubicBezTo>
                      <a:pt x="85" y="161"/>
                      <a:pt x="86" y="158"/>
                      <a:pt x="87" y="154"/>
                    </a:cubicBezTo>
                    <a:cubicBezTo>
                      <a:pt x="87" y="153"/>
                      <a:pt x="87" y="152"/>
                      <a:pt x="87" y="151"/>
                    </a:cubicBezTo>
                    <a:lnTo>
                      <a:pt x="87" y="150"/>
                    </a:lnTo>
                    <a:cubicBezTo>
                      <a:pt x="87" y="149"/>
                      <a:pt x="87" y="148"/>
                      <a:pt x="86" y="148"/>
                    </a:cubicBezTo>
                    <a:cubicBezTo>
                      <a:pt x="86" y="147"/>
                      <a:pt x="85" y="146"/>
                      <a:pt x="85" y="146"/>
                    </a:cubicBezTo>
                    <a:cubicBezTo>
                      <a:pt x="85" y="145"/>
                      <a:pt x="85" y="145"/>
                      <a:pt x="85" y="145"/>
                    </a:cubicBezTo>
                    <a:lnTo>
                      <a:pt x="85" y="146"/>
                    </a:lnTo>
                    <a:cubicBezTo>
                      <a:pt x="84" y="144"/>
                      <a:pt x="84" y="144"/>
                      <a:pt x="83" y="143"/>
                    </a:cubicBezTo>
                    <a:lnTo>
                      <a:pt x="84" y="143"/>
                    </a:lnTo>
                    <a:cubicBezTo>
                      <a:pt x="82" y="142"/>
                      <a:pt x="82" y="141"/>
                      <a:pt x="81" y="141"/>
                    </a:cubicBezTo>
                    <a:cubicBezTo>
                      <a:pt x="81" y="140"/>
                      <a:pt x="80" y="140"/>
                      <a:pt x="80" y="140"/>
                    </a:cubicBezTo>
                    <a:cubicBezTo>
                      <a:pt x="79" y="139"/>
                      <a:pt x="78" y="139"/>
                      <a:pt x="77" y="138"/>
                    </a:cubicBezTo>
                    <a:cubicBezTo>
                      <a:pt x="78" y="139"/>
                      <a:pt x="78" y="139"/>
                      <a:pt x="79" y="139"/>
                    </a:cubicBezTo>
                    <a:cubicBezTo>
                      <a:pt x="78" y="139"/>
                      <a:pt x="77" y="138"/>
                      <a:pt x="76" y="137"/>
                    </a:cubicBezTo>
                    <a:cubicBezTo>
                      <a:pt x="75" y="137"/>
                      <a:pt x="74" y="137"/>
                      <a:pt x="73" y="137"/>
                    </a:cubicBezTo>
                    <a:cubicBezTo>
                      <a:pt x="72" y="136"/>
                      <a:pt x="71" y="136"/>
                      <a:pt x="71" y="136"/>
                    </a:cubicBezTo>
                    <a:cubicBezTo>
                      <a:pt x="70" y="136"/>
                      <a:pt x="69" y="136"/>
                      <a:pt x="68" y="136"/>
                    </a:cubicBezTo>
                    <a:cubicBezTo>
                      <a:pt x="67" y="136"/>
                      <a:pt x="67" y="136"/>
                      <a:pt x="66" y="137"/>
                    </a:cubicBezTo>
                    <a:cubicBezTo>
                      <a:pt x="64" y="137"/>
                      <a:pt x="62" y="137"/>
                      <a:pt x="60" y="138"/>
                    </a:cubicBezTo>
                    <a:cubicBezTo>
                      <a:pt x="60" y="138"/>
                      <a:pt x="59" y="139"/>
                      <a:pt x="58" y="139"/>
                    </a:cubicBezTo>
                    <a:cubicBezTo>
                      <a:pt x="56" y="140"/>
                      <a:pt x="54" y="141"/>
                      <a:pt x="53" y="142"/>
                    </a:cubicBezTo>
                    <a:cubicBezTo>
                      <a:pt x="52" y="143"/>
                      <a:pt x="50" y="144"/>
                      <a:pt x="49" y="144"/>
                    </a:cubicBezTo>
                    <a:cubicBezTo>
                      <a:pt x="47" y="146"/>
                      <a:pt x="46" y="147"/>
                      <a:pt x="45" y="149"/>
                    </a:cubicBezTo>
                    <a:cubicBezTo>
                      <a:pt x="43" y="151"/>
                      <a:pt x="41" y="153"/>
                      <a:pt x="39" y="155"/>
                    </a:cubicBezTo>
                    <a:cubicBezTo>
                      <a:pt x="37" y="158"/>
                      <a:pt x="35" y="162"/>
                      <a:pt x="33" y="165"/>
                    </a:cubicBezTo>
                    <a:cubicBezTo>
                      <a:pt x="32" y="168"/>
                      <a:pt x="31" y="171"/>
                      <a:pt x="29" y="175"/>
                    </a:cubicBezTo>
                    <a:cubicBezTo>
                      <a:pt x="28" y="178"/>
                      <a:pt x="28" y="180"/>
                      <a:pt x="27" y="183"/>
                    </a:cubicBezTo>
                    <a:cubicBezTo>
                      <a:pt x="27" y="186"/>
                      <a:pt x="26" y="189"/>
                      <a:pt x="25" y="193"/>
                    </a:cubicBezTo>
                    <a:cubicBezTo>
                      <a:pt x="25" y="195"/>
                      <a:pt x="25" y="198"/>
                      <a:pt x="25" y="201"/>
                    </a:cubicBezTo>
                    <a:cubicBezTo>
                      <a:pt x="25" y="203"/>
                      <a:pt x="26" y="206"/>
                      <a:pt x="26" y="208"/>
                    </a:cubicBezTo>
                    <a:cubicBezTo>
                      <a:pt x="27" y="211"/>
                      <a:pt x="28" y="215"/>
                      <a:pt x="29" y="218"/>
                    </a:cubicBezTo>
                    <a:cubicBezTo>
                      <a:pt x="30" y="222"/>
                      <a:pt x="32" y="225"/>
                      <a:pt x="33" y="229"/>
                    </a:cubicBezTo>
                    <a:cubicBezTo>
                      <a:pt x="34" y="230"/>
                      <a:pt x="35" y="231"/>
                      <a:pt x="35" y="232"/>
                    </a:cubicBezTo>
                    <a:cubicBezTo>
                      <a:pt x="35" y="232"/>
                      <a:pt x="35" y="233"/>
                      <a:pt x="36" y="233"/>
                    </a:cubicBezTo>
                    <a:lnTo>
                      <a:pt x="36" y="234"/>
                    </a:lnTo>
                    <a:lnTo>
                      <a:pt x="37" y="234"/>
                    </a:lnTo>
                    <a:lnTo>
                      <a:pt x="38" y="235"/>
                    </a:lnTo>
                    <a:cubicBezTo>
                      <a:pt x="39" y="235"/>
                      <a:pt x="39" y="235"/>
                      <a:pt x="39" y="235"/>
                    </a:cubicBezTo>
                    <a:moveTo>
                      <a:pt x="35" y="259"/>
                    </a:moveTo>
                    <a:cubicBezTo>
                      <a:pt x="29" y="258"/>
                      <a:pt x="22" y="254"/>
                      <a:pt x="18" y="249"/>
                    </a:cubicBezTo>
                    <a:cubicBezTo>
                      <a:pt x="13" y="243"/>
                      <a:pt x="10" y="235"/>
                      <a:pt x="7" y="228"/>
                    </a:cubicBezTo>
                    <a:cubicBezTo>
                      <a:pt x="1" y="211"/>
                      <a:pt x="0" y="194"/>
                      <a:pt x="4" y="178"/>
                    </a:cubicBezTo>
                    <a:cubicBezTo>
                      <a:pt x="7" y="161"/>
                      <a:pt x="15" y="146"/>
                      <a:pt x="27" y="133"/>
                    </a:cubicBezTo>
                    <a:cubicBezTo>
                      <a:pt x="37" y="122"/>
                      <a:pt x="52" y="112"/>
                      <a:pt x="67" y="112"/>
                    </a:cubicBezTo>
                    <a:cubicBezTo>
                      <a:pt x="83" y="111"/>
                      <a:pt x="99" y="119"/>
                      <a:pt x="106" y="133"/>
                    </a:cubicBezTo>
                    <a:cubicBezTo>
                      <a:pt x="107" y="134"/>
                      <a:pt x="107" y="136"/>
                      <a:pt x="108" y="137"/>
                    </a:cubicBezTo>
                    <a:cubicBezTo>
                      <a:pt x="114" y="123"/>
                      <a:pt x="119" y="110"/>
                      <a:pt x="124" y="97"/>
                    </a:cubicBezTo>
                    <a:lnTo>
                      <a:pt x="124" y="96"/>
                    </a:lnTo>
                    <a:cubicBezTo>
                      <a:pt x="125" y="94"/>
                      <a:pt x="126" y="93"/>
                      <a:pt x="127" y="90"/>
                    </a:cubicBezTo>
                    <a:cubicBezTo>
                      <a:pt x="127" y="86"/>
                      <a:pt x="128" y="81"/>
                      <a:pt x="128" y="77"/>
                    </a:cubicBezTo>
                    <a:cubicBezTo>
                      <a:pt x="129" y="73"/>
                      <a:pt x="130" y="68"/>
                      <a:pt x="131" y="64"/>
                    </a:cubicBezTo>
                    <a:cubicBezTo>
                      <a:pt x="133" y="58"/>
                      <a:pt x="134" y="51"/>
                      <a:pt x="135" y="45"/>
                    </a:cubicBezTo>
                    <a:cubicBezTo>
                      <a:pt x="137" y="40"/>
                      <a:pt x="138" y="35"/>
                      <a:pt x="140" y="30"/>
                    </a:cubicBezTo>
                    <a:cubicBezTo>
                      <a:pt x="141" y="27"/>
                      <a:pt x="142" y="24"/>
                      <a:pt x="143" y="20"/>
                    </a:cubicBezTo>
                    <a:cubicBezTo>
                      <a:pt x="144" y="18"/>
                      <a:pt x="145" y="15"/>
                      <a:pt x="147" y="12"/>
                    </a:cubicBezTo>
                    <a:cubicBezTo>
                      <a:pt x="148" y="9"/>
                      <a:pt x="149" y="7"/>
                      <a:pt x="152" y="6"/>
                    </a:cubicBezTo>
                    <a:cubicBezTo>
                      <a:pt x="159" y="0"/>
                      <a:pt x="169" y="4"/>
                      <a:pt x="171" y="12"/>
                    </a:cubicBezTo>
                    <a:cubicBezTo>
                      <a:pt x="172" y="16"/>
                      <a:pt x="172" y="19"/>
                      <a:pt x="171" y="22"/>
                    </a:cubicBezTo>
                    <a:cubicBezTo>
                      <a:pt x="170" y="24"/>
                      <a:pt x="170" y="27"/>
                      <a:pt x="169" y="30"/>
                    </a:cubicBezTo>
                    <a:cubicBezTo>
                      <a:pt x="168" y="32"/>
                      <a:pt x="168" y="35"/>
                      <a:pt x="166" y="39"/>
                    </a:cubicBezTo>
                    <a:cubicBezTo>
                      <a:pt x="165" y="45"/>
                      <a:pt x="162" y="52"/>
                      <a:pt x="161" y="59"/>
                    </a:cubicBezTo>
                    <a:cubicBezTo>
                      <a:pt x="156" y="70"/>
                      <a:pt x="153" y="82"/>
                      <a:pt x="149" y="93"/>
                    </a:cubicBezTo>
                    <a:cubicBezTo>
                      <a:pt x="149" y="94"/>
                      <a:pt x="149" y="94"/>
                      <a:pt x="149" y="95"/>
                    </a:cubicBezTo>
                    <a:cubicBezTo>
                      <a:pt x="148" y="98"/>
                      <a:pt x="148" y="101"/>
                      <a:pt x="148" y="104"/>
                    </a:cubicBezTo>
                    <a:cubicBezTo>
                      <a:pt x="147" y="109"/>
                      <a:pt x="147" y="113"/>
                      <a:pt x="146" y="119"/>
                    </a:cubicBezTo>
                    <a:cubicBezTo>
                      <a:pt x="145" y="126"/>
                      <a:pt x="145" y="133"/>
                      <a:pt x="144" y="141"/>
                    </a:cubicBezTo>
                    <a:cubicBezTo>
                      <a:pt x="143" y="148"/>
                      <a:pt x="143" y="155"/>
                      <a:pt x="142" y="162"/>
                    </a:cubicBezTo>
                    <a:lnTo>
                      <a:pt x="142" y="161"/>
                    </a:lnTo>
                    <a:cubicBezTo>
                      <a:pt x="141" y="175"/>
                      <a:pt x="140" y="190"/>
                      <a:pt x="138" y="204"/>
                    </a:cubicBezTo>
                    <a:cubicBezTo>
                      <a:pt x="137" y="218"/>
                      <a:pt x="135" y="232"/>
                      <a:pt x="132" y="246"/>
                    </a:cubicBezTo>
                    <a:cubicBezTo>
                      <a:pt x="131" y="253"/>
                      <a:pt x="125" y="258"/>
                      <a:pt x="118" y="257"/>
                    </a:cubicBezTo>
                    <a:cubicBezTo>
                      <a:pt x="110" y="256"/>
                      <a:pt x="106" y="248"/>
                      <a:pt x="108" y="241"/>
                    </a:cubicBezTo>
                    <a:cubicBezTo>
                      <a:pt x="109" y="237"/>
                      <a:pt x="110" y="233"/>
                      <a:pt x="111" y="229"/>
                    </a:cubicBezTo>
                    <a:cubicBezTo>
                      <a:pt x="115" y="209"/>
                      <a:pt x="117" y="189"/>
                      <a:pt x="119" y="168"/>
                    </a:cubicBezTo>
                    <a:cubicBezTo>
                      <a:pt x="116" y="176"/>
                      <a:pt x="112" y="185"/>
                      <a:pt x="107" y="193"/>
                    </a:cubicBezTo>
                    <a:cubicBezTo>
                      <a:pt x="106" y="196"/>
                      <a:pt x="105" y="198"/>
                      <a:pt x="103" y="200"/>
                    </a:cubicBezTo>
                    <a:cubicBezTo>
                      <a:pt x="103" y="202"/>
                      <a:pt x="103" y="204"/>
                      <a:pt x="102" y="206"/>
                    </a:cubicBezTo>
                    <a:cubicBezTo>
                      <a:pt x="101" y="207"/>
                      <a:pt x="99" y="208"/>
                      <a:pt x="98" y="210"/>
                    </a:cubicBezTo>
                    <a:cubicBezTo>
                      <a:pt x="96" y="212"/>
                      <a:pt x="95" y="214"/>
                      <a:pt x="94" y="217"/>
                    </a:cubicBezTo>
                    <a:cubicBezTo>
                      <a:pt x="89" y="224"/>
                      <a:pt x="83" y="232"/>
                      <a:pt x="77" y="238"/>
                    </a:cubicBezTo>
                    <a:cubicBezTo>
                      <a:pt x="71" y="244"/>
                      <a:pt x="66" y="249"/>
                      <a:pt x="59" y="253"/>
                    </a:cubicBezTo>
                    <a:cubicBezTo>
                      <a:pt x="55" y="255"/>
                      <a:pt x="52" y="257"/>
                      <a:pt x="48" y="258"/>
                    </a:cubicBezTo>
                    <a:cubicBezTo>
                      <a:pt x="46" y="259"/>
                      <a:pt x="43" y="259"/>
                      <a:pt x="40" y="259"/>
                    </a:cubicBezTo>
                    <a:cubicBezTo>
                      <a:pt x="39" y="259"/>
                      <a:pt x="37" y="259"/>
                      <a:pt x="35" y="25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1"/>
              <p:cNvSpPr/>
              <p:nvPr/>
            </p:nvSpPr>
            <p:spPr>
              <a:xfrm>
                <a:off x="269640" y="1362240"/>
                <a:ext cx="33120" cy="33480"/>
              </a:xfrm>
              <a:custGeom>
                <a:rect b="b" l="l" r="r" t="t"/>
                <a:pathLst>
                  <a:path extrusionOk="0" h="93" w="92">
                    <a:moveTo>
                      <a:pt x="70" y="89"/>
                    </a:moveTo>
                    <a:cubicBezTo>
                      <a:pt x="60" y="81"/>
                      <a:pt x="51" y="73"/>
                      <a:pt x="42" y="64"/>
                    </a:cubicBezTo>
                    <a:cubicBezTo>
                      <a:pt x="28" y="52"/>
                      <a:pt x="14" y="40"/>
                      <a:pt x="4" y="24"/>
                    </a:cubicBezTo>
                    <a:cubicBezTo>
                      <a:pt x="5" y="24"/>
                      <a:pt x="5" y="25"/>
                      <a:pt x="5" y="25"/>
                    </a:cubicBezTo>
                    <a:cubicBezTo>
                      <a:pt x="3" y="22"/>
                      <a:pt x="1" y="19"/>
                      <a:pt x="1" y="15"/>
                    </a:cubicBezTo>
                    <a:cubicBezTo>
                      <a:pt x="0" y="12"/>
                      <a:pt x="1" y="7"/>
                      <a:pt x="4" y="5"/>
                    </a:cubicBezTo>
                    <a:cubicBezTo>
                      <a:pt x="6" y="2"/>
                      <a:pt x="9" y="0"/>
                      <a:pt x="12" y="0"/>
                    </a:cubicBezTo>
                    <a:cubicBezTo>
                      <a:pt x="15" y="0"/>
                      <a:pt x="17" y="0"/>
                      <a:pt x="19" y="1"/>
                    </a:cubicBezTo>
                    <a:cubicBezTo>
                      <a:pt x="25" y="3"/>
                      <a:pt x="29" y="9"/>
                      <a:pt x="28" y="15"/>
                    </a:cubicBezTo>
                    <a:cubicBezTo>
                      <a:pt x="31" y="18"/>
                      <a:pt x="33" y="21"/>
                      <a:pt x="35" y="23"/>
                    </a:cubicBezTo>
                    <a:cubicBezTo>
                      <a:pt x="43" y="32"/>
                      <a:pt x="51" y="40"/>
                      <a:pt x="60" y="48"/>
                    </a:cubicBezTo>
                    <a:cubicBezTo>
                      <a:pt x="68" y="56"/>
                      <a:pt x="77" y="63"/>
                      <a:pt x="85" y="70"/>
                    </a:cubicBezTo>
                    <a:cubicBezTo>
                      <a:pt x="90" y="74"/>
                      <a:pt x="91" y="82"/>
                      <a:pt x="86" y="87"/>
                    </a:cubicBezTo>
                    <a:cubicBezTo>
                      <a:pt x="84" y="90"/>
                      <a:pt x="81" y="92"/>
                      <a:pt x="77" y="92"/>
                    </a:cubicBezTo>
                    <a:cubicBezTo>
                      <a:pt x="74" y="92"/>
                      <a:pt x="72" y="91"/>
                      <a:pt x="70" y="8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>
                <a:off x="271440" y="1362240"/>
                <a:ext cx="40320" cy="48600"/>
              </a:xfrm>
              <a:custGeom>
                <a:rect b="b" l="l" r="r" t="t"/>
                <a:pathLst>
                  <a:path extrusionOk="0" h="135" w="112">
                    <a:moveTo>
                      <a:pt x="12" y="134"/>
                    </a:moveTo>
                    <a:cubicBezTo>
                      <a:pt x="6" y="134"/>
                      <a:pt x="0" y="129"/>
                      <a:pt x="0" y="122"/>
                    </a:cubicBezTo>
                    <a:cubicBezTo>
                      <a:pt x="0" y="118"/>
                      <a:pt x="1" y="114"/>
                      <a:pt x="2" y="109"/>
                    </a:cubicBezTo>
                    <a:cubicBezTo>
                      <a:pt x="3" y="105"/>
                      <a:pt x="4" y="100"/>
                      <a:pt x="6" y="95"/>
                    </a:cubicBezTo>
                    <a:cubicBezTo>
                      <a:pt x="9" y="87"/>
                      <a:pt x="13" y="79"/>
                      <a:pt x="17" y="71"/>
                    </a:cubicBezTo>
                    <a:cubicBezTo>
                      <a:pt x="21" y="62"/>
                      <a:pt x="27" y="55"/>
                      <a:pt x="32" y="47"/>
                    </a:cubicBezTo>
                    <a:cubicBezTo>
                      <a:pt x="40" y="34"/>
                      <a:pt x="50" y="21"/>
                      <a:pt x="62" y="11"/>
                    </a:cubicBezTo>
                    <a:cubicBezTo>
                      <a:pt x="68" y="6"/>
                      <a:pt x="75" y="2"/>
                      <a:pt x="83" y="1"/>
                    </a:cubicBezTo>
                    <a:cubicBezTo>
                      <a:pt x="89" y="0"/>
                      <a:pt x="95" y="2"/>
                      <a:pt x="100" y="3"/>
                    </a:cubicBezTo>
                    <a:cubicBezTo>
                      <a:pt x="107" y="5"/>
                      <a:pt x="111" y="13"/>
                      <a:pt x="109" y="19"/>
                    </a:cubicBezTo>
                    <a:cubicBezTo>
                      <a:pt x="107" y="26"/>
                      <a:pt x="100" y="30"/>
                      <a:pt x="93" y="28"/>
                    </a:cubicBezTo>
                    <a:cubicBezTo>
                      <a:pt x="91" y="27"/>
                      <a:pt x="88" y="26"/>
                      <a:pt x="86" y="26"/>
                    </a:cubicBezTo>
                    <a:cubicBezTo>
                      <a:pt x="85" y="26"/>
                      <a:pt x="85" y="26"/>
                      <a:pt x="84" y="26"/>
                    </a:cubicBezTo>
                    <a:cubicBezTo>
                      <a:pt x="84" y="26"/>
                      <a:pt x="83" y="27"/>
                      <a:pt x="82" y="27"/>
                    </a:cubicBezTo>
                    <a:cubicBezTo>
                      <a:pt x="82" y="27"/>
                      <a:pt x="83" y="27"/>
                      <a:pt x="83" y="26"/>
                    </a:cubicBezTo>
                    <a:cubicBezTo>
                      <a:pt x="83" y="27"/>
                      <a:pt x="81" y="27"/>
                      <a:pt x="81" y="28"/>
                    </a:cubicBezTo>
                    <a:cubicBezTo>
                      <a:pt x="79" y="29"/>
                      <a:pt x="78" y="30"/>
                      <a:pt x="77" y="31"/>
                    </a:cubicBezTo>
                    <a:cubicBezTo>
                      <a:pt x="74" y="33"/>
                      <a:pt x="71" y="36"/>
                      <a:pt x="69" y="38"/>
                    </a:cubicBezTo>
                    <a:cubicBezTo>
                      <a:pt x="63" y="45"/>
                      <a:pt x="58" y="52"/>
                      <a:pt x="53" y="59"/>
                    </a:cubicBezTo>
                    <a:cubicBezTo>
                      <a:pt x="46" y="68"/>
                      <a:pt x="41" y="77"/>
                      <a:pt x="35" y="87"/>
                    </a:cubicBezTo>
                    <a:cubicBezTo>
                      <a:pt x="33" y="92"/>
                      <a:pt x="30" y="97"/>
                      <a:pt x="28" y="102"/>
                    </a:cubicBezTo>
                    <a:cubicBezTo>
                      <a:pt x="27" y="106"/>
                      <a:pt x="26" y="109"/>
                      <a:pt x="25" y="113"/>
                    </a:cubicBezTo>
                    <a:cubicBezTo>
                      <a:pt x="24" y="117"/>
                      <a:pt x="24" y="121"/>
                      <a:pt x="24" y="124"/>
                    </a:cubicBezTo>
                    <a:cubicBezTo>
                      <a:pt x="23" y="130"/>
                      <a:pt x="17" y="134"/>
                      <a:pt x="12" y="13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>
                <a:off x="346320" y="1306080"/>
                <a:ext cx="50400" cy="133920"/>
              </a:xfrm>
              <a:custGeom>
                <a:rect b="b" l="l" r="r" t="t"/>
                <a:pathLst>
                  <a:path extrusionOk="0" h="372" w="140">
                    <a:moveTo>
                      <a:pt x="27" y="366"/>
                    </a:moveTo>
                    <a:cubicBezTo>
                      <a:pt x="21" y="364"/>
                      <a:pt x="16" y="362"/>
                      <a:pt x="11" y="359"/>
                    </a:cubicBezTo>
                    <a:cubicBezTo>
                      <a:pt x="9" y="357"/>
                      <a:pt x="7" y="354"/>
                      <a:pt x="5" y="352"/>
                    </a:cubicBezTo>
                    <a:cubicBezTo>
                      <a:pt x="3" y="349"/>
                      <a:pt x="2" y="346"/>
                      <a:pt x="2" y="343"/>
                    </a:cubicBezTo>
                    <a:cubicBezTo>
                      <a:pt x="0" y="336"/>
                      <a:pt x="4" y="329"/>
                      <a:pt x="10" y="328"/>
                    </a:cubicBezTo>
                    <a:cubicBezTo>
                      <a:pt x="17" y="327"/>
                      <a:pt x="23" y="331"/>
                      <a:pt x="26" y="337"/>
                    </a:cubicBezTo>
                    <a:cubicBezTo>
                      <a:pt x="26" y="338"/>
                      <a:pt x="26" y="338"/>
                      <a:pt x="26" y="339"/>
                    </a:cubicBezTo>
                    <a:lnTo>
                      <a:pt x="27" y="339"/>
                    </a:lnTo>
                    <a:lnTo>
                      <a:pt x="27" y="340"/>
                    </a:lnTo>
                    <a:lnTo>
                      <a:pt x="28" y="341"/>
                    </a:lnTo>
                    <a:cubicBezTo>
                      <a:pt x="30" y="342"/>
                      <a:pt x="33" y="343"/>
                      <a:pt x="35" y="343"/>
                    </a:cubicBezTo>
                    <a:cubicBezTo>
                      <a:pt x="38" y="345"/>
                      <a:pt x="41" y="345"/>
                      <a:pt x="44" y="346"/>
                    </a:cubicBezTo>
                    <a:cubicBezTo>
                      <a:pt x="47" y="346"/>
                      <a:pt x="49" y="347"/>
                      <a:pt x="51" y="347"/>
                    </a:cubicBezTo>
                    <a:cubicBezTo>
                      <a:pt x="53" y="348"/>
                      <a:pt x="55" y="348"/>
                      <a:pt x="58" y="348"/>
                    </a:cubicBezTo>
                    <a:cubicBezTo>
                      <a:pt x="59" y="347"/>
                      <a:pt x="62" y="347"/>
                      <a:pt x="63" y="347"/>
                    </a:cubicBezTo>
                    <a:cubicBezTo>
                      <a:pt x="65" y="346"/>
                      <a:pt x="66" y="346"/>
                      <a:pt x="68" y="346"/>
                    </a:cubicBezTo>
                    <a:cubicBezTo>
                      <a:pt x="69" y="345"/>
                      <a:pt x="70" y="345"/>
                      <a:pt x="70" y="345"/>
                    </a:cubicBezTo>
                    <a:cubicBezTo>
                      <a:pt x="71" y="345"/>
                      <a:pt x="71" y="344"/>
                      <a:pt x="72" y="344"/>
                    </a:cubicBezTo>
                    <a:cubicBezTo>
                      <a:pt x="72" y="343"/>
                      <a:pt x="73" y="343"/>
                      <a:pt x="73" y="343"/>
                    </a:cubicBezTo>
                    <a:cubicBezTo>
                      <a:pt x="74" y="342"/>
                      <a:pt x="74" y="342"/>
                      <a:pt x="75" y="341"/>
                    </a:cubicBezTo>
                    <a:cubicBezTo>
                      <a:pt x="76" y="341"/>
                      <a:pt x="76" y="340"/>
                      <a:pt x="76" y="339"/>
                    </a:cubicBezTo>
                    <a:lnTo>
                      <a:pt x="77" y="339"/>
                    </a:lnTo>
                    <a:lnTo>
                      <a:pt x="77" y="338"/>
                    </a:lnTo>
                    <a:cubicBezTo>
                      <a:pt x="77" y="339"/>
                      <a:pt x="77" y="339"/>
                      <a:pt x="77" y="339"/>
                    </a:cubicBezTo>
                    <a:cubicBezTo>
                      <a:pt x="77" y="338"/>
                      <a:pt x="77" y="337"/>
                      <a:pt x="78" y="336"/>
                    </a:cubicBezTo>
                    <a:cubicBezTo>
                      <a:pt x="79" y="335"/>
                      <a:pt x="79" y="334"/>
                      <a:pt x="79" y="332"/>
                    </a:cubicBezTo>
                    <a:cubicBezTo>
                      <a:pt x="80" y="329"/>
                      <a:pt x="80" y="327"/>
                      <a:pt x="80" y="325"/>
                    </a:cubicBezTo>
                    <a:cubicBezTo>
                      <a:pt x="80" y="321"/>
                      <a:pt x="80" y="317"/>
                      <a:pt x="80" y="312"/>
                    </a:cubicBezTo>
                    <a:cubicBezTo>
                      <a:pt x="80" y="306"/>
                      <a:pt x="79" y="300"/>
                      <a:pt x="78" y="294"/>
                    </a:cubicBezTo>
                    <a:cubicBezTo>
                      <a:pt x="77" y="289"/>
                      <a:pt x="76" y="283"/>
                      <a:pt x="74" y="278"/>
                    </a:cubicBezTo>
                    <a:cubicBezTo>
                      <a:pt x="72" y="271"/>
                      <a:pt x="70" y="265"/>
                      <a:pt x="69" y="259"/>
                    </a:cubicBezTo>
                    <a:cubicBezTo>
                      <a:pt x="65" y="247"/>
                      <a:pt x="61" y="235"/>
                      <a:pt x="57" y="223"/>
                    </a:cubicBezTo>
                    <a:cubicBezTo>
                      <a:pt x="56" y="219"/>
                      <a:pt x="55" y="215"/>
                      <a:pt x="54" y="211"/>
                    </a:cubicBezTo>
                    <a:cubicBezTo>
                      <a:pt x="53" y="208"/>
                      <a:pt x="52" y="205"/>
                      <a:pt x="51" y="203"/>
                    </a:cubicBezTo>
                    <a:cubicBezTo>
                      <a:pt x="49" y="196"/>
                      <a:pt x="48" y="189"/>
                      <a:pt x="46" y="181"/>
                    </a:cubicBezTo>
                    <a:cubicBezTo>
                      <a:pt x="42" y="167"/>
                      <a:pt x="41" y="152"/>
                      <a:pt x="40" y="138"/>
                    </a:cubicBezTo>
                    <a:cubicBezTo>
                      <a:pt x="40" y="130"/>
                      <a:pt x="40" y="122"/>
                      <a:pt x="41" y="113"/>
                    </a:cubicBezTo>
                    <a:cubicBezTo>
                      <a:pt x="42" y="103"/>
                      <a:pt x="44" y="95"/>
                      <a:pt x="47" y="85"/>
                    </a:cubicBezTo>
                    <a:cubicBezTo>
                      <a:pt x="50" y="73"/>
                      <a:pt x="55" y="59"/>
                      <a:pt x="61" y="47"/>
                    </a:cubicBezTo>
                    <a:cubicBezTo>
                      <a:pt x="67" y="35"/>
                      <a:pt x="74" y="23"/>
                      <a:pt x="85" y="14"/>
                    </a:cubicBezTo>
                    <a:cubicBezTo>
                      <a:pt x="94" y="6"/>
                      <a:pt x="107" y="0"/>
                      <a:pt x="119" y="4"/>
                    </a:cubicBezTo>
                    <a:cubicBezTo>
                      <a:pt x="131" y="7"/>
                      <a:pt x="136" y="20"/>
                      <a:pt x="138" y="31"/>
                    </a:cubicBezTo>
                    <a:cubicBezTo>
                      <a:pt x="139" y="34"/>
                      <a:pt x="139" y="36"/>
                      <a:pt x="139" y="39"/>
                    </a:cubicBezTo>
                    <a:cubicBezTo>
                      <a:pt x="139" y="43"/>
                      <a:pt x="138" y="46"/>
                      <a:pt x="137" y="50"/>
                    </a:cubicBezTo>
                    <a:cubicBezTo>
                      <a:pt x="136" y="57"/>
                      <a:pt x="134" y="64"/>
                      <a:pt x="131" y="70"/>
                    </a:cubicBezTo>
                    <a:cubicBezTo>
                      <a:pt x="127" y="80"/>
                      <a:pt x="120" y="92"/>
                      <a:pt x="108" y="92"/>
                    </a:cubicBezTo>
                    <a:cubicBezTo>
                      <a:pt x="103" y="92"/>
                      <a:pt x="99" y="89"/>
                      <a:pt x="95" y="86"/>
                    </a:cubicBezTo>
                    <a:cubicBezTo>
                      <a:pt x="91" y="82"/>
                      <a:pt x="90" y="76"/>
                      <a:pt x="90" y="70"/>
                    </a:cubicBezTo>
                    <a:cubicBezTo>
                      <a:pt x="89" y="64"/>
                      <a:pt x="90" y="57"/>
                      <a:pt x="91" y="51"/>
                    </a:cubicBezTo>
                    <a:cubicBezTo>
                      <a:pt x="92" y="44"/>
                      <a:pt x="98" y="39"/>
                      <a:pt x="105" y="40"/>
                    </a:cubicBezTo>
                    <a:cubicBezTo>
                      <a:pt x="109" y="41"/>
                      <a:pt x="112" y="43"/>
                      <a:pt x="114" y="46"/>
                    </a:cubicBezTo>
                    <a:cubicBezTo>
                      <a:pt x="114" y="45"/>
                      <a:pt x="114" y="43"/>
                      <a:pt x="114" y="42"/>
                    </a:cubicBezTo>
                    <a:cubicBezTo>
                      <a:pt x="115" y="40"/>
                      <a:pt x="115" y="37"/>
                      <a:pt x="115" y="35"/>
                    </a:cubicBezTo>
                    <a:cubicBezTo>
                      <a:pt x="115" y="34"/>
                      <a:pt x="114" y="34"/>
                      <a:pt x="114" y="34"/>
                    </a:cubicBezTo>
                    <a:cubicBezTo>
                      <a:pt x="114" y="33"/>
                      <a:pt x="114" y="32"/>
                      <a:pt x="114" y="32"/>
                    </a:cubicBezTo>
                    <a:cubicBezTo>
                      <a:pt x="114" y="31"/>
                      <a:pt x="113" y="29"/>
                      <a:pt x="112" y="28"/>
                    </a:cubicBezTo>
                    <a:cubicBezTo>
                      <a:pt x="112" y="27"/>
                      <a:pt x="112" y="27"/>
                      <a:pt x="112" y="27"/>
                    </a:cubicBezTo>
                    <a:lnTo>
                      <a:pt x="111" y="27"/>
                    </a:lnTo>
                    <a:lnTo>
                      <a:pt x="110" y="27"/>
                    </a:lnTo>
                    <a:lnTo>
                      <a:pt x="109" y="27"/>
                    </a:lnTo>
                    <a:lnTo>
                      <a:pt x="108" y="28"/>
                    </a:lnTo>
                    <a:lnTo>
                      <a:pt x="109" y="27"/>
                    </a:lnTo>
                    <a:cubicBezTo>
                      <a:pt x="108" y="28"/>
                      <a:pt x="108" y="28"/>
                      <a:pt x="107" y="28"/>
                    </a:cubicBezTo>
                    <a:cubicBezTo>
                      <a:pt x="106" y="28"/>
                      <a:pt x="105" y="29"/>
                      <a:pt x="104" y="29"/>
                    </a:cubicBezTo>
                    <a:cubicBezTo>
                      <a:pt x="103" y="30"/>
                      <a:pt x="102" y="31"/>
                      <a:pt x="101" y="32"/>
                    </a:cubicBezTo>
                    <a:cubicBezTo>
                      <a:pt x="100" y="33"/>
                      <a:pt x="98" y="34"/>
                      <a:pt x="97" y="36"/>
                    </a:cubicBezTo>
                    <a:cubicBezTo>
                      <a:pt x="95" y="38"/>
                      <a:pt x="93" y="41"/>
                      <a:pt x="90" y="44"/>
                    </a:cubicBezTo>
                    <a:cubicBezTo>
                      <a:pt x="87" y="49"/>
                      <a:pt x="84" y="53"/>
                      <a:pt x="81" y="59"/>
                    </a:cubicBezTo>
                    <a:cubicBezTo>
                      <a:pt x="79" y="65"/>
                      <a:pt x="76" y="71"/>
                      <a:pt x="73" y="78"/>
                    </a:cubicBezTo>
                    <a:cubicBezTo>
                      <a:pt x="70" y="86"/>
                      <a:pt x="68" y="94"/>
                      <a:pt x="66" y="102"/>
                    </a:cubicBezTo>
                    <a:cubicBezTo>
                      <a:pt x="65" y="110"/>
                      <a:pt x="63" y="119"/>
                      <a:pt x="62" y="128"/>
                    </a:cubicBezTo>
                    <a:cubicBezTo>
                      <a:pt x="62" y="132"/>
                      <a:pt x="62" y="136"/>
                      <a:pt x="62" y="140"/>
                    </a:cubicBezTo>
                    <a:cubicBezTo>
                      <a:pt x="63" y="150"/>
                      <a:pt x="64" y="159"/>
                      <a:pt x="66" y="169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8" y="179"/>
                      <a:pt x="70" y="188"/>
                      <a:pt x="73" y="197"/>
                    </a:cubicBezTo>
                    <a:cubicBezTo>
                      <a:pt x="73" y="201"/>
                      <a:pt x="74" y="204"/>
                      <a:pt x="76" y="208"/>
                    </a:cubicBezTo>
                    <a:cubicBezTo>
                      <a:pt x="77" y="211"/>
                      <a:pt x="78" y="215"/>
                      <a:pt x="79" y="219"/>
                    </a:cubicBezTo>
                    <a:lnTo>
                      <a:pt x="79" y="220"/>
                    </a:lnTo>
                    <a:cubicBezTo>
                      <a:pt x="79" y="219"/>
                      <a:pt x="79" y="219"/>
                      <a:pt x="79" y="219"/>
                    </a:cubicBezTo>
                    <a:cubicBezTo>
                      <a:pt x="81" y="226"/>
                      <a:pt x="83" y="233"/>
                      <a:pt x="86" y="240"/>
                    </a:cubicBezTo>
                    <a:cubicBezTo>
                      <a:pt x="86" y="239"/>
                      <a:pt x="86" y="239"/>
                      <a:pt x="86" y="239"/>
                    </a:cubicBezTo>
                    <a:cubicBezTo>
                      <a:pt x="94" y="263"/>
                      <a:pt x="102" y="288"/>
                      <a:pt x="103" y="314"/>
                    </a:cubicBezTo>
                    <a:cubicBezTo>
                      <a:pt x="104" y="321"/>
                      <a:pt x="104" y="327"/>
                      <a:pt x="103" y="334"/>
                    </a:cubicBezTo>
                    <a:cubicBezTo>
                      <a:pt x="102" y="341"/>
                      <a:pt x="100" y="346"/>
                      <a:pt x="97" y="352"/>
                    </a:cubicBezTo>
                    <a:cubicBezTo>
                      <a:pt x="94" y="357"/>
                      <a:pt x="89" y="362"/>
                      <a:pt x="84" y="364"/>
                    </a:cubicBezTo>
                    <a:cubicBezTo>
                      <a:pt x="78" y="368"/>
                      <a:pt x="72" y="370"/>
                      <a:pt x="66" y="371"/>
                    </a:cubicBezTo>
                    <a:cubicBezTo>
                      <a:pt x="62" y="371"/>
                      <a:pt x="59" y="371"/>
                      <a:pt x="56" y="371"/>
                    </a:cubicBezTo>
                    <a:cubicBezTo>
                      <a:pt x="46" y="371"/>
                      <a:pt x="36" y="369"/>
                      <a:pt x="27" y="36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>
                <a:off x="358560" y="1446840"/>
                <a:ext cx="32760" cy="35280"/>
              </a:xfrm>
              <a:custGeom>
                <a:rect b="b" l="l" r="r" t="t"/>
                <a:pathLst>
                  <a:path extrusionOk="0" h="98" w="91">
                    <a:moveTo>
                      <a:pt x="21" y="93"/>
                    </a:moveTo>
                    <a:cubicBezTo>
                      <a:pt x="15" y="91"/>
                      <a:pt x="12" y="86"/>
                      <a:pt x="9" y="82"/>
                    </a:cubicBezTo>
                    <a:cubicBezTo>
                      <a:pt x="3" y="72"/>
                      <a:pt x="0" y="61"/>
                      <a:pt x="2" y="50"/>
                    </a:cubicBezTo>
                    <a:cubicBezTo>
                      <a:pt x="3" y="44"/>
                      <a:pt x="4" y="39"/>
                      <a:pt x="7" y="35"/>
                    </a:cubicBezTo>
                    <a:cubicBezTo>
                      <a:pt x="11" y="31"/>
                      <a:pt x="15" y="29"/>
                      <a:pt x="21" y="30"/>
                    </a:cubicBezTo>
                    <a:cubicBezTo>
                      <a:pt x="28" y="31"/>
                      <a:pt x="31" y="38"/>
                      <a:pt x="33" y="45"/>
                    </a:cubicBezTo>
                    <a:cubicBezTo>
                      <a:pt x="36" y="51"/>
                      <a:pt x="33" y="58"/>
                      <a:pt x="26" y="61"/>
                    </a:cubicBezTo>
                    <a:cubicBezTo>
                      <a:pt x="27" y="61"/>
                      <a:pt x="27" y="62"/>
                      <a:pt x="27" y="63"/>
                    </a:cubicBezTo>
                    <a:cubicBezTo>
                      <a:pt x="28" y="64"/>
                      <a:pt x="28" y="65"/>
                      <a:pt x="29" y="67"/>
                    </a:cubicBezTo>
                    <a:cubicBezTo>
                      <a:pt x="29" y="68"/>
                      <a:pt x="30" y="69"/>
                      <a:pt x="31" y="70"/>
                    </a:cubicBezTo>
                    <a:cubicBezTo>
                      <a:pt x="31" y="71"/>
                      <a:pt x="31" y="71"/>
                      <a:pt x="31" y="71"/>
                    </a:cubicBezTo>
                    <a:lnTo>
                      <a:pt x="32" y="71"/>
                    </a:lnTo>
                    <a:lnTo>
                      <a:pt x="32" y="72"/>
                    </a:lnTo>
                    <a:cubicBezTo>
                      <a:pt x="33" y="72"/>
                      <a:pt x="33" y="72"/>
                      <a:pt x="33" y="72"/>
                    </a:cubicBezTo>
                    <a:lnTo>
                      <a:pt x="34" y="72"/>
                    </a:lnTo>
                    <a:lnTo>
                      <a:pt x="35" y="72"/>
                    </a:lnTo>
                    <a:lnTo>
                      <a:pt x="36" y="72"/>
                    </a:lnTo>
                    <a:cubicBezTo>
                      <a:pt x="37" y="71"/>
                      <a:pt x="37" y="71"/>
                      <a:pt x="38" y="71"/>
                    </a:cubicBezTo>
                    <a:lnTo>
                      <a:pt x="39" y="70"/>
                    </a:lnTo>
                    <a:cubicBezTo>
                      <a:pt x="41" y="69"/>
                      <a:pt x="42" y="68"/>
                      <a:pt x="44" y="67"/>
                    </a:cubicBezTo>
                    <a:cubicBezTo>
                      <a:pt x="45" y="65"/>
                      <a:pt x="47" y="64"/>
                      <a:pt x="49" y="63"/>
                    </a:cubicBezTo>
                    <a:cubicBezTo>
                      <a:pt x="50" y="61"/>
                      <a:pt x="52" y="59"/>
                      <a:pt x="53" y="57"/>
                    </a:cubicBezTo>
                    <a:cubicBezTo>
                      <a:pt x="55" y="54"/>
                      <a:pt x="57" y="50"/>
                      <a:pt x="59" y="47"/>
                    </a:cubicBezTo>
                    <a:cubicBezTo>
                      <a:pt x="60" y="44"/>
                      <a:pt x="62" y="42"/>
                      <a:pt x="63" y="39"/>
                    </a:cubicBezTo>
                    <a:cubicBezTo>
                      <a:pt x="63" y="37"/>
                      <a:pt x="64" y="35"/>
                      <a:pt x="64" y="33"/>
                    </a:cubicBezTo>
                    <a:cubicBezTo>
                      <a:pt x="64" y="34"/>
                      <a:pt x="64" y="35"/>
                      <a:pt x="64" y="35"/>
                    </a:cubicBezTo>
                    <a:cubicBezTo>
                      <a:pt x="64" y="33"/>
                      <a:pt x="64" y="32"/>
                      <a:pt x="65" y="31"/>
                    </a:cubicBezTo>
                    <a:lnTo>
                      <a:pt x="65" y="32"/>
                    </a:lnTo>
                    <a:cubicBezTo>
                      <a:pt x="65" y="31"/>
                      <a:pt x="65" y="29"/>
                      <a:pt x="65" y="28"/>
                    </a:cubicBezTo>
                    <a:cubicBezTo>
                      <a:pt x="65" y="29"/>
                      <a:pt x="65" y="29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lnTo>
                      <a:pt x="64" y="26"/>
                    </a:lnTo>
                    <a:lnTo>
                      <a:pt x="64" y="25"/>
                    </a:lnTo>
                    <a:lnTo>
                      <a:pt x="63" y="25"/>
                    </a:lnTo>
                    <a:lnTo>
                      <a:pt x="63" y="24"/>
                    </a:lnTo>
                    <a:cubicBezTo>
                      <a:pt x="62" y="24"/>
                      <a:pt x="61" y="24"/>
                      <a:pt x="60" y="24"/>
                    </a:cubicBezTo>
                    <a:cubicBezTo>
                      <a:pt x="61" y="24"/>
                      <a:pt x="61" y="24"/>
                      <a:pt x="62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4"/>
                      <a:pt x="60" y="24"/>
                      <a:pt x="59" y="24"/>
                    </a:cubicBezTo>
                    <a:cubicBezTo>
                      <a:pt x="57" y="24"/>
                      <a:pt x="55" y="25"/>
                      <a:pt x="53" y="25"/>
                    </a:cubicBezTo>
                    <a:cubicBezTo>
                      <a:pt x="47" y="26"/>
                      <a:pt x="40" y="21"/>
                      <a:pt x="40" y="14"/>
                    </a:cubicBezTo>
                    <a:cubicBezTo>
                      <a:pt x="39" y="8"/>
                      <a:pt x="44" y="2"/>
                      <a:pt x="50" y="1"/>
                    </a:cubicBezTo>
                    <a:cubicBezTo>
                      <a:pt x="56" y="0"/>
                      <a:pt x="61" y="0"/>
                      <a:pt x="67" y="1"/>
                    </a:cubicBezTo>
                    <a:cubicBezTo>
                      <a:pt x="73" y="2"/>
                      <a:pt x="78" y="5"/>
                      <a:pt x="82" y="10"/>
                    </a:cubicBezTo>
                    <a:cubicBezTo>
                      <a:pt x="90" y="19"/>
                      <a:pt x="89" y="33"/>
                      <a:pt x="86" y="44"/>
                    </a:cubicBezTo>
                    <a:cubicBezTo>
                      <a:pt x="84" y="50"/>
                      <a:pt x="82" y="55"/>
                      <a:pt x="79" y="60"/>
                    </a:cubicBezTo>
                    <a:cubicBezTo>
                      <a:pt x="75" y="66"/>
                      <a:pt x="72" y="72"/>
                      <a:pt x="68" y="77"/>
                    </a:cubicBezTo>
                    <a:cubicBezTo>
                      <a:pt x="64" y="82"/>
                      <a:pt x="59" y="86"/>
                      <a:pt x="53" y="90"/>
                    </a:cubicBezTo>
                    <a:cubicBezTo>
                      <a:pt x="48" y="93"/>
                      <a:pt x="42" y="96"/>
                      <a:pt x="36" y="96"/>
                    </a:cubicBezTo>
                    <a:cubicBezTo>
                      <a:pt x="35" y="97"/>
                      <a:pt x="34" y="97"/>
                      <a:pt x="33" y="97"/>
                    </a:cubicBezTo>
                    <a:cubicBezTo>
                      <a:pt x="29" y="97"/>
                      <a:pt x="25" y="96"/>
                      <a:pt x="21" y="9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>
                <a:off x="344880" y="1253880"/>
                <a:ext cx="24480" cy="52920"/>
              </a:xfrm>
              <a:custGeom>
                <a:rect b="b" l="l" r="r" t="t"/>
                <a:pathLst>
                  <a:path extrusionOk="0" h="147" w="68">
                    <a:moveTo>
                      <a:pt x="17" y="135"/>
                    </a:moveTo>
                    <a:cubicBezTo>
                      <a:pt x="17" y="128"/>
                      <a:pt x="17" y="121"/>
                      <a:pt x="17" y="114"/>
                    </a:cubicBezTo>
                    <a:cubicBezTo>
                      <a:pt x="17" y="112"/>
                      <a:pt x="17" y="109"/>
                      <a:pt x="18" y="107"/>
                    </a:cubicBezTo>
                    <a:cubicBezTo>
                      <a:pt x="18" y="105"/>
                      <a:pt x="18" y="103"/>
                      <a:pt x="18" y="101"/>
                    </a:cubicBezTo>
                    <a:cubicBezTo>
                      <a:pt x="18" y="98"/>
                      <a:pt x="18" y="95"/>
                      <a:pt x="19" y="92"/>
                    </a:cubicBezTo>
                    <a:cubicBezTo>
                      <a:pt x="16" y="93"/>
                      <a:pt x="14" y="93"/>
                      <a:pt x="11" y="92"/>
                    </a:cubicBezTo>
                    <a:cubicBezTo>
                      <a:pt x="4" y="90"/>
                      <a:pt x="0" y="82"/>
                      <a:pt x="3" y="75"/>
                    </a:cubicBezTo>
                    <a:cubicBezTo>
                      <a:pt x="6" y="69"/>
                      <a:pt x="10" y="63"/>
                      <a:pt x="14" y="57"/>
                    </a:cubicBezTo>
                    <a:cubicBezTo>
                      <a:pt x="17" y="53"/>
                      <a:pt x="20" y="49"/>
                      <a:pt x="23" y="45"/>
                    </a:cubicBezTo>
                    <a:cubicBezTo>
                      <a:pt x="27" y="39"/>
                      <a:pt x="31" y="33"/>
                      <a:pt x="34" y="27"/>
                    </a:cubicBezTo>
                    <a:cubicBezTo>
                      <a:pt x="35" y="26"/>
                      <a:pt x="35" y="25"/>
                      <a:pt x="35" y="24"/>
                    </a:cubicBezTo>
                    <a:cubicBezTo>
                      <a:pt x="37" y="19"/>
                      <a:pt x="39" y="14"/>
                      <a:pt x="41" y="10"/>
                    </a:cubicBezTo>
                    <a:cubicBezTo>
                      <a:pt x="42" y="9"/>
                      <a:pt x="44" y="7"/>
                      <a:pt x="44" y="6"/>
                    </a:cubicBezTo>
                    <a:cubicBezTo>
                      <a:pt x="48" y="1"/>
                      <a:pt x="54" y="0"/>
                      <a:pt x="59" y="3"/>
                    </a:cubicBezTo>
                    <a:cubicBezTo>
                      <a:pt x="64" y="5"/>
                      <a:pt x="67" y="11"/>
                      <a:pt x="66" y="17"/>
                    </a:cubicBezTo>
                    <a:cubicBezTo>
                      <a:pt x="64" y="23"/>
                      <a:pt x="61" y="29"/>
                      <a:pt x="58" y="34"/>
                    </a:cubicBezTo>
                    <a:cubicBezTo>
                      <a:pt x="58" y="35"/>
                      <a:pt x="57" y="36"/>
                      <a:pt x="56" y="37"/>
                    </a:cubicBezTo>
                    <a:cubicBezTo>
                      <a:pt x="55" y="40"/>
                      <a:pt x="53" y="44"/>
                      <a:pt x="52" y="47"/>
                    </a:cubicBezTo>
                    <a:cubicBezTo>
                      <a:pt x="51" y="52"/>
                      <a:pt x="50" y="56"/>
                      <a:pt x="48" y="60"/>
                    </a:cubicBezTo>
                    <a:cubicBezTo>
                      <a:pt x="47" y="64"/>
                      <a:pt x="46" y="68"/>
                      <a:pt x="45" y="71"/>
                    </a:cubicBezTo>
                    <a:cubicBezTo>
                      <a:pt x="45" y="75"/>
                      <a:pt x="44" y="79"/>
                      <a:pt x="44" y="83"/>
                    </a:cubicBezTo>
                    <a:cubicBezTo>
                      <a:pt x="43" y="86"/>
                      <a:pt x="43" y="89"/>
                      <a:pt x="42" y="92"/>
                    </a:cubicBezTo>
                    <a:cubicBezTo>
                      <a:pt x="42" y="105"/>
                      <a:pt x="41" y="118"/>
                      <a:pt x="42" y="131"/>
                    </a:cubicBezTo>
                    <a:cubicBezTo>
                      <a:pt x="42" y="131"/>
                      <a:pt x="42" y="132"/>
                      <a:pt x="42" y="133"/>
                    </a:cubicBezTo>
                    <a:cubicBezTo>
                      <a:pt x="42" y="139"/>
                      <a:pt x="38" y="145"/>
                      <a:pt x="31" y="146"/>
                    </a:cubicBezTo>
                    <a:cubicBezTo>
                      <a:pt x="30" y="146"/>
                      <a:pt x="30" y="146"/>
                      <a:pt x="30" y="146"/>
                    </a:cubicBezTo>
                    <a:cubicBezTo>
                      <a:pt x="23" y="146"/>
                      <a:pt x="17" y="142"/>
                      <a:pt x="17" y="1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384120" y="1273680"/>
                <a:ext cx="32400" cy="12600"/>
              </a:xfrm>
              <a:custGeom>
                <a:rect b="b" l="l" r="r" t="t"/>
                <a:pathLst>
                  <a:path extrusionOk="0" h="35" w="90">
                    <a:moveTo>
                      <a:pt x="11" y="33"/>
                    </a:moveTo>
                    <a:cubicBezTo>
                      <a:pt x="6" y="33"/>
                      <a:pt x="0" y="28"/>
                      <a:pt x="0" y="2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6"/>
                      <a:pt x="3" y="12"/>
                      <a:pt x="8" y="9"/>
                    </a:cubicBezTo>
                    <a:cubicBezTo>
                      <a:pt x="9" y="8"/>
                      <a:pt x="11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21" y="5"/>
                      <a:pt x="31" y="4"/>
                      <a:pt x="41" y="2"/>
                    </a:cubicBezTo>
                    <a:cubicBezTo>
                      <a:pt x="53" y="1"/>
                      <a:pt x="64" y="1"/>
                      <a:pt x="77" y="0"/>
                    </a:cubicBezTo>
                    <a:cubicBezTo>
                      <a:pt x="83" y="0"/>
                      <a:pt x="89" y="6"/>
                      <a:pt x="88" y="12"/>
                    </a:cubicBezTo>
                    <a:cubicBezTo>
                      <a:pt x="88" y="19"/>
                      <a:pt x="83" y="24"/>
                      <a:pt x="77" y="24"/>
                    </a:cubicBezTo>
                    <a:cubicBezTo>
                      <a:pt x="74" y="24"/>
                      <a:pt x="73" y="24"/>
                      <a:pt x="71" y="24"/>
                    </a:cubicBezTo>
                    <a:lnTo>
                      <a:pt x="70" y="24"/>
                    </a:lnTo>
                    <a:lnTo>
                      <a:pt x="69" y="24"/>
                    </a:lnTo>
                    <a:lnTo>
                      <a:pt x="70" y="24"/>
                    </a:lnTo>
                    <a:cubicBezTo>
                      <a:pt x="64" y="24"/>
                      <a:pt x="60" y="25"/>
                      <a:pt x="55" y="26"/>
                    </a:cubicBezTo>
                    <a:cubicBezTo>
                      <a:pt x="49" y="26"/>
                      <a:pt x="45" y="27"/>
                      <a:pt x="39" y="27"/>
                    </a:cubicBezTo>
                    <a:lnTo>
                      <a:pt x="38" y="27"/>
                    </a:ln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7"/>
                      <a:pt x="38" y="27"/>
                      <a:pt x="37" y="28"/>
                    </a:cubicBezTo>
                    <a:cubicBezTo>
                      <a:pt x="36" y="28"/>
                      <a:pt x="35" y="28"/>
                      <a:pt x="34" y="29"/>
                    </a:cubicBezTo>
                    <a:lnTo>
                      <a:pt x="34" y="28"/>
                    </a:lnTo>
                    <a:cubicBezTo>
                      <a:pt x="34" y="29"/>
                      <a:pt x="34" y="29"/>
                      <a:pt x="34" y="29"/>
                    </a:cubicBezTo>
                    <a:cubicBezTo>
                      <a:pt x="33" y="29"/>
                      <a:pt x="32" y="29"/>
                      <a:pt x="32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7" y="30"/>
                      <a:pt x="23" y="31"/>
                      <a:pt x="19" y="32"/>
                    </a:cubicBezTo>
                    <a:cubicBezTo>
                      <a:pt x="17" y="33"/>
                      <a:pt x="15" y="34"/>
                      <a:pt x="13" y="34"/>
                    </a:cubicBezTo>
                    <a:cubicBezTo>
                      <a:pt x="12" y="34"/>
                      <a:pt x="11" y="34"/>
                      <a:pt x="11" y="3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426600" y="1253880"/>
                <a:ext cx="31680" cy="33840"/>
              </a:xfrm>
              <a:custGeom>
                <a:rect b="b" l="l" r="r" t="t"/>
                <a:pathLst>
                  <a:path extrusionOk="0" h="94" w="88">
                    <a:moveTo>
                      <a:pt x="65" y="89"/>
                    </a:moveTo>
                    <a:cubicBezTo>
                      <a:pt x="55" y="78"/>
                      <a:pt x="46" y="67"/>
                      <a:pt x="36" y="56"/>
                    </a:cubicBezTo>
                    <a:cubicBezTo>
                      <a:pt x="30" y="51"/>
                      <a:pt x="26" y="46"/>
                      <a:pt x="21" y="41"/>
                    </a:cubicBezTo>
                    <a:cubicBezTo>
                      <a:pt x="18" y="37"/>
                      <a:pt x="14" y="32"/>
                      <a:pt x="10" y="28"/>
                    </a:cubicBezTo>
                    <a:cubicBezTo>
                      <a:pt x="6" y="27"/>
                      <a:pt x="3" y="24"/>
                      <a:pt x="2" y="20"/>
                    </a:cubicBezTo>
                    <a:cubicBezTo>
                      <a:pt x="1" y="18"/>
                      <a:pt x="1" y="17"/>
                      <a:pt x="1" y="16"/>
                    </a:cubicBezTo>
                    <a:cubicBezTo>
                      <a:pt x="0" y="7"/>
                      <a:pt x="8" y="0"/>
                      <a:pt x="17" y="2"/>
                    </a:cubicBezTo>
                    <a:cubicBezTo>
                      <a:pt x="22" y="3"/>
                      <a:pt x="25" y="7"/>
                      <a:pt x="28" y="11"/>
                    </a:cubicBezTo>
                    <a:cubicBezTo>
                      <a:pt x="29" y="13"/>
                      <a:pt x="30" y="14"/>
                      <a:pt x="32" y="16"/>
                    </a:cubicBezTo>
                    <a:cubicBezTo>
                      <a:pt x="48" y="35"/>
                      <a:pt x="65" y="53"/>
                      <a:pt x="83" y="72"/>
                    </a:cubicBezTo>
                    <a:cubicBezTo>
                      <a:pt x="87" y="77"/>
                      <a:pt x="87" y="85"/>
                      <a:pt x="82" y="90"/>
                    </a:cubicBezTo>
                    <a:cubicBezTo>
                      <a:pt x="80" y="92"/>
                      <a:pt x="77" y="93"/>
                      <a:pt x="73" y="93"/>
                    </a:cubicBezTo>
                    <a:cubicBezTo>
                      <a:pt x="71" y="93"/>
                      <a:pt x="67" y="91"/>
                      <a:pt x="65" y="8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426240" y="1253520"/>
                <a:ext cx="45720" cy="54360"/>
              </a:xfrm>
              <a:custGeom>
                <a:rect b="b" l="l" r="r" t="t"/>
                <a:pathLst>
                  <a:path extrusionOk="0" h="151" w="127">
                    <a:moveTo>
                      <a:pt x="8" y="149"/>
                    </a:moveTo>
                    <a:cubicBezTo>
                      <a:pt x="2" y="146"/>
                      <a:pt x="0" y="139"/>
                      <a:pt x="2" y="134"/>
                    </a:cubicBezTo>
                    <a:cubicBezTo>
                      <a:pt x="6" y="123"/>
                      <a:pt x="10" y="113"/>
                      <a:pt x="15" y="103"/>
                    </a:cubicBezTo>
                    <a:cubicBezTo>
                      <a:pt x="20" y="93"/>
                      <a:pt x="25" y="83"/>
                      <a:pt x="30" y="73"/>
                    </a:cubicBezTo>
                    <a:cubicBezTo>
                      <a:pt x="33" y="68"/>
                      <a:pt x="37" y="63"/>
                      <a:pt x="40" y="58"/>
                    </a:cubicBezTo>
                    <a:cubicBezTo>
                      <a:pt x="45" y="49"/>
                      <a:pt x="51" y="40"/>
                      <a:pt x="58" y="31"/>
                    </a:cubicBezTo>
                    <a:cubicBezTo>
                      <a:pt x="62" y="26"/>
                      <a:pt x="67" y="21"/>
                      <a:pt x="72" y="15"/>
                    </a:cubicBezTo>
                    <a:cubicBezTo>
                      <a:pt x="77" y="11"/>
                      <a:pt x="82" y="7"/>
                      <a:pt x="88" y="4"/>
                    </a:cubicBezTo>
                    <a:cubicBezTo>
                      <a:pt x="94" y="1"/>
                      <a:pt x="100" y="0"/>
                      <a:pt x="106" y="1"/>
                    </a:cubicBezTo>
                    <a:cubicBezTo>
                      <a:pt x="110" y="3"/>
                      <a:pt x="114" y="4"/>
                      <a:pt x="117" y="5"/>
                    </a:cubicBezTo>
                    <a:cubicBezTo>
                      <a:pt x="123" y="8"/>
                      <a:pt x="126" y="16"/>
                      <a:pt x="123" y="22"/>
                    </a:cubicBezTo>
                    <a:cubicBezTo>
                      <a:pt x="121" y="28"/>
                      <a:pt x="113" y="32"/>
                      <a:pt x="107" y="29"/>
                    </a:cubicBezTo>
                    <a:cubicBezTo>
                      <a:pt x="105" y="28"/>
                      <a:pt x="102" y="26"/>
                      <a:pt x="101" y="26"/>
                    </a:cubicBezTo>
                    <a:cubicBezTo>
                      <a:pt x="100" y="26"/>
                      <a:pt x="100" y="26"/>
                      <a:pt x="100" y="26"/>
                    </a:cubicBezTo>
                    <a:lnTo>
                      <a:pt x="101" y="26"/>
                    </a:lnTo>
                    <a:lnTo>
                      <a:pt x="100" y="26"/>
                    </a:lnTo>
                    <a:cubicBezTo>
                      <a:pt x="99" y="26"/>
                      <a:pt x="99" y="26"/>
                      <a:pt x="98" y="26"/>
                    </a:cubicBezTo>
                    <a:lnTo>
                      <a:pt x="99" y="26"/>
                    </a:lnTo>
                    <a:cubicBezTo>
                      <a:pt x="98" y="26"/>
                      <a:pt x="98" y="26"/>
                      <a:pt x="97" y="27"/>
                    </a:cubicBezTo>
                    <a:cubicBezTo>
                      <a:pt x="97" y="27"/>
                      <a:pt x="96" y="28"/>
                      <a:pt x="95" y="28"/>
                    </a:cubicBezTo>
                    <a:cubicBezTo>
                      <a:pt x="94" y="29"/>
                      <a:pt x="93" y="30"/>
                      <a:pt x="91" y="31"/>
                    </a:cubicBezTo>
                    <a:cubicBezTo>
                      <a:pt x="88" y="33"/>
                      <a:pt x="86" y="36"/>
                      <a:pt x="83" y="39"/>
                    </a:cubicBezTo>
                    <a:cubicBezTo>
                      <a:pt x="77" y="46"/>
                      <a:pt x="72" y="53"/>
                      <a:pt x="66" y="60"/>
                    </a:cubicBezTo>
                    <a:cubicBezTo>
                      <a:pt x="67" y="60"/>
                      <a:pt x="67" y="59"/>
                      <a:pt x="67" y="59"/>
                    </a:cubicBezTo>
                    <a:cubicBezTo>
                      <a:pt x="62" y="67"/>
                      <a:pt x="56" y="76"/>
                      <a:pt x="51" y="84"/>
                    </a:cubicBezTo>
                    <a:cubicBezTo>
                      <a:pt x="47" y="90"/>
                      <a:pt x="44" y="96"/>
                      <a:pt x="41" y="102"/>
                    </a:cubicBezTo>
                    <a:cubicBezTo>
                      <a:pt x="38" y="107"/>
                      <a:pt x="36" y="113"/>
                      <a:pt x="33" y="118"/>
                    </a:cubicBezTo>
                    <a:cubicBezTo>
                      <a:pt x="30" y="125"/>
                      <a:pt x="27" y="133"/>
                      <a:pt x="25" y="139"/>
                    </a:cubicBezTo>
                    <a:lnTo>
                      <a:pt x="26" y="138"/>
                    </a:lnTo>
                    <a:cubicBezTo>
                      <a:pt x="25" y="139"/>
                      <a:pt x="24" y="141"/>
                      <a:pt x="24" y="143"/>
                    </a:cubicBezTo>
                    <a:cubicBezTo>
                      <a:pt x="22" y="148"/>
                      <a:pt x="17" y="150"/>
                      <a:pt x="13" y="150"/>
                    </a:cubicBezTo>
                    <a:cubicBezTo>
                      <a:pt x="11" y="150"/>
                      <a:pt x="10" y="150"/>
                      <a:pt x="8" y="14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479160" y="1333080"/>
                <a:ext cx="34560" cy="68760"/>
              </a:xfrm>
              <a:custGeom>
                <a:rect b="b" l="l" r="r" t="t"/>
                <a:pathLst>
                  <a:path extrusionOk="0" h="191" w="96">
                    <a:moveTo>
                      <a:pt x="71" y="184"/>
                    </a:moveTo>
                    <a:cubicBezTo>
                      <a:pt x="67" y="177"/>
                      <a:pt x="64" y="170"/>
                      <a:pt x="61" y="162"/>
                    </a:cubicBezTo>
                    <a:cubicBezTo>
                      <a:pt x="61" y="163"/>
                      <a:pt x="61" y="163"/>
                      <a:pt x="61" y="163"/>
                    </a:cubicBezTo>
                    <a:lnTo>
                      <a:pt x="61" y="162"/>
                    </a:lnTo>
                    <a:cubicBezTo>
                      <a:pt x="61" y="162"/>
                      <a:pt x="60" y="162"/>
                      <a:pt x="60" y="161"/>
                    </a:cubicBezTo>
                    <a:cubicBezTo>
                      <a:pt x="60" y="162"/>
                      <a:pt x="61" y="162"/>
                      <a:pt x="61" y="162"/>
                    </a:cubicBezTo>
                    <a:cubicBezTo>
                      <a:pt x="56" y="153"/>
                      <a:pt x="51" y="143"/>
                      <a:pt x="46" y="133"/>
                    </a:cubicBezTo>
                    <a:cubicBezTo>
                      <a:pt x="39" y="122"/>
                      <a:pt x="33" y="111"/>
                      <a:pt x="26" y="100"/>
                    </a:cubicBezTo>
                    <a:cubicBezTo>
                      <a:pt x="21" y="90"/>
                      <a:pt x="15" y="79"/>
                      <a:pt x="11" y="68"/>
                    </a:cubicBezTo>
                    <a:cubicBezTo>
                      <a:pt x="5" y="54"/>
                      <a:pt x="0" y="38"/>
                      <a:pt x="1" y="23"/>
                    </a:cubicBezTo>
                    <a:cubicBezTo>
                      <a:pt x="1" y="17"/>
                      <a:pt x="3" y="10"/>
                      <a:pt x="6" y="6"/>
                    </a:cubicBezTo>
                    <a:cubicBezTo>
                      <a:pt x="10" y="2"/>
                      <a:pt x="16" y="0"/>
                      <a:pt x="21" y="2"/>
                    </a:cubicBezTo>
                    <a:cubicBezTo>
                      <a:pt x="28" y="5"/>
                      <a:pt x="31" y="13"/>
                      <a:pt x="28" y="19"/>
                    </a:cubicBezTo>
                    <a:cubicBezTo>
                      <a:pt x="28" y="20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5" y="26"/>
                    </a:cubicBezTo>
                    <a:cubicBezTo>
                      <a:pt x="25" y="27"/>
                      <a:pt x="25" y="30"/>
                      <a:pt x="25" y="32"/>
                    </a:cubicBezTo>
                    <a:cubicBezTo>
                      <a:pt x="25" y="34"/>
                      <a:pt x="26" y="35"/>
                      <a:pt x="26" y="37"/>
                    </a:cubicBezTo>
                    <a:cubicBezTo>
                      <a:pt x="27" y="42"/>
                      <a:pt x="29" y="47"/>
                      <a:pt x="30" y="52"/>
                    </a:cubicBezTo>
                    <a:cubicBezTo>
                      <a:pt x="33" y="59"/>
                      <a:pt x="36" y="67"/>
                      <a:pt x="39" y="74"/>
                    </a:cubicBezTo>
                    <a:cubicBezTo>
                      <a:pt x="43" y="82"/>
                      <a:pt x="47" y="90"/>
                      <a:pt x="51" y="97"/>
                    </a:cubicBezTo>
                    <a:cubicBezTo>
                      <a:pt x="56" y="105"/>
                      <a:pt x="60" y="114"/>
                      <a:pt x="65" y="122"/>
                    </a:cubicBezTo>
                    <a:cubicBezTo>
                      <a:pt x="74" y="139"/>
                      <a:pt x="82" y="156"/>
                      <a:pt x="92" y="172"/>
                    </a:cubicBezTo>
                    <a:cubicBezTo>
                      <a:pt x="95" y="178"/>
                      <a:pt x="93" y="185"/>
                      <a:pt x="87" y="189"/>
                    </a:cubicBezTo>
                    <a:cubicBezTo>
                      <a:pt x="85" y="190"/>
                      <a:pt x="84" y="190"/>
                      <a:pt x="81" y="190"/>
                    </a:cubicBezTo>
                    <a:cubicBezTo>
                      <a:pt x="77" y="190"/>
                      <a:pt x="73" y="188"/>
                      <a:pt x="71" y="18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475200" y="1350720"/>
                <a:ext cx="55440" cy="56160"/>
              </a:xfrm>
              <a:custGeom>
                <a:rect b="b" l="l" r="r" t="t"/>
                <a:pathLst>
                  <a:path extrusionOk="0" h="156" w="154">
                    <a:moveTo>
                      <a:pt x="8" y="154"/>
                    </a:moveTo>
                    <a:cubicBezTo>
                      <a:pt x="3" y="150"/>
                      <a:pt x="0" y="143"/>
                      <a:pt x="4" y="137"/>
                    </a:cubicBezTo>
                    <a:cubicBezTo>
                      <a:pt x="11" y="126"/>
                      <a:pt x="19" y="115"/>
                      <a:pt x="27" y="105"/>
                    </a:cubicBezTo>
                    <a:cubicBezTo>
                      <a:pt x="35" y="95"/>
                      <a:pt x="43" y="85"/>
                      <a:pt x="51" y="75"/>
                    </a:cubicBezTo>
                    <a:cubicBezTo>
                      <a:pt x="60" y="65"/>
                      <a:pt x="68" y="55"/>
                      <a:pt x="78" y="45"/>
                    </a:cubicBezTo>
                    <a:cubicBezTo>
                      <a:pt x="86" y="35"/>
                      <a:pt x="95" y="26"/>
                      <a:pt x="105" y="18"/>
                    </a:cubicBezTo>
                    <a:cubicBezTo>
                      <a:pt x="114" y="12"/>
                      <a:pt x="124" y="7"/>
                      <a:pt x="134" y="3"/>
                    </a:cubicBezTo>
                    <a:cubicBezTo>
                      <a:pt x="141" y="0"/>
                      <a:pt x="148" y="4"/>
                      <a:pt x="151" y="10"/>
                    </a:cubicBezTo>
                    <a:cubicBezTo>
                      <a:pt x="153" y="17"/>
                      <a:pt x="150" y="24"/>
                      <a:pt x="144" y="27"/>
                    </a:cubicBezTo>
                    <a:cubicBezTo>
                      <a:pt x="138" y="29"/>
                      <a:pt x="132" y="31"/>
                      <a:pt x="127" y="34"/>
                    </a:cubicBezTo>
                    <a:cubicBezTo>
                      <a:pt x="125" y="35"/>
                      <a:pt x="123" y="36"/>
                      <a:pt x="121" y="37"/>
                    </a:cubicBezTo>
                    <a:cubicBezTo>
                      <a:pt x="119" y="39"/>
                      <a:pt x="117" y="40"/>
                      <a:pt x="115" y="42"/>
                    </a:cubicBezTo>
                    <a:cubicBezTo>
                      <a:pt x="104" y="52"/>
                      <a:pt x="94" y="62"/>
                      <a:pt x="84" y="73"/>
                    </a:cubicBezTo>
                    <a:cubicBezTo>
                      <a:pt x="75" y="84"/>
                      <a:pt x="65" y="95"/>
                      <a:pt x="56" y="106"/>
                    </a:cubicBezTo>
                    <a:cubicBezTo>
                      <a:pt x="47" y="116"/>
                      <a:pt x="39" y="127"/>
                      <a:pt x="31" y="139"/>
                    </a:cubicBezTo>
                    <a:cubicBezTo>
                      <a:pt x="29" y="142"/>
                      <a:pt x="26" y="146"/>
                      <a:pt x="25" y="150"/>
                    </a:cubicBezTo>
                    <a:cubicBezTo>
                      <a:pt x="22" y="153"/>
                      <a:pt x="18" y="155"/>
                      <a:pt x="14" y="155"/>
                    </a:cubicBezTo>
                    <a:cubicBezTo>
                      <a:pt x="12" y="155"/>
                      <a:pt x="10" y="154"/>
                      <a:pt x="8" y="15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540360" y="1310040"/>
                <a:ext cx="34560" cy="57240"/>
              </a:xfrm>
              <a:custGeom>
                <a:rect b="b" l="l" r="r" t="t"/>
                <a:pathLst>
                  <a:path extrusionOk="0" h="159" w="96">
                    <a:moveTo>
                      <a:pt x="13" y="157"/>
                    </a:moveTo>
                    <a:cubicBezTo>
                      <a:pt x="8" y="154"/>
                      <a:pt x="3" y="151"/>
                      <a:pt x="2" y="145"/>
                    </a:cubicBezTo>
                    <a:cubicBezTo>
                      <a:pt x="0" y="140"/>
                      <a:pt x="2" y="134"/>
                      <a:pt x="5" y="130"/>
                    </a:cubicBezTo>
                    <a:cubicBezTo>
                      <a:pt x="8" y="125"/>
                      <a:pt x="11" y="120"/>
                      <a:pt x="16" y="116"/>
                    </a:cubicBezTo>
                    <a:cubicBezTo>
                      <a:pt x="19" y="111"/>
                      <a:pt x="22" y="106"/>
                      <a:pt x="25" y="102"/>
                    </a:cubicBezTo>
                    <a:cubicBezTo>
                      <a:pt x="32" y="94"/>
                      <a:pt x="38" y="85"/>
                      <a:pt x="44" y="77"/>
                    </a:cubicBezTo>
                    <a:cubicBezTo>
                      <a:pt x="44" y="78"/>
                      <a:pt x="43" y="78"/>
                      <a:pt x="43" y="78"/>
                    </a:cubicBezTo>
                    <a:cubicBezTo>
                      <a:pt x="48" y="71"/>
                      <a:pt x="53" y="63"/>
                      <a:pt x="58" y="56"/>
                    </a:cubicBezTo>
                    <a:cubicBezTo>
                      <a:pt x="59" y="53"/>
                      <a:pt x="60" y="50"/>
                      <a:pt x="61" y="47"/>
                    </a:cubicBezTo>
                    <a:cubicBezTo>
                      <a:pt x="61" y="46"/>
                      <a:pt x="60" y="46"/>
                      <a:pt x="60" y="46"/>
                    </a:cubicBezTo>
                    <a:cubicBezTo>
                      <a:pt x="59" y="46"/>
                      <a:pt x="57" y="45"/>
                      <a:pt x="55" y="45"/>
                    </a:cubicBezTo>
                    <a:cubicBezTo>
                      <a:pt x="50" y="44"/>
                      <a:pt x="44" y="44"/>
                      <a:pt x="39" y="42"/>
                    </a:cubicBezTo>
                    <a:cubicBezTo>
                      <a:pt x="33" y="41"/>
                      <a:pt x="28" y="35"/>
                      <a:pt x="28" y="29"/>
                    </a:cubicBezTo>
                    <a:cubicBezTo>
                      <a:pt x="28" y="26"/>
                      <a:pt x="29" y="23"/>
                      <a:pt x="30" y="20"/>
                    </a:cubicBezTo>
                    <a:cubicBezTo>
                      <a:pt x="32" y="17"/>
                      <a:pt x="34" y="15"/>
                      <a:pt x="37" y="13"/>
                    </a:cubicBezTo>
                    <a:cubicBezTo>
                      <a:pt x="46" y="4"/>
                      <a:pt x="60" y="0"/>
                      <a:pt x="72" y="6"/>
                    </a:cubicBezTo>
                    <a:cubicBezTo>
                      <a:pt x="85" y="13"/>
                      <a:pt x="90" y="28"/>
                      <a:pt x="88" y="41"/>
                    </a:cubicBezTo>
                    <a:cubicBezTo>
                      <a:pt x="86" y="56"/>
                      <a:pt x="78" y="69"/>
                      <a:pt x="70" y="82"/>
                    </a:cubicBezTo>
                    <a:cubicBezTo>
                      <a:pt x="64" y="90"/>
                      <a:pt x="59" y="97"/>
                      <a:pt x="54" y="104"/>
                    </a:cubicBezTo>
                    <a:cubicBezTo>
                      <a:pt x="48" y="113"/>
                      <a:pt x="41" y="122"/>
                      <a:pt x="34" y="131"/>
                    </a:cubicBezTo>
                    <a:cubicBezTo>
                      <a:pt x="42" y="129"/>
                      <a:pt x="50" y="127"/>
                      <a:pt x="58" y="125"/>
                    </a:cubicBezTo>
                    <a:cubicBezTo>
                      <a:pt x="65" y="123"/>
                      <a:pt x="72" y="120"/>
                      <a:pt x="79" y="119"/>
                    </a:cubicBezTo>
                    <a:cubicBezTo>
                      <a:pt x="85" y="117"/>
                      <a:pt x="92" y="121"/>
                      <a:pt x="94" y="127"/>
                    </a:cubicBezTo>
                    <a:cubicBezTo>
                      <a:pt x="95" y="133"/>
                      <a:pt x="91" y="139"/>
                      <a:pt x="85" y="141"/>
                    </a:cubicBezTo>
                    <a:cubicBezTo>
                      <a:pt x="73" y="145"/>
                      <a:pt x="61" y="148"/>
                      <a:pt x="49" y="152"/>
                    </a:cubicBezTo>
                    <a:cubicBezTo>
                      <a:pt x="43" y="154"/>
                      <a:pt x="37" y="156"/>
                      <a:pt x="31" y="157"/>
                    </a:cubicBezTo>
                    <a:cubicBezTo>
                      <a:pt x="28" y="158"/>
                      <a:pt x="25" y="158"/>
                      <a:pt x="21" y="158"/>
                    </a:cubicBezTo>
                    <a:cubicBezTo>
                      <a:pt x="18" y="158"/>
                      <a:pt x="16" y="158"/>
                      <a:pt x="13" y="1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582480" y="1342800"/>
                <a:ext cx="56880" cy="74880"/>
              </a:xfrm>
              <a:custGeom>
                <a:rect b="b" l="l" r="r" t="t"/>
                <a:pathLst>
                  <a:path extrusionOk="0" h="208" w="158">
                    <a:moveTo>
                      <a:pt x="39" y="207"/>
                    </a:moveTo>
                    <a:cubicBezTo>
                      <a:pt x="31" y="207"/>
                      <a:pt x="24" y="206"/>
                      <a:pt x="17" y="203"/>
                    </a:cubicBezTo>
                    <a:cubicBezTo>
                      <a:pt x="10" y="201"/>
                      <a:pt x="4" y="197"/>
                      <a:pt x="2" y="189"/>
                    </a:cubicBezTo>
                    <a:cubicBezTo>
                      <a:pt x="0" y="183"/>
                      <a:pt x="1" y="176"/>
                      <a:pt x="5" y="171"/>
                    </a:cubicBezTo>
                    <a:cubicBezTo>
                      <a:pt x="9" y="166"/>
                      <a:pt x="14" y="163"/>
                      <a:pt x="19" y="160"/>
                    </a:cubicBezTo>
                    <a:cubicBezTo>
                      <a:pt x="28" y="152"/>
                      <a:pt x="38" y="145"/>
                      <a:pt x="48" y="138"/>
                    </a:cubicBezTo>
                    <a:cubicBezTo>
                      <a:pt x="52" y="134"/>
                      <a:pt x="57" y="130"/>
                      <a:pt x="61" y="127"/>
                    </a:cubicBezTo>
                    <a:cubicBezTo>
                      <a:pt x="78" y="113"/>
                      <a:pt x="94" y="99"/>
                      <a:pt x="109" y="83"/>
                    </a:cubicBezTo>
                    <a:cubicBezTo>
                      <a:pt x="114" y="78"/>
                      <a:pt x="118" y="73"/>
                      <a:pt x="122" y="67"/>
                    </a:cubicBezTo>
                    <a:cubicBezTo>
                      <a:pt x="124" y="64"/>
                      <a:pt x="126" y="61"/>
                      <a:pt x="128" y="58"/>
                    </a:cubicBezTo>
                    <a:cubicBezTo>
                      <a:pt x="128" y="56"/>
                      <a:pt x="129" y="54"/>
                      <a:pt x="130" y="53"/>
                    </a:cubicBezTo>
                    <a:cubicBezTo>
                      <a:pt x="130" y="52"/>
                      <a:pt x="130" y="50"/>
                      <a:pt x="131" y="49"/>
                    </a:cubicBezTo>
                    <a:cubicBezTo>
                      <a:pt x="131" y="47"/>
                      <a:pt x="132" y="45"/>
                      <a:pt x="132" y="43"/>
                    </a:cubicBezTo>
                    <a:cubicBezTo>
                      <a:pt x="132" y="43"/>
                      <a:pt x="132" y="42"/>
                      <a:pt x="132" y="41"/>
                    </a:cubicBezTo>
                    <a:cubicBezTo>
                      <a:pt x="132" y="40"/>
                      <a:pt x="132" y="39"/>
                      <a:pt x="132" y="38"/>
                    </a:cubicBezTo>
                    <a:cubicBezTo>
                      <a:pt x="131" y="38"/>
                      <a:pt x="131" y="38"/>
                      <a:pt x="131" y="37"/>
                    </a:cubicBezTo>
                    <a:cubicBezTo>
                      <a:pt x="131" y="36"/>
                      <a:pt x="131" y="36"/>
                      <a:pt x="131" y="36"/>
                    </a:cubicBezTo>
                    <a:cubicBezTo>
                      <a:pt x="130" y="36"/>
                      <a:pt x="130" y="36"/>
                      <a:pt x="130" y="36"/>
                    </a:cubicBezTo>
                    <a:cubicBezTo>
                      <a:pt x="130" y="35"/>
                      <a:pt x="130" y="35"/>
                      <a:pt x="130" y="35"/>
                    </a:cubicBezTo>
                    <a:cubicBezTo>
                      <a:pt x="129" y="34"/>
                      <a:pt x="128" y="34"/>
                      <a:pt x="127" y="32"/>
                    </a:cubicBezTo>
                    <a:cubicBezTo>
                      <a:pt x="126" y="32"/>
                      <a:pt x="125" y="32"/>
                      <a:pt x="125" y="31"/>
                    </a:cubicBezTo>
                    <a:cubicBezTo>
                      <a:pt x="124" y="31"/>
                      <a:pt x="123" y="31"/>
                      <a:pt x="123" y="31"/>
                    </a:cubicBezTo>
                    <a:cubicBezTo>
                      <a:pt x="119" y="29"/>
                      <a:pt x="116" y="29"/>
                      <a:pt x="112" y="28"/>
                    </a:cubicBezTo>
                    <a:cubicBezTo>
                      <a:pt x="108" y="27"/>
                      <a:pt x="104" y="27"/>
                      <a:pt x="100" y="26"/>
                    </a:cubicBezTo>
                    <a:cubicBezTo>
                      <a:pt x="96" y="26"/>
                      <a:pt x="92" y="26"/>
                      <a:pt x="88" y="26"/>
                    </a:cubicBezTo>
                    <a:lnTo>
                      <a:pt x="87" y="26"/>
                    </a:lnTo>
                    <a:cubicBezTo>
                      <a:pt x="89" y="29"/>
                      <a:pt x="89" y="32"/>
                      <a:pt x="88" y="35"/>
                    </a:cubicBezTo>
                    <a:cubicBezTo>
                      <a:pt x="86" y="42"/>
                      <a:pt x="79" y="46"/>
                      <a:pt x="72" y="44"/>
                    </a:cubicBezTo>
                    <a:cubicBezTo>
                      <a:pt x="69" y="43"/>
                      <a:pt x="66" y="42"/>
                      <a:pt x="62" y="40"/>
                    </a:cubicBezTo>
                    <a:cubicBezTo>
                      <a:pt x="59" y="39"/>
                      <a:pt x="56" y="38"/>
                      <a:pt x="53" y="35"/>
                    </a:cubicBezTo>
                    <a:cubicBezTo>
                      <a:pt x="51" y="33"/>
                      <a:pt x="49" y="28"/>
                      <a:pt x="49" y="25"/>
                    </a:cubicBezTo>
                    <a:cubicBezTo>
                      <a:pt x="49" y="21"/>
                      <a:pt x="49" y="18"/>
                      <a:pt x="51" y="15"/>
                    </a:cubicBezTo>
                    <a:cubicBezTo>
                      <a:pt x="53" y="13"/>
                      <a:pt x="55" y="11"/>
                      <a:pt x="58" y="10"/>
                    </a:cubicBezTo>
                    <a:cubicBezTo>
                      <a:pt x="65" y="6"/>
                      <a:pt x="72" y="4"/>
                      <a:pt x="80" y="3"/>
                    </a:cubicBezTo>
                    <a:cubicBezTo>
                      <a:pt x="94" y="0"/>
                      <a:pt x="109" y="3"/>
                      <a:pt x="123" y="6"/>
                    </a:cubicBezTo>
                    <a:cubicBezTo>
                      <a:pt x="129" y="7"/>
                      <a:pt x="135" y="9"/>
                      <a:pt x="140" y="13"/>
                    </a:cubicBezTo>
                    <a:cubicBezTo>
                      <a:pt x="147" y="17"/>
                      <a:pt x="152" y="22"/>
                      <a:pt x="154" y="29"/>
                    </a:cubicBezTo>
                    <a:cubicBezTo>
                      <a:pt x="157" y="36"/>
                      <a:pt x="157" y="45"/>
                      <a:pt x="155" y="53"/>
                    </a:cubicBezTo>
                    <a:cubicBezTo>
                      <a:pt x="153" y="61"/>
                      <a:pt x="149" y="69"/>
                      <a:pt x="144" y="77"/>
                    </a:cubicBezTo>
                    <a:cubicBezTo>
                      <a:pt x="140" y="84"/>
                      <a:pt x="135" y="90"/>
                      <a:pt x="129" y="96"/>
                    </a:cubicBezTo>
                    <a:cubicBezTo>
                      <a:pt x="125" y="101"/>
                      <a:pt x="122" y="104"/>
                      <a:pt x="118" y="108"/>
                    </a:cubicBezTo>
                    <a:cubicBezTo>
                      <a:pt x="108" y="117"/>
                      <a:pt x="98" y="127"/>
                      <a:pt x="87" y="135"/>
                    </a:cubicBezTo>
                    <a:cubicBezTo>
                      <a:pt x="83" y="138"/>
                      <a:pt x="79" y="142"/>
                      <a:pt x="76" y="145"/>
                    </a:cubicBezTo>
                    <a:lnTo>
                      <a:pt x="76" y="144"/>
                    </a:lnTo>
                    <a:cubicBezTo>
                      <a:pt x="63" y="156"/>
                      <a:pt x="48" y="166"/>
                      <a:pt x="35" y="177"/>
                    </a:cubicBezTo>
                    <a:cubicBezTo>
                      <a:pt x="33" y="179"/>
                      <a:pt x="32" y="180"/>
                      <a:pt x="30" y="181"/>
                    </a:cubicBezTo>
                    <a:cubicBezTo>
                      <a:pt x="31" y="181"/>
                      <a:pt x="31" y="181"/>
                      <a:pt x="31" y="181"/>
                    </a:cubicBezTo>
                    <a:cubicBezTo>
                      <a:pt x="34" y="182"/>
                      <a:pt x="37" y="182"/>
                      <a:pt x="40" y="183"/>
                    </a:cubicBezTo>
                    <a:cubicBezTo>
                      <a:pt x="44" y="183"/>
                      <a:pt x="48" y="183"/>
                      <a:pt x="52" y="183"/>
                    </a:cubicBezTo>
                    <a:cubicBezTo>
                      <a:pt x="59" y="182"/>
                      <a:pt x="66" y="181"/>
                      <a:pt x="73" y="181"/>
                    </a:cubicBezTo>
                    <a:cubicBezTo>
                      <a:pt x="79" y="180"/>
                      <a:pt x="86" y="179"/>
                      <a:pt x="93" y="179"/>
                    </a:cubicBezTo>
                    <a:cubicBezTo>
                      <a:pt x="107" y="177"/>
                      <a:pt x="122" y="175"/>
                      <a:pt x="136" y="175"/>
                    </a:cubicBezTo>
                    <a:cubicBezTo>
                      <a:pt x="143" y="175"/>
                      <a:pt x="149" y="180"/>
                      <a:pt x="149" y="187"/>
                    </a:cubicBezTo>
                    <a:cubicBezTo>
                      <a:pt x="149" y="194"/>
                      <a:pt x="143" y="199"/>
                      <a:pt x="136" y="199"/>
                    </a:cubicBezTo>
                    <a:cubicBezTo>
                      <a:pt x="132" y="199"/>
                      <a:pt x="128" y="200"/>
                      <a:pt x="124" y="200"/>
                    </a:cubicBezTo>
                    <a:cubicBezTo>
                      <a:pt x="112" y="201"/>
                      <a:pt x="100" y="202"/>
                      <a:pt x="87" y="204"/>
                    </a:cubicBezTo>
                    <a:cubicBezTo>
                      <a:pt x="73" y="205"/>
                      <a:pt x="59" y="207"/>
                      <a:pt x="44" y="207"/>
                    </a:cubicBezTo>
                    <a:cubicBezTo>
                      <a:pt x="42" y="207"/>
                      <a:pt x="41" y="207"/>
                      <a:pt x="39" y="20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578520" y="1377720"/>
                <a:ext cx="76320" cy="11160"/>
              </a:xfrm>
              <a:custGeom>
                <a:rect b="b" l="l" r="r" t="t"/>
                <a:pathLst>
                  <a:path extrusionOk="0" h="31" w="212">
                    <a:moveTo>
                      <a:pt x="15" y="30"/>
                    </a:moveTo>
                    <a:cubicBezTo>
                      <a:pt x="14" y="29"/>
                      <a:pt x="13" y="29"/>
                      <a:pt x="12" y="29"/>
                    </a:cubicBezTo>
                    <a:cubicBezTo>
                      <a:pt x="9" y="27"/>
                      <a:pt x="7" y="25"/>
                      <a:pt x="5" y="22"/>
                    </a:cubicBezTo>
                    <a:cubicBezTo>
                      <a:pt x="0" y="15"/>
                      <a:pt x="6" y="6"/>
                      <a:pt x="13" y="4"/>
                    </a:cubicBezTo>
                    <a:cubicBezTo>
                      <a:pt x="19" y="2"/>
                      <a:pt x="25" y="2"/>
                      <a:pt x="31" y="2"/>
                    </a:cubicBezTo>
                    <a:cubicBezTo>
                      <a:pt x="30" y="2"/>
                      <a:pt x="30" y="2"/>
                      <a:pt x="29" y="2"/>
                    </a:cubicBezTo>
                    <a:cubicBezTo>
                      <a:pt x="44" y="1"/>
                      <a:pt x="58" y="1"/>
                      <a:pt x="72" y="0"/>
                    </a:cubicBezTo>
                    <a:cubicBezTo>
                      <a:pt x="84" y="0"/>
                      <a:pt x="96" y="0"/>
                      <a:pt x="108" y="1"/>
                    </a:cubicBezTo>
                    <a:cubicBezTo>
                      <a:pt x="134" y="1"/>
                      <a:pt x="159" y="2"/>
                      <a:pt x="185" y="3"/>
                    </a:cubicBezTo>
                    <a:cubicBezTo>
                      <a:pt x="190" y="3"/>
                      <a:pt x="194" y="3"/>
                      <a:pt x="200" y="4"/>
                    </a:cubicBezTo>
                    <a:cubicBezTo>
                      <a:pt x="206" y="4"/>
                      <a:pt x="211" y="8"/>
                      <a:pt x="210" y="15"/>
                    </a:cubicBezTo>
                    <a:cubicBezTo>
                      <a:pt x="210" y="20"/>
                      <a:pt x="206" y="26"/>
                      <a:pt x="199" y="26"/>
                    </a:cubicBezTo>
                    <a:cubicBezTo>
                      <a:pt x="174" y="24"/>
                      <a:pt x="147" y="24"/>
                      <a:pt x="122" y="23"/>
                    </a:cubicBezTo>
                    <a:cubicBezTo>
                      <a:pt x="111" y="23"/>
                      <a:pt x="100" y="23"/>
                      <a:pt x="88" y="24"/>
                    </a:cubicBezTo>
                    <a:cubicBezTo>
                      <a:pt x="83" y="24"/>
                      <a:pt x="77" y="24"/>
                      <a:pt x="72" y="24"/>
                    </a:cubicBezTo>
                    <a:cubicBezTo>
                      <a:pt x="65" y="24"/>
                      <a:pt x="58" y="24"/>
                      <a:pt x="52" y="25"/>
                    </a:cubicBezTo>
                    <a:cubicBezTo>
                      <a:pt x="44" y="26"/>
                      <a:pt x="35" y="26"/>
                      <a:pt x="27" y="27"/>
                    </a:cubicBezTo>
                    <a:cubicBezTo>
                      <a:pt x="25" y="29"/>
                      <a:pt x="22" y="30"/>
                      <a:pt x="19" y="30"/>
                    </a:cubicBezTo>
                    <a:cubicBezTo>
                      <a:pt x="17" y="30"/>
                      <a:pt x="16" y="30"/>
                      <a:pt x="15" y="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669960" y="1291320"/>
                <a:ext cx="27000" cy="173160"/>
              </a:xfrm>
              <a:custGeom>
                <a:rect b="b" l="l" r="r" t="t"/>
                <a:pathLst>
                  <a:path extrusionOk="0" h="481" w="75">
                    <a:moveTo>
                      <a:pt x="13" y="480"/>
                    </a:moveTo>
                    <a:cubicBezTo>
                      <a:pt x="7" y="480"/>
                      <a:pt x="0" y="475"/>
                      <a:pt x="1" y="468"/>
                    </a:cubicBezTo>
                    <a:cubicBezTo>
                      <a:pt x="2" y="461"/>
                      <a:pt x="3" y="455"/>
                      <a:pt x="3" y="449"/>
                    </a:cubicBezTo>
                    <a:cubicBezTo>
                      <a:pt x="5" y="443"/>
                      <a:pt x="5" y="437"/>
                      <a:pt x="6" y="432"/>
                    </a:cubicBezTo>
                    <a:cubicBezTo>
                      <a:pt x="7" y="419"/>
                      <a:pt x="9" y="407"/>
                      <a:pt x="11" y="395"/>
                    </a:cubicBezTo>
                    <a:cubicBezTo>
                      <a:pt x="14" y="371"/>
                      <a:pt x="17" y="347"/>
                      <a:pt x="20" y="323"/>
                    </a:cubicBezTo>
                    <a:cubicBezTo>
                      <a:pt x="24" y="291"/>
                      <a:pt x="26" y="260"/>
                      <a:pt x="29" y="228"/>
                    </a:cubicBezTo>
                    <a:cubicBezTo>
                      <a:pt x="33" y="178"/>
                      <a:pt x="34" y="128"/>
                      <a:pt x="36" y="77"/>
                    </a:cubicBezTo>
                    <a:cubicBezTo>
                      <a:pt x="37" y="73"/>
                      <a:pt x="37" y="69"/>
                      <a:pt x="37" y="64"/>
                    </a:cubicBezTo>
                    <a:cubicBezTo>
                      <a:pt x="38" y="59"/>
                      <a:pt x="38" y="54"/>
                      <a:pt x="38" y="49"/>
                    </a:cubicBezTo>
                    <a:cubicBezTo>
                      <a:pt x="40" y="37"/>
                      <a:pt x="42" y="24"/>
                      <a:pt x="45" y="13"/>
                    </a:cubicBezTo>
                    <a:cubicBezTo>
                      <a:pt x="47" y="9"/>
                      <a:pt x="49" y="4"/>
                      <a:pt x="54" y="2"/>
                    </a:cubicBezTo>
                    <a:cubicBezTo>
                      <a:pt x="56" y="0"/>
                      <a:pt x="61" y="0"/>
                      <a:pt x="64" y="1"/>
                    </a:cubicBezTo>
                    <a:cubicBezTo>
                      <a:pt x="70" y="2"/>
                      <a:pt x="74" y="10"/>
                      <a:pt x="72" y="16"/>
                    </a:cubicBezTo>
                    <a:cubicBezTo>
                      <a:pt x="72" y="19"/>
                      <a:pt x="70" y="20"/>
                      <a:pt x="69" y="22"/>
                    </a:cubicBezTo>
                    <a:cubicBezTo>
                      <a:pt x="67" y="26"/>
                      <a:pt x="66" y="30"/>
                      <a:pt x="65" y="34"/>
                    </a:cubicBezTo>
                    <a:cubicBezTo>
                      <a:pt x="62" y="48"/>
                      <a:pt x="61" y="63"/>
                      <a:pt x="59" y="79"/>
                    </a:cubicBezTo>
                    <a:cubicBezTo>
                      <a:pt x="58" y="102"/>
                      <a:pt x="56" y="126"/>
                      <a:pt x="55" y="149"/>
                    </a:cubicBezTo>
                    <a:cubicBezTo>
                      <a:pt x="54" y="176"/>
                      <a:pt x="52" y="203"/>
                      <a:pt x="49" y="229"/>
                    </a:cubicBezTo>
                    <a:cubicBezTo>
                      <a:pt x="45" y="278"/>
                      <a:pt x="40" y="328"/>
                      <a:pt x="34" y="377"/>
                    </a:cubicBezTo>
                    <a:cubicBezTo>
                      <a:pt x="31" y="404"/>
                      <a:pt x="28" y="431"/>
                      <a:pt x="26" y="458"/>
                    </a:cubicBezTo>
                    <a:cubicBezTo>
                      <a:pt x="26" y="457"/>
                      <a:pt x="26" y="457"/>
                      <a:pt x="26" y="456"/>
                    </a:cubicBezTo>
                    <a:cubicBezTo>
                      <a:pt x="26" y="460"/>
                      <a:pt x="26" y="464"/>
                      <a:pt x="26" y="468"/>
                    </a:cubicBezTo>
                    <a:cubicBezTo>
                      <a:pt x="26" y="475"/>
                      <a:pt x="20" y="480"/>
                      <a:pt x="13" y="48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704160" y="1251000"/>
                <a:ext cx="28800" cy="83160"/>
              </a:xfrm>
              <a:custGeom>
                <a:rect b="b" l="l" r="r" t="t"/>
                <a:pathLst>
                  <a:path extrusionOk="0" h="231" w="80">
                    <a:moveTo>
                      <a:pt x="27" y="230"/>
                    </a:moveTo>
                    <a:cubicBezTo>
                      <a:pt x="19" y="230"/>
                      <a:pt x="14" y="223"/>
                      <a:pt x="14" y="216"/>
                    </a:cubicBezTo>
                    <a:cubicBezTo>
                      <a:pt x="15" y="210"/>
                      <a:pt x="16" y="203"/>
                      <a:pt x="17" y="198"/>
                    </a:cubicBezTo>
                    <a:cubicBezTo>
                      <a:pt x="19" y="191"/>
                      <a:pt x="19" y="185"/>
                      <a:pt x="20" y="180"/>
                    </a:cubicBezTo>
                    <a:cubicBezTo>
                      <a:pt x="22" y="167"/>
                      <a:pt x="23" y="154"/>
                      <a:pt x="25" y="142"/>
                    </a:cubicBezTo>
                    <a:cubicBezTo>
                      <a:pt x="26" y="135"/>
                      <a:pt x="26" y="128"/>
                      <a:pt x="27" y="120"/>
                    </a:cubicBezTo>
                    <a:cubicBezTo>
                      <a:pt x="27" y="121"/>
                      <a:pt x="26" y="122"/>
                      <a:pt x="26" y="124"/>
                    </a:cubicBezTo>
                    <a:cubicBezTo>
                      <a:pt x="24" y="131"/>
                      <a:pt x="17" y="135"/>
                      <a:pt x="10" y="132"/>
                    </a:cubicBezTo>
                    <a:cubicBezTo>
                      <a:pt x="7" y="132"/>
                      <a:pt x="5" y="129"/>
                      <a:pt x="3" y="127"/>
                    </a:cubicBezTo>
                    <a:cubicBezTo>
                      <a:pt x="0" y="123"/>
                      <a:pt x="1" y="120"/>
                      <a:pt x="2" y="115"/>
                    </a:cubicBezTo>
                    <a:cubicBezTo>
                      <a:pt x="4" y="110"/>
                      <a:pt x="7" y="106"/>
                      <a:pt x="10" y="100"/>
                    </a:cubicBezTo>
                    <a:cubicBezTo>
                      <a:pt x="13" y="96"/>
                      <a:pt x="16" y="91"/>
                      <a:pt x="19" y="86"/>
                    </a:cubicBezTo>
                    <a:cubicBezTo>
                      <a:pt x="24" y="76"/>
                      <a:pt x="30" y="67"/>
                      <a:pt x="35" y="57"/>
                    </a:cubicBezTo>
                    <a:cubicBezTo>
                      <a:pt x="40" y="46"/>
                      <a:pt x="45" y="34"/>
                      <a:pt x="49" y="23"/>
                    </a:cubicBezTo>
                    <a:cubicBezTo>
                      <a:pt x="51" y="18"/>
                      <a:pt x="52" y="13"/>
                      <a:pt x="54" y="8"/>
                    </a:cubicBezTo>
                    <a:cubicBezTo>
                      <a:pt x="56" y="3"/>
                      <a:pt x="63" y="0"/>
                      <a:pt x="68" y="2"/>
                    </a:cubicBezTo>
                    <a:cubicBezTo>
                      <a:pt x="74" y="4"/>
                      <a:pt x="79" y="11"/>
                      <a:pt x="77" y="17"/>
                    </a:cubicBezTo>
                    <a:cubicBezTo>
                      <a:pt x="75" y="22"/>
                      <a:pt x="73" y="27"/>
                      <a:pt x="71" y="33"/>
                    </a:cubicBezTo>
                    <a:cubicBezTo>
                      <a:pt x="65" y="50"/>
                      <a:pt x="60" y="67"/>
                      <a:pt x="56" y="83"/>
                    </a:cubicBezTo>
                    <a:cubicBezTo>
                      <a:pt x="53" y="94"/>
                      <a:pt x="52" y="105"/>
                      <a:pt x="50" y="116"/>
                    </a:cubicBezTo>
                    <a:cubicBezTo>
                      <a:pt x="49" y="127"/>
                      <a:pt x="48" y="138"/>
                      <a:pt x="47" y="149"/>
                    </a:cubicBezTo>
                    <a:cubicBezTo>
                      <a:pt x="44" y="171"/>
                      <a:pt x="41" y="194"/>
                      <a:pt x="39" y="216"/>
                    </a:cubicBezTo>
                    <a:cubicBezTo>
                      <a:pt x="39" y="216"/>
                      <a:pt x="39" y="217"/>
                      <a:pt x="39" y="218"/>
                    </a:cubicBezTo>
                    <a:cubicBezTo>
                      <a:pt x="38" y="224"/>
                      <a:pt x="33" y="230"/>
                      <a:pt x="27" y="2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739440" y="1254600"/>
                <a:ext cx="43920" cy="65880"/>
              </a:xfrm>
              <a:custGeom>
                <a:rect b="b" l="l" r="r" t="t"/>
                <a:pathLst>
                  <a:path extrusionOk="0" h="183" w="122">
                    <a:moveTo>
                      <a:pt x="39" y="158"/>
                    </a:moveTo>
                    <a:cubicBezTo>
                      <a:pt x="39" y="157"/>
                      <a:pt x="39" y="157"/>
                      <a:pt x="39" y="157"/>
                    </a:cubicBezTo>
                    <a:cubicBezTo>
                      <a:pt x="40" y="157"/>
                      <a:pt x="41" y="157"/>
                      <a:pt x="42" y="157"/>
                    </a:cubicBezTo>
                    <a:cubicBezTo>
                      <a:pt x="43" y="155"/>
                      <a:pt x="45" y="153"/>
                      <a:pt x="48" y="151"/>
                    </a:cubicBezTo>
                    <a:cubicBezTo>
                      <a:pt x="47" y="152"/>
                      <a:pt x="46" y="153"/>
                      <a:pt x="46" y="153"/>
                    </a:cubicBezTo>
                    <a:cubicBezTo>
                      <a:pt x="49" y="150"/>
                      <a:pt x="52" y="147"/>
                      <a:pt x="55" y="144"/>
                    </a:cubicBezTo>
                    <a:lnTo>
                      <a:pt x="54" y="145"/>
                    </a:lnTo>
                    <a:cubicBezTo>
                      <a:pt x="56" y="143"/>
                      <a:pt x="59" y="140"/>
                      <a:pt x="60" y="137"/>
                    </a:cubicBezTo>
                    <a:cubicBezTo>
                      <a:pt x="64" y="132"/>
                      <a:pt x="67" y="127"/>
                      <a:pt x="70" y="122"/>
                    </a:cubicBezTo>
                    <a:lnTo>
                      <a:pt x="69" y="122"/>
                    </a:lnTo>
                    <a:cubicBezTo>
                      <a:pt x="70" y="122"/>
                      <a:pt x="70" y="122"/>
                      <a:pt x="70" y="122"/>
                    </a:cubicBezTo>
                    <a:lnTo>
                      <a:pt x="70" y="121"/>
                    </a:lnTo>
                    <a:lnTo>
                      <a:pt x="70" y="122"/>
                    </a:lnTo>
                    <a:cubicBezTo>
                      <a:pt x="77" y="108"/>
                      <a:pt x="82" y="95"/>
                      <a:pt x="87" y="81"/>
                    </a:cubicBezTo>
                    <a:cubicBezTo>
                      <a:pt x="90" y="73"/>
                      <a:pt x="92" y="65"/>
                      <a:pt x="95" y="57"/>
                    </a:cubicBezTo>
                    <a:cubicBezTo>
                      <a:pt x="95" y="51"/>
                      <a:pt x="97" y="46"/>
                      <a:pt x="97" y="41"/>
                    </a:cubicBezTo>
                    <a:cubicBezTo>
                      <a:pt x="97" y="40"/>
                      <a:pt x="97" y="40"/>
                      <a:pt x="97" y="38"/>
                    </a:cubicBezTo>
                    <a:cubicBezTo>
                      <a:pt x="97" y="38"/>
                      <a:pt x="97" y="37"/>
                      <a:pt x="97" y="36"/>
                    </a:cubicBezTo>
                    <a:cubicBezTo>
                      <a:pt x="97" y="34"/>
                      <a:pt x="96" y="34"/>
                      <a:pt x="96" y="33"/>
                    </a:cubicBezTo>
                    <a:cubicBezTo>
                      <a:pt x="95" y="31"/>
                      <a:pt x="95" y="30"/>
                      <a:pt x="94" y="29"/>
                    </a:cubicBezTo>
                    <a:cubicBezTo>
                      <a:pt x="94" y="28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lnTo>
                      <a:pt x="92" y="27"/>
                    </a:lnTo>
                    <a:cubicBezTo>
                      <a:pt x="91" y="27"/>
                      <a:pt x="91" y="27"/>
                      <a:pt x="90" y="27"/>
                    </a:cubicBezTo>
                    <a:cubicBezTo>
                      <a:pt x="90" y="27"/>
                      <a:pt x="88" y="28"/>
                      <a:pt x="87" y="29"/>
                    </a:cubicBezTo>
                    <a:cubicBezTo>
                      <a:pt x="86" y="29"/>
                      <a:pt x="85" y="30"/>
                      <a:pt x="84" y="30"/>
                    </a:cubicBezTo>
                    <a:cubicBezTo>
                      <a:pt x="82" y="31"/>
                      <a:pt x="80" y="33"/>
                      <a:pt x="78" y="34"/>
                    </a:cubicBezTo>
                    <a:cubicBezTo>
                      <a:pt x="76" y="36"/>
                      <a:pt x="74" y="38"/>
                      <a:pt x="72" y="41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67" y="45"/>
                      <a:pt x="63" y="51"/>
                      <a:pt x="60" y="56"/>
                    </a:cubicBezTo>
                    <a:cubicBezTo>
                      <a:pt x="56" y="61"/>
                      <a:pt x="53" y="67"/>
                      <a:pt x="49" y="73"/>
                    </a:cubicBezTo>
                    <a:cubicBezTo>
                      <a:pt x="45" y="83"/>
                      <a:pt x="40" y="93"/>
                      <a:pt x="35" y="103"/>
                    </a:cubicBezTo>
                    <a:cubicBezTo>
                      <a:pt x="33" y="107"/>
                      <a:pt x="29" y="110"/>
                      <a:pt x="24" y="109"/>
                    </a:cubicBezTo>
                    <a:cubicBezTo>
                      <a:pt x="25" y="114"/>
                      <a:pt x="25" y="120"/>
                      <a:pt x="27" y="125"/>
                    </a:cubicBezTo>
                    <a:cubicBezTo>
                      <a:pt x="28" y="129"/>
                      <a:pt x="28" y="133"/>
                      <a:pt x="29" y="137"/>
                    </a:cubicBezTo>
                    <a:cubicBezTo>
                      <a:pt x="32" y="143"/>
                      <a:pt x="34" y="148"/>
                      <a:pt x="36" y="154"/>
                    </a:cubicBezTo>
                    <a:cubicBezTo>
                      <a:pt x="37" y="154"/>
                      <a:pt x="38" y="156"/>
                      <a:pt x="38" y="156"/>
                    </a:cubicBezTo>
                    <a:cubicBezTo>
                      <a:pt x="38" y="157"/>
                      <a:pt x="39" y="157"/>
                      <a:pt x="39" y="157"/>
                    </a:cubicBezTo>
                    <a:lnTo>
                      <a:pt x="40" y="157"/>
                    </a:lnTo>
                    <a:cubicBezTo>
                      <a:pt x="39" y="157"/>
                      <a:pt x="39" y="157"/>
                      <a:pt x="39" y="158"/>
                    </a:cubicBezTo>
                    <a:moveTo>
                      <a:pt x="27" y="178"/>
                    </a:moveTo>
                    <a:cubicBezTo>
                      <a:pt x="19" y="173"/>
                      <a:pt x="16" y="164"/>
                      <a:pt x="13" y="156"/>
                    </a:cubicBezTo>
                    <a:cubicBezTo>
                      <a:pt x="11" y="152"/>
                      <a:pt x="9" y="148"/>
                      <a:pt x="8" y="143"/>
                    </a:cubicBezTo>
                    <a:cubicBezTo>
                      <a:pt x="4" y="132"/>
                      <a:pt x="2" y="120"/>
                      <a:pt x="1" y="108"/>
                    </a:cubicBezTo>
                    <a:cubicBezTo>
                      <a:pt x="0" y="96"/>
                      <a:pt x="0" y="84"/>
                      <a:pt x="3" y="73"/>
                    </a:cubicBezTo>
                    <a:cubicBezTo>
                      <a:pt x="6" y="62"/>
                      <a:pt x="10" y="51"/>
                      <a:pt x="17" y="42"/>
                    </a:cubicBezTo>
                    <a:cubicBezTo>
                      <a:pt x="21" y="37"/>
                      <a:pt x="29" y="36"/>
                      <a:pt x="35" y="40"/>
                    </a:cubicBezTo>
                    <a:cubicBezTo>
                      <a:pt x="36" y="41"/>
                      <a:pt x="38" y="43"/>
                      <a:pt x="39" y="45"/>
                    </a:cubicBezTo>
                    <a:cubicBezTo>
                      <a:pt x="39" y="44"/>
                      <a:pt x="40" y="43"/>
                      <a:pt x="41" y="42"/>
                    </a:cubicBezTo>
                    <a:cubicBezTo>
                      <a:pt x="50" y="29"/>
                      <a:pt x="61" y="16"/>
                      <a:pt x="74" y="8"/>
                    </a:cubicBezTo>
                    <a:cubicBezTo>
                      <a:pt x="86" y="1"/>
                      <a:pt x="102" y="0"/>
                      <a:pt x="111" y="12"/>
                    </a:cubicBezTo>
                    <a:cubicBezTo>
                      <a:pt x="115" y="17"/>
                      <a:pt x="117" y="23"/>
                      <a:pt x="119" y="30"/>
                    </a:cubicBezTo>
                    <a:cubicBezTo>
                      <a:pt x="121" y="38"/>
                      <a:pt x="120" y="46"/>
                      <a:pt x="118" y="54"/>
                    </a:cubicBezTo>
                    <a:cubicBezTo>
                      <a:pt x="116" y="65"/>
                      <a:pt x="113" y="76"/>
                      <a:pt x="109" y="87"/>
                    </a:cubicBezTo>
                    <a:cubicBezTo>
                      <a:pt x="105" y="99"/>
                      <a:pt x="100" y="111"/>
                      <a:pt x="95" y="122"/>
                    </a:cubicBezTo>
                    <a:cubicBezTo>
                      <a:pt x="90" y="133"/>
                      <a:pt x="85" y="144"/>
                      <a:pt x="78" y="153"/>
                    </a:cubicBezTo>
                    <a:cubicBezTo>
                      <a:pt x="74" y="158"/>
                      <a:pt x="71" y="162"/>
                      <a:pt x="67" y="165"/>
                    </a:cubicBezTo>
                    <a:cubicBezTo>
                      <a:pt x="63" y="170"/>
                      <a:pt x="59" y="174"/>
                      <a:pt x="54" y="177"/>
                    </a:cubicBezTo>
                    <a:cubicBezTo>
                      <a:pt x="50" y="179"/>
                      <a:pt x="45" y="181"/>
                      <a:pt x="40" y="182"/>
                    </a:cubicBezTo>
                    <a:cubicBezTo>
                      <a:pt x="39" y="182"/>
                      <a:pt x="39" y="182"/>
                      <a:pt x="38" y="182"/>
                    </a:cubicBezTo>
                    <a:cubicBezTo>
                      <a:pt x="34" y="182"/>
                      <a:pt x="30" y="180"/>
                      <a:pt x="27" y="17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703080" y="1424520"/>
                <a:ext cx="43920" cy="58680"/>
              </a:xfrm>
              <a:custGeom>
                <a:rect b="b" l="l" r="r" t="t"/>
                <a:pathLst>
                  <a:path extrusionOk="0" h="163" w="122">
                    <a:moveTo>
                      <a:pt x="45" y="139"/>
                    </a:moveTo>
                    <a:cubicBezTo>
                      <a:pt x="46" y="139"/>
                      <a:pt x="47" y="139"/>
                      <a:pt x="47" y="138"/>
                    </a:cubicBezTo>
                    <a:lnTo>
                      <a:pt x="48" y="138"/>
                    </a:lnTo>
                    <a:cubicBezTo>
                      <a:pt x="48" y="138"/>
                      <a:pt x="49" y="137"/>
                      <a:pt x="50" y="137"/>
                    </a:cubicBezTo>
                    <a:cubicBezTo>
                      <a:pt x="50" y="137"/>
                      <a:pt x="51" y="137"/>
                      <a:pt x="51" y="136"/>
                    </a:cubicBezTo>
                    <a:cubicBezTo>
                      <a:pt x="53" y="135"/>
                      <a:pt x="55" y="134"/>
                      <a:pt x="56" y="133"/>
                    </a:cubicBezTo>
                    <a:cubicBezTo>
                      <a:pt x="58" y="132"/>
                      <a:pt x="59" y="130"/>
                      <a:pt x="61" y="129"/>
                    </a:cubicBezTo>
                    <a:cubicBezTo>
                      <a:pt x="63" y="125"/>
                      <a:pt x="66" y="122"/>
                      <a:pt x="69" y="118"/>
                    </a:cubicBezTo>
                    <a:cubicBezTo>
                      <a:pt x="73" y="111"/>
                      <a:pt x="77" y="105"/>
                      <a:pt x="81" y="98"/>
                    </a:cubicBezTo>
                    <a:cubicBezTo>
                      <a:pt x="81" y="98"/>
                      <a:pt x="80" y="99"/>
                      <a:pt x="80" y="100"/>
                    </a:cubicBezTo>
                    <a:cubicBezTo>
                      <a:pt x="86" y="90"/>
                      <a:pt x="90" y="79"/>
                      <a:pt x="94" y="69"/>
                    </a:cubicBezTo>
                    <a:cubicBezTo>
                      <a:pt x="95" y="67"/>
                      <a:pt x="96" y="65"/>
                      <a:pt x="96" y="63"/>
                    </a:cubicBezTo>
                    <a:cubicBezTo>
                      <a:pt x="97" y="60"/>
                      <a:pt x="97" y="57"/>
                      <a:pt x="97" y="54"/>
                    </a:cubicBezTo>
                    <a:cubicBezTo>
                      <a:pt x="97" y="55"/>
                      <a:pt x="97" y="55"/>
                      <a:pt x="97" y="56"/>
                    </a:cubicBezTo>
                    <a:cubicBezTo>
                      <a:pt x="97" y="54"/>
                      <a:pt x="97" y="52"/>
                      <a:pt x="97" y="50"/>
                    </a:cubicBezTo>
                    <a:cubicBezTo>
                      <a:pt x="97" y="48"/>
                      <a:pt x="97" y="47"/>
                      <a:pt x="97" y="45"/>
                    </a:cubicBezTo>
                    <a:lnTo>
                      <a:pt x="96" y="45"/>
                    </a:lnTo>
                    <a:cubicBezTo>
                      <a:pt x="96" y="44"/>
                      <a:pt x="96" y="44"/>
                      <a:pt x="96" y="43"/>
                    </a:cubicBezTo>
                    <a:lnTo>
                      <a:pt x="96" y="44"/>
                    </a:lnTo>
                    <a:cubicBezTo>
                      <a:pt x="96" y="43"/>
                      <a:pt x="96" y="42"/>
                      <a:pt x="95" y="41"/>
                    </a:cubicBezTo>
                    <a:cubicBezTo>
                      <a:pt x="94" y="40"/>
                      <a:pt x="93" y="39"/>
                      <a:pt x="92" y="38"/>
                    </a:cubicBezTo>
                    <a:cubicBezTo>
                      <a:pt x="91" y="36"/>
                      <a:pt x="90" y="35"/>
                      <a:pt x="88" y="34"/>
                    </a:cubicBezTo>
                    <a:cubicBezTo>
                      <a:pt x="87" y="32"/>
                      <a:pt x="85" y="31"/>
                      <a:pt x="83" y="30"/>
                    </a:cubicBezTo>
                    <a:cubicBezTo>
                      <a:pt x="82" y="28"/>
                      <a:pt x="80" y="28"/>
                      <a:pt x="79" y="27"/>
                    </a:cubicBezTo>
                    <a:cubicBezTo>
                      <a:pt x="77" y="26"/>
                      <a:pt x="76" y="26"/>
                      <a:pt x="75" y="26"/>
                    </a:cubicBezTo>
                    <a:cubicBezTo>
                      <a:pt x="74" y="25"/>
                      <a:pt x="73" y="25"/>
                      <a:pt x="72" y="24"/>
                    </a:cubicBezTo>
                    <a:cubicBezTo>
                      <a:pt x="72" y="24"/>
                      <a:pt x="71" y="24"/>
                      <a:pt x="70" y="24"/>
                    </a:cubicBezTo>
                    <a:lnTo>
                      <a:pt x="71" y="24"/>
                    </a:lnTo>
                    <a:cubicBezTo>
                      <a:pt x="70" y="24"/>
                      <a:pt x="70" y="24"/>
                      <a:pt x="69" y="24"/>
                    </a:cubicBezTo>
                    <a:cubicBezTo>
                      <a:pt x="68" y="24"/>
                      <a:pt x="68" y="24"/>
                      <a:pt x="67" y="25"/>
                    </a:cubicBezTo>
                    <a:cubicBezTo>
                      <a:pt x="66" y="26"/>
                      <a:pt x="64" y="26"/>
                      <a:pt x="63" y="26"/>
                    </a:cubicBezTo>
                    <a:cubicBezTo>
                      <a:pt x="61" y="27"/>
                      <a:pt x="60" y="28"/>
                      <a:pt x="58" y="29"/>
                    </a:cubicBezTo>
                    <a:cubicBezTo>
                      <a:pt x="56" y="30"/>
                      <a:pt x="55" y="32"/>
                      <a:pt x="53" y="33"/>
                    </a:cubicBezTo>
                    <a:cubicBezTo>
                      <a:pt x="49" y="35"/>
                      <a:pt x="45" y="36"/>
                      <a:pt x="41" y="34"/>
                    </a:cubicBezTo>
                    <a:cubicBezTo>
                      <a:pt x="41" y="38"/>
                      <a:pt x="41" y="42"/>
                      <a:pt x="38" y="45"/>
                    </a:cubicBezTo>
                    <a:cubicBezTo>
                      <a:pt x="38" y="45"/>
                      <a:pt x="38" y="44"/>
                      <a:pt x="39" y="44"/>
                    </a:cubicBezTo>
                    <a:cubicBezTo>
                      <a:pt x="37" y="46"/>
                      <a:pt x="36" y="48"/>
                      <a:pt x="35" y="51"/>
                    </a:cubicBezTo>
                    <a:cubicBezTo>
                      <a:pt x="33" y="54"/>
                      <a:pt x="31" y="58"/>
                      <a:pt x="30" y="62"/>
                    </a:cubicBezTo>
                    <a:cubicBezTo>
                      <a:pt x="29" y="66"/>
                      <a:pt x="27" y="70"/>
                      <a:pt x="26" y="74"/>
                    </a:cubicBezTo>
                    <a:lnTo>
                      <a:pt x="27" y="73"/>
                    </a:lnTo>
                    <a:cubicBezTo>
                      <a:pt x="26" y="77"/>
                      <a:pt x="25" y="80"/>
                      <a:pt x="25" y="84"/>
                    </a:cubicBezTo>
                    <a:cubicBezTo>
                      <a:pt x="24" y="88"/>
                      <a:pt x="24" y="91"/>
                      <a:pt x="25" y="95"/>
                    </a:cubicBezTo>
                    <a:cubicBezTo>
                      <a:pt x="25" y="97"/>
                      <a:pt x="25" y="100"/>
                      <a:pt x="26" y="102"/>
                    </a:cubicBezTo>
                    <a:cubicBezTo>
                      <a:pt x="26" y="106"/>
                      <a:pt x="27" y="109"/>
                      <a:pt x="29" y="113"/>
                    </a:cubicBezTo>
                    <a:cubicBezTo>
                      <a:pt x="30" y="118"/>
                      <a:pt x="32" y="122"/>
                      <a:pt x="34" y="126"/>
                    </a:cubicBezTo>
                    <a:cubicBezTo>
                      <a:pt x="34" y="127"/>
                      <a:pt x="35" y="128"/>
                      <a:pt x="35" y="129"/>
                    </a:cubicBezTo>
                    <a:cubicBezTo>
                      <a:pt x="36" y="130"/>
                      <a:pt x="37" y="131"/>
                      <a:pt x="38" y="132"/>
                    </a:cubicBezTo>
                    <a:cubicBezTo>
                      <a:pt x="39" y="134"/>
                      <a:pt x="41" y="135"/>
                      <a:pt x="43" y="137"/>
                    </a:cubicBezTo>
                    <a:lnTo>
                      <a:pt x="44" y="138"/>
                    </a:lnTo>
                    <a:lnTo>
                      <a:pt x="45" y="139"/>
                    </a:lnTo>
                    <a:moveTo>
                      <a:pt x="34" y="160"/>
                    </a:moveTo>
                    <a:cubicBezTo>
                      <a:pt x="31" y="158"/>
                      <a:pt x="29" y="156"/>
                      <a:pt x="26" y="154"/>
                    </a:cubicBezTo>
                    <a:cubicBezTo>
                      <a:pt x="23" y="151"/>
                      <a:pt x="21" y="148"/>
                      <a:pt x="19" y="145"/>
                    </a:cubicBezTo>
                    <a:cubicBezTo>
                      <a:pt x="13" y="139"/>
                      <a:pt x="10" y="130"/>
                      <a:pt x="8" y="123"/>
                    </a:cubicBezTo>
                    <a:cubicBezTo>
                      <a:pt x="1" y="107"/>
                      <a:pt x="0" y="89"/>
                      <a:pt x="2" y="72"/>
                    </a:cubicBezTo>
                    <a:cubicBezTo>
                      <a:pt x="4" y="64"/>
                      <a:pt x="6" y="56"/>
                      <a:pt x="9" y="49"/>
                    </a:cubicBezTo>
                    <a:cubicBezTo>
                      <a:pt x="11" y="42"/>
                      <a:pt x="14" y="36"/>
                      <a:pt x="18" y="30"/>
                    </a:cubicBezTo>
                    <a:cubicBezTo>
                      <a:pt x="22" y="25"/>
                      <a:pt x="29" y="23"/>
                      <a:pt x="34" y="26"/>
                    </a:cubicBezTo>
                    <a:cubicBezTo>
                      <a:pt x="33" y="21"/>
                      <a:pt x="35" y="17"/>
                      <a:pt x="38" y="14"/>
                    </a:cubicBezTo>
                    <a:cubicBezTo>
                      <a:pt x="45" y="9"/>
                      <a:pt x="51" y="5"/>
                      <a:pt x="59" y="2"/>
                    </a:cubicBezTo>
                    <a:cubicBezTo>
                      <a:pt x="62" y="1"/>
                      <a:pt x="66" y="0"/>
                      <a:pt x="69" y="0"/>
                    </a:cubicBezTo>
                    <a:cubicBezTo>
                      <a:pt x="73" y="0"/>
                      <a:pt x="77" y="1"/>
                      <a:pt x="82" y="2"/>
                    </a:cubicBezTo>
                    <a:cubicBezTo>
                      <a:pt x="90" y="5"/>
                      <a:pt x="96" y="9"/>
                      <a:pt x="102" y="14"/>
                    </a:cubicBezTo>
                    <a:cubicBezTo>
                      <a:pt x="108" y="20"/>
                      <a:pt x="115" y="27"/>
                      <a:pt x="118" y="34"/>
                    </a:cubicBezTo>
                    <a:cubicBezTo>
                      <a:pt x="120" y="41"/>
                      <a:pt x="121" y="49"/>
                      <a:pt x="120" y="56"/>
                    </a:cubicBezTo>
                    <a:cubicBezTo>
                      <a:pt x="120" y="60"/>
                      <a:pt x="119" y="63"/>
                      <a:pt x="119" y="67"/>
                    </a:cubicBezTo>
                    <a:cubicBezTo>
                      <a:pt x="118" y="71"/>
                      <a:pt x="117" y="75"/>
                      <a:pt x="115" y="79"/>
                    </a:cubicBezTo>
                    <a:cubicBezTo>
                      <a:pt x="111" y="88"/>
                      <a:pt x="107" y="96"/>
                      <a:pt x="104" y="104"/>
                    </a:cubicBezTo>
                    <a:cubicBezTo>
                      <a:pt x="96" y="120"/>
                      <a:pt x="87" y="136"/>
                      <a:pt x="75" y="148"/>
                    </a:cubicBezTo>
                    <a:cubicBezTo>
                      <a:pt x="69" y="153"/>
                      <a:pt x="62" y="158"/>
                      <a:pt x="55" y="161"/>
                    </a:cubicBezTo>
                    <a:cubicBezTo>
                      <a:pt x="52" y="161"/>
                      <a:pt x="49" y="162"/>
                      <a:pt x="45" y="162"/>
                    </a:cubicBezTo>
                    <a:lnTo>
                      <a:pt x="44" y="162"/>
                    </a:lnTo>
                    <a:cubicBezTo>
                      <a:pt x="41" y="162"/>
                      <a:pt x="37" y="161"/>
                      <a:pt x="34" y="16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792720" y="1238400"/>
                <a:ext cx="36720" cy="106920"/>
              </a:xfrm>
              <a:custGeom>
                <a:rect b="b" l="l" r="r" t="t"/>
                <a:pathLst>
                  <a:path extrusionOk="0" h="297" w="102">
                    <a:moveTo>
                      <a:pt x="63" y="293"/>
                    </a:moveTo>
                    <a:cubicBezTo>
                      <a:pt x="57" y="289"/>
                      <a:pt x="51" y="284"/>
                      <a:pt x="46" y="279"/>
                    </a:cubicBezTo>
                    <a:cubicBezTo>
                      <a:pt x="40" y="273"/>
                      <a:pt x="35" y="266"/>
                      <a:pt x="29" y="260"/>
                    </a:cubicBezTo>
                    <a:cubicBezTo>
                      <a:pt x="20" y="246"/>
                      <a:pt x="12" y="229"/>
                      <a:pt x="7" y="213"/>
                    </a:cubicBezTo>
                    <a:cubicBezTo>
                      <a:pt x="1" y="196"/>
                      <a:pt x="0" y="179"/>
                      <a:pt x="1" y="161"/>
                    </a:cubicBezTo>
                    <a:cubicBezTo>
                      <a:pt x="1" y="152"/>
                      <a:pt x="3" y="144"/>
                      <a:pt x="4" y="135"/>
                    </a:cubicBezTo>
                    <a:cubicBezTo>
                      <a:pt x="6" y="128"/>
                      <a:pt x="8" y="121"/>
                      <a:pt x="11" y="114"/>
                    </a:cubicBezTo>
                    <a:lnTo>
                      <a:pt x="11" y="113"/>
                    </a:lnTo>
                    <a:lnTo>
                      <a:pt x="11" y="112"/>
                    </a:lnTo>
                    <a:cubicBezTo>
                      <a:pt x="14" y="106"/>
                      <a:pt x="15" y="101"/>
                      <a:pt x="18" y="95"/>
                    </a:cubicBezTo>
                    <a:lnTo>
                      <a:pt x="17" y="96"/>
                    </a:lnTo>
                    <a:cubicBezTo>
                      <a:pt x="24" y="78"/>
                      <a:pt x="32" y="60"/>
                      <a:pt x="42" y="44"/>
                    </a:cubicBezTo>
                    <a:cubicBezTo>
                      <a:pt x="52" y="28"/>
                      <a:pt x="64" y="14"/>
                      <a:pt x="80" y="4"/>
                    </a:cubicBezTo>
                    <a:cubicBezTo>
                      <a:pt x="85" y="0"/>
                      <a:pt x="93" y="1"/>
                      <a:pt x="97" y="7"/>
                    </a:cubicBezTo>
                    <a:cubicBezTo>
                      <a:pt x="101" y="12"/>
                      <a:pt x="100" y="21"/>
                      <a:pt x="94" y="24"/>
                    </a:cubicBezTo>
                    <a:cubicBezTo>
                      <a:pt x="91" y="26"/>
                      <a:pt x="88" y="28"/>
                      <a:pt x="85" y="31"/>
                    </a:cubicBezTo>
                    <a:cubicBezTo>
                      <a:pt x="81" y="34"/>
                      <a:pt x="78" y="37"/>
                      <a:pt x="75" y="40"/>
                    </a:cubicBezTo>
                    <a:cubicBezTo>
                      <a:pt x="71" y="44"/>
                      <a:pt x="68" y="49"/>
                      <a:pt x="65" y="53"/>
                    </a:cubicBezTo>
                    <a:cubicBezTo>
                      <a:pt x="60" y="60"/>
                      <a:pt x="55" y="68"/>
                      <a:pt x="51" y="75"/>
                    </a:cubicBezTo>
                    <a:cubicBezTo>
                      <a:pt x="43" y="91"/>
                      <a:pt x="38" y="107"/>
                      <a:pt x="31" y="123"/>
                    </a:cubicBezTo>
                    <a:cubicBezTo>
                      <a:pt x="31" y="123"/>
                      <a:pt x="32" y="122"/>
                      <a:pt x="32" y="121"/>
                    </a:cubicBezTo>
                    <a:cubicBezTo>
                      <a:pt x="31" y="123"/>
                      <a:pt x="31" y="124"/>
                      <a:pt x="31" y="126"/>
                    </a:cubicBezTo>
                    <a:cubicBezTo>
                      <a:pt x="29" y="131"/>
                      <a:pt x="27" y="135"/>
                      <a:pt x="26" y="140"/>
                    </a:cubicBezTo>
                    <a:cubicBezTo>
                      <a:pt x="25" y="147"/>
                      <a:pt x="24" y="153"/>
                      <a:pt x="23" y="160"/>
                    </a:cubicBezTo>
                    <a:cubicBezTo>
                      <a:pt x="22" y="167"/>
                      <a:pt x="22" y="174"/>
                      <a:pt x="23" y="181"/>
                    </a:cubicBezTo>
                    <a:cubicBezTo>
                      <a:pt x="23" y="186"/>
                      <a:pt x="24" y="191"/>
                      <a:pt x="25" y="196"/>
                    </a:cubicBezTo>
                    <a:cubicBezTo>
                      <a:pt x="25" y="201"/>
                      <a:pt x="27" y="205"/>
                      <a:pt x="28" y="209"/>
                    </a:cubicBezTo>
                    <a:cubicBezTo>
                      <a:pt x="30" y="215"/>
                      <a:pt x="32" y="220"/>
                      <a:pt x="35" y="225"/>
                    </a:cubicBezTo>
                    <a:cubicBezTo>
                      <a:pt x="37" y="231"/>
                      <a:pt x="40" y="236"/>
                      <a:pt x="43" y="241"/>
                    </a:cubicBezTo>
                    <a:cubicBezTo>
                      <a:pt x="46" y="246"/>
                      <a:pt x="49" y="250"/>
                      <a:pt x="53" y="254"/>
                    </a:cubicBezTo>
                    <a:cubicBezTo>
                      <a:pt x="56" y="258"/>
                      <a:pt x="60" y="262"/>
                      <a:pt x="64" y="266"/>
                    </a:cubicBezTo>
                    <a:cubicBezTo>
                      <a:pt x="68" y="270"/>
                      <a:pt x="73" y="273"/>
                      <a:pt x="77" y="276"/>
                    </a:cubicBezTo>
                    <a:cubicBezTo>
                      <a:pt x="82" y="279"/>
                      <a:pt x="82" y="288"/>
                      <a:pt x="78" y="292"/>
                    </a:cubicBezTo>
                    <a:cubicBezTo>
                      <a:pt x="76" y="295"/>
                      <a:pt x="73" y="296"/>
                      <a:pt x="70" y="296"/>
                    </a:cubicBezTo>
                    <a:cubicBezTo>
                      <a:pt x="67" y="296"/>
                      <a:pt x="65" y="295"/>
                      <a:pt x="63" y="29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834480" y="1267920"/>
                <a:ext cx="33480" cy="46080"/>
              </a:xfrm>
              <a:custGeom>
                <a:rect b="b" l="l" r="r" t="t"/>
                <a:pathLst>
                  <a:path extrusionOk="0" h="128" w="93">
                    <a:moveTo>
                      <a:pt x="71" y="125"/>
                    </a:moveTo>
                    <a:cubicBezTo>
                      <a:pt x="64" y="118"/>
                      <a:pt x="56" y="111"/>
                      <a:pt x="49" y="103"/>
                    </a:cubicBezTo>
                    <a:cubicBezTo>
                      <a:pt x="46" y="100"/>
                      <a:pt x="42" y="96"/>
                      <a:pt x="39" y="93"/>
                    </a:cubicBezTo>
                    <a:cubicBezTo>
                      <a:pt x="36" y="89"/>
                      <a:pt x="33" y="85"/>
                      <a:pt x="31" y="82"/>
                    </a:cubicBezTo>
                    <a:cubicBezTo>
                      <a:pt x="28" y="78"/>
                      <a:pt x="25" y="74"/>
                      <a:pt x="22" y="70"/>
                    </a:cubicBezTo>
                    <a:cubicBezTo>
                      <a:pt x="17" y="61"/>
                      <a:pt x="11" y="51"/>
                      <a:pt x="7" y="41"/>
                    </a:cubicBezTo>
                    <a:cubicBezTo>
                      <a:pt x="3" y="31"/>
                      <a:pt x="0" y="19"/>
                      <a:pt x="5" y="9"/>
                    </a:cubicBezTo>
                    <a:cubicBezTo>
                      <a:pt x="7" y="5"/>
                      <a:pt x="11" y="1"/>
                      <a:pt x="15" y="0"/>
                    </a:cubicBezTo>
                    <a:cubicBezTo>
                      <a:pt x="19" y="0"/>
                      <a:pt x="22" y="0"/>
                      <a:pt x="26" y="1"/>
                    </a:cubicBezTo>
                    <a:cubicBezTo>
                      <a:pt x="33" y="2"/>
                      <a:pt x="38" y="8"/>
                      <a:pt x="37" y="15"/>
                    </a:cubicBezTo>
                    <a:cubicBezTo>
                      <a:pt x="36" y="20"/>
                      <a:pt x="32" y="24"/>
                      <a:pt x="28" y="25"/>
                    </a:cubicBezTo>
                    <a:cubicBezTo>
                      <a:pt x="28" y="27"/>
                      <a:pt x="29" y="29"/>
                      <a:pt x="29" y="31"/>
                    </a:cubicBezTo>
                    <a:cubicBezTo>
                      <a:pt x="31" y="35"/>
                      <a:pt x="32" y="38"/>
                      <a:pt x="33" y="42"/>
                    </a:cubicBezTo>
                    <a:cubicBezTo>
                      <a:pt x="36" y="46"/>
                      <a:pt x="39" y="51"/>
                      <a:pt x="42" y="56"/>
                    </a:cubicBezTo>
                    <a:cubicBezTo>
                      <a:pt x="46" y="63"/>
                      <a:pt x="51" y="70"/>
                      <a:pt x="56" y="77"/>
                    </a:cubicBezTo>
                    <a:cubicBezTo>
                      <a:pt x="59" y="81"/>
                      <a:pt x="62" y="84"/>
                      <a:pt x="66" y="87"/>
                    </a:cubicBezTo>
                    <a:cubicBezTo>
                      <a:pt x="69" y="91"/>
                      <a:pt x="73" y="95"/>
                      <a:pt x="77" y="98"/>
                    </a:cubicBezTo>
                    <a:cubicBezTo>
                      <a:pt x="80" y="101"/>
                      <a:pt x="83" y="104"/>
                      <a:pt x="86" y="107"/>
                    </a:cubicBezTo>
                    <a:cubicBezTo>
                      <a:pt x="91" y="111"/>
                      <a:pt x="92" y="118"/>
                      <a:pt x="88" y="123"/>
                    </a:cubicBezTo>
                    <a:cubicBezTo>
                      <a:pt x="86" y="126"/>
                      <a:pt x="82" y="127"/>
                      <a:pt x="78" y="127"/>
                    </a:cubicBezTo>
                    <a:cubicBezTo>
                      <a:pt x="76" y="127"/>
                      <a:pt x="74" y="127"/>
                      <a:pt x="71" y="1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825840" y="1260000"/>
                <a:ext cx="55080" cy="68400"/>
              </a:xfrm>
              <a:custGeom>
                <a:rect b="b" l="l" r="r" t="t"/>
                <a:pathLst>
                  <a:path extrusionOk="0" h="190" w="153">
                    <a:moveTo>
                      <a:pt x="7" y="187"/>
                    </a:moveTo>
                    <a:cubicBezTo>
                      <a:pt x="2" y="184"/>
                      <a:pt x="0" y="176"/>
                      <a:pt x="3" y="171"/>
                    </a:cubicBezTo>
                    <a:cubicBezTo>
                      <a:pt x="18" y="148"/>
                      <a:pt x="35" y="126"/>
                      <a:pt x="50" y="103"/>
                    </a:cubicBezTo>
                    <a:cubicBezTo>
                      <a:pt x="56" y="94"/>
                      <a:pt x="63" y="84"/>
                      <a:pt x="69" y="74"/>
                    </a:cubicBezTo>
                    <a:cubicBezTo>
                      <a:pt x="76" y="63"/>
                      <a:pt x="83" y="51"/>
                      <a:pt x="91" y="40"/>
                    </a:cubicBezTo>
                    <a:cubicBezTo>
                      <a:pt x="95" y="34"/>
                      <a:pt x="100" y="28"/>
                      <a:pt x="105" y="22"/>
                    </a:cubicBezTo>
                    <a:cubicBezTo>
                      <a:pt x="110" y="15"/>
                      <a:pt x="116" y="9"/>
                      <a:pt x="123" y="4"/>
                    </a:cubicBezTo>
                    <a:cubicBezTo>
                      <a:pt x="128" y="1"/>
                      <a:pt x="133" y="0"/>
                      <a:pt x="140" y="1"/>
                    </a:cubicBezTo>
                    <a:cubicBezTo>
                      <a:pt x="147" y="2"/>
                      <a:pt x="152" y="9"/>
                      <a:pt x="150" y="17"/>
                    </a:cubicBezTo>
                    <a:cubicBezTo>
                      <a:pt x="148" y="23"/>
                      <a:pt x="142" y="27"/>
                      <a:pt x="136" y="25"/>
                    </a:cubicBezTo>
                    <a:cubicBezTo>
                      <a:pt x="136" y="26"/>
                      <a:pt x="135" y="27"/>
                      <a:pt x="134" y="27"/>
                    </a:cubicBezTo>
                    <a:cubicBezTo>
                      <a:pt x="133" y="28"/>
                      <a:pt x="131" y="29"/>
                      <a:pt x="130" y="30"/>
                    </a:cubicBezTo>
                    <a:cubicBezTo>
                      <a:pt x="129" y="31"/>
                      <a:pt x="127" y="32"/>
                      <a:pt x="126" y="34"/>
                    </a:cubicBezTo>
                    <a:cubicBezTo>
                      <a:pt x="119" y="41"/>
                      <a:pt x="113" y="49"/>
                      <a:pt x="108" y="56"/>
                    </a:cubicBezTo>
                    <a:cubicBezTo>
                      <a:pt x="94" y="77"/>
                      <a:pt x="81" y="97"/>
                      <a:pt x="67" y="117"/>
                    </a:cubicBezTo>
                    <a:cubicBezTo>
                      <a:pt x="52" y="140"/>
                      <a:pt x="36" y="161"/>
                      <a:pt x="23" y="183"/>
                    </a:cubicBezTo>
                    <a:cubicBezTo>
                      <a:pt x="21" y="187"/>
                      <a:pt x="17" y="189"/>
                      <a:pt x="13" y="189"/>
                    </a:cubicBezTo>
                    <a:cubicBezTo>
                      <a:pt x="11" y="189"/>
                      <a:pt x="9" y="189"/>
                      <a:pt x="7" y="18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882720" y="1287000"/>
                <a:ext cx="48600" cy="17280"/>
              </a:xfrm>
              <a:custGeom>
                <a:rect b="b" l="l" r="r" t="t"/>
                <a:pathLst>
                  <a:path extrusionOk="0" h="48" w="135">
                    <a:moveTo>
                      <a:pt x="13" y="46"/>
                    </a:moveTo>
                    <a:cubicBezTo>
                      <a:pt x="5" y="45"/>
                      <a:pt x="0" y="38"/>
                      <a:pt x="2" y="31"/>
                    </a:cubicBezTo>
                    <a:cubicBezTo>
                      <a:pt x="5" y="24"/>
                      <a:pt x="12" y="20"/>
                      <a:pt x="19" y="22"/>
                    </a:cubicBezTo>
                    <a:lnTo>
                      <a:pt x="20" y="22"/>
                    </a:lnTo>
                    <a:cubicBezTo>
                      <a:pt x="32" y="21"/>
                      <a:pt x="45" y="18"/>
                      <a:pt x="58" y="17"/>
                    </a:cubicBezTo>
                    <a:cubicBezTo>
                      <a:pt x="67" y="14"/>
                      <a:pt x="77" y="13"/>
                      <a:pt x="86" y="10"/>
                    </a:cubicBezTo>
                    <a:cubicBezTo>
                      <a:pt x="97" y="8"/>
                      <a:pt x="108" y="5"/>
                      <a:pt x="118" y="1"/>
                    </a:cubicBezTo>
                    <a:cubicBezTo>
                      <a:pt x="124" y="0"/>
                      <a:pt x="130" y="4"/>
                      <a:pt x="132" y="10"/>
                    </a:cubicBezTo>
                    <a:cubicBezTo>
                      <a:pt x="134" y="17"/>
                      <a:pt x="130" y="22"/>
                      <a:pt x="124" y="24"/>
                    </a:cubicBezTo>
                    <a:cubicBezTo>
                      <a:pt x="106" y="29"/>
                      <a:pt x="88" y="34"/>
                      <a:pt x="70" y="38"/>
                    </a:cubicBezTo>
                    <a:cubicBezTo>
                      <a:pt x="62" y="39"/>
                      <a:pt x="54" y="41"/>
                      <a:pt x="45" y="43"/>
                    </a:cubicBezTo>
                    <a:cubicBezTo>
                      <a:pt x="41" y="43"/>
                      <a:pt x="36" y="45"/>
                      <a:pt x="32" y="45"/>
                    </a:cubicBezTo>
                    <a:cubicBezTo>
                      <a:pt x="27" y="46"/>
                      <a:pt x="23" y="47"/>
                      <a:pt x="18" y="47"/>
                    </a:cubicBezTo>
                    <a:cubicBezTo>
                      <a:pt x="16" y="47"/>
                      <a:pt x="14" y="47"/>
                      <a:pt x="13" y="4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907920" y="1267560"/>
                <a:ext cx="12600" cy="45720"/>
              </a:xfrm>
              <a:custGeom>
                <a:rect b="b" l="l" r="r" t="t"/>
                <a:pathLst>
                  <a:path extrusionOk="0" h="127" w="35">
                    <a:moveTo>
                      <a:pt x="10" y="117"/>
                    </a:moveTo>
                    <a:cubicBezTo>
                      <a:pt x="7" y="106"/>
                      <a:pt x="5" y="95"/>
                      <a:pt x="3" y="84"/>
                    </a:cubicBezTo>
                    <a:cubicBezTo>
                      <a:pt x="0" y="72"/>
                      <a:pt x="0" y="59"/>
                      <a:pt x="1" y="47"/>
                    </a:cubicBezTo>
                    <a:cubicBezTo>
                      <a:pt x="2" y="34"/>
                      <a:pt x="5" y="22"/>
                      <a:pt x="8" y="10"/>
                    </a:cubicBezTo>
                    <a:cubicBezTo>
                      <a:pt x="10" y="4"/>
                      <a:pt x="17" y="0"/>
                      <a:pt x="24" y="1"/>
                    </a:cubicBezTo>
                    <a:cubicBezTo>
                      <a:pt x="30" y="3"/>
                      <a:pt x="34" y="11"/>
                      <a:pt x="32" y="17"/>
                    </a:cubicBezTo>
                    <a:cubicBezTo>
                      <a:pt x="30" y="23"/>
                      <a:pt x="29" y="29"/>
                      <a:pt x="28" y="36"/>
                    </a:cubicBezTo>
                    <a:cubicBezTo>
                      <a:pt x="26" y="41"/>
                      <a:pt x="26" y="47"/>
                      <a:pt x="25" y="53"/>
                    </a:cubicBezTo>
                    <a:cubicBezTo>
                      <a:pt x="25" y="53"/>
                      <a:pt x="25" y="52"/>
                      <a:pt x="25" y="51"/>
                    </a:cubicBezTo>
                    <a:cubicBezTo>
                      <a:pt x="25" y="57"/>
                      <a:pt x="25" y="64"/>
                      <a:pt x="25" y="69"/>
                    </a:cubicBezTo>
                    <a:cubicBezTo>
                      <a:pt x="26" y="82"/>
                      <a:pt x="28" y="93"/>
                      <a:pt x="30" y="106"/>
                    </a:cubicBezTo>
                    <a:cubicBezTo>
                      <a:pt x="30" y="107"/>
                      <a:pt x="31" y="110"/>
                      <a:pt x="32" y="111"/>
                    </a:cubicBezTo>
                    <a:cubicBezTo>
                      <a:pt x="33" y="118"/>
                      <a:pt x="29" y="124"/>
                      <a:pt x="24" y="125"/>
                    </a:cubicBezTo>
                    <a:cubicBezTo>
                      <a:pt x="22" y="125"/>
                      <a:pt x="21" y="126"/>
                      <a:pt x="21" y="126"/>
                    </a:cubicBezTo>
                    <a:cubicBezTo>
                      <a:pt x="15" y="126"/>
                      <a:pt x="11" y="122"/>
                      <a:pt x="10" y="11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940680" y="1257480"/>
                <a:ext cx="41040" cy="68760"/>
              </a:xfrm>
              <a:custGeom>
                <a:rect b="b" l="l" r="r" t="t"/>
                <a:pathLst>
                  <a:path extrusionOk="0" h="191" w="114">
                    <a:moveTo>
                      <a:pt x="14" y="178"/>
                    </a:moveTo>
                    <a:cubicBezTo>
                      <a:pt x="13" y="171"/>
                      <a:pt x="19" y="165"/>
                      <a:pt x="25" y="164"/>
                    </a:cubicBezTo>
                    <a:cubicBezTo>
                      <a:pt x="28" y="164"/>
                      <a:pt x="30" y="164"/>
                      <a:pt x="33" y="163"/>
                    </a:cubicBezTo>
                    <a:cubicBezTo>
                      <a:pt x="40" y="162"/>
                      <a:pt x="47" y="160"/>
                      <a:pt x="54" y="158"/>
                    </a:cubicBezTo>
                    <a:cubicBezTo>
                      <a:pt x="58" y="157"/>
                      <a:pt x="62" y="155"/>
                      <a:pt x="67" y="153"/>
                    </a:cubicBezTo>
                    <a:cubicBezTo>
                      <a:pt x="69" y="152"/>
                      <a:pt x="72" y="150"/>
                      <a:pt x="75" y="149"/>
                    </a:cubicBezTo>
                    <a:cubicBezTo>
                      <a:pt x="78" y="147"/>
                      <a:pt x="81" y="145"/>
                      <a:pt x="83" y="142"/>
                    </a:cubicBezTo>
                    <a:cubicBezTo>
                      <a:pt x="85" y="142"/>
                      <a:pt x="86" y="141"/>
                      <a:pt x="87" y="139"/>
                    </a:cubicBezTo>
                    <a:lnTo>
                      <a:pt x="87" y="138"/>
                    </a:lnTo>
                    <a:cubicBezTo>
                      <a:pt x="87" y="139"/>
                      <a:pt x="87" y="139"/>
                      <a:pt x="87" y="139"/>
                    </a:cubicBezTo>
                    <a:lnTo>
                      <a:pt x="86" y="140"/>
                    </a:lnTo>
                    <a:cubicBezTo>
                      <a:pt x="87" y="139"/>
                      <a:pt x="87" y="138"/>
                      <a:pt x="88" y="138"/>
                    </a:cubicBezTo>
                    <a:cubicBezTo>
                      <a:pt x="88" y="137"/>
                      <a:pt x="89" y="136"/>
                      <a:pt x="89" y="136"/>
                    </a:cubicBezTo>
                    <a:cubicBezTo>
                      <a:pt x="89" y="135"/>
                      <a:pt x="89" y="135"/>
                      <a:pt x="89" y="135"/>
                    </a:cubicBezTo>
                    <a:lnTo>
                      <a:pt x="89" y="134"/>
                    </a:lnTo>
                    <a:cubicBezTo>
                      <a:pt x="89" y="134"/>
                      <a:pt x="89" y="133"/>
                      <a:pt x="89" y="132"/>
                    </a:cubicBezTo>
                    <a:lnTo>
                      <a:pt x="89" y="131"/>
                    </a:lnTo>
                    <a:cubicBezTo>
                      <a:pt x="89" y="130"/>
                      <a:pt x="89" y="129"/>
                      <a:pt x="89" y="129"/>
                    </a:cubicBezTo>
                    <a:lnTo>
                      <a:pt x="88" y="128"/>
                    </a:lnTo>
                    <a:cubicBezTo>
                      <a:pt x="87" y="127"/>
                      <a:pt x="87" y="125"/>
                      <a:pt x="86" y="124"/>
                    </a:cubicBezTo>
                    <a:cubicBezTo>
                      <a:pt x="86" y="125"/>
                      <a:pt x="87" y="125"/>
                      <a:pt x="87" y="126"/>
                    </a:cubicBezTo>
                    <a:cubicBezTo>
                      <a:pt x="86" y="124"/>
                      <a:pt x="84" y="122"/>
                      <a:pt x="83" y="120"/>
                    </a:cubicBezTo>
                    <a:cubicBezTo>
                      <a:pt x="81" y="118"/>
                      <a:pt x="79" y="116"/>
                      <a:pt x="77" y="114"/>
                    </a:cubicBezTo>
                    <a:cubicBezTo>
                      <a:pt x="76" y="113"/>
                      <a:pt x="74" y="112"/>
                      <a:pt x="73" y="111"/>
                    </a:cubicBezTo>
                    <a:cubicBezTo>
                      <a:pt x="70" y="109"/>
                      <a:pt x="68" y="107"/>
                      <a:pt x="65" y="106"/>
                    </a:cubicBezTo>
                    <a:cubicBezTo>
                      <a:pt x="58" y="102"/>
                      <a:pt x="51" y="100"/>
                      <a:pt x="44" y="97"/>
                    </a:cubicBezTo>
                    <a:cubicBezTo>
                      <a:pt x="37" y="95"/>
                      <a:pt x="30" y="92"/>
                      <a:pt x="27" y="86"/>
                    </a:cubicBezTo>
                    <a:cubicBezTo>
                      <a:pt x="26" y="83"/>
                      <a:pt x="25" y="81"/>
                      <a:pt x="25" y="78"/>
                    </a:cubicBezTo>
                    <a:cubicBezTo>
                      <a:pt x="25" y="74"/>
                      <a:pt x="26" y="71"/>
                      <a:pt x="27" y="69"/>
                    </a:cubicBezTo>
                    <a:cubicBezTo>
                      <a:pt x="29" y="66"/>
                      <a:pt x="32" y="64"/>
                      <a:pt x="34" y="62"/>
                    </a:cubicBezTo>
                    <a:cubicBezTo>
                      <a:pt x="35" y="61"/>
                      <a:pt x="36" y="61"/>
                      <a:pt x="37" y="60"/>
                    </a:cubicBezTo>
                    <a:cubicBezTo>
                      <a:pt x="39" y="58"/>
                      <a:pt x="41" y="56"/>
                      <a:pt x="42" y="54"/>
                    </a:cubicBezTo>
                    <a:cubicBezTo>
                      <a:pt x="44" y="53"/>
                      <a:pt x="46" y="50"/>
                      <a:pt x="48" y="48"/>
                    </a:cubicBezTo>
                    <a:cubicBezTo>
                      <a:pt x="49" y="46"/>
                      <a:pt x="50" y="44"/>
                      <a:pt x="51" y="42"/>
                    </a:cubicBezTo>
                    <a:cubicBezTo>
                      <a:pt x="51" y="41"/>
                      <a:pt x="52" y="40"/>
                      <a:pt x="53" y="39"/>
                    </a:cubicBezTo>
                    <a:cubicBezTo>
                      <a:pt x="53" y="38"/>
                      <a:pt x="53" y="37"/>
                      <a:pt x="54" y="36"/>
                    </a:cubicBezTo>
                    <a:lnTo>
                      <a:pt x="54" y="35"/>
                    </a:lnTo>
                    <a:lnTo>
                      <a:pt x="54" y="34"/>
                    </a:lnTo>
                    <a:cubicBezTo>
                      <a:pt x="53" y="33"/>
                      <a:pt x="53" y="32"/>
                      <a:pt x="53" y="31"/>
                    </a:cubicBezTo>
                    <a:cubicBezTo>
                      <a:pt x="53" y="30"/>
                      <a:pt x="53" y="30"/>
                      <a:pt x="52" y="29"/>
                    </a:cubicBezTo>
                    <a:lnTo>
                      <a:pt x="51" y="28"/>
                    </a:lnTo>
                    <a:lnTo>
                      <a:pt x="51" y="27"/>
                    </a:lnTo>
                    <a:cubicBezTo>
                      <a:pt x="50" y="27"/>
                      <a:pt x="50" y="26"/>
                      <a:pt x="50" y="26"/>
                    </a:cubicBezTo>
                    <a:cubicBezTo>
                      <a:pt x="49" y="26"/>
                      <a:pt x="49" y="26"/>
                      <a:pt x="48" y="26"/>
                    </a:cubicBezTo>
                    <a:lnTo>
                      <a:pt x="49" y="26"/>
                    </a:ln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6" y="25"/>
                    </a:cubicBezTo>
                    <a:lnTo>
                      <a:pt x="44" y="25"/>
                    </a:lnTo>
                    <a:cubicBezTo>
                      <a:pt x="43" y="26"/>
                      <a:pt x="42" y="26"/>
                      <a:pt x="41" y="26"/>
                    </a:cubicBezTo>
                    <a:cubicBezTo>
                      <a:pt x="41" y="26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4" y="28"/>
                    </a:cubicBezTo>
                    <a:cubicBezTo>
                      <a:pt x="34" y="29"/>
                      <a:pt x="33" y="29"/>
                      <a:pt x="33" y="29"/>
                    </a:cubicBezTo>
                    <a:cubicBezTo>
                      <a:pt x="30" y="31"/>
                      <a:pt x="28" y="32"/>
                      <a:pt x="26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2" y="40"/>
                      <a:pt x="16" y="44"/>
                      <a:pt x="9" y="42"/>
                    </a:cubicBezTo>
                    <a:cubicBezTo>
                      <a:pt x="3" y="40"/>
                      <a:pt x="0" y="33"/>
                      <a:pt x="1" y="26"/>
                    </a:cubicBezTo>
                    <a:cubicBezTo>
                      <a:pt x="2" y="21"/>
                      <a:pt x="7" y="17"/>
                      <a:pt x="12" y="14"/>
                    </a:cubicBezTo>
                    <a:cubicBezTo>
                      <a:pt x="18" y="8"/>
                      <a:pt x="26" y="5"/>
                      <a:pt x="34" y="2"/>
                    </a:cubicBezTo>
                    <a:cubicBezTo>
                      <a:pt x="41" y="0"/>
                      <a:pt x="50" y="1"/>
                      <a:pt x="57" y="3"/>
                    </a:cubicBezTo>
                    <a:cubicBezTo>
                      <a:pt x="65" y="6"/>
                      <a:pt x="71" y="12"/>
                      <a:pt x="75" y="20"/>
                    </a:cubicBezTo>
                    <a:cubicBezTo>
                      <a:pt x="76" y="23"/>
                      <a:pt x="77" y="26"/>
                      <a:pt x="78" y="30"/>
                    </a:cubicBezTo>
                    <a:cubicBezTo>
                      <a:pt x="78" y="35"/>
                      <a:pt x="78" y="38"/>
                      <a:pt x="76" y="42"/>
                    </a:cubicBezTo>
                    <a:cubicBezTo>
                      <a:pt x="75" y="51"/>
                      <a:pt x="69" y="59"/>
                      <a:pt x="64" y="66"/>
                    </a:cubicBezTo>
                    <a:cubicBezTo>
                      <a:pt x="62" y="69"/>
                      <a:pt x="60" y="72"/>
                      <a:pt x="57" y="75"/>
                    </a:cubicBezTo>
                    <a:cubicBezTo>
                      <a:pt x="56" y="75"/>
                      <a:pt x="56" y="75"/>
                      <a:pt x="55" y="76"/>
                    </a:cubicBezTo>
                    <a:cubicBezTo>
                      <a:pt x="58" y="77"/>
                      <a:pt x="61" y="78"/>
                      <a:pt x="64" y="79"/>
                    </a:cubicBezTo>
                    <a:cubicBezTo>
                      <a:pt x="69" y="81"/>
                      <a:pt x="74" y="83"/>
                      <a:pt x="78" y="86"/>
                    </a:cubicBezTo>
                    <a:cubicBezTo>
                      <a:pt x="87" y="92"/>
                      <a:pt x="96" y="99"/>
                      <a:pt x="102" y="107"/>
                    </a:cubicBezTo>
                    <a:cubicBezTo>
                      <a:pt x="108" y="114"/>
                      <a:pt x="113" y="123"/>
                      <a:pt x="113" y="132"/>
                    </a:cubicBezTo>
                    <a:cubicBezTo>
                      <a:pt x="113" y="141"/>
                      <a:pt x="110" y="150"/>
                      <a:pt x="104" y="156"/>
                    </a:cubicBezTo>
                    <a:cubicBezTo>
                      <a:pt x="96" y="164"/>
                      <a:pt x="87" y="170"/>
                      <a:pt x="78" y="174"/>
                    </a:cubicBezTo>
                    <a:cubicBezTo>
                      <a:pt x="71" y="178"/>
                      <a:pt x="64" y="180"/>
                      <a:pt x="55" y="183"/>
                    </a:cubicBezTo>
                    <a:cubicBezTo>
                      <a:pt x="47" y="185"/>
                      <a:pt x="37" y="188"/>
                      <a:pt x="29" y="189"/>
                    </a:cubicBezTo>
                    <a:cubicBezTo>
                      <a:pt x="28" y="190"/>
                      <a:pt x="27" y="190"/>
                      <a:pt x="27" y="190"/>
                    </a:cubicBezTo>
                    <a:cubicBezTo>
                      <a:pt x="20" y="190"/>
                      <a:pt x="15" y="184"/>
                      <a:pt x="14" y="17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985320" y="1270800"/>
                <a:ext cx="43560" cy="103320"/>
              </a:xfrm>
              <a:custGeom>
                <a:rect b="b" l="l" r="r" t="t"/>
                <a:pathLst>
                  <a:path extrusionOk="0" h="287" w="121">
                    <a:moveTo>
                      <a:pt x="26" y="284"/>
                    </a:moveTo>
                    <a:cubicBezTo>
                      <a:pt x="18" y="281"/>
                      <a:pt x="12" y="275"/>
                      <a:pt x="7" y="268"/>
                    </a:cubicBezTo>
                    <a:cubicBezTo>
                      <a:pt x="3" y="262"/>
                      <a:pt x="0" y="254"/>
                      <a:pt x="0" y="246"/>
                    </a:cubicBezTo>
                    <a:cubicBezTo>
                      <a:pt x="0" y="236"/>
                      <a:pt x="3" y="227"/>
                      <a:pt x="7" y="218"/>
                    </a:cubicBezTo>
                    <a:cubicBezTo>
                      <a:pt x="12" y="206"/>
                      <a:pt x="21" y="195"/>
                      <a:pt x="29" y="185"/>
                    </a:cubicBezTo>
                    <a:cubicBezTo>
                      <a:pt x="35" y="178"/>
                      <a:pt x="40" y="172"/>
                      <a:pt x="46" y="165"/>
                    </a:cubicBezTo>
                    <a:cubicBezTo>
                      <a:pt x="50" y="161"/>
                      <a:pt x="57" y="160"/>
                      <a:pt x="61" y="164"/>
                    </a:cubicBezTo>
                    <a:cubicBezTo>
                      <a:pt x="66" y="168"/>
                      <a:pt x="67" y="175"/>
                      <a:pt x="63" y="180"/>
                    </a:cubicBezTo>
                    <a:cubicBezTo>
                      <a:pt x="54" y="190"/>
                      <a:pt x="44" y="201"/>
                      <a:pt x="36" y="213"/>
                    </a:cubicBezTo>
                    <a:cubicBezTo>
                      <a:pt x="34" y="216"/>
                      <a:pt x="32" y="220"/>
                      <a:pt x="31" y="222"/>
                    </a:cubicBezTo>
                    <a:cubicBezTo>
                      <a:pt x="29" y="225"/>
                      <a:pt x="28" y="228"/>
                      <a:pt x="27" y="231"/>
                    </a:cubicBezTo>
                    <a:cubicBezTo>
                      <a:pt x="26" y="234"/>
                      <a:pt x="25" y="236"/>
                      <a:pt x="25" y="238"/>
                    </a:cubicBezTo>
                    <a:cubicBezTo>
                      <a:pt x="25" y="240"/>
                      <a:pt x="24" y="242"/>
                      <a:pt x="24" y="243"/>
                    </a:cubicBezTo>
                    <a:cubicBezTo>
                      <a:pt x="24" y="244"/>
                      <a:pt x="24" y="245"/>
                      <a:pt x="24" y="246"/>
                    </a:cubicBezTo>
                    <a:lnTo>
                      <a:pt x="24" y="245"/>
                    </a:lnTo>
                    <a:cubicBezTo>
                      <a:pt x="24" y="246"/>
                      <a:pt x="24" y="247"/>
                      <a:pt x="25" y="247"/>
                    </a:cubicBezTo>
                    <a:cubicBezTo>
                      <a:pt x="25" y="249"/>
                      <a:pt x="25" y="250"/>
                      <a:pt x="25" y="251"/>
                    </a:cubicBezTo>
                    <a:cubicBezTo>
                      <a:pt x="25" y="252"/>
                      <a:pt x="26" y="252"/>
                      <a:pt x="26" y="253"/>
                    </a:cubicBezTo>
                    <a:cubicBezTo>
                      <a:pt x="26" y="254"/>
                      <a:pt x="27" y="255"/>
                      <a:pt x="28" y="256"/>
                    </a:cubicBezTo>
                    <a:cubicBezTo>
                      <a:pt x="28" y="256"/>
                      <a:pt x="28" y="257"/>
                      <a:pt x="29" y="257"/>
                    </a:cubicBezTo>
                    <a:cubicBezTo>
                      <a:pt x="29" y="258"/>
                      <a:pt x="29" y="258"/>
                      <a:pt x="30" y="259"/>
                    </a:cubicBezTo>
                    <a:lnTo>
                      <a:pt x="29" y="258"/>
                    </a:lnTo>
                    <a:lnTo>
                      <a:pt x="29" y="257"/>
                    </a:lnTo>
                    <a:lnTo>
                      <a:pt x="29" y="258"/>
                    </a:lnTo>
                    <a:lnTo>
                      <a:pt x="29" y="257"/>
                    </a:lnTo>
                    <a:lnTo>
                      <a:pt x="29" y="258"/>
                    </a:lnTo>
                    <a:lnTo>
                      <a:pt x="29" y="259"/>
                    </a:lnTo>
                    <a:cubicBezTo>
                      <a:pt x="29" y="258"/>
                      <a:pt x="29" y="258"/>
                      <a:pt x="29" y="258"/>
                    </a:cubicBezTo>
                    <a:cubicBezTo>
                      <a:pt x="30" y="259"/>
                      <a:pt x="31" y="259"/>
                      <a:pt x="32" y="260"/>
                    </a:cubicBezTo>
                    <a:cubicBezTo>
                      <a:pt x="31" y="260"/>
                      <a:pt x="31" y="259"/>
                      <a:pt x="31" y="259"/>
                    </a:cubicBezTo>
                    <a:cubicBezTo>
                      <a:pt x="31" y="260"/>
                      <a:pt x="32" y="260"/>
                      <a:pt x="33" y="261"/>
                    </a:cubicBezTo>
                    <a:cubicBezTo>
                      <a:pt x="34" y="261"/>
                      <a:pt x="34" y="261"/>
                      <a:pt x="35" y="261"/>
                    </a:cubicBezTo>
                    <a:lnTo>
                      <a:pt x="36" y="262"/>
                    </a:lnTo>
                    <a:lnTo>
                      <a:pt x="37" y="262"/>
                    </a:lnTo>
                    <a:cubicBezTo>
                      <a:pt x="36" y="262"/>
                      <a:pt x="36" y="262"/>
                      <a:pt x="36" y="262"/>
                    </a:cubicBezTo>
                    <a:cubicBezTo>
                      <a:pt x="37" y="262"/>
                      <a:pt x="37" y="262"/>
                      <a:pt x="37" y="262"/>
                    </a:cubicBezTo>
                    <a:cubicBezTo>
                      <a:pt x="38" y="262"/>
                      <a:pt x="38" y="262"/>
                      <a:pt x="38" y="262"/>
                    </a:cubicBezTo>
                    <a:cubicBezTo>
                      <a:pt x="39" y="262"/>
                      <a:pt x="39" y="261"/>
                      <a:pt x="40" y="261"/>
                    </a:cubicBezTo>
                    <a:cubicBezTo>
                      <a:pt x="39" y="261"/>
                      <a:pt x="39" y="261"/>
                      <a:pt x="39" y="261"/>
                    </a:cubicBezTo>
                    <a:lnTo>
                      <a:pt x="40" y="261"/>
                    </a:lnTo>
                    <a:lnTo>
                      <a:pt x="41" y="261"/>
                    </a:lnTo>
                    <a:cubicBezTo>
                      <a:pt x="40" y="261"/>
                      <a:pt x="40" y="261"/>
                      <a:pt x="40" y="261"/>
                    </a:cubicBezTo>
                    <a:cubicBezTo>
                      <a:pt x="41" y="261"/>
                      <a:pt x="42" y="261"/>
                      <a:pt x="43" y="260"/>
                    </a:cubicBezTo>
                    <a:cubicBezTo>
                      <a:pt x="42" y="260"/>
                      <a:pt x="42" y="261"/>
                      <a:pt x="42" y="261"/>
                    </a:cubicBezTo>
                    <a:cubicBezTo>
                      <a:pt x="43" y="260"/>
                      <a:pt x="44" y="260"/>
                      <a:pt x="45" y="259"/>
                    </a:cubicBezTo>
                    <a:lnTo>
                      <a:pt x="46" y="259"/>
                    </a:lnTo>
                    <a:lnTo>
                      <a:pt x="46" y="258"/>
                    </a:lnTo>
                    <a:cubicBezTo>
                      <a:pt x="48" y="256"/>
                      <a:pt x="49" y="254"/>
                      <a:pt x="51" y="253"/>
                    </a:cubicBezTo>
                    <a:cubicBezTo>
                      <a:pt x="52" y="250"/>
                      <a:pt x="53" y="248"/>
                      <a:pt x="55" y="246"/>
                    </a:cubicBezTo>
                    <a:cubicBezTo>
                      <a:pt x="56" y="243"/>
                      <a:pt x="57" y="240"/>
                      <a:pt x="58" y="238"/>
                    </a:cubicBezTo>
                    <a:lnTo>
                      <a:pt x="58" y="239"/>
                    </a:lnTo>
                    <a:cubicBezTo>
                      <a:pt x="60" y="233"/>
                      <a:pt x="61" y="228"/>
                      <a:pt x="63" y="222"/>
                    </a:cubicBezTo>
                    <a:cubicBezTo>
                      <a:pt x="65" y="210"/>
                      <a:pt x="67" y="199"/>
                      <a:pt x="68" y="187"/>
                    </a:cubicBezTo>
                    <a:cubicBezTo>
                      <a:pt x="70" y="173"/>
                      <a:pt x="71" y="160"/>
                      <a:pt x="72" y="147"/>
                    </a:cubicBezTo>
                    <a:cubicBezTo>
                      <a:pt x="72" y="143"/>
                      <a:pt x="73" y="139"/>
                      <a:pt x="73" y="134"/>
                    </a:cubicBezTo>
                    <a:cubicBezTo>
                      <a:pt x="71" y="137"/>
                      <a:pt x="69" y="139"/>
                      <a:pt x="67" y="140"/>
                    </a:cubicBezTo>
                    <a:cubicBezTo>
                      <a:pt x="61" y="145"/>
                      <a:pt x="53" y="150"/>
                      <a:pt x="44" y="148"/>
                    </a:cubicBezTo>
                    <a:cubicBezTo>
                      <a:pt x="38" y="148"/>
                      <a:pt x="32" y="144"/>
                      <a:pt x="29" y="139"/>
                    </a:cubicBezTo>
                    <a:cubicBezTo>
                      <a:pt x="26" y="132"/>
                      <a:pt x="26" y="126"/>
                      <a:pt x="25" y="119"/>
                    </a:cubicBezTo>
                    <a:cubicBezTo>
                      <a:pt x="23" y="106"/>
                      <a:pt x="22" y="93"/>
                      <a:pt x="22" y="80"/>
                    </a:cubicBezTo>
                    <a:cubicBezTo>
                      <a:pt x="22" y="71"/>
                      <a:pt x="22" y="62"/>
                      <a:pt x="23" y="53"/>
                    </a:cubicBezTo>
                    <a:cubicBezTo>
                      <a:pt x="24" y="39"/>
                      <a:pt x="27" y="26"/>
                      <a:pt x="33" y="14"/>
                    </a:cubicBezTo>
                    <a:cubicBezTo>
                      <a:pt x="35" y="9"/>
                      <a:pt x="39" y="5"/>
                      <a:pt x="44" y="3"/>
                    </a:cubicBezTo>
                    <a:cubicBezTo>
                      <a:pt x="49" y="0"/>
                      <a:pt x="54" y="0"/>
                      <a:pt x="60" y="3"/>
                    </a:cubicBezTo>
                    <a:cubicBezTo>
                      <a:pt x="63" y="4"/>
                      <a:pt x="65" y="7"/>
                      <a:pt x="68" y="10"/>
                    </a:cubicBezTo>
                    <a:cubicBezTo>
                      <a:pt x="70" y="12"/>
                      <a:pt x="71" y="13"/>
                      <a:pt x="73" y="15"/>
                    </a:cubicBezTo>
                    <a:cubicBezTo>
                      <a:pt x="78" y="20"/>
                      <a:pt x="78" y="28"/>
                      <a:pt x="72" y="33"/>
                    </a:cubicBezTo>
                    <a:cubicBezTo>
                      <a:pt x="67" y="38"/>
                      <a:pt x="58" y="37"/>
                      <a:pt x="54" y="31"/>
                    </a:cubicBezTo>
                    <a:cubicBezTo>
                      <a:pt x="53" y="31"/>
                      <a:pt x="53" y="30"/>
                      <a:pt x="52" y="30"/>
                    </a:cubicBezTo>
                    <a:cubicBezTo>
                      <a:pt x="52" y="30"/>
                      <a:pt x="51" y="31"/>
                      <a:pt x="51" y="32"/>
                    </a:cubicBezTo>
                    <a:cubicBezTo>
                      <a:pt x="50" y="37"/>
                      <a:pt x="49" y="42"/>
                      <a:pt x="47" y="46"/>
                    </a:cubicBezTo>
                    <a:cubicBezTo>
                      <a:pt x="46" y="51"/>
                      <a:pt x="46" y="56"/>
                      <a:pt x="45" y="60"/>
                    </a:cubicBezTo>
                    <a:lnTo>
                      <a:pt x="45" y="59"/>
                    </a:lnTo>
                    <a:cubicBezTo>
                      <a:pt x="44" y="72"/>
                      <a:pt x="44" y="85"/>
                      <a:pt x="45" y="98"/>
                    </a:cubicBezTo>
                    <a:lnTo>
                      <a:pt x="45" y="97"/>
                    </a:lnTo>
                    <a:cubicBezTo>
                      <a:pt x="46" y="104"/>
                      <a:pt x="47" y="110"/>
                      <a:pt x="47" y="116"/>
                    </a:cubicBezTo>
                    <a:cubicBezTo>
                      <a:pt x="48" y="119"/>
                      <a:pt x="49" y="121"/>
                      <a:pt x="49" y="123"/>
                    </a:cubicBezTo>
                    <a:lnTo>
                      <a:pt x="50" y="123"/>
                    </a:lnTo>
                    <a:lnTo>
                      <a:pt x="51" y="122"/>
                    </a:lnTo>
                    <a:cubicBezTo>
                      <a:pt x="52" y="122"/>
                      <a:pt x="53" y="121"/>
                      <a:pt x="53" y="121"/>
                    </a:cubicBezTo>
                    <a:cubicBezTo>
                      <a:pt x="55" y="119"/>
                      <a:pt x="56" y="118"/>
                      <a:pt x="58" y="116"/>
                    </a:cubicBezTo>
                    <a:cubicBezTo>
                      <a:pt x="60" y="115"/>
                      <a:pt x="61" y="113"/>
                      <a:pt x="62" y="111"/>
                    </a:cubicBezTo>
                    <a:cubicBezTo>
                      <a:pt x="67" y="104"/>
                      <a:pt x="72" y="96"/>
                      <a:pt x="77" y="88"/>
                    </a:cubicBezTo>
                    <a:cubicBezTo>
                      <a:pt x="81" y="80"/>
                      <a:pt x="85" y="71"/>
                      <a:pt x="88" y="62"/>
                    </a:cubicBezTo>
                    <a:cubicBezTo>
                      <a:pt x="89" y="61"/>
                      <a:pt x="89" y="60"/>
                      <a:pt x="89" y="59"/>
                    </a:cubicBezTo>
                    <a:cubicBezTo>
                      <a:pt x="91" y="53"/>
                      <a:pt x="93" y="47"/>
                      <a:pt x="96" y="41"/>
                    </a:cubicBezTo>
                    <a:cubicBezTo>
                      <a:pt x="98" y="36"/>
                      <a:pt x="104" y="33"/>
                      <a:pt x="110" y="35"/>
                    </a:cubicBezTo>
                    <a:cubicBezTo>
                      <a:pt x="116" y="37"/>
                      <a:pt x="120" y="44"/>
                      <a:pt x="118" y="49"/>
                    </a:cubicBezTo>
                    <a:cubicBezTo>
                      <a:pt x="116" y="55"/>
                      <a:pt x="114" y="60"/>
                      <a:pt x="112" y="65"/>
                    </a:cubicBezTo>
                    <a:cubicBezTo>
                      <a:pt x="111" y="67"/>
                      <a:pt x="111" y="69"/>
                      <a:pt x="110" y="70"/>
                    </a:cubicBezTo>
                    <a:cubicBezTo>
                      <a:pt x="110" y="70"/>
                      <a:pt x="110" y="69"/>
                      <a:pt x="111" y="69"/>
                    </a:cubicBezTo>
                    <a:cubicBezTo>
                      <a:pt x="109" y="74"/>
                      <a:pt x="107" y="79"/>
                      <a:pt x="106" y="84"/>
                    </a:cubicBezTo>
                    <a:cubicBezTo>
                      <a:pt x="105" y="90"/>
                      <a:pt x="103" y="96"/>
                      <a:pt x="102" y="102"/>
                    </a:cubicBezTo>
                    <a:cubicBezTo>
                      <a:pt x="99" y="114"/>
                      <a:pt x="97" y="126"/>
                      <a:pt x="96" y="138"/>
                    </a:cubicBezTo>
                    <a:cubicBezTo>
                      <a:pt x="95" y="151"/>
                      <a:pt x="93" y="164"/>
                      <a:pt x="92" y="176"/>
                    </a:cubicBezTo>
                    <a:cubicBezTo>
                      <a:pt x="91" y="189"/>
                      <a:pt x="89" y="203"/>
                      <a:pt x="86" y="215"/>
                    </a:cubicBezTo>
                    <a:cubicBezTo>
                      <a:pt x="84" y="227"/>
                      <a:pt x="82" y="239"/>
                      <a:pt x="78" y="250"/>
                    </a:cubicBezTo>
                    <a:cubicBezTo>
                      <a:pt x="75" y="257"/>
                      <a:pt x="71" y="264"/>
                      <a:pt x="67" y="270"/>
                    </a:cubicBezTo>
                    <a:cubicBezTo>
                      <a:pt x="65" y="273"/>
                      <a:pt x="63" y="276"/>
                      <a:pt x="59" y="278"/>
                    </a:cubicBezTo>
                    <a:cubicBezTo>
                      <a:pt x="56" y="281"/>
                      <a:pt x="52" y="282"/>
                      <a:pt x="49" y="284"/>
                    </a:cubicBezTo>
                    <a:cubicBezTo>
                      <a:pt x="45" y="285"/>
                      <a:pt x="42" y="286"/>
                      <a:pt x="39" y="286"/>
                    </a:cubicBezTo>
                    <a:cubicBezTo>
                      <a:pt x="38" y="286"/>
                      <a:pt x="37" y="286"/>
                      <a:pt x="37" y="286"/>
                    </a:cubicBezTo>
                    <a:cubicBezTo>
                      <a:pt x="33" y="286"/>
                      <a:pt x="30" y="285"/>
                      <a:pt x="26" y="28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1029240" y="1231560"/>
                <a:ext cx="25920" cy="125640"/>
              </a:xfrm>
              <a:custGeom>
                <a:rect b="b" l="l" r="r" t="t"/>
                <a:pathLst>
                  <a:path extrusionOk="0" h="349" w="72">
                    <a:moveTo>
                      <a:pt x="5" y="344"/>
                    </a:moveTo>
                    <a:cubicBezTo>
                      <a:pt x="0" y="340"/>
                      <a:pt x="1" y="332"/>
                      <a:pt x="5" y="328"/>
                    </a:cubicBezTo>
                    <a:cubicBezTo>
                      <a:pt x="6" y="326"/>
                      <a:pt x="8" y="325"/>
                      <a:pt x="9" y="324"/>
                    </a:cubicBezTo>
                    <a:cubicBezTo>
                      <a:pt x="10" y="322"/>
                      <a:pt x="12" y="320"/>
                      <a:pt x="13" y="318"/>
                    </a:cubicBezTo>
                    <a:cubicBezTo>
                      <a:pt x="16" y="316"/>
                      <a:pt x="17" y="313"/>
                      <a:pt x="19" y="310"/>
                    </a:cubicBezTo>
                    <a:cubicBezTo>
                      <a:pt x="24" y="304"/>
                      <a:pt x="28" y="297"/>
                      <a:pt x="31" y="291"/>
                    </a:cubicBezTo>
                    <a:cubicBezTo>
                      <a:pt x="33" y="287"/>
                      <a:pt x="36" y="282"/>
                      <a:pt x="37" y="278"/>
                    </a:cubicBezTo>
                    <a:cubicBezTo>
                      <a:pt x="40" y="270"/>
                      <a:pt x="42" y="262"/>
                      <a:pt x="44" y="253"/>
                    </a:cubicBezTo>
                    <a:cubicBezTo>
                      <a:pt x="46" y="242"/>
                      <a:pt x="48" y="231"/>
                      <a:pt x="49" y="219"/>
                    </a:cubicBezTo>
                    <a:cubicBezTo>
                      <a:pt x="50" y="206"/>
                      <a:pt x="50" y="193"/>
                      <a:pt x="49" y="180"/>
                    </a:cubicBezTo>
                    <a:cubicBezTo>
                      <a:pt x="48" y="174"/>
                      <a:pt x="48" y="168"/>
                      <a:pt x="47" y="161"/>
                    </a:cubicBezTo>
                    <a:cubicBezTo>
                      <a:pt x="47" y="157"/>
                      <a:pt x="45" y="151"/>
                      <a:pt x="45" y="147"/>
                    </a:cubicBezTo>
                    <a:cubicBezTo>
                      <a:pt x="44" y="141"/>
                      <a:pt x="43" y="137"/>
                      <a:pt x="41" y="132"/>
                    </a:cubicBezTo>
                    <a:cubicBezTo>
                      <a:pt x="40" y="126"/>
                      <a:pt x="39" y="122"/>
                      <a:pt x="37" y="117"/>
                    </a:cubicBezTo>
                    <a:cubicBezTo>
                      <a:pt x="36" y="108"/>
                      <a:pt x="33" y="100"/>
                      <a:pt x="30" y="91"/>
                    </a:cubicBezTo>
                    <a:cubicBezTo>
                      <a:pt x="26" y="80"/>
                      <a:pt x="22" y="69"/>
                      <a:pt x="19" y="58"/>
                    </a:cubicBezTo>
                    <a:cubicBezTo>
                      <a:pt x="17" y="54"/>
                      <a:pt x="16" y="50"/>
                      <a:pt x="15" y="46"/>
                    </a:cubicBezTo>
                    <a:cubicBezTo>
                      <a:pt x="12" y="38"/>
                      <a:pt x="10" y="30"/>
                      <a:pt x="9" y="22"/>
                    </a:cubicBezTo>
                    <a:cubicBezTo>
                      <a:pt x="9" y="16"/>
                      <a:pt x="9" y="10"/>
                      <a:pt x="13" y="6"/>
                    </a:cubicBezTo>
                    <a:cubicBezTo>
                      <a:pt x="16" y="2"/>
                      <a:pt x="22" y="0"/>
                      <a:pt x="27" y="2"/>
                    </a:cubicBezTo>
                    <a:cubicBezTo>
                      <a:pt x="33" y="3"/>
                      <a:pt x="37" y="11"/>
                      <a:pt x="36" y="17"/>
                    </a:cubicBezTo>
                    <a:cubicBezTo>
                      <a:pt x="35" y="19"/>
                      <a:pt x="34" y="20"/>
                      <a:pt x="34" y="21"/>
                    </a:cubicBezTo>
                    <a:cubicBezTo>
                      <a:pt x="34" y="23"/>
                      <a:pt x="34" y="24"/>
                      <a:pt x="34" y="26"/>
                    </a:cubicBezTo>
                    <a:cubicBezTo>
                      <a:pt x="41" y="55"/>
                      <a:pt x="52" y="82"/>
                      <a:pt x="58" y="111"/>
                    </a:cubicBezTo>
                    <a:cubicBezTo>
                      <a:pt x="62" y="123"/>
                      <a:pt x="65" y="136"/>
                      <a:pt x="67" y="150"/>
                    </a:cubicBezTo>
                    <a:cubicBezTo>
                      <a:pt x="70" y="168"/>
                      <a:pt x="71" y="186"/>
                      <a:pt x="70" y="204"/>
                    </a:cubicBezTo>
                    <a:cubicBezTo>
                      <a:pt x="70" y="220"/>
                      <a:pt x="69" y="236"/>
                      <a:pt x="66" y="251"/>
                    </a:cubicBezTo>
                    <a:cubicBezTo>
                      <a:pt x="63" y="267"/>
                      <a:pt x="59" y="281"/>
                      <a:pt x="53" y="296"/>
                    </a:cubicBezTo>
                    <a:cubicBezTo>
                      <a:pt x="48" y="307"/>
                      <a:pt x="42" y="317"/>
                      <a:pt x="35" y="327"/>
                    </a:cubicBezTo>
                    <a:cubicBezTo>
                      <a:pt x="31" y="333"/>
                      <a:pt x="26" y="339"/>
                      <a:pt x="21" y="344"/>
                    </a:cubicBezTo>
                    <a:cubicBezTo>
                      <a:pt x="19" y="347"/>
                      <a:pt x="16" y="348"/>
                      <a:pt x="13" y="348"/>
                    </a:cubicBezTo>
                    <a:cubicBezTo>
                      <a:pt x="10" y="348"/>
                      <a:pt x="7" y="347"/>
                      <a:pt x="5" y="34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1071360" y="1296000"/>
                <a:ext cx="84960" cy="120600"/>
              </a:xfrm>
              <a:custGeom>
                <a:rect b="b" l="l" r="r" t="t"/>
                <a:pathLst>
                  <a:path extrusionOk="0" h="335" w="236">
                    <a:moveTo>
                      <a:pt x="52" y="311"/>
                    </a:moveTo>
                    <a:lnTo>
                      <a:pt x="51" y="311"/>
                    </a:lnTo>
                    <a:cubicBezTo>
                      <a:pt x="52" y="311"/>
                      <a:pt x="53" y="311"/>
                      <a:pt x="54" y="310"/>
                    </a:cubicBezTo>
                    <a:cubicBezTo>
                      <a:pt x="56" y="310"/>
                      <a:pt x="57" y="310"/>
                      <a:pt x="58" y="310"/>
                    </a:cubicBezTo>
                    <a:cubicBezTo>
                      <a:pt x="60" y="309"/>
                      <a:pt x="61" y="308"/>
                      <a:pt x="63" y="307"/>
                    </a:cubicBezTo>
                    <a:cubicBezTo>
                      <a:pt x="64" y="307"/>
                      <a:pt x="65" y="306"/>
                      <a:pt x="66" y="306"/>
                    </a:cubicBezTo>
                    <a:cubicBezTo>
                      <a:pt x="71" y="303"/>
                      <a:pt x="74" y="300"/>
                      <a:pt x="78" y="297"/>
                    </a:cubicBezTo>
                    <a:cubicBezTo>
                      <a:pt x="78" y="298"/>
                      <a:pt x="77" y="298"/>
                      <a:pt x="76" y="298"/>
                    </a:cubicBezTo>
                    <a:cubicBezTo>
                      <a:pt x="81" y="294"/>
                      <a:pt x="85" y="290"/>
                      <a:pt x="89" y="286"/>
                    </a:cubicBezTo>
                    <a:cubicBezTo>
                      <a:pt x="98" y="275"/>
                      <a:pt x="106" y="264"/>
                      <a:pt x="114" y="254"/>
                    </a:cubicBezTo>
                    <a:cubicBezTo>
                      <a:pt x="113" y="254"/>
                      <a:pt x="113" y="254"/>
                      <a:pt x="113" y="255"/>
                    </a:cubicBezTo>
                    <a:cubicBezTo>
                      <a:pt x="114" y="253"/>
                      <a:pt x="115" y="250"/>
                      <a:pt x="117" y="248"/>
                    </a:cubicBezTo>
                    <a:cubicBezTo>
                      <a:pt x="113" y="249"/>
                      <a:pt x="109" y="247"/>
                      <a:pt x="106" y="244"/>
                    </a:cubicBezTo>
                    <a:cubicBezTo>
                      <a:pt x="101" y="240"/>
                      <a:pt x="102" y="234"/>
                      <a:pt x="104" y="229"/>
                    </a:cubicBezTo>
                    <a:cubicBezTo>
                      <a:pt x="104" y="229"/>
                      <a:pt x="103" y="230"/>
                      <a:pt x="103" y="231"/>
                    </a:cubicBezTo>
                    <a:cubicBezTo>
                      <a:pt x="104" y="229"/>
                      <a:pt x="104" y="226"/>
                      <a:pt x="104" y="225"/>
                    </a:cubicBezTo>
                    <a:cubicBezTo>
                      <a:pt x="105" y="223"/>
                      <a:pt x="105" y="222"/>
                      <a:pt x="105" y="220"/>
                    </a:cubicBezTo>
                    <a:lnTo>
                      <a:pt x="105" y="219"/>
                    </a:lnTo>
                    <a:cubicBezTo>
                      <a:pt x="105" y="218"/>
                      <a:pt x="105" y="218"/>
                      <a:pt x="105" y="217"/>
                    </a:cubicBezTo>
                    <a:cubicBezTo>
                      <a:pt x="105" y="217"/>
                      <a:pt x="104" y="216"/>
                      <a:pt x="104" y="215"/>
                    </a:cubicBezTo>
                    <a:lnTo>
                      <a:pt x="104" y="216"/>
                    </a:lnTo>
                    <a:cubicBezTo>
                      <a:pt x="104" y="215"/>
                      <a:pt x="104" y="215"/>
                      <a:pt x="104" y="215"/>
                    </a:cubicBezTo>
                    <a:cubicBezTo>
                      <a:pt x="104" y="214"/>
                      <a:pt x="103" y="214"/>
                      <a:pt x="103" y="214"/>
                    </a:cubicBezTo>
                    <a:cubicBezTo>
                      <a:pt x="103" y="213"/>
                      <a:pt x="102" y="212"/>
                      <a:pt x="101" y="212"/>
                    </a:cubicBezTo>
                    <a:lnTo>
                      <a:pt x="102" y="212"/>
                    </a:lnTo>
                    <a:lnTo>
                      <a:pt x="101" y="212"/>
                    </a:lnTo>
                    <a:cubicBezTo>
                      <a:pt x="102" y="212"/>
                      <a:pt x="102" y="212"/>
                      <a:pt x="102" y="212"/>
                    </a:cubicBezTo>
                    <a:lnTo>
                      <a:pt x="101" y="212"/>
                    </a:lnTo>
                    <a:cubicBezTo>
                      <a:pt x="100" y="211"/>
                      <a:pt x="100" y="211"/>
                      <a:pt x="100" y="211"/>
                    </a:cubicBezTo>
                    <a:cubicBezTo>
                      <a:pt x="99" y="211"/>
                      <a:pt x="99" y="210"/>
                      <a:pt x="98" y="210"/>
                    </a:cubicBezTo>
                    <a:cubicBezTo>
                      <a:pt x="97" y="210"/>
                      <a:pt x="97" y="210"/>
                      <a:pt x="96" y="210"/>
                    </a:cubicBezTo>
                    <a:cubicBezTo>
                      <a:pt x="94" y="209"/>
                      <a:pt x="92" y="209"/>
                      <a:pt x="90" y="209"/>
                    </a:cubicBezTo>
                    <a:cubicBezTo>
                      <a:pt x="89" y="208"/>
                      <a:pt x="87" y="208"/>
                      <a:pt x="85" y="209"/>
                    </a:cubicBezTo>
                    <a:cubicBezTo>
                      <a:pt x="82" y="209"/>
                      <a:pt x="79" y="209"/>
                      <a:pt x="76" y="210"/>
                    </a:cubicBezTo>
                    <a:cubicBezTo>
                      <a:pt x="76" y="210"/>
                      <a:pt x="77" y="210"/>
                      <a:pt x="78" y="210"/>
                    </a:cubicBezTo>
                    <a:cubicBezTo>
                      <a:pt x="76" y="210"/>
                      <a:pt x="75" y="210"/>
                      <a:pt x="74" y="210"/>
                    </a:cubicBezTo>
                    <a:cubicBezTo>
                      <a:pt x="72" y="211"/>
                      <a:pt x="70" y="212"/>
                      <a:pt x="68" y="212"/>
                    </a:cubicBezTo>
                    <a:cubicBezTo>
                      <a:pt x="65" y="214"/>
                      <a:pt x="63" y="215"/>
                      <a:pt x="61" y="217"/>
                    </a:cubicBezTo>
                    <a:cubicBezTo>
                      <a:pt x="57" y="219"/>
                      <a:pt x="53" y="222"/>
                      <a:pt x="50" y="225"/>
                    </a:cubicBezTo>
                    <a:lnTo>
                      <a:pt x="50" y="224"/>
                    </a:lnTo>
                    <a:cubicBezTo>
                      <a:pt x="50" y="225"/>
                      <a:pt x="50" y="225"/>
                      <a:pt x="50" y="225"/>
                    </a:cubicBezTo>
                    <a:lnTo>
                      <a:pt x="49" y="225"/>
                    </a:lnTo>
                    <a:lnTo>
                      <a:pt x="50" y="225"/>
                    </a:lnTo>
                    <a:cubicBezTo>
                      <a:pt x="47" y="226"/>
                      <a:pt x="45" y="229"/>
                      <a:pt x="44" y="231"/>
                    </a:cubicBezTo>
                    <a:cubicBezTo>
                      <a:pt x="41" y="233"/>
                      <a:pt x="39" y="236"/>
                      <a:pt x="37" y="239"/>
                    </a:cubicBezTo>
                    <a:cubicBezTo>
                      <a:pt x="36" y="241"/>
                      <a:pt x="34" y="243"/>
                      <a:pt x="33" y="246"/>
                    </a:cubicBezTo>
                    <a:cubicBezTo>
                      <a:pt x="31" y="249"/>
                      <a:pt x="29" y="253"/>
                      <a:pt x="28" y="257"/>
                    </a:cubicBezTo>
                    <a:cubicBezTo>
                      <a:pt x="27" y="260"/>
                      <a:pt x="26" y="263"/>
                      <a:pt x="25" y="267"/>
                    </a:cubicBezTo>
                    <a:cubicBezTo>
                      <a:pt x="25" y="269"/>
                      <a:pt x="25" y="271"/>
                      <a:pt x="24" y="273"/>
                    </a:cubicBezTo>
                    <a:cubicBezTo>
                      <a:pt x="24" y="275"/>
                      <a:pt x="24" y="277"/>
                      <a:pt x="24" y="279"/>
                    </a:cubicBezTo>
                    <a:cubicBezTo>
                      <a:pt x="25" y="281"/>
                      <a:pt x="25" y="283"/>
                      <a:pt x="25" y="285"/>
                    </a:cubicBezTo>
                    <a:cubicBezTo>
                      <a:pt x="25" y="286"/>
                      <a:pt x="26" y="288"/>
                      <a:pt x="26" y="289"/>
                    </a:cubicBezTo>
                    <a:cubicBezTo>
                      <a:pt x="26" y="291"/>
                      <a:pt x="27" y="292"/>
                      <a:pt x="27" y="293"/>
                    </a:cubicBezTo>
                    <a:cubicBezTo>
                      <a:pt x="29" y="295"/>
                      <a:pt x="29" y="296"/>
                      <a:pt x="30" y="298"/>
                    </a:cubicBezTo>
                    <a:cubicBezTo>
                      <a:pt x="31" y="299"/>
                      <a:pt x="32" y="300"/>
                      <a:pt x="33" y="302"/>
                    </a:cubicBezTo>
                    <a:cubicBezTo>
                      <a:pt x="33" y="302"/>
                      <a:pt x="34" y="303"/>
                      <a:pt x="35" y="304"/>
                    </a:cubicBezTo>
                    <a:cubicBezTo>
                      <a:pt x="36" y="305"/>
                      <a:pt x="37" y="305"/>
                      <a:pt x="37" y="306"/>
                    </a:cubicBezTo>
                    <a:cubicBezTo>
                      <a:pt x="39" y="307"/>
                      <a:pt x="40" y="307"/>
                      <a:pt x="41" y="309"/>
                    </a:cubicBezTo>
                    <a:cubicBezTo>
                      <a:pt x="43" y="309"/>
                      <a:pt x="44" y="310"/>
                      <a:pt x="45" y="310"/>
                    </a:cubicBezTo>
                    <a:cubicBezTo>
                      <a:pt x="46" y="310"/>
                      <a:pt x="47" y="310"/>
                      <a:pt x="47" y="311"/>
                    </a:cubicBezTo>
                    <a:cubicBezTo>
                      <a:pt x="48" y="311"/>
                      <a:pt x="48" y="311"/>
                      <a:pt x="49" y="311"/>
                    </a:cubicBezTo>
                    <a:cubicBezTo>
                      <a:pt x="50" y="311"/>
                      <a:pt x="51" y="311"/>
                      <a:pt x="52" y="311"/>
                    </a:cubicBezTo>
                    <a:moveTo>
                      <a:pt x="47" y="334"/>
                    </a:moveTo>
                    <a:cubicBezTo>
                      <a:pt x="43" y="334"/>
                      <a:pt x="39" y="332"/>
                      <a:pt x="35" y="331"/>
                    </a:cubicBezTo>
                    <a:cubicBezTo>
                      <a:pt x="29" y="328"/>
                      <a:pt x="23" y="324"/>
                      <a:pt x="18" y="320"/>
                    </a:cubicBezTo>
                    <a:cubicBezTo>
                      <a:pt x="12" y="314"/>
                      <a:pt x="9" y="307"/>
                      <a:pt x="6" y="301"/>
                    </a:cubicBezTo>
                    <a:cubicBezTo>
                      <a:pt x="0" y="286"/>
                      <a:pt x="1" y="269"/>
                      <a:pt x="5" y="254"/>
                    </a:cubicBezTo>
                    <a:cubicBezTo>
                      <a:pt x="10" y="237"/>
                      <a:pt x="19" y="222"/>
                      <a:pt x="32" y="210"/>
                    </a:cubicBezTo>
                    <a:cubicBezTo>
                      <a:pt x="37" y="204"/>
                      <a:pt x="45" y="199"/>
                      <a:pt x="52" y="195"/>
                    </a:cubicBezTo>
                    <a:cubicBezTo>
                      <a:pt x="56" y="192"/>
                      <a:pt x="60" y="190"/>
                      <a:pt x="65" y="189"/>
                    </a:cubicBezTo>
                    <a:cubicBezTo>
                      <a:pt x="69" y="187"/>
                      <a:pt x="73" y="186"/>
                      <a:pt x="77" y="186"/>
                    </a:cubicBezTo>
                    <a:cubicBezTo>
                      <a:pt x="93" y="183"/>
                      <a:pt x="112" y="185"/>
                      <a:pt x="122" y="199"/>
                    </a:cubicBezTo>
                    <a:cubicBezTo>
                      <a:pt x="125" y="202"/>
                      <a:pt x="127" y="205"/>
                      <a:pt x="128" y="210"/>
                    </a:cubicBezTo>
                    <a:cubicBezTo>
                      <a:pt x="129" y="212"/>
                      <a:pt x="129" y="215"/>
                      <a:pt x="129" y="218"/>
                    </a:cubicBezTo>
                    <a:cubicBezTo>
                      <a:pt x="131" y="219"/>
                      <a:pt x="131" y="221"/>
                      <a:pt x="132" y="223"/>
                    </a:cubicBezTo>
                    <a:cubicBezTo>
                      <a:pt x="134" y="218"/>
                      <a:pt x="137" y="213"/>
                      <a:pt x="140" y="208"/>
                    </a:cubicBezTo>
                    <a:cubicBezTo>
                      <a:pt x="144" y="200"/>
                      <a:pt x="149" y="192"/>
                      <a:pt x="152" y="184"/>
                    </a:cubicBezTo>
                    <a:cubicBezTo>
                      <a:pt x="157" y="175"/>
                      <a:pt x="161" y="165"/>
                      <a:pt x="166" y="155"/>
                    </a:cubicBezTo>
                    <a:cubicBezTo>
                      <a:pt x="168" y="151"/>
                      <a:pt x="170" y="146"/>
                      <a:pt x="172" y="141"/>
                    </a:cubicBezTo>
                    <a:cubicBezTo>
                      <a:pt x="173" y="133"/>
                      <a:pt x="174" y="123"/>
                      <a:pt x="175" y="114"/>
                    </a:cubicBezTo>
                    <a:cubicBezTo>
                      <a:pt x="176" y="102"/>
                      <a:pt x="178" y="90"/>
                      <a:pt x="180" y="78"/>
                    </a:cubicBezTo>
                    <a:cubicBezTo>
                      <a:pt x="181" y="69"/>
                      <a:pt x="183" y="61"/>
                      <a:pt x="185" y="53"/>
                    </a:cubicBezTo>
                    <a:cubicBezTo>
                      <a:pt x="188" y="44"/>
                      <a:pt x="191" y="36"/>
                      <a:pt x="194" y="28"/>
                    </a:cubicBezTo>
                    <a:cubicBezTo>
                      <a:pt x="197" y="21"/>
                      <a:pt x="200" y="14"/>
                      <a:pt x="205" y="8"/>
                    </a:cubicBezTo>
                    <a:cubicBezTo>
                      <a:pt x="207" y="6"/>
                      <a:pt x="210" y="3"/>
                      <a:pt x="212" y="2"/>
                    </a:cubicBezTo>
                    <a:cubicBezTo>
                      <a:pt x="216" y="0"/>
                      <a:pt x="219" y="0"/>
                      <a:pt x="222" y="1"/>
                    </a:cubicBezTo>
                    <a:cubicBezTo>
                      <a:pt x="228" y="2"/>
                      <a:pt x="232" y="6"/>
                      <a:pt x="233" y="12"/>
                    </a:cubicBezTo>
                    <a:cubicBezTo>
                      <a:pt x="235" y="18"/>
                      <a:pt x="234" y="25"/>
                      <a:pt x="233" y="31"/>
                    </a:cubicBezTo>
                    <a:cubicBezTo>
                      <a:pt x="231" y="38"/>
                      <a:pt x="229" y="44"/>
                      <a:pt x="227" y="50"/>
                    </a:cubicBezTo>
                    <a:cubicBezTo>
                      <a:pt x="224" y="62"/>
                      <a:pt x="220" y="73"/>
                      <a:pt x="216" y="85"/>
                    </a:cubicBezTo>
                    <a:cubicBezTo>
                      <a:pt x="210" y="105"/>
                      <a:pt x="202" y="124"/>
                      <a:pt x="194" y="144"/>
                    </a:cubicBezTo>
                    <a:cubicBezTo>
                      <a:pt x="193" y="148"/>
                      <a:pt x="193" y="152"/>
                      <a:pt x="193" y="155"/>
                    </a:cubicBezTo>
                    <a:cubicBezTo>
                      <a:pt x="190" y="180"/>
                      <a:pt x="188" y="204"/>
                      <a:pt x="185" y="229"/>
                    </a:cubicBezTo>
                    <a:cubicBezTo>
                      <a:pt x="184" y="240"/>
                      <a:pt x="181" y="252"/>
                      <a:pt x="180" y="264"/>
                    </a:cubicBezTo>
                    <a:cubicBezTo>
                      <a:pt x="178" y="275"/>
                      <a:pt x="176" y="286"/>
                      <a:pt x="174" y="298"/>
                    </a:cubicBezTo>
                    <a:cubicBezTo>
                      <a:pt x="173" y="305"/>
                      <a:pt x="167" y="309"/>
                      <a:pt x="160" y="309"/>
                    </a:cubicBezTo>
                    <a:cubicBezTo>
                      <a:pt x="152" y="307"/>
                      <a:pt x="148" y="300"/>
                      <a:pt x="150" y="293"/>
                    </a:cubicBezTo>
                    <a:cubicBezTo>
                      <a:pt x="151" y="288"/>
                      <a:pt x="153" y="282"/>
                      <a:pt x="154" y="277"/>
                    </a:cubicBezTo>
                    <a:cubicBezTo>
                      <a:pt x="155" y="272"/>
                      <a:pt x="156" y="267"/>
                      <a:pt x="157" y="261"/>
                    </a:cubicBezTo>
                    <a:cubicBezTo>
                      <a:pt x="157" y="262"/>
                      <a:pt x="157" y="263"/>
                      <a:pt x="157" y="263"/>
                    </a:cubicBezTo>
                    <a:cubicBezTo>
                      <a:pt x="161" y="244"/>
                      <a:pt x="163" y="225"/>
                      <a:pt x="166" y="205"/>
                    </a:cubicBezTo>
                    <a:cubicBezTo>
                      <a:pt x="163" y="211"/>
                      <a:pt x="160" y="215"/>
                      <a:pt x="158" y="221"/>
                    </a:cubicBezTo>
                    <a:cubicBezTo>
                      <a:pt x="154" y="228"/>
                      <a:pt x="150" y="235"/>
                      <a:pt x="146" y="242"/>
                    </a:cubicBezTo>
                    <a:cubicBezTo>
                      <a:pt x="143" y="247"/>
                      <a:pt x="141" y="251"/>
                      <a:pt x="138" y="256"/>
                    </a:cubicBezTo>
                    <a:cubicBezTo>
                      <a:pt x="135" y="260"/>
                      <a:pt x="132" y="265"/>
                      <a:pt x="129" y="270"/>
                    </a:cubicBezTo>
                    <a:cubicBezTo>
                      <a:pt x="125" y="277"/>
                      <a:pt x="119" y="284"/>
                      <a:pt x="115" y="291"/>
                    </a:cubicBezTo>
                    <a:cubicBezTo>
                      <a:pt x="110" y="297"/>
                      <a:pt x="104" y="303"/>
                      <a:pt x="99" y="309"/>
                    </a:cubicBezTo>
                    <a:cubicBezTo>
                      <a:pt x="93" y="315"/>
                      <a:pt x="86" y="321"/>
                      <a:pt x="79" y="325"/>
                    </a:cubicBezTo>
                    <a:cubicBezTo>
                      <a:pt x="72" y="330"/>
                      <a:pt x="65" y="332"/>
                      <a:pt x="57" y="334"/>
                    </a:cubicBezTo>
                    <a:cubicBezTo>
                      <a:pt x="55" y="334"/>
                      <a:pt x="52" y="334"/>
                      <a:pt x="50" y="334"/>
                    </a:cubicBezTo>
                    <a:cubicBezTo>
                      <a:pt x="49" y="334"/>
                      <a:pt x="48" y="334"/>
                      <a:pt x="47" y="33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1152720" y="1359720"/>
                <a:ext cx="56880" cy="131760"/>
              </a:xfrm>
              <a:custGeom>
                <a:rect b="b" l="l" r="r" t="t"/>
                <a:pathLst>
                  <a:path extrusionOk="0" h="366" w="158">
                    <a:moveTo>
                      <a:pt x="63" y="340"/>
                    </a:moveTo>
                    <a:lnTo>
                      <a:pt x="64" y="340"/>
                    </a:lnTo>
                    <a:lnTo>
                      <a:pt x="65" y="340"/>
                    </a:lnTo>
                    <a:lnTo>
                      <a:pt x="65" y="339"/>
                    </a:lnTo>
                    <a:cubicBezTo>
                      <a:pt x="66" y="338"/>
                      <a:pt x="67" y="338"/>
                      <a:pt x="67" y="338"/>
                    </a:cubicBezTo>
                    <a:cubicBezTo>
                      <a:pt x="67" y="337"/>
                      <a:pt x="68" y="336"/>
                      <a:pt x="68" y="335"/>
                    </a:cubicBezTo>
                    <a:cubicBezTo>
                      <a:pt x="69" y="334"/>
                      <a:pt x="69" y="333"/>
                      <a:pt x="69" y="331"/>
                    </a:cubicBezTo>
                    <a:cubicBezTo>
                      <a:pt x="74" y="319"/>
                      <a:pt x="77" y="305"/>
                      <a:pt x="80" y="292"/>
                    </a:cubicBezTo>
                    <a:lnTo>
                      <a:pt x="80" y="291"/>
                    </a:lnTo>
                    <a:cubicBezTo>
                      <a:pt x="80" y="292"/>
                      <a:pt x="80" y="292"/>
                      <a:pt x="80" y="292"/>
                    </a:cubicBezTo>
                    <a:cubicBezTo>
                      <a:pt x="81" y="289"/>
                      <a:pt x="81" y="285"/>
                      <a:pt x="82" y="282"/>
                    </a:cubicBezTo>
                    <a:cubicBezTo>
                      <a:pt x="82" y="278"/>
                      <a:pt x="83" y="275"/>
                      <a:pt x="83" y="271"/>
                    </a:cubicBezTo>
                    <a:cubicBezTo>
                      <a:pt x="84" y="264"/>
                      <a:pt x="86" y="256"/>
                      <a:pt x="86" y="249"/>
                    </a:cubicBezTo>
                    <a:cubicBezTo>
                      <a:pt x="86" y="242"/>
                      <a:pt x="87" y="236"/>
                      <a:pt x="88" y="229"/>
                    </a:cubicBezTo>
                    <a:cubicBezTo>
                      <a:pt x="88" y="224"/>
                      <a:pt x="88" y="219"/>
                      <a:pt x="88" y="214"/>
                    </a:cubicBezTo>
                    <a:cubicBezTo>
                      <a:pt x="86" y="215"/>
                      <a:pt x="84" y="217"/>
                      <a:pt x="82" y="219"/>
                    </a:cubicBezTo>
                    <a:cubicBezTo>
                      <a:pt x="78" y="223"/>
                      <a:pt x="72" y="227"/>
                      <a:pt x="68" y="232"/>
                    </a:cubicBezTo>
                    <a:cubicBezTo>
                      <a:pt x="64" y="236"/>
                      <a:pt x="61" y="240"/>
                      <a:pt x="57" y="245"/>
                    </a:cubicBezTo>
                    <a:cubicBezTo>
                      <a:pt x="54" y="251"/>
                      <a:pt x="50" y="257"/>
                      <a:pt x="47" y="263"/>
                    </a:cubicBezTo>
                    <a:cubicBezTo>
                      <a:pt x="44" y="267"/>
                      <a:pt x="43" y="273"/>
                      <a:pt x="40" y="278"/>
                    </a:cubicBezTo>
                    <a:cubicBezTo>
                      <a:pt x="39" y="282"/>
                      <a:pt x="37" y="287"/>
                      <a:pt x="37" y="291"/>
                    </a:cubicBezTo>
                    <a:cubicBezTo>
                      <a:pt x="36" y="294"/>
                      <a:pt x="36" y="298"/>
                      <a:pt x="35" y="301"/>
                    </a:cubicBezTo>
                    <a:cubicBezTo>
                      <a:pt x="35" y="305"/>
                      <a:pt x="35" y="309"/>
                      <a:pt x="35" y="312"/>
                    </a:cubicBezTo>
                    <a:lnTo>
                      <a:pt x="35" y="311"/>
                    </a:lnTo>
                    <a:cubicBezTo>
                      <a:pt x="35" y="314"/>
                      <a:pt x="36" y="316"/>
                      <a:pt x="36" y="319"/>
                    </a:cubicBezTo>
                    <a:cubicBezTo>
                      <a:pt x="36" y="320"/>
                      <a:pt x="37" y="321"/>
                      <a:pt x="37" y="323"/>
                    </a:cubicBezTo>
                    <a:cubicBezTo>
                      <a:pt x="37" y="324"/>
                      <a:pt x="38" y="325"/>
                      <a:pt x="38" y="326"/>
                    </a:cubicBezTo>
                    <a:cubicBezTo>
                      <a:pt x="39" y="327"/>
                      <a:pt x="39" y="328"/>
                      <a:pt x="40" y="329"/>
                    </a:cubicBezTo>
                    <a:cubicBezTo>
                      <a:pt x="40" y="330"/>
                      <a:pt x="41" y="330"/>
                      <a:pt x="41" y="331"/>
                    </a:cubicBezTo>
                    <a:cubicBezTo>
                      <a:pt x="42" y="332"/>
                      <a:pt x="43" y="333"/>
                      <a:pt x="44" y="334"/>
                    </a:cubicBezTo>
                    <a:cubicBezTo>
                      <a:pt x="46" y="335"/>
                      <a:pt x="47" y="336"/>
                      <a:pt x="48" y="337"/>
                    </a:cubicBezTo>
                    <a:cubicBezTo>
                      <a:pt x="48" y="337"/>
                      <a:pt x="49" y="338"/>
                      <a:pt x="50" y="338"/>
                    </a:cubicBezTo>
                    <a:cubicBezTo>
                      <a:pt x="52" y="339"/>
                      <a:pt x="54" y="339"/>
                      <a:pt x="55" y="340"/>
                    </a:cubicBezTo>
                    <a:cubicBezTo>
                      <a:pt x="57" y="340"/>
                      <a:pt x="58" y="340"/>
                      <a:pt x="60" y="340"/>
                    </a:cubicBezTo>
                    <a:cubicBezTo>
                      <a:pt x="61" y="340"/>
                      <a:pt x="62" y="340"/>
                      <a:pt x="63" y="340"/>
                    </a:cubicBezTo>
                    <a:moveTo>
                      <a:pt x="44" y="362"/>
                    </a:moveTo>
                    <a:cubicBezTo>
                      <a:pt x="37" y="360"/>
                      <a:pt x="32" y="356"/>
                      <a:pt x="27" y="351"/>
                    </a:cubicBezTo>
                    <a:cubicBezTo>
                      <a:pt x="21" y="345"/>
                      <a:pt x="17" y="339"/>
                      <a:pt x="14" y="331"/>
                    </a:cubicBezTo>
                    <a:cubicBezTo>
                      <a:pt x="12" y="324"/>
                      <a:pt x="11" y="316"/>
                      <a:pt x="11" y="309"/>
                    </a:cubicBezTo>
                    <a:cubicBezTo>
                      <a:pt x="11" y="300"/>
                      <a:pt x="12" y="291"/>
                      <a:pt x="14" y="283"/>
                    </a:cubicBezTo>
                    <a:cubicBezTo>
                      <a:pt x="16" y="274"/>
                      <a:pt x="19" y="267"/>
                      <a:pt x="23" y="259"/>
                    </a:cubicBezTo>
                    <a:cubicBezTo>
                      <a:pt x="27" y="250"/>
                      <a:pt x="32" y="242"/>
                      <a:pt x="37" y="235"/>
                    </a:cubicBezTo>
                    <a:cubicBezTo>
                      <a:pt x="41" y="228"/>
                      <a:pt x="47" y="222"/>
                      <a:pt x="52" y="216"/>
                    </a:cubicBezTo>
                    <a:cubicBezTo>
                      <a:pt x="58" y="210"/>
                      <a:pt x="65" y="204"/>
                      <a:pt x="72" y="199"/>
                    </a:cubicBezTo>
                    <a:cubicBezTo>
                      <a:pt x="78" y="194"/>
                      <a:pt x="83" y="190"/>
                      <a:pt x="89" y="185"/>
                    </a:cubicBezTo>
                    <a:cubicBezTo>
                      <a:pt x="89" y="182"/>
                      <a:pt x="89" y="178"/>
                      <a:pt x="90" y="174"/>
                    </a:cubicBezTo>
                    <a:cubicBezTo>
                      <a:pt x="90" y="166"/>
                      <a:pt x="90" y="159"/>
                      <a:pt x="90" y="151"/>
                    </a:cubicBezTo>
                    <a:cubicBezTo>
                      <a:pt x="90" y="146"/>
                      <a:pt x="91" y="141"/>
                      <a:pt x="92" y="136"/>
                    </a:cubicBezTo>
                    <a:cubicBezTo>
                      <a:pt x="88" y="140"/>
                      <a:pt x="83" y="144"/>
                      <a:pt x="79" y="147"/>
                    </a:cubicBezTo>
                    <a:cubicBezTo>
                      <a:pt x="74" y="152"/>
                      <a:pt x="67" y="156"/>
                      <a:pt x="60" y="159"/>
                    </a:cubicBezTo>
                    <a:cubicBezTo>
                      <a:pt x="57" y="161"/>
                      <a:pt x="53" y="162"/>
                      <a:pt x="49" y="162"/>
                    </a:cubicBezTo>
                    <a:cubicBezTo>
                      <a:pt x="45" y="162"/>
                      <a:pt x="40" y="162"/>
                      <a:pt x="36" y="160"/>
                    </a:cubicBezTo>
                    <a:cubicBezTo>
                      <a:pt x="30" y="158"/>
                      <a:pt x="24" y="154"/>
                      <a:pt x="20" y="148"/>
                    </a:cubicBezTo>
                    <a:cubicBezTo>
                      <a:pt x="15" y="142"/>
                      <a:pt x="11" y="134"/>
                      <a:pt x="8" y="126"/>
                    </a:cubicBezTo>
                    <a:cubicBezTo>
                      <a:pt x="5" y="122"/>
                      <a:pt x="4" y="116"/>
                      <a:pt x="3" y="111"/>
                    </a:cubicBezTo>
                    <a:cubicBezTo>
                      <a:pt x="2" y="104"/>
                      <a:pt x="1" y="97"/>
                      <a:pt x="1" y="91"/>
                    </a:cubicBezTo>
                    <a:cubicBezTo>
                      <a:pt x="0" y="77"/>
                      <a:pt x="0" y="63"/>
                      <a:pt x="3" y="50"/>
                    </a:cubicBezTo>
                    <a:cubicBezTo>
                      <a:pt x="5" y="41"/>
                      <a:pt x="9" y="33"/>
                      <a:pt x="13" y="26"/>
                    </a:cubicBezTo>
                    <a:cubicBezTo>
                      <a:pt x="16" y="20"/>
                      <a:pt x="19" y="16"/>
                      <a:pt x="24" y="12"/>
                    </a:cubicBezTo>
                    <a:cubicBezTo>
                      <a:pt x="28" y="10"/>
                      <a:pt x="32" y="9"/>
                      <a:pt x="36" y="9"/>
                    </a:cubicBezTo>
                    <a:cubicBezTo>
                      <a:pt x="43" y="10"/>
                      <a:pt x="47" y="17"/>
                      <a:pt x="46" y="24"/>
                    </a:cubicBezTo>
                    <a:cubicBezTo>
                      <a:pt x="46" y="29"/>
                      <a:pt x="41" y="33"/>
                      <a:pt x="37" y="34"/>
                    </a:cubicBezTo>
                    <a:cubicBezTo>
                      <a:pt x="36" y="35"/>
                      <a:pt x="36" y="35"/>
                      <a:pt x="35" y="37"/>
                    </a:cubicBezTo>
                    <a:cubicBezTo>
                      <a:pt x="36" y="36"/>
                      <a:pt x="36" y="35"/>
                      <a:pt x="36" y="35"/>
                    </a:cubicBezTo>
                    <a:cubicBezTo>
                      <a:pt x="34" y="38"/>
                      <a:pt x="32" y="42"/>
                      <a:pt x="30" y="45"/>
                    </a:cubicBezTo>
                    <a:cubicBezTo>
                      <a:pt x="29" y="47"/>
                      <a:pt x="28" y="49"/>
                      <a:pt x="28" y="51"/>
                    </a:cubicBezTo>
                    <a:cubicBezTo>
                      <a:pt x="26" y="54"/>
                      <a:pt x="26" y="57"/>
                      <a:pt x="25" y="60"/>
                    </a:cubicBezTo>
                    <a:cubicBezTo>
                      <a:pt x="25" y="63"/>
                      <a:pt x="24" y="66"/>
                      <a:pt x="23" y="70"/>
                    </a:cubicBezTo>
                    <a:cubicBezTo>
                      <a:pt x="23" y="76"/>
                      <a:pt x="23" y="81"/>
                      <a:pt x="23" y="87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93"/>
                      <a:pt x="25" y="100"/>
                      <a:pt x="26" y="108"/>
                    </a:cubicBezTo>
                    <a:cubicBezTo>
                      <a:pt x="26" y="109"/>
                      <a:pt x="27" y="111"/>
                      <a:pt x="28" y="113"/>
                    </a:cubicBezTo>
                    <a:cubicBezTo>
                      <a:pt x="28" y="115"/>
                      <a:pt x="29" y="116"/>
                      <a:pt x="30" y="118"/>
                    </a:cubicBezTo>
                    <a:cubicBezTo>
                      <a:pt x="32" y="122"/>
                      <a:pt x="33" y="126"/>
                      <a:pt x="36" y="129"/>
                    </a:cubicBezTo>
                    <a:cubicBezTo>
                      <a:pt x="37" y="131"/>
                      <a:pt x="38" y="133"/>
                      <a:pt x="40" y="134"/>
                    </a:cubicBezTo>
                    <a:lnTo>
                      <a:pt x="40" y="135"/>
                    </a:lnTo>
                    <a:lnTo>
                      <a:pt x="41" y="136"/>
                    </a:lnTo>
                    <a:lnTo>
                      <a:pt x="42" y="136"/>
                    </a:lnTo>
                    <a:cubicBezTo>
                      <a:pt x="43" y="137"/>
                      <a:pt x="43" y="137"/>
                      <a:pt x="43" y="137"/>
                    </a:cubicBezTo>
                    <a:cubicBezTo>
                      <a:pt x="44" y="137"/>
                      <a:pt x="45" y="137"/>
                      <a:pt x="46" y="137"/>
                    </a:cubicBezTo>
                    <a:lnTo>
                      <a:pt x="47" y="137"/>
                    </a:lnTo>
                    <a:lnTo>
                      <a:pt x="48" y="137"/>
                    </a:lnTo>
                    <a:cubicBezTo>
                      <a:pt x="48" y="137"/>
                      <a:pt x="49" y="137"/>
                      <a:pt x="50" y="137"/>
                    </a:cubicBezTo>
                    <a:cubicBezTo>
                      <a:pt x="51" y="137"/>
                      <a:pt x="52" y="136"/>
                      <a:pt x="53" y="136"/>
                    </a:cubicBezTo>
                    <a:cubicBezTo>
                      <a:pt x="55" y="135"/>
                      <a:pt x="56" y="134"/>
                      <a:pt x="58" y="133"/>
                    </a:cubicBezTo>
                    <a:cubicBezTo>
                      <a:pt x="61" y="131"/>
                      <a:pt x="64" y="129"/>
                      <a:pt x="67" y="127"/>
                    </a:cubicBezTo>
                    <a:cubicBezTo>
                      <a:pt x="72" y="122"/>
                      <a:pt x="78" y="116"/>
                      <a:pt x="83" y="111"/>
                    </a:cubicBezTo>
                    <a:cubicBezTo>
                      <a:pt x="88" y="105"/>
                      <a:pt x="93" y="99"/>
                      <a:pt x="97" y="93"/>
                    </a:cubicBezTo>
                    <a:cubicBezTo>
                      <a:pt x="100" y="77"/>
                      <a:pt x="105" y="63"/>
                      <a:pt x="110" y="48"/>
                    </a:cubicBezTo>
                    <a:cubicBezTo>
                      <a:pt x="113" y="40"/>
                      <a:pt x="115" y="33"/>
                      <a:pt x="120" y="25"/>
                    </a:cubicBezTo>
                    <a:cubicBezTo>
                      <a:pt x="121" y="21"/>
                      <a:pt x="123" y="18"/>
                      <a:pt x="125" y="15"/>
                    </a:cubicBezTo>
                    <a:cubicBezTo>
                      <a:pt x="127" y="12"/>
                      <a:pt x="129" y="8"/>
                      <a:pt x="133" y="6"/>
                    </a:cubicBezTo>
                    <a:cubicBezTo>
                      <a:pt x="134" y="5"/>
                      <a:pt x="135" y="4"/>
                      <a:pt x="136" y="3"/>
                    </a:cubicBezTo>
                    <a:cubicBezTo>
                      <a:pt x="141" y="0"/>
                      <a:pt x="148" y="0"/>
                      <a:pt x="152" y="5"/>
                    </a:cubicBezTo>
                    <a:cubicBezTo>
                      <a:pt x="153" y="6"/>
                      <a:pt x="155" y="7"/>
                      <a:pt x="155" y="8"/>
                    </a:cubicBezTo>
                    <a:cubicBezTo>
                      <a:pt x="156" y="10"/>
                      <a:pt x="156" y="11"/>
                      <a:pt x="157" y="13"/>
                    </a:cubicBezTo>
                    <a:cubicBezTo>
                      <a:pt x="157" y="16"/>
                      <a:pt x="157" y="20"/>
                      <a:pt x="156" y="23"/>
                    </a:cubicBezTo>
                    <a:cubicBezTo>
                      <a:pt x="155" y="28"/>
                      <a:pt x="153" y="33"/>
                      <a:pt x="152" y="38"/>
                    </a:cubicBezTo>
                    <a:cubicBezTo>
                      <a:pt x="149" y="44"/>
                      <a:pt x="147" y="49"/>
                      <a:pt x="145" y="55"/>
                    </a:cubicBezTo>
                    <a:cubicBezTo>
                      <a:pt x="142" y="61"/>
                      <a:pt x="140" y="66"/>
                      <a:pt x="137" y="72"/>
                    </a:cubicBezTo>
                    <a:cubicBezTo>
                      <a:pt x="134" y="77"/>
                      <a:pt x="131" y="83"/>
                      <a:pt x="128" y="88"/>
                    </a:cubicBezTo>
                    <a:cubicBezTo>
                      <a:pt x="125" y="93"/>
                      <a:pt x="122" y="97"/>
                      <a:pt x="119" y="102"/>
                    </a:cubicBezTo>
                    <a:cubicBezTo>
                      <a:pt x="116" y="117"/>
                      <a:pt x="114" y="133"/>
                      <a:pt x="113" y="148"/>
                    </a:cubicBezTo>
                    <a:cubicBezTo>
                      <a:pt x="113" y="154"/>
                      <a:pt x="112" y="161"/>
                      <a:pt x="112" y="168"/>
                    </a:cubicBezTo>
                    <a:lnTo>
                      <a:pt x="113" y="168"/>
                    </a:lnTo>
                    <a:cubicBezTo>
                      <a:pt x="120" y="162"/>
                      <a:pt x="128" y="156"/>
                      <a:pt x="135" y="151"/>
                    </a:cubicBezTo>
                    <a:cubicBezTo>
                      <a:pt x="140" y="147"/>
                      <a:pt x="147" y="148"/>
                      <a:pt x="150" y="153"/>
                    </a:cubicBezTo>
                    <a:cubicBezTo>
                      <a:pt x="154" y="158"/>
                      <a:pt x="153" y="164"/>
                      <a:pt x="148" y="168"/>
                    </a:cubicBezTo>
                    <a:cubicBezTo>
                      <a:pt x="136" y="177"/>
                      <a:pt x="125" y="186"/>
                      <a:pt x="113" y="194"/>
                    </a:cubicBezTo>
                    <a:cubicBezTo>
                      <a:pt x="112" y="195"/>
                      <a:pt x="111" y="196"/>
                      <a:pt x="111" y="196"/>
                    </a:cubicBezTo>
                    <a:cubicBezTo>
                      <a:pt x="111" y="201"/>
                      <a:pt x="110" y="206"/>
                      <a:pt x="110" y="210"/>
                    </a:cubicBezTo>
                    <a:cubicBezTo>
                      <a:pt x="110" y="217"/>
                      <a:pt x="110" y="224"/>
                      <a:pt x="109" y="231"/>
                    </a:cubicBezTo>
                    <a:cubicBezTo>
                      <a:pt x="109" y="231"/>
                      <a:pt x="109" y="230"/>
                      <a:pt x="109" y="229"/>
                    </a:cubicBezTo>
                    <a:cubicBezTo>
                      <a:pt x="109" y="233"/>
                      <a:pt x="109" y="237"/>
                      <a:pt x="109" y="240"/>
                    </a:cubicBezTo>
                    <a:lnTo>
                      <a:pt x="109" y="239"/>
                    </a:lnTo>
                    <a:cubicBezTo>
                      <a:pt x="108" y="243"/>
                      <a:pt x="108" y="246"/>
                      <a:pt x="108" y="250"/>
                    </a:cubicBezTo>
                    <a:cubicBezTo>
                      <a:pt x="107" y="257"/>
                      <a:pt x="106" y="264"/>
                      <a:pt x="105" y="271"/>
                    </a:cubicBezTo>
                    <a:cubicBezTo>
                      <a:pt x="104" y="278"/>
                      <a:pt x="103" y="284"/>
                      <a:pt x="102" y="289"/>
                    </a:cubicBezTo>
                    <a:cubicBezTo>
                      <a:pt x="100" y="302"/>
                      <a:pt x="97" y="314"/>
                      <a:pt x="95" y="327"/>
                    </a:cubicBezTo>
                    <a:lnTo>
                      <a:pt x="95" y="326"/>
                    </a:lnTo>
                    <a:cubicBezTo>
                      <a:pt x="94" y="329"/>
                      <a:pt x="93" y="332"/>
                      <a:pt x="93" y="335"/>
                    </a:cubicBezTo>
                    <a:cubicBezTo>
                      <a:pt x="91" y="342"/>
                      <a:pt x="89" y="348"/>
                      <a:pt x="85" y="354"/>
                    </a:cubicBezTo>
                    <a:cubicBezTo>
                      <a:pt x="81" y="359"/>
                      <a:pt x="75" y="363"/>
                      <a:pt x="68" y="364"/>
                    </a:cubicBezTo>
                    <a:cubicBezTo>
                      <a:pt x="65" y="365"/>
                      <a:pt x="63" y="365"/>
                      <a:pt x="61" y="365"/>
                    </a:cubicBezTo>
                    <a:cubicBezTo>
                      <a:pt x="55" y="365"/>
                      <a:pt x="50" y="363"/>
                      <a:pt x="44" y="36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1241640" y="1371600"/>
                <a:ext cx="33840" cy="13320"/>
              </a:xfrm>
              <a:custGeom>
                <a:rect b="b" l="l" r="r" t="t"/>
                <a:pathLst>
                  <a:path extrusionOk="0" h="37" w="94">
                    <a:moveTo>
                      <a:pt x="3" y="31"/>
                    </a:moveTo>
                    <a:cubicBezTo>
                      <a:pt x="0" y="27"/>
                      <a:pt x="0" y="23"/>
                      <a:pt x="2" y="19"/>
                    </a:cubicBezTo>
                    <a:cubicBezTo>
                      <a:pt x="2" y="17"/>
                      <a:pt x="3" y="15"/>
                      <a:pt x="4" y="14"/>
                    </a:cubicBezTo>
                    <a:cubicBezTo>
                      <a:pt x="7" y="12"/>
                      <a:pt x="11" y="11"/>
                      <a:pt x="14" y="11"/>
                    </a:cubicBezTo>
                    <a:cubicBezTo>
                      <a:pt x="24" y="9"/>
                      <a:pt x="35" y="7"/>
                      <a:pt x="45" y="4"/>
                    </a:cubicBezTo>
                    <a:cubicBezTo>
                      <a:pt x="57" y="2"/>
                      <a:pt x="69" y="1"/>
                      <a:pt x="80" y="0"/>
                    </a:cubicBezTo>
                    <a:cubicBezTo>
                      <a:pt x="87" y="0"/>
                      <a:pt x="92" y="5"/>
                      <a:pt x="92" y="11"/>
                    </a:cubicBezTo>
                    <a:cubicBezTo>
                      <a:pt x="93" y="17"/>
                      <a:pt x="88" y="24"/>
                      <a:pt x="82" y="24"/>
                    </a:cubicBezTo>
                    <a:cubicBezTo>
                      <a:pt x="72" y="25"/>
                      <a:pt x="63" y="26"/>
                      <a:pt x="54" y="27"/>
                    </a:cubicBezTo>
                    <a:cubicBezTo>
                      <a:pt x="48" y="29"/>
                      <a:pt x="42" y="30"/>
                      <a:pt x="36" y="32"/>
                    </a:cubicBezTo>
                    <a:cubicBezTo>
                      <a:pt x="34" y="32"/>
                      <a:pt x="30" y="33"/>
                      <a:pt x="27" y="33"/>
                    </a:cubicBezTo>
                    <a:cubicBezTo>
                      <a:pt x="23" y="34"/>
                      <a:pt x="19" y="36"/>
                      <a:pt x="14" y="36"/>
                    </a:cubicBezTo>
                    <a:cubicBezTo>
                      <a:pt x="10" y="36"/>
                      <a:pt x="6" y="34"/>
                      <a:pt x="3" y="3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1246680" y="1393200"/>
                <a:ext cx="48600" cy="18720"/>
              </a:xfrm>
              <a:custGeom>
                <a:rect b="b" l="l" r="r" t="t"/>
                <a:pathLst>
                  <a:path extrusionOk="0" h="52" w="135">
                    <a:moveTo>
                      <a:pt x="11" y="51"/>
                    </a:moveTo>
                    <a:cubicBezTo>
                      <a:pt x="7" y="50"/>
                      <a:pt x="3" y="47"/>
                      <a:pt x="1" y="43"/>
                    </a:cubicBezTo>
                    <a:cubicBezTo>
                      <a:pt x="0" y="39"/>
                      <a:pt x="0" y="34"/>
                      <a:pt x="3" y="30"/>
                    </a:cubicBezTo>
                    <a:cubicBezTo>
                      <a:pt x="4" y="30"/>
                      <a:pt x="4" y="29"/>
                      <a:pt x="4" y="29"/>
                    </a:cubicBezTo>
                    <a:cubicBezTo>
                      <a:pt x="8" y="24"/>
                      <a:pt x="14" y="23"/>
                      <a:pt x="20" y="26"/>
                    </a:cubicBezTo>
                    <a:lnTo>
                      <a:pt x="20" y="25"/>
                    </a:lnTo>
                    <a:cubicBezTo>
                      <a:pt x="25" y="24"/>
                      <a:pt x="30" y="22"/>
                      <a:pt x="36" y="21"/>
                    </a:cubicBezTo>
                    <a:cubicBezTo>
                      <a:pt x="41" y="19"/>
                      <a:pt x="46" y="18"/>
                      <a:pt x="51" y="17"/>
                    </a:cubicBezTo>
                    <a:cubicBezTo>
                      <a:pt x="58" y="15"/>
                      <a:pt x="65" y="13"/>
                      <a:pt x="72" y="11"/>
                    </a:cubicBezTo>
                    <a:cubicBezTo>
                      <a:pt x="88" y="7"/>
                      <a:pt x="104" y="4"/>
                      <a:pt x="120" y="1"/>
                    </a:cubicBezTo>
                    <a:cubicBezTo>
                      <a:pt x="125" y="0"/>
                      <a:pt x="131" y="2"/>
                      <a:pt x="132" y="8"/>
                    </a:cubicBezTo>
                    <a:cubicBezTo>
                      <a:pt x="134" y="14"/>
                      <a:pt x="131" y="20"/>
                      <a:pt x="125" y="22"/>
                    </a:cubicBezTo>
                    <a:cubicBezTo>
                      <a:pt x="108" y="26"/>
                      <a:pt x="92" y="31"/>
                      <a:pt x="75" y="36"/>
                    </a:cubicBezTo>
                    <a:cubicBezTo>
                      <a:pt x="67" y="38"/>
                      <a:pt x="60" y="40"/>
                      <a:pt x="52" y="43"/>
                    </a:cubicBezTo>
                    <a:cubicBezTo>
                      <a:pt x="47" y="44"/>
                      <a:pt x="43" y="45"/>
                      <a:pt x="39" y="47"/>
                    </a:cubicBezTo>
                    <a:cubicBezTo>
                      <a:pt x="35" y="48"/>
                      <a:pt x="30" y="49"/>
                      <a:pt x="26" y="50"/>
                    </a:cubicBezTo>
                    <a:cubicBezTo>
                      <a:pt x="23" y="51"/>
                      <a:pt x="21" y="51"/>
                      <a:pt x="18" y="51"/>
                    </a:cubicBezTo>
                    <a:cubicBezTo>
                      <a:pt x="15" y="51"/>
                      <a:pt x="14" y="51"/>
                      <a:pt x="11" y="5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3" name="Google Shape;403;p21"/>
            <p:cNvGrpSpPr/>
            <p:nvPr/>
          </p:nvGrpSpPr>
          <p:grpSpPr>
            <a:xfrm>
              <a:off x="128496" y="165440"/>
              <a:ext cx="1169447" cy="374068"/>
              <a:chOff x="1605960" y="528480"/>
              <a:chExt cx="543600" cy="173880"/>
            </a:xfrm>
          </p:grpSpPr>
          <p:sp>
            <p:nvSpPr>
              <p:cNvPr id="404" name="Google Shape;404;p21"/>
              <p:cNvSpPr/>
              <p:nvPr/>
            </p:nvSpPr>
            <p:spPr>
              <a:xfrm>
                <a:off x="1732680" y="531720"/>
                <a:ext cx="416880" cy="128880"/>
              </a:xfrm>
              <a:custGeom>
                <a:rect b="b" l="l" r="r" t="t"/>
                <a:pathLst>
                  <a:path extrusionOk="0" h="358" w="1158">
                    <a:moveTo>
                      <a:pt x="124" y="357"/>
                    </a:moveTo>
                    <a:cubicBezTo>
                      <a:pt x="119" y="357"/>
                      <a:pt x="115" y="353"/>
                      <a:pt x="114" y="349"/>
                    </a:cubicBezTo>
                    <a:cubicBezTo>
                      <a:pt x="106" y="268"/>
                      <a:pt x="65" y="192"/>
                      <a:pt x="4" y="140"/>
                    </a:cubicBezTo>
                    <a:cubicBezTo>
                      <a:pt x="0" y="135"/>
                      <a:pt x="0" y="129"/>
                      <a:pt x="4" y="125"/>
                    </a:cubicBezTo>
                    <a:cubicBezTo>
                      <a:pt x="7" y="121"/>
                      <a:pt x="14" y="120"/>
                      <a:pt x="18" y="124"/>
                    </a:cubicBezTo>
                    <a:cubicBezTo>
                      <a:pt x="64" y="164"/>
                      <a:pt x="99" y="218"/>
                      <a:pt x="119" y="276"/>
                    </a:cubicBezTo>
                    <a:cubicBezTo>
                      <a:pt x="136" y="23"/>
                      <a:pt x="136" y="23"/>
                      <a:pt x="136" y="23"/>
                    </a:cubicBezTo>
                    <a:cubicBezTo>
                      <a:pt x="136" y="18"/>
                      <a:pt x="141" y="14"/>
                      <a:pt x="146" y="14"/>
                    </a:cubicBezTo>
                    <a:cubicBezTo>
                      <a:pt x="1145" y="0"/>
                      <a:pt x="1145" y="0"/>
                      <a:pt x="1145" y="0"/>
                    </a:cubicBezTo>
                    <a:cubicBezTo>
                      <a:pt x="1148" y="0"/>
                      <a:pt x="1150" y="1"/>
                      <a:pt x="1152" y="3"/>
                    </a:cubicBezTo>
                    <a:cubicBezTo>
                      <a:pt x="1154" y="5"/>
                      <a:pt x="1155" y="7"/>
                      <a:pt x="1156" y="10"/>
                    </a:cubicBezTo>
                    <a:cubicBezTo>
                      <a:pt x="1157" y="167"/>
                      <a:pt x="1157" y="167"/>
                      <a:pt x="1157" y="167"/>
                    </a:cubicBezTo>
                    <a:cubicBezTo>
                      <a:pt x="1157" y="173"/>
                      <a:pt x="1152" y="178"/>
                      <a:pt x="1146" y="178"/>
                    </a:cubicBezTo>
                    <a:cubicBezTo>
                      <a:pt x="1141" y="178"/>
                      <a:pt x="1136" y="173"/>
                      <a:pt x="1136" y="167"/>
                    </a:cubicBezTo>
                    <a:cubicBezTo>
                      <a:pt x="1135" y="20"/>
                      <a:pt x="1135" y="20"/>
                      <a:pt x="1135" y="20"/>
                    </a:cubicBezTo>
                    <a:cubicBezTo>
                      <a:pt x="155" y="33"/>
                      <a:pt x="155" y="33"/>
                      <a:pt x="155" y="33"/>
                    </a:cubicBezTo>
                    <a:cubicBezTo>
                      <a:pt x="134" y="348"/>
                      <a:pt x="134" y="348"/>
                      <a:pt x="134" y="348"/>
                    </a:cubicBezTo>
                    <a:cubicBezTo>
                      <a:pt x="134" y="353"/>
                      <a:pt x="129" y="357"/>
                      <a:pt x="124" y="3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1605960" y="528480"/>
                <a:ext cx="128160" cy="121680"/>
              </a:xfrm>
              <a:custGeom>
                <a:rect b="b" l="l" r="r" t="t"/>
                <a:pathLst>
                  <a:path extrusionOk="0" h="338" w="356">
                    <a:moveTo>
                      <a:pt x="53" y="337"/>
                    </a:moveTo>
                    <a:cubicBezTo>
                      <a:pt x="49" y="337"/>
                      <a:pt x="46" y="334"/>
                      <a:pt x="44" y="331"/>
                    </a:cubicBezTo>
                    <a:cubicBezTo>
                      <a:pt x="42" y="327"/>
                      <a:pt x="44" y="323"/>
                      <a:pt x="46" y="320"/>
                    </a:cubicBezTo>
                    <a:cubicBezTo>
                      <a:pt x="118" y="241"/>
                      <a:pt x="148" y="128"/>
                      <a:pt x="128" y="23"/>
                    </a:cubicBezTo>
                    <a:cubicBezTo>
                      <a:pt x="84" y="38"/>
                      <a:pt x="45" y="69"/>
                      <a:pt x="21" y="109"/>
                    </a:cubicBezTo>
                    <a:cubicBezTo>
                      <a:pt x="18" y="114"/>
                      <a:pt x="11" y="115"/>
                      <a:pt x="7" y="112"/>
                    </a:cubicBezTo>
                    <a:cubicBezTo>
                      <a:pt x="2" y="109"/>
                      <a:pt x="0" y="103"/>
                      <a:pt x="3" y="98"/>
                    </a:cubicBezTo>
                    <a:cubicBezTo>
                      <a:pt x="32" y="51"/>
                      <a:pt x="80" y="16"/>
                      <a:pt x="133" y="1"/>
                    </a:cubicBezTo>
                    <a:cubicBezTo>
                      <a:pt x="135" y="0"/>
                      <a:pt x="138" y="1"/>
                      <a:pt x="140" y="2"/>
                    </a:cubicBezTo>
                    <a:cubicBezTo>
                      <a:pt x="143" y="3"/>
                      <a:pt x="144" y="5"/>
                      <a:pt x="145" y="8"/>
                    </a:cubicBezTo>
                    <a:cubicBezTo>
                      <a:pt x="170" y="115"/>
                      <a:pt x="143" y="231"/>
                      <a:pt x="76" y="316"/>
                    </a:cubicBezTo>
                    <a:cubicBezTo>
                      <a:pt x="345" y="315"/>
                      <a:pt x="345" y="315"/>
                      <a:pt x="345" y="315"/>
                    </a:cubicBezTo>
                    <a:cubicBezTo>
                      <a:pt x="350" y="315"/>
                      <a:pt x="355" y="320"/>
                      <a:pt x="355" y="326"/>
                    </a:cubicBezTo>
                    <a:cubicBezTo>
                      <a:pt x="355" y="331"/>
                      <a:pt x="350" y="336"/>
                      <a:pt x="345" y="336"/>
                    </a:cubicBezTo>
                    <a:cubicBezTo>
                      <a:pt x="53" y="337"/>
                      <a:pt x="53" y="337"/>
                      <a:pt x="53" y="33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1826640" y="581400"/>
                <a:ext cx="48600" cy="120960"/>
              </a:xfrm>
              <a:custGeom>
                <a:rect b="b" l="l" r="r" t="t"/>
                <a:pathLst>
                  <a:path extrusionOk="0" h="336" w="135">
                    <a:moveTo>
                      <a:pt x="99" y="335"/>
                    </a:moveTo>
                    <a:cubicBezTo>
                      <a:pt x="98" y="335"/>
                      <a:pt x="98" y="335"/>
                      <a:pt x="98" y="335"/>
                    </a:cubicBezTo>
                    <a:cubicBezTo>
                      <a:pt x="71" y="335"/>
                      <a:pt x="45" y="317"/>
                      <a:pt x="31" y="288"/>
                    </a:cubicBezTo>
                    <a:cubicBezTo>
                      <a:pt x="18" y="259"/>
                      <a:pt x="20" y="228"/>
                      <a:pt x="37" y="207"/>
                    </a:cubicBezTo>
                    <a:cubicBezTo>
                      <a:pt x="41" y="202"/>
                      <a:pt x="47" y="201"/>
                      <a:pt x="51" y="205"/>
                    </a:cubicBezTo>
                    <a:cubicBezTo>
                      <a:pt x="56" y="208"/>
                      <a:pt x="57" y="215"/>
                      <a:pt x="53" y="219"/>
                    </a:cubicBezTo>
                    <a:cubicBezTo>
                      <a:pt x="38" y="237"/>
                      <a:pt x="42" y="263"/>
                      <a:pt x="50" y="279"/>
                    </a:cubicBezTo>
                    <a:cubicBezTo>
                      <a:pt x="57" y="294"/>
                      <a:pt x="70" y="310"/>
                      <a:pt x="89" y="314"/>
                    </a:cubicBezTo>
                    <a:cubicBezTo>
                      <a:pt x="102" y="141"/>
                      <a:pt x="102" y="141"/>
                      <a:pt x="102" y="141"/>
                    </a:cubicBezTo>
                    <a:cubicBezTo>
                      <a:pt x="101" y="141"/>
                      <a:pt x="100" y="142"/>
                      <a:pt x="100" y="143"/>
                    </a:cubicBezTo>
                    <a:cubicBezTo>
                      <a:pt x="73" y="168"/>
                      <a:pt x="37" y="177"/>
                      <a:pt x="7" y="166"/>
                    </a:cubicBezTo>
                    <a:cubicBezTo>
                      <a:pt x="2" y="165"/>
                      <a:pt x="0" y="160"/>
                      <a:pt x="0" y="155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4"/>
                      <a:pt x="19" y="0"/>
                      <a:pt x="25" y="0"/>
                    </a:cubicBezTo>
                    <a:cubicBezTo>
                      <a:pt x="30" y="1"/>
                      <a:pt x="35" y="6"/>
                      <a:pt x="34" y="11"/>
                    </a:cubicBezTo>
                    <a:cubicBezTo>
                      <a:pt x="21" y="150"/>
                      <a:pt x="21" y="150"/>
                      <a:pt x="21" y="150"/>
                    </a:cubicBezTo>
                    <a:cubicBezTo>
                      <a:pt x="46" y="155"/>
                      <a:pt x="71" y="143"/>
                      <a:pt x="86" y="128"/>
                    </a:cubicBezTo>
                    <a:cubicBezTo>
                      <a:pt x="93" y="121"/>
                      <a:pt x="99" y="113"/>
                      <a:pt x="104" y="103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108" y="48"/>
                      <a:pt x="112" y="44"/>
                      <a:pt x="117" y="43"/>
                    </a:cubicBezTo>
                    <a:cubicBezTo>
                      <a:pt x="121" y="43"/>
                      <a:pt x="126" y="46"/>
                      <a:pt x="127" y="50"/>
                    </a:cubicBezTo>
                    <a:cubicBezTo>
                      <a:pt x="134" y="69"/>
                      <a:pt x="132" y="89"/>
                      <a:pt x="124" y="108"/>
                    </a:cubicBezTo>
                    <a:cubicBezTo>
                      <a:pt x="109" y="326"/>
                      <a:pt x="109" y="326"/>
                      <a:pt x="109" y="326"/>
                    </a:cubicBezTo>
                    <a:cubicBezTo>
                      <a:pt x="108" y="331"/>
                      <a:pt x="104" y="335"/>
                      <a:pt x="99" y="3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1889280" y="572040"/>
                <a:ext cx="46440" cy="44280"/>
              </a:xfrm>
              <a:custGeom>
                <a:rect b="b" l="l" r="r" t="t"/>
                <a:pathLst>
                  <a:path extrusionOk="0" h="123" w="129">
                    <a:moveTo>
                      <a:pt x="37" y="122"/>
                    </a:moveTo>
                    <a:cubicBezTo>
                      <a:pt x="27" y="122"/>
                      <a:pt x="17" y="121"/>
                      <a:pt x="8" y="118"/>
                    </a:cubicBezTo>
                    <a:cubicBezTo>
                      <a:pt x="3" y="117"/>
                      <a:pt x="0" y="113"/>
                      <a:pt x="0" y="108"/>
                    </a:cubicBezTo>
                    <a:cubicBezTo>
                      <a:pt x="1" y="103"/>
                      <a:pt x="4" y="99"/>
                      <a:pt x="9" y="99"/>
                    </a:cubicBezTo>
                    <a:cubicBezTo>
                      <a:pt x="42" y="92"/>
                      <a:pt x="68" y="62"/>
                      <a:pt x="70" y="29"/>
                    </a:cubicBezTo>
                    <a:cubicBezTo>
                      <a:pt x="56" y="24"/>
                      <a:pt x="38" y="29"/>
                      <a:pt x="29" y="41"/>
                    </a:cubicBezTo>
                    <a:cubicBezTo>
                      <a:pt x="26" y="46"/>
                      <a:pt x="20" y="46"/>
                      <a:pt x="15" y="43"/>
                    </a:cubicBezTo>
                    <a:cubicBezTo>
                      <a:pt x="10" y="40"/>
                      <a:pt x="10" y="33"/>
                      <a:pt x="13" y="29"/>
                    </a:cubicBezTo>
                    <a:cubicBezTo>
                      <a:pt x="29" y="7"/>
                      <a:pt x="61" y="0"/>
                      <a:pt x="85" y="14"/>
                    </a:cubicBezTo>
                    <a:cubicBezTo>
                      <a:pt x="88" y="15"/>
                      <a:pt x="90" y="18"/>
                      <a:pt x="90" y="22"/>
                    </a:cubicBezTo>
                    <a:cubicBezTo>
                      <a:pt x="91" y="52"/>
                      <a:pt x="76" y="82"/>
                      <a:pt x="52" y="100"/>
                    </a:cubicBezTo>
                    <a:cubicBezTo>
                      <a:pt x="74" y="97"/>
                      <a:pt x="95" y="85"/>
                      <a:pt x="109" y="68"/>
                    </a:cubicBezTo>
                    <a:cubicBezTo>
                      <a:pt x="113" y="64"/>
                      <a:pt x="119" y="63"/>
                      <a:pt x="123" y="67"/>
                    </a:cubicBezTo>
                    <a:cubicBezTo>
                      <a:pt x="127" y="71"/>
                      <a:pt x="128" y="77"/>
                      <a:pt x="124" y="81"/>
                    </a:cubicBezTo>
                    <a:cubicBezTo>
                      <a:pt x="103" y="107"/>
                      <a:pt x="70" y="122"/>
                      <a:pt x="37" y="1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1947240" y="627480"/>
                <a:ext cx="48240" cy="14760"/>
              </a:xfrm>
              <a:custGeom>
                <a:rect b="b" l="l" r="r" t="t"/>
                <a:pathLst>
                  <a:path extrusionOk="0" h="41" w="134">
                    <a:moveTo>
                      <a:pt x="11" y="40"/>
                    </a:moveTo>
                    <a:cubicBezTo>
                      <a:pt x="6" y="40"/>
                      <a:pt x="2" y="37"/>
                      <a:pt x="1" y="31"/>
                    </a:cubicBezTo>
                    <a:cubicBezTo>
                      <a:pt x="0" y="26"/>
                      <a:pt x="4" y="21"/>
                      <a:pt x="9" y="20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6" y="0"/>
                      <a:pt x="131" y="3"/>
                      <a:pt x="132" y="9"/>
                    </a:cubicBezTo>
                    <a:cubicBezTo>
                      <a:pt x="133" y="15"/>
                      <a:pt x="130" y="20"/>
                      <a:pt x="124" y="20"/>
                    </a:cubicBezTo>
                    <a:cubicBezTo>
                      <a:pt x="12" y="40"/>
                      <a:pt x="12" y="40"/>
                      <a:pt x="12" y="40"/>
                    </a:cubicBezTo>
                    <a:lnTo>
                      <a:pt x="11" y="4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1995480" y="606960"/>
                <a:ext cx="73800" cy="43560"/>
              </a:xfrm>
              <a:custGeom>
                <a:rect b="b" l="l" r="r" t="t"/>
                <a:pathLst>
                  <a:path extrusionOk="0" h="121" w="205">
                    <a:moveTo>
                      <a:pt x="193" y="120"/>
                    </a:moveTo>
                    <a:lnTo>
                      <a:pt x="192" y="120"/>
                    </a:lnTo>
                    <a:cubicBezTo>
                      <a:pt x="118" y="116"/>
                      <a:pt x="47" y="78"/>
                      <a:pt x="2" y="18"/>
                    </a:cubicBezTo>
                    <a:cubicBezTo>
                      <a:pt x="0" y="13"/>
                      <a:pt x="0" y="7"/>
                      <a:pt x="5" y="4"/>
                    </a:cubicBezTo>
                    <a:cubicBezTo>
                      <a:pt x="9" y="0"/>
                      <a:pt x="16" y="2"/>
                      <a:pt x="19" y="6"/>
                    </a:cubicBezTo>
                    <a:cubicBezTo>
                      <a:pt x="60" y="62"/>
                      <a:pt x="125" y="97"/>
                      <a:pt x="194" y="101"/>
                    </a:cubicBezTo>
                    <a:cubicBezTo>
                      <a:pt x="199" y="101"/>
                      <a:pt x="204" y="105"/>
                      <a:pt x="203" y="111"/>
                    </a:cubicBezTo>
                    <a:cubicBezTo>
                      <a:pt x="203" y="116"/>
                      <a:pt x="198" y="120"/>
                      <a:pt x="193" y="1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1994040" y="603000"/>
                <a:ext cx="49320" cy="65160"/>
              </a:xfrm>
              <a:custGeom>
                <a:rect b="b" l="l" r="r" t="t"/>
                <a:pathLst>
                  <a:path extrusionOk="0" h="181" w="137">
                    <a:moveTo>
                      <a:pt x="24" y="180"/>
                    </a:moveTo>
                    <a:cubicBezTo>
                      <a:pt x="22" y="180"/>
                      <a:pt x="20" y="180"/>
                      <a:pt x="19" y="179"/>
                    </a:cubicBezTo>
                    <a:cubicBezTo>
                      <a:pt x="14" y="176"/>
                      <a:pt x="12" y="170"/>
                      <a:pt x="15" y="165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6" y="34"/>
                      <a:pt x="1" y="29"/>
                      <a:pt x="1" y="24"/>
                    </a:cubicBezTo>
                    <a:cubicBezTo>
                      <a:pt x="0" y="18"/>
                      <a:pt x="4" y="13"/>
                      <a:pt x="10" y="13"/>
                    </a:cubicBezTo>
                    <a:cubicBezTo>
                      <a:pt x="124" y="1"/>
                      <a:pt x="124" y="1"/>
                      <a:pt x="124" y="1"/>
                    </a:cubicBezTo>
                    <a:cubicBezTo>
                      <a:pt x="128" y="0"/>
                      <a:pt x="132" y="3"/>
                      <a:pt x="134" y="6"/>
                    </a:cubicBezTo>
                    <a:cubicBezTo>
                      <a:pt x="136" y="9"/>
                      <a:pt x="136" y="13"/>
                      <a:pt x="134" y="17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0" y="179"/>
                      <a:pt x="27" y="180"/>
                      <a:pt x="24" y="18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2088360" y="596880"/>
                <a:ext cx="24840" cy="40680"/>
              </a:xfrm>
              <a:custGeom>
                <a:rect b="b" l="l" r="r" t="t"/>
                <a:pathLst>
                  <a:path extrusionOk="0" h="113" w="69">
                    <a:moveTo>
                      <a:pt x="11" y="112"/>
                    </a:moveTo>
                    <a:cubicBezTo>
                      <a:pt x="7" y="112"/>
                      <a:pt x="3" y="109"/>
                      <a:pt x="2" y="105"/>
                    </a:cubicBezTo>
                    <a:cubicBezTo>
                      <a:pt x="0" y="101"/>
                      <a:pt x="2" y="94"/>
                      <a:pt x="7" y="93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3" y="27"/>
                      <a:pt x="32" y="28"/>
                      <a:pt x="31" y="29"/>
                    </a:cubicBezTo>
                    <a:cubicBezTo>
                      <a:pt x="31" y="31"/>
                      <a:pt x="29" y="37"/>
                      <a:pt x="32" y="39"/>
                    </a:cubicBezTo>
                    <a:cubicBezTo>
                      <a:pt x="37" y="41"/>
                      <a:pt x="39" y="47"/>
                      <a:pt x="37" y="52"/>
                    </a:cubicBezTo>
                    <a:cubicBezTo>
                      <a:pt x="35" y="57"/>
                      <a:pt x="28" y="59"/>
                      <a:pt x="24" y="57"/>
                    </a:cubicBezTo>
                    <a:cubicBezTo>
                      <a:pt x="11" y="51"/>
                      <a:pt x="7" y="36"/>
                      <a:pt x="13" y="21"/>
                    </a:cubicBezTo>
                    <a:cubicBezTo>
                      <a:pt x="18" y="7"/>
                      <a:pt x="32" y="0"/>
                      <a:pt x="45" y="4"/>
                    </a:cubicBezTo>
                    <a:cubicBezTo>
                      <a:pt x="48" y="5"/>
                      <a:pt x="51" y="8"/>
                      <a:pt x="52" y="12"/>
                    </a:cubicBezTo>
                    <a:cubicBezTo>
                      <a:pt x="67" y="79"/>
                      <a:pt x="67" y="79"/>
                      <a:pt x="67" y="79"/>
                    </a:cubicBezTo>
                    <a:cubicBezTo>
                      <a:pt x="68" y="84"/>
                      <a:pt x="66" y="88"/>
                      <a:pt x="61" y="91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14" y="111"/>
                      <a:pt x="13" y="112"/>
                      <a:pt x="11" y="11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14" name="Google Shape;414;p22"/>
          <p:cNvSpPr txBox="1"/>
          <p:nvPr>
            <p:ph idx="1" type="subTitle"/>
          </p:nvPr>
        </p:nvSpPr>
        <p:spPr>
          <a:xfrm>
            <a:off x="4977231" y="2944751"/>
            <a:ext cx="26400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22"/>
          <p:cNvSpPr txBox="1"/>
          <p:nvPr>
            <p:ph idx="2" type="subTitle"/>
          </p:nvPr>
        </p:nvSpPr>
        <p:spPr>
          <a:xfrm>
            <a:off x="1526756" y="2944751"/>
            <a:ext cx="26400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22"/>
          <p:cNvSpPr txBox="1"/>
          <p:nvPr>
            <p:ph idx="3" type="subTitle"/>
          </p:nvPr>
        </p:nvSpPr>
        <p:spPr>
          <a:xfrm>
            <a:off x="1526768" y="2638519"/>
            <a:ext cx="2640000" cy="40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417" name="Google Shape;417;p22"/>
          <p:cNvSpPr txBox="1"/>
          <p:nvPr>
            <p:ph idx="4" type="subTitle"/>
          </p:nvPr>
        </p:nvSpPr>
        <p:spPr>
          <a:xfrm>
            <a:off x="4977244" y="2638519"/>
            <a:ext cx="2640000" cy="40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20" name="Google Shape;420;p23"/>
          <p:cNvSpPr txBox="1"/>
          <p:nvPr>
            <p:ph idx="1" type="subTitle"/>
          </p:nvPr>
        </p:nvSpPr>
        <p:spPr>
          <a:xfrm>
            <a:off x="4864542" y="2057100"/>
            <a:ext cx="3100800" cy="19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23"/>
          <p:cNvSpPr txBox="1"/>
          <p:nvPr>
            <p:ph idx="2" type="subTitle"/>
          </p:nvPr>
        </p:nvSpPr>
        <p:spPr>
          <a:xfrm>
            <a:off x="1178658" y="2057100"/>
            <a:ext cx="3100800" cy="19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24" name="Google Shape;424;p24"/>
          <p:cNvSpPr txBox="1"/>
          <p:nvPr>
            <p:ph idx="1" type="body"/>
          </p:nvPr>
        </p:nvSpPr>
        <p:spPr>
          <a:xfrm>
            <a:off x="1151725" y="1374350"/>
            <a:ext cx="3210900" cy="28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25" name="Google Shape;425;p24"/>
          <p:cNvSpPr txBox="1"/>
          <p:nvPr>
            <p:ph idx="2" type="body"/>
          </p:nvPr>
        </p:nvSpPr>
        <p:spPr>
          <a:xfrm>
            <a:off x="4781380" y="1374350"/>
            <a:ext cx="3210900" cy="28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28" name="Google Shape;428;p25"/>
          <p:cNvSpPr txBox="1"/>
          <p:nvPr>
            <p:ph idx="1" type="subTitle"/>
          </p:nvPr>
        </p:nvSpPr>
        <p:spPr>
          <a:xfrm>
            <a:off x="937625" y="3054896"/>
            <a:ext cx="21753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25"/>
          <p:cNvSpPr txBox="1"/>
          <p:nvPr>
            <p:ph idx="2" type="subTitle"/>
          </p:nvPr>
        </p:nvSpPr>
        <p:spPr>
          <a:xfrm>
            <a:off x="3484350" y="3054896"/>
            <a:ext cx="21753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25"/>
          <p:cNvSpPr txBox="1"/>
          <p:nvPr>
            <p:ph idx="3" type="subTitle"/>
          </p:nvPr>
        </p:nvSpPr>
        <p:spPr>
          <a:xfrm>
            <a:off x="6031075" y="3054896"/>
            <a:ext cx="21753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25"/>
          <p:cNvSpPr txBox="1"/>
          <p:nvPr>
            <p:ph idx="4" type="subTitle"/>
          </p:nvPr>
        </p:nvSpPr>
        <p:spPr>
          <a:xfrm>
            <a:off x="937625" y="2715098"/>
            <a:ext cx="2175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432" name="Google Shape;432;p25"/>
          <p:cNvSpPr txBox="1"/>
          <p:nvPr>
            <p:ph idx="5" type="subTitle"/>
          </p:nvPr>
        </p:nvSpPr>
        <p:spPr>
          <a:xfrm>
            <a:off x="3484350" y="2715098"/>
            <a:ext cx="2175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433" name="Google Shape;433;p25"/>
          <p:cNvSpPr txBox="1"/>
          <p:nvPr>
            <p:ph idx="6" type="subTitle"/>
          </p:nvPr>
        </p:nvSpPr>
        <p:spPr>
          <a:xfrm>
            <a:off x="6031075" y="2715098"/>
            <a:ext cx="2175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/>
          <p:nvPr/>
        </p:nvSpPr>
        <p:spPr>
          <a:xfrm>
            <a:off x="-302011" y="-169892"/>
            <a:ext cx="9748023" cy="5483284"/>
          </a:xfrm>
          <a:custGeom>
            <a:rect b="b" l="l" r="r" t="t"/>
            <a:pathLst>
              <a:path extrusionOk="0" h="15750" w="24222">
                <a:moveTo>
                  <a:pt x="19" y="15749"/>
                </a:moveTo>
                <a:lnTo>
                  <a:pt x="19" y="15748"/>
                </a:lnTo>
                <a:lnTo>
                  <a:pt x="1079" y="15748"/>
                </a:lnTo>
                <a:lnTo>
                  <a:pt x="1079" y="15749"/>
                </a:lnTo>
                <a:lnTo>
                  <a:pt x="1147" y="15749"/>
                </a:lnTo>
                <a:lnTo>
                  <a:pt x="1147" y="15748"/>
                </a:lnTo>
                <a:lnTo>
                  <a:pt x="2046" y="15748"/>
                </a:lnTo>
                <a:lnTo>
                  <a:pt x="2046" y="15749"/>
                </a:lnTo>
                <a:lnTo>
                  <a:pt x="2115" y="15749"/>
                </a:lnTo>
                <a:lnTo>
                  <a:pt x="2115" y="15748"/>
                </a:lnTo>
                <a:lnTo>
                  <a:pt x="3174" y="15748"/>
                </a:lnTo>
                <a:lnTo>
                  <a:pt x="3174" y="15749"/>
                </a:lnTo>
                <a:lnTo>
                  <a:pt x="3244" y="15749"/>
                </a:lnTo>
                <a:lnTo>
                  <a:pt x="3244" y="15748"/>
                </a:lnTo>
                <a:lnTo>
                  <a:pt x="4143" y="15748"/>
                </a:lnTo>
                <a:lnTo>
                  <a:pt x="4143" y="15749"/>
                </a:lnTo>
                <a:lnTo>
                  <a:pt x="4211" y="15749"/>
                </a:lnTo>
                <a:lnTo>
                  <a:pt x="4211" y="15748"/>
                </a:lnTo>
                <a:lnTo>
                  <a:pt x="5271" y="15748"/>
                </a:lnTo>
                <a:lnTo>
                  <a:pt x="5271" y="15749"/>
                </a:lnTo>
                <a:lnTo>
                  <a:pt x="5339" y="15749"/>
                </a:lnTo>
                <a:lnTo>
                  <a:pt x="5339" y="15748"/>
                </a:lnTo>
                <a:lnTo>
                  <a:pt x="6238" y="15748"/>
                </a:lnTo>
                <a:lnTo>
                  <a:pt x="6238" y="15749"/>
                </a:lnTo>
                <a:lnTo>
                  <a:pt x="6308" y="15749"/>
                </a:lnTo>
                <a:lnTo>
                  <a:pt x="6308" y="15748"/>
                </a:lnTo>
                <a:lnTo>
                  <a:pt x="7366" y="15748"/>
                </a:lnTo>
                <a:lnTo>
                  <a:pt x="7366" y="15749"/>
                </a:lnTo>
                <a:lnTo>
                  <a:pt x="7436" y="15749"/>
                </a:lnTo>
                <a:lnTo>
                  <a:pt x="7436" y="15748"/>
                </a:lnTo>
                <a:lnTo>
                  <a:pt x="8335" y="15748"/>
                </a:lnTo>
                <a:lnTo>
                  <a:pt x="8335" y="15749"/>
                </a:lnTo>
                <a:lnTo>
                  <a:pt x="8403" y="15749"/>
                </a:lnTo>
                <a:lnTo>
                  <a:pt x="8403" y="15748"/>
                </a:lnTo>
                <a:lnTo>
                  <a:pt x="9463" y="15748"/>
                </a:lnTo>
                <a:lnTo>
                  <a:pt x="9463" y="15749"/>
                </a:lnTo>
                <a:lnTo>
                  <a:pt x="9531" y="15749"/>
                </a:lnTo>
                <a:lnTo>
                  <a:pt x="9531" y="15748"/>
                </a:lnTo>
                <a:lnTo>
                  <a:pt x="10430" y="15748"/>
                </a:lnTo>
                <a:lnTo>
                  <a:pt x="10430" y="15749"/>
                </a:lnTo>
                <a:lnTo>
                  <a:pt x="10500" y="15749"/>
                </a:lnTo>
                <a:lnTo>
                  <a:pt x="10500" y="15748"/>
                </a:lnTo>
                <a:lnTo>
                  <a:pt x="11559" y="15748"/>
                </a:lnTo>
                <a:lnTo>
                  <a:pt x="11559" y="15749"/>
                </a:lnTo>
                <a:lnTo>
                  <a:pt x="11628" y="15749"/>
                </a:lnTo>
                <a:lnTo>
                  <a:pt x="11628" y="15748"/>
                </a:lnTo>
                <a:lnTo>
                  <a:pt x="12526" y="15748"/>
                </a:lnTo>
                <a:lnTo>
                  <a:pt x="12526" y="15749"/>
                </a:lnTo>
                <a:lnTo>
                  <a:pt x="12594" y="15749"/>
                </a:lnTo>
                <a:lnTo>
                  <a:pt x="12594" y="15748"/>
                </a:lnTo>
                <a:lnTo>
                  <a:pt x="13654" y="15748"/>
                </a:lnTo>
                <a:lnTo>
                  <a:pt x="13654" y="15749"/>
                </a:lnTo>
                <a:lnTo>
                  <a:pt x="13722" y="15749"/>
                </a:lnTo>
                <a:lnTo>
                  <a:pt x="13722" y="15748"/>
                </a:lnTo>
                <a:lnTo>
                  <a:pt x="14622" y="15748"/>
                </a:lnTo>
                <a:lnTo>
                  <a:pt x="14622" y="15749"/>
                </a:lnTo>
                <a:lnTo>
                  <a:pt x="14691" y="15749"/>
                </a:lnTo>
                <a:lnTo>
                  <a:pt x="14691" y="15748"/>
                </a:lnTo>
                <a:lnTo>
                  <a:pt x="15750" y="15748"/>
                </a:lnTo>
                <a:lnTo>
                  <a:pt x="15750" y="15749"/>
                </a:lnTo>
                <a:lnTo>
                  <a:pt x="15819" y="15749"/>
                </a:lnTo>
                <a:lnTo>
                  <a:pt x="15819" y="15748"/>
                </a:lnTo>
                <a:lnTo>
                  <a:pt x="16718" y="15748"/>
                </a:lnTo>
                <a:lnTo>
                  <a:pt x="16718" y="15749"/>
                </a:lnTo>
                <a:lnTo>
                  <a:pt x="16786" y="15749"/>
                </a:lnTo>
                <a:lnTo>
                  <a:pt x="16786" y="15748"/>
                </a:lnTo>
                <a:lnTo>
                  <a:pt x="17846" y="15748"/>
                </a:lnTo>
                <a:lnTo>
                  <a:pt x="17846" y="15749"/>
                </a:lnTo>
                <a:lnTo>
                  <a:pt x="17914" y="15749"/>
                </a:lnTo>
                <a:lnTo>
                  <a:pt x="17914" y="15748"/>
                </a:lnTo>
                <a:lnTo>
                  <a:pt x="18814" y="15748"/>
                </a:lnTo>
                <a:lnTo>
                  <a:pt x="18814" y="15749"/>
                </a:lnTo>
                <a:lnTo>
                  <a:pt x="18883" y="15749"/>
                </a:lnTo>
                <a:lnTo>
                  <a:pt x="18883" y="15748"/>
                </a:lnTo>
                <a:lnTo>
                  <a:pt x="19942" y="15748"/>
                </a:lnTo>
                <a:lnTo>
                  <a:pt x="19942" y="15749"/>
                </a:lnTo>
                <a:lnTo>
                  <a:pt x="20011" y="15749"/>
                </a:lnTo>
                <a:lnTo>
                  <a:pt x="20011" y="15748"/>
                </a:lnTo>
                <a:lnTo>
                  <a:pt x="20910" y="15748"/>
                </a:lnTo>
                <a:lnTo>
                  <a:pt x="20910" y="15749"/>
                </a:lnTo>
                <a:lnTo>
                  <a:pt x="20978" y="15749"/>
                </a:lnTo>
                <a:lnTo>
                  <a:pt x="20978" y="15748"/>
                </a:lnTo>
                <a:lnTo>
                  <a:pt x="22038" y="15748"/>
                </a:lnTo>
                <a:lnTo>
                  <a:pt x="22038" y="15749"/>
                </a:lnTo>
                <a:lnTo>
                  <a:pt x="22106" y="15749"/>
                </a:lnTo>
                <a:lnTo>
                  <a:pt x="22106" y="15748"/>
                </a:lnTo>
                <a:lnTo>
                  <a:pt x="23006" y="15748"/>
                </a:lnTo>
                <a:lnTo>
                  <a:pt x="23006" y="15749"/>
                </a:lnTo>
                <a:lnTo>
                  <a:pt x="23075" y="15749"/>
                </a:lnTo>
                <a:lnTo>
                  <a:pt x="23075" y="15748"/>
                </a:lnTo>
                <a:lnTo>
                  <a:pt x="24134" y="15748"/>
                </a:lnTo>
                <a:lnTo>
                  <a:pt x="24134" y="15749"/>
                </a:lnTo>
                <a:lnTo>
                  <a:pt x="24203" y="15749"/>
                </a:lnTo>
                <a:lnTo>
                  <a:pt x="24203" y="15748"/>
                </a:lnTo>
                <a:lnTo>
                  <a:pt x="24221" y="15748"/>
                </a:lnTo>
                <a:lnTo>
                  <a:pt x="24221" y="15680"/>
                </a:lnTo>
                <a:lnTo>
                  <a:pt x="24203" y="15680"/>
                </a:lnTo>
                <a:lnTo>
                  <a:pt x="24203" y="14726"/>
                </a:lnTo>
                <a:lnTo>
                  <a:pt x="24221" y="14726"/>
                </a:lnTo>
                <a:lnTo>
                  <a:pt x="24221" y="14657"/>
                </a:lnTo>
                <a:lnTo>
                  <a:pt x="24203" y="14657"/>
                </a:lnTo>
                <a:lnTo>
                  <a:pt x="24203" y="13651"/>
                </a:lnTo>
                <a:lnTo>
                  <a:pt x="24221" y="13651"/>
                </a:lnTo>
                <a:lnTo>
                  <a:pt x="24221" y="13583"/>
                </a:lnTo>
                <a:lnTo>
                  <a:pt x="24203" y="13583"/>
                </a:lnTo>
                <a:lnTo>
                  <a:pt x="24203" y="12630"/>
                </a:lnTo>
                <a:lnTo>
                  <a:pt x="24221" y="12630"/>
                </a:lnTo>
                <a:lnTo>
                  <a:pt x="24221" y="12561"/>
                </a:lnTo>
                <a:lnTo>
                  <a:pt x="24203" y="12561"/>
                </a:lnTo>
                <a:lnTo>
                  <a:pt x="24203" y="11556"/>
                </a:lnTo>
                <a:lnTo>
                  <a:pt x="24221" y="11556"/>
                </a:lnTo>
                <a:lnTo>
                  <a:pt x="24221" y="11487"/>
                </a:lnTo>
                <a:lnTo>
                  <a:pt x="24203" y="11487"/>
                </a:lnTo>
                <a:lnTo>
                  <a:pt x="24203" y="10533"/>
                </a:lnTo>
                <a:lnTo>
                  <a:pt x="24221" y="10533"/>
                </a:lnTo>
                <a:lnTo>
                  <a:pt x="24221" y="10465"/>
                </a:lnTo>
                <a:lnTo>
                  <a:pt x="24203" y="10465"/>
                </a:lnTo>
                <a:lnTo>
                  <a:pt x="24203" y="9459"/>
                </a:lnTo>
                <a:lnTo>
                  <a:pt x="24221" y="9459"/>
                </a:lnTo>
                <a:lnTo>
                  <a:pt x="24221" y="9391"/>
                </a:lnTo>
                <a:lnTo>
                  <a:pt x="24203" y="9391"/>
                </a:lnTo>
                <a:lnTo>
                  <a:pt x="24203" y="8438"/>
                </a:lnTo>
                <a:lnTo>
                  <a:pt x="24221" y="8438"/>
                </a:lnTo>
                <a:lnTo>
                  <a:pt x="24221" y="8369"/>
                </a:lnTo>
                <a:lnTo>
                  <a:pt x="24203" y="8369"/>
                </a:lnTo>
                <a:lnTo>
                  <a:pt x="24203" y="7364"/>
                </a:lnTo>
                <a:lnTo>
                  <a:pt x="24221" y="7364"/>
                </a:lnTo>
                <a:lnTo>
                  <a:pt x="24221" y="7296"/>
                </a:lnTo>
                <a:lnTo>
                  <a:pt x="24203" y="7296"/>
                </a:lnTo>
                <a:lnTo>
                  <a:pt x="24203" y="6342"/>
                </a:lnTo>
                <a:lnTo>
                  <a:pt x="24221" y="6342"/>
                </a:lnTo>
                <a:lnTo>
                  <a:pt x="24221" y="6274"/>
                </a:lnTo>
                <a:lnTo>
                  <a:pt x="24203" y="6274"/>
                </a:lnTo>
                <a:lnTo>
                  <a:pt x="24203" y="5268"/>
                </a:lnTo>
                <a:lnTo>
                  <a:pt x="24221" y="5268"/>
                </a:lnTo>
                <a:lnTo>
                  <a:pt x="24221" y="5200"/>
                </a:lnTo>
                <a:lnTo>
                  <a:pt x="24203" y="5200"/>
                </a:lnTo>
                <a:lnTo>
                  <a:pt x="24203" y="4247"/>
                </a:lnTo>
                <a:lnTo>
                  <a:pt x="24221" y="4247"/>
                </a:lnTo>
                <a:lnTo>
                  <a:pt x="24221" y="4178"/>
                </a:lnTo>
                <a:lnTo>
                  <a:pt x="24203" y="4178"/>
                </a:lnTo>
                <a:lnTo>
                  <a:pt x="24203" y="3172"/>
                </a:lnTo>
                <a:lnTo>
                  <a:pt x="24221" y="3172"/>
                </a:lnTo>
                <a:lnTo>
                  <a:pt x="24221" y="3104"/>
                </a:lnTo>
                <a:lnTo>
                  <a:pt x="24203" y="3104"/>
                </a:lnTo>
                <a:lnTo>
                  <a:pt x="24203" y="2150"/>
                </a:lnTo>
                <a:lnTo>
                  <a:pt x="24221" y="2150"/>
                </a:lnTo>
                <a:lnTo>
                  <a:pt x="24221" y="2082"/>
                </a:lnTo>
                <a:lnTo>
                  <a:pt x="24203" y="2082"/>
                </a:lnTo>
                <a:lnTo>
                  <a:pt x="24203" y="1076"/>
                </a:lnTo>
                <a:lnTo>
                  <a:pt x="24221" y="1076"/>
                </a:lnTo>
                <a:lnTo>
                  <a:pt x="24221" y="1007"/>
                </a:lnTo>
                <a:lnTo>
                  <a:pt x="24203" y="1007"/>
                </a:lnTo>
                <a:lnTo>
                  <a:pt x="24203" y="55"/>
                </a:lnTo>
                <a:lnTo>
                  <a:pt x="24221" y="55"/>
                </a:lnTo>
                <a:lnTo>
                  <a:pt x="24221" y="0"/>
                </a:lnTo>
                <a:lnTo>
                  <a:pt x="0" y="0"/>
                </a:lnTo>
                <a:lnTo>
                  <a:pt x="0" y="15749"/>
                </a:lnTo>
                <a:lnTo>
                  <a:pt x="19" y="15749"/>
                </a:lnTo>
                <a:moveTo>
                  <a:pt x="23075" y="55"/>
                </a:moveTo>
                <a:lnTo>
                  <a:pt x="24134" y="55"/>
                </a:lnTo>
                <a:lnTo>
                  <a:pt x="24134" y="1007"/>
                </a:lnTo>
                <a:lnTo>
                  <a:pt x="23075" y="1007"/>
                </a:lnTo>
                <a:lnTo>
                  <a:pt x="23075" y="55"/>
                </a:lnTo>
                <a:moveTo>
                  <a:pt x="23075" y="1076"/>
                </a:moveTo>
                <a:lnTo>
                  <a:pt x="24134" y="1076"/>
                </a:lnTo>
                <a:lnTo>
                  <a:pt x="24134" y="2082"/>
                </a:lnTo>
                <a:lnTo>
                  <a:pt x="23075" y="2082"/>
                </a:lnTo>
                <a:lnTo>
                  <a:pt x="23075" y="1076"/>
                </a:lnTo>
                <a:moveTo>
                  <a:pt x="23075" y="2150"/>
                </a:moveTo>
                <a:lnTo>
                  <a:pt x="24134" y="2150"/>
                </a:lnTo>
                <a:lnTo>
                  <a:pt x="24134" y="3104"/>
                </a:lnTo>
                <a:lnTo>
                  <a:pt x="23075" y="3104"/>
                </a:lnTo>
                <a:lnTo>
                  <a:pt x="23075" y="2150"/>
                </a:lnTo>
                <a:moveTo>
                  <a:pt x="23075" y="3172"/>
                </a:moveTo>
                <a:lnTo>
                  <a:pt x="24134" y="3172"/>
                </a:lnTo>
                <a:lnTo>
                  <a:pt x="24134" y="4178"/>
                </a:lnTo>
                <a:lnTo>
                  <a:pt x="23075" y="4178"/>
                </a:lnTo>
                <a:lnTo>
                  <a:pt x="23075" y="3172"/>
                </a:lnTo>
                <a:moveTo>
                  <a:pt x="23075" y="4247"/>
                </a:moveTo>
                <a:lnTo>
                  <a:pt x="24134" y="4247"/>
                </a:lnTo>
                <a:lnTo>
                  <a:pt x="24134" y="5200"/>
                </a:lnTo>
                <a:lnTo>
                  <a:pt x="23075" y="5200"/>
                </a:lnTo>
                <a:lnTo>
                  <a:pt x="23075" y="4247"/>
                </a:lnTo>
                <a:moveTo>
                  <a:pt x="23075" y="5268"/>
                </a:moveTo>
                <a:lnTo>
                  <a:pt x="24134" y="5268"/>
                </a:lnTo>
                <a:lnTo>
                  <a:pt x="24134" y="6274"/>
                </a:lnTo>
                <a:lnTo>
                  <a:pt x="23075" y="6274"/>
                </a:lnTo>
                <a:lnTo>
                  <a:pt x="23075" y="5268"/>
                </a:lnTo>
                <a:moveTo>
                  <a:pt x="23075" y="6342"/>
                </a:moveTo>
                <a:lnTo>
                  <a:pt x="24134" y="6342"/>
                </a:lnTo>
                <a:lnTo>
                  <a:pt x="24134" y="7296"/>
                </a:lnTo>
                <a:lnTo>
                  <a:pt x="23075" y="7296"/>
                </a:lnTo>
                <a:lnTo>
                  <a:pt x="23075" y="6342"/>
                </a:lnTo>
                <a:moveTo>
                  <a:pt x="23075" y="7364"/>
                </a:moveTo>
                <a:lnTo>
                  <a:pt x="24134" y="7364"/>
                </a:lnTo>
                <a:lnTo>
                  <a:pt x="24134" y="8369"/>
                </a:lnTo>
                <a:lnTo>
                  <a:pt x="23075" y="8369"/>
                </a:lnTo>
                <a:lnTo>
                  <a:pt x="23075" y="7364"/>
                </a:lnTo>
                <a:moveTo>
                  <a:pt x="23075" y="8438"/>
                </a:moveTo>
                <a:lnTo>
                  <a:pt x="24134" y="8438"/>
                </a:lnTo>
                <a:lnTo>
                  <a:pt x="24134" y="9391"/>
                </a:lnTo>
                <a:lnTo>
                  <a:pt x="23075" y="9391"/>
                </a:lnTo>
                <a:lnTo>
                  <a:pt x="23075" y="8438"/>
                </a:lnTo>
                <a:moveTo>
                  <a:pt x="23075" y="9459"/>
                </a:moveTo>
                <a:lnTo>
                  <a:pt x="24134" y="9459"/>
                </a:lnTo>
                <a:lnTo>
                  <a:pt x="24134" y="10465"/>
                </a:lnTo>
                <a:lnTo>
                  <a:pt x="23075" y="10465"/>
                </a:lnTo>
                <a:lnTo>
                  <a:pt x="23075" y="9459"/>
                </a:lnTo>
                <a:moveTo>
                  <a:pt x="23075" y="10533"/>
                </a:moveTo>
                <a:lnTo>
                  <a:pt x="24134" y="10533"/>
                </a:lnTo>
                <a:lnTo>
                  <a:pt x="24134" y="11487"/>
                </a:lnTo>
                <a:lnTo>
                  <a:pt x="23075" y="11487"/>
                </a:lnTo>
                <a:lnTo>
                  <a:pt x="23075" y="10533"/>
                </a:lnTo>
                <a:moveTo>
                  <a:pt x="23075" y="11556"/>
                </a:moveTo>
                <a:lnTo>
                  <a:pt x="24134" y="11556"/>
                </a:lnTo>
                <a:lnTo>
                  <a:pt x="24134" y="12561"/>
                </a:lnTo>
                <a:lnTo>
                  <a:pt x="23075" y="12561"/>
                </a:lnTo>
                <a:lnTo>
                  <a:pt x="23075" y="11556"/>
                </a:lnTo>
                <a:moveTo>
                  <a:pt x="23075" y="12630"/>
                </a:moveTo>
                <a:lnTo>
                  <a:pt x="24134" y="12630"/>
                </a:lnTo>
                <a:lnTo>
                  <a:pt x="24134" y="13583"/>
                </a:lnTo>
                <a:lnTo>
                  <a:pt x="23075" y="13583"/>
                </a:lnTo>
                <a:lnTo>
                  <a:pt x="23075" y="12630"/>
                </a:lnTo>
                <a:moveTo>
                  <a:pt x="23075" y="13651"/>
                </a:moveTo>
                <a:lnTo>
                  <a:pt x="24134" y="13651"/>
                </a:lnTo>
                <a:lnTo>
                  <a:pt x="24134" y="14657"/>
                </a:lnTo>
                <a:lnTo>
                  <a:pt x="23075" y="14657"/>
                </a:lnTo>
                <a:lnTo>
                  <a:pt x="23075" y="13651"/>
                </a:lnTo>
                <a:moveTo>
                  <a:pt x="23075" y="14726"/>
                </a:moveTo>
                <a:lnTo>
                  <a:pt x="24134" y="14726"/>
                </a:lnTo>
                <a:lnTo>
                  <a:pt x="24134" y="15680"/>
                </a:lnTo>
                <a:lnTo>
                  <a:pt x="23075" y="15680"/>
                </a:lnTo>
                <a:lnTo>
                  <a:pt x="23075" y="14726"/>
                </a:lnTo>
                <a:moveTo>
                  <a:pt x="22106" y="55"/>
                </a:moveTo>
                <a:lnTo>
                  <a:pt x="23006" y="55"/>
                </a:lnTo>
                <a:lnTo>
                  <a:pt x="23006" y="1007"/>
                </a:lnTo>
                <a:lnTo>
                  <a:pt x="22106" y="1007"/>
                </a:lnTo>
                <a:lnTo>
                  <a:pt x="22106" y="55"/>
                </a:lnTo>
                <a:moveTo>
                  <a:pt x="22106" y="1076"/>
                </a:moveTo>
                <a:lnTo>
                  <a:pt x="23006" y="1076"/>
                </a:lnTo>
                <a:lnTo>
                  <a:pt x="23006" y="2082"/>
                </a:lnTo>
                <a:lnTo>
                  <a:pt x="22106" y="2082"/>
                </a:lnTo>
                <a:lnTo>
                  <a:pt x="22106" y="1076"/>
                </a:lnTo>
                <a:moveTo>
                  <a:pt x="22106" y="2150"/>
                </a:moveTo>
                <a:lnTo>
                  <a:pt x="23006" y="2150"/>
                </a:lnTo>
                <a:lnTo>
                  <a:pt x="23006" y="3104"/>
                </a:lnTo>
                <a:lnTo>
                  <a:pt x="22106" y="3104"/>
                </a:lnTo>
                <a:lnTo>
                  <a:pt x="22106" y="2150"/>
                </a:lnTo>
                <a:moveTo>
                  <a:pt x="22106" y="3172"/>
                </a:moveTo>
                <a:lnTo>
                  <a:pt x="23006" y="3172"/>
                </a:lnTo>
                <a:lnTo>
                  <a:pt x="23006" y="4178"/>
                </a:lnTo>
                <a:lnTo>
                  <a:pt x="22106" y="4178"/>
                </a:lnTo>
                <a:lnTo>
                  <a:pt x="22106" y="3172"/>
                </a:lnTo>
                <a:moveTo>
                  <a:pt x="22106" y="4247"/>
                </a:moveTo>
                <a:lnTo>
                  <a:pt x="23006" y="4247"/>
                </a:lnTo>
                <a:lnTo>
                  <a:pt x="23006" y="5200"/>
                </a:lnTo>
                <a:lnTo>
                  <a:pt x="22106" y="5200"/>
                </a:lnTo>
                <a:lnTo>
                  <a:pt x="22106" y="4247"/>
                </a:lnTo>
                <a:moveTo>
                  <a:pt x="22106" y="5268"/>
                </a:moveTo>
                <a:lnTo>
                  <a:pt x="23006" y="5268"/>
                </a:lnTo>
                <a:lnTo>
                  <a:pt x="23006" y="6274"/>
                </a:lnTo>
                <a:lnTo>
                  <a:pt x="22106" y="6274"/>
                </a:lnTo>
                <a:lnTo>
                  <a:pt x="22106" y="5268"/>
                </a:lnTo>
                <a:moveTo>
                  <a:pt x="22106" y="6342"/>
                </a:moveTo>
                <a:lnTo>
                  <a:pt x="23006" y="6342"/>
                </a:lnTo>
                <a:lnTo>
                  <a:pt x="23006" y="7296"/>
                </a:lnTo>
                <a:lnTo>
                  <a:pt x="22106" y="7296"/>
                </a:lnTo>
                <a:lnTo>
                  <a:pt x="22106" y="6342"/>
                </a:lnTo>
                <a:moveTo>
                  <a:pt x="22106" y="7364"/>
                </a:moveTo>
                <a:lnTo>
                  <a:pt x="23006" y="7364"/>
                </a:lnTo>
                <a:lnTo>
                  <a:pt x="23006" y="8369"/>
                </a:lnTo>
                <a:lnTo>
                  <a:pt x="22106" y="8369"/>
                </a:lnTo>
                <a:lnTo>
                  <a:pt x="22106" y="7364"/>
                </a:lnTo>
                <a:moveTo>
                  <a:pt x="22106" y="8438"/>
                </a:moveTo>
                <a:lnTo>
                  <a:pt x="23006" y="8438"/>
                </a:lnTo>
                <a:lnTo>
                  <a:pt x="23006" y="9391"/>
                </a:lnTo>
                <a:lnTo>
                  <a:pt x="22106" y="9391"/>
                </a:lnTo>
                <a:lnTo>
                  <a:pt x="22106" y="8438"/>
                </a:lnTo>
                <a:moveTo>
                  <a:pt x="22106" y="9459"/>
                </a:moveTo>
                <a:lnTo>
                  <a:pt x="23006" y="9459"/>
                </a:lnTo>
                <a:lnTo>
                  <a:pt x="23006" y="10465"/>
                </a:lnTo>
                <a:lnTo>
                  <a:pt x="22106" y="10465"/>
                </a:lnTo>
                <a:lnTo>
                  <a:pt x="22106" y="9459"/>
                </a:lnTo>
                <a:moveTo>
                  <a:pt x="22106" y="10533"/>
                </a:moveTo>
                <a:lnTo>
                  <a:pt x="23006" y="10533"/>
                </a:lnTo>
                <a:lnTo>
                  <a:pt x="23006" y="11487"/>
                </a:lnTo>
                <a:lnTo>
                  <a:pt x="22106" y="11487"/>
                </a:lnTo>
                <a:lnTo>
                  <a:pt x="22106" y="10533"/>
                </a:lnTo>
                <a:moveTo>
                  <a:pt x="22106" y="11556"/>
                </a:moveTo>
                <a:lnTo>
                  <a:pt x="23006" y="11556"/>
                </a:lnTo>
                <a:lnTo>
                  <a:pt x="23006" y="12561"/>
                </a:lnTo>
                <a:lnTo>
                  <a:pt x="22106" y="12561"/>
                </a:lnTo>
                <a:lnTo>
                  <a:pt x="22106" y="11556"/>
                </a:lnTo>
                <a:moveTo>
                  <a:pt x="22106" y="12630"/>
                </a:moveTo>
                <a:lnTo>
                  <a:pt x="23006" y="12630"/>
                </a:lnTo>
                <a:lnTo>
                  <a:pt x="23006" y="13583"/>
                </a:lnTo>
                <a:lnTo>
                  <a:pt x="22106" y="13583"/>
                </a:lnTo>
                <a:lnTo>
                  <a:pt x="22106" y="12630"/>
                </a:lnTo>
                <a:moveTo>
                  <a:pt x="22106" y="13651"/>
                </a:moveTo>
                <a:lnTo>
                  <a:pt x="23006" y="13651"/>
                </a:lnTo>
                <a:lnTo>
                  <a:pt x="23006" y="14657"/>
                </a:lnTo>
                <a:lnTo>
                  <a:pt x="22106" y="14657"/>
                </a:lnTo>
                <a:lnTo>
                  <a:pt x="22106" y="13651"/>
                </a:lnTo>
                <a:moveTo>
                  <a:pt x="22106" y="14726"/>
                </a:moveTo>
                <a:lnTo>
                  <a:pt x="23006" y="14726"/>
                </a:lnTo>
                <a:lnTo>
                  <a:pt x="23006" y="15680"/>
                </a:lnTo>
                <a:lnTo>
                  <a:pt x="22106" y="15680"/>
                </a:lnTo>
                <a:lnTo>
                  <a:pt x="22106" y="14726"/>
                </a:lnTo>
                <a:moveTo>
                  <a:pt x="20978" y="55"/>
                </a:moveTo>
                <a:lnTo>
                  <a:pt x="22038" y="55"/>
                </a:lnTo>
                <a:lnTo>
                  <a:pt x="22038" y="1007"/>
                </a:lnTo>
                <a:lnTo>
                  <a:pt x="20978" y="1007"/>
                </a:lnTo>
                <a:lnTo>
                  <a:pt x="20978" y="55"/>
                </a:lnTo>
                <a:moveTo>
                  <a:pt x="20978" y="1076"/>
                </a:moveTo>
                <a:lnTo>
                  <a:pt x="22038" y="1076"/>
                </a:lnTo>
                <a:lnTo>
                  <a:pt x="22038" y="2082"/>
                </a:lnTo>
                <a:lnTo>
                  <a:pt x="20978" y="2082"/>
                </a:lnTo>
                <a:lnTo>
                  <a:pt x="20978" y="1076"/>
                </a:lnTo>
                <a:moveTo>
                  <a:pt x="20978" y="2150"/>
                </a:moveTo>
                <a:lnTo>
                  <a:pt x="22038" y="2150"/>
                </a:lnTo>
                <a:lnTo>
                  <a:pt x="22038" y="3104"/>
                </a:lnTo>
                <a:lnTo>
                  <a:pt x="20978" y="3104"/>
                </a:lnTo>
                <a:lnTo>
                  <a:pt x="20978" y="2150"/>
                </a:lnTo>
                <a:moveTo>
                  <a:pt x="20978" y="3172"/>
                </a:moveTo>
                <a:lnTo>
                  <a:pt x="22038" y="3172"/>
                </a:lnTo>
                <a:lnTo>
                  <a:pt x="22038" y="4178"/>
                </a:lnTo>
                <a:lnTo>
                  <a:pt x="20978" y="4178"/>
                </a:lnTo>
                <a:lnTo>
                  <a:pt x="20978" y="3172"/>
                </a:lnTo>
                <a:moveTo>
                  <a:pt x="20978" y="4247"/>
                </a:moveTo>
                <a:lnTo>
                  <a:pt x="22038" y="4247"/>
                </a:lnTo>
                <a:lnTo>
                  <a:pt x="22038" y="5200"/>
                </a:lnTo>
                <a:lnTo>
                  <a:pt x="20978" y="5200"/>
                </a:lnTo>
                <a:lnTo>
                  <a:pt x="20978" y="4247"/>
                </a:lnTo>
                <a:moveTo>
                  <a:pt x="20978" y="5268"/>
                </a:moveTo>
                <a:lnTo>
                  <a:pt x="22038" y="5268"/>
                </a:lnTo>
                <a:lnTo>
                  <a:pt x="22038" y="6274"/>
                </a:lnTo>
                <a:lnTo>
                  <a:pt x="20978" y="6274"/>
                </a:lnTo>
                <a:lnTo>
                  <a:pt x="20978" y="5268"/>
                </a:lnTo>
                <a:moveTo>
                  <a:pt x="20978" y="6342"/>
                </a:moveTo>
                <a:lnTo>
                  <a:pt x="22038" y="6342"/>
                </a:lnTo>
                <a:lnTo>
                  <a:pt x="22038" y="7296"/>
                </a:lnTo>
                <a:lnTo>
                  <a:pt x="20978" y="7296"/>
                </a:lnTo>
                <a:lnTo>
                  <a:pt x="20978" y="6342"/>
                </a:lnTo>
                <a:moveTo>
                  <a:pt x="20978" y="7364"/>
                </a:moveTo>
                <a:lnTo>
                  <a:pt x="22038" y="7364"/>
                </a:lnTo>
                <a:lnTo>
                  <a:pt x="22038" y="8369"/>
                </a:lnTo>
                <a:lnTo>
                  <a:pt x="20978" y="8369"/>
                </a:lnTo>
                <a:lnTo>
                  <a:pt x="20978" y="7364"/>
                </a:lnTo>
                <a:moveTo>
                  <a:pt x="20978" y="8438"/>
                </a:moveTo>
                <a:lnTo>
                  <a:pt x="22038" y="8438"/>
                </a:lnTo>
                <a:lnTo>
                  <a:pt x="22038" y="9391"/>
                </a:lnTo>
                <a:lnTo>
                  <a:pt x="20978" y="9391"/>
                </a:lnTo>
                <a:lnTo>
                  <a:pt x="20978" y="8438"/>
                </a:lnTo>
                <a:moveTo>
                  <a:pt x="20978" y="9459"/>
                </a:moveTo>
                <a:lnTo>
                  <a:pt x="22038" y="9459"/>
                </a:lnTo>
                <a:lnTo>
                  <a:pt x="22038" y="10465"/>
                </a:lnTo>
                <a:lnTo>
                  <a:pt x="20978" y="10465"/>
                </a:lnTo>
                <a:lnTo>
                  <a:pt x="20978" y="9459"/>
                </a:lnTo>
                <a:moveTo>
                  <a:pt x="20978" y="10533"/>
                </a:moveTo>
                <a:lnTo>
                  <a:pt x="22038" y="10533"/>
                </a:lnTo>
                <a:lnTo>
                  <a:pt x="22038" y="11487"/>
                </a:lnTo>
                <a:lnTo>
                  <a:pt x="20978" y="11487"/>
                </a:lnTo>
                <a:lnTo>
                  <a:pt x="20978" y="10533"/>
                </a:lnTo>
                <a:moveTo>
                  <a:pt x="20978" y="11556"/>
                </a:moveTo>
                <a:lnTo>
                  <a:pt x="22038" y="11556"/>
                </a:lnTo>
                <a:lnTo>
                  <a:pt x="22038" y="12561"/>
                </a:lnTo>
                <a:lnTo>
                  <a:pt x="20978" y="12561"/>
                </a:lnTo>
                <a:lnTo>
                  <a:pt x="20978" y="11556"/>
                </a:lnTo>
                <a:moveTo>
                  <a:pt x="20978" y="12630"/>
                </a:moveTo>
                <a:lnTo>
                  <a:pt x="22038" y="12630"/>
                </a:lnTo>
                <a:lnTo>
                  <a:pt x="22038" y="13583"/>
                </a:lnTo>
                <a:lnTo>
                  <a:pt x="20978" y="13583"/>
                </a:lnTo>
                <a:lnTo>
                  <a:pt x="20978" y="12630"/>
                </a:lnTo>
                <a:moveTo>
                  <a:pt x="20978" y="13651"/>
                </a:moveTo>
                <a:lnTo>
                  <a:pt x="22038" y="13651"/>
                </a:lnTo>
                <a:lnTo>
                  <a:pt x="22038" y="14657"/>
                </a:lnTo>
                <a:lnTo>
                  <a:pt x="20978" y="14657"/>
                </a:lnTo>
                <a:lnTo>
                  <a:pt x="20978" y="13651"/>
                </a:lnTo>
                <a:moveTo>
                  <a:pt x="20978" y="14726"/>
                </a:moveTo>
                <a:lnTo>
                  <a:pt x="22038" y="14726"/>
                </a:lnTo>
                <a:lnTo>
                  <a:pt x="22038" y="15680"/>
                </a:lnTo>
                <a:lnTo>
                  <a:pt x="20978" y="15680"/>
                </a:lnTo>
                <a:lnTo>
                  <a:pt x="20978" y="14726"/>
                </a:lnTo>
                <a:moveTo>
                  <a:pt x="20011" y="55"/>
                </a:moveTo>
                <a:lnTo>
                  <a:pt x="20910" y="55"/>
                </a:lnTo>
                <a:lnTo>
                  <a:pt x="20910" y="1007"/>
                </a:lnTo>
                <a:lnTo>
                  <a:pt x="20011" y="1007"/>
                </a:lnTo>
                <a:lnTo>
                  <a:pt x="20011" y="55"/>
                </a:lnTo>
                <a:moveTo>
                  <a:pt x="20011" y="1076"/>
                </a:moveTo>
                <a:lnTo>
                  <a:pt x="20910" y="1076"/>
                </a:lnTo>
                <a:lnTo>
                  <a:pt x="20910" y="2082"/>
                </a:lnTo>
                <a:lnTo>
                  <a:pt x="20011" y="2082"/>
                </a:lnTo>
                <a:lnTo>
                  <a:pt x="20011" y="1076"/>
                </a:lnTo>
                <a:moveTo>
                  <a:pt x="20011" y="2150"/>
                </a:moveTo>
                <a:lnTo>
                  <a:pt x="20910" y="2150"/>
                </a:lnTo>
                <a:lnTo>
                  <a:pt x="20910" y="3104"/>
                </a:lnTo>
                <a:lnTo>
                  <a:pt x="20011" y="3104"/>
                </a:lnTo>
                <a:lnTo>
                  <a:pt x="20011" y="2150"/>
                </a:lnTo>
                <a:moveTo>
                  <a:pt x="20011" y="3172"/>
                </a:moveTo>
                <a:lnTo>
                  <a:pt x="20910" y="3172"/>
                </a:lnTo>
                <a:lnTo>
                  <a:pt x="20910" y="4178"/>
                </a:lnTo>
                <a:lnTo>
                  <a:pt x="20011" y="4178"/>
                </a:lnTo>
                <a:lnTo>
                  <a:pt x="20011" y="3172"/>
                </a:lnTo>
                <a:moveTo>
                  <a:pt x="20011" y="4247"/>
                </a:moveTo>
                <a:lnTo>
                  <a:pt x="20910" y="4247"/>
                </a:lnTo>
                <a:lnTo>
                  <a:pt x="20910" y="5200"/>
                </a:lnTo>
                <a:lnTo>
                  <a:pt x="20011" y="5200"/>
                </a:lnTo>
                <a:lnTo>
                  <a:pt x="20011" y="4247"/>
                </a:lnTo>
                <a:moveTo>
                  <a:pt x="20011" y="5268"/>
                </a:moveTo>
                <a:lnTo>
                  <a:pt x="20910" y="5268"/>
                </a:lnTo>
                <a:lnTo>
                  <a:pt x="20910" y="6274"/>
                </a:lnTo>
                <a:lnTo>
                  <a:pt x="20011" y="6274"/>
                </a:lnTo>
                <a:lnTo>
                  <a:pt x="20011" y="5268"/>
                </a:lnTo>
                <a:moveTo>
                  <a:pt x="20011" y="6342"/>
                </a:moveTo>
                <a:lnTo>
                  <a:pt x="20910" y="6342"/>
                </a:lnTo>
                <a:lnTo>
                  <a:pt x="20910" y="7296"/>
                </a:lnTo>
                <a:lnTo>
                  <a:pt x="20011" y="7296"/>
                </a:lnTo>
                <a:lnTo>
                  <a:pt x="20011" y="6342"/>
                </a:lnTo>
                <a:moveTo>
                  <a:pt x="20011" y="7364"/>
                </a:moveTo>
                <a:lnTo>
                  <a:pt x="20910" y="7364"/>
                </a:lnTo>
                <a:lnTo>
                  <a:pt x="20910" y="8369"/>
                </a:lnTo>
                <a:lnTo>
                  <a:pt x="20011" y="8369"/>
                </a:lnTo>
                <a:lnTo>
                  <a:pt x="20011" y="7364"/>
                </a:lnTo>
                <a:moveTo>
                  <a:pt x="20011" y="8438"/>
                </a:moveTo>
                <a:lnTo>
                  <a:pt x="20910" y="8438"/>
                </a:lnTo>
                <a:lnTo>
                  <a:pt x="20910" y="9391"/>
                </a:lnTo>
                <a:lnTo>
                  <a:pt x="20011" y="9391"/>
                </a:lnTo>
                <a:lnTo>
                  <a:pt x="20011" y="8438"/>
                </a:lnTo>
                <a:moveTo>
                  <a:pt x="20011" y="9459"/>
                </a:moveTo>
                <a:lnTo>
                  <a:pt x="20910" y="9459"/>
                </a:lnTo>
                <a:lnTo>
                  <a:pt x="20910" y="10465"/>
                </a:lnTo>
                <a:lnTo>
                  <a:pt x="20011" y="10465"/>
                </a:lnTo>
                <a:lnTo>
                  <a:pt x="20011" y="9459"/>
                </a:lnTo>
                <a:moveTo>
                  <a:pt x="20011" y="10533"/>
                </a:moveTo>
                <a:lnTo>
                  <a:pt x="20910" y="10533"/>
                </a:lnTo>
                <a:lnTo>
                  <a:pt x="20910" y="11487"/>
                </a:lnTo>
                <a:lnTo>
                  <a:pt x="20011" y="11487"/>
                </a:lnTo>
                <a:lnTo>
                  <a:pt x="20011" y="10533"/>
                </a:lnTo>
                <a:moveTo>
                  <a:pt x="20011" y="11556"/>
                </a:moveTo>
                <a:lnTo>
                  <a:pt x="20910" y="11556"/>
                </a:lnTo>
                <a:lnTo>
                  <a:pt x="20910" y="12561"/>
                </a:lnTo>
                <a:lnTo>
                  <a:pt x="20011" y="12561"/>
                </a:lnTo>
                <a:lnTo>
                  <a:pt x="20011" y="11556"/>
                </a:lnTo>
                <a:moveTo>
                  <a:pt x="20011" y="12630"/>
                </a:moveTo>
                <a:lnTo>
                  <a:pt x="20910" y="12630"/>
                </a:lnTo>
                <a:lnTo>
                  <a:pt x="20910" y="13583"/>
                </a:lnTo>
                <a:lnTo>
                  <a:pt x="20011" y="13583"/>
                </a:lnTo>
                <a:lnTo>
                  <a:pt x="20011" y="12630"/>
                </a:lnTo>
                <a:moveTo>
                  <a:pt x="20011" y="13651"/>
                </a:moveTo>
                <a:lnTo>
                  <a:pt x="20910" y="13651"/>
                </a:lnTo>
                <a:lnTo>
                  <a:pt x="20910" y="14657"/>
                </a:lnTo>
                <a:lnTo>
                  <a:pt x="20011" y="14657"/>
                </a:lnTo>
                <a:lnTo>
                  <a:pt x="20011" y="13651"/>
                </a:lnTo>
                <a:moveTo>
                  <a:pt x="20011" y="14726"/>
                </a:moveTo>
                <a:lnTo>
                  <a:pt x="20910" y="14726"/>
                </a:lnTo>
                <a:lnTo>
                  <a:pt x="20910" y="15680"/>
                </a:lnTo>
                <a:lnTo>
                  <a:pt x="20011" y="15680"/>
                </a:lnTo>
                <a:lnTo>
                  <a:pt x="20011" y="14726"/>
                </a:lnTo>
                <a:moveTo>
                  <a:pt x="18883" y="55"/>
                </a:moveTo>
                <a:lnTo>
                  <a:pt x="19942" y="55"/>
                </a:lnTo>
                <a:lnTo>
                  <a:pt x="19942" y="1007"/>
                </a:lnTo>
                <a:lnTo>
                  <a:pt x="18883" y="1007"/>
                </a:lnTo>
                <a:lnTo>
                  <a:pt x="18883" y="55"/>
                </a:lnTo>
                <a:moveTo>
                  <a:pt x="18883" y="1076"/>
                </a:moveTo>
                <a:lnTo>
                  <a:pt x="19942" y="1076"/>
                </a:lnTo>
                <a:lnTo>
                  <a:pt x="19942" y="2082"/>
                </a:lnTo>
                <a:lnTo>
                  <a:pt x="18883" y="2082"/>
                </a:lnTo>
                <a:lnTo>
                  <a:pt x="18883" y="1076"/>
                </a:lnTo>
                <a:moveTo>
                  <a:pt x="18883" y="2150"/>
                </a:moveTo>
                <a:lnTo>
                  <a:pt x="19942" y="2150"/>
                </a:lnTo>
                <a:lnTo>
                  <a:pt x="19942" y="3104"/>
                </a:lnTo>
                <a:lnTo>
                  <a:pt x="18883" y="3104"/>
                </a:lnTo>
                <a:lnTo>
                  <a:pt x="18883" y="2150"/>
                </a:lnTo>
                <a:moveTo>
                  <a:pt x="18883" y="3172"/>
                </a:moveTo>
                <a:lnTo>
                  <a:pt x="19942" y="3172"/>
                </a:lnTo>
                <a:lnTo>
                  <a:pt x="19942" y="4178"/>
                </a:lnTo>
                <a:lnTo>
                  <a:pt x="18883" y="4178"/>
                </a:lnTo>
                <a:lnTo>
                  <a:pt x="18883" y="3172"/>
                </a:lnTo>
                <a:moveTo>
                  <a:pt x="18883" y="4247"/>
                </a:moveTo>
                <a:lnTo>
                  <a:pt x="19942" y="4247"/>
                </a:lnTo>
                <a:lnTo>
                  <a:pt x="19942" y="5200"/>
                </a:lnTo>
                <a:lnTo>
                  <a:pt x="18883" y="5200"/>
                </a:lnTo>
                <a:lnTo>
                  <a:pt x="18883" y="4247"/>
                </a:lnTo>
                <a:moveTo>
                  <a:pt x="18883" y="5268"/>
                </a:moveTo>
                <a:lnTo>
                  <a:pt x="19942" y="5268"/>
                </a:lnTo>
                <a:lnTo>
                  <a:pt x="19942" y="6274"/>
                </a:lnTo>
                <a:lnTo>
                  <a:pt x="18883" y="6274"/>
                </a:lnTo>
                <a:lnTo>
                  <a:pt x="18883" y="5268"/>
                </a:lnTo>
                <a:moveTo>
                  <a:pt x="18883" y="6342"/>
                </a:moveTo>
                <a:lnTo>
                  <a:pt x="19942" y="6342"/>
                </a:lnTo>
                <a:lnTo>
                  <a:pt x="19942" y="7296"/>
                </a:lnTo>
                <a:lnTo>
                  <a:pt x="18883" y="7296"/>
                </a:lnTo>
                <a:lnTo>
                  <a:pt x="18883" y="6342"/>
                </a:lnTo>
                <a:moveTo>
                  <a:pt x="18883" y="7364"/>
                </a:moveTo>
                <a:lnTo>
                  <a:pt x="19942" y="7364"/>
                </a:lnTo>
                <a:lnTo>
                  <a:pt x="19942" y="8369"/>
                </a:lnTo>
                <a:lnTo>
                  <a:pt x="18883" y="8369"/>
                </a:lnTo>
                <a:lnTo>
                  <a:pt x="18883" y="7364"/>
                </a:lnTo>
                <a:moveTo>
                  <a:pt x="18883" y="8438"/>
                </a:moveTo>
                <a:lnTo>
                  <a:pt x="19942" y="8438"/>
                </a:lnTo>
                <a:lnTo>
                  <a:pt x="19942" y="9391"/>
                </a:lnTo>
                <a:lnTo>
                  <a:pt x="18883" y="9391"/>
                </a:lnTo>
                <a:lnTo>
                  <a:pt x="18883" y="8438"/>
                </a:lnTo>
                <a:moveTo>
                  <a:pt x="18883" y="9459"/>
                </a:moveTo>
                <a:lnTo>
                  <a:pt x="19942" y="9459"/>
                </a:lnTo>
                <a:lnTo>
                  <a:pt x="19942" y="10465"/>
                </a:lnTo>
                <a:lnTo>
                  <a:pt x="18883" y="10465"/>
                </a:lnTo>
                <a:lnTo>
                  <a:pt x="18883" y="9459"/>
                </a:lnTo>
                <a:moveTo>
                  <a:pt x="18883" y="10533"/>
                </a:moveTo>
                <a:lnTo>
                  <a:pt x="19942" y="10533"/>
                </a:lnTo>
                <a:lnTo>
                  <a:pt x="19942" y="11487"/>
                </a:lnTo>
                <a:lnTo>
                  <a:pt x="18883" y="11487"/>
                </a:lnTo>
                <a:lnTo>
                  <a:pt x="18883" y="10533"/>
                </a:lnTo>
                <a:moveTo>
                  <a:pt x="18883" y="11556"/>
                </a:moveTo>
                <a:lnTo>
                  <a:pt x="19942" y="11556"/>
                </a:lnTo>
                <a:lnTo>
                  <a:pt x="19942" y="12561"/>
                </a:lnTo>
                <a:lnTo>
                  <a:pt x="18883" y="12561"/>
                </a:lnTo>
                <a:lnTo>
                  <a:pt x="18883" y="11556"/>
                </a:lnTo>
                <a:moveTo>
                  <a:pt x="18883" y="12630"/>
                </a:moveTo>
                <a:lnTo>
                  <a:pt x="19942" y="12630"/>
                </a:lnTo>
                <a:lnTo>
                  <a:pt x="19942" y="13583"/>
                </a:lnTo>
                <a:lnTo>
                  <a:pt x="18883" y="13583"/>
                </a:lnTo>
                <a:lnTo>
                  <a:pt x="18883" y="12630"/>
                </a:lnTo>
                <a:moveTo>
                  <a:pt x="18883" y="13651"/>
                </a:moveTo>
                <a:lnTo>
                  <a:pt x="19942" y="13651"/>
                </a:lnTo>
                <a:lnTo>
                  <a:pt x="19942" y="14657"/>
                </a:lnTo>
                <a:lnTo>
                  <a:pt x="18883" y="14657"/>
                </a:lnTo>
                <a:lnTo>
                  <a:pt x="18883" y="13651"/>
                </a:lnTo>
                <a:moveTo>
                  <a:pt x="18883" y="14726"/>
                </a:moveTo>
                <a:lnTo>
                  <a:pt x="19942" y="14726"/>
                </a:lnTo>
                <a:lnTo>
                  <a:pt x="19942" y="15680"/>
                </a:lnTo>
                <a:lnTo>
                  <a:pt x="18883" y="15680"/>
                </a:lnTo>
                <a:lnTo>
                  <a:pt x="18883" y="14726"/>
                </a:lnTo>
                <a:moveTo>
                  <a:pt x="17914" y="55"/>
                </a:moveTo>
                <a:lnTo>
                  <a:pt x="18814" y="55"/>
                </a:lnTo>
                <a:lnTo>
                  <a:pt x="18814" y="1007"/>
                </a:lnTo>
                <a:lnTo>
                  <a:pt x="17914" y="1007"/>
                </a:lnTo>
                <a:lnTo>
                  <a:pt x="17914" y="55"/>
                </a:lnTo>
                <a:moveTo>
                  <a:pt x="17914" y="1076"/>
                </a:moveTo>
                <a:lnTo>
                  <a:pt x="18814" y="1076"/>
                </a:lnTo>
                <a:lnTo>
                  <a:pt x="18814" y="2082"/>
                </a:lnTo>
                <a:lnTo>
                  <a:pt x="17914" y="2082"/>
                </a:lnTo>
                <a:lnTo>
                  <a:pt x="17914" y="1076"/>
                </a:lnTo>
                <a:moveTo>
                  <a:pt x="17914" y="2150"/>
                </a:moveTo>
                <a:lnTo>
                  <a:pt x="18814" y="2150"/>
                </a:lnTo>
                <a:lnTo>
                  <a:pt x="18814" y="3104"/>
                </a:lnTo>
                <a:lnTo>
                  <a:pt x="17914" y="3104"/>
                </a:lnTo>
                <a:lnTo>
                  <a:pt x="17914" y="2150"/>
                </a:lnTo>
                <a:moveTo>
                  <a:pt x="17914" y="3172"/>
                </a:moveTo>
                <a:lnTo>
                  <a:pt x="18814" y="3172"/>
                </a:lnTo>
                <a:lnTo>
                  <a:pt x="18814" y="4178"/>
                </a:lnTo>
                <a:lnTo>
                  <a:pt x="17914" y="4178"/>
                </a:lnTo>
                <a:lnTo>
                  <a:pt x="17914" y="3172"/>
                </a:lnTo>
                <a:moveTo>
                  <a:pt x="17914" y="4247"/>
                </a:moveTo>
                <a:lnTo>
                  <a:pt x="18814" y="4247"/>
                </a:lnTo>
                <a:lnTo>
                  <a:pt x="18814" y="5200"/>
                </a:lnTo>
                <a:lnTo>
                  <a:pt x="17914" y="5200"/>
                </a:lnTo>
                <a:lnTo>
                  <a:pt x="17914" y="4247"/>
                </a:lnTo>
                <a:moveTo>
                  <a:pt x="17914" y="5268"/>
                </a:moveTo>
                <a:lnTo>
                  <a:pt x="18814" y="5268"/>
                </a:lnTo>
                <a:lnTo>
                  <a:pt x="18814" y="6274"/>
                </a:lnTo>
                <a:lnTo>
                  <a:pt x="17914" y="6274"/>
                </a:lnTo>
                <a:lnTo>
                  <a:pt x="17914" y="5268"/>
                </a:lnTo>
                <a:moveTo>
                  <a:pt x="17914" y="6342"/>
                </a:moveTo>
                <a:lnTo>
                  <a:pt x="18814" y="6342"/>
                </a:lnTo>
                <a:lnTo>
                  <a:pt x="18814" y="7296"/>
                </a:lnTo>
                <a:lnTo>
                  <a:pt x="17914" y="7296"/>
                </a:lnTo>
                <a:lnTo>
                  <a:pt x="17914" y="6342"/>
                </a:lnTo>
                <a:moveTo>
                  <a:pt x="17914" y="7364"/>
                </a:moveTo>
                <a:lnTo>
                  <a:pt x="18814" y="7364"/>
                </a:lnTo>
                <a:lnTo>
                  <a:pt x="18814" y="8369"/>
                </a:lnTo>
                <a:lnTo>
                  <a:pt x="17914" y="8369"/>
                </a:lnTo>
                <a:lnTo>
                  <a:pt x="17914" y="7364"/>
                </a:lnTo>
                <a:moveTo>
                  <a:pt x="17914" y="8438"/>
                </a:moveTo>
                <a:lnTo>
                  <a:pt x="18814" y="8438"/>
                </a:lnTo>
                <a:lnTo>
                  <a:pt x="18814" y="9391"/>
                </a:lnTo>
                <a:lnTo>
                  <a:pt x="17914" y="9391"/>
                </a:lnTo>
                <a:lnTo>
                  <a:pt x="17914" y="8438"/>
                </a:lnTo>
                <a:moveTo>
                  <a:pt x="17914" y="9459"/>
                </a:moveTo>
                <a:lnTo>
                  <a:pt x="18814" y="9459"/>
                </a:lnTo>
                <a:lnTo>
                  <a:pt x="18814" y="10465"/>
                </a:lnTo>
                <a:lnTo>
                  <a:pt x="17914" y="10465"/>
                </a:lnTo>
                <a:lnTo>
                  <a:pt x="17914" y="9459"/>
                </a:lnTo>
                <a:moveTo>
                  <a:pt x="17914" y="10533"/>
                </a:moveTo>
                <a:lnTo>
                  <a:pt x="18814" y="10533"/>
                </a:lnTo>
                <a:lnTo>
                  <a:pt x="18814" y="11487"/>
                </a:lnTo>
                <a:lnTo>
                  <a:pt x="17914" y="11487"/>
                </a:lnTo>
                <a:lnTo>
                  <a:pt x="17914" y="10533"/>
                </a:lnTo>
                <a:moveTo>
                  <a:pt x="17914" y="11556"/>
                </a:moveTo>
                <a:lnTo>
                  <a:pt x="18814" y="11556"/>
                </a:lnTo>
                <a:lnTo>
                  <a:pt x="18814" y="12561"/>
                </a:lnTo>
                <a:lnTo>
                  <a:pt x="17914" y="12561"/>
                </a:lnTo>
                <a:lnTo>
                  <a:pt x="17914" y="11556"/>
                </a:lnTo>
                <a:moveTo>
                  <a:pt x="17914" y="12630"/>
                </a:moveTo>
                <a:lnTo>
                  <a:pt x="18814" y="12630"/>
                </a:lnTo>
                <a:lnTo>
                  <a:pt x="18814" y="13583"/>
                </a:lnTo>
                <a:lnTo>
                  <a:pt x="17914" y="13583"/>
                </a:lnTo>
                <a:lnTo>
                  <a:pt x="17914" y="12630"/>
                </a:lnTo>
                <a:moveTo>
                  <a:pt x="17914" y="13651"/>
                </a:moveTo>
                <a:lnTo>
                  <a:pt x="18814" y="13651"/>
                </a:lnTo>
                <a:lnTo>
                  <a:pt x="18814" y="14657"/>
                </a:lnTo>
                <a:lnTo>
                  <a:pt x="17914" y="14657"/>
                </a:lnTo>
                <a:lnTo>
                  <a:pt x="17914" y="13651"/>
                </a:lnTo>
                <a:moveTo>
                  <a:pt x="17914" y="14726"/>
                </a:moveTo>
                <a:lnTo>
                  <a:pt x="18814" y="14726"/>
                </a:lnTo>
                <a:lnTo>
                  <a:pt x="18814" y="15680"/>
                </a:lnTo>
                <a:lnTo>
                  <a:pt x="17914" y="15680"/>
                </a:lnTo>
                <a:lnTo>
                  <a:pt x="17914" y="14726"/>
                </a:lnTo>
                <a:moveTo>
                  <a:pt x="16786" y="55"/>
                </a:moveTo>
                <a:lnTo>
                  <a:pt x="17846" y="55"/>
                </a:lnTo>
                <a:lnTo>
                  <a:pt x="17846" y="1007"/>
                </a:lnTo>
                <a:lnTo>
                  <a:pt x="16786" y="1007"/>
                </a:lnTo>
                <a:lnTo>
                  <a:pt x="16786" y="55"/>
                </a:lnTo>
                <a:moveTo>
                  <a:pt x="16786" y="1076"/>
                </a:moveTo>
                <a:lnTo>
                  <a:pt x="17846" y="1076"/>
                </a:lnTo>
                <a:lnTo>
                  <a:pt x="17846" y="2082"/>
                </a:lnTo>
                <a:lnTo>
                  <a:pt x="16786" y="2082"/>
                </a:lnTo>
                <a:lnTo>
                  <a:pt x="16786" y="1076"/>
                </a:lnTo>
                <a:moveTo>
                  <a:pt x="16786" y="2150"/>
                </a:moveTo>
                <a:lnTo>
                  <a:pt x="17846" y="2150"/>
                </a:lnTo>
                <a:lnTo>
                  <a:pt x="17846" y="3104"/>
                </a:lnTo>
                <a:lnTo>
                  <a:pt x="16786" y="3104"/>
                </a:lnTo>
                <a:lnTo>
                  <a:pt x="16786" y="2150"/>
                </a:lnTo>
                <a:moveTo>
                  <a:pt x="16786" y="3172"/>
                </a:moveTo>
                <a:lnTo>
                  <a:pt x="17846" y="3172"/>
                </a:lnTo>
                <a:lnTo>
                  <a:pt x="17846" y="4178"/>
                </a:lnTo>
                <a:lnTo>
                  <a:pt x="16786" y="4178"/>
                </a:lnTo>
                <a:lnTo>
                  <a:pt x="16786" y="3172"/>
                </a:lnTo>
                <a:moveTo>
                  <a:pt x="16786" y="4247"/>
                </a:moveTo>
                <a:lnTo>
                  <a:pt x="17846" y="4247"/>
                </a:lnTo>
                <a:lnTo>
                  <a:pt x="17846" y="5200"/>
                </a:lnTo>
                <a:lnTo>
                  <a:pt x="16786" y="5200"/>
                </a:lnTo>
                <a:lnTo>
                  <a:pt x="16786" y="4247"/>
                </a:lnTo>
                <a:moveTo>
                  <a:pt x="16786" y="5268"/>
                </a:moveTo>
                <a:lnTo>
                  <a:pt x="17846" y="5268"/>
                </a:lnTo>
                <a:lnTo>
                  <a:pt x="17846" y="6274"/>
                </a:lnTo>
                <a:lnTo>
                  <a:pt x="16786" y="6274"/>
                </a:lnTo>
                <a:lnTo>
                  <a:pt x="16786" y="5268"/>
                </a:lnTo>
                <a:moveTo>
                  <a:pt x="16786" y="6342"/>
                </a:moveTo>
                <a:lnTo>
                  <a:pt x="17846" y="6342"/>
                </a:lnTo>
                <a:lnTo>
                  <a:pt x="17846" y="7296"/>
                </a:lnTo>
                <a:lnTo>
                  <a:pt x="16786" y="7296"/>
                </a:lnTo>
                <a:lnTo>
                  <a:pt x="16786" y="6342"/>
                </a:lnTo>
                <a:moveTo>
                  <a:pt x="16786" y="7364"/>
                </a:moveTo>
                <a:lnTo>
                  <a:pt x="17846" y="7364"/>
                </a:lnTo>
                <a:lnTo>
                  <a:pt x="17846" y="8369"/>
                </a:lnTo>
                <a:lnTo>
                  <a:pt x="16786" y="8369"/>
                </a:lnTo>
                <a:lnTo>
                  <a:pt x="16786" y="7364"/>
                </a:lnTo>
                <a:moveTo>
                  <a:pt x="16786" y="8438"/>
                </a:moveTo>
                <a:lnTo>
                  <a:pt x="17846" y="8438"/>
                </a:lnTo>
                <a:lnTo>
                  <a:pt x="17846" y="9391"/>
                </a:lnTo>
                <a:lnTo>
                  <a:pt x="16786" y="9391"/>
                </a:lnTo>
                <a:lnTo>
                  <a:pt x="16786" y="8438"/>
                </a:lnTo>
                <a:moveTo>
                  <a:pt x="16786" y="9459"/>
                </a:moveTo>
                <a:lnTo>
                  <a:pt x="17846" y="9459"/>
                </a:lnTo>
                <a:lnTo>
                  <a:pt x="17846" y="10465"/>
                </a:lnTo>
                <a:lnTo>
                  <a:pt x="16786" y="10465"/>
                </a:lnTo>
                <a:lnTo>
                  <a:pt x="16786" y="9459"/>
                </a:lnTo>
                <a:moveTo>
                  <a:pt x="16786" y="10533"/>
                </a:moveTo>
                <a:lnTo>
                  <a:pt x="17846" y="10533"/>
                </a:lnTo>
                <a:lnTo>
                  <a:pt x="17846" y="11487"/>
                </a:lnTo>
                <a:lnTo>
                  <a:pt x="16786" y="11487"/>
                </a:lnTo>
                <a:lnTo>
                  <a:pt x="16786" y="10533"/>
                </a:lnTo>
                <a:moveTo>
                  <a:pt x="16786" y="11556"/>
                </a:moveTo>
                <a:lnTo>
                  <a:pt x="17846" y="11556"/>
                </a:lnTo>
                <a:lnTo>
                  <a:pt x="17846" y="12561"/>
                </a:lnTo>
                <a:lnTo>
                  <a:pt x="16786" y="12561"/>
                </a:lnTo>
                <a:lnTo>
                  <a:pt x="16786" y="11556"/>
                </a:lnTo>
                <a:moveTo>
                  <a:pt x="16786" y="12630"/>
                </a:moveTo>
                <a:lnTo>
                  <a:pt x="17846" y="12630"/>
                </a:lnTo>
                <a:lnTo>
                  <a:pt x="17846" y="13583"/>
                </a:lnTo>
                <a:lnTo>
                  <a:pt x="16786" y="13583"/>
                </a:lnTo>
                <a:lnTo>
                  <a:pt x="16786" y="12630"/>
                </a:lnTo>
                <a:moveTo>
                  <a:pt x="16786" y="13651"/>
                </a:moveTo>
                <a:lnTo>
                  <a:pt x="17846" y="13651"/>
                </a:lnTo>
                <a:lnTo>
                  <a:pt x="17846" y="14657"/>
                </a:lnTo>
                <a:lnTo>
                  <a:pt x="16786" y="14657"/>
                </a:lnTo>
                <a:lnTo>
                  <a:pt x="16786" y="13651"/>
                </a:lnTo>
                <a:moveTo>
                  <a:pt x="16786" y="14726"/>
                </a:moveTo>
                <a:lnTo>
                  <a:pt x="17846" y="14726"/>
                </a:lnTo>
                <a:lnTo>
                  <a:pt x="17846" y="15680"/>
                </a:lnTo>
                <a:lnTo>
                  <a:pt x="16786" y="15680"/>
                </a:lnTo>
                <a:lnTo>
                  <a:pt x="16786" y="14726"/>
                </a:lnTo>
                <a:moveTo>
                  <a:pt x="15819" y="55"/>
                </a:moveTo>
                <a:lnTo>
                  <a:pt x="16718" y="55"/>
                </a:lnTo>
                <a:lnTo>
                  <a:pt x="16718" y="1007"/>
                </a:lnTo>
                <a:lnTo>
                  <a:pt x="15819" y="1007"/>
                </a:lnTo>
                <a:lnTo>
                  <a:pt x="15819" y="55"/>
                </a:lnTo>
                <a:moveTo>
                  <a:pt x="15819" y="1076"/>
                </a:moveTo>
                <a:lnTo>
                  <a:pt x="16718" y="1076"/>
                </a:lnTo>
                <a:lnTo>
                  <a:pt x="16718" y="2082"/>
                </a:lnTo>
                <a:lnTo>
                  <a:pt x="15819" y="2082"/>
                </a:lnTo>
                <a:lnTo>
                  <a:pt x="15819" y="1076"/>
                </a:lnTo>
                <a:moveTo>
                  <a:pt x="15819" y="2150"/>
                </a:moveTo>
                <a:lnTo>
                  <a:pt x="16718" y="2150"/>
                </a:lnTo>
                <a:lnTo>
                  <a:pt x="16718" y="3104"/>
                </a:lnTo>
                <a:lnTo>
                  <a:pt x="15819" y="3104"/>
                </a:lnTo>
                <a:lnTo>
                  <a:pt x="15819" y="2150"/>
                </a:lnTo>
                <a:moveTo>
                  <a:pt x="15819" y="3172"/>
                </a:moveTo>
                <a:lnTo>
                  <a:pt x="16718" y="3172"/>
                </a:lnTo>
                <a:lnTo>
                  <a:pt x="16718" y="4178"/>
                </a:lnTo>
                <a:lnTo>
                  <a:pt x="15819" y="4178"/>
                </a:lnTo>
                <a:lnTo>
                  <a:pt x="15819" y="3172"/>
                </a:lnTo>
                <a:moveTo>
                  <a:pt x="15819" y="4247"/>
                </a:moveTo>
                <a:lnTo>
                  <a:pt x="16718" y="4247"/>
                </a:lnTo>
                <a:lnTo>
                  <a:pt x="16718" y="5200"/>
                </a:lnTo>
                <a:lnTo>
                  <a:pt x="15819" y="5200"/>
                </a:lnTo>
                <a:lnTo>
                  <a:pt x="15819" y="4247"/>
                </a:lnTo>
                <a:moveTo>
                  <a:pt x="15819" y="5268"/>
                </a:moveTo>
                <a:lnTo>
                  <a:pt x="16718" y="5268"/>
                </a:lnTo>
                <a:lnTo>
                  <a:pt x="16718" y="6274"/>
                </a:lnTo>
                <a:lnTo>
                  <a:pt x="15819" y="6274"/>
                </a:lnTo>
                <a:lnTo>
                  <a:pt x="15819" y="5268"/>
                </a:lnTo>
                <a:moveTo>
                  <a:pt x="15819" y="6342"/>
                </a:moveTo>
                <a:lnTo>
                  <a:pt x="16718" y="6342"/>
                </a:lnTo>
                <a:lnTo>
                  <a:pt x="16718" y="7296"/>
                </a:lnTo>
                <a:lnTo>
                  <a:pt x="15819" y="7296"/>
                </a:lnTo>
                <a:lnTo>
                  <a:pt x="15819" y="6342"/>
                </a:lnTo>
                <a:moveTo>
                  <a:pt x="15819" y="7364"/>
                </a:moveTo>
                <a:lnTo>
                  <a:pt x="16718" y="7364"/>
                </a:lnTo>
                <a:lnTo>
                  <a:pt x="16718" y="8369"/>
                </a:lnTo>
                <a:lnTo>
                  <a:pt x="15819" y="8369"/>
                </a:lnTo>
                <a:lnTo>
                  <a:pt x="15819" y="7364"/>
                </a:lnTo>
                <a:moveTo>
                  <a:pt x="15819" y="8438"/>
                </a:moveTo>
                <a:lnTo>
                  <a:pt x="16718" y="8438"/>
                </a:lnTo>
                <a:lnTo>
                  <a:pt x="16718" y="9391"/>
                </a:lnTo>
                <a:lnTo>
                  <a:pt x="15819" y="9391"/>
                </a:lnTo>
                <a:lnTo>
                  <a:pt x="15819" y="8438"/>
                </a:lnTo>
                <a:moveTo>
                  <a:pt x="15819" y="9459"/>
                </a:moveTo>
                <a:lnTo>
                  <a:pt x="16718" y="9459"/>
                </a:lnTo>
                <a:lnTo>
                  <a:pt x="16718" y="10465"/>
                </a:lnTo>
                <a:lnTo>
                  <a:pt x="15819" y="10465"/>
                </a:lnTo>
                <a:lnTo>
                  <a:pt x="15819" y="9459"/>
                </a:lnTo>
                <a:moveTo>
                  <a:pt x="15819" y="10533"/>
                </a:moveTo>
                <a:lnTo>
                  <a:pt x="16718" y="10533"/>
                </a:lnTo>
                <a:lnTo>
                  <a:pt x="16718" y="11487"/>
                </a:lnTo>
                <a:lnTo>
                  <a:pt x="15819" y="11487"/>
                </a:lnTo>
                <a:lnTo>
                  <a:pt x="15819" y="10533"/>
                </a:lnTo>
                <a:moveTo>
                  <a:pt x="15819" y="11556"/>
                </a:moveTo>
                <a:lnTo>
                  <a:pt x="16718" y="11556"/>
                </a:lnTo>
                <a:lnTo>
                  <a:pt x="16718" y="12561"/>
                </a:lnTo>
                <a:lnTo>
                  <a:pt x="15819" y="12561"/>
                </a:lnTo>
                <a:lnTo>
                  <a:pt x="15819" y="11556"/>
                </a:lnTo>
                <a:moveTo>
                  <a:pt x="15819" y="12630"/>
                </a:moveTo>
                <a:lnTo>
                  <a:pt x="16718" y="12630"/>
                </a:lnTo>
                <a:lnTo>
                  <a:pt x="16718" y="13583"/>
                </a:lnTo>
                <a:lnTo>
                  <a:pt x="15819" y="13583"/>
                </a:lnTo>
                <a:lnTo>
                  <a:pt x="15819" y="12630"/>
                </a:lnTo>
                <a:moveTo>
                  <a:pt x="15819" y="13651"/>
                </a:moveTo>
                <a:lnTo>
                  <a:pt x="16718" y="13651"/>
                </a:lnTo>
                <a:lnTo>
                  <a:pt x="16718" y="14657"/>
                </a:lnTo>
                <a:lnTo>
                  <a:pt x="15819" y="14657"/>
                </a:lnTo>
                <a:lnTo>
                  <a:pt x="15819" y="13651"/>
                </a:lnTo>
                <a:moveTo>
                  <a:pt x="15819" y="14726"/>
                </a:moveTo>
                <a:lnTo>
                  <a:pt x="16718" y="14726"/>
                </a:lnTo>
                <a:lnTo>
                  <a:pt x="16718" y="15680"/>
                </a:lnTo>
                <a:lnTo>
                  <a:pt x="15819" y="15680"/>
                </a:lnTo>
                <a:lnTo>
                  <a:pt x="15819" y="14726"/>
                </a:lnTo>
                <a:moveTo>
                  <a:pt x="14691" y="55"/>
                </a:moveTo>
                <a:lnTo>
                  <a:pt x="15750" y="55"/>
                </a:lnTo>
                <a:lnTo>
                  <a:pt x="15750" y="1007"/>
                </a:lnTo>
                <a:lnTo>
                  <a:pt x="14691" y="1007"/>
                </a:lnTo>
                <a:lnTo>
                  <a:pt x="14691" y="55"/>
                </a:lnTo>
                <a:moveTo>
                  <a:pt x="14691" y="1076"/>
                </a:moveTo>
                <a:lnTo>
                  <a:pt x="15750" y="1076"/>
                </a:lnTo>
                <a:lnTo>
                  <a:pt x="15750" y="2082"/>
                </a:lnTo>
                <a:lnTo>
                  <a:pt x="14691" y="2082"/>
                </a:lnTo>
                <a:lnTo>
                  <a:pt x="14691" y="1076"/>
                </a:lnTo>
                <a:moveTo>
                  <a:pt x="14691" y="2150"/>
                </a:moveTo>
                <a:lnTo>
                  <a:pt x="15750" y="2150"/>
                </a:lnTo>
                <a:lnTo>
                  <a:pt x="15750" y="3104"/>
                </a:lnTo>
                <a:lnTo>
                  <a:pt x="14691" y="3104"/>
                </a:lnTo>
                <a:lnTo>
                  <a:pt x="14691" y="2150"/>
                </a:lnTo>
                <a:moveTo>
                  <a:pt x="14691" y="3172"/>
                </a:moveTo>
                <a:lnTo>
                  <a:pt x="15750" y="3172"/>
                </a:lnTo>
                <a:lnTo>
                  <a:pt x="15750" y="4178"/>
                </a:lnTo>
                <a:lnTo>
                  <a:pt x="14691" y="4178"/>
                </a:lnTo>
                <a:lnTo>
                  <a:pt x="14691" y="3172"/>
                </a:lnTo>
                <a:moveTo>
                  <a:pt x="14691" y="4247"/>
                </a:moveTo>
                <a:lnTo>
                  <a:pt x="15750" y="4247"/>
                </a:lnTo>
                <a:lnTo>
                  <a:pt x="15750" y="5200"/>
                </a:lnTo>
                <a:lnTo>
                  <a:pt x="14691" y="5200"/>
                </a:lnTo>
                <a:lnTo>
                  <a:pt x="14691" y="4247"/>
                </a:lnTo>
                <a:moveTo>
                  <a:pt x="14691" y="5268"/>
                </a:moveTo>
                <a:lnTo>
                  <a:pt x="15750" y="5268"/>
                </a:lnTo>
                <a:lnTo>
                  <a:pt x="15750" y="6274"/>
                </a:lnTo>
                <a:lnTo>
                  <a:pt x="14691" y="6274"/>
                </a:lnTo>
                <a:lnTo>
                  <a:pt x="14691" y="5268"/>
                </a:lnTo>
                <a:moveTo>
                  <a:pt x="14691" y="6342"/>
                </a:moveTo>
                <a:lnTo>
                  <a:pt x="15750" y="6342"/>
                </a:lnTo>
                <a:lnTo>
                  <a:pt x="15750" y="7296"/>
                </a:lnTo>
                <a:lnTo>
                  <a:pt x="14691" y="7296"/>
                </a:lnTo>
                <a:lnTo>
                  <a:pt x="14691" y="6342"/>
                </a:lnTo>
                <a:moveTo>
                  <a:pt x="14691" y="7364"/>
                </a:moveTo>
                <a:lnTo>
                  <a:pt x="15750" y="7364"/>
                </a:lnTo>
                <a:lnTo>
                  <a:pt x="15750" y="8369"/>
                </a:lnTo>
                <a:lnTo>
                  <a:pt x="14691" y="8369"/>
                </a:lnTo>
                <a:lnTo>
                  <a:pt x="14691" y="7364"/>
                </a:lnTo>
                <a:moveTo>
                  <a:pt x="14691" y="8438"/>
                </a:moveTo>
                <a:lnTo>
                  <a:pt x="15750" y="8438"/>
                </a:lnTo>
                <a:lnTo>
                  <a:pt x="15750" y="9391"/>
                </a:lnTo>
                <a:lnTo>
                  <a:pt x="14691" y="9391"/>
                </a:lnTo>
                <a:lnTo>
                  <a:pt x="14691" y="8438"/>
                </a:lnTo>
                <a:moveTo>
                  <a:pt x="14691" y="9459"/>
                </a:moveTo>
                <a:lnTo>
                  <a:pt x="15750" y="9459"/>
                </a:lnTo>
                <a:lnTo>
                  <a:pt x="15750" y="10465"/>
                </a:lnTo>
                <a:lnTo>
                  <a:pt x="14691" y="10465"/>
                </a:lnTo>
                <a:lnTo>
                  <a:pt x="14691" y="9459"/>
                </a:lnTo>
                <a:moveTo>
                  <a:pt x="14691" y="10533"/>
                </a:moveTo>
                <a:lnTo>
                  <a:pt x="15750" y="10533"/>
                </a:lnTo>
                <a:lnTo>
                  <a:pt x="15750" y="11487"/>
                </a:lnTo>
                <a:lnTo>
                  <a:pt x="14691" y="11487"/>
                </a:lnTo>
                <a:lnTo>
                  <a:pt x="14691" y="10533"/>
                </a:lnTo>
                <a:moveTo>
                  <a:pt x="14691" y="11556"/>
                </a:moveTo>
                <a:lnTo>
                  <a:pt x="15750" y="11556"/>
                </a:lnTo>
                <a:lnTo>
                  <a:pt x="15750" y="12561"/>
                </a:lnTo>
                <a:lnTo>
                  <a:pt x="14691" y="12561"/>
                </a:lnTo>
                <a:lnTo>
                  <a:pt x="14691" y="11556"/>
                </a:lnTo>
                <a:moveTo>
                  <a:pt x="14691" y="12630"/>
                </a:moveTo>
                <a:lnTo>
                  <a:pt x="15750" y="12630"/>
                </a:lnTo>
                <a:lnTo>
                  <a:pt x="15750" y="13583"/>
                </a:lnTo>
                <a:lnTo>
                  <a:pt x="14691" y="13583"/>
                </a:lnTo>
                <a:lnTo>
                  <a:pt x="14691" y="12630"/>
                </a:lnTo>
                <a:moveTo>
                  <a:pt x="14691" y="13651"/>
                </a:moveTo>
                <a:lnTo>
                  <a:pt x="15750" y="13651"/>
                </a:lnTo>
                <a:lnTo>
                  <a:pt x="15750" y="14657"/>
                </a:lnTo>
                <a:lnTo>
                  <a:pt x="14691" y="14657"/>
                </a:lnTo>
                <a:lnTo>
                  <a:pt x="14691" y="13651"/>
                </a:lnTo>
                <a:moveTo>
                  <a:pt x="14691" y="14726"/>
                </a:moveTo>
                <a:lnTo>
                  <a:pt x="15750" y="14726"/>
                </a:lnTo>
                <a:lnTo>
                  <a:pt x="15750" y="15680"/>
                </a:lnTo>
                <a:lnTo>
                  <a:pt x="14691" y="15680"/>
                </a:lnTo>
                <a:lnTo>
                  <a:pt x="14691" y="14726"/>
                </a:lnTo>
                <a:moveTo>
                  <a:pt x="13722" y="55"/>
                </a:moveTo>
                <a:lnTo>
                  <a:pt x="14622" y="55"/>
                </a:lnTo>
                <a:lnTo>
                  <a:pt x="14622" y="1007"/>
                </a:lnTo>
                <a:lnTo>
                  <a:pt x="13722" y="1007"/>
                </a:lnTo>
                <a:lnTo>
                  <a:pt x="13722" y="55"/>
                </a:lnTo>
                <a:moveTo>
                  <a:pt x="13722" y="1076"/>
                </a:moveTo>
                <a:lnTo>
                  <a:pt x="14622" y="1076"/>
                </a:lnTo>
                <a:lnTo>
                  <a:pt x="14622" y="2082"/>
                </a:lnTo>
                <a:lnTo>
                  <a:pt x="13722" y="2082"/>
                </a:lnTo>
                <a:lnTo>
                  <a:pt x="13722" y="1076"/>
                </a:lnTo>
                <a:moveTo>
                  <a:pt x="13722" y="2150"/>
                </a:moveTo>
                <a:lnTo>
                  <a:pt x="14622" y="2150"/>
                </a:lnTo>
                <a:lnTo>
                  <a:pt x="14622" y="3104"/>
                </a:lnTo>
                <a:lnTo>
                  <a:pt x="13722" y="3104"/>
                </a:lnTo>
                <a:lnTo>
                  <a:pt x="13722" y="2150"/>
                </a:lnTo>
                <a:moveTo>
                  <a:pt x="13722" y="3172"/>
                </a:moveTo>
                <a:lnTo>
                  <a:pt x="14622" y="3172"/>
                </a:lnTo>
                <a:lnTo>
                  <a:pt x="14622" y="4178"/>
                </a:lnTo>
                <a:lnTo>
                  <a:pt x="13722" y="4178"/>
                </a:lnTo>
                <a:lnTo>
                  <a:pt x="13722" y="3172"/>
                </a:lnTo>
                <a:moveTo>
                  <a:pt x="13722" y="4247"/>
                </a:moveTo>
                <a:lnTo>
                  <a:pt x="14622" y="4247"/>
                </a:lnTo>
                <a:lnTo>
                  <a:pt x="14622" y="5200"/>
                </a:lnTo>
                <a:lnTo>
                  <a:pt x="13722" y="5200"/>
                </a:lnTo>
                <a:lnTo>
                  <a:pt x="13722" y="4247"/>
                </a:lnTo>
                <a:moveTo>
                  <a:pt x="13722" y="5268"/>
                </a:moveTo>
                <a:lnTo>
                  <a:pt x="14622" y="5268"/>
                </a:lnTo>
                <a:lnTo>
                  <a:pt x="14622" y="6274"/>
                </a:lnTo>
                <a:lnTo>
                  <a:pt x="13722" y="6274"/>
                </a:lnTo>
                <a:lnTo>
                  <a:pt x="13722" y="5268"/>
                </a:lnTo>
                <a:moveTo>
                  <a:pt x="13722" y="6342"/>
                </a:moveTo>
                <a:lnTo>
                  <a:pt x="14622" y="6342"/>
                </a:lnTo>
                <a:lnTo>
                  <a:pt x="14622" y="7296"/>
                </a:lnTo>
                <a:lnTo>
                  <a:pt x="13722" y="7296"/>
                </a:lnTo>
                <a:lnTo>
                  <a:pt x="13722" y="6342"/>
                </a:lnTo>
                <a:moveTo>
                  <a:pt x="13722" y="7364"/>
                </a:moveTo>
                <a:lnTo>
                  <a:pt x="14622" y="7364"/>
                </a:lnTo>
                <a:lnTo>
                  <a:pt x="14622" y="8369"/>
                </a:lnTo>
                <a:lnTo>
                  <a:pt x="13722" y="8369"/>
                </a:lnTo>
                <a:lnTo>
                  <a:pt x="13722" y="7364"/>
                </a:lnTo>
                <a:moveTo>
                  <a:pt x="13722" y="8438"/>
                </a:moveTo>
                <a:lnTo>
                  <a:pt x="14622" y="8438"/>
                </a:lnTo>
                <a:lnTo>
                  <a:pt x="14622" y="9391"/>
                </a:lnTo>
                <a:lnTo>
                  <a:pt x="13722" y="9391"/>
                </a:lnTo>
                <a:lnTo>
                  <a:pt x="13722" y="8438"/>
                </a:lnTo>
                <a:moveTo>
                  <a:pt x="13722" y="9459"/>
                </a:moveTo>
                <a:lnTo>
                  <a:pt x="14622" y="9459"/>
                </a:lnTo>
                <a:lnTo>
                  <a:pt x="14622" y="10465"/>
                </a:lnTo>
                <a:lnTo>
                  <a:pt x="13722" y="10465"/>
                </a:lnTo>
                <a:lnTo>
                  <a:pt x="13722" y="9459"/>
                </a:lnTo>
                <a:moveTo>
                  <a:pt x="13722" y="10533"/>
                </a:moveTo>
                <a:lnTo>
                  <a:pt x="14622" y="10533"/>
                </a:lnTo>
                <a:lnTo>
                  <a:pt x="14622" y="11487"/>
                </a:lnTo>
                <a:lnTo>
                  <a:pt x="13722" y="11487"/>
                </a:lnTo>
                <a:lnTo>
                  <a:pt x="13722" y="10533"/>
                </a:lnTo>
                <a:moveTo>
                  <a:pt x="13722" y="11556"/>
                </a:moveTo>
                <a:lnTo>
                  <a:pt x="14622" y="11556"/>
                </a:lnTo>
                <a:lnTo>
                  <a:pt x="14622" y="12561"/>
                </a:lnTo>
                <a:lnTo>
                  <a:pt x="13722" y="12561"/>
                </a:lnTo>
                <a:lnTo>
                  <a:pt x="13722" y="11556"/>
                </a:lnTo>
                <a:moveTo>
                  <a:pt x="13722" y="12630"/>
                </a:moveTo>
                <a:lnTo>
                  <a:pt x="14622" y="12630"/>
                </a:lnTo>
                <a:lnTo>
                  <a:pt x="14622" y="13583"/>
                </a:lnTo>
                <a:lnTo>
                  <a:pt x="13722" y="13583"/>
                </a:lnTo>
                <a:lnTo>
                  <a:pt x="13722" y="12630"/>
                </a:lnTo>
                <a:moveTo>
                  <a:pt x="13722" y="13651"/>
                </a:moveTo>
                <a:lnTo>
                  <a:pt x="14622" y="13651"/>
                </a:lnTo>
                <a:lnTo>
                  <a:pt x="14622" y="14657"/>
                </a:lnTo>
                <a:lnTo>
                  <a:pt x="13722" y="14657"/>
                </a:lnTo>
                <a:lnTo>
                  <a:pt x="13722" y="13651"/>
                </a:lnTo>
                <a:moveTo>
                  <a:pt x="13722" y="14726"/>
                </a:moveTo>
                <a:lnTo>
                  <a:pt x="14622" y="14726"/>
                </a:lnTo>
                <a:lnTo>
                  <a:pt x="14622" y="15680"/>
                </a:lnTo>
                <a:lnTo>
                  <a:pt x="13722" y="15680"/>
                </a:lnTo>
                <a:lnTo>
                  <a:pt x="13722" y="14726"/>
                </a:lnTo>
                <a:moveTo>
                  <a:pt x="12594" y="55"/>
                </a:moveTo>
                <a:lnTo>
                  <a:pt x="13654" y="55"/>
                </a:lnTo>
                <a:lnTo>
                  <a:pt x="13654" y="1007"/>
                </a:lnTo>
                <a:lnTo>
                  <a:pt x="12594" y="1007"/>
                </a:lnTo>
                <a:lnTo>
                  <a:pt x="12594" y="55"/>
                </a:lnTo>
                <a:moveTo>
                  <a:pt x="12594" y="1076"/>
                </a:moveTo>
                <a:lnTo>
                  <a:pt x="13654" y="1076"/>
                </a:lnTo>
                <a:lnTo>
                  <a:pt x="13654" y="2082"/>
                </a:lnTo>
                <a:lnTo>
                  <a:pt x="12594" y="2082"/>
                </a:lnTo>
                <a:lnTo>
                  <a:pt x="12594" y="1076"/>
                </a:lnTo>
                <a:moveTo>
                  <a:pt x="12594" y="2150"/>
                </a:moveTo>
                <a:lnTo>
                  <a:pt x="13654" y="2150"/>
                </a:lnTo>
                <a:lnTo>
                  <a:pt x="13654" y="3104"/>
                </a:lnTo>
                <a:lnTo>
                  <a:pt x="12594" y="3104"/>
                </a:lnTo>
                <a:lnTo>
                  <a:pt x="12594" y="2150"/>
                </a:lnTo>
                <a:moveTo>
                  <a:pt x="12594" y="3172"/>
                </a:moveTo>
                <a:lnTo>
                  <a:pt x="13654" y="3172"/>
                </a:lnTo>
                <a:lnTo>
                  <a:pt x="13654" y="4178"/>
                </a:lnTo>
                <a:lnTo>
                  <a:pt x="12594" y="4178"/>
                </a:lnTo>
                <a:lnTo>
                  <a:pt x="12594" y="3172"/>
                </a:lnTo>
                <a:moveTo>
                  <a:pt x="12594" y="4247"/>
                </a:moveTo>
                <a:lnTo>
                  <a:pt x="13654" y="4247"/>
                </a:lnTo>
                <a:lnTo>
                  <a:pt x="13654" y="5200"/>
                </a:lnTo>
                <a:lnTo>
                  <a:pt x="12594" y="5200"/>
                </a:lnTo>
                <a:lnTo>
                  <a:pt x="12594" y="4247"/>
                </a:lnTo>
                <a:moveTo>
                  <a:pt x="12594" y="5268"/>
                </a:moveTo>
                <a:lnTo>
                  <a:pt x="13654" y="5268"/>
                </a:lnTo>
                <a:lnTo>
                  <a:pt x="13654" y="6274"/>
                </a:lnTo>
                <a:lnTo>
                  <a:pt x="12594" y="6274"/>
                </a:lnTo>
                <a:lnTo>
                  <a:pt x="12594" y="5268"/>
                </a:lnTo>
                <a:moveTo>
                  <a:pt x="12594" y="6342"/>
                </a:moveTo>
                <a:lnTo>
                  <a:pt x="13654" y="6342"/>
                </a:lnTo>
                <a:lnTo>
                  <a:pt x="13654" y="7296"/>
                </a:lnTo>
                <a:lnTo>
                  <a:pt x="12594" y="7296"/>
                </a:lnTo>
                <a:lnTo>
                  <a:pt x="12594" y="6342"/>
                </a:lnTo>
                <a:moveTo>
                  <a:pt x="12594" y="7364"/>
                </a:moveTo>
                <a:lnTo>
                  <a:pt x="13654" y="7364"/>
                </a:lnTo>
                <a:lnTo>
                  <a:pt x="13654" y="8369"/>
                </a:lnTo>
                <a:lnTo>
                  <a:pt x="12594" y="8369"/>
                </a:lnTo>
                <a:lnTo>
                  <a:pt x="12594" y="7364"/>
                </a:lnTo>
                <a:moveTo>
                  <a:pt x="12594" y="8438"/>
                </a:moveTo>
                <a:lnTo>
                  <a:pt x="13654" y="8438"/>
                </a:lnTo>
                <a:lnTo>
                  <a:pt x="13654" y="9391"/>
                </a:lnTo>
                <a:lnTo>
                  <a:pt x="12594" y="9391"/>
                </a:lnTo>
                <a:lnTo>
                  <a:pt x="12594" y="8438"/>
                </a:lnTo>
                <a:moveTo>
                  <a:pt x="12594" y="9459"/>
                </a:moveTo>
                <a:lnTo>
                  <a:pt x="13654" y="9459"/>
                </a:lnTo>
                <a:lnTo>
                  <a:pt x="13654" y="10465"/>
                </a:lnTo>
                <a:lnTo>
                  <a:pt x="12594" y="10465"/>
                </a:lnTo>
                <a:lnTo>
                  <a:pt x="12594" y="9459"/>
                </a:lnTo>
                <a:moveTo>
                  <a:pt x="12594" y="10533"/>
                </a:moveTo>
                <a:lnTo>
                  <a:pt x="13654" y="10533"/>
                </a:lnTo>
                <a:lnTo>
                  <a:pt x="13654" y="11487"/>
                </a:lnTo>
                <a:lnTo>
                  <a:pt x="12594" y="11487"/>
                </a:lnTo>
                <a:lnTo>
                  <a:pt x="12594" y="10533"/>
                </a:lnTo>
                <a:moveTo>
                  <a:pt x="12594" y="11556"/>
                </a:moveTo>
                <a:lnTo>
                  <a:pt x="13654" y="11556"/>
                </a:lnTo>
                <a:lnTo>
                  <a:pt x="13654" y="12561"/>
                </a:lnTo>
                <a:lnTo>
                  <a:pt x="12594" y="12561"/>
                </a:lnTo>
                <a:lnTo>
                  <a:pt x="12594" y="11556"/>
                </a:lnTo>
                <a:moveTo>
                  <a:pt x="12594" y="12630"/>
                </a:moveTo>
                <a:lnTo>
                  <a:pt x="13654" y="12630"/>
                </a:lnTo>
                <a:lnTo>
                  <a:pt x="13654" y="13583"/>
                </a:lnTo>
                <a:lnTo>
                  <a:pt x="12594" y="13583"/>
                </a:lnTo>
                <a:lnTo>
                  <a:pt x="12594" y="12630"/>
                </a:lnTo>
                <a:moveTo>
                  <a:pt x="12594" y="13651"/>
                </a:moveTo>
                <a:lnTo>
                  <a:pt x="13654" y="13651"/>
                </a:lnTo>
                <a:lnTo>
                  <a:pt x="13654" y="14657"/>
                </a:lnTo>
                <a:lnTo>
                  <a:pt x="12594" y="14657"/>
                </a:lnTo>
                <a:lnTo>
                  <a:pt x="12594" y="13651"/>
                </a:lnTo>
                <a:moveTo>
                  <a:pt x="12594" y="14726"/>
                </a:moveTo>
                <a:lnTo>
                  <a:pt x="13654" y="14726"/>
                </a:lnTo>
                <a:lnTo>
                  <a:pt x="13654" y="15680"/>
                </a:lnTo>
                <a:lnTo>
                  <a:pt x="12594" y="15680"/>
                </a:lnTo>
                <a:lnTo>
                  <a:pt x="12594" y="14726"/>
                </a:lnTo>
                <a:moveTo>
                  <a:pt x="11628" y="55"/>
                </a:moveTo>
                <a:lnTo>
                  <a:pt x="12526" y="55"/>
                </a:lnTo>
                <a:lnTo>
                  <a:pt x="12526" y="1007"/>
                </a:lnTo>
                <a:lnTo>
                  <a:pt x="11628" y="1007"/>
                </a:lnTo>
                <a:lnTo>
                  <a:pt x="11628" y="55"/>
                </a:lnTo>
                <a:moveTo>
                  <a:pt x="11628" y="1076"/>
                </a:moveTo>
                <a:lnTo>
                  <a:pt x="12526" y="1076"/>
                </a:lnTo>
                <a:lnTo>
                  <a:pt x="12526" y="2082"/>
                </a:lnTo>
                <a:lnTo>
                  <a:pt x="11628" y="2082"/>
                </a:lnTo>
                <a:lnTo>
                  <a:pt x="11628" y="1076"/>
                </a:lnTo>
                <a:moveTo>
                  <a:pt x="11628" y="2150"/>
                </a:moveTo>
                <a:lnTo>
                  <a:pt x="12526" y="2150"/>
                </a:lnTo>
                <a:lnTo>
                  <a:pt x="12526" y="3104"/>
                </a:lnTo>
                <a:lnTo>
                  <a:pt x="11628" y="3104"/>
                </a:lnTo>
                <a:lnTo>
                  <a:pt x="11628" y="2150"/>
                </a:lnTo>
                <a:moveTo>
                  <a:pt x="11628" y="3172"/>
                </a:moveTo>
                <a:lnTo>
                  <a:pt x="12526" y="3172"/>
                </a:lnTo>
                <a:lnTo>
                  <a:pt x="12526" y="4178"/>
                </a:lnTo>
                <a:lnTo>
                  <a:pt x="11628" y="4178"/>
                </a:lnTo>
                <a:lnTo>
                  <a:pt x="11628" y="3172"/>
                </a:lnTo>
                <a:moveTo>
                  <a:pt x="11628" y="4247"/>
                </a:moveTo>
                <a:lnTo>
                  <a:pt x="12526" y="4247"/>
                </a:lnTo>
                <a:lnTo>
                  <a:pt x="12526" y="5200"/>
                </a:lnTo>
                <a:lnTo>
                  <a:pt x="11628" y="5200"/>
                </a:lnTo>
                <a:lnTo>
                  <a:pt x="11628" y="4247"/>
                </a:lnTo>
                <a:moveTo>
                  <a:pt x="11628" y="5268"/>
                </a:moveTo>
                <a:lnTo>
                  <a:pt x="12526" y="5268"/>
                </a:lnTo>
                <a:lnTo>
                  <a:pt x="12526" y="6274"/>
                </a:lnTo>
                <a:lnTo>
                  <a:pt x="11628" y="6274"/>
                </a:lnTo>
                <a:lnTo>
                  <a:pt x="11628" y="5268"/>
                </a:lnTo>
                <a:moveTo>
                  <a:pt x="11628" y="6342"/>
                </a:moveTo>
                <a:lnTo>
                  <a:pt x="12526" y="6342"/>
                </a:lnTo>
                <a:lnTo>
                  <a:pt x="12526" y="7296"/>
                </a:lnTo>
                <a:lnTo>
                  <a:pt x="11628" y="7296"/>
                </a:lnTo>
                <a:lnTo>
                  <a:pt x="11628" y="6342"/>
                </a:lnTo>
                <a:moveTo>
                  <a:pt x="11628" y="7364"/>
                </a:moveTo>
                <a:lnTo>
                  <a:pt x="12526" y="7364"/>
                </a:lnTo>
                <a:lnTo>
                  <a:pt x="12526" y="8369"/>
                </a:lnTo>
                <a:lnTo>
                  <a:pt x="11628" y="8369"/>
                </a:lnTo>
                <a:lnTo>
                  <a:pt x="11628" y="7364"/>
                </a:lnTo>
                <a:moveTo>
                  <a:pt x="11628" y="8438"/>
                </a:moveTo>
                <a:lnTo>
                  <a:pt x="12526" y="8438"/>
                </a:lnTo>
                <a:lnTo>
                  <a:pt x="12526" y="9391"/>
                </a:lnTo>
                <a:lnTo>
                  <a:pt x="11628" y="9391"/>
                </a:lnTo>
                <a:lnTo>
                  <a:pt x="11628" y="8438"/>
                </a:lnTo>
                <a:moveTo>
                  <a:pt x="11628" y="9459"/>
                </a:moveTo>
                <a:lnTo>
                  <a:pt x="12526" y="9459"/>
                </a:lnTo>
                <a:lnTo>
                  <a:pt x="12526" y="10465"/>
                </a:lnTo>
                <a:lnTo>
                  <a:pt x="11628" y="10465"/>
                </a:lnTo>
                <a:lnTo>
                  <a:pt x="11628" y="9459"/>
                </a:lnTo>
                <a:moveTo>
                  <a:pt x="11628" y="10533"/>
                </a:moveTo>
                <a:lnTo>
                  <a:pt x="12526" y="10533"/>
                </a:lnTo>
                <a:lnTo>
                  <a:pt x="12526" y="11487"/>
                </a:lnTo>
                <a:lnTo>
                  <a:pt x="11628" y="11487"/>
                </a:lnTo>
                <a:lnTo>
                  <a:pt x="11628" y="10533"/>
                </a:lnTo>
                <a:moveTo>
                  <a:pt x="11628" y="11556"/>
                </a:moveTo>
                <a:lnTo>
                  <a:pt x="12526" y="11556"/>
                </a:lnTo>
                <a:lnTo>
                  <a:pt x="12526" y="12561"/>
                </a:lnTo>
                <a:lnTo>
                  <a:pt x="11628" y="12561"/>
                </a:lnTo>
                <a:lnTo>
                  <a:pt x="11628" y="11556"/>
                </a:lnTo>
                <a:moveTo>
                  <a:pt x="11628" y="12630"/>
                </a:moveTo>
                <a:lnTo>
                  <a:pt x="12526" y="12630"/>
                </a:lnTo>
                <a:lnTo>
                  <a:pt x="12526" y="13583"/>
                </a:lnTo>
                <a:lnTo>
                  <a:pt x="11628" y="13583"/>
                </a:lnTo>
                <a:lnTo>
                  <a:pt x="11628" y="12630"/>
                </a:lnTo>
                <a:moveTo>
                  <a:pt x="11628" y="13651"/>
                </a:moveTo>
                <a:lnTo>
                  <a:pt x="12526" y="13651"/>
                </a:lnTo>
                <a:lnTo>
                  <a:pt x="12526" y="14657"/>
                </a:lnTo>
                <a:lnTo>
                  <a:pt x="11628" y="14657"/>
                </a:lnTo>
                <a:lnTo>
                  <a:pt x="11628" y="13651"/>
                </a:lnTo>
                <a:moveTo>
                  <a:pt x="11628" y="14726"/>
                </a:moveTo>
                <a:lnTo>
                  <a:pt x="12526" y="14726"/>
                </a:lnTo>
                <a:lnTo>
                  <a:pt x="12526" y="15680"/>
                </a:lnTo>
                <a:lnTo>
                  <a:pt x="11628" y="15680"/>
                </a:lnTo>
                <a:lnTo>
                  <a:pt x="11628" y="14726"/>
                </a:lnTo>
                <a:moveTo>
                  <a:pt x="10500" y="55"/>
                </a:moveTo>
                <a:lnTo>
                  <a:pt x="11559" y="55"/>
                </a:lnTo>
                <a:lnTo>
                  <a:pt x="11559" y="1007"/>
                </a:lnTo>
                <a:lnTo>
                  <a:pt x="10500" y="1007"/>
                </a:lnTo>
                <a:lnTo>
                  <a:pt x="10500" y="55"/>
                </a:lnTo>
                <a:moveTo>
                  <a:pt x="10500" y="1076"/>
                </a:moveTo>
                <a:lnTo>
                  <a:pt x="11559" y="1076"/>
                </a:lnTo>
                <a:lnTo>
                  <a:pt x="11559" y="2082"/>
                </a:lnTo>
                <a:lnTo>
                  <a:pt x="10500" y="2082"/>
                </a:lnTo>
                <a:lnTo>
                  <a:pt x="10500" y="1076"/>
                </a:lnTo>
                <a:moveTo>
                  <a:pt x="10500" y="2150"/>
                </a:moveTo>
                <a:lnTo>
                  <a:pt x="11559" y="2150"/>
                </a:lnTo>
                <a:lnTo>
                  <a:pt x="11559" y="3104"/>
                </a:lnTo>
                <a:lnTo>
                  <a:pt x="10500" y="3104"/>
                </a:lnTo>
                <a:lnTo>
                  <a:pt x="10500" y="2150"/>
                </a:lnTo>
                <a:moveTo>
                  <a:pt x="10500" y="3172"/>
                </a:moveTo>
                <a:lnTo>
                  <a:pt x="11559" y="3172"/>
                </a:lnTo>
                <a:lnTo>
                  <a:pt x="11559" y="4178"/>
                </a:lnTo>
                <a:lnTo>
                  <a:pt x="10500" y="4178"/>
                </a:lnTo>
                <a:lnTo>
                  <a:pt x="10500" y="3172"/>
                </a:lnTo>
                <a:moveTo>
                  <a:pt x="10500" y="4247"/>
                </a:moveTo>
                <a:lnTo>
                  <a:pt x="11559" y="4247"/>
                </a:lnTo>
                <a:lnTo>
                  <a:pt x="11559" y="5200"/>
                </a:lnTo>
                <a:lnTo>
                  <a:pt x="10500" y="5200"/>
                </a:lnTo>
                <a:lnTo>
                  <a:pt x="10500" y="4247"/>
                </a:lnTo>
                <a:moveTo>
                  <a:pt x="10500" y="5268"/>
                </a:moveTo>
                <a:lnTo>
                  <a:pt x="11559" y="5268"/>
                </a:lnTo>
                <a:lnTo>
                  <a:pt x="11559" y="6274"/>
                </a:lnTo>
                <a:lnTo>
                  <a:pt x="10500" y="6274"/>
                </a:lnTo>
                <a:lnTo>
                  <a:pt x="10500" y="5268"/>
                </a:lnTo>
                <a:moveTo>
                  <a:pt x="10500" y="6342"/>
                </a:moveTo>
                <a:lnTo>
                  <a:pt x="11559" y="6342"/>
                </a:lnTo>
                <a:lnTo>
                  <a:pt x="11559" y="7296"/>
                </a:lnTo>
                <a:lnTo>
                  <a:pt x="10500" y="7296"/>
                </a:lnTo>
                <a:lnTo>
                  <a:pt x="10500" y="6342"/>
                </a:lnTo>
                <a:moveTo>
                  <a:pt x="10500" y="7364"/>
                </a:moveTo>
                <a:lnTo>
                  <a:pt x="11559" y="7364"/>
                </a:lnTo>
                <a:lnTo>
                  <a:pt x="11559" y="8369"/>
                </a:lnTo>
                <a:lnTo>
                  <a:pt x="10500" y="8369"/>
                </a:lnTo>
                <a:lnTo>
                  <a:pt x="10500" y="7364"/>
                </a:lnTo>
                <a:moveTo>
                  <a:pt x="10500" y="8438"/>
                </a:moveTo>
                <a:lnTo>
                  <a:pt x="11559" y="8438"/>
                </a:lnTo>
                <a:lnTo>
                  <a:pt x="11559" y="9391"/>
                </a:lnTo>
                <a:lnTo>
                  <a:pt x="10500" y="9391"/>
                </a:lnTo>
                <a:lnTo>
                  <a:pt x="10500" y="8438"/>
                </a:lnTo>
                <a:moveTo>
                  <a:pt x="10500" y="9459"/>
                </a:moveTo>
                <a:lnTo>
                  <a:pt x="11559" y="9459"/>
                </a:lnTo>
                <a:lnTo>
                  <a:pt x="11559" y="10465"/>
                </a:lnTo>
                <a:lnTo>
                  <a:pt x="10500" y="10465"/>
                </a:lnTo>
                <a:lnTo>
                  <a:pt x="10500" y="9459"/>
                </a:lnTo>
                <a:moveTo>
                  <a:pt x="10500" y="10533"/>
                </a:moveTo>
                <a:lnTo>
                  <a:pt x="11559" y="10533"/>
                </a:lnTo>
                <a:lnTo>
                  <a:pt x="11559" y="11487"/>
                </a:lnTo>
                <a:lnTo>
                  <a:pt x="10500" y="11487"/>
                </a:lnTo>
                <a:lnTo>
                  <a:pt x="10500" y="10533"/>
                </a:lnTo>
                <a:moveTo>
                  <a:pt x="10500" y="11556"/>
                </a:moveTo>
                <a:lnTo>
                  <a:pt x="11559" y="11556"/>
                </a:lnTo>
                <a:lnTo>
                  <a:pt x="11559" y="12561"/>
                </a:lnTo>
                <a:lnTo>
                  <a:pt x="10500" y="12561"/>
                </a:lnTo>
                <a:lnTo>
                  <a:pt x="10500" y="11556"/>
                </a:lnTo>
                <a:moveTo>
                  <a:pt x="10500" y="12630"/>
                </a:moveTo>
                <a:lnTo>
                  <a:pt x="11559" y="12630"/>
                </a:lnTo>
                <a:lnTo>
                  <a:pt x="11559" y="13583"/>
                </a:lnTo>
                <a:lnTo>
                  <a:pt x="10500" y="13583"/>
                </a:lnTo>
                <a:lnTo>
                  <a:pt x="10500" y="12630"/>
                </a:lnTo>
                <a:moveTo>
                  <a:pt x="10500" y="13651"/>
                </a:moveTo>
                <a:lnTo>
                  <a:pt x="11559" y="13651"/>
                </a:lnTo>
                <a:lnTo>
                  <a:pt x="11559" y="14657"/>
                </a:lnTo>
                <a:lnTo>
                  <a:pt x="10500" y="14657"/>
                </a:lnTo>
                <a:lnTo>
                  <a:pt x="10500" y="13651"/>
                </a:lnTo>
                <a:moveTo>
                  <a:pt x="10500" y="14726"/>
                </a:moveTo>
                <a:lnTo>
                  <a:pt x="11559" y="14726"/>
                </a:lnTo>
                <a:lnTo>
                  <a:pt x="11559" y="15680"/>
                </a:lnTo>
                <a:lnTo>
                  <a:pt x="10500" y="15680"/>
                </a:lnTo>
                <a:lnTo>
                  <a:pt x="10500" y="14726"/>
                </a:lnTo>
                <a:moveTo>
                  <a:pt x="9531" y="55"/>
                </a:moveTo>
                <a:lnTo>
                  <a:pt x="10430" y="55"/>
                </a:lnTo>
                <a:lnTo>
                  <a:pt x="10430" y="1007"/>
                </a:lnTo>
                <a:lnTo>
                  <a:pt x="9531" y="1007"/>
                </a:lnTo>
                <a:lnTo>
                  <a:pt x="9531" y="55"/>
                </a:lnTo>
                <a:moveTo>
                  <a:pt x="9531" y="1076"/>
                </a:moveTo>
                <a:lnTo>
                  <a:pt x="10430" y="1076"/>
                </a:lnTo>
                <a:lnTo>
                  <a:pt x="10430" y="2082"/>
                </a:lnTo>
                <a:lnTo>
                  <a:pt x="9531" y="2082"/>
                </a:lnTo>
                <a:lnTo>
                  <a:pt x="9531" y="1076"/>
                </a:lnTo>
                <a:moveTo>
                  <a:pt x="9531" y="2150"/>
                </a:moveTo>
                <a:lnTo>
                  <a:pt x="10430" y="2150"/>
                </a:lnTo>
                <a:lnTo>
                  <a:pt x="10430" y="3104"/>
                </a:lnTo>
                <a:lnTo>
                  <a:pt x="9531" y="3104"/>
                </a:lnTo>
                <a:lnTo>
                  <a:pt x="9531" y="2150"/>
                </a:lnTo>
                <a:moveTo>
                  <a:pt x="9531" y="3172"/>
                </a:moveTo>
                <a:lnTo>
                  <a:pt x="10430" y="3172"/>
                </a:lnTo>
                <a:lnTo>
                  <a:pt x="10430" y="4178"/>
                </a:lnTo>
                <a:lnTo>
                  <a:pt x="9531" y="4178"/>
                </a:lnTo>
                <a:lnTo>
                  <a:pt x="9531" y="3172"/>
                </a:lnTo>
                <a:moveTo>
                  <a:pt x="9531" y="4247"/>
                </a:moveTo>
                <a:lnTo>
                  <a:pt x="10430" y="4247"/>
                </a:lnTo>
                <a:lnTo>
                  <a:pt x="10430" y="5200"/>
                </a:lnTo>
                <a:lnTo>
                  <a:pt x="9531" y="5200"/>
                </a:lnTo>
                <a:lnTo>
                  <a:pt x="9531" y="4247"/>
                </a:lnTo>
                <a:moveTo>
                  <a:pt x="9531" y="5268"/>
                </a:moveTo>
                <a:lnTo>
                  <a:pt x="10430" y="5268"/>
                </a:lnTo>
                <a:lnTo>
                  <a:pt x="10430" y="6274"/>
                </a:lnTo>
                <a:lnTo>
                  <a:pt x="9531" y="6274"/>
                </a:lnTo>
                <a:lnTo>
                  <a:pt x="9531" y="5268"/>
                </a:lnTo>
                <a:moveTo>
                  <a:pt x="9531" y="6342"/>
                </a:moveTo>
                <a:lnTo>
                  <a:pt x="10430" y="6342"/>
                </a:lnTo>
                <a:lnTo>
                  <a:pt x="10430" y="7296"/>
                </a:lnTo>
                <a:lnTo>
                  <a:pt x="9531" y="7296"/>
                </a:lnTo>
                <a:lnTo>
                  <a:pt x="9531" y="6342"/>
                </a:lnTo>
                <a:moveTo>
                  <a:pt x="9531" y="7364"/>
                </a:moveTo>
                <a:lnTo>
                  <a:pt x="10430" y="7364"/>
                </a:lnTo>
                <a:lnTo>
                  <a:pt x="10430" y="8369"/>
                </a:lnTo>
                <a:lnTo>
                  <a:pt x="9531" y="8369"/>
                </a:lnTo>
                <a:lnTo>
                  <a:pt x="9531" y="7364"/>
                </a:lnTo>
                <a:moveTo>
                  <a:pt x="9531" y="8438"/>
                </a:moveTo>
                <a:lnTo>
                  <a:pt x="10430" y="8438"/>
                </a:lnTo>
                <a:lnTo>
                  <a:pt x="10430" y="9391"/>
                </a:lnTo>
                <a:lnTo>
                  <a:pt x="9531" y="9391"/>
                </a:lnTo>
                <a:lnTo>
                  <a:pt x="9531" y="8438"/>
                </a:lnTo>
                <a:moveTo>
                  <a:pt x="9531" y="9459"/>
                </a:moveTo>
                <a:lnTo>
                  <a:pt x="10430" y="9459"/>
                </a:lnTo>
                <a:lnTo>
                  <a:pt x="10430" y="10465"/>
                </a:lnTo>
                <a:lnTo>
                  <a:pt x="9531" y="10465"/>
                </a:lnTo>
                <a:lnTo>
                  <a:pt x="9531" y="9459"/>
                </a:lnTo>
                <a:moveTo>
                  <a:pt x="9531" y="10533"/>
                </a:moveTo>
                <a:lnTo>
                  <a:pt x="10430" y="10533"/>
                </a:lnTo>
                <a:lnTo>
                  <a:pt x="10430" y="11487"/>
                </a:lnTo>
                <a:lnTo>
                  <a:pt x="9531" y="11487"/>
                </a:lnTo>
                <a:lnTo>
                  <a:pt x="9531" y="10533"/>
                </a:lnTo>
                <a:moveTo>
                  <a:pt x="9531" y="11556"/>
                </a:moveTo>
                <a:lnTo>
                  <a:pt x="10430" y="11556"/>
                </a:lnTo>
                <a:lnTo>
                  <a:pt x="10430" y="12561"/>
                </a:lnTo>
                <a:lnTo>
                  <a:pt x="9531" y="12561"/>
                </a:lnTo>
                <a:lnTo>
                  <a:pt x="9531" y="11556"/>
                </a:lnTo>
                <a:moveTo>
                  <a:pt x="9531" y="12630"/>
                </a:moveTo>
                <a:lnTo>
                  <a:pt x="10430" y="12630"/>
                </a:lnTo>
                <a:lnTo>
                  <a:pt x="10430" y="13583"/>
                </a:lnTo>
                <a:lnTo>
                  <a:pt x="9531" y="13583"/>
                </a:lnTo>
                <a:lnTo>
                  <a:pt x="9531" y="12630"/>
                </a:lnTo>
                <a:moveTo>
                  <a:pt x="9531" y="13651"/>
                </a:moveTo>
                <a:lnTo>
                  <a:pt x="10430" y="13651"/>
                </a:lnTo>
                <a:lnTo>
                  <a:pt x="10430" y="14657"/>
                </a:lnTo>
                <a:lnTo>
                  <a:pt x="9531" y="14657"/>
                </a:lnTo>
                <a:lnTo>
                  <a:pt x="9531" y="13651"/>
                </a:lnTo>
                <a:moveTo>
                  <a:pt x="9531" y="14726"/>
                </a:moveTo>
                <a:lnTo>
                  <a:pt x="10430" y="14726"/>
                </a:lnTo>
                <a:lnTo>
                  <a:pt x="10430" y="15680"/>
                </a:lnTo>
                <a:lnTo>
                  <a:pt x="9531" y="15680"/>
                </a:lnTo>
                <a:lnTo>
                  <a:pt x="9531" y="14726"/>
                </a:lnTo>
                <a:moveTo>
                  <a:pt x="8403" y="55"/>
                </a:moveTo>
                <a:lnTo>
                  <a:pt x="9463" y="55"/>
                </a:lnTo>
                <a:lnTo>
                  <a:pt x="9463" y="1007"/>
                </a:lnTo>
                <a:lnTo>
                  <a:pt x="8403" y="1007"/>
                </a:lnTo>
                <a:lnTo>
                  <a:pt x="8403" y="55"/>
                </a:lnTo>
                <a:moveTo>
                  <a:pt x="8403" y="1076"/>
                </a:moveTo>
                <a:lnTo>
                  <a:pt x="9463" y="1076"/>
                </a:lnTo>
                <a:lnTo>
                  <a:pt x="9463" y="2082"/>
                </a:lnTo>
                <a:lnTo>
                  <a:pt x="8403" y="2082"/>
                </a:lnTo>
                <a:lnTo>
                  <a:pt x="8403" y="1076"/>
                </a:lnTo>
                <a:moveTo>
                  <a:pt x="8403" y="2150"/>
                </a:moveTo>
                <a:lnTo>
                  <a:pt x="9463" y="2150"/>
                </a:lnTo>
                <a:lnTo>
                  <a:pt x="9463" y="3104"/>
                </a:lnTo>
                <a:lnTo>
                  <a:pt x="8403" y="3104"/>
                </a:lnTo>
                <a:lnTo>
                  <a:pt x="8403" y="2150"/>
                </a:lnTo>
                <a:moveTo>
                  <a:pt x="8403" y="3172"/>
                </a:moveTo>
                <a:lnTo>
                  <a:pt x="9463" y="3172"/>
                </a:lnTo>
                <a:lnTo>
                  <a:pt x="9463" y="4178"/>
                </a:lnTo>
                <a:lnTo>
                  <a:pt x="8403" y="4178"/>
                </a:lnTo>
                <a:lnTo>
                  <a:pt x="8403" y="3172"/>
                </a:lnTo>
                <a:moveTo>
                  <a:pt x="8403" y="4247"/>
                </a:moveTo>
                <a:lnTo>
                  <a:pt x="9463" y="4247"/>
                </a:lnTo>
                <a:lnTo>
                  <a:pt x="9463" y="5200"/>
                </a:lnTo>
                <a:lnTo>
                  <a:pt x="8403" y="5200"/>
                </a:lnTo>
                <a:lnTo>
                  <a:pt x="8403" y="4247"/>
                </a:lnTo>
                <a:moveTo>
                  <a:pt x="8403" y="5268"/>
                </a:moveTo>
                <a:lnTo>
                  <a:pt x="9463" y="5268"/>
                </a:lnTo>
                <a:lnTo>
                  <a:pt x="9463" y="6274"/>
                </a:lnTo>
                <a:lnTo>
                  <a:pt x="8403" y="6274"/>
                </a:lnTo>
                <a:lnTo>
                  <a:pt x="8403" y="5268"/>
                </a:lnTo>
                <a:moveTo>
                  <a:pt x="8403" y="6342"/>
                </a:moveTo>
                <a:lnTo>
                  <a:pt x="9463" y="6342"/>
                </a:lnTo>
                <a:lnTo>
                  <a:pt x="9463" y="7296"/>
                </a:lnTo>
                <a:lnTo>
                  <a:pt x="8403" y="7296"/>
                </a:lnTo>
                <a:lnTo>
                  <a:pt x="8403" y="6342"/>
                </a:lnTo>
                <a:moveTo>
                  <a:pt x="8403" y="7364"/>
                </a:moveTo>
                <a:lnTo>
                  <a:pt x="9463" y="7364"/>
                </a:lnTo>
                <a:lnTo>
                  <a:pt x="9463" y="8369"/>
                </a:lnTo>
                <a:lnTo>
                  <a:pt x="8403" y="8369"/>
                </a:lnTo>
                <a:lnTo>
                  <a:pt x="8403" y="7364"/>
                </a:lnTo>
                <a:moveTo>
                  <a:pt x="8403" y="8438"/>
                </a:moveTo>
                <a:lnTo>
                  <a:pt x="9463" y="8438"/>
                </a:lnTo>
                <a:lnTo>
                  <a:pt x="9463" y="9391"/>
                </a:lnTo>
                <a:lnTo>
                  <a:pt x="8403" y="9391"/>
                </a:lnTo>
                <a:lnTo>
                  <a:pt x="8403" y="8438"/>
                </a:lnTo>
                <a:moveTo>
                  <a:pt x="8403" y="9459"/>
                </a:moveTo>
                <a:lnTo>
                  <a:pt x="9463" y="9459"/>
                </a:lnTo>
                <a:lnTo>
                  <a:pt x="9463" y="10465"/>
                </a:lnTo>
                <a:lnTo>
                  <a:pt x="8403" y="10465"/>
                </a:lnTo>
                <a:lnTo>
                  <a:pt x="8403" y="9459"/>
                </a:lnTo>
                <a:moveTo>
                  <a:pt x="8403" y="10533"/>
                </a:moveTo>
                <a:lnTo>
                  <a:pt x="9463" y="10533"/>
                </a:lnTo>
                <a:lnTo>
                  <a:pt x="9463" y="11487"/>
                </a:lnTo>
                <a:lnTo>
                  <a:pt x="8403" y="11487"/>
                </a:lnTo>
                <a:lnTo>
                  <a:pt x="8403" y="10533"/>
                </a:lnTo>
                <a:moveTo>
                  <a:pt x="8403" y="11556"/>
                </a:moveTo>
                <a:lnTo>
                  <a:pt x="9463" y="11556"/>
                </a:lnTo>
                <a:lnTo>
                  <a:pt x="9463" y="12561"/>
                </a:lnTo>
                <a:lnTo>
                  <a:pt x="8403" y="12561"/>
                </a:lnTo>
                <a:lnTo>
                  <a:pt x="8403" y="11556"/>
                </a:lnTo>
                <a:moveTo>
                  <a:pt x="8403" y="12630"/>
                </a:moveTo>
                <a:lnTo>
                  <a:pt x="9463" y="12630"/>
                </a:lnTo>
                <a:lnTo>
                  <a:pt x="9463" y="13583"/>
                </a:lnTo>
                <a:lnTo>
                  <a:pt x="8403" y="13583"/>
                </a:lnTo>
                <a:lnTo>
                  <a:pt x="8403" y="12630"/>
                </a:lnTo>
                <a:moveTo>
                  <a:pt x="8403" y="13651"/>
                </a:moveTo>
                <a:lnTo>
                  <a:pt x="9463" y="13651"/>
                </a:lnTo>
                <a:lnTo>
                  <a:pt x="9463" y="14657"/>
                </a:lnTo>
                <a:lnTo>
                  <a:pt x="8403" y="14657"/>
                </a:lnTo>
                <a:lnTo>
                  <a:pt x="8403" y="13651"/>
                </a:lnTo>
                <a:moveTo>
                  <a:pt x="8403" y="14726"/>
                </a:moveTo>
                <a:lnTo>
                  <a:pt x="9463" y="14726"/>
                </a:lnTo>
                <a:lnTo>
                  <a:pt x="9463" y="15680"/>
                </a:lnTo>
                <a:lnTo>
                  <a:pt x="8403" y="15680"/>
                </a:lnTo>
                <a:lnTo>
                  <a:pt x="8403" y="14726"/>
                </a:lnTo>
                <a:moveTo>
                  <a:pt x="7436" y="55"/>
                </a:moveTo>
                <a:lnTo>
                  <a:pt x="8335" y="55"/>
                </a:lnTo>
                <a:lnTo>
                  <a:pt x="8335" y="1007"/>
                </a:lnTo>
                <a:lnTo>
                  <a:pt x="7436" y="1007"/>
                </a:lnTo>
                <a:lnTo>
                  <a:pt x="7436" y="55"/>
                </a:lnTo>
                <a:moveTo>
                  <a:pt x="7436" y="1076"/>
                </a:moveTo>
                <a:lnTo>
                  <a:pt x="8335" y="1076"/>
                </a:lnTo>
                <a:lnTo>
                  <a:pt x="8335" y="2082"/>
                </a:lnTo>
                <a:lnTo>
                  <a:pt x="7436" y="2082"/>
                </a:lnTo>
                <a:lnTo>
                  <a:pt x="7436" y="1076"/>
                </a:lnTo>
                <a:moveTo>
                  <a:pt x="7436" y="2150"/>
                </a:moveTo>
                <a:lnTo>
                  <a:pt x="8335" y="2150"/>
                </a:lnTo>
                <a:lnTo>
                  <a:pt x="8335" y="3104"/>
                </a:lnTo>
                <a:lnTo>
                  <a:pt x="7436" y="3104"/>
                </a:lnTo>
                <a:lnTo>
                  <a:pt x="7436" y="2150"/>
                </a:lnTo>
                <a:moveTo>
                  <a:pt x="7436" y="3172"/>
                </a:moveTo>
                <a:lnTo>
                  <a:pt x="8335" y="3172"/>
                </a:lnTo>
                <a:lnTo>
                  <a:pt x="8335" y="4178"/>
                </a:lnTo>
                <a:lnTo>
                  <a:pt x="7436" y="4178"/>
                </a:lnTo>
                <a:lnTo>
                  <a:pt x="7436" y="3172"/>
                </a:lnTo>
                <a:moveTo>
                  <a:pt x="7436" y="4247"/>
                </a:moveTo>
                <a:lnTo>
                  <a:pt x="8335" y="4247"/>
                </a:lnTo>
                <a:lnTo>
                  <a:pt x="8335" y="5200"/>
                </a:lnTo>
                <a:lnTo>
                  <a:pt x="7436" y="5200"/>
                </a:lnTo>
                <a:lnTo>
                  <a:pt x="7436" y="4247"/>
                </a:lnTo>
                <a:moveTo>
                  <a:pt x="7436" y="5268"/>
                </a:moveTo>
                <a:lnTo>
                  <a:pt x="8335" y="5268"/>
                </a:lnTo>
                <a:lnTo>
                  <a:pt x="8335" y="6274"/>
                </a:lnTo>
                <a:lnTo>
                  <a:pt x="7436" y="6274"/>
                </a:lnTo>
                <a:lnTo>
                  <a:pt x="7436" y="5268"/>
                </a:lnTo>
                <a:moveTo>
                  <a:pt x="7436" y="6342"/>
                </a:moveTo>
                <a:lnTo>
                  <a:pt x="8335" y="6342"/>
                </a:lnTo>
                <a:lnTo>
                  <a:pt x="8335" y="7296"/>
                </a:lnTo>
                <a:lnTo>
                  <a:pt x="7436" y="7296"/>
                </a:lnTo>
                <a:lnTo>
                  <a:pt x="7436" y="6342"/>
                </a:lnTo>
                <a:moveTo>
                  <a:pt x="7436" y="7364"/>
                </a:moveTo>
                <a:lnTo>
                  <a:pt x="8335" y="7364"/>
                </a:lnTo>
                <a:lnTo>
                  <a:pt x="8335" y="8369"/>
                </a:lnTo>
                <a:lnTo>
                  <a:pt x="7436" y="8369"/>
                </a:lnTo>
                <a:lnTo>
                  <a:pt x="7436" y="7364"/>
                </a:lnTo>
                <a:moveTo>
                  <a:pt x="7436" y="8438"/>
                </a:moveTo>
                <a:lnTo>
                  <a:pt x="8335" y="8438"/>
                </a:lnTo>
                <a:lnTo>
                  <a:pt x="8335" y="9391"/>
                </a:lnTo>
                <a:lnTo>
                  <a:pt x="7436" y="9391"/>
                </a:lnTo>
                <a:lnTo>
                  <a:pt x="7436" y="8438"/>
                </a:lnTo>
                <a:moveTo>
                  <a:pt x="7436" y="9459"/>
                </a:moveTo>
                <a:lnTo>
                  <a:pt x="8335" y="9459"/>
                </a:lnTo>
                <a:lnTo>
                  <a:pt x="8335" y="10465"/>
                </a:lnTo>
                <a:lnTo>
                  <a:pt x="7436" y="10465"/>
                </a:lnTo>
                <a:lnTo>
                  <a:pt x="7436" y="9459"/>
                </a:lnTo>
                <a:moveTo>
                  <a:pt x="7436" y="10533"/>
                </a:moveTo>
                <a:lnTo>
                  <a:pt x="8335" y="10533"/>
                </a:lnTo>
                <a:lnTo>
                  <a:pt x="8335" y="11487"/>
                </a:lnTo>
                <a:lnTo>
                  <a:pt x="7436" y="11487"/>
                </a:lnTo>
                <a:lnTo>
                  <a:pt x="7436" y="10533"/>
                </a:lnTo>
                <a:moveTo>
                  <a:pt x="7436" y="11556"/>
                </a:moveTo>
                <a:lnTo>
                  <a:pt x="8335" y="11556"/>
                </a:lnTo>
                <a:lnTo>
                  <a:pt x="8335" y="12561"/>
                </a:lnTo>
                <a:lnTo>
                  <a:pt x="7436" y="12561"/>
                </a:lnTo>
                <a:lnTo>
                  <a:pt x="7436" y="11556"/>
                </a:lnTo>
                <a:moveTo>
                  <a:pt x="7436" y="12630"/>
                </a:moveTo>
                <a:lnTo>
                  <a:pt x="8335" y="12630"/>
                </a:lnTo>
                <a:lnTo>
                  <a:pt x="8335" y="13583"/>
                </a:lnTo>
                <a:lnTo>
                  <a:pt x="7436" y="13583"/>
                </a:lnTo>
                <a:lnTo>
                  <a:pt x="7436" y="12630"/>
                </a:lnTo>
                <a:moveTo>
                  <a:pt x="7436" y="13651"/>
                </a:moveTo>
                <a:lnTo>
                  <a:pt x="8335" y="13651"/>
                </a:lnTo>
                <a:lnTo>
                  <a:pt x="8335" y="14657"/>
                </a:lnTo>
                <a:lnTo>
                  <a:pt x="7436" y="14657"/>
                </a:lnTo>
                <a:lnTo>
                  <a:pt x="7436" y="13651"/>
                </a:lnTo>
                <a:moveTo>
                  <a:pt x="7436" y="14726"/>
                </a:moveTo>
                <a:lnTo>
                  <a:pt x="8335" y="14726"/>
                </a:lnTo>
                <a:lnTo>
                  <a:pt x="8335" y="15680"/>
                </a:lnTo>
                <a:lnTo>
                  <a:pt x="7436" y="15680"/>
                </a:lnTo>
                <a:lnTo>
                  <a:pt x="7436" y="14726"/>
                </a:lnTo>
                <a:moveTo>
                  <a:pt x="6308" y="55"/>
                </a:moveTo>
                <a:lnTo>
                  <a:pt x="7366" y="55"/>
                </a:lnTo>
                <a:lnTo>
                  <a:pt x="7366" y="1007"/>
                </a:lnTo>
                <a:lnTo>
                  <a:pt x="6308" y="1007"/>
                </a:lnTo>
                <a:lnTo>
                  <a:pt x="6308" y="55"/>
                </a:lnTo>
                <a:moveTo>
                  <a:pt x="6308" y="1076"/>
                </a:moveTo>
                <a:lnTo>
                  <a:pt x="7366" y="1076"/>
                </a:lnTo>
                <a:lnTo>
                  <a:pt x="7366" y="2082"/>
                </a:lnTo>
                <a:lnTo>
                  <a:pt x="6308" y="2082"/>
                </a:lnTo>
                <a:lnTo>
                  <a:pt x="6308" y="1076"/>
                </a:lnTo>
                <a:moveTo>
                  <a:pt x="6308" y="2150"/>
                </a:moveTo>
                <a:lnTo>
                  <a:pt x="7366" y="2150"/>
                </a:lnTo>
                <a:lnTo>
                  <a:pt x="7366" y="3104"/>
                </a:lnTo>
                <a:lnTo>
                  <a:pt x="6308" y="3104"/>
                </a:lnTo>
                <a:lnTo>
                  <a:pt x="6308" y="2150"/>
                </a:lnTo>
                <a:moveTo>
                  <a:pt x="6308" y="3172"/>
                </a:moveTo>
                <a:lnTo>
                  <a:pt x="7366" y="3172"/>
                </a:lnTo>
                <a:lnTo>
                  <a:pt x="7366" y="4178"/>
                </a:lnTo>
                <a:lnTo>
                  <a:pt x="6308" y="4178"/>
                </a:lnTo>
                <a:lnTo>
                  <a:pt x="6308" y="3172"/>
                </a:lnTo>
                <a:moveTo>
                  <a:pt x="6308" y="4247"/>
                </a:moveTo>
                <a:lnTo>
                  <a:pt x="7366" y="4247"/>
                </a:lnTo>
                <a:lnTo>
                  <a:pt x="7366" y="5200"/>
                </a:lnTo>
                <a:lnTo>
                  <a:pt x="6308" y="5200"/>
                </a:lnTo>
                <a:lnTo>
                  <a:pt x="6308" y="4247"/>
                </a:lnTo>
                <a:moveTo>
                  <a:pt x="6308" y="5268"/>
                </a:moveTo>
                <a:lnTo>
                  <a:pt x="7366" y="5268"/>
                </a:lnTo>
                <a:lnTo>
                  <a:pt x="7366" y="6274"/>
                </a:lnTo>
                <a:lnTo>
                  <a:pt x="6308" y="6274"/>
                </a:lnTo>
                <a:lnTo>
                  <a:pt x="6308" y="5268"/>
                </a:lnTo>
                <a:moveTo>
                  <a:pt x="6308" y="6342"/>
                </a:moveTo>
                <a:lnTo>
                  <a:pt x="7366" y="6342"/>
                </a:lnTo>
                <a:lnTo>
                  <a:pt x="7366" y="7296"/>
                </a:lnTo>
                <a:lnTo>
                  <a:pt x="6308" y="7296"/>
                </a:lnTo>
                <a:lnTo>
                  <a:pt x="6308" y="6342"/>
                </a:lnTo>
                <a:moveTo>
                  <a:pt x="6308" y="7364"/>
                </a:moveTo>
                <a:lnTo>
                  <a:pt x="7366" y="7364"/>
                </a:lnTo>
                <a:lnTo>
                  <a:pt x="7366" y="8369"/>
                </a:lnTo>
                <a:lnTo>
                  <a:pt x="6308" y="8369"/>
                </a:lnTo>
                <a:lnTo>
                  <a:pt x="6308" y="7364"/>
                </a:lnTo>
                <a:moveTo>
                  <a:pt x="6308" y="8438"/>
                </a:moveTo>
                <a:lnTo>
                  <a:pt x="7366" y="8438"/>
                </a:lnTo>
                <a:lnTo>
                  <a:pt x="7366" y="9391"/>
                </a:lnTo>
                <a:lnTo>
                  <a:pt x="6308" y="9391"/>
                </a:lnTo>
                <a:lnTo>
                  <a:pt x="6308" y="8438"/>
                </a:lnTo>
                <a:moveTo>
                  <a:pt x="6308" y="9459"/>
                </a:moveTo>
                <a:lnTo>
                  <a:pt x="7366" y="9459"/>
                </a:lnTo>
                <a:lnTo>
                  <a:pt x="7366" y="10465"/>
                </a:lnTo>
                <a:lnTo>
                  <a:pt x="6308" y="10465"/>
                </a:lnTo>
                <a:lnTo>
                  <a:pt x="6308" y="9459"/>
                </a:lnTo>
                <a:moveTo>
                  <a:pt x="6308" y="10533"/>
                </a:moveTo>
                <a:lnTo>
                  <a:pt x="7366" y="10533"/>
                </a:lnTo>
                <a:lnTo>
                  <a:pt x="7366" y="11487"/>
                </a:lnTo>
                <a:lnTo>
                  <a:pt x="6308" y="11487"/>
                </a:lnTo>
                <a:lnTo>
                  <a:pt x="6308" y="10533"/>
                </a:lnTo>
                <a:moveTo>
                  <a:pt x="6308" y="11556"/>
                </a:moveTo>
                <a:lnTo>
                  <a:pt x="7366" y="11556"/>
                </a:lnTo>
                <a:lnTo>
                  <a:pt x="7366" y="12561"/>
                </a:lnTo>
                <a:lnTo>
                  <a:pt x="6308" y="12561"/>
                </a:lnTo>
                <a:lnTo>
                  <a:pt x="6308" y="11556"/>
                </a:lnTo>
                <a:moveTo>
                  <a:pt x="6308" y="12630"/>
                </a:moveTo>
                <a:lnTo>
                  <a:pt x="7366" y="12630"/>
                </a:lnTo>
                <a:lnTo>
                  <a:pt x="7366" y="13583"/>
                </a:lnTo>
                <a:lnTo>
                  <a:pt x="6308" y="13583"/>
                </a:lnTo>
                <a:lnTo>
                  <a:pt x="6308" y="12630"/>
                </a:lnTo>
                <a:moveTo>
                  <a:pt x="6308" y="13651"/>
                </a:moveTo>
                <a:lnTo>
                  <a:pt x="7366" y="13651"/>
                </a:lnTo>
                <a:lnTo>
                  <a:pt x="7366" y="14657"/>
                </a:lnTo>
                <a:lnTo>
                  <a:pt x="6308" y="14657"/>
                </a:lnTo>
                <a:lnTo>
                  <a:pt x="6308" y="13651"/>
                </a:lnTo>
                <a:moveTo>
                  <a:pt x="6308" y="14726"/>
                </a:moveTo>
                <a:lnTo>
                  <a:pt x="7366" y="14726"/>
                </a:lnTo>
                <a:lnTo>
                  <a:pt x="7366" y="15680"/>
                </a:lnTo>
                <a:lnTo>
                  <a:pt x="6308" y="15680"/>
                </a:lnTo>
                <a:lnTo>
                  <a:pt x="6308" y="14726"/>
                </a:lnTo>
                <a:moveTo>
                  <a:pt x="5339" y="55"/>
                </a:moveTo>
                <a:lnTo>
                  <a:pt x="6238" y="55"/>
                </a:lnTo>
                <a:lnTo>
                  <a:pt x="6238" y="1007"/>
                </a:lnTo>
                <a:lnTo>
                  <a:pt x="5339" y="1007"/>
                </a:lnTo>
                <a:lnTo>
                  <a:pt x="5339" y="55"/>
                </a:lnTo>
                <a:moveTo>
                  <a:pt x="5339" y="1076"/>
                </a:moveTo>
                <a:lnTo>
                  <a:pt x="6238" y="1076"/>
                </a:lnTo>
                <a:lnTo>
                  <a:pt x="6238" y="2082"/>
                </a:lnTo>
                <a:lnTo>
                  <a:pt x="5339" y="2082"/>
                </a:lnTo>
                <a:lnTo>
                  <a:pt x="5339" y="1076"/>
                </a:lnTo>
                <a:moveTo>
                  <a:pt x="5339" y="2150"/>
                </a:moveTo>
                <a:lnTo>
                  <a:pt x="6238" y="2150"/>
                </a:lnTo>
                <a:lnTo>
                  <a:pt x="6238" y="3104"/>
                </a:lnTo>
                <a:lnTo>
                  <a:pt x="5339" y="3104"/>
                </a:lnTo>
                <a:lnTo>
                  <a:pt x="5339" y="2150"/>
                </a:lnTo>
                <a:moveTo>
                  <a:pt x="5339" y="3172"/>
                </a:moveTo>
                <a:lnTo>
                  <a:pt x="6238" y="3172"/>
                </a:lnTo>
                <a:lnTo>
                  <a:pt x="6238" y="4178"/>
                </a:lnTo>
                <a:lnTo>
                  <a:pt x="5339" y="4178"/>
                </a:lnTo>
                <a:lnTo>
                  <a:pt x="5339" y="3172"/>
                </a:lnTo>
                <a:moveTo>
                  <a:pt x="5339" y="4247"/>
                </a:moveTo>
                <a:lnTo>
                  <a:pt x="6238" y="4247"/>
                </a:lnTo>
                <a:lnTo>
                  <a:pt x="6238" y="5200"/>
                </a:lnTo>
                <a:lnTo>
                  <a:pt x="5339" y="5200"/>
                </a:lnTo>
                <a:lnTo>
                  <a:pt x="5339" y="4247"/>
                </a:lnTo>
                <a:moveTo>
                  <a:pt x="5339" y="5268"/>
                </a:moveTo>
                <a:lnTo>
                  <a:pt x="6238" y="5268"/>
                </a:lnTo>
                <a:lnTo>
                  <a:pt x="6238" y="6274"/>
                </a:lnTo>
                <a:lnTo>
                  <a:pt x="5339" y="6274"/>
                </a:lnTo>
                <a:lnTo>
                  <a:pt x="5339" y="5268"/>
                </a:lnTo>
                <a:moveTo>
                  <a:pt x="5339" y="6342"/>
                </a:moveTo>
                <a:lnTo>
                  <a:pt x="6238" y="6342"/>
                </a:lnTo>
                <a:lnTo>
                  <a:pt x="6238" y="7296"/>
                </a:lnTo>
                <a:lnTo>
                  <a:pt x="5339" y="7296"/>
                </a:lnTo>
                <a:lnTo>
                  <a:pt x="5339" y="6342"/>
                </a:lnTo>
                <a:moveTo>
                  <a:pt x="5339" y="7364"/>
                </a:moveTo>
                <a:lnTo>
                  <a:pt x="6238" y="7364"/>
                </a:lnTo>
                <a:lnTo>
                  <a:pt x="6238" y="8369"/>
                </a:lnTo>
                <a:lnTo>
                  <a:pt x="5339" y="8369"/>
                </a:lnTo>
                <a:lnTo>
                  <a:pt x="5339" y="7364"/>
                </a:lnTo>
                <a:moveTo>
                  <a:pt x="5339" y="8438"/>
                </a:moveTo>
                <a:lnTo>
                  <a:pt x="6238" y="8438"/>
                </a:lnTo>
                <a:lnTo>
                  <a:pt x="6238" y="9391"/>
                </a:lnTo>
                <a:lnTo>
                  <a:pt x="5339" y="9391"/>
                </a:lnTo>
                <a:lnTo>
                  <a:pt x="5339" y="8438"/>
                </a:lnTo>
                <a:moveTo>
                  <a:pt x="5339" y="9459"/>
                </a:moveTo>
                <a:lnTo>
                  <a:pt x="6238" y="9459"/>
                </a:lnTo>
                <a:lnTo>
                  <a:pt x="6238" y="10465"/>
                </a:lnTo>
                <a:lnTo>
                  <a:pt x="5339" y="10465"/>
                </a:lnTo>
                <a:lnTo>
                  <a:pt x="5339" y="9459"/>
                </a:lnTo>
                <a:moveTo>
                  <a:pt x="5339" y="10533"/>
                </a:moveTo>
                <a:lnTo>
                  <a:pt x="6238" y="10533"/>
                </a:lnTo>
                <a:lnTo>
                  <a:pt x="6238" y="11487"/>
                </a:lnTo>
                <a:lnTo>
                  <a:pt x="5339" y="11487"/>
                </a:lnTo>
                <a:lnTo>
                  <a:pt x="5339" y="10533"/>
                </a:lnTo>
                <a:moveTo>
                  <a:pt x="5339" y="11556"/>
                </a:moveTo>
                <a:lnTo>
                  <a:pt x="6238" y="11556"/>
                </a:lnTo>
                <a:lnTo>
                  <a:pt x="6238" y="12561"/>
                </a:lnTo>
                <a:lnTo>
                  <a:pt x="5339" y="12561"/>
                </a:lnTo>
                <a:lnTo>
                  <a:pt x="5339" y="11556"/>
                </a:lnTo>
                <a:moveTo>
                  <a:pt x="5339" y="12630"/>
                </a:moveTo>
                <a:lnTo>
                  <a:pt x="6238" y="12630"/>
                </a:lnTo>
                <a:lnTo>
                  <a:pt x="6238" y="13583"/>
                </a:lnTo>
                <a:lnTo>
                  <a:pt x="5339" y="13583"/>
                </a:lnTo>
                <a:lnTo>
                  <a:pt x="5339" y="12630"/>
                </a:lnTo>
                <a:moveTo>
                  <a:pt x="5339" y="13651"/>
                </a:moveTo>
                <a:lnTo>
                  <a:pt x="6238" y="13651"/>
                </a:lnTo>
                <a:lnTo>
                  <a:pt x="6238" y="14657"/>
                </a:lnTo>
                <a:lnTo>
                  <a:pt x="5339" y="14657"/>
                </a:lnTo>
                <a:lnTo>
                  <a:pt x="5339" y="13651"/>
                </a:lnTo>
                <a:moveTo>
                  <a:pt x="5339" y="14726"/>
                </a:moveTo>
                <a:lnTo>
                  <a:pt x="6238" y="14726"/>
                </a:lnTo>
                <a:lnTo>
                  <a:pt x="6238" y="15680"/>
                </a:lnTo>
                <a:lnTo>
                  <a:pt x="5339" y="15680"/>
                </a:lnTo>
                <a:lnTo>
                  <a:pt x="5339" y="14726"/>
                </a:lnTo>
                <a:moveTo>
                  <a:pt x="4211" y="55"/>
                </a:moveTo>
                <a:lnTo>
                  <a:pt x="5271" y="55"/>
                </a:lnTo>
                <a:lnTo>
                  <a:pt x="5271" y="1007"/>
                </a:lnTo>
                <a:lnTo>
                  <a:pt x="4211" y="1007"/>
                </a:lnTo>
                <a:lnTo>
                  <a:pt x="4211" y="55"/>
                </a:lnTo>
                <a:moveTo>
                  <a:pt x="4211" y="1076"/>
                </a:moveTo>
                <a:lnTo>
                  <a:pt x="5271" y="1076"/>
                </a:lnTo>
                <a:lnTo>
                  <a:pt x="5271" y="2082"/>
                </a:lnTo>
                <a:lnTo>
                  <a:pt x="4211" y="2082"/>
                </a:lnTo>
                <a:lnTo>
                  <a:pt x="4211" y="1076"/>
                </a:lnTo>
                <a:moveTo>
                  <a:pt x="4211" y="2150"/>
                </a:moveTo>
                <a:lnTo>
                  <a:pt x="5271" y="2150"/>
                </a:lnTo>
                <a:lnTo>
                  <a:pt x="5271" y="3104"/>
                </a:lnTo>
                <a:lnTo>
                  <a:pt x="4211" y="3104"/>
                </a:lnTo>
                <a:lnTo>
                  <a:pt x="4211" y="2150"/>
                </a:lnTo>
                <a:moveTo>
                  <a:pt x="4211" y="3172"/>
                </a:moveTo>
                <a:lnTo>
                  <a:pt x="5271" y="3172"/>
                </a:lnTo>
                <a:lnTo>
                  <a:pt x="5271" y="4178"/>
                </a:lnTo>
                <a:lnTo>
                  <a:pt x="4211" y="4178"/>
                </a:lnTo>
                <a:lnTo>
                  <a:pt x="4211" y="3172"/>
                </a:lnTo>
                <a:moveTo>
                  <a:pt x="4211" y="4247"/>
                </a:moveTo>
                <a:lnTo>
                  <a:pt x="5271" y="4247"/>
                </a:lnTo>
                <a:lnTo>
                  <a:pt x="5271" y="5200"/>
                </a:lnTo>
                <a:lnTo>
                  <a:pt x="4211" y="5200"/>
                </a:lnTo>
                <a:lnTo>
                  <a:pt x="4211" y="4247"/>
                </a:lnTo>
                <a:moveTo>
                  <a:pt x="4211" y="5268"/>
                </a:moveTo>
                <a:lnTo>
                  <a:pt x="5271" y="5268"/>
                </a:lnTo>
                <a:lnTo>
                  <a:pt x="5271" y="6274"/>
                </a:lnTo>
                <a:lnTo>
                  <a:pt x="4211" y="6274"/>
                </a:lnTo>
                <a:lnTo>
                  <a:pt x="4211" y="5268"/>
                </a:lnTo>
                <a:moveTo>
                  <a:pt x="4211" y="6342"/>
                </a:moveTo>
                <a:lnTo>
                  <a:pt x="5271" y="6342"/>
                </a:lnTo>
                <a:lnTo>
                  <a:pt x="5271" y="7296"/>
                </a:lnTo>
                <a:lnTo>
                  <a:pt x="4211" y="7296"/>
                </a:lnTo>
                <a:lnTo>
                  <a:pt x="4211" y="6342"/>
                </a:lnTo>
                <a:moveTo>
                  <a:pt x="4211" y="7364"/>
                </a:moveTo>
                <a:lnTo>
                  <a:pt x="5271" y="7364"/>
                </a:lnTo>
                <a:lnTo>
                  <a:pt x="5271" y="8369"/>
                </a:lnTo>
                <a:lnTo>
                  <a:pt x="4211" y="8369"/>
                </a:lnTo>
                <a:lnTo>
                  <a:pt x="4211" y="7364"/>
                </a:lnTo>
                <a:moveTo>
                  <a:pt x="4211" y="8438"/>
                </a:moveTo>
                <a:lnTo>
                  <a:pt x="5271" y="8438"/>
                </a:lnTo>
                <a:lnTo>
                  <a:pt x="5271" y="9391"/>
                </a:lnTo>
                <a:lnTo>
                  <a:pt x="4211" y="9391"/>
                </a:lnTo>
                <a:lnTo>
                  <a:pt x="4211" y="8438"/>
                </a:lnTo>
                <a:moveTo>
                  <a:pt x="4211" y="9459"/>
                </a:moveTo>
                <a:lnTo>
                  <a:pt x="5271" y="9459"/>
                </a:lnTo>
                <a:lnTo>
                  <a:pt x="5271" y="10465"/>
                </a:lnTo>
                <a:lnTo>
                  <a:pt x="4211" y="10465"/>
                </a:lnTo>
                <a:lnTo>
                  <a:pt x="4211" y="9459"/>
                </a:lnTo>
                <a:moveTo>
                  <a:pt x="4211" y="10533"/>
                </a:moveTo>
                <a:lnTo>
                  <a:pt x="5271" y="10533"/>
                </a:lnTo>
                <a:lnTo>
                  <a:pt x="5271" y="11487"/>
                </a:lnTo>
                <a:lnTo>
                  <a:pt x="4211" y="11487"/>
                </a:lnTo>
                <a:lnTo>
                  <a:pt x="4211" y="10533"/>
                </a:lnTo>
                <a:moveTo>
                  <a:pt x="4211" y="11556"/>
                </a:moveTo>
                <a:lnTo>
                  <a:pt x="5271" y="11556"/>
                </a:lnTo>
                <a:lnTo>
                  <a:pt x="5271" y="12561"/>
                </a:lnTo>
                <a:lnTo>
                  <a:pt x="4211" y="12561"/>
                </a:lnTo>
                <a:lnTo>
                  <a:pt x="4211" y="11556"/>
                </a:lnTo>
                <a:moveTo>
                  <a:pt x="4211" y="12630"/>
                </a:moveTo>
                <a:lnTo>
                  <a:pt x="5271" y="12630"/>
                </a:lnTo>
                <a:lnTo>
                  <a:pt x="5271" y="13583"/>
                </a:lnTo>
                <a:lnTo>
                  <a:pt x="4211" y="13583"/>
                </a:lnTo>
                <a:lnTo>
                  <a:pt x="4211" y="12630"/>
                </a:lnTo>
                <a:moveTo>
                  <a:pt x="4211" y="13651"/>
                </a:moveTo>
                <a:lnTo>
                  <a:pt x="5271" y="13651"/>
                </a:lnTo>
                <a:lnTo>
                  <a:pt x="5271" y="14657"/>
                </a:lnTo>
                <a:lnTo>
                  <a:pt x="4211" y="14657"/>
                </a:lnTo>
                <a:lnTo>
                  <a:pt x="4211" y="13651"/>
                </a:lnTo>
                <a:moveTo>
                  <a:pt x="4211" y="14726"/>
                </a:moveTo>
                <a:lnTo>
                  <a:pt x="5271" y="14726"/>
                </a:lnTo>
                <a:lnTo>
                  <a:pt x="5271" y="15680"/>
                </a:lnTo>
                <a:lnTo>
                  <a:pt x="4211" y="15680"/>
                </a:lnTo>
                <a:lnTo>
                  <a:pt x="4211" y="14726"/>
                </a:lnTo>
                <a:moveTo>
                  <a:pt x="3244" y="55"/>
                </a:moveTo>
                <a:lnTo>
                  <a:pt x="4143" y="55"/>
                </a:lnTo>
                <a:lnTo>
                  <a:pt x="4143" y="1007"/>
                </a:lnTo>
                <a:lnTo>
                  <a:pt x="3244" y="1007"/>
                </a:lnTo>
                <a:lnTo>
                  <a:pt x="3244" y="55"/>
                </a:lnTo>
                <a:moveTo>
                  <a:pt x="3244" y="1076"/>
                </a:moveTo>
                <a:lnTo>
                  <a:pt x="4143" y="1076"/>
                </a:lnTo>
                <a:lnTo>
                  <a:pt x="4143" y="2082"/>
                </a:lnTo>
                <a:lnTo>
                  <a:pt x="3244" y="2082"/>
                </a:lnTo>
                <a:lnTo>
                  <a:pt x="3244" y="1076"/>
                </a:lnTo>
                <a:moveTo>
                  <a:pt x="3244" y="2150"/>
                </a:moveTo>
                <a:lnTo>
                  <a:pt x="4143" y="2150"/>
                </a:lnTo>
                <a:lnTo>
                  <a:pt x="4143" y="3104"/>
                </a:lnTo>
                <a:lnTo>
                  <a:pt x="3244" y="3104"/>
                </a:lnTo>
                <a:lnTo>
                  <a:pt x="3244" y="2150"/>
                </a:lnTo>
                <a:moveTo>
                  <a:pt x="3244" y="3172"/>
                </a:moveTo>
                <a:lnTo>
                  <a:pt x="4143" y="3172"/>
                </a:lnTo>
                <a:lnTo>
                  <a:pt x="4143" y="4178"/>
                </a:lnTo>
                <a:lnTo>
                  <a:pt x="3244" y="4178"/>
                </a:lnTo>
                <a:lnTo>
                  <a:pt x="3244" y="3172"/>
                </a:lnTo>
                <a:moveTo>
                  <a:pt x="3244" y="4247"/>
                </a:moveTo>
                <a:lnTo>
                  <a:pt x="4143" y="4247"/>
                </a:lnTo>
                <a:lnTo>
                  <a:pt x="4143" y="5200"/>
                </a:lnTo>
                <a:lnTo>
                  <a:pt x="3244" y="5200"/>
                </a:lnTo>
                <a:lnTo>
                  <a:pt x="3244" y="4247"/>
                </a:lnTo>
                <a:moveTo>
                  <a:pt x="3244" y="5268"/>
                </a:moveTo>
                <a:lnTo>
                  <a:pt x="4143" y="5268"/>
                </a:lnTo>
                <a:lnTo>
                  <a:pt x="4143" y="6274"/>
                </a:lnTo>
                <a:lnTo>
                  <a:pt x="3244" y="6274"/>
                </a:lnTo>
                <a:lnTo>
                  <a:pt x="3244" y="5268"/>
                </a:lnTo>
                <a:moveTo>
                  <a:pt x="3244" y="6342"/>
                </a:moveTo>
                <a:lnTo>
                  <a:pt x="4143" y="6342"/>
                </a:lnTo>
                <a:lnTo>
                  <a:pt x="4143" y="7296"/>
                </a:lnTo>
                <a:lnTo>
                  <a:pt x="3244" y="7296"/>
                </a:lnTo>
                <a:lnTo>
                  <a:pt x="3244" y="6342"/>
                </a:lnTo>
                <a:moveTo>
                  <a:pt x="3244" y="7364"/>
                </a:moveTo>
                <a:lnTo>
                  <a:pt x="4143" y="7364"/>
                </a:lnTo>
                <a:lnTo>
                  <a:pt x="4143" y="8369"/>
                </a:lnTo>
                <a:lnTo>
                  <a:pt x="3244" y="8369"/>
                </a:lnTo>
                <a:lnTo>
                  <a:pt x="3244" y="7364"/>
                </a:lnTo>
                <a:moveTo>
                  <a:pt x="3244" y="8438"/>
                </a:moveTo>
                <a:lnTo>
                  <a:pt x="4143" y="8438"/>
                </a:lnTo>
                <a:lnTo>
                  <a:pt x="4143" y="9391"/>
                </a:lnTo>
                <a:lnTo>
                  <a:pt x="3244" y="9391"/>
                </a:lnTo>
                <a:lnTo>
                  <a:pt x="3244" y="8438"/>
                </a:lnTo>
                <a:moveTo>
                  <a:pt x="3244" y="9459"/>
                </a:moveTo>
                <a:lnTo>
                  <a:pt x="4143" y="9459"/>
                </a:lnTo>
                <a:lnTo>
                  <a:pt x="4143" y="10465"/>
                </a:lnTo>
                <a:lnTo>
                  <a:pt x="3244" y="10465"/>
                </a:lnTo>
                <a:lnTo>
                  <a:pt x="3244" y="9459"/>
                </a:lnTo>
                <a:moveTo>
                  <a:pt x="3244" y="10533"/>
                </a:moveTo>
                <a:lnTo>
                  <a:pt x="4143" y="10533"/>
                </a:lnTo>
                <a:lnTo>
                  <a:pt x="4143" y="11487"/>
                </a:lnTo>
                <a:lnTo>
                  <a:pt x="3244" y="11487"/>
                </a:lnTo>
                <a:lnTo>
                  <a:pt x="3244" y="10533"/>
                </a:lnTo>
                <a:moveTo>
                  <a:pt x="3244" y="11556"/>
                </a:moveTo>
                <a:lnTo>
                  <a:pt x="4143" y="11556"/>
                </a:lnTo>
                <a:lnTo>
                  <a:pt x="4143" y="12561"/>
                </a:lnTo>
                <a:lnTo>
                  <a:pt x="3244" y="12561"/>
                </a:lnTo>
                <a:lnTo>
                  <a:pt x="3244" y="11556"/>
                </a:lnTo>
                <a:moveTo>
                  <a:pt x="3244" y="12630"/>
                </a:moveTo>
                <a:lnTo>
                  <a:pt x="4143" y="12630"/>
                </a:lnTo>
                <a:lnTo>
                  <a:pt x="4143" y="13583"/>
                </a:lnTo>
                <a:lnTo>
                  <a:pt x="3244" y="13583"/>
                </a:lnTo>
                <a:lnTo>
                  <a:pt x="3244" y="12630"/>
                </a:lnTo>
                <a:moveTo>
                  <a:pt x="3244" y="13651"/>
                </a:moveTo>
                <a:lnTo>
                  <a:pt x="4143" y="13651"/>
                </a:lnTo>
                <a:lnTo>
                  <a:pt x="4143" y="14657"/>
                </a:lnTo>
                <a:lnTo>
                  <a:pt x="3244" y="14657"/>
                </a:lnTo>
                <a:lnTo>
                  <a:pt x="3244" y="13651"/>
                </a:lnTo>
                <a:moveTo>
                  <a:pt x="3244" y="14726"/>
                </a:moveTo>
                <a:lnTo>
                  <a:pt x="4143" y="14726"/>
                </a:lnTo>
                <a:lnTo>
                  <a:pt x="4143" y="15680"/>
                </a:lnTo>
                <a:lnTo>
                  <a:pt x="3244" y="15680"/>
                </a:lnTo>
                <a:lnTo>
                  <a:pt x="3244" y="14726"/>
                </a:lnTo>
                <a:moveTo>
                  <a:pt x="2115" y="55"/>
                </a:moveTo>
                <a:lnTo>
                  <a:pt x="3174" y="55"/>
                </a:lnTo>
                <a:lnTo>
                  <a:pt x="3174" y="1007"/>
                </a:lnTo>
                <a:lnTo>
                  <a:pt x="2115" y="1007"/>
                </a:lnTo>
                <a:lnTo>
                  <a:pt x="2115" y="55"/>
                </a:lnTo>
                <a:moveTo>
                  <a:pt x="2115" y="1076"/>
                </a:moveTo>
                <a:lnTo>
                  <a:pt x="3174" y="1076"/>
                </a:lnTo>
                <a:lnTo>
                  <a:pt x="3174" y="2082"/>
                </a:lnTo>
                <a:lnTo>
                  <a:pt x="2115" y="2082"/>
                </a:lnTo>
                <a:lnTo>
                  <a:pt x="2115" y="1076"/>
                </a:lnTo>
                <a:moveTo>
                  <a:pt x="2115" y="2150"/>
                </a:moveTo>
                <a:lnTo>
                  <a:pt x="3174" y="2150"/>
                </a:lnTo>
                <a:lnTo>
                  <a:pt x="3174" y="3104"/>
                </a:lnTo>
                <a:lnTo>
                  <a:pt x="2115" y="3104"/>
                </a:lnTo>
                <a:lnTo>
                  <a:pt x="2115" y="2150"/>
                </a:lnTo>
                <a:moveTo>
                  <a:pt x="2115" y="3172"/>
                </a:moveTo>
                <a:lnTo>
                  <a:pt x="3174" y="3172"/>
                </a:lnTo>
                <a:lnTo>
                  <a:pt x="3174" y="4178"/>
                </a:lnTo>
                <a:lnTo>
                  <a:pt x="2115" y="4178"/>
                </a:lnTo>
                <a:lnTo>
                  <a:pt x="2115" y="3172"/>
                </a:lnTo>
                <a:moveTo>
                  <a:pt x="2115" y="4247"/>
                </a:moveTo>
                <a:lnTo>
                  <a:pt x="3174" y="4247"/>
                </a:lnTo>
                <a:lnTo>
                  <a:pt x="3174" y="5200"/>
                </a:lnTo>
                <a:lnTo>
                  <a:pt x="2115" y="5200"/>
                </a:lnTo>
                <a:lnTo>
                  <a:pt x="2115" y="4247"/>
                </a:lnTo>
                <a:moveTo>
                  <a:pt x="2115" y="5268"/>
                </a:moveTo>
                <a:lnTo>
                  <a:pt x="3174" y="5268"/>
                </a:lnTo>
                <a:lnTo>
                  <a:pt x="3174" y="6274"/>
                </a:lnTo>
                <a:lnTo>
                  <a:pt x="2115" y="6274"/>
                </a:lnTo>
                <a:lnTo>
                  <a:pt x="2115" y="5268"/>
                </a:lnTo>
                <a:moveTo>
                  <a:pt x="2115" y="6342"/>
                </a:moveTo>
                <a:lnTo>
                  <a:pt x="3174" y="6342"/>
                </a:lnTo>
                <a:lnTo>
                  <a:pt x="3174" y="7296"/>
                </a:lnTo>
                <a:lnTo>
                  <a:pt x="2115" y="7296"/>
                </a:lnTo>
                <a:lnTo>
                  <a:pt x="2115" y="6342"/>
                </a:lnTo>
                <a:moveTo>
                  <a:pt x="2115" y="7364"/>
                </a:moveTo>
                <a:lnTo>
                  <a:pt x="3174" y="7364"/>
                </a:lnTo>
                <a:lnTo>
                  <a:pt x="3174" y="8369"/>
                </a:lnTo>
                <a:lnTo>
                  <a:pt x="2115" y="8369"/>
                </a:lnTo>
                <a:lnTo>
                  <a:pt x="2115" y="7364"/>
                </a:lnTo>
                <a:moveTo>
                  <a:pt x="2115" y="8438"/>
                </a:moveTo>
                <a:lnTo>
                  <a:pt x="3174" y="8438"/>
                </a:lnTo>
                <a:lnTo>
                  <a:pt x="3174" y="9391"/>
                </a:lnTo>
                <a:lnTo>
                  <a:pt x="2115" y="9391"/>
                </a:lnTo>
                <a:lnTo>
                  <a:pt x="2115" y="8438"/>
                </a:lnTo>
                <a:moveTo>
                  <a:pt x="2115" y="9459"/>
                </a:moveTo>
                <a:lnTo>
                  <a:pt x="3174" y="9459"/>
                </a:lnTo>
                <a:lnTo>
                  <a:pt x="3174" y="10465"/>
                </a:lnTo>
                <a:lnTo>
                  <a:pt x="2115" y="10465"/>
                </a:lnTo>
                <a:lnTo>
                  <a:pt x="2115" y="9459"/>
                </a:lnTo>
                <a:moveTo>
                  <a:pt x="2115" y="10533"/>
                </a:moveTo>
                <a:lnTo>
                  <a:pt x="3174" y="10533"/>
                </a:lnTo>
                <a:lnTo>
                  <a:pt x="3174" y="11487"/>
                </a:lnTo>
                <a:lnTo>
                  <a:pt x="2115" y="11487"/>
                </a:lnTo>
                <a:lnTo>
                  <a:pt x="2115" y="10533"/>
                </a:lnTo>
                <a:moveTo>
                  <a:pt x="2115" y="11556"/>
                </a:moveTo>
                <a:lnTo>
                  <a:pt x="3174" y="11556"/>
                </a:lnTo>
                <a:lnTo>
                  <a:pt x="3174" y="12561"/>
                </a:lnTo>
                <a:lnTo>
                  <a:pt x="2115" y="12561"/>
                </a:lnTo>
                <a:lnTo>
                  <a:pt x="2115" y="11556"/>
                </a:lnTo>
                <a:moveTo>
                  <a:pt x="2115" y="12630"/>
                </a:moveTo>
                <a:lnTo>
                  <a:pt x="3174" y="12630"/>
                </a:lnTo>
                <a:lnTo>
                  <a:pt x="3174" y="13583"/>
                </a:lnTo>
                <a:lnTo>
                  <a:pt x="2115" y="13583"/>
                </a:lnTo>
                <a:lnTo>
                  <a:pt x="2115" y="12630"/>
                </a:lnTo>
                <a:moveTo>
                  <a:pt x="2115" y="13651"/>
                </a:moveTo>
                <a:lnTo>
                  <a:pt x="3174" y="13651"/>
                </a:lnTo>
                <a:lnTo>
                  <a:pt x="3174" y="14657"/>
                </a:lnTo>
                <a:lnTo>
                  <a:pt x="2115" y="14657"/>
                </a:lnTo>
                <a:lnTo>
                  <a:pt x="2115" y="13651"/>
                </a:lnTo>
                <a:moveTo>
                  <a:pt x="2115" y="14726"/>
                </a:moveTo>
                <a:lnTo>
                  <a:pt x="3174" y="14726"/>
                </a:lnTo>
                <a:lnTo>
                  <a:pt x="3174" y="15680"/>
                </a:lnTo>
                <a:lnTo>
                  <a:pt x="2115" y="15680"/>
                </a:lnTo>
                <a:lnTo>
                  <a:pt x="2115" y="14726"/>
                </a:lnTo>
                <a:moveTo>
                  <a:pt x="1147" y="55"/>
                </a:moveTo>
                <a:lnTo>
                  <a:pt x="2046" y="55"/>
                </a:lnTo>
                <a:lnTo>
                  <a:pt x="2046" y="1007"/>
                </a:lnTo>
                <a:lnTo>
                  <a:pt x="1147" y="1007"/>
                </a:lnTo>
                <a:lnTo>
                  <a:pt x="1147" y="55"/>
                </a:lnTo>
                <a:moveTo>
                  <a:pt x="1147" y="1076"/>
                </a:moveTo>
                <a:lnTo>
                  <a:pt x="2046" y="1076"/>
                </a:lnTo>
                <a:lnTo>
                  <a:pt x="2046" y="2082"/>
                </a:lnTo>
                <a:lnTo>
                  <a:pt x="1147" y="2082"/>
                </a:lnTo>
                <a:lnTo>
                  <a:pt x="1147" y="1076"/>
                </a:lnTo>
                <a:moveTo>
                  <a:pt x="1147" y="2150"/>
                </a:moveTo>
                <a:lnTo>
                  <a:pt x="2046" y="2150"/>
                </a:lnTo>
                <a:lnTo>
                  <a:pt x="2046" y="3104"/>
                </a:lnTo>
                <a:lnTo>
                  <a:pt x="1147" y="3104"/>
                </a:lnTo>
                <a:lnTo>
                  <a:pt x="1147" y="2150"/>
                </a:lnTo>
                <a:moveTo>
                  <a:pt x="1147" y="3172"/>
                </a:moveTo>
                <a:lnTo>
                  <a:pt x="2046" y="3172"/>
                </a:lnTo>
                <a:lnTo>
                  <a:pt x="2046" y="4178"/>
                </a:lnTo>
                <a:lnTo>
                  <a:pt x="1147" y="4178"/>
                </a:lnTo>
                <a:lnTo>
                  <a:pt x="1147" y="3172"/>
                </a:lnTo>
                <a:moveTo>
                  <a:pt x="1147" y="4247"/>
                </a:moveTo>
                <a:lnTo>
                  <a:pt x="2046" y="4247"/>
                </a:lnTo>
                <a:lnTo>
                  <a:pt x="2046" y="5200"/>
                </a:lnTo>
                <a:lnTo>
                  <a:pt x="1147" y="5200"/>
                </a:lnTo>
                <a:lnTo>
                  <a:pt x="1147" y="4247"/>
                </a:lnTo>
                <a:moveTo>
                  <a:pt x="1147" y="5268"/>
                </a:moveTo>
                <a:lnTo>
                  <a:pt x="2046" y="5268"/>
                </a:lnTo>
                <a:lnTo>
                  <a:pt x="2046" y="6274"/>
                </a:lnTo>
                <a:lnTo>
                  <a:pt x="1147" y="6274"/>
                </a:lnTo>
                <a:lnTo>
                  <a:pt x="1147" y="5268"/>
                </a:lnTo>
                <a:moveTo>
                  <a:pt x="1147" y="6342"/>
                </a:moveTo>
                <a:lnTo>
                  <a:pt x="2046" y="6342"/>
                </a:lnTo>
                <a:lnTo>
                  <a:pt x="2046" y="7296"/>
                </a:lnTo>
                <a:lnTo>
                  <a:pt x="1147" y="7296"/>
                </a:lnTo>
                <a:lnTo>
                  <a:pt x="1147" y="6342"/>
                </a:lnTo>
                <a:moveTo>
                  <a:pt x="1147" y="7364"/>
                </a:moveTo>
                <a:lnTo>
                  <a:pt x="2046" y="7364"/>
                </a:lnTo>
                <a:lnTo>
                  <a:pt x="2046" y="8369"/>
                </a:lnTo>
                <a:lnTo>
                  <a:pt x="1147" y="8369"/>
                </a:lnTo>
                <a:lnTo>
                  <a:pt x="1147" y="7364"/>
                </a:lnTo>
                <a:moveTo>
                  <a:pt x="1147" y="8438"/>
                </a:moveTo>
                <a:lnTo>
                  <a:pt x="2046" y="8438"/>
                </a:lnTo>
                <a:lnTo>
                  <a:pt x="2046" y="9391"/>
                </a:lnTo>
                <a:lnTo>
                  <a:pt x="1147" y="9391"/>
                </a:lnTo>
                <a:lnTo>
                  <a:pt x="1147" y="8438"/>
                </a:lnTo>
                <a:moveTo>
                  <a:pt x="1147" y="9459"/>
                </a:moveTo>
                <a:lnTo>
                  <a:pt x="2046" y="9459"/>
                </a:lnTo>
                <a:lnTo>
                  <a:pt x="2046" y="10465"/>
                </a:lnTo>
                <a:lnTo>
                  <a:pt x="1147" y="10465"/>
                </a:lnTo>
                <a:lnTo>
                  <a:pt x="1147" y="9459"/>
                </a:lnTo>
                <a:moveTo>
                  <a:pt x="1147" y="10533"/>
                </a:moveTo>
                <a:lnTo>
                  <a:pt x="2046" y="10533"/>
                </a:lnTo>
                <a:lnTo>
                  <a:pt x="2046" y="11487"/>
                </a:lnTo>
                <a:lnTo>
                  <a:pt x="1147" y="11487"/>
                </a:lnTo>
                <a:lnTo>
                  <a:pt x="1147" y="10533"/>
                </a:lnTo>
                <a:moveTo>
                  <a:pt x="1147" y="11556"/>
                </a:moveTo>
                <a:lnTo>
                  <a:pt x="2046" y="11556"/>
                </a:lnTo>
                <a:lnTo>
                  <a:pt x="2046" y="12561"/>
                </a:lnTo>
                <a:lnTo>
                  <a:pt x="1147" y="12561"/>
                </a:lnTo>
                <a:lnTo>
                  <a:pt x="1147" y="11556"/>
                </a:lnTo>
                <a:moveTo>
                  <a:pt x="1147" y="12630"/>
                </a:moveTo>
                <a:lnTo>
                  <a:pt x="2046" y="12630"/>
                </a:lnTo>
                <a:lnTo>
                  <a:pt x="2046" y="13583"/>
                </a:lnTo>
                <a:lnTo>
                  <a:pt x="1147" y="13583"/>
                </a:lnTo>
                <a:lnTo>
                  <a:pt x="1147" y="12630"/>
                </a:lnTo>
                <a:moveTo>
                  <a:pt x="1147" y="13651"/>
                </a:moveTo>
                <a:lnTo>
                  <a:pt x="2046" y="13651"/>
                </a:lnTo>
                <a:lnTo>
                  <a:pt x="2046" y="14657"/>
                </a:lnTo>
                <a:lnTo>
                  <a:pt x="1147" y="14657"/>
                </a:lnTo>
                <a:lnTo>
                  <a:pt x="1147" y="13651"/>
                </a:lnTo>
                <a:moveTo>
                  <a:pt x="1147" y="14726"/>
                </a:moveTo>
                <a:lnTo>
                  <a:pt x="2046" y="14726"/>
                </a:lnTo>
                <a:lnTo>
                  <a:pt x="2046" y="15680"/>
                </a:lnTo>
                <a:lnTo>
                  <a:pt x="1147" y="15680"/>
                </a:lnTo>
                <a:lnTo>
                  <a:pt x="1147" y="14726"/>
                </a:lnTo>
                <a:moveTo>
                  <a:pt x="19" y="55"/>
                </a:moveTo>
                <a:lnTo>
                  <a:pt x="1079" y="55"/>
                </a:lnTo>
                <a:lnTo>
                  <a:pt x="1079" y="1007"/>
                </a:lnTo>
                <a:lnTo>
                  <a:pt x="19" y="1007"/>
                </a:lnTo>
                <a:lnTo>
                  <a:pt x="19" y="55"/>
                </a:lnTo>
                <a:moveTo>
                  <a:pt x="19" y="1076"/>
                </a:moveTo>
                <a:lnTo>
                  <a:pt x="1079" y="1076"/>
                </a:lnTo>
                <a:lnTo>
                  <a:pt x="1079" y="2082"/>
                </a:lnTo>
                <a:lnTo>
                  <a:pt x="19" y="2082"/>
                </a:lnTo>
                <a:lnTo>
                  <a:pt x="19" y="1076"/>
                </a:lnTo>
                <a:moveTo>
                  <a:pt x="19" y="2150"/>
                </a:moveTo>
                <a:lnTo>
                  <a:pt x="1079" y="2150"/>
                </a:lnTo>
                <a:lnTo>
                  <a:pt x="1079" y="3104"/>
                </a:lnTo>
                <a:lnTo>
                  <a:pt x="19" y="3104"/>
                </a:lnTo>
                <a:lnTo>
                  <a:pt x="19" y="2150"/>
                </a:lnTo>
                <a:moveTo>
                  <a:pt x="19" y="3172"/>
                </a:moveTo>
                <a:lnTo>
                  <a:pt x="1079" y="3172"/>
                </a:lnTo>
                <a:lnTo>
                  <a:pt x="1079" y="4178"/>
                </a:lnTo>
                <a:lnTo>
                  <a:pt x="19" y="4178"/>
                </a:lnTo>
                <a:lnTo>
                  <a:pt x="19" y="3172"/>
                </a:lnTo>
                <a:moveTo>
                  <a:pt x="19" y="4247"/>
                </a:moveTo>
                <a:lnTo>
                  <a:pt x="1079" y="4247"/>
                </a:lnTo>
                <a:lnTo>
                  <a:pt x="1079" y="5200"/>
                </a:lnTo>
                <a:lnTo>
                  <a:pt x="19" y="5200"/>
                </a:lnTo>
                <a:lnTo>
                  <a:pt x="19" y="4247"/>
                </a:lnTo>
                <a:moveTo>
                  <a:pt x="19" y="5268"/>
                </a:moveTo>
                <a:lnTo>
                  <a:pt x="1079" y="5268"/>
                </a:lnTo>
                <a:lnTo>
                  <a:pt x="1079" y="6274"/>
                </a:lnTo>
                <a:lnTo>
                  <a:pt x="19" y="6274"/>
                </a:lnTo>
                <a:lnTo>
                  <a:pt x="19" y="5268"/>
                </a:lnTo>
                <a:moveTo>
                  <a:pt x="19" y="6342"/>
                </a:moveTo>
                <a:lnTo>
                  <a:pt x="1079" y="6342"/>
                </a:lnTo>
                <a:lnTo>
                  <a:pt x="1079" y="7296"/>
                </a:lnTo>
                <a:lnTo>
                  <a:pt x="19" y="7296"/>
                </a:lnTo>
                <a:lnTo>
                  <a:pt x="19" y="6342"/>
                </a:lnTo>
                <a:moveTo>
                  <a:pt x="19" y="7364"/>
                </a:moveTo>
                <a:lnTo>
                  <a:pt x="1079" y="7364"/>
                </a:lnTo>
                <a:lnTo>
                  <a:pt x="1079" y="8369"/>
                </a:lnTo>
                <a:lnTo>
                  <a:pt x="19" y="8369"/>
                </a:lnTo>
                <a:lnTo>
                  <a:pt x="19" y="7364"/>
                </a:lnTo>
                <a:moveTo>
                  <a:pt x="19" y="8438"/>
                </a:moveTo>
                <a:lnTo>
                  <a:pt x="1079" y="8438"/>
                </a:lnTo>
                <a:lnTo>
                  <a:pt x="1079" y="9391"/>
                </a:lnTo>
                <a:lnTo>
                  <a:pt x="19" y="9391"/>
                </a:lnTo>
                <a:lnTo>
                  <a:pt x="19" y="8438"/>
                </a:lnTo>
                <a:moveTo>
                  <a:pt x="19" y="9459"/>
                </a:moveTo>
                <a:lnTo>
                  <a:pt x="1079" y="9459"/>
                </a:lnTo>
                <a:lnTo>
                  <a:pt x="1079" y="10465"/>
                </a:lnTo>
                <a:lnTo>
                  <a:pt x="19" y="10465"/>
                </a:lnTo>
                <a:lnTo>
                  <a:pt x="19" y="9459"/>
                </a:lnTo>
                <a:moveTo>
                  <a:pt x="19" y="10533"/>
                </a:moveTo>
                <a:lnTo>
                  <a:pt x="1079" y="10533"/>
                </a:lnTo>
                <a:lnTo>
                  <a:pt x="1079" y="11487"/>
                </a:lnTo>
                <a:lnTo>
                  <a:pt x="19" y="11487"/>
                </a:lnTo>
                <a:lnTo>
                  <a:pt x="19" y="10533"/>
                </a:lnTo>
                <a:moveTo>
                  <a:pt x="19" y="11556"/>
                </a:moveTo>
                <a:lnTo>
                  <a:pt x="1079" y="11556"/>
                </a:lnTo>
                <a:lnTo>
                  <a:pt x="1079" y="12561"/>
                </a:lnTo>
                <a:lnTo>
                  <a:pt x="19" y="12561"/>
                </a:lnTo>
                <a:lnTo>
                  <a:pt x="19" y="11556"/>
                </a:lnTo>
                <a:moveTo>
                  <a:pt x="19" y="12630"/>
                </a:moveTo>
                <a:lnTo>
                  <a:pt x="1079" y="12630"/>
                </a:lnTo>
                <a:lnTo>
                  <a:pt x="1079" y="13583"/>
                </a:lnTo>
                <a:lnTo>
                  <a:pt x="19" y="13583"/>
                </a:lnTo>
                <a:lnTo>
                  <a:pt x="19" y="12630"/>
                </a:lnTo>
                <a:moveTo>
                  <a:pt x="19" y="13651"/>
                </a:moveTo>
                <a:lnTo>
                  <a:pt x="1079" y="13651"/>
                </a:lnTo>
                <a:lnTo>
                  <a:pt x="1079" y="14657"/>
                </a:lnTo>
                <a:lnTo>
                  <a:pt x="19" y="14657"/>
                </a:lnTo>
                <a:lnTo>
                  <a:pt x="19" y="13651"/>
                </a:lnTo>
                <a:moveTo>
                  <a:pt x="19" y="14726"/>
                </a:moveTo>
                <a:lnTo>
                  <a:pt x="1079" y="14726"/>
                </a:lnTo>
                <a:lnTo>
                  <a:pt x="1079" y="15680"/>
                </a:lnTo>
                <a:lnTo>
                  <a:pt x="19" y="15680"/>
                </a:lnTo>
                <a:lnTo>
                  <a:pt x="19" y="14726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36" name="Google Shape;43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37" name="Google Shape;437;p26"/>
          <p:cNvSpPr txBox="1"/>
          <p:nvPr>
            <p:ph idx="1" type="subTitle"/>
          </p:nvPr>
        </p:nvSpPr>
        <p:spPr>
          <a:xfrm>
            <a:off x="2183985" y="2029974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26"/>
          <p:cNvSpPr txBox="1"/>
          <p:nvPr>
            <p:ph idx="2" type="subTitle"/>
          </p:nvPr>
        </p:nvSpPr>
        <p:spPr>
          <a:xfrm>
            <a:off x="5474460" y="2029974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26"/>
          <p:cNvSpPr txBox="1"/>
          <p:nvPr>
            <p:ph idx="3" type="subTitle"/>
          </p:nvPr>
        </p:nvSpPr>
        <p:spPr>
          <a:xfrm>
            <a:off x="2183985" y="3672899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26"/>
          <p:cNvSpPr txBox="1"/>
          <p:nvPr>
            <p:ph idx="4" type="subTitle"/>
          </p:nvPr>
        </p:nvSpPr>
        <p:spPr>
          <a:xfrm>
            <a:off x="5474460" y="3672899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26"/>
          <p:cNvSpPr txBox="1"/>
          <p:nvPr>
            <p:ph idx="5" type="subTitle"/>
          </p:nvPr>
        </p:nvSpPr>
        <p:spPr>
          <a:xfrm>
            <a:off x="2183987" y="1719613"/>
            <a:ext cx="19782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442" name="Google Shape;442;p26"/>
          <p:cNvSpPr txBox="1"/>
          <p:nvPr>
            <p:ph idx="6" type="subTitle"/>
          </p:nvPr>
        </p:nvSpPr>
        <p:spPr>
          <a:xfrm>
            <a:off x="2183987" y="3362588"/>
            <a:ext cx="19782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443" name="Google Shape;443;p26"/>
          <p:cNvSpPr txBox="1"/>
          <p:nvPr>
            <p:ph idx="7" type="subTitle"/>
          </p:nvPr>
        </p:nvSpPr>
        <p:spPr>
          <a:xfrm>
            <a:off x="5474462" y="1719613"/>
            <a:ext cx="19782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444" name="Google Shape;444;p26"/>
          <p:cNvSpPr txBox="1"/>
          <p:nvPr>
            <p:ph idx="8" type="subTitle"/>
          </p:nvPr>
        </p:nvSpPr>
        <p:spPr>
          <a:xfrm>
            <a:off x="5474462" y="3362588"/>
            <a:ext cx="19782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grpSp>
        <p:nvGrpSpPr>
          <p:cNvPr id="445" name="Google Shape;445;p26"/>
          <p:cNvGrpSpPr/>
          <p:nvPr/>
        </p:nvGrpSpPr>
        <p:grpSpPr>
          <a:xfrm>
            <a:off x="-474161" y="-1391262"/>
            <a:ext cx="10225787" cy="6525045"/>
            <a:chOff x="-474161" y="-1391262"/>
            <a:chExt cx="10225787" cy="6525045"/>
          </a:xfrm>
        </p:grpSpPr>
        <p:grpSp>
          <p:nvGrpSpPr>
            <p:cNvPr id="446" name="Google Shape;446;p26"/>
            <p:cNvGrpSpPr/>
            <p:nvPr/>
          </p:nvGrpSpPr>
          <p:grpSpPr>
            <a:xfrm>
              <a:off x="7109916" y="-1391262"/>
              <a:ext cx="2641710" cy="1889702"/>
              <a:chOff x="39600" y="2802600"/>
              <a:chExt cx="1227960" cy="878400"/>
            </a:xfrm>
          </p:grpSpPr>
          <p:sp>
            <p:nvSpPr>
              <p:cNvPr id="447" name="Google Shape;447;p26"/>
              <p:cNvSpPr/>
              <p:nvPr/>
            </p:nvSpPr>
            <p:spPr>
              <a:xfrm>
                <a:off x="502920" y="2808000"/>
                <a:ext cx="32760" cy="800280"/>
              </a:xfrm>
              <a:custGeom>
                <a:rect b="b" l="l" r="r" t="t"/>
                <a:pathLst>
                  <a:path extrusionOk="0" h="2223" w="91">
                    <a:moveTo>
                      <a:pt x="0" y="2211"/>
                    </a:moveTo>
                    <a:cubicBezTo>
                      <a:pt x="1" y="2192"/>
                      <a:pt x="2" y="2172"/>
                      <a:pt x="2" y="2152"/>
                    </a:cubicBezTo>
                    <a:cubicBezTo>
                      <a:pt x="4" y="2130"/>
                      <a:pt x="4" y="2107"/>
                      <a:pt x="5" y="2085"/>
                    </a:cubicBezTo>
                    <a:cubicBezTo>
                      <a:pt x="7" y="2040"/>
                      <a:pt x="8" y="1994"/>
                      <a:pt x="10" y="1949"/>
                    </a:cubicBezTo>
                    <a:cubicBezTo>
                      <a:pt x="13" y="1855"/>
                      <a:pt x="16" y="1762"/>
                      <a:pt x="19" y="1670"/>
                    </a:cubicBezTo>
                    <a:cubicBezTo>
                      <a:pt x="22" y="1576"/>
                      <a:pt x="25" y="1483"/>
                      <a:pt x="27" y="1389"/>
                    </a:cubicBezTo>
                    <a:cubicBezTo>
                      <a:pt x="30" y="1294"/>
                      <a:pt x="33" y="1199"/>
                      <a:pt x="36" y="1104"/>
                    </a:cubicBezTo>
                    <a:cubicBezTo>
                      <a:pt x="39" y="1010"/>
                      <a:pt x="41" y="915"/>
                      <a:pt x="44" y="821"/>
                    </a:cubicBezTo>
                    <a:cubicBezTo>
                      <a:pt x="46" y="775"/>
                      <a:pt x="48" y="729"/>
                      <a:pt x="49" y="682"/>
                    </a:cubicBezTo>
                    <a:cubicBezTo>
                      <a:pt x="50" y="635"/>
                      <a:pt x="52" y="588"/>
                      <a:pt x="53" y="541"/>
                    </a:cubicBezTo>
                    <a:cubicBezTo>
                      <a:pt x="56" y="448"/>
                      <a:pt x="59" y="356"/>
                      <a:pt x="62" y="263"/>
                    </a:cubicBezTo>
                    <a:cubicBezTo>
                      <a:pt x="63" y="221"/>
                      <a:pt x="65" y="179"/>
                      <a:pt x="66" y="137"/>
                    </a:cubicBezTo>
                    <a:cubicBezTo>
                      <a:pt x="67" y="116"/>
                      <a:pt x="67" y="95"/>
                      <a:pt x="68" y="74"/>
                    </a:cubicBezTo>
                    <a:cubicBezTo>
                      <a:pt x="68" y="53"/>
                      <a:pt x="68" y="32"/>
                      <a:pt x="69" y="11"/>
                    </a:cubicBezTo>
                    <a:cubicBezTo>
                      <a:pt x="69" y="5"/>
                      <a:pt x="74" y="0"/>
                      <a:pt x="79" y="0"/>
                    </a:cubicBezTo>
                    <a:cubicBezTo>
                      <a:pt x="85" y="0"/>
                      <a:pt x="90" y="5"/>
                      <a:pt x="90" y="10"/>
                    </a:cubicBezTo>
                    <a:cubicBezTo>
                      <a:pt x="89" y="34"/>
                      <a:pt x="88" y="56"/>
                      <a:pt x="88" y="79"/>
                    </a:cubicBezTo>
                    <a:cubicBezTo>
                      <a:pt x="87" y="103"/>
                      <a:pt x="86" y="127"/>
                      <a:pt x="85" y="151"/>
                    </a:cubicBezTo>
                    <a:cubicBezTo>
                      <a:pt x="83" y="197"/>
                      <a:pt x="82" y="243"/>
                      <a:pt x="81" y="289"/>
                    </a:cubicBezTo>
                    <a:cubicBezTo>
                      <a:pt x="78" y="383"/>
                      <a:pt x="75" y="477"/>
                      <a:pt x="72" y="571"/>
                    </a:cubicBezTo>
                    <a:cubicBezTo>
                      <a:pt x="71" y="618"/>
                      <a:pt x="69" y="665"/>
                      <a:pt x="68" y="712"/>
                    </a:cubicBezTo>
                    <a:cubicBezTo>
                      <a:pt x="66" y="760"/>
                      <a:pt x="65" y="807"/>
                      <a:pt x="63" y="854"/>
                    </a:cubicBezTo>
                    <a:cubicBezTo>
                      <a:pt x="60" y="948"/>
                      <a:pt x="57" y="1042"/>
                      <a:pt x="54" y="1137"/>
                    </a:cubicBezTo>
                    <a:cubicBezTo>
                      <a:pt x="51" y="1231"/>
                      <a:pt x="48" y="1325"/>
                      <a:pt x="45" y="1419"/>
                    </a:cubicBezTo>
                    <a:cubicBezTo>
                      <a:pt x="42" y="1512"/>
                      <a:pt x="40" y="1606"/>
                      <a:pt x="37" y="1699"/>
                    </a:cubicBezTo>
                    <a:cubicBezTo>
                      <a:pt x="34" y="1791"/>
                      <a:pt x="31" y="1883"/>
                      <a:pt x="28" y="1976"/>
                    </a:cubicBezTo>
                    <a:cubicBezTo>
                      <a:pt x="27" y="2017"/>
                      <a:pt x="26" y="2058"/>
                      <a:pt x="25" y="2098"/>
                    </a:cubicBezTo>
                    <a:cubicBezTo>
                      <a:pt x="25" y="2118"/>
                      <a:pt x="23" y="2138"/>
                      <a:pt x="23" y="2158"/>
                    </a:cubicBezTo>
                    <a:cubicBezTo>
                      <a:pt x="23" y="2176"/>
                      <a:pt x="22" y="2193"/>
                      <a:pt x="22" y="2211"/>
                    </a:cubicBezTo>
                    <a:cubicBezTo>
                      <a:pt x="22" y="2217"/>
                      <a:pt x="18" y="2222"/>
                      <a:pt x="11" y="2222"/>
                    </a:cubicBezTo>
                    <a:cubicBezTo>
                      <a:pt x="5" y="2222"/>
                      <a:pt x="0" y="2217"/>
                      <a:pt x="0" y="221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6"/>
              <p:cNvSpPr/>
              <p:nvPr/>
            </p:nvSpPr>
            <p:spPr>
              <a:xfrm>
                <a:off x="514080" y="2806920"/>
                <a:ext cx="40320" cy="66960"/>
              </a:xfrm>
              <a:custGeom>
                <a:rect b="b" l="l" r="r" t="t"/>
                <a:pathLst>
                  <a:path extrusionOk="0" h="186" w="112">
                    <a:moveTo>
                      <a:pt x="9" y="185"/>
                    </a:moveTo>
                    <a:cubicBezTo>
                      <a:pt x="3" y="183"/>
                      <a:pt x="0" y="178"/>
                      <a:pt x="1" y="172"/>
                    </a:cubicBezTo>
                    <a:cubicBezTo>
                      <a:pt x="2" y="170"/>
                      <a:pt x="2" y="167"/>
                      <a:pt x="3" y="165"/>
                    </a:cubicBezTo>
                    <a:cubicBezTo>
                      <a:pt x="6" y="153"/>
                      <a:pt x="8" y="142"/>
                      <a:pt x="10" y="131"/>
                    </a:cubicBezTo>
                    <a:cubicBezTo>
                      <a:pt x="14" y="110"/>
                      <a:pt x="17" y="90"/>
                      <a:pt x="22" y="69"/>
                    </a:cubicBezTo>
                    <a:cubicBezTo>
                      <a:pt x="23" y="59"/>
                      <a:pt x="25" y="49"/>
                      <a:pt x="27" y="39"/>
                    </a:cubicBezTo>
                    <a:cubicBezTo>
                      <a:pt x="29" y="34"/>
                      <a:pt x="30" y="29"/>
                      <a:pt x="31" y="23"/>
                    </a:cubicBezTo>
                    <a:cubicBezTo>
                      <a:pt x="32" y="18"/>
                      <a:pt x="33" y="14"/>
                      <a:pt x="34" y="8"/>
                    </a:cubicBezTo>
                    <a:cubicBezTo>
                      <a:pt x="36" y="2"/>
                      <a:pt x="42" y="0"/>
                      <a:pt x="48" y="1"/>
                    </a:cubicBezTo>
                    <a:cubicBezTo>
                      <a:pt x="51" y="2"/>
                      <a:pt x="54" y="5"/>
                      <a:pt x="55" y="8"/>
                    </a:cubicBezTo>
                    <a:cubicBezTo>
                      <a:pt x="57" y="9"/>
                      <a:pt x="57" y="11"/>
                      <a:pt x="58" y="12"/>
                    </a:cubicBezTo>
                    <a:cubicBezTo>
                      <a:pt x="60" y="16"/>
                      <a:pt x="61" y="21"/>
                      <a:pt x="62" y="25"/>
                    </a:cubicBezTo>
                    <a:cubicBezTo>
                      <a:pt x="63" y="28"/>
                      <a:pt x="65" y="32"/>
                      <a:pt x="66" y="35"/>
                    </a:cubicBezTo>
                    <a:cubicBezTo>
                      <a:pt x="68" y="40"/>
                      <a:pt x="69" y="45"/>
                      <a:pt x="71" y="50"/>
                    </a:cubicBezTo>
                    <a:cubicBezTo>
                      <a:pt x="78" y="69"/>
                      <a:pt x="86" y="89"/>
                      <a:pt x="93" y="108"/>
                    </a:cubicBezTo>
                    <a:cubicBezTo>
                      <a:pt x="101" y="128"/>
                      <a:pt x="106" y="150"/>
                      <a:pt x="110" y="171"/>
                    </a:cubicBezTo>
                    <a:cubicBezTo>
                      <a:pt x="111" y="177"/>
                      <a:pt x="107" y="182"/>
                      <a:pt x="101" y="183"/>
                    </a:cubicBezTo>
                    <a:cubicBezTo>
                      <a:pt x="96" y="184"/>
                      <a:pt x="90" y="180"/>
                      <a:pt x="90" y="174"/>
                    </a:cubicBezTo>
                    <a:cubicBezTo>
                      <a:pt x="89" y="167"/>
                      <a:pt x="87" y="159"/>
                      <a:pt x="86" y="151"/>
                    </a:cubicBezTo>
                    <a:cubicBezTo>
                      <a:pt x="84" y="145"/>
                      <a:pt x="82" y="139"/>
                      <a:pt x="80" y="133"/>
                    </a:cubicBezTo>
                    <a:cubicBezTo>
                      <a:pt x="79" y="127"/>
                      <a:pt x="77" y="121"/>
                      <a:pt x="75" y="116"/>
                    </a:cubicBezTo>
                    <a:cubicBezTo>
                      <a:pt x="69" y="102"/>
                      <a:pt x="63" y="87"/>
                      <a:pt x="58" y="73"/>
                    </a:cubicBezTo>
                    <a:cubicBezTo>
                      <a:pt x="55" y="66"/>
                      <a:pt x="53" y="59"/>
                      <a:pt x="50" y="52"/>
                    </a:cubicBezTo>
                    <a:cubicBezTo>
                      <a:pt x="48" y="63"/>
                      <a:pt x="45" y="74"/>
                      <a:pt x="43" y="85"/>
                    </a:cubicBezTo>
                    <a:cubicBezTo>
                      <a:pt x="37" y="107"/>
                      <a:pt x="31" y="130"/>
                      <a:pt x="27" y="152"/>
                    </a:cubicBezTo>
                    <a:cubicBezTo>
                      <a:pt x="24" y="161"/>
                      <a:pt x="23" y="169"/>
                      <a:pt x="21" y="177"/>
                    </a:cubicBezTo>
                    <a:cubicBezTo>
                      <a:pt x="20" y="182"/>
                      <a:pt x="16" y="185"/>
                      <a:pt x="11" y="185"/>
                    </a:cubicBezTo>
                    <a:cubicBezTo>
                      <a:pt x="10" y="185"/>
                      <a:pt x="9" y="185"/>
                      <a:pt x="9" y="18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>
                <a:off x="39600" y="3245040"/>
                <a:ext cx="984600" cy="14760"/>
              </a:xfrm>
              <a:custGeom>
                <a:rect b="b" l="l" r="r" t="t"/>
                <a:pathLst>
                  <a:path extrusionOk="0" h="41" w="2735">
                    <a:moveTo>
                      <a:pt x="2725" y="40"/>
                    </a:moveTo>
                    <a:cubicBezTo>
                      <a:pt x="2697" y="39"/>
                      <a:pt x="2668" y="39"/>
                      <a:pt x="2640" y="39"/>
                    </a:cubicBezTo>
                    <a:cubicBezTo>
                      <a:pt x="2612" y="38"/>
                      <a:pt x="2584" y="38"/>
                      <a:pt x="2557" y="38"/>
                    </a:cubicBezTo>
                    <a:cubicBezTo>
                      <a:pt x="2500" y="37"/>
                      <a:pt x="2443" y="37"/>
                      <a:pt x="2387" y="36"/>
                    </a:cubicBezTo>
                    <a:cubicBezTo>
                      <a:pt x="2271" y="36"/>
                      <a:pt x="2156" y="35"/>
                      <a:pt x="2041" y="34"/>
                    </a:cubicBezTo>
                    <a:cubicBezTo>
                      <a:pt x="1981" y="33"/>
                      <a:pt x="1922" y="33"/>
                      <a:pt x="1862" y="33"/>
                    </a:cubicBezTo>
                    <a:cubicBezTo>
                      <a:pt x="1806" y="32"/>
                      <a:pt x="1750" y="32"/>
                      <a:pt x="1694" y="31"/>
                    </a:cubicBezTo>
                    <a:cubicBezTo>
                      <a:pt x="1575" y="30"/>
                      <a:pt x="1455" y="29"/>
                      <a:pt x="1337" y="28"/>
                    </a:cubicBezTo>
                    <a:cubicBezTo>
                      <a:pt x="1280" y="28"/>
                      <a:pt x="1222" y="28"/>
                      <a:pt x="1165" y="27"/>
                    </a:cubicBezTo>
                    <a:cubicBezTo>
                      <a:pt x="1107" y="26"/>
                      <a:pt x="1049" y="26"/>
                      <a:pt x="991" y="26"/>
                    </a:cubicBezTo>
                    <a:cubicBezTo>
                      <a:pt x="872" y="25"/>
                      <a:pt x="754" y="24"/>
                      <a:pt x="636" y="23"/>
                    </a:cubicBezTo>
                    <a:cubicBezTo>
                      <a:pt x="517" y="22"/>
                      <a:pt x="397" y="22"/>
                      <a:pt x="279" y="21"/>
                    </a:cubicBezTo>
                    <a:cubicBezTo>
                      <a:pt x="232" y="21"/>
                      <a:pt x="185" y="21"/>
                      <a:pt x="138" y="21"/>
                    </a:cubicBezTo>
                    <a:cubicBezTo>
                      <a:pt x="114" y="21"/>
                      <a:pt x="91" y="21"/>
                      <a:pt x="68" y="21"/>
                    </a:cubicBezTo>
                    <a:cubicBezTo>
                      <a:pt x="60" y="21"/>
                      <a:pt x="53" y="21"/>
                      <a:pt x="45" y="21"/>
                    </a:cubicBezTo>
                    <a:cubicBezTo>
                      <a:pt x="33" y="21"/>
                      <a:pt x="22" y="21"/>
                      <a:pt x="11" y="21"/>
                    </a:cubicBezTo>
                    <a:cubicBezTo>
                      <a:pt x="5" y="21"/>
                      <a:pt x="0" y="16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5" y="0"/>
                      <a:pt x="60" y="0"/>
                      <a:pt x="85" y="1"/>
                    </a:cubicBezTo>
                    <a:cubicBezTo>
                      <a:pt x="113" y="1"/>
                      <a:pt x="141" y="1"/>
                      <a:pt x="169" y="2"/>
                    </a:cubicBezTo>
                    <a:cubicBezTo>
                      <a:pt x="228" y="3"/>
                      <a:pt x="287" y="3"/>
                      <a:pt x="346" y="4"/>
                    </a:cubicBezTo>
                    <a:cubicBezTo>
                      <a:pt x="463" y="5"/>
                      <a:pt x="580" y="6"/>
                      <a:pt x="697" y="7"/>
                    </a:cubicBezTo>
                    <a:cubicBezTo>
                      <a:pt x="815" y="7"/>
                      <a:pt x="932" y="8"/>
                      <a:pt x="1049" y="9"/>
                    </a:cubicBezTo>
                    <a:cubicBezTo>
                      <a:pt x="1168" y="10"/>
                      <a:pt x="1285" y="11"/>
                      <a:pt x="1404" y="12"/>
                    </a:cubicBezTo>
                    <a:cubicBezTo>
                      <a:pt x="1520" y="12"/>
                      <a:pt x="1637" y="13"/>
                      <a:pt x="1754" y="14"/>
                    </a:cubicBezTo>
                    <a:cubicBezTo>
                      <a:pt x="1813" y="14"/>
                      <a:pt x="1872" y="14"/>
                      <a:pt x="1930" y="15"/>
                    </a:cubicBezTo>
                    <a:cubicBezTo>
                      <a:pt x="1988" y="15"/>
                      <a:pt x="2045" y="15"/>
                      <a:pt x="2103" y="16"/>
                    </a:cubicBezTo>
                    <a:cubicBezTo>
                      <a:pt x="2161" y="16"/>
                      <a:pt x="2220" y="17"/>
                      <a:pt x="2278" y="17"/>
                    </a:cubicBezTo>
                    <a:cubicBezTo>
                      <a:pt x="2335" y="18"/>
                      <a:pt x="2392" y="18"/>
                      <a:pt x="2450" y="18"/>
                    </a:cubicBezTo>
                    <a:cubicBezTo>
                      <a:pt x="2496" y="19"/>
                      <a:pt x="2542" y="19"/>
                      <a:pt x="2588" y="19"/>
                    </a:cubicBezTo>
                    <a:cubicBezTo>
                      <a:pt x="2611" y="19"/>
                      <a:pt x="2634" y="19"/>
                      <a:pt x="2656" y="19"/>
                    </a:cubicBezTo>
                    <a:cubicBezTo>
                      <a:pt x="2679" y="20"/>
                      <a:pt x="2701" y="20"/>
                      <a:pt x="2724" y="19"/>
                    </a:cubicBezTo>
                    <a:cubicBezTo>
                      <a:pt x="2730" y="19"/>
                      <a:pt x="2734" y="24"/>
                      <a:pt x="2734" y="29"/>
                    </a:cubicBezTo>
                    <a:cubicBezTo>
                      <a:pt x="2734" y="35"/>
                      <a:pt x="2730" y="40"/>
                      <a:pt x="2725" y="4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6"/>
              <p:cNvSpPr/>
              <p:nvPr/>
            </p:nvSpPr>
            <p:spPr>
              <a:xfrm>
                <a:off x="979560" y="3241440"/>
                <a:ext cx="56160" cy="36360"/>
              </a:xfrm>
              <a:custGeom>
                <a:rect b="b" l="l" r="r" t="t"/>
                <a:pathLst>
                  <a:path extrusionOk="0" h="101" w="156">
                    <a:moveTo>
                      <a:pt x="31" y="94"/>
                    </a:moveTo>
                    <a:cubicBezTo>
                      <a:pt x="28" y="88"/>
                      <a:pt x="31" y="82"/>
                      <a:pt x="36" y="80"/>
                    </a:cubicBezTo>
                    <a:cubicBezTo>
                      <a:pt x="52" y="73"/>
                      <a:pt x="69" y="67"/>
                      <a:pt x="85" y="61"/>
                    </a:cubicBezTo>
                    <a:cubicBezTo>
                      <a:pt x="94" y="58"/>
                      <a:pt x="104" y="54"/>
                      <a:pt x="113" y="52"/>
                    </a:cubicBezTo>
                    <a:cubicBezTo>
                      <a:pt x="111" y="51"/>
                      <a:pt x="109" y="50"/>
                      <a:pt x="107" y="50"/>
                    </a:cubicBezTo>
                    <a:cubicBezTo>
                      <a:pt x="97" y="46"/>
                      <a:pt x="87" y="43"/>
                      <a:pt x="76" y="40"/>
                    </a:cubicBezTo>
                    <a:cubicBezTo>
                      <a:pt x="55" y="33"/>
                      <a:pt x="33" y="27"/>
                      <a:pt x="11" y="22"/>
                    </a:cubicBezTo>
                    <a:lnTo>
                      <a:pt x="10" y="22"/>
                    </a:lnTo>
                    <a:cubicBezTo>
                      <a:pt x="4" y="21"/>
                      <a:pt x="0" y="14"/>
                      <a:pt x="2" y="9"/>
                    </a:cubicBezTo>
                    <a:cubicBezTo>
                      <a:pt x="3" y="4"/>
                      <a:pt x="9" y="0"/>
                      <a:pt x="15" y="1"/>
                    </a:cubicBezTo>
                    <a:cubicBezTo>
                      <a:pt x="25" y="4"/>
                      <a:pt x="35" y="7"/>
                      <a:pt x="45" y="10"/>
                    </a:cubicBezTo>
                    <a:cubicBezTo>
                      <a:pt x="56" y="13"/>
                      <a:pt x="68" y="17"/>
                      <a:pt x="79" y="20"/>
                    </a:cubicBezTo>
                    <a:cubicBezTo>
                      <a:pt x="100" y="27"/>
                      <a:pt x="121" y="33"/>
                      <a:pt x="141" y="38"/>
                    </a:cubicBezTo>
                    <a:cubicBezTo>
                      <a:pt x="143" y="39"/>
                      <a:pt x="146" y="39"/>
                      <a:pt x="147" y="40"/>
                    </a:cubicBezTo>
                    <a:cubicBezTo>
                      <a:pt x="150" y="42"/>
                      <a:pt x="151" y="43"/>
                      <a:pt x="152" y="46"/>
                    </a:cubicBezTo>
                    <a:cubicBezTo>
                      <a:pt x="155" y="51"/>
                      <a:pt x="153" y="57"/>
                      <a:pt x="148" y="60"/>
                    </a:cubicBezTo>
                    <a:cubicBezTo>
                      <a:pt x="145" y="62"/>
                      <a:pt x="141" y="64"/>
                      <a:pt x="138" y="65"/>
                    </a:cubicBezTo>
                    <a:cubicBezTo>
                      <a:pt x="136" y="66"/>
                      <a:pt x="133" y="66"/>
                      <a:pt x="131" y="67"/>
                    </a:cubicBezTo>
                    <a:cubicBezTo>
                      <a:pt x="127" y="68"/>
                      <a:pt x="123" y="70"/>
                      <a:pt x="120" y="71"/>
                    </a:cubicBezTo>
                    <a:cubicBezTo>
                      <a:pt x="111" y="73"/>
                      <a:pt x="103" y="77"/>
                      <a:pt x="94" y="80"/>
                    </a:cubicBezTo>
                    <a:cubicBezTo>
                      <a:pt x="95" y="79"/>
                      <a:pt x="95" y="79"/>
                      <a:pt x="95" y="79"/>
                    </a:cubicBezTo>
                    <a:cubicBezTo>
                      <a:pt x="79" y="85"/>
                      <a:pt x="61" y="91"/>
                      <a:pt x="44" y="99"/>
                    </a:cubicBezTo>
                    <a:cubicBezTo>
                      <a:pt x="43" y="99"/>
                      <a:pt x="42" y="100"/>
                      <a:pt x="40" y="100"/>
                    </a:cubicBezTo>
                    <a:cubicBezTo>
                      <a:pt x="37" y="100"/>
                      <a:pt x="33" y="97"/>
                      <a:pt x="31" y="9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6"/>
              <p:cNvSpPr/>
              <p:nvPr/>
            </p:nvSpPr>
            <p:spPr>
              <a:xfrm>
                <a:off x="743040" y="2872800"/>
                <a:ext cx="35640" cy="76320"/>
              </a:xfrm>
              <a:custGeom>
                <a:rect b="b" l="l" r="r" t="t"/>
                <a:pathLst>
                  <a:path extrusionOk="0" h="212" w="99">
                    <a:moveTo>
                      <a:pt x="81" y="209"/>
                    </a:moveTo>
                    <a:cubicBezTo>
                      <a:pt x="78" y="207"/>
                      <a:pt x="77" y="205"/>
                      <a:pt x="77" y="201"/>
                    </a:cubicBezTo>
                    <a:cubicBezTo>
                      <a:pt x="77" y="200"/>
                      <a:pt x="77" y="200"/>
                      <a:pt x="77" y="199"/>
                    </a:cubicBezTo>
                    <a:lnTo>
                      <a:pt x="77" y="200"/>
                    </a:lnTo>
                    <a:cubicBezTo>
                      <a:pt x="76" y="190"/>
                      <a:pt x="74" y="181"/>
                      <a:pt x="73" y="171"/>
                    </a:cubicBezTo>
                    <a:lnTo>
                      <a:pt x="73" y="172"/>
                    </a:lnTo>
                    <a:cubicBezTo>
                      <a:pt x="72" y="168"/>
                      <a:pt x="71" y="164"/>
                      <a:pt x="70" y="160"/>
                    </a:cubicBezTo>
                    <a:cubicBezTo>
                      <a:pt x="69" y="156"/>
                      <a:pt x="68" y="152"/>
                      <a:pt x="67" y="148"/>
                    </a:cubicBezTo>
                    <a:cubicBezTo>
                      <a:pt x="66" y="144"/>
                      <a:pt x="64" y="140"/>
                      <a:pt x="63" y="136"/>
                    </a:cubicBezTo>
                    <a:cubicBezTo>
                      <a:pt x="61" y="131"/>
                      <a:pt x="59" y="126"/>
                      <a:pt x="57" y="122"/>
                    </a:cubicBezTo>
                    <a:cubicBezTo>
                      <a:pt x="54" y="114"/>
                      <a:pt x="50" y="107"/>
                      <a:pt x="46" y="98"/>
                    </a:cubicBezTo>
                    <a:cubicBezTo>
                      <a:pt x="43" y="93"/>
                      <a:pt x="40" y="87"/>
                      <a:pt x="37" y="81"/>
                    </a:cubicBezTo>
                    <a:cubicBezTo>
                      <a:pt x="32" y="73"/>
                      <a:pt x="28" y="66"/>
                      <a:pt x="24" y="59"/>
                    </a:cubicBezTo>
                    <a:cubicBezTo>
                      <a:pt x="20" y="52"/>
                      <a:pt x="15" y="45"/>
                      <a:pt x="11" y="37"/>
                    </a:cubicBezTo>
                    <a:cubicBezTo>
                      <a:pt x="10" y="34"/>
                      <a:pt x="8" y="31"/>
                      <a:pt x="7" y="27"/>
                    </a:cubicBezTo>
                    <a:cubicBezTo>
                      <a:pt x="6" y="26"/>
                      <a:pt x="4" y="23"/>
                      <a:pt x="3" y="22"/>
                    </a:cubicBezTo>
                    <a:cubicBezTo>
                      <a:pt x="3" y="20"/>
                      <a:pt x="2" y="19"/>
                      <a:pt x="1" y="18"/>
                    </a:cubicBezTo>
                    <a:cubicBezTo>
                      <a:pt x="1" y="15"/>
                      <a:pt x="0" y="13"/>
                      <a:pt x="0" y="11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4" y="0"/>
                      <a:pt x="15" y="1"/>
                      <a:pt x="17" y="1"/>
                    </a:cubicBezTo>
                    <a:cubicBezTo>
                      <a:pt x="20" y="4"/>
                      <a:pt x="22" y="8"/>
                      <a:pt x="22" y="12"/>
                    </a:cubicBezTo>
                    <a:cubicBezTo>
                      <a:pt x="24" y="16"/>
                      <a:pt x="25" y="20"/>
                      <a:pt x="27" y="23"/>
                    </a:cubicBezTo>
                    <a:cubicBezTo>
                      <a:pt x="32" y="34"/>
                      <a:pt x="38" y="43"/>
                      <a:pt x="43" y="53"/>
                    </a:cubicBezTo>
                    <a:cubicBezTo>
                      <a:pt x="49" y="62"/>
                      <a:pt x="53" y="71"/>
                      <a:pt x="58" y="80"/>
                    </a:cubicBezTo>
                    <a:cubicBezTo>
                      <a:pt x="61" y="85"/>
                      <a:pt x="63" y="89"/>
                      <a:pt x="65" y="94"/>
                    </a:cubicBezTo>
                    <a:cubicBezTo>
                      <a:pt x="68" y="99"/>
                      <a:pt x="70" y="105"/>
                      <a:pt x="73" y="111"/>
                    </a:cubicBezTo>
                    <a:cubicBezTo>
                      <a:pt x="74" y="113"/>
                      <a:pt x="74" y="115"/>
                      <a:pt x="75" y="117"/>
                    </a:cubicBezTo>
                    <a:cubicBezTo>
                      <a:pt x="77" y="121"/>
                      <a:pt x="78" y="124"/>
                      <a:pt x="80" y="128"/>
                    </a:cubicBezTo>
                    <a:cubicBezTo>
                      <a:pt x="81" y="132"/>
                      <a:pt x="83" y="138"/>
                      <a:pt x="85" y="142"/>
                    </a:cubicBezTo>
                    <a:cubicBezTo>
                      <a:pt x="86" y="147"/>
                      <a:pt x="87" y="151"/>
                      <a:pt x="88" y="156"/>
                    </a:cubicBezTo>
                    <a:cubicBezTo>
                      <a:pt x="89" y="160"/>
                      <a:pt x="91" y="164"/>
                      <a:pt x="91" y="168"/>
                    </a:cubicBezTo>
                    <a:cubicBezTo>
                      <a:pt x="93" y="178"/>
                      <a:pt x="96" y="189"/>
                      <a:pt x="97" y="200"/>
                    </a:cubicBezTo>
                    <a:cubicBezTo>
                      <a:pt x="98" y="205"/>
                      <a:pt x="94" y="210"/>
                      <a:pt x="89" y="211"/>
                    </a:cubicBezTo>
                    <a:cubicBezTo>
                      <a:pt x="88" y="211"/>
                      <a:pt x="88" y="211"/>
                      <a:pt x="87" y="211"/>
                    </a:cubicBezTo>
                    <a:cubicBezTo>
                      <a:pt x="85" y="211"/>
                      <a:pt x="83" y="210"/>
                      <a:pt x="81" y="20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6"/>
              <p:cNvSpPr/>
              <p:nvPr/>
            </p:nvSpPr>
            <p:spPr>
              <a:xfrm>
                <a:off x="735840" y="2875320"/>
                <a:ext cx="60120" cy="69840"/>
              </a:xfrm>
              <a:custGeom>
                <a:rect b="b" l="l" r="r" t="t"/>
                <a:pathLst>
                  <a:path extrusionOk="0" h="194" w="167">
                    <a:moveTo>
                      <a:pt x="6" y="192"/>
                    </a:moveTo>
                    <a:cubicBezTo>
                      <a:pt x="1" y="189"/>
                      <a:pt x="0" y="182"/>
                      <a:pt x="4" y="177"/>
                    </a:cubicBezTo>
                    <a:cubicBezTo>
                      <a:pt x="10" y="168"/>
                      <a:pt x="17" y="159"/>
                      <a:pt x="23" y="149"/>
                    </a:cubicBezTo>
                    <a:cubicBezTo>
                      <a:pt x="30" y="140"/>
                      <a:pt x="37" y="131"/>
                      <a:pt x="44" y="122"/>
                    </a:cubicBezTo>
                    <a:cubicBezTo>
                      <a:pt x="57" y="104"/>
                      <a:pt x="69" y="87"/>
                      <a:pt x="82" y="69"/>
                    </a:cubicBezTo>
                    <a:cubicBezTo>
                      <a:pt x="90" y="59"/>
                      <a:pt x="97" y="49"/>
                      <a:pt x="105" y="39"/>
                    </a:cubicBezTo>
                    <a:cubicBezTo>
                      <a:pt x="112" y="29"/>
                      <a:pt x="120" y="20"/>
                      <a:pt x="129" y="11"/>
                    </a:cubicBezTo>
                    <a:cubicBezTo>
                      <a:pt x="134" y="6"/>
                      <a:pt x="140" y="2"/>
                      <a:pt x="147" y="1"/>
                    </a:cubicBezTo>
                    <a:cubicBezTo>
                      <a:pt x="153" y="0"/>
                      <a:pt x="160" y="2"/>
                      <a:pt x="163" y="6"/>
                    </a:cubicBezTo>
                    <a:cubicBezTo>
                      <a:pt x="166" y="11"/>
                      <a:pt x="165" y="18"/>
                      <a:pt x="161" y="22"/>
                    </a:cubicBezTo>
                    <a:cubicBezTo>
                      <a:pt x="157" y="24"/>
                      <a:pt x="152" y="24"/>
                      <a:pt x="149" y="22"/>
                    </a:cubicBezTo>
                    <a:cubicBezTo>
                      <a:pt x="148" y="22"/>
                      <a:pt x="147" y="22"/>
                      <a:pt x="147" y="23"/>
                    </a:cubicBezTo>
                    <a:cubicBezTo>
                      <a:pt x="146" y="23"/>
                      <a:pt x="145" y="24"/>
                      <a:pt x="144" y="25"/>
                    </a:cubicBezTo>
                    <a:cubicBezTo>
                      <a:pt x="140" y="29"/>
                      <a:pt x="137" y="31"/>
                      <a:pt x="134" y="35"/>
                    </a:cubicBezTo>
                    <a:cubicBezTo>
                      <a:pt x="125" y="45"/>
                      <a:pt x="118" y="55"/>
                      <a:pt x="110" y="66"/>
                    </a:cubicBezTo>
                    <a:cubicBezTo>
                      <a:pt x="103" y="75"/>
                      <a:pt x="96" y="84"/>
                      <a:pt x="89" y="93"/>
                    </a:cubicBezTo>
                    <a:cubicBezTo>
                      <a:pt x="75" y="111"/>
                      <a:pt x="62" y="128"/>
                      <a:pt x="50" y="146"/>
                    </a:cubicBezTo>
                    <a:cubicBezTo>
                      <a:pt x="41" y="157"/>
                      <a:pt x="34" y="167"/>
                      <a:pt x="27" y="178"/>
                    </a:cubicBezTo>
                    <a:cubicBezTo>
                      <a:pt x="27" y="179"/>
                      <a:pt x="27" y="179"/>
                      <a:pt x="26" y="179"/>
                    </a:cubicBezTo>
                    <a:cubicBezTo>
                      <a:pt x="27" y="179"/>
                      <a:pt x="27" y="179"/>
                      <a:pt x="27" y="178"/>
                    </a:cubicBezTo>
                    <a:cubicBezTo>
                      <a:pt x="25" y="182"/>
                      <a:pt x="23" y="185"/>
                      <a:pt x="20" y="188"/>
                    </a:cubicBezTo>
                    <a:cubicBezTo>
                      <a:pt x="19" y="191"/>
                      <a:pt x="15" y="193"/>
                      <a:pt x="12" y="193"/>
                    </a:cubicBezTo>
                    <a:cubicBezTo>
                      <a:pt x="10" y="193"/>
                      <a:pt x="8" y="193"/>
                      <a:pt x="6" y="19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6"/>
              <p:cNvSpPr/>
              <p:nvPr/>
            </p:nvSpPr>
            <p:spPr>
              <a:xfrm>
                <a:off x="779760" y="2901960"/>
                <a:ext cx="10080" cy="12960"/>
              </a:xfrm>
              <a:custGeom>
                <a:rect b="b" l="l" r="r" t="t"/>
                <a:pathLst>
                  <a:path extrusionOk="0" h="36" w="28">
                    <a:moveTo>
                      <a:pt x="0" y="23"/>
                    </a:moveTo>
                    <a:cubicBezTo>
                      <a:pt x="1" y="21"/>
                      <a:pt x="1" y="19"/>
                      <a:pt x="1" y="17"/>
                    </a:cubicBezTo>
                    <a:cubicBezTo>
                      <a:pt x="2" y="14"/>
                      <a:pt x="3" y="12"/>
                      <a:pt x="3" y="10"/>
                    </a:cubicBezTo>
                    <a:cubicBezTo>
                      <a:pt x="5" y="4"/>
                      <a:pt x="11" y="0"/>
                      <a:pt x="17" y="2"/>
                    </a:cubicBezTo>
                    <a:cubicBezTo>
                      <a:pt x="23" y="3"/>
                      <a:pt x="27" y="10"/>
                      <a:pt x="25" y="16"/>
                    </a:cubicBezTo>
                    <a:cubicBezTo>
                      <a:pt x="25" y="18"/>
                      <a:pt x="24" y="20"/>
                      <a:pt x="23" y="23"/>
                    </a:cubicBezTo>
                    <a:cubicBezTo>
                      <a:pt x="23" y="30"/>
                      <a:pt x="18" y="34"/>
                      <a:pt x="12" y="35"/>
                    </a:cubicBezTo>
                    <a:cubicBezTo>
                      <a:pt x="6" y="35"/>
                      <a:pt x="0" y="30"/>
                      <a:pt x="0" y="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6"/>
              <p:cNvSpPr/>
              <p:nvPr/>
            </p:nvSpPr>
            <p:spPr>
              <a:xfrm>
                <a:off x="783360" y="2900880"/>
                <a:ext cx="50040" cy="11160"/>
              </a:xfrm>
              <a:custGeom>
                <a:rect b="b" l="l" r="r" t="t"/>
                <a:pathLst>
                  <a:path extrusionOk="0" h="31" w="139">
                    <a:moveTo>
                      <a:pt x="34" y="3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0" y="30"/>
                      <a:pt x="26" y="30"/>
                      <a:pt x="22" y="29"/>
                    </a:cubicBezTo>
                    <a:lnTo>
                      <a:pt x="20" y="29"/>
                    </a:lnTo>
                    <a:cubicBezTo>
                      <a:pt x="18" y="30"/>
                      <a:pt x="16" y="30"/>
                      <a:pt x="15" y="29"/>
                    </a:cubicBezTo>
                    <a:cubicBezTo>
                      <a:pt x="12" y="29"/>
                      <a:pt x="11" y="28"/>
                      <a:pt x="9" y="27"/>
                    </a:cubicBezTo>
                    <a:cubicBezTo>
                      <a:pt x="3" y="26"/>
                      <a:pt x="0" y="20"/>
                      <a:pt x="1" y="15"/>
                    </a:cubicBezTo>
                    <a:cubicBezTo>
                      <a:pt x="3" y="9"/>
                      <a:pt x="8" y="7"/>
                      <a:pt x="14" y="8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23" y="9"/>
                      <a:pt x="29" y="9"/>
                      <a:pt x="36" y="10"/>
                    </a:cubicBezTo>
                    <a:cubicBezTo>
                      <a:pt x="41" y="10"/>
                      <a:pt x="47" y="10"/>
                      <a:pt x="52" y="10"/>
                    </a:cubicBezTo>
                    <a:cubicBezTo>
                      <a:pt x="57" y="10"/>
                      <a:pt x="62" y="9"/>
                      <a:pt x="67" y="9"/>
                    </a:cubicBezTo>
                    <a:cubicBezTo>
                      <a:pt x="76" y="8"/>
                      <a:pt x="86" y="7"/>
                      <a:pt x="95" y="6"/>
                    </a:cubicBezTo>
                    <a:cubicBezTo>
                      <a:pt x="105" y="4"/>
                      <a:pt x="115" y="2"/>
                      <a:pt x="125" y="1"/>
                    </a:cubicBezTo>
                    <a:cubicBezTo>
                      <a:pt x="131" y="0"/>
                      <a:pt x="136" y="4"/>
                      <a:pt x="137" y="9"/>
                    </a:cubicBezTo>
                    <a:cubicBezTo>
                      <a:pt x="138" y="15"/>
                      <a:pt x="134" y="20"/>
                      <a:pt x="128" y="21"/>
                    </a:cubicBezTo>
                    <a:cubicBezTo>
                      <a:pt x="113" y="22"/>
                      <a:pt x="97" y="26"/>
                      <a:pt x="81" y="27"/>
                    </a:cubicBezTo>
                    <a:cubicBezTo>
                      <a:pt x="73" y="29"/>
                      <a:pt x="65" y="29"/>
                      <a:pt x="57" y="30"/>
                    </a:cubicBezTo>
                    <a:cubicBezTo>
                      <a:pt x="53" y="30"/>
                      <a:pt x="48" y="30"/>
                      <a:pt x="43" y="30"/>
                    </a:cubicBezTo>
                    <a:cubicBezTo>
                      <a:pt x="40" y="30"/>
                      <a:pt x="37" y="30"/>
                      <a:pt x="34" y="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6"/>
              <p:cNvSpPr/>
              <p:nvPr/>
            </p:nvSpPr>
            <p:spPr>
              <a:xfrm>
                <a:off x="784800" y="2918160"/>
                <a:ext cx="40320" cy="9000"/>
              </a:xfrm>
              <a:custGeom>
                <a:rect b="b" l="l" r="r" t="t"/>
                <a:pathLst>
                  <a:path extrusionOk="0" h="25" w="112">
                    <a:moveTo>
                      <a:pt x="102" y="24"/>
                    </a:moveTo>
                    <a:cubicBezTo>
                      <a:pt x="86" y="24"/>
                      <a:pt x="71" y="23"/>
                      <a:pt x="56" y="23"/>
                    </a:cubicBezTo>
                    <a:cubicBezTo>
                      <a:pt x="50" y="23"/>
                      <a:pt x="43" y="23"/>
                      <a:pt x="37" y="23"/>
                    </a:cubicBezTo>
                    <a:cubicBezTo>
                      <a:pt x="33" y="23"/>
                      <a:pt x="30" y="23"/>
                      <a:pt x="26" y="23"/>
                    </a:cubicBezTo>
                    <a:cubicBezTo>
                      <a:pt x="20" y="23"/>
                      <a:pt x="14" y="23"/>
                      <a:pt x="8" y="21"/>
                    </a:cubicBezTo>
                    <a:cubicBezTo>
                      <a:pt x="3" y="20"/>
                      <a:pt x="0" y="14"/>
                      <a:pt x="1" y="9"/>
                    </a:cubicBezTo>
                    <a:cubicBezTo>
                      <a:pt x="2" y="5"/>
                      <a:pt x="6" y="1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4" y="0"/>
                      <a:pt x="16" y="1"/>
                      <a:pt x="18" y="2"/>
                    </a:cubicBezTo>
                    <a:cubicBezTo>
                      <a:pt x="19" y="2"/>
                      <a:pt x="19" y="2"/>
                      <a:pt x="21" y="2"/>
                    </a:cubicBezTo>
                    <a:cubicBezTo>
                      <a:pt x="33" y="3"/>
                      <a:pt x="46" y="3"/>
                      <a:pt x="58" y="3"/>
                    </a:cubicBezTo>
                    <a:cubicBezTo>
                      <a:pt x="73" y="3"/>
                      <a:pt x="87" y="4"/>
                      <a:pt x="101" y="5"/>
                    </a:cubicBezTo>
                    <a:cubicBezTo>
                      <a:pt x="107" y="5"/>
                      <a:pt x="111" y="9"/>
                      <a:pt x="111" y="14"/>
                    </a:cubicBezTo>
                    <a:cubicBezTo>
                      <a:pt x="111" y="20"/>
                      <a:pt x="107" y="24"/>
                      <a:pt x="102" y="2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6"/>
              <p:cNvSpPr/>
              <p:nvPr/>
            </p:nvSpPr>
            <p:spPr>
              <a:xfrm>
                <a:off x="842400" y="2874240"/>
                <a:ext cx="52200" cy="69480"/>
              </a:xfrm>
              <a:custGeom>
                <a:rect b="b" l="l" r="r" t="t"/>
                <a:pathLst>
                  <a:path extrusionOk="0" h="193" w="145">
                    <a:moveTo>
                      <a:pt x="30" y="164"/>
                    </a:moveTo>
                    <a:cubicBezTo>
                      <a:pt x="31" y="164"/>
                      <a:pt x="31" y="164"/>
                      <a:pt x="32" y="163"/>
                    </a:cubicBezTo>
                    <a:cubicBezTo>
                      <a:pt x="34" y="163"/>
                      <a:pt x="35" y="163"/>
                      <a:pt x="37" y="162"/>
                    </a:cubicBezTo>
                    <a:cubicBezTo>
                      <a:pt x="39" y="162"/>
                      <a:pt x="41" y="160"/>
                      <a:pt x="42" y="160"/>
                    </a:cubicBezTo>
                    <a:cubicBezTo>
                      <a:pt x="45" y="158"/>
                      <a:pt x="48" y="157"/>
                      <a:pt x="51" y="155"/>
                    </a:cubicBezTo>
                    <a:cubicBezTo>
                      <a:pt x="55" y="152"/>
                      <a:pt x="59" y="149"/>
                      <a:pt x="63" y="145"/>
                    </a:cubicBezTo>
                    <a:lnTo>
                      <a:pt x="62" y="146"/>
                    </a:lnTo>
                    <a:cubicBezTo>
                      <a:pt x="68" y="141"/>
                      <a:pt x="73" y="135"/>
                      <a:pt x="78" y="129"/>
                    </a:cubicBezTo>
                    <a:cubicBezTo>
                      <a:pt x="83" y="124"/>
                      <a:pt x="87" y="120"/>
                      <a:pt x="90" y="114"/>
                    </a:cubicBezTo>
                    <a:cubicBezTo>
                      <a:pt x="92" y="111"/>
                      <a:pt x="95" y="108"/>
                      <a:pt x="97" y="104"/>
                    </a:cubicBezTo>
                    <a:cubicBezTo>
                      <a:pt x="100" y="100"/>
                      <a:pt x="104" y="95"/>
                      <a:pt x="106" y="90"/>
                    </a:cubicBezTo>
                    <a:cubicBezTo>
                      <a:pt x="109" y="85"/>
                      <a:pt x="112" y="79"/>
                      <a:pt x="115" y="74"/>
                    </a:cubicBezTo>
                    <a:cubicBezTo>
                      <a:pt x="116" y="72"/>
                      <a:pt x="117" y="70"/>
                      <a:pt x="118" y="69"/>
                    </a:cubicBezTo>
                    <a:cubicBezTo>
                      <a:pt x="117" y="67"/>
                      <a:pt x="117" y="65"/>
                      <a:pt x="117" y="62"/>
                    </a:cubicBezTo>
                    <a:cubicBezTo>
                      <a:pt x="119" y="56"/>
                      <a:pt x="121" y="49"/>
                      <a:pt x="122" y="43"/>
                    </a:cubicBezTo>
                    <a:cubicBezTo>
                      <a:pt x="122" y="41"/>
                      <a:pt x="123" y="40"/>
                      <a:pt x="123" y="38"/>
                    </a:cubicBezTo>
                    <a:cubicBezTo>
                      <a:pt x="123" y="37"/>
                      <a:pt x="123" y="36"/>
                      <a:pt x="123" y="34"/>
                    </a:cubicBezTo>
                    <a:cubicBezTo>
                      <a:pt x="123" y="34"/>
                      <a:pt x="123" y="33"/>
                      <a:pt x="122" y="33"/>
                    </a:cubicBezTo>
                    <a:lnTo>
                      <a:pt x="123" y="33"/>
                    </a:lnTo>
                    <a:lnTo>
                      <a:pt x="122" y="33"/>
                    </a:lnTo>
                    <a:lnTo>
                      <a:pt x="122" y="32"/>
                    </a:lnTo>
                    <a:lnTo>
                      <a:pt x="122" y="33"/>
                    </a:lnTo>
                    <a:cubicBezTo>
                      <a:pt x="122" y="32"/>
                      <a:pt x="122" y="32"/>
                      <a:pt x="122" y="31"/>
                    </a:cubicBezTo>
                    <a:cubicBezTo>
                      <a:pt x="122" y="30"/>
                      <a:pt x="122" y="30"/>
                      <a:pt x="121" y="29"/>
                    </a:cubicBezTo>
                    <a:cubicBezTo>
                      <a:pt x="121" y="29"/>
                      <a:pt x="120" y="28"/>
                      <a:pt x="120" y="27"/>
                    </a:cubicBezTo>
                    <a:cubicBezTo>
                      <a:pt x="119" y="26"/>
                      <a:pt x="118" y="25"/>
                      <a:pt x="118" y="25"/>
                    </a:cubicBezTo>
                    <a:cubicBezTo>
                      <a:pt x="118" y="25"/>
                      <a:pt x="117" y="25"/>
                      <a:pt x="117" y="24"/>
                    </a:cubicBezTo>
                    <a:cubicBezTo>
                      <a:pt x="116" y="24"/>
                      <a:pt x="116" y="23"/>
                      <a:pt x="115" y="23"/>
                    </a:cubicBezTo>
                    <a:cubicBezTo>
                      <a:pt x="115" y="23"/>
                      <a:pt x="114" y="23"/>
                      <a:pt x="113" y="23"/>
                    </a:cubicBezTo>
                    <a:cubicBezTo>
                      <a:pt x="113" y="22"/>
                      <a:pt x="112" y="22"/>
                      <a:pt x="111" y="22"/>
                    </a:cubicBezTo>
                    <a:cubicBezTo>
                      <a:pt x="110" y="22"/>
                      <a:pt x="109" y="22"/>
                      <a:pt x="109" y="22"/>
                    </a:cubicBezTo>
                    <a:cubicBezTo>
                      <a:pt x="108" y="22"/>
                      <a:pt x="106" y="22"/>
                      <a:pt x="105" y="22"/>
                    </a:cubicBezTo>
                    <a:cubicBezTo>
                      <a:pt x="104" y="22"/>
                      <a:pt x="102" y="22"/>
                      <a:pt x="100" y="22"/>
                    </a:cubicBezTo>
                    <a:cubicBezTo>
                      <a:pt x="98" y="23"/>
                      <a:pt x="97" y="23"/>
                      <a:pt x="95" y="24"/>
                    </a:cubicBezTo>
                    <a:cubicBezTo>
                      <a:pt x="92" y="25"/>
                      <a:pt x="90" y="26"/>
                      <a:pt x="88" y="27"/>
                    </a:cubicBezTo>
                    <a:cubicBezTo>
                      <a:pt x="84" y="29"/>
                      <a:pt x="81" y="31"/>
                      <a:pt x="78" y="33"/>
                    </a:cubicBezTo>
                    <a:cubicBezTo>
                      <a:pt x="75" y="35"/>
                      <a:pt x="72" y="37"/>
                      <a:pt x="69" y="40"/>
                    </a:cubicBezTo>
                    <a:cubicBezTo>
                      <a:pt x="64" y="44"/>
                      <a:pt x="61" y="47"/>
                      <a:pt x="58" y="51"/>
                    </a:cubicBezTo>
                    <a:cubicBezTo>
                      <a:pt x="53" y="56"/>
                      <a:pt x="50" y="61"/>
                      <a:pt x="46" y="66"/>
                    </a:cubicBezTo>
                    <a:cubicBezTo>
                      <a:pt x="43" y="72"/>
                      <a:pt x="39" y="78"/>
                      <a:pt x="37" y="83"/>
                    </a:cubicBezTo>
                    <a:cubicBezTo>
                      <a:pt x="37" y="84"/>
                      <a:pt x="36" y="84"/>
                      <a:pt x="36" y="85"/>
                    </a:cubicBezTo>
                    <a:lnTo>
                      <a:pt x="37" y="84"/>
                    </a:lnTo>
                    <a:cubicBezTo>
                      <a:pt x="32" y="92"/>
                      <a:pt x="30" y="100"/>
                      <a:pt x="27" y="108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4" y="114"/>
                      <a:pt x="23" y="120"/>
                      <a:pt x="21" y="127"/>
                    </a:cubicBezTo>
                    <a:cubicBezTo>
                      <a:pt x="21" y="126"/>
                      <a:pt x="21" y="126"/>
                      <a:pt x="21" y="126"/>
                    </a:cubicBezTo>
                    <a:lnTo>
                      <a:pt x="21" y="127"/>
                    </a:lnTo>
                    <a:cubicBezTo>
                      <a:pt x="21" y="131"/>
                      <a:pt x="20" y="136"/>
                      <a:pt x="20" y="141"/>
                    </a:cubicBezTo>
                    <a:cubicBezTo>
                      <a:pt x="20" y="143"/>
                      <a:pt x="20" y="146"/>
                      <a:pt x="20" y="150"/>
                    </a:cubicBezTo>
                    <a:cubicBezTo>
                      <a:pt x="20" y="152"/>
                      <a:pt x="20" y="153"/>
                      <a:pt x="20" y="155"/>
                    </a:cubicBezTo>
                    <a:cubicBezTo>
                      <a:pt x="21" y="156"/>
                      <a:pt x="21" y="157"/>
                      <a:pt x="21" y="159"/>
                    </a:cubicBezTo>
                    <a:cubicBezTo>
                      <a:pt x="21" y="159"/>
                      <a:pt x="22" y="159"/>
                      <a:pt x="22" y="160"/>
                    </a:cubicBezTo>
                    <a:lnTo>
                      <a:pt x="23" y="161"/>
                    </a:lnTo>
                    <a:lnTo>
                      <a:pt x="23" y="162"/>
                    </a:lnTo>
                    <a:lnTo>
                      <a:pt x="24" y="162"/>
                    </a:lnTo>
                    <a:lnTo>
                      <a:pt x="24" y="163"/>
                    </a:lnTo>
                    <a:lnTo>
                      <a:pt x="23" y="162"/>
                    </a:lnTo>
                    <a:cubicBezTo>
                      <a:pt x="24" y="163"/>
                      <a:pt x="25" y="163"/>
                      <a:pt x="25" y="163"/>
                    </a:cubicBezTo>
                    <a:cubicBezTo>
                      <a:pt x="25" y="163"/>
                      <a:pt x="26" y="163"/>
                      <a:pt x="27" y="163"/>
                    </a:cubicBezTo>
                    <a:lnTo>
                      <a:pt x="26" y="163"/>
                    </a:lnTo>
                    <a:lnTo>
                      <a:pt x="25" y="163"/>
                    </a:lnTo>
                    <a:lnTo>
                      <a:pt x="26" y="163"/>
                    </a:lnTo>
                    <a:lnTo>
                      <a:pt x="25" y="163"/>
                    </a:lnTo>
                    <a:lnTo>
                      <a:pt x="26" y="163"/>
                    </a:lnTo>
                    <a:lnTo>
                      <a:pt x="27" y="163"/>
                    </a:lnTo>
                    <a:cubicBezTo>
                      <a:pt x="26" y="163"/>
                      <a:pt x="26" y="163"/>
                      <a:pt x="26" y="163"/>
                    </a:cubicBezTo>
                    <a:cubicBezTo>
                      <a:pt x="27" y="164"/>
                      <a:pt x="28" y="164"/>
                      <a:pt x="29" y="164"/>
                    </a:cubicBezTo>
                    <a:cubicBezTo>
                      <a:pt x="28" y="164"/>
                      <a:pt x="28" y="164"/>
                      <a:pt x="27" y="164"/>
                    </a:cubicBezTo>
                    <a:cubicBezTo>
                      <a:pt x="28" y="164"/>
                      <a:pt x="29" y="164"/>
                      <a:pt x="30" y="164"/>
                    </a:cubicBezTo>
                    <a:moveTo>
                      <a:pt x="103" y="192"/>
                    </a:moveTo>
                    <a:cubicBezTo>
                      <a:pt x="98" y="191"/>
                      <a:pt x="94" y="185"/>
                      <a:pt x="94" y="180"/>
                    </a:cubicBezTo>
                    <a:cubicBezTo>
                      <a:pt x="95" y="170"/>
                      <a:pt x="97" y="160"/>
                      <a:pt x="98" y="149"/>
                    </a:cubicBezTo>
                    <a:cubicBezTo>
                      <a:pt x="99" y="144"/>
                      <a:pt x="99" y="139"/>
                      <a:pt x="101" y="133"/>
                    </a:cubicBezTo>
                    <a:cubicBezTo>
                      <a:pt x="95" y="140"/>
                      <a:pt x="90" y="146"/>
                      <a:pt x="84" y="152"/>
                    </a:cubicBezTo>
                    <a:cubicBezTo>
                      <a:pt x="79" y="157"/>
                      <a:pt x="74" y="162"/>
                      <a:pt x="68" y="166"/>
                    </a:cubicBezTo>
                    <a:cubicBezTo>
                      <a:pt x="63" y="171"/>
                      <a:pt x="56" y="175"/>
                      <a:pt x="49" y="178"/>
                    </a:cubicBezTo>
                    <a:cubicBezTo>
                      <a:pt x="44" y="181"/>
                      <a:pt x="37" y="184"/>
                      <a:pt x="31" y="184"/>
                    </a:cubicBezTo>
                    <a:cubicBezTo>
                      <a:pt x="28" y="184"/>
                      <a:pt x="25" y="184"/>
                      <a:pt x="22" y="183"/>
                    </a:cubicBezTo>
                    <a:cubicBezTo>
                      <a:pt x="18" y="182"/>
                      <a:pt x="15" y="181"/>
                      <a:pt x="12" y="178"/>
                    </a:cubicBezTo>
                    <a:cubicBezTo>
                      <a:pt x="10" y="177"/>
                      <a:pt x="8" y="174"/>
                      <a:pt x="6" y="172"/>
                    </a:cubicBezTo>
                    <a:cubicBezTo>
                      <a:pt x="4" y="170"/>
                      <a:pt x="3" y="167"/>
                      <a:pt x="3" y="164"/>
                    </a:cubicBezTo>
                    <a:cubicBezTo>
                      <a:pt x="0" y="157"/>
                      <a:pt x="0" y="149"/>
                      <a:pt x="0" y="142"/>
                    </a:cubicBezTo>
                    <a:cubicBezTo>
                      <a:pt x="1" y="128"/>
                      <a:pt x="4" y="115"/>
                      <a:pt x="8" y="103"/>
                    </a:cubicBezTo>
                    <a:cubicBezTo>
                      <a:pt x="12" y="90"/>
                      <a:pt x="17" y="78"/>
                      <a:pt x="24" y="67"/>
                    </a:cubicBezTo>
                    <a:cubicBezTo>
                      <a:pt x="36" y="44"/>
                      <a:pt x="53" y="23"/>
                      <a:pt x="76" y="11"/>
                    </a:cubicBezTo>
                    <a:cubicBezTo>
                      <a:pt x="86" y="5"/>
                      <a:pt x="99" y="0"/>
                      <a:pt x="111" y="1"/>
                    </a:cubicBezTo>
                    <a:cubicBezTo>
                      <a:pt x="117" y="2"/>
                      <a:pt x="123" y="4"/>
                      <a:pt x="128" y="7"/>
                    </a:cubicBezTo>
                    <a:cubicBezTo>
                      <a:pt x="133" y="9"/>
                      <a:pt x="137" y="14"/>
                      <a:pt x="140" y="19"/>
                    </a:cubicBezTo>
                    <a:cubicBezTo>
                      <a:pt x="144" y="29"/>
                      <a:pt x="144" y="39"/>
                      <a:pt x="142" y="49"/>
                    </a:cubicBezTo>
                    <a:cubicBezTo>
                      <a:pt x="143" y="51"/>
                      <a:pt x="143" y="54"/>
                      <a:pt x="141" y="56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42" y="60"/>
                      <a:pt x="142" y="63"/>
                      <a:pt x="141" y="65"/>
                    </a:cubicBezTo>
                    <a:cubicBezTo>
                      <a:pt x="141" y="67"/>
                      <a:pt x="140" y="68"/>
                      <a:pt x="140" y="69"/>
                    </a:cubicBezTo>
                    <a:cubicBezTo>
                      <a:pt x="137" y="76"/>
                      <a:pt x="134" y="82"/>
                      <a:pt x="132" y="89"/>
                    </a:cubicBezTo>
                    <a:cubicBezTo>
                      <a:pt x="130" y="96"/>
                      <a:pt x="127" y="103"/>
                      <a:pt x="126" y="110"/>
                    </a:cubicBezTo>
                    <a:cubicBezTo>
                      <a:pt x="124" y="117"/>
                      <a:pt x="122" y="124"/>
                      <a:pt x="121" y="131"/>
                    </a:cubicBezTo>
                    <a:cubicBezTo>
                      <a:pt x="120" y="138"/>
                      <a:pt x="119" y="146"/>
                      <a:pt x="118" y="154"/>
                    </a:cubicBezTo>
                    <a:cubicBezTo>
                      <a:pt x="116" y="163"/>
                      <a:pt x="116" y="173"/>
                      <a:pt x="115" y="182"/>
                    </a:cubicBezTo>
                    <a:cubicBezTo>
                      <a:pt x="115" y="188"/>
                      <a:pt x="109" y="192"/>
                      <a:pt x="104" y="192"/>
                    </a:cubicBezTo>
                    <a:lnTo>
                      <a:pt x="103" y="192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6"/>
              <p:cNvSpPr/>
              <p:nvPr/>
            </p:nvSpPr>
            <p:spPr>
              <a:xfrm>
                <a:off x="899640" y="2880720"/>
                <a:ext cx="51120" cy="59760"/>
              </a:xfrm>
              <a:custGeom>
                <a:rect b="b" l="l" r="r" t="t"/>
                <a:pathLst>
                  <a:path extrusionOk="0" h="166" w="142">
                    <a:moveTo>
                      <a:pt x="2" y="157"/>
                    </a:moveTo>
                    <a:cubicBezTo>
                      <a:pt x="1" y="155"/>
                      <a:pt x="0" y="153"/>
                      <a:pt x="0" y="151"/>
                    </a:cubicBezTo>
                    <a:cubicBezTo>
                      <a:pt x="0" y="149"/>
                      <a:pt x="1" y="148"/>
                      <a:pt x="1" y="145"/>
                    </a:cubicBezTo>
                    <a:cubicBezTo>
                      <a:pt x="2" y="141"/>
                      <a:pt x="3" y="137"/>
                      <a:pt x="4" y="132"/>
                    </a:cubicBezTo>
                    <a:cubicBezTo>
                      <a:pt x="6" y="124"/>
                      <a:pt x="10" y="117"/>
                      <a:pt x="13" y="109"/>
                    </a:cubicBezTo>
                    <a:cubicBezTo>
                      <a:pt x="16" y="100"/>
                      <a:pt x="18" y="91"/>
                      <a:pt x="20" y="82"/>
                    </a:cubicBezTo>
                    <a:cubicBezTo>
                      <a:pt x="23" y="72"/>
                      <a:pt x="25" y="63"/>
                      <a:pt x="27" y="53"/>
                    </a:cubicBezTo>
                    <a:cubicBezTo>
                      <a:pt x="30" y="47"/>
                      <a:pt x="31" y="40"/>
                      <a:pt x="33" y="33"/>
                    </a:cubicBezTo>
                    <a:cubicBezTo>
                      <a:pt x="35" y="27"/>
                      <a:pt x="38" y="20"/>
                      <a:pt x="41" y="14"/>
                    </a:cubicBezTo>
                    <a:cubicBezTo>
                      <a:pt x="43" y="8"/>
                      <a:pt x="47" y="3"/>
                      <a:pt x="52" y="1"/>
                    </a:cubicBezTo>
                    <a:cubicBezTo>
                      <a:pt x="56" y="0"/>
                      <a:pt x="60" y="1"/>
                      <a:pt x="64" y="4"/>
                    </a:cubicBezTo>
                    <a:cubicBezTo>
                      <a:pt x="65" y="5"/>
                      <a:pt x="67" y="7"/>
                      <a:pt x="68" y="8"/>
                    </a:cubicBezTo>
                    <a:cubicBezTo>
                      <a:pt x="72" y="11"/>
                      <a:pt x="76" y="15"/>
                      <a:pt x="74" y="21"/>
                    </a:cubicBezTo>
                    <a:cubicBezTo>
                      <a:pt x="73" y="28"/>
                      <a:pt x="68" y="32"/>
                      <a:pt x="62" y="30"/>
                    </a:cubicBezTo>
                    <a:cubicBezTo>
                      <a:pt x="60" y="30"/>
                      <a:pt x="59" y="29"/>
                      <a:pt x="58" y="28"/>
                    </a:cubicBezTo>
                    <a:cubicBezTo>
                      <a:pt x="55" y="32"/>
                      <a:pt x="54" y="37"/>
                      <a:pt x="52" y="42"/>
                    </a:cubicBezTo>
                    <a:cubicBezTo>
                      <a:pt x="52" y="42"/>
                      <a:pt x="52" y="41"/>
                      <a:pt x="53" y="40"/>
                    </a:cubicBezTo>
                    <a:cubicBezTo>
                      <a:pt x="51" y="47"/>
                      <a:pt x="48" y="54"/>
                      <a:pt x="47" y="61"/>
                    </a:cubicBezTo>
                    <a:cubicBezTo>
                      <a:pt x="48" y="60"/>
                      <a:pt x="48" y="58"/>
                      <a:pt x="49" y="57"/>
                    </a:cubicBezTo>
                    <a:cubicBezTo>
                      <a:pt x="56" y="50"/>
                      <a:pt x="63" y="43"/>
                      <a:pt x="72" y="37"/>
                    </a:cubicBezTo>
                    <a:cubicBezTo>
                      <a:pt x="79" y="30"/>
                      <a:pt x="86" y="25"/>
                      <a:pt x="95" y="21"/>
                    </a:cubicBezTo>
                    <a:cubicBezTo>
                      <a:pt x="102" y="17"/>
                      <a:pt x="110" y="14"/>
                      <a:pt x="119" y="13"/>
                    </a:cubicBezTo>
                    <a:cubicBezTo>
                      <a:pt x="123" y="13"/>
                      <a:pt x="126" y="14"/>
                      <a:pt x="130" y="16"/>
                    </a:cubicBezTo>
                    <a:cubicBezTo>
                      <a:pt x="134" y="18"/>
                      <a:pt x="136" y="22"/>
                      <a:pt x="139" y="26"/>
                    </a:cubicBezTo>
                    <a:cubicBezTo>
                      <a:pt x="141" y="31"/>
                      <a:pt x="140" y="37"/>
                      <a:pt x="135" y="40"/>
                    </a:cubicBezTo>
                    <a:cubicBezTo>
                      <a:pt x="130" y="43"/>
                      <a:pt x="123" y="42"/>
                      <a:pt x="121" y="36"/>
                    </a:cubicBezTo>
                    <a:cubicBezTo>
                      <a:pt x="121" y="36"/>
                      <a:pt x="120" y="35"/>
                      <a:pt x="119" y="34"/>
                    </a:cubicBezTo>
                    <a:lnTo>
                      <a:pt x="119" y="33"/>
                    </a:lnTo>
                    <a:lnTo>
                      <a:pt x="118" y="33"/>
                    </a:lnTo>
                    <a:cubicBezTo>
                      <a:pt x="117" y="33"/>
                      <a:pt x="116" y="34"/>
                      <a:pt x="115" y="34"/>
                    </a:cubicBezTo>
                    <a:cubicBezTo>
                      <a:pt x="113" y="35"/>
                      <a:pt x="111" y="35"/>
                      <a:pt x="109" y="36"/>
                    </a:cubicBezTo>
                    <a:cubicBezTo>
                      <a:pt x="107" y="37"/>
                      <a:pt x="104" y="37"/>
                      <a:pt x="102" y="39"/>
                    </a:cubicBezTo>
                    <a:cubicBezTo>
                      <a:pt x="99" y="40"/>
                      <a:pt x="95" y="42"/>
                      <a:pt x="93" y="44"/>
                    </a:cubicBezTo>
                    <a:lnTo>
                      <a:pt x="94" y="44"/>
                    </a:lnTo>
                    <a:cubicBezTo>
                      <a:pt x="89" y="47"/>
                      <a:pt x="85" y="50"/>
                      <a:pt x="81" y="54"/>
                    </a:cubicBezTo>
                    <a:cubicBezTo>
                      <a:pt x="74" y="60"/>
                      <a:pt x="68" y="66"/>
                      <a:pt x="62" y="72"/>
                    </a:cubicBezTo>
                    <a:cubicBezTo>
                      <a:pt x="56" y="79"/>
                      <a:pt x="51" y="87"/>
                      <a:pt x="45" y="95"/>
                    </a:cubicBezTo>
                    <a:lnTo>
                      <a:pt x="45" y="94"/>
                    </a:lnTo>
                    <a:cubicBezTo>
                      <a:pt x="45" y="95"/>
                      <a:pt x="45" y="95"/>
                      <a:pt x="45" y="95"/>
                    </a:cubicBezTo>
                    <a:cubicBezTo>
                      <a:pt x="40" y="102"/>
                      <a:pt x="35" y="110"/>
                      <a:pt x="32" y="117"/>
                    </a:cubicBezTo>
                    <a:cubicBezTo>
                      <a:pt x="32" y="118"/>
                      <a:pt x="31" y="118"/>
                      <a:pt x="31" y="119"/>
                    </a:cubicBezTo>
                    <a:cubicBezTo>
                      <a:pt x="31" y="121"/>
                      <a:pt x="30" y="124"/>
                      <a:pt x="29" y="127"/>
                    </a:cubicBezTo>
                    <a:cubicBezTo>
                      <a:pt x="28" y="131"/>
                      <a:pt x="27" y="135"/>
                      <a:pt x="27" y="139"/>
                    </a:cubicBezTo>
                    <a:cubicBezTo>
                      <a:pt x="26" y="142"/>
                      <a:pt x="26" y="144"/>
                      <a:pt x="25" y="146"/>
                    </a:cubicBezTo>
                    <a:cubicBezTo>
                      <a:pt x="24" y="150"/>
                      <a:pt x="23" y="155"/>
                      <a:pt x="21" y="159"/>
                    </a:cubicBezTo>
                    <a:cubicBezTo>
                      <a:pt x="20" y="162"/>
                      <a:pt x="16" y="165"/>
                      <a:pt x="12" y="165"/>
                    </a:cubicBezTo>
                    <a:cubicBezTo>
                      <a:pt x="7" y="165"/>
                      <a:pt x="3" y="162"/>
                      <a:pt x="2" y="1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6"/>
              <p:cNvSpPr/>
              <p:nvPr/>
            </p:nvSpPr>
            <p:spPr>
              <a:xfrm>
                <a:off x="947880" y="2888640"/>
                <a:ext cx="37440" cy="56520"/>
              </a:xfrm>
              <a:custGeom>
                <a:rect b="b" l="l" r="r" t="t"/>
                <a:pathLst>
                  <a:path extrusionOk="0" h="157" w="104">
                    <a:moveTo>
                      <a:pt x="16" y="154"/>
                    </a:moveTo>
                    <a:cubicBezTo>
                      <a:pt x="14" y="153"/>
                      <a:pt x="11" y="152"/>
                      <a:pt x="9" y="150"/>
                    </a:cubicBezTo>
                    <a:cubicBezTo>
                      <a:pt x="7" y="147"/>
                      <a:pt x="5" y="144"/>
                      <a:pt x="3" y="141"/>
                    </a:cubicBezTo>
                    <a:cubicBezTo>
                      <a:pt x="1" y="135"/>
                      <a:pt x="0" y="130"/>
                      <a:pt x="0" y="124"/>
                    </a:cubicBezTo>
                    <a:cubicBezTo>
                      <a:pt x="0" y="117"/>
                      <a:pt x="2" y="110"/>
                      <a:pt x="3" y="103"/>
                    </a:cubicBezTo>
                    <a:cubicBezTo>
                      <a:pt x="6" y="94"/>
                      <a:pt x="9" y="86"/>
                      <a:pt x="12" y="77"/>
                    </a:cubicBezTo>
                    <a:cubicBezTo>
                      <a:pt x="13" y="73"/>
                      <a:pt x="16" y="68"/>
                      <a:pt x="17" y="63"/>
                    </a:cubicBezTo>
                    <a:cubicBezTo>
                      <a:pt x="20" y="57"/>
                      <a:pt x="23" y="51"/>
                      <a:pt x="26" y="46"/>
                    </a:cubicBezTo>
                    <a:cubicBezTo>
                      <a:pt x="30" y="39"/>
                      <a:pt x="34" y="32"/>
                      <a:pt x="39" y="27"/>
                    </a:cubicBezTo>
                    <a:cubicBezTo>
                      <a:pt x="44" y="21"/>
                      <a:pt x="48" y="16"/>
                      <a:pt x="54" y="11"/>
                    </a:cubicBezTo>
                    <a:cubicBezTo>
                      <a:pt x="59" y="7"/>
                      <a:pt x="65" y="3"/>
                      <a:pt x="72" y="1"/>
                    </a:cubicBezTo>
                    <a:cubicBezTo>
                      <a:pt x="77" y="0"/>
                      <a:pt x="84" y="0"/>
                      <a:pt x="90" y="1"/>
                    </a:cubicBezTo>
                    <a:cubicBezTo>
                      <a:pt x="93" y="2"/>
                      <a:pt x="95" y="4"/>
                      <a:pt x="97" y="6"/>
                    </a:cubicBezTo>
                    <a:cubicBezTo>
                      <a:pt x="100" y="8"/>
                      <a:pt x="101" y="11"/>
                      <a:pt x="102" y="14"/>
                    </a:cubicBezTo>
                    <a:cubicBezTo>
                      <a:pt x="103" y="18"/>
                      <a:pt x="102" y="23"/>
                      <a:pt x="101" y="27"/>
                    </a:cubicBezTo>
                    <a:cubicBezTo>
                      <a:pt x="101" y="31"/>
                      <a:pt x="99" y="35"/>
                      <a:pt x="98" y="38"/>
                    </a:cubicBezTo>
                    <a:cubicBezTo>
                      <a:pt x="95" y="45"/>
                      <a:pt x="91" y="53"/>
                      <a:pt x="86" y="57"/>
                    </a:cubicBezTo>
                    <a:cubicBezTo>
                      <a:pt x="83" y="59"/>
                      <a:pt x="79" y="60"/>
                      <a:pt x="75" y="59"/>
                    </a:cubicBezTo>
                    <a:cubicBezTo>
                      <a:pt x="72" y="57"/>
                      <a:pt x="70" y="55"/>
                      <a:pt x="68" y="52"/>
                    </a:cubicBezTo>
                    <a:cubicBezTo>
                      <a:pt x="67" y="49"/>
                      <a:pt x="67" y="46"/>
                      <a:pt x="67" y="43"/>
                    </a:cubicBezTo>
                    <a:cubicBezTo>
                      <a:pt x="67" y="40"/>
                      <a:pt x="68" y="37"/>
                      <a:pt x="69" y="34"/>
                    </a:cubicBezTo>
                    <a:cubicBezTo>
                      <a:pt x="69" y="31"/>
                      <a:pt x="70" y="28"/>
                      <a:pt x="70" y="24"/>
                    </a:cubicBezTo>
                    <a:cubicBezTo>
                      <a:pt x="68" y="26"/>
                      <a:pt x="66" y="28"/>
                      <a:pt x="63" y="30"/>
                    </a:cubicBezTo>
                    <a:cubicBezTo>
                      <a:pt x="60" y="34"/>
                      <a:pt x="56" y="37"/>
                      <a:pt x="53" y="41"/>
                    </a:cubicBezTo>
                    <a:cubicBezTo>
                      <a:pt x="51" y="43"/>
                      <a:pt x="49" y="46"/>
                      <a:pt x="48" y="48"/>
                    </a:cubicBezTo>
                    <a:cubicBezTo>
                      <a:pt x="44" y="53"/>
                      <a:pt x="41" y="59"/>
                      <a:pt x="38" y="64"/>
                    </a:cubicBezTo>
                    <a:lnTo>
                      <a:pt x="39" y="64"/>
                    </a:lnTo>
                    <a:lnTo>
                      <a:pt x="38" y="64"/>
                    </a:lnTo>
                    <a:lnTo>
                      <a:pt x="38" y="65"/>
                    </a:lnTo>
                    <a:lnTo>
                      <a:pt x="38" y="64"/>
                    </a:lnTo>
                    <a:cubicBezTo>
                      <a:pt x="34" y="75"/>
                      <a:pt x="30" y="85"/>
                      <a:pt x="26" y="96"/>
                    </a:cubicBezTo>
                    <a:cubicBezTo>
                      <a:pt x="24" y="101"/>
                      <a:pt x="23" y="106"/>
                      <a:pt x="21" y="112"/>
                    </a:cubicBezTo>
                    <a:cubicBezTo>
                      <a:pt x="21" y="115"/>
                      <a:pt x="20" y="118"/>
                      <a:pt x="20" y="121"/>
                    </a:cubicBezTo>
                    <a:cubicBezTo>
                      <a:pt x="20" y="123"/>
                      <a:pt x="20" y="124"/>
                      <a:pt x="20" y="126"/>
                    </a:cubicBezTo>
                    <a:cubicBezTo>
                      <a:pt x="20" y="127"/>
                      <a:pt x="20" y="127"/>
                      <a:pt x="20" y="128"/>
                    </a:cubicBezTo>
                    <a:cubicBezTo>
                      <a:pt x="21" y="129"/>
                      <a:pt x="21" y="130"/>
                      <a:pt x="21" y="131"/>
                    </a:cubicBezTo>
                    <a:cubicBezTo>
                      <a:pt x="21" y="131"/>
                      <a:pt x="22" y="132"/>
                      <a:pt x="22" y="133"/>
                    </a:cubicBezTo>
                    <a:cubicBezTo>
                      <a:pt x="23" y="134"/>
                      <a:pt x="23" y="134"/>
                      <a:pt x="23" y="135"/>
                    </a:cubicBezTo>
                    <a:cubicBezTo>
                      <a:pt x="24" y="135"/>
                      <a:pt x="24" y="135"/>
                      <a:pt x="24" y="135"/>
                    </a:cubicBezTo>
                    <a:lnTo>
                      <a:pt x="25" y="135"/>
                    </a:lnTo>
                    <a:lnTo>
                      <a:pt x="26" y="135"/>
                    </a:lnTo>
                    <a:cubicBezTo>
                      <a:pt x="27" y="135"/>
                      <a:pt x="29" y="135"/>
                      <a:pt x="31" y="135"/>
                    </a:cubicBezTo>
                    <a:cubicBezTo>
                      <a:pt x="33" y="135"/>
                      <a:pt x="35" y="135"/>
                      <a:pt x="37" y="134"/>
                    </a:cubicBezTo>
                    <a:cubicBezTo>
                      <a:pt x="44" y="133"/>
                      <a:pt x="50" y="131"/>
                      <a:pt x="56" y="129"/>
                    </a:cubicBezTo>
                    <a:cubicBezTo>
                      <a:pt x="62" y="128"/>
                      <a:pt x="67" y="131"/>
                      <a:pt x="69" y="136"/>
                    </a:cubicBezTo>
                    <a:cubicBezTo>
                      <a:pt x="70" y="141"/>
                      <a:pt x="67" y="147"/>
                      <a:pt x="62" y="148"/>
                    </a:cubicBezTo>
                    <a:cubicBezTo>
                      <a:pt x="53" y="151"/>
                      <a:pt x="44" y="154"/>
                      <a:pt x="35" y="155"/>
                    </a:cubicBezTo>
                    <a:cubicBezTo>
                      <a:pt x="33" y="156"/>
                      <a:pt x="30" y="156"/>
                      <a:pt x="27" y="156"/>
                    </a:cubicBezTo>
                    <a:cubicBezTo>
                      <a:pt x="23" y="156"/>
                      <a:pt x="20" y="155"/>
                      <a:pt x="16" y="15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6"/>
              <p:cNvSpPr/>
              <p:nvPr/>
            </p:nvSpPr>
            <p:spPr>
              <a:xfrm>
                <a:off x="1004400" y="2890080"/>
                <a:ext cx="56520" cy="69120"/>
              </a:xfrm>
              <a:custGeom>
                <a:rect b="b" l="l" r="r" t="t"/>
                <a:pathLst>
                  <a:path extrusionOk="0" h="192" w="157">
                    <a:moveTo>
                      <a:pt x="38" y="171"/>
                    </a:moveTo>
                    <a:cubicBezTo>
                      <a:pt x="39" y="171"/>
                      <a:pt x="39" y="171"/>
                      <a:pt x="39" y="171"/>
                    </a:cubicBezTo>
                    <a:lnTo>
                      <a:pt x="39" y="170"/>
                    </a:lnTo>
                    <a:cubicBezTo>
                      <a:pt x="40" y="170"/>
                      <a:pt x="40" y="170"/>
                      <a:pt x="40" y="170"/>
                    </a:cubicBezTo>
                    <a:cubicBezTo>
                      <a:pt x="41" y="169"/>
                      <a:pt x="42" y="169"/>
                      <a:pt x="43" y="168"/>
                    </a:cubicBezTo>
                    <a:lnTo>
                      <a:pt x="43" y="167"/>
                    </a:lnTo>
                    <a:cubicBezTo>
                      <a:pt x="44" y="167"/>
                      <a:pt x="44" y="167"/>
                      <a:pt x="44" y="167"/>
                    </a:cubicBezTo>
                    <a:lnTo>
                      <a:pt x="45" y="166"/>
                    </a:lnTo>
                    <a:lnTo>
                      <a:pt x="45" y="165"/>
                    </a:lnTo>
                    <a:cubicBezTo>
                      <a:pt x="45" y="163"/>
                      <a:pt x="46" y="162"/>
                      <a:pt x="46" y="160"/>
                    </a:cubicBezTo>
                    <a:lnTo>
                      <a:pt x="46" y="161"/>
                    </a:lnTo>
                    <a:cubicBezTo>
                      <a:pt x="47" y="154"/>
                      <a:pt x="47" y="146"/>
                      <a:pt x="48" y="139"/>
                    </a:cubicBezTo>
                    <a:cubicBezTo>
                      <a:pt x="48" y="137"/>
                      <a:pt x="49" y="134"/>
                      <a:pt x="49" y="131"/>
                    </a:cubicBezTo>
                    <a:cubicBezTo>
                      <a:pt x="45" y="135"/>
                      <a:pt x="40" y="140"/>
                      <a:pt x="37" y="145"/>
                    </a:cubicBezTo>
                    <a:cubicBezTo>
                      <a:pt x="35" y="148"/>
                      <a:pt x="33" y="151"/>
                      <a:pt x="32" y="154"/>
                    </a:cubicBezTo>
                    <a:cubicBezTo>
                      <a:pt x="32" y="155"/>
                      <a:pt x="31" y="156"/>
                      <a:pt x="31" y="158"/>
                    </a:cubicBezTo>
                    <a:cubicBezTo>
                      <a:pt x="31" y="159"/>
                      <a:pt x="30" y="159"/>
                      <a:pt x="30" y="160"/>
                    </a:cubicBezTo>
                    <a:cubicBezTo>
                      <a:pt x="30" y="160"/>
                      <a:pt x="30" y="159"/>
                      <a:pt x="31" y="159"/>
                    </a:cubicBezTo>
                    <a:cubicBezTo>
                      <a:pt x="30" y="160"/>
                      <a:pt x="30" y="161"/>
                      <a:pt x="30" y="163"/>
                    </a:cubicBezTo>
                    <a:cubicBezTo>
                      <a:pt x="30" y="162"/>
                      <a:pt x="30" y="162"/>
                      <a:pt x="30" y="162"/>
                    </a:cubicBezTo>
                    <a:cubicBezTo>
                      <a:pt x="30" y="162"/>
                      <a:pt x="30" y="163"/>
                      <a:pt x="30" y="164"/>
                    </a:cubicBezTo>
                    <a:lnTo>
                      <a:pt x="30" y="165"/>
                    </a:lnTo>
                    <a:cubicBezTo>
                      <a:pt x="30" y="166"/>
                      <a:pt x="30" y="166"/>
                      <a:pt x="31" y="166"/>
                    </a:cubicBezTo>
                    <a:lnTo>
                      <a:pt x="30" y="166"/>
                    </a:lnTo>
                    <a:cubicBezTo>
                      <a:pt x="31" y="166"/>
                      <a:pt x="31" y="167"/>
                      <a:pt x="31" y="167"/>
                    </a:cubicBezTo>
                    <a:lnTo>
                      <a:pt x="31" y="168"/>
                    </a:lnTo>
                    <a:lnTo>
                      <a:pt x="32" y="169"/>
                    </a:lnTo>
                    <a:cubicBezTo>
                      <a:pt x="32" y="169"/>
                      <a:pt x="33" y="169"/>
                      <a:pt x="33" y="170"/>
                    </a:cubicBezTo>
                    <a:cubicBezTo>
                      <a:pt x="34" y="170"/>
                      <a:pt x="35" y="170"/>
                      <a:pt x="35" y="170"/>
                    </a:cubicBezTo>
                    <a:cubicBezTo>
                      <a:pt x="36" y="170"/>
                      <a:pt x="36" y="170"/>
                      <a:pt x="36" y="171"/>
                    </a:cubicBezTo>
                    <a:cubicBezTo>
                      <a:pt x="36" y="171"/>
                      <a:pt x="37" y="171"/>
                      <a:pt x="38" y="171"/>
                    </a:cubicBezTo>
                    <a:moveTo>
                      <a:pt x="34" y="191"/>
                    </a:moveTo>
                    <a:cubicBezTo>
                      <a:pt x="29" y="191"/>
                      <a:pt x="22" y="188"/>
                      <a:pt x="18" y="184"/>
                    </a:cubicBezTo>
                    <a:cubicBezTo>
                      <a:pt x="14" y="180"/>
                      <a:pt x="10" y="174"/>
                      <a:pt x="10" y="168"/>
                    </a:cubicBezTo>
                    <a:cubicBezTo>
                      <a:pt x="8" y="155"/>
                      <a:pt x="14" y="144"/>
                      <a:pt x="21" y="133"/>
                    </a:cubicBezTo>
                    <a:cubicBezTo>
                      <a:pt x="25" y="128"/>
                      <a:pt x="29" y="123"/>
                      <a:pt x="33" y="119"/>
                    </a:cubicBezTo>
                    <a:cubicBezTo>
                      <a:pt x="36" y="114"/>
                      <a:pt x="39" y="111"/>
                      <a:pt x="43" y="107"/>
                    </a:cubicBezTo>
                    <a:cubicBezTo>
                      <a:pt x="45" y="106"/>
                      <a:pt x="47" y="103"/>
                      <a:pt x="49" y="102"/>
                    </a:cubicBezTo>
                    <a:cubicBezTo>
                      <a:pt x="49" y="95"/>
                      <a:pt x="49" y="87"/>
                      <a:pt x="50" y="80"/>
                    </a:cubicBezTo>
                    <a:cubicBezTo>
                      <a:pt x="50" y="75"/>
                      <a:pt x="50" y="70"/>
                      <a:pt x="50" y="64"/>
                    </a:cubicBezTo>
                    <a:cubicBezTo>
                      <a:pt x="50" y="59"/>
                      <a:pt x="51" y="53"/>
                      <a:pt x="52" y="48"/>
                    </a:cubicBezTo>
                    <a:cubicBezTo>
                      <a:pt x="52" y="45"/>
                      <a:pt x="52" y="43"/>
                      <a:pt x="52" y="40"/>
                    </a:cubicBezTo>
                    <a:cubicBezTo>
                      <a:pt x="46" y="47"/>
                      <a:pt x="39" y="54"/>
                      <a:pt x="32" y="62"/>
                    </a:cubicBezTo>
                    <a:cubicBezTo>
                      <a:pt x="29" y="66"/>
                      <a:pt x="26" y="70"/>
                      <a:pt x="22" y="74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19" y="81"/>
                      <a:pt x="13" y="84"/>
                      <a:pt x="8" y="81"/>
                    </a:cubicBezTo>
                    <a:cubicBezTo>
                      <a:pt x="2" y="79"/>
                      <a:pt x="0" y="72"/>
                      <a:pt x="3" y="66"/>
                    </a:cubicBezTo>
                    <a:cubicBezTo>
                      <a:pt x="5" y="63"/>
                      <a:pt x="8" y="59"/>
                      <a:pt x="10" y="56"/>
                    </a:cubicBezTo>
                    <a:cubicBezTo>
                      <a:pt x="13" y="52"/>
                      <a:pt x="16" y="49"/>
                      <a:pt x="19" y="46"/>
                    </a:cubicBezTo>
                    <a:cubicBezTo>
                      <a:pt x="25" y="39"/>
                      <a:pt x="31" y="33"/>
                      <a:pt x="37" y="26"/>
                    </a:cubicBezTo>
                    <a:cubicBezTo>
                      <a:pt x="39" y="24"/>
                      <a:pt x="41" y="22"/>
                      <a:pt x="43" y="19"/>
                    </a:cubicBezTo>
                    <a:cubicBezTo>
                      <a:pt x="43" y="20"/>
                      <a:pt x="42" y="20"/>
                      <a:pt x="42" y="21"/>
                    </a:cubicBezTo>
                    <a:cubicBezTo>
                      <a:pt x="44" y="18"/>
                      <a:pt x="46" y="16"/>
                      <a:pt x="48" y="14"/>
                    </a:cubicBezTo>
                    <a:cubicBezTo>
                      <a:pt x="52" y="9"/>
                      <a:pt x="55" y="3"/>
                      <a:pt x="61" y="1"/>
                    </a:cubicBezTo>
                    <a:cubicBezTo>
                      <a:pt x="64" y="0"/>
                      <a:pt x="68" y="0"/>
                      <a:pt x="71" y="2"/>
                    </a:cubicBezTo>
                    <a:cubicBezTo>
                      <a:pt x="74" y="4"/>
                      <a:pt x="76" y="7"/>
                      <a:pt x="77" y="11"/>
                    </a:cubicBezTo>
                    <a:cubicBezTo>
                      <a:pt x="77" y="16"/>
                      <a:pt x="76" y="22"/>
                      <a:pt x="75" y="27"/>
                    </a:cubicBezTo>
                    <a:cubicBezTo>
                      <a:pt x="74" y="31"/>
                      <a:pt x="74" y="34"/>
                      <a:pt x="73" y="38"/>
                    </a:cubicBezTo>
                    <a:cubicBezTo>
                      <a:pt x="72" y="41"/>
                      <a:pt x="72" y="45"/>
                      <a:pt x="71" y="48"/>
                    </a:cubicBezTo>
                    <a:cubicBezTo>
                      <a:pt x="71" y="54"/>
                      <a:pt x="70" y="61"/>
                      <a:pt x="70" y="68"/>
                    </a:cubicBezTo>
                    <a:cubicBezTo>
                      <a:pt x="70" y="73"/>
                      <a:pt x="69" y="78"/>
                      <a:pt x="69" y="83"/>
                    </a:cubicBezTo>
                    <a:cubicBezTo>
                      <a:pt x="76" y="77"/>
                      <a:pt x="82" y="71"/>
                      <a:pt x="89" y="64"/>
                    </a:cubicBezTo>
                    <a:cubicBezTo>
                      <a:pt x="93" y="61"/>
                      <a:pt x="97" y="57"/>
                      <a:pt x="100" y="54"/>
                    </a:cubicBezTo>
                    <a:cubicBezTo>
                      <a:pt x="104" y="50"/>
                      <a:pt x="107" y="47"/>
                      <a:pt x="110" y="43"/>
                    </a:cubicBezTo>
                    <a:cubicBezTo>
                      <a:pt x="116" y="36"/>
                      <a:pt x="122" y="29"/>
                      <a:pt x="127" y="22"/>
                    </a:cubicBezTo>
                    <a:cubicBezTo>
                      <a:pt x="127" y="22"/>
                      <a:pt x="126" y="22"/>
                      <a:pt x="126" y="23"/>
                    </a:cubicBezTo>
                    <a:cubicBezTo>
                      <a:pt x="127" y="21"/>
                      <a:pt x="129" y="19"/>
                      <a:pt x="130" y="17"/>
                    </a:cubicBezTo>
                    <a:cubicBezTo>
                      <a:pt x="131" y="15"/>
                      <a:pt x="132" y="14"/>
                      <a:pt x="132" y="12"/>
                    </a:cubicBezTo>
                    <a:cubicBezTo>
                      <a:pt x="134" y="10"/>
                      <a:pt x="136" y="7"/>
                      <a:pt x="138" y="5"/>
                    </a:cubicBezTo>
                    <a:cubicBezTo>
                      <a:pt x="145" y="0"/>
                      <a:pt x="156" y="6"/>
                      <a:pt x="155" y="15"/>
                    </a:cubicBezTo>
                    <a:cubicBezTo>
                      <a:pt x="154" y="17"/>
                      <a:pt x="154" y="19"/>
                      <a:pt x="153" y="22"/>
                    </a:cubicBezTo>
                    <a:cubicBezTo>
                      <a:pt x="152" y="25"/>
                      <a:pt x="151" y="28"/>
                      <a:pt x="151" y="30"/>
                    </a:cubicBezTo>
                    <a:cubicBezTo>
                      <a:pt x="141" y="59"/>
                      <a:pt x="132" y="89"/>
                      <a:pt x="127" y="119"/>
                    </a:cubicBezTo>
                    <a:lnTo>
                      <a:pt x="127" y="118"/>
                    </a:lnTo>
                    <a:cubicBezTo>
                      <a:pt x="126" y="124"/>
                      <a:pt x="125" y="130"/>
                      <a:pt x="124" y="137"/>
                    </a:cubicBezTo>
                    <a:cubicBezTo>
                      <a:pt x="124" y="138"/>
                      <a:pt x="124" y="139"/>
                      <a:pt x="124" y="140"/>
                    </a:cubicBezTo>
                    <a:cubicBezTo>
                      <a:pt x="124" y="145"/>
                      <a:pt x="120" y="151"/>
                      <a:pt x="114" y="151"/>
                    </a:cubicBezTo>
                    <a:cubicBezTo>
                      <a:pt x="109" y="151"/>
                      <a:pt x="103" y="146"/>
                      <a:pt x="103" y="140"/>
                    </a:cubicBezTo>
                    <a:cubicBezTo>
                      <a:pt x="103" y="134"/>
                      <a:pt x="105" y="127"/>
                      <a:pt x="106" y="121"/>
                    </a:cubicBezTo>
                    <a:cubicBezTo>
                      <a:pt x="107" y="116"/>
                      <a:pt x="107" y="112"/>
                      <a:pt x="109" y="106"/>
                    </a:cubicBezTo>
                    <a:cubicBezTo>
                      <a:pt x="110" y="98"/>
                      <a:pt x="113" y="89"/>
                      <a:pt x="115" y="80"/>
                    </a:cubicBezTo>
                    <a:cubicBezTo>
                      <a:pt x="117" y="74"/>
                      <a:pt x="119" y="67"/>
                      <a:pt x="120" y="60"/>
                    </a:cubicBezTo>
                    <a:lnTo>
                      <a:pt x="120" y="61"/>
                    </a:lnTo>
                    <a:cubicBezTo>
                      <a:pt x="116" y="65"/>
                      <a:pt x="112" y="70"/>
                      <a:pt x="107" y="74"/>
                    </a:cubicBezTo>
                    <a:cubicBezTo>
                      <a:pt x="100" y="81"/>
                      <a:pt x="92" y="88"/>
                      <a:pt x="84" y="96"/>
                    </a:cubicBezTo>
                    <a:cubicBezTo>
                      <a:pt x="79" y="99"/>
                      <a:pt x="75" y="103"/>
                      <a:pt x="71" y="107"/>
                    </a:cubicBezTo>
                    <a:cubicBezTo>
                      <a:pt x="70" y="108"/>
                      <a:pt x="69" y="109"/>
                      <a:pt x="68" y="110"/>
                    </a:cubicBezTo>
                    <a:cubicBezTo>
                      <a:pt x="68" y="117"/>
                      <a:pt x="68" y="124"/>
                      <a:pt x="68" y="131"/>
                    </a:cubicBezTo>
                    <a:cubicBezTo>
                      <a:pt x="68" y="137"/>
                      <a:pt x="68" y="143"/>
                      <a:pt x="67" y="149"/>
                    </a:cubicBezTo>
                    <a:cubicBezTo>
                      <a:pt x="67" y="152"/>
                      <a:pt x="67" y="154"/>
                      <a:pt x="67" y="157"/>
                    </a:cubicBezTo>
                    <a:cubicBezTo>
                      <a:pt x="66" y="162"/>
                      <a:pt x="66" y="167"/>
                      <a:pt x="64" y="173"/>
                    </a:cubicBezTo>
                    <a:cubicBezTo>
                      <a:pt x="63" y="176"/>
                      <a:pt x="61" y="179"/>
                      <a:pt x="59" y="181"/>
                    </a:cubicBezTo>
                    <a:cubicBezTo>
                      <a:pt x="57" y="183"/>
                      <a:pt x="55" y="186"/>
                      <a:pt x="53" y="187"/>
                    </a:cubicBezTo>
                    <a:cubicBezTo>
                      <a:pt x="48" y="190"/>
                      <a:pt x="43" y="191"/>
                      <a:pt x="38" y="191"/>
                    </a:cubicBezTo>
                    <a:cubicBezTo>
                      <a:pt x="36" y="191"/>
                      <a:pt x="35" y="191"/>
                      <a:pt x="34" y="19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6"/>
              <p:cNvSpPr/>
              <p:nvPr/>
            </p:nvSpPr>
            <p:spPr>
              <a:xfrm>
                <a:off x="1062000" y="2877120"/>
                <a:ext cx="8640" cy="8640"/>
              </a:xfrm>
              <a:custGeom>
                <a:rect b="b" l="l" r="r" t="t"/>
                <a:pathLst>
                  <a:path extrusionOk="0" h="24" w="24">
                    <a:moveTo>
                      <a:pt x="0" y="11"/>
                    </a:moveTo>
                    <a:cubicBezTo>
                      <a:pt x="0" y="5"/>
                      <a:pt x="5" y="0"/>
                      <a:pt x="12" y="0"/>
                    </a:cubicBezTo>
                    <a:cubicBezTo>
                      <a:pt x="18" y="0"/>
                      <a:pt x="23" y="4"/>
                      <a:pt x="23" y="11"/>
                    </a:cubicBezTo>
                    <a:cubicBezTo>
                      <a:pt x="23" y="17"/>
                      <a:pt x="18" y="23"/>
                      <a:pt x="12" y="23"/>
                    </a:cubicBezTo>
                    <a:cubicBezTo>
                      <a:pt x="5" y="23"/>
                      <a:pt x="0" y="18"/>
                      <a:pt x="0" y="1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6"/>
              <p:cNvSpPr/>
              <p:nvPr/>
            </p:nvSpPr>
            <p:spPr>
              <a:xfrm>
                <a:off x="1062720" y="2887200"/>
                <a:ext cx="48960" cy="60120"/>
              </a:xfrm>
              <a:custGeom>
                <a:rect b="b" l="l" r="r" t="t"/>
                <a:pathLst>
                  <a:path extrusionOk="0" h="167" w="136">
                    <a:moveTo>
                      <a:pt x="2" y="162"/>
                    </a:moveTo>
                    <a:cubicBezTo>
                      <a:pt x="0" y="160"/>
                      <a:pt x="0" y="158"/>
                      <a:pt x="0" y="156"/>
                    </a:cubicBezTo>
                    <a:cubicBezTo>
                      <a:pt x="0" y="153"/>
                      <a:pt x="0" y="151"/>
                      <a:pt x="1" y="149"/>
                    </a:cubicBezTo>
                    <a:cubicBezTo>
                      <a:pt x="2" y="146"/>
                      <a:pt x="3" y="142"/>
                      <a:pt x="4" y="139"/>
                    </a:cubicBezTo>
                    <a:cubicBezTo>
                      <a:pt x="5" y="135"/>
                      <a:pt x="7" y="130"/>
                      <a:pt x="8" y="124"/>
                    </a:cubicBezTo>
                    <a:cubicBezTo>
                      <a:pt x="11" y="113"/>
                      <a:pt x="14" y="102"/>
                      <a:pt x="17" y="91"/>
                    </a:cubicBezTo>
                    <a:cubicBezTo>
                      <a:pt x="19" y="80"/>
                      <a:pt x="22" y="70"/>
                      <a:pt x="25" y="59"/>
                    </a:cubicBezTo>
                    <a:cubicBezTo>
                      <a:pt x="28" y="48"/>
                      <a:pt x="32" y="38"/>
                      <a:pt x="36" y="27"/>
                    </a:cubicBezTo>
                    <a:cubicBezTo>
                      <a:pt x="38" y="20"/>
                      <a:pt x="42" y="13"/>
                      <a:pt x="45" y="7"/>
                    </a:cubicBezTo>
                    <a:cubicBezTo>
                      <a:pt x="48" y="2"/>
                      <a:pt x="55" y="0"/>
                      <a:pt x="60" y="3"/>
                    </a:cubicBezTo>
                    <a:cubicBezTo>
                      <a:pt x="65" y="5"/>
                      <a:pt x="67" y="12"/>
                      <a:pt x="64" y="18"/>
                    </a:cubicBezTo>
                    <a:cubicBezTo>
                      <a:pt x="63" y="20"/>
                      <a:pt x="61" y="22"/>
                      <a:pt x="60" y="25"/>
                    </a:cubicBezTo>
                    <a:lnTo>
                      <a:pt x="60" y="24"/>
                    </a:lnTo>
                    <a:cubicBezTo>
                      <a:pt x="57" y="31"/>
                      <a:pt x="54" y="39"/>
                      <a:pt x="51" y="46"/>
                    </a:cubicBezTo>
                    <a:cubicBezTo>
                      <a:pt x="50" y="50"/>
                      <a:pt x="48" y="54"/>
                      <a:pt x="47" y="59"/>
                    </a:cubicBezTo>
                    <a:cubicBezTo>
                      <a:pt x="45" y="64"/>
                      <a:pt x="43" y="69"/>
                      <a:pt x="42" y="74"/>
                    </a:cubicBezTo>
                    <a:cubicBezTo>
                      <a:pt x="41" y="78"/>
                      <a:pt x="40" y="81"/>
                      <a:pt x="39" y="84"/>
                    </a:cubicBezTo>
                    <a:cubicBezTo>
                      <a:pt x="44" y="77"/>
                      <a:pt x="50" y="71"/>
                      <a:pt x="56" y="65"/>
                    </a:cubicBezTo>
                    <a:cubicBezTo>
                      <a:pt x="63" y="56"/>
                      <a:pt x="71" y="48"/>
                      <a:pt x="79" y="40"/>
                    </a:cubicBezTo>
                    <a:cubicBezTo>
                      <a:pt x="83" y="36"/>
                      <a:pt x="87" y="33"/>
                      <a:pt x="92" y="31"/>
                    </a:cubicBezTo>
                    <a:cubicBezTo>
                      <a:pt x="98" y="28"/>
                      <a:pt x="104" y="28"/>
                      <a:pt x="110" y="31"/>
                    </a:cubicBezTo>
                    <a:cubicBezTo>
                      <a:pt x="116" y="32"/>
                      <a:pt x="121" y="37"/>
                      <a:pt x="124" y="42"/>
                    </a:cubicBezTo>
                    <a:cubicBezTo>
                      <a:pt x="128" y="47"/>
                      <a:pt x="131" y="53"/>
                      <a:pt x="132" y="60"/>
                    </a:cubicBezTo>
                    <a:cubicBezTo>
                      <a:pt x="134" y="66"/>
                      <a:pt x="134" y="72"/>
                      <a:pt x="135" y="79"/>
                    </a:cubicBezTo>
                    <a:cubicBezTo>
                      <a:pt x="135" y="86"/>
                      <a:pt x="134" y="93"/>
                      <a:pt x="134" y="101"/>
                    </a:cubicBezTo>
                    <a:cubicBezTo>
                      <a:pt x="133" y="105"/>
                      <a:pt x="132" y="109"/>
                      <a:pt x="132" y="113"/>
                    </a:cubicBezTo>
                    <a:cubicBezTo>
                      <a:pt x="131" y="115"/>
                      <a:pt x="131" y="118"/>
                      <a:pt x="130" y="121"/>
                    </a:cubicBezTo>
                    <a:cubicBezTo>
                      <a:pt x="128" y="131"/>
                      <a:pt x="125" y="142"/>
                      <a:pt x="121" y="153"/>
                    </a:cubicBezTo>
                    <a:cubicBezTo>
                      <a:pt x="119" y="158"/>
                      <a:pt x="113" y="161"/>
                      <a:pt x="107" y="159"/>
                    </a:cubicBezTo>
                    <a:cubicBezTo>
                      <a:pt x="102" y="156"/>
                      <a:pt x="99" y="151"/>
                      <a:pt x="102" y="145"/>
                    </a:cubicBezTo>
                    <a:cubicBezTo>
                      <a:pt x="103" y="142"/>
                      <a:pt x="103" y="139"/>
                      <a:pt x="104" y="137"/>
                    </a:cubicBezTo>
                    <a:cubicBezTo>
                      <a:pt x="107" y="130"/>
                      <a:pt x="109" y="123"/>
                      <a:pt x="110" y="115"/>
                    </a:cubicBezTo>
                    <a:cubicBezTo>
                      <a:pt x="110" y="116"/>
                      <a:pt x="110" y="116"/>
                      <a:pt x="110" y="116"/>
                    </a:cubicBezTo>
                    <a:cubicBezTo>
                      <a:pt x="112" y="107"/>
                      <a:pt x="113" y="98"/>
                      <a:pt x="114" y="89"/>
                    </a:cubicBezTo>
                    <a:lnTo>
                      <a:pt x="114" y="90"/>
                    </a:lnTo>
                    <a:cubicBezTo>
                      <a:pt x="114" y="85"/>
                      <a:pt x="114" y="81"/>
                      <a:pt x="114" y="77"/>
                    </a:cubicBezTo>
                    <a:cubicBezTo>
                      <a:pt x="114" y="73"/>
                      <a:pt x="113" y="70"/>
                      <a:pt x="113" y="67"/>
                    </a:cubicBezTo>
                    <a:cubicBezTo>
                      <a:pt x="112" y="65"/>
                      <a:pt x="111" y="63"/>
                      <a:pt x="111" y="61"/>
                    </a:cubicBezTo>
                    <a:cubicBezTo>
                      <a:pt x="110" y="59"/>
                      <a:pt x="110" y="58"/>
                      <a:pt x="109" y="57"/>
                    </a:cubicBezTo>
                    <a:cubicBezTo>
                      <a:pt x="109" y="56"/>
                      <a:pt x="109" y="56"/>
                      <a:pt x="108" y="55"/>
                    </a:cubicBezTo>
                    <a:cubicBezTo>
                      <a:pt x="107" y="54"/>
                      <a:pt x="107" y="53"/>
                      <a:pt x="106" y="52"/>
                    </a:cubicBezTo>
                    <a:cubicBezTo>
                      <a:pt x="106" y="52"/>
                      <a:pt x="105" y="52"/>
                      <a:pt x="104" y="51"/>
                    </a:cubicBezTo>
                    <a:lnTo>
                      <a:pt x="104" y="50"/>
                    </a:lnTo>
                    <a:lnTo>
                      <a:pt x="104" y="51"/>
                    </a:lnTo>
                    <a:cubicBezTo>
                      <a:pt x="104" y="51"/>
                      <a:pt x="105" y="51"/>
                      <a:pt x="105" y="52"/>
                    </a:cubicBezTo>
                    <a:cubicBezTo>
                      <a:pt x="104" y="51"/>
                      <a:pt x="104" y="51"/>
                      <a:pt x="104" y="50"/>
                    </a:cubicBezTo>
                    <a:lnTo>
                      <a:pt x="103" y="50"/>
                    </a:lnTo>
                    <a:lnTo>
                      <a:pt x="102" y="50"/>
                    </a:lnTo>
                    <a:lnTo>
                      <a:pt x="102" y="49"/>
                    </a:lnTo>
                    <a:cubicBezTo>
                      <a:pt x="101" y="49"/>
                      <a:pt x="101" y="49"/>
                      <a:pt x="101" y="49"/>
                    </a:cubicBezTo>
                    <a:lnTo>
                      <a:pt x="100" y="49"/>
                    </a:lnTo>
                    <a:cubicBezTo>
                      <a:pt x="100" y="50"/>
                      <a:pt x="100" y="50"/>
                      <a:pt x="100" y="50"/>
                    </a:cubicBezTo>
                    <a:cubicBezTo>
                      <a:pt x="99" y="50"/>
                      <a:pt x="99" y="50"/>
                      <a:pt x="99" y="50"/>
                    </a:cubicBezTo>
                    <a:lnTo>
                      <a:pt x="98" y="50"/>
                    </a:lnTo>
                    <a:cubicBezTo>
                      <a:pt x="96" y="52"/>
                      <a:pt x="95" y="53"/>
                      <a:pt x="93" y="54"/>
                    </a:cubicBezTo>
                    <a:cubicBezTo>
                      <a:pt x="83" y="63"/>
                      <a:pt x="75" y="72"/>
                      <a:pt x="65" y="82"/>
                    </a:cubicBezTo>
                    <a:cubicBezTo>
                      <a:pt x="64" y="85"/>
                      <a:pt x="62" y="87"/>
                      <a:pt x="60" y="89"/>
                    </a:cubicBezTo>
                    <a:cubicBezTo>
                      <a:pt x="58" y="92"/>
                      <a:pt x="56" y="94"/>
                      <a:pt x="54" y="96"/>
                    </a:cubicBezTo>
                    <a:cubicBezTo>
                      <a:pt x="51" y="101"/>
                      <a:pt x="47" y="106"/>
                      <a:pt x="43" y="112"/>
                    </a:cubicBezTo>
                    <a:cubicBezTo>
                      <a:pt x="39" y="119"/>
                      <a:pt x="34" y="126"/>
                      <a:pt x="30" y="134"/>
                    </a:cubicBezTo>
                    <a:cubicBezTo>
                      <a:pt x="27" y="140"/>
                      <a:pt x="24" y="146"/>
                      <a:pt x="22" y="153"/>
                    </a:cubicBezTo>
                    <a:cubicBezTo>
                      <a:pt x="21" y="155"/>
                      <a:pt x="21" y="156"/>
                      <a:pt x="21" y="158"/>
                    </a:cubicBezTo>
                    <a:cubicBezTo>
                      <a:pt x="19" y="162"/>
                      <a:pt x="17" y="165"/>
                      <a:pt x="13" y="166"/>
                    </a:cubicBezTo>
                    <a:cubicBezTo>
                      <a:pt x="12" y="166"/>
                      <a:pt x="11" y="166"/>
                      <a:pt x="10" y="166"/>
                    </a:cubicBezTo>
                    <a:cubicBezTo>
                      <a:pt x="7" y="166"/>
                      <a:pt x="4" y="165"/>
                      <a:pt x="2" y="16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6"/>
              <p:cNvSpPr/>
              <p:nvPr/>
            </p:nvSpPr>
            <p:spPr>
              <a:xfrm>
                <a:off x="1114920" y="2892240"/>
                <a:ext cx="66240" cy="129240"/>
              </a:xfrm>
              <a:custGeom>
                <a:rect b="b" l="l" r="r" t="t"/>
                <a:pathLst>
                  <a:path extrusionOk="0" h="359" w="184">
                    <a:moveTo>
                      <a:pt x="25" y="338"/>
                    </a:moveTo>
                    <a:cubicBezTo>
                      <a:pt x="26" y="338"/>
                      <a:pt x="26" y="338"/>
                      <a:pt x="27" y="338"/>
                    </a:cubicBezTo>
                    <a:lnTo>
                      <a:pt x="28" y="338"/>
                    </a:lnTo>
                    <a:cubicBezTo>
                      <a:pt x="28" y="337"/>
                      <a:pt x="30" y="336"/>
                      <a:pt x="30" y="336"/>
                    </a:cubicBezTo>
                    <a:cubicBezTo>
                      <a:pt x="31" y="335"/>
                      <a:pt x="31" y="335"/>
                      <a:pt x="31" y="335"/>
                    </a:cubicBezTo>
                    <a:cubicBezTo>
                      <a:pt x="33" y="333"/>
                      <a:pt x="34" y="331"/>
                      <a:pt x="35" y="329"/>
                    </a:cubicBezTo>
                    <a:cubicBezTo>
                      <a:pt x="37" y="327"/>
                      <a:pt x="39" y="324"/>
                      <a:pt x="40" y="321"/>
                    </a:cubicBezTo>
                    <a:cubicBezTo>
                      <a:pt x="42" y="317"/>
                      <a:pt x="44" y="312"/>
                      <a:pt x="45" y="308"/>
                    </a:cubicBezTo>
                    <a:cubicBezTo>
                      <a:pt x="51" y="293"/>
                      <a:pt x="53" y="277"/>
                      <a:pt x="56" y="261"/>
                    </a:cubicBezTo>
                    <a:cubicBezTo>
                      <a:pt x="56" y="262"/>
                      <a:pt x="56" y="262"/>
                      <a:pt x="56" y="262"/>
                    </a:cubicBezTo>
                    <a:cubicBezTo>
                      <a:pt x="58" y="252"/>
                      <a:pt x="59" y="242"/>
                      <a:pt x="61" y="232"/>
                    </a:cubicBezTo>
                    <a:cubicBezTo>
                      <a:pt x="61" y="231"/>
                      <a:pt x="62" y="229"/>
                      <a:pt x="62" y="228"/>
                    </a:cubicBezTo>
                    <a:cubicBezTo>
                      <a:pt x="55" y="236"/>
                      <a:pt x="49" y="243"/>
                      <a:pt x="44" y="251"/>
                    </a:cubicBezTo>
                    <a:cubicBezTo>
                      <a:pt x="40" y="258"/>
                      <a:pt x="37" y="264"/>
                      <a:pt x="33" y="270"/>
                    </a:cubicBezTo>
                    <a:lnTo>
                      <a:pt x="33" y="269"/>
                    </a:lnTo>
                    <a:cubicBezTo>
                      <a:pt x="31" y="275"/>
                      <a:pt x="28" y="281"/>
                      <a:pt x="26" y="287"/>
                    </a:cubicBezTo>
                    <a:cubicBezTo>
                      <a:pt x="24" y="292"/>
                      <a:pt x="23" y="297"/>
                      <a:pt x="22" y="303"/>
                    </a:cubicBezTo>
                    <a:cubicBezTo>
                      <a:pt x="21" y="307"/>
                      <a:pt x="21" y="310"/>
                      <a:pt x="21" y="314"/>
                    </a:cubicBezTo>
                    <a:cubicBezTo>
                      <a:pt x="21" y="318"/>
                      <a:pt x="21" y="321"/>
                      <a:pt x="21" y="325"/>
                    </a:cubicBezTo>
                    <a:cubicBezTo>
                      <a:pt x="21" y="327"/>
                      <a:pt x="21" y="329"/>
                      <a:pt x="21" y="330"/>
                    </a:cubicBezTo>
                    <a:cubicBezTo>
                      <a:pt x="22" y="331"/>
                      <a:pt x="22" y="332"/>
                      <a:pt x="23" y="333"/>
                    </a:cubicBezTo>
                    <a:cubicBezTo>
                      <a:pt x="23" y="334"/>
                      <a:pt x="23" y="334"/>
                      <a:pt x="23" y="335"/>
                    </a:cubicBezTo>
                    <a:cubicBezTo>
                      <a:pt x="23" y="335"/>
                      <a:pt x="24" y="336"/>
                      <a:pt x="24" y="337"/>
                    </a:cubicBezTo>
                    <a:lnTo>
                      <a:pt x="25" y="338"/>
                    </a:lnTo>
                    <a:moveTo>
                      <a:pt x="15" y="355"/>
                    </a:moveTo>
                    <a:cubicBezTo>
                      <a:pt x="10" y="352"/>
                      <a:pt x="6" y="346"/>
                      <a:pt x="4" y="340"/>
                    </a:cubicBezTo>
                    <a:cubicBezTo>
                      <a:pt x="2" y="335"/>
                      <a:pt x="1" y="329"/>
                      <a:pt x="1" y="324"/>
                    </a:cubicBezTo>
                    <a:cubicBezTo>
                      <a:pt x="0" y="316"/>
                      <a:pt x="1" y="309"/>
                      <a:pt x="2" y="301"/>
                    </a:cubicBezTo>
                    <a:cubicBezTo>
                      <a:pt x="5" y="287"/>
                      <a:pt x="10" y="274"/>
                      <a:pt x="16" y="261"/>
                    </a:cubicBezTo>
                    <a:cubicBezTo>
                      <a:pt x="23" y="248"/>
                      <a:pt x="31" y="237"/>
                      <a:pt x="40" y="225"/>
                    </a:cubicBezTo>
                    <a:cubicBezTo>
                      <a:pt x="48" y="215"/>
                      <a:pt x="57" y="205"/>
                      <a:pt x="66" y="195"/>
                    </a:cubicBezTo>
                    <a:cubicBezTo>
                      <a:pt x="67" y="186"/>
                      <a:pt x="69" y="176"/>
                      <a:pt x="71" y="166"/>
                    </a:cubicBezTo>
                    <a:cubicBezTo>
                      <a:pt x="71" y="162"/>
                      <a:pt x="72" y="158"/>
                      <a:pt x="73" y="155"/>
                    </a:cubicBezTo>
                    <a:cubicBezTo>
                      <a:pt x="74" y="148"/>
                      <a:pt x="75" y="141"/>
                      <a:pt x="77" y="134"/>
                    </a:cubicBezTo>
                    <a:cubicBezTo>
                      <a:pt x="77" y="128"/>
                      <a:pt x="79" y="122"/>
                      <a:pt x="80" y="117"/>
                    </a:cubicBezTo>
                    <a:cubicBezTo>
                      <a:pt x="82" y="112"/>
                      <a:pt x="83" y="107"/>
                      <a:pt x="84" y="102"/>
                    </a:cubicBezTo>
                    <a:cubicBezTo>
                      <a:pt x="85" y="99"/>
                      <a:pt x="85" y="97"/>
                      <a:pt x="86" y="95"/>
                    </a:cubicBezTo>
                    <a:lnTo>
                      <a:pt x="86" y="96"/>
                    </a:lnTo>
                    <a:cubicBezTo>
                      <a:pt x="87" y="93"/>
                      <a:pt x="88" y="91"/>
                      <a:pt x="88" y="88"/>
                    </a:cubicBezTo>
                    <a:cubicBezTo>
                      <a:pt x="84" y="93"/>
                      <a:pt x="80" y="96"/>
                      <a:pt x="76" y="100"/>
                    </a:cubicBezTo>
                    <a:cubicBezTo>
                      <a:pt x="71" y="105"/>
                      <a:pt x="67" y="109"/>
                      <a:pt x="62" y="113"/>
                    </a:cubicBezTo>
                    <a:cubicBezTo>
                      <a:pt x="56" y="116"/>
                      <a:pt x="51" y="120"/>
                      <a:pt x="45" y="121"/>
                    </a:cubicBezTo>
                    <a:cubicBezTo>
                      <a:pt x="39" y="122"/>
                      <a:pt x="33" y="122"/>
                      <a:pt x="28" y="118"/>
                    </a:cubicBezTo>
                    <a:cubicBezTo>
                      <a:pt x="24" y="115"/>
                      <a:pt x="22" y="111"/>
                      <a:pt x="21" y="106"/>
                    </a:cubicBezTo>
                    <a:cubicBezTo>
                      <a:pt x="21" y="102"/>
                      <a:pt x="21" y="97"/>
                      <a:pt x="23" y="92"/>
                    </a:cubicBezTo>
                    <a:cubicBezTo>
                      <a:pt x="24" y="87"/>
                      <a:pt x="25" y="82"/>
                      <a:pt x="27" y="77"/>
                    </a:cubicBezTo>
                    <a:cubicBezTo>
                      <a:pt x="28" y="72"/>
                      <a:pt x="29" y="68"/>
                      <a:pt x="31" y="64"/>
                    </a:cubicBezTo>
                    <a:cubicBezTo>
                      <a:pt x="32" y="59"/>
                      <a:pt x="34" y="54"/>
                      <a:pt x="37" y="49"/>
                    </a:cubicBezTo>
                    <a:cubicBezTo>
                      <a:pt x="41" y="36"/>
                      <a:pt x="46" y="24"/>
                      <a:pt x="55" y="14"/>
                    </a:cubicBezTo>
                    <a:cubicBezTo>
                      <a:pt x="58" y="11"/>
                      <a:pt x="60" y="10"/>
                      <a:pt x="62" y="8"/>
                    </a:cubicBezTo>
                    <a:cubicBezTo>
                      <a:pt x="65" y="7"/>
                      <a:pt x="67" y="6"/>
                      <a:pt x="70" y="7"/>
                    </a:cubicBezTo>
                    <a:cubicBezTo>
                      <a:pt x="73" y="7"/>
                      <a:pt x="76" y="8"/>
                      <a:pt x="78" y="10"/>
                    </a:cubicBezTo>
                    <a:cubicBezTo>
                      <a:pt x="80" y="11"/>
                      <a:pt x="81" y="13"/>
                      <a:pt x="82" y="15"/>
                    </a:cubicBezTo>
                    <a:cubicBezTo>
                      <a:pt x="83" y="17"/>
                      <a:pt x="83" y="18"/>
                      <a:pt x="84" y="19"/>
                    </a:cubicBezTo>
                    <a:cubicBezTo>
                      <a:pt x="87" y="24"/>
                      <a:pt x="83" y="31"/>
                      <a:pt x="78" y="33"/>
                    </a:cubicBezTo>
                    <a:cubicBezTo>
                      <a:pt x="74" y="35"/>
                      <a:pt x="71" y="34"/>
                      <a:pt x="68" y="32"/>
                    </a:cubicBezTo>
                    <a:cubicBezTo>
                      <a:pt x="67" y="32"/>
                      <a:pt x="67" y="33"/>
                      <a:pt x="67" y="33"/>
                    </a:cubicBezTo>
                    <a:cubicBezTo>
                      <a:pt x="65" y="37"/>
                      <a:pt x="63" y="40"/>
                      <a:pt x="61" y="44"/>
                    </a:cubicBezTo>
                    <a:cubicBezTo>
                      <a:pt x="56" y="53"/>
                      <a:pt x="53" y="63"/>
                      <a:pt x="50" y="72"/>
                    </a:cubicBezTo>
                    <a:cubicBezTo>
                      <a:pt x="48" y="75"/>
                      <a:pt x="47" y="79"/>
                      <a:pt x="46" y="84"/>
                    </a:cubicBezTo>
                    <a:cubicBezTo>
                      <a:pt x="45" y="88"/>
                      <a:pt x="44" y="93"/>
                      <a:pt x="43" y="98"/>
                    </a:cubicBezTo>
                    <a:cubicBezTo>
                      <a:pt x="42" y="98"/>
                      <a:pt x="42" y="99"/>
                      <a:pt x="42" y="100"/>
                    </a:cubicBezTo>
                    <a:cubicBezTo>
                      <a:pt x="43" y="99"/>
                      <a:pt x="44" y="99"/>
                      <a:pt x="44" y="99"/>
                    </a:cubicBezTo>
                    <a:cubicBezTo>
                      <a:pt x="46" y="98"/>
                      <a:pt x="48" y="96"/>
                      <a:pt x="51" y="95"/>
                    </a:cubicBezTo>
                    <a:cubicBezTo>
                      <a:pt x="54" y="93"/>
                      <a:pt x="58" y="90"/>
                      <a:pt x="61" y="87"/>
                    </a:cubicBezTo>
                    <a:cubicBezTo>
                      <a:pt x="70" y="79"/>
                      <a:pt x="78" y="70"/>
                      <a:pt x="86" y="61"/>
                    </a:cubicBezTo>
                    <a:cubicBezTo>
                      <a:pt x="91" y="54"/>
                      <a:pt x="96" y="49"/>
                      <a:pt x="101" y="42"/>
                    </a:cubicBezTo>
                    <a:cubicBezTo>
                      <a:pt x="106" y="35"/>
                      <a:pt x="111" y="28"/>
                      <a:pt x="116" y="20"/>
                    </a:cubicBezTo>
                    <a:cubicBezTo>
                      <a:pt x="116" y="21"/>
                      <a:pt x="116" y="21"/>
                      <a:pt x="115" y="21"/>
                    </a:cubicBezTo>
                    <a:cubicBezTo>
                      <a:pt x="119" y="16"/>
                      <a:pt x="122" y="10"/>
                      <a:pt x="126" y="5"/>
                    </a:cubicBezTo>
                    <a:cubicBezTo>
                      <a:pt x="129" y="1"/>
                      <a:pt x="135" y="0"/>
                      <a:pt x="139" y="2"/>
                    </a:cubicBezTo>
                    <a:cubicBezTo>
                      <a:pt x="144" y="5"/>
                      <a:pt x="145" y="11"/>
                      <a:pt x="143" y="16"/>
                    </a:cubicBezTo>
                    <a:cubicBezTo>
                      <a:pt x="140" y="19"/>
                      <a:pt x="138" y="24"/>
                      <a:pt x="136" y="27"/>
                    </a:cubicBezTo>
                    <a:cubicBezTo>
                      <a:pt x="134" y="30"/>
                      <a:pt x="133" y="32"/>
                      <a:pt x="132" y="35"/>
                    </a:cubicBezTo>
                    <a:cubicBezTo>
                      <a:pt x="129" y="41"/>
                      <a:pt x="126" y="46"/>
                      <a:pt x="123" y="52"/>
                    </a:cubicBezTo>
                    <a:cubicBezTo>
                      <a:pt x="120" y="60"/>
                      <a:pt x="117" y="67"/>
                      <a:pt x="113" y="75"/>
                    </a:cubicBezTo>
                    <a:cubicBezTo>
                      <a:pt x="111" y="84"/>
                      <a:pt x="108" y="93"/>
                      <a:pt x="105" y="102"/>
                    </a:cubicBezTo>
                    <a:cubicBezTo>
                      <a:pt x="104" y="103"/>
                      <a:pt x="104" y="104"/>
                      <a:pt x="104" y="106"/>
                    </a:cubicBezTo>
                    <a:cubicBezTo>
                      <a:pt x="102" y="109"/>
                      <a:pt x="101" y="113"/>
                      <a:pt x="100" y="117"/>
                    </a:cubicBezTo>
                    <a:cubicBezTo>
                      <a:pt x="99" y="121"/>
                      <a:pt x="98" y="125"/>
                      <a:pt x="97" y="128"/>
                    </a:cubicBezTo>
                    <a:cubicBezTo>
                      <a:pt x="97" y="130"/>
                      <a:pt x="97" y="131"/>
                      <a:pt x="96" y="133"/>
                    </a:cubicBezTo>
                    <a:cubicBezTo>
                      <a:pt x="94" y="144"/>
                      <a:pt x="92" y="155"/>
                      <a:pt x="90" y="167"/>
                    </a:cubicBezTo>
                    <a:cubicBezTo>
                      <a:pt x="89" y="169"/>
                      <a:pt x="89" y="172"/>
                      <a:pt x="88" y="175"/>
                    </a:cubicBezTo>
                    <a:cubicBezTo>
                      <a:pt x="92" y="171"/>
                      <a:pt x="97" y="167"/>
                      <a:pt x="101" y="163"/>
                    </a:cubicBezTo>
                    <a:cubicBezTo>
                      <a:pt x="110" y="155"/>
                      <a:pt x="119" y="148"/>
                      <a:pt x="129" y="140"/>
                    </a:cubicBezTo>
                    <a:cubicBezTo>
                      <a:pt x="142" y="128"/>
                      <a:pt x="155" y="117"/>
                      <a:pt x="169" y="105"/>
                    </a:cubicBezTo>
                    <a:cubicBezTo>
                      <a:pt x="172" y="102"/>
                      <a:pt x="178" y="103"/>
                      <a:pt x="180" y="107"/>
                    </a:cubicBezTo>
                    <a:cubicBezTo>
                      <a:pt x="183" y="110"/>
                      <a:pt x="182" y="116"/>
                      <a:pt x="179" y="118"/>
                    </a:cubicBezTo>
                    <a:lnTo>
                      <a:pt x="178" y="119"/>
                    </a:lnTo>
                    <a:cubicBezTo>
                      <a:pt x="177" y="120"/>
                      <a:pt x="175" y="121"/>
                      <a:pt x="174" y="123"/>
                    </a:cubicBezTo>
                    <a:cubicBezTo>
                      <a:pt x="171" y="125"/>
                      <a:pt x="168" y="128"/>
                      <a:pt x="164" y="131"/>
                    </a:cubicBezTo>
                    <a:cubicBezTo>
                      <a:pt x="161" y="134"/>
                      <a:pt x="157" y="137"/>
                      <a:pt x="154" y="141"/>
                    </a:cubicBezTo>
                    <a:lnTo>
                      <a:pt x="153" y="141"/>
                    </a:lnTo>
                    <a:cubicBezTo>
                      <a:pt x="152" y="142"/>
                      <a:pt x="152" y="142"/>
                      <a:pt x="151" y="143"/>
                    </a:cubicBezTo>
                    <a:lnTo>
                      <a:pt x="151" y="144"/>
                    </a:lnTo>
                    <a:cubicBezTo>
                      <a:pt x="150" y="144"/>
                      <a:pt x="148" y="145"/>
                      <a:pt x="147" y="146"/>
                    </a:cubicBezTo>
                    <a:cubicBezTo>
                      <a:pt x="146" y="147"/>
                      <a:pt x="145" y="148"/>
                      <a:pt x="144" y="149"/>
                    </a:cubicBezTo>
                    <a:lnTo>
                      <a:pt x="143" y="150"/>
                    </a:lnTo>
                    <a:cubicBezTo>
                      <a:pt x="143" y="150"/>
                      <a:pt x="142" y="151"/>
                      <a:pt x="141" y="151"/>
                    </a:cubicBezTo>
                    <a:lnTo>
                      <a:pt x="142" y="151"/>
                    </a:lnTo>
                    <a:cubicBezTo>
                      <a:pt x="141" y="152"/>
                      <a:pt x="140" y="153"/>
                      <a:pt x="139" y="154"/>
                    </a:cubicBezTo>
                    <a:cubicBezTo>
                      <a:pt x="138" y="155"/>
                      <a:pt x="137" y="155"/>
                      <a:pt x="136" y="156"/>
                    </a:cubicBezTo>
                    <a:cubicBezTo>
                      <a:pt x="135" y="158"/>
                      <a:pt x="133" y="159"/>
                      <a:pt x="132" y="160"/>
                    </a:cubicBezTo>
                    <a:lnTo>
                      <a:pt x="131" y="160"/>
                    </a:lnTo>
                    <a:lnTo>
                      <a:pt x="131" y="161"/>
                    </a:lnTo>
                    <a:cubicBezTo>
                      <a:pt x="130" y="162"/>
                      <a:pt x="129" y="163"/>
                      <a:pt x="128" y="163"/>
                    </a:cubicBezTo>
                    <a:cubicBezTo>
                      <a:pt x="126" y="166"/>
                      <a:pt x="123" y="168"/>
                      <a:pt x="120" y="170"/>
                    </a:cubicBezTo>
                    <a:lnTo>
                      <a:pt x="121" y="170"/>
                    </a:lnTo>
                    <a:cubicBezTo>
                      <a:pt x="120" y="170"/>
                      <a:pt x="120" y="170"/>
                      <a:pt x="119" y="171"/>
                    </a:cubicBezTo>
                    <a:cubicBezTo>
                      <a:pt x="118" y="172"/>
                      <a:pt x="118" y="173"/>
                      <a:pt x="116" y="174"/>
                    </a:cubicBezTo>
                    <a:cubicBezTo>
                      <a:pt x="116" y="173"/>
                      <a:pt x="117" y="173"/>
                      <a:pt x="117" y="173"/>
                    </a:cubicBezTo>
                    <a:cubicBezTo>
                      <a:pt x="116" y="173"/>
                      <a:pt x="116" y="174"/>
                      <a:pt x="116" y="174"/>
                    </a:cubicBezTo>
                    <a:cubicBezTo>
                      <a:pt x="115" y="175"/>
                      <a:pt x="115" y="176"/>
                      <a:pt x="113" y="176"/>
                    </a:cubicBezTo>
                    <a:lnTo>
                      <a:pt x="113" y="177"/>
                    </a:lnTo>
                    <a:cubicBezTo>
                      <a:pt x="113" y="176"/>
                      <a:pt x="113" y="176"/>
                      <a:pt x="113" y="176"/>
                    </a:cubicBezTo>
                    <a:cubicBezTo>
                      <a:pt x="104" y="185"/>
                      <a:pt x="94" y="194"/>
                      <a:pt x="84" y="204"/>
                    </a:cubicBezTo>
                    <a:cubicBezTo>
                      <a:pt x="83" y="213"/>
                      <a:pt x="81" y="223"/>
                      <a:pt x="80" y="232"/>
                    </a:cubicBezTo>
                    <a:cubicBezTo>
                      <a:pt x="78" y="242"/>
                      <a:pt x="76" y="253"/>
                      <a:pt x="74" y="262"/>
                    </a:cubicBezTo>
                    <a:cubicBezTo>
                      <a:pt x="74" y="266"/>
                      <a:pt x="73" y="271"/>
                      <a:pt x="72" y="275"/>
                    </a:cubicBezTo>
                    <a:cubicBezTo>
                      <a:pt x="71" y="281"/>
                      <a:pt x="70" y="287"/>
                      <a:pt x="69" y="293"/>
                    </a:cubicBezTo>
                    <a:cubicBezTo>
                      <a:pt x="65" y="306"/>
                      <a:pt x="62" y="320"/>
                      <a:pt x="55" y="332"/>
                    </a:cubicBezTo>
                    <a:cubicBezTo>
                      <a:pt x="53" y="338"/>
                      <a:pt x="49" y="343"/>
                      <a:pt x="45" y="347"/>
                    </a:cubicBezTo>
                    <a:cubicBezTo>
                      <a:pt x="41" y="352"/>
                      <a:pt x="37" y="356"/>
                      <a:pt x="31" y="357"/>
                    </a:cubicBezTo>
                    <a:cubicBezTo>
                      <a:pt x="29" y="357"/>
                      <a:pt x="27" y="358"/>
                      <a:pt x="25" y="358"/>
                    </a:cubicBezTo>
                    <a:cubicBezTo>
                      <a:pt x="22" y="358"/>
                      <a:pt x="18" y="357"/>
                      <a:pt x="15" y="35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6"/>
              <p:cNvSpPr/>
              <p:nvPr/>
            </p:nvSpPr>
            <p:spPr>
              <a:xfrm>
                <a:off x="699480" y="3146760"/>
                <a:ext cx="41760" cy="54000"/>
              </a:xfrm>
              <a:custGeom>
                <a:rect b="b" l="l" r="r" t="t"/>
                <a:pathLst>
                  <a:path extrusionOk="0" h="150" w="116">
                    <a:moveTo>
                      <a:pt x="95" y="144"/>
                    </a:moveTo>
                    <a:cubicBezTo>
                      <a:pt x="92" y="139"/>
                      <a:pt x="89" y="133"/>
                      <a:pt x="86" y="128"/>
                    </a:cubicBezTo>
                    <a:cubicBezTo>
                      <a:pt x="86" y="129"/>
                      <a:pt x="86" y="129"/>
                      <a:pt x="86" y="129"/>
                    </a:cubicBezTo>
                    <a:cubicBezTo>
                      <a:pt x="80" y="121"/>
                      <a:pt x="74" y="112"/>
                      <a:pt x="68" y="104"/>
                    </a:cubicBezTo>
                    <a:cubicBezTo>
                      <a:pt x="61" y="95"/>
                      <a:pt x="54" y="87"/>
                      <a:pt x="47" y="77"/>
                    </a:cubicBezTo>
                    <a:cubicBezTo>
                      <a:pt x="42" y="70"/>
                      <a:pt x="37" y="63"/>
                      <a:pt x="31" y="55"/>
                    </a:cubicBezTo>
                    <a:cubicBezTo>
                      <a:pt x="27" y="50"/>
                      <a:pt x="23" y="44"/>
                      <a:pt x="19" y="38"/>
                    </a:cubicBezTo>
                    <a:cubicBezTo>
                      <a:pt x="13" y="31"/>
                      <a:pt x="9" y="24"/>
                      <a:pt x="4" y="17"/>
                    </a:cubicBezTo>
                    <a:cubicBezTo>
                      <a:pt x="0" y="13"/>
                      <a:pt x="0" y="7"/>
                      <a:pt x="4" y="3"/>
                    </a:cubicBezTo>
                    <a:cubicBezTo>
                      <a:pt x="6" y="1"/>
                      <a:pt x="9" y="0"/>
                      <a:pt x="11" y="0"/>
                    </a:cubicBezTo>
                    <a:cubicBezTo>
                      <a:pt x="15" y="0"/>
                      <a:pt x="18" y="1"/>
                      <a:pt x="20" y="4"/>
                    </a:cubicBezTo>
                    <a:cubicBezTo>
                      <a:pt x="24" y="9"/>
                      <a:pt x="27" y="15"/>
                      <a:pt x="32" y="20"/>
                    </a:cubicBezTo>
                    <a:cubicBezTo>
                      <a:pt x="33" y="22"/>
                      <a:pt x="34" y="23"/>
                      <a:pt x="35" y="25"/>
                    </a:cubicBezTo>
                    <a:cubicBezTo>
                      <a:pt x="39" y="31"/>
                      <a:pt x="44" y="37"/>
                      <a:pt x="48" y="43"/>
                    </a:cubicBezTo>
                    <a:cubicBezTo>
                      <a:pt x="54" y="51"/>
                      <a:pt x="60" y="59"/>
                      <a:pt x="65" y="68"/>
                    </a:cubicBezTo>
                    <a:cubicBezTo>
                      <a:pt x="72" y="77"/>
                      <a:pt x="79" y="86"/>
                      <a:pt x="86" y="95"/>
                    </a:cubicBezTo>
                    <a:cubicBezTo>
                      <a:pt x="93" y="104"/>
                      <a:pt x="99" y="112"/>
                      <a:pt x="105" y="122"/>
                    </a:cubicBezTo>
                    <a:cubicBezTo>
                      <a:pt x="107" y="126"/>
                      <a:pt x="110" y="130"/>
                      <a:pt x="113" y="135"/>
                    </a:cubicBezTo>
                    <a:cubicBezTo>
                      <a:pt x="115" y="139"/>
                      <a:pt x="114" y="145"/>
                      <a:pt x="108" y="148"/>
                    </a:cubicBezTo>
                    <a:cubicBezTo>
                      <a:pt x="107" y="149"/>
                      <a:pt x="106" y="149"/>
                      <a:pt x="104" y="149"/>
                    </a:cubicBezTo>
                    <a:cubicBezTo>
                      <a:pt x="100" y="149"/>
                      <a:pt x="97" y="147"/>
                      <a:pt x="95" y="14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6"/>
              <p:cNvSpPr/>
              <p:nvPr/>
            </p:nvSpPr>
            <p:spPr>
              <a:xfrm>
                <a:off x="704160" y="3146400"/>
                <a:ext cx="48240" cy="60120"/>
              </a:xfrm>
              <a:custGeom>
                <a:rect b="b" l="l" r="r" t="t"/>
                <a:pathLst>
                  <a:path extrusionOk="0" h="167" w="134">
                    <a:moveTo>
                      <a:pt x="7" y="166"/>
                    </a:moveTo>
                    <a:cubicBezTo>
                      <a:pt x="2" y="163"/>
                      <a:pt x="0" y="157"/>
                      <a:pt x="3" y="152"/>
                    </a:cubicBezTo>
                    <a:cubicBezTo>
                      <a:pt x="9" y="140"/>
                      <a:pt x="15" y="129"/>
                      <a:pt x="21" y="118"/>
                    </a:cubicBezTo>
                    <a:cubicBezTo>
                      <a:pt x="27" y="108"/>
                      <a:pt x="33" y="99"/>
                      <a:pt x="40" y="89"/>
                    </a:cubicBezTo>
                    <a:cubicBezTo>
                      <a:pt x="45" y="81"/>
                      <a:pt x="51" y="72"/>
                      <a:pt x="56" y="64"/>
                    </a:cubicBezTo>
                    <a:cubicBezTo>
                      <a:pt x="60" y="58"/>
                      <a:pt x="64" y="53"/>
                      <a:pt x="68" y="47"/>
                    </a:cubicBezTo>
                    <a:cubicBezTo>
                      <a:pt x="71" y="43"/>
                      <a:pt x="74" y="38"/>
                      <a:pt x="78" y="33"/>
                    </a:cubicBezTo>
                    <a:cubicBezTo>
                      <a:pt x="83" y="28"/>
                      <a:pt x="87" y="22"/>
                      <a:pt x="93" y="17"/>
                    </a:cubicBezTo>
                    <a:cubicBezTo>
                      <a:pt x="97" y="13"/>
                      <a:pt x="101" y="10"/>
                      <a:pt x="105" y="7"/>
                    </a:cubicBezTo>
                    <a:cubicBezTo>
                      <a:pt x="109" y="5"/>
                      <a:pt x="114" y="3"/>
                      <a:pt x="119" y="2"/>
                    </a:cubicBezTo>
                    <a:cubicBezTo>
                      <a:pt x="125" y="0"/>
                      <a:pt x="130" y="4"/>
                      <a:pt x="132" y="9"/>
                    </a:cubicBezTo>
                    <a:cubicBezTo>
                      <a:pt x="133" y="15"/>
                      <a:pt x="130" y="21"/>
                      <a:pt x="125" y="22"/>
                    </a:cubicBezTo>
                    <a:cubicBezTo>
                      <a:pt x="123" y="22"/>
                      <a:pt x="121" y="23"/>
                      <a:pt x="119" y="24"/>
                    </a:cubicBezTo>
                    <a:cubicBezTo>
                      <a:pt x="118" y="24"/>
                      <a:pt x="117" y="25"/>
                      <a:pt x="116" y="25"/>
                    </a:cubicBezTo>
                    <a:cubicBezTo>
                      <a:pt x="115" y="26"/>
                      <a:pt x="114" y="26"/>
                      <a:pt x="113" y="27"/>
                    </a:cubicBezTo>
                    <a:cubicBezTo>
                      <a:pt x="111" y="28"/>
                      <a:pt x="110" y="29"/>
                      <a:pt x="109" y="31"/>
                    </a:cubicBezTo>
                    <a:cubicBezTo>
                      <a:pt x="105" y="33"/>
                      <a:pt x="102" y="36"/>
                      <a:pt x="99" y="40"/>
                    </a:cubicBezTo>
                    <a:cubicBezTo>
                      <a:pt x="100" y="40"/>
                      <a:pt x="100" y="40"/>
                      <a:pt x="100" y="39"/>
                    </a:cubicBezTo>
                    <a:cubicBezTo>
                      <a:pt x="85" y="57"/>
                      <a:pt x="72" y="76"/>
                      <a:pt x="59" y="95"/>
                    </a:cubicBezTo>
                    <a:cubicBezTo>
                      <a:pt x="59" y="96"/>
                      <a:pt x="58" y="97"/>
                      <a:pt x="58" y="97"/>
                    </a:cubicBezTo>
                    <a:cubicBezTo>
                      <a:pt x="56" y="99"/>
                      <a:pt x="55" y="101"/>
                      <a:pt x="54" y="103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53" y="103"/>
                      <a:pt x="52" y="105"/>
                      <a:pt x="51" y="107"/>
                    </a:cubicBezTo>
                    <a:cubicBezTo>
                      <a:pt x="52" y="107"/>
                      <a:pt x="52" y="106"/>
                      <a:pt x="52" y="106"/>
                    </a:cubicBezTo>
                    <a:cubicBezTo>
                      <a:pt x="51" y="107"/>
                      <a:pt x="50" y="109"/>
                      <a:pt x="49" y="111"/>
                    </a:cubicBezTo>
                    <a:cubicBezTo>
                      <a:pt x="49" y="110"/>
                      <a:pt x="49" y="110"/>
                      <a:pt x="49" y="110"/>
                    </a:cubicBezTo>
                    <a:lnTo>
                      <a:pt x="49" y="111"/>
                    </a:lnTo>
                    <a:cubicBezTo>
                      <a:pt x="49" y="110"/>
                      <a:pt x="49" y="110"/>
                      <a:pt x="49" y="110"/>
                    </a:cubicBezTo>
                    <a:lnTo>
                      <a:pt x="49" y="111"/>
                    </a:lnTo>
                    <a:cubicBezTo>
                      <a:pt x="39" y="126"/>
                      <a:pt x="30" y="141"/>
                      <a:pt x="22" y="157"/>
                    </a:cubicBezTo>
                    <a:cubicBezTo>
                      <a:pt x="21" y="158"/>
                      <a:pt x="21" y="159"/>
                      <a:pt x="20" y="160"/>
                    </a:cubicBezTo>
                    <a:cubicBezTo>
                      <a:pt x="19" y="164"/>
                      <a:pt x="15" y="166"/>
                      <a:pt x="11" y="166"/>
                    </a:cubicBezTo>
                    <a:cubicBezTo>
                      <a:pt x="10" y="166"/>
                      <a:pt x="9" y="166"/>
                      <a:pt x="7" y="16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6"/>
              <p:cNvSpPr/>
              <p:nvPr/>
            </p:nvSpPr>
            <p:spPr>
              <a:xfrm>
                <a:off x="749880" y="3159720"/>
                <a:ext cx="21600" cy="13320"/>
              </a:xfrm>
              <a:custGeom>
                <a:rect b="b" l="l" r="r" t="t"/>
                <a:pathLst>
                  <a:path extrusionOk="0" h="37" w="60">
                    <a:moveTo>
                      <a:pt x="47" y="36"/>
                    </a:moveTo>
                    <a:cubicBezTo>
                      <a:pt x="42" y="35"/>
                      <a:pt x="37" y="34"/>
                      <a:pt x="32" y="33"/>
                    </a:cubicBezTo>
                    <a:cubicBezTo>
                      <a:pt x="28" y="32"/>
                      <a:pt x="24" y="31"/>
                      <a:pt x="20" y="30"/>
                    </a:cubicBezTo>
                    <a:cubicBezTo>
                      <a:pt x="16" y="29"/>
                      <a:pt x="12" y="27"/>
                      <a:pt x="9" y="25"/>
                    </a:cubicBezTo>
                    <a:cubicBezTo>
                      <a:pt x="5" y="23"/>
                      <a:pt x="2" y="20"/>
                      <a:pt x="1" y="16"/>
                    </a:cubicBezTo>
                    <a:cubicBezTo>
                      <a:pt x="0" y="13"/>
                      <a:pt x="1" y="8"/>
                      <a:pt x="3" y="6"/>
                    </a:cubicBezTo>
                    <a:cubicBezTo>
                      <a:pt x="5" y="4"/>
                      <a:pt x="7" y="3"/>
                      <a:pt x="9" y="2"/>
                    </a:cubicBezTo>
                    <a:cubicBezTo>
                      <a:pt x="14" y="0"/>
                      <a:pt x="20" y="1"/>
                      <a:pt x="23" y="6"/>
                    </a:cubicBezTo>
                    <a:cubicBezTo>
                      <a:pt x="24" y="7"/>
                      <a:pt x="24" y="8"/>
                      <a:pt x="24" y="9"/>
                    </a:cubicBezTo>
                    <a:cubicBezTo>
                      <a:pt x="25" y="9"/>
                      <a:pt x="26" y="10"/>
                      <a:pt x="26" y="10"/>
                    </a:cubicBezTo>
                    <a:cubicBezTo>
                      <a:pt x="29" y="11"/>
                      <a:pt x="33" y="12"/>
                      <a:pt x="35" y="13"/>
                    </a:cubicBezTo>
                    <a:cubicBezTo>
                      <a:pt x="39" y="14"/>
                      <a:pt x="43" y="15"/>
                      <a:pt x="47" y="15"/>
                    </a:cubicBezTo>
                    <a:cubicBezTo>
                      <a:pt x="47" y="15"/>
                      <a:pt x="48" y="15"/>
                      <a:pt x="49" y="16"/>
                    </a:cubicBezTo>
                    <a:cubicBezTo>
                      <a:pt x="54" y="16"/>
                      <a:pt x="59" y="21"/>
                      <a:pt x="58" y="27"/>
                    </a:cubicBezTo>
                    <a:cubicBezTo>
                      <a:pt x="57" y="32"/>
                      <a:pt x="53" y="36"/>
                      <a:pt x="48" y="36"/>
                    </a:cubicBezTo>
                    <a:lnTo>
                      <a:pt x="47" y="3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749520" y="3173400"/>
                <a:ext cx="36360" cy="14040"/>
              </a:xfrm>
              <a:custGeom>
                <a:rect b="b" l="l" r="r" t="t"/>
                <a:pathLst>
                  <a:path extrusionOk="0" h="39" w="101">
                    <a:moveTo>
                      <a:pt x="5" y="36"/>
                    </a:moveTo>
                    <a:cubicBezTo>
                      <a:pt x="1" y="32"/>
                      <a:pt x="0" y="27"/>
                      <a:pt x="3" y="22"/>
                    </a:cubicBezTo>
                    <a:cubicBezTo>
                      <a:pt x="4" y="18"/>
                      <a:pt x="8" y="17"/>
                      <a:pt x="12" y="17"/>
                    </a:cubicBezTo>
                    <a:lnTo>
                      <a:pt x="13" y="17"/>
                    </a:lnTo>
                    <a:cubicBezTo>
                      <a:pt x="12" y="17"/>
                      <a:pt x="12" y="17"/>
                      <a:pt x="12" y="17"/>
                    </a:cubicBezTo>
                    <a:cubicBezTo>
                      <a:pt x="18" y="15"/>
                      <a:pt x="24" y="14"/>
                      <a:pt x="31" y="12"/>
                    </a:cubicBezTo>
                    <a:cubicBezTo>
                      <a:pt x="36" y="11"/>
                      <a:pt x="43" y="10"/>
                      <a:pt x="49" y="8"/>
                    </a:cubicBezTo>
                    <a:cubicBezTo>
                      <a:pt x="55" y="7"/>
                      <a:pt x="61" y="6"/>
                      <a:pt x="67" y="5"/>
                    </a:cubicBezTo>
                    <a:cubicBezTo>
                      <a:pt x="74" y="4"/>
                      <a:pt x="81" y="3"/>
                      <a:pt x="88" y="2"/>
                    </a:cubicBezTo>
                    <a:cubicBezTo>
                      <a:pt x="94" y="0"/>
                      <a:pt x="98" y="4"/>
                      <a:pt x="99" y="10"/>
                    </a:cubicBezTo>
                    <a:cubicBezTo>
                      <a:pt x="100" y="15"/>
                      <a:pt x="96" y="19"/>
                      <a:pt x="91" y="20"/>
                    </a:cubicBezTo>
                    <a:cubicBezTo>
                      <a:pt x="78" y="23"/>
                      <a:pt x="66" y="25"/>
                      <a:pt x="53" y="28"/>
                    </a:cubicBezTo>
                    <a:cubicBezTo>
                      <a:pt x="46" y="29"/>
                      <a:pt x="39" y="31"/>
                      <a:pt x="33" y="33"/>
                    </a:cubicBezTo>
                    <a:cubicBezTo>
                      <a:pt x="29" y="34"/>
                      <a:pt x="26" y="35"/>
                      <a:pt x="22" y="36"/>
                    </a:cubicBezTo>
                    <a:cubicBezTo>
                      <a:pt x="19" y="36"/>
                      <a:pt x="15" y="38"/>
                      <a:pt x="11" y="38"/>
                    </a:cubicBezTo>
                    <a:cubicBezTo>
                      <a:pt x="9" y="38"/>
                      <a:pt x="7" y="38"/>
                      <a:pt x="5" y="3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6"/>
              <p:cNvSpPr/>
              <p:nvPr/>
            </p:nvSpPr>
            <p:spPr>
              <a:xfrm>
                <a:off x="796320" y="3141000"/>
                <a:ext cx="41040" cy="57240"/>
              </a:xfrm>
              <a:custGeom>
                <a:rect b="b" l="l" r="r" t="t"/>
                <a:pathLst>
                  <a:path extrusionOk="0" h="159" w="114">
                    <a:moveTo>
                      <a:pt x="33" y="137"/>
                    </a:moveTo>
                    <a:cubicBezTo>
                      <a:pt x="33" y="137"/>
                      <a:pt x="34" y="137"/>
                      <a:pt x="35" y="137"/>
                    </a:cubicBezTo>
                    <a:cubicBezTo>
                      <a:pt x="36" y="137"/>
                      <a:pt x="38" y="136"/>
                      <a:pt x="39" y="135"/>
                    </a:cubicBezTo>
                    <a:cubicBezTo>
                      <a:pt x="40" y="135"/>
                      <a:pt x="42" y="135"/>
                      <a:pt x="42" y="134"/>
                    </a:cubicBezTo>
                    <a:cubicBezTo>
                      <a:pt x="44" y="133"/>
                      <a:pt x="47" y="132"/>
                      <a:pt x="50" y="130"/>
                    </a:cubicBezTo>
                    <a:cubicBezTo>
                      <a:pt x="50" y="130"/>
                      <a:pt x="51" y="129"/>
                      <a:pt x="52" y="128"/>
                    </a:cubicBezTo>
                    <a:cubicBezTo>
                      <a:pt x="54" y="127"/>
                      <a:pt x="56" y="125"/>
                      <a:pt x="57" y="123"/>
                    </a:cubicBezTo>
                    <a:cubicBezTo>
                      <a:pt x="60" y="119"/>
                      <a:pt x="64" y="114"/>
                      <a:pt x="67" y="110"/>
                    </a:cubicBezTo>
                    <a:cubicBezTo>
                      <a:pt x="68" y="107"/>
                      <a:pt x="70" y="104"/>
                      <a:pt x="72" y="102"/>
                    </a:cubicBezTo>
                    <a:cubicBezTo>
                      <a:pt x="74" y="96"/>
                      <a:pt x="77" y="91"/>
                      <a:pt x="79" y="85"/>
                    </a:cubicBezTo>
                    <a:cubicBezTo>
                      <a:pt x="81" y="82"/>
                      <a:pt x="82" y="79"/>
                      <a:pt x="83" y="75"/>
                    </a:cubicBezTo>
                    <a:cubicBezTo>
                      <a:pt x="81" y="73"/>
                      <a:pt x="79" y="70"/>
                      <a:pt x="80" y="67"/>
                    </a:cubicBezTo>
                    <a:cubicBezTo>
                      <a:pt x="80" y="66"/>
                      <a:pt x="80" y="66"/>
                      <a:pt x="80" y="65"/>
                    </a:cubicBezTo>
                    <a:cubicBezTo>
                      <a:pt x="81" y="63"/>
                      <a:pt x="82" y="61"/>
                      <a:pt x="84" y="60"/>
                    </a:cubicBezTo>
                    <a:cubicBezTo>
                      <a:pt x="84" y="59"/>
                      <a:pt x="85" y="58"/>
                      <a:pt x="85" y="57"/>
                    </a:cubicBezTo>
                    <a:cubicBezTo>
                      <a:pt x="86" y="54"/>
                      <a:pt x="88" y="50"/>
                      <a:pt x="89" y="46"/>
                    </a:cubicBezTo>
                    <a:cubicBezTo>
                      <a:pt x="90" y="45"/>
                      <a:pt x="91" y="44"/>
                      <a:pt x="91" y="42"/>
                    </a:cubicBezTo>
                    <a:cubicBezTo>
                      <a:pt x="91" y="41"/>
                      <a:pt x="91" y="40"/>
                      <a:pt x="91" y="39"/>
                    </a:cubicBezTo>
                    <a:lnTo>
                      <a:pt x="91" y="38"/>
                    </a:lnTo>
                    <a:cubicBezTo>
                      <a:pt x="91" y="38"/>
                      <a:pt x="91" y="37"/>
                      <a:pt x="91" y="36"/>
                    </a:cubicBezTo>
                    <a:lnTo>
                      <a:pt x="91" y="35"/>
                    </a:lnTo>
                    <a:cubicBezTo>
                      <a:pt x="90" y="34"/>
                      <a:pt x="89" y="33"/>
                      <a:pt x="88" y="32"/>
                    </a:cubicBezTo>
                    <a:cubicBezTo>
                      <a:pt x="88" y="31"/>
                      <a:pt x="86" y="29"/>
                      <a:pt x="85" y="28"/>
                    </a:cubicBezTo>
                    <a:cubicBezTo>
                      <a:pt x="85" y="27"/>
                      <a:pt x="84" y="26"/>
                      <a:pt x="82" y="25"/>
                    </a:cubicBezTo>
                    <a:cubicBezTo>
                      <a:pt x="82" y="25"/>
                      <a:pt x="81" y="24"/>
                      <a:pt x="79" y="23"/>
                    </a:cubicBezTo>
                    <a:cubicBezTo>
                      <a:pt x="79" y="23"/>
                      <a:pt x="79" y="22"/>
                      <a:pt x="78" y="22"/>
                    </a:cubicBezTo>
                    <a:cubicBezTo>
                      <a:pt x="77" y="22"/>
                      <a:pt x="75" y="21"/>
                      <a:pt x="74" y="21"/>
                    </a:cubicBezTo>
                    <a:cubicBezTo>
                      <a:pt x="72" y="21"/>
                      <a:pt x="70" y="21"/>
                      <a:pt x="68" y="21"/>
                    </a:cubicBezTo>
                    <a:cubicBezTo>
                      <a:pt x="67" y="21"/>
                      <a:pt x="67" y="21"/>
                      <a:pt x="66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4" y="21"/>
                      <a:pt x="63" y="21"/>
                      <a:pt x="63" y="21"/>
                    </a:cubicBezTo>
                    <a:cubicBezTo>
                      <a:pt x="61" y="22"/>
                      <a:pt x="60" y="22"/>
                      <a:pt x="58" y="24"/>
                    </a:cubicBezTo>
                    <a:cubicBezTo>
                      <a:pt x="56" y="25"/>
                      <a:pt x="53" y="26"/>
                      <a:pt x="51" y="28"/>
                    </a:cubicBezTo>
                    <a:cubicBezTo>
                      <a:pt x="50" y="29"/>
                      <a:pt x="49" y="29"/>
                      <a:pt x="47" y="31"/>
                    </a:cubicBezTo>
                    <a:cubicBezTo>
                      <a:pt x="47" y="31"/>
                      <a:pt x="46" y="32"/>
                      <a:pt x="45" y="33"/>
                    </a:cubicBezTo>
                    <a:cubicBezTo>
                      <a:pt x="43" y="35"/>
                      <a:pt x="42" y="38"/>
                      <a:pt x="40" y="40"/>
                    </a:cubicBezTo>
                    <a:cubicBezTo>
                      <a:pt x="38" y="43"/>
                      <a:pt x="35" y="47"/>
                      <a:pt x="33" y="51"/>
                    </a:cubicBezTo>
                    <a:cubicBezTo>
                      <a:pt x="33" y="51"/>
                      <a:pt x="33" y="50"/>
                      <a:pt x="34" y="50"/>
                    </a:cubicBezTo>
                    <a:cubicBezTo>
                      <a:pt x="33" y="51"/>
                      <a:pt x="33" y="51"/>
                      <a:pt x="33" y="52"/>
                    </a:cubicBezTo>
                    <a:cubicBezTo>
                      <a:pt x="31" y="57"/>
                      <a:pt x="28" y="64"/>
                      <a:pt x="26" y="70"/>
                    </a:cubicBezTo>
                    <a:lnTo>
                      <a:pt x="26" y="69"/>
                    </a:lnTo>
                    <a:cubicBezTo>
                      <a:pt x="24" y="75"/>
                      <a:pt x="22" y="82"/>
                      <a:pt x="21" y="88"/>
                    </a:cubicBezTo>
                    <a:cubicBezTo>
                      <a:pt x="21" y="89"/>
                      <a:pt x="21" y="89"/>
                      <a:pt x="21" y="89"/>
                    </a:cubicBezTo>
                    <a:lnTo>
                      <a:pt x="21" y="88"/>
                    </a:lnTo>
                    <a:cubicBezTo>
                      <a:pt x="21" y="91"/>
                      <a:pt x="20" y="94"/>
                      <a:pt x="20" y="97"/>
                    </a:cubicBezTo>
                    <a:cubicBezTo>
                      <a:pt x="19" y="103"/>
                      <a:pt x="20" y="110"/>
                      <a:pt x="21" y="116"/>
                    </a:cubicBezTo>
                    <a:cubicBezTo>
                      <a:pt x="21" y="116"/>
                      <a:pt x="21" y="115"/>
                      <a:pt x="21" y="114"/>
                    </a:cubicBezTo>
                    <a:cubicBezTo>
                      <a:pt x="21" y="117"/>
                      <a:pt x="21" y="120"/>
                      <a:pt x="21" y="122"/>
                    </a:cubicBezTo>
                    <a:cubicBezTo>
                      <a:pt x="22" y="124"/>
                      <a:pt x="22" y="125"/>
                      <a:pt x="23" y="127"/>
                    </a:cubicBezTo>
                    <a:cubicBezTo>
                      <a:pt x="24" y="128"/>
                      <a:pt x="24" y="130"/>
                      <a:pt x="25" y="131"/>
                    </a:cubicBezTo>
                    <a:cubicBezTo>
                      <a:pt x="25" y="132"/>
                      <a:pt x="26" y="132"/>
                      <a:pt x="26" y="134"/>
                    </a:cubicBezTo>
                    <a:cubicBezTo>
                      <a:pt x="26" y="134"/>
                      <a:pt x="27" y="135"/>
                      <a:pt x="28" y="135"/>
                    </a:cubicBezTo>
                    <a:lnTo>
                      <a:pt x="27" y="135"/>
                    </a:lnTo>
                    <a:cubicBezTo>
                      <a:pt x="28" y="135"/>
                      <a:pt x="28" y="135"/>
                      <a:pt x="28" y="136"/>
                    </a:cubicBezTo>
                    <a:cubicBezTo>
                      <a:pt x="29" y="136"/>
                      <a:pt x="29" y="137"/>
                      <a:pt x="29" y="137"/>
                    </a:cubicBezTo>
                    <a:lnTo>
                      <a:pt x="30" y="137"/>
                    </a:lnTo>
                    <a:cubicBezTo>
                      <a:pt x="31" y="137"/>
                      <a:pt x="31" y="137"/>
                      <a:pt x="31" y="137"/>
                    </a:cubicBezTo>
                    <a:cubicBezTo>
                      <a:pt x="32" y="137"/>
                      <a:pt x="32" y="137"/>
                      <a:pt x="32" y="137"/>
                    </a:cubicBezTo>
                    <a:lnTo>
                      <a:pt x="33" y="137"/>
                    </a:lnTo>
                    <a:moveTo>
                      <a:pt x="28" y="157"/>
                    </a:moveTo>
                    <a:cubicBezTo>
                      <a:pt x="21" y="156"/>
                      <a:pt x="16" y="153"/>
                      <a:pt x="12" y="148"/>
                    </a:cubicBezTo>
                    <a:cubicBezTo>
                      <a:pt x="8" y="142"/>
                      <a:pt x="5" y="136"/>
                      <a:pt x="3" y="129"/>
                    </a:cubicBezTo>
                    <a:cubicBezTo>
                      <a:pt x="1" y="123"/>
                      <a:pt x="1" y="116"/>
                      <a:pt x="1" y="109"/>
                    </a:cubicBezTo>
                    <a:cubicBezTo>
                      <a:pt x="0" y="102"/>
                      <a:pt x="0" y="93"/>
                      <a:pt x="2" y="85"/>
                    </a:cubicBezTo>
                    <a:cubicBezTo>
                      <a:pt x="4" y="71"/>
                      <a:pt x="9" y="56"/>
                      <a:pt x="15" y="43"/>
                    </a:cubicBezTo>
                    <a:cubicBezTo>
                      <a:pt x="19" y="35"/>
                      <a:pt x="24" y="27"/>
                      <a:pt x="30" y="20"/>
                    </a:cubicBezTo>
                    <a:cubicBezTo>
                      <a:pt x="36" y="13"/>
                      <a:pt x="43" y="8"/>
                      <a:pt x="51" y="4"/>
                    </a:cubicBezTo>
                    <a:cubicBezTo>
                      <a:pt x="56" y="2"/>
                      <a:pt x="60" y="1"/>
                      <a:pt x="64" y="0"/>
                    </a:cubicBezTo>
                    <a:cubicBezTo>
                      <a:pt x="68" y="0"/>
                      <a:pt x="72" y="0"/>
                      <a:pt x="77" y="1"/>
                    </a:cubicBezTo>
                    <a:cubicBezTo>
                      <a:pt x="81" y="1"/>
                      <a:pt x="85" y="3"/>
                      <a:pt x="89" y="4"/>
                    </a:cubicBezTo>
                    <a:cubicBezTo>
                      <a:pt x="92" y="7"/>
                      <a:pt x="96" y="10"/>
                      <a:pt x="99" y="13"/>
                    </a:cubicBezTo>
                    <a:cubicBezTo>
                      <a:pt x="105" y="18"/>
                      <a:pt x="110" y="25"/>
                      <a:pt x="112" y="33"/>
                    </a:cubicBezTo>
                    <a:cubicBezTo>
                      <a:pt x="113" y="40"/>
                      <a:pt x="111" y="48"/>
                      <a:pt x="108" y="55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109" y="58"/>
                      <a:pt x="109" y="59"/>
                      <a:pt x="109" y="61"/>
                    </a:cubicBezTo>
                    <a:cubicBezTo>
                      <a:pt x="109" y="64"/>
                      <a:pt x="109" y="68"/>
                      <a:pt x="108" y="72"/>
                    </a:cubicBezTo>
                    <a:cubicBezTo>
                      <a:pt x="108" y="75"/>
                      <a:pt x="108" y="78"/>
                      <a:pt x="107" y="82"/>
                    </a:cubicBezTo>
                    <a:cubicBezTo>
                      <a:pt x="107" y="100"/>
                      <a:pt x="107" y="118"/>
                      <a:pt x="109" y="136"/>
                    </a:cubicBezTo>
                    <a:cubicBezTo>
                      <a:pt x="109" y="135"/>
                      <a:pt x="109" y="135"/>
                      <a:pt x="109" y="134"/>
                    </a:cubicBezTo>
                    <a:cubicBezTo>
                      <a:pt x="109" y="138"/>
                      <a:pt x="109" y="141"/>
                      <a:pt x="110" y="145"/>
                    </a:cubicBezTo>
                    <a:cubicBezTo>
                      <a:pt x="111" y="150"/>
                      <a:pt x="106" y="155"/>
                      <a:pt x="101" y="156"/>
                    </a:cubicBezTo>
                    <a:cubicBezTo>
                      <a:pt x="96" y="157"/>
                      <a:pt x="91" y="153"/>
                      <a:pt x="89" y="148"/>
                    </a:cubicBezTo>
                    <a:cubicBezTo>
                      <a:pt x="88" y="140"/>
                      <a:pt x="88" y="132"/>
                      <a:pt x="88" y="124"/>
                    </a:cubicBezTo>
                    <a:cubicBezTo>
                      <a:pt x="88" y="121"/>
                      <a:pt x="88" y="117"/>
                      <a:pt x="88" y="114"/>
                    </a:cubicBezTo>
                    <a:cubicBezTo>
                      <a:pt x="85" y="119"/>
                      <a:pt x="81" y="124"/>
                      <a:pt x="78" y="129"/>
                    </a:cubicBezTo>
                    <a:cubicBezTo>
                      <a:pt x="74" y="134"/>
                      <a:pt x="69" y="140"/>
                      <a:pt x="64" y="144"/>
                    </a:cubicBezTo>
                    <a:cubicBezTo>
                      <a:pt x="58" y="148"/>
                      <a:pt x="53" y="152"/>
                      <a:pt x="47" y="154"/>
                    </a:cubicBezTo>
                    <a:cubicBezTo>
                      <a:pt x="43" y="156"/>
                      <a:pt x="38" y="158"/>
                      <a:pt x="32" y="158"/>
                    </a:cubicBezTo>
                    <a:cubicBezTo>
                      <a:pt x="31" y="158"/>
                      <a:pt x="29" y="157"/>
                      <a:pt x="28" y="1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6"/>
              <p:cNvSpPr/>
              <p:nvPr/>
            </p:nvSpPr>
            <p:spPr>
              <a:xfrm>
                <a:off x="844200" y="3137760"/>
                <a:ext cx="40320" cy="59400"/>
              </a:xfrm>
              <a:custGeom>
                <a:rect b="b" l="l" r="r" t="t"/>
                <a:pathLst>
                  <a:path extrusionOk="0" h="165" w="112">
                    <a:moveTo>
                      <a:pt x="8" y="162"/>
                    </a:moveTo>
                    <a:cubicBezTo>
                      <a:pt x="5" y="161"/>
                      <a:pt x="2" y="159"/>
                      <a:pt x="1" y="156"/>
                    </a:cubicBezTo>
                    <a:cubicBezTo>
                      <a:pt x="1" y="154"/>
                      <a:pt x="1" y="153"/>
                      <a:pt x="0" y="151"/>
                    </a:cubicBezTo>
                    <a:cubicBezTo>
                      <a:pt x="0" y="148"/>
                      <a:pt x="0" y="146"/>
                      <a:pt x="0" y="144"/>
                    </a:cubicBezTo>
                    <a:cubicBezTo>
                      <a:pt x="0" y="139"/>
                      <a:pt x="1" y="134"/>
                      <a:pt x="2" y="129"/>
                    </a:cubicBezTo>
                    <a:cubicBezTo>
                      <a:pt x="4" y="118"/>
                      <a:pt x="5" y="108"/>
                      <a:pt x="8" y="98"/>
                    </a:cubicBezTo>
                    <a:cubicBezTo>
                      <a:pt x="8" y="97"/>
                      <a:pt x="8" y="97"/>
                      <a:pt x="9" y="96"/>
                    </a:cubicBezTo>
                    <a:cubicBezTo>
                      <a:pt x="9" y="97"/>
                      <a:pt x="8" y="97"/>
                      <a:pt x="8" y="97"/>
                    </a:cubicBezTo>
                    <a:cubicBezTo>
                      <a:pt x="9" y="84"/>
                      <a:pt x="9" y="70"/>
                      <a:pt x="11" y="57"/>
                    </a:cubicBezTo>
                    <a:cubicBezTo>
                      <a:pt x="11" y="54"/>
                      <a:pt x="11" y="50"/>
                      <a:pt x="11" y="47"/>
                    </a:cubicBezTo>
                    <a:cubicBezTo>
                      <a:pt x="12" y="41"/>
                      <a:pt x="12" y="36"/>
                      <a:pt x="13" y="31"/>
                    </a:cubicBezTo>
                    <a:cubicBezTo>
                      <a:pt x="14" y="27"/>
                      <a:pt x="15" y="23"/>
                      <a:pt x="16" y="19"/>
                    </a:cubicBezTo>
                    <a:cubicBezTo>
                      <a:pt x="18" y="15"/>
                      <a:pt x="19" y="12"/>
                      <a:pt x="21" y="8"/>
                    </a:cubicBezTo>
                    <a:cubicBezTo>
                      <a:pt x="23" y="5"/>
                      <a:pt x="25" y="2"/>
                      <a:pt x="28" y="1"/>
                    </a:cubicBezTo>
                    <a:cubicBezTo>
                      <a:pt x="30" y="1"/>
                      <a:pt x="32" y="0"/>
                      <a:pt x="33" y="0"/>
                    </a:cubicBezTo>
                    <a:cubicBezTo>
                      <a:pt x="34" y="0"/>
                      <a:pt x="36" y="0"/>
                      <a:pt x="37" y="1"/>
                    </a:cubicBezTo>
                    <a:cubicBezTo>
                      <a:pt x="38" y="1"/>
                      <a:pt x="39" y="1"/>
                      <a:pt x="39" y="1"/>
                    </a:cubicBezTo>
                    <a:cubicBezTo>
                      <a:pt x="45" y="2"/>
                      <a:pt x="48" y="8"/>
                      <a:pt x="47" y="14"/>
                    </a:cubicBezTo>
                    <a:cubicBezTo>
                      <a:pt x="46" y="18"/>
                      <a:pt x="42" y="21"/>
                      <a:pt x="38" y="21"/>
                    </a:cubicBezTo>
                    <a:cubicBezTo>
                      <a:pt x="37" y="24"/>
                      <a:pt x="36" y="26"/>
                      <a:pt x="36" y="28"/>
                    </a:cubicBezTo>
                    <a:cubicBezTo>
                      <a:pt x="34" y="31"/>
                      <a:pt x="33" y="35"/>
                      <a:pt x="33" y="38"/>
                    </a:cubicBezTo>
                    <a:cubicBezTo>
                      <a:pt x="32" y="44"/>
                      <a:pt x="32" y="49"/>
                      <a:pt x="31" y="54"/>
                    </a:cubicBezTo>
                    <a:cubicBezTo>
                      <a:pt x="33" y="51"/>
                      <a:pt x="35" y="48"/>
                      <a:pt x="37" y="46"/>
                    </a:cubicBezTo>
                    <a:cubicBezTo>
                      <a:pt x="44" y="38"/>
                      <a:pt x="52" y="30"/>
                      <a:pt x="61" y="23"/>
                    </a:cubicBezTo>
                    <a:cubicBezTo>
                      <a:pt x="65" y="19"/>
                      <a:pt x="70" y="16"/>
                      <a:pt x="75" y="12"/>
                    </a:cubicBezTo>
                    <a:cubicBezTo>
                      <a:pt x="83" y="7"/>
                      <a:pt x="92" y="4"/>
                      <a:pt x="101" y="4"/>
                    </a:cubicBezTo>
                    <a:cubicBezTo>
                      <a:pt x="107" y="4"/>
                      <a:pt x="111" y="9"/>
                      <a:pt x="111" y="14"/>
                    </a:cubicBezTo>
                    <a:cubicBezTo>
                      <a:pt x="111" y="20"/>
                      <a:pt x="107" y="24"/>
                      <a:pt x="101" y="24"/>
                    </a:cubicBezTo>
                    <a:cubicBezTo>
                      <a:pt x="100" y="24"/>
                      <a:pt x="100" y="24"/>
                      <a:pt x="99" y="24"/>
                    </a:cubicBezTo>
                    <a:cubicBezTo>
                      <a:pt x="98" y="25"/>
                      <a:pt x="97" y="25"/>
                      <a:pt x="96" y="25"/>
                    </a:cubicBezTo>
                    <a:cubicBezTo>
                      <a:pt x="94" y="26"/>
                      <a:pt x="93" y="26"/>
                      <a:pt x="92" y="26"/>
                    </a:cubicBezTo>
                    <a:cubicBezTo>
                      <a:pt x="90" y="27"/>
                      <a:pt x="89" y="27"/>
                      <a:pt x="88" y="28"/>
                    </a:cubicBezTo>
                    <a:cubicBezTo>
                      <a:pt x="85" y="29"/>
                      <a:pt x="83" y="30"/>
                      <a:pt x="80" y="32"/>
                    </a:cubicBezTo>
                    <a:cubicBezTo>
                      <a:pt x="77" y="34"/>
                      <a:pt x="73" y="37"/>
                      <a:pt x="71" y="40"/>
                    </a:cubicBezTo>
                    <a:lnTo>
                      <a:pt x="71" y="39"/>
                    </a:lnTo>
                    <a:cubicBezTo>
                      <a:pt x="65" y="45"/>
                      <a:pt x="59" y="50"/>
                      <a:pt x="54" y="56"/>
                    </a:cubicBezTo>
                    <a:cubicBezTo>
                      <a:pt x="50" y="61"/>
                      <a:pt x="46" y="65"/>
                      <a:pt x="43" y="70"/>
                    </a:cubicBezTo>
                    <a:cubicBezTo>
                      <a:pt x="40" y="74"/>
                      <a:pt x="38" y="79"/>
                      <a:pt x="36" y="83"/>
                    </a:cubicBezTo>
                    <a:cubicBezTo>
                      <a:pt x="36" y="83"/>
                      <a:pt x="36" y="82"/>
                      <a:pt x="36" y="81"/>
                    </a:cubicBezTo>
                    <a:cubicBezTo>
                      <a:pt x="33" y="87"/>
                      <a:pt x="31" y="94"/>
                      <a:pt x="29" y="100"/>
                    </a:cubicBezTo>
                    <a:cubicBezTo>
                      <a:pt x="29" y="101"/>
                      <a:pt x="28" y="101"/>
                      <a:pt x="28" y="102"/>
                    </a:cubicBezTo>
                    <a:cubicBezTo>
                      <a:pt x="27" y="108"/>
                      <a:pt x="27" y="113"/>
                      <a:pt x="27" y="119"/>
                    </a:cubicBezTo>
                    <a:cubicBezTo>
                      <a:pt x="26" y="125"/>
                      <a:pt x="26" y="131"/>
                      <a:pt x="25" y="137"/>
                    </a:cubicBezTo>
                    <a:cubicBezTo>
                      <a:pt x="25" y="140"/>
                      <a:pt x="25" y="143"/>
                      <a:pt x="24" y="146"/>
                    </a:cubicBezTo>
                    <a:cubicBezTo>
                      <a:pt x="24" y="149"/>
                      <a:pt x="24" y="153"/>
                      <a:pt x="23" y="155"/>
                    </a:cubicBezTo>
                    <a:cubicBezTo>
                      <a:pt x="22" y="158"/>
                      <a:pt x="20" y="161"/>
                      <a:pt x="17" y="162"/>
                    </a:cubicBezTo>
                    <a:cubicBezTo>
                      <a:pt x="15" y="163"/>
                      <a:pt x="13" y="164"/>
                      <a:pt x="11" y="164"/>
                    </a:cubicBezTo>
                    <a:cubicBezTo>
                      <a:pt x="10" y="164"/>
                      <a:pt x="9" y="163"/>
                      <a:pt x="8" y="16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6"/>
              <p:cNvSpPr/>
              <p:nvPr/>
            </p:nvSpPr>
            <p:spPr>
              <a:xfrm>
                <a:off x="872280" y="3146400"/>
                <a:ext cx="35280" cy="46080"/>
              </a:xfrm>
              <a:custGeom>
                <a:rect b="b" l="l" r="r" t="t"/>
                <a:pathLst>
                  <a:path extrusionOk="0" h="128" w="98">
                    <a:moveTo>
                      <a:pt x="44" y="126"/>
                    </a:moveTo>
                    <a:cubicBezTo>
                      <a:pt x="37" y="125"/>
                      <a:pt x="32" y="123"/>
                      <a:pt x="26" y="120"/>
                    </a:cubicBezTo>
                    <a:cubicBezTo>
                      <a:pt x="21" y="117"/>
                      <a:pt x="16" y="113"/>
                      <a:pt x="12" y="109"/>
                    </a:cubicBezTo>
                    <a:cubicBezTo>
                      <a:pt x="8" y="103"/>
                      <a:pt x="5" y="98"/>
                      <a:pt x="3" y="91"/>
                    </a:cubicBezTo>
                    <a:cubicBezTo>
                      <a:pt x="0" y="79"/>
                      <a:pt x="1" y="65"/>
                      <a:pt x="5" y="53"/>
                    </a:cubicBezTo>
                    <a:cubicBezTo>
                      <a:pt x="8" y="48"/>
                      <a:pt x="11" y="42"/>
                      <a:pt x="14" y="37"/>
                    </a:cubicBezTo>
                    <a:cubicBezTo>
                      <a:pt x="18" y="30"/>
                      <a:pt x="23" y="24"/>
                      <a:pt x="28" y="19"/>
                    </a:cubicBezTo>
                    <a:cubicBezTo>
                      <a:pt x="37" y="10"/>
                      <a:pt x="49" y="3"/>
                      <a:pt x="62" y="1"/>
                    </a:cubicBezTo>
                    <a:cubicBezTo>
                      <a:pt x="68" y="0"/>
                      <a:pt x="74" y="1"/>
                      <a:pt x="79" y="3"/>
                    </a:cubicBezTo>
                    <a:cubicBezTo>
                      <a:pt x="85" y="6"/>
                      <a:pt x="89" y="9"/>
                      <a:pt x="93" y="14"/>
                    </a:cubicBezTo>
                    <a:cubicBezTo>
                      <a:pt x="96" y="18"/>
                      <a:pt x="97" y="23"/>
                      <a:pt x="96" y="28"/>
                    </a:cubicBezTo>
                    <a:cubicBezTo>
                      <a:pt x="96" y="30"/>
                      <a:pt x="96" y="32"/>
                      <a:pt x="95" y="34"/>
                    </a:cubicBezTo>
                    <a:cubicBezTo>
                      <a:pt x="94" y="39"/>
                      <a:pt x="88" y="42"/>
                      <a:pt x="82" y="41"/>
                    </a:cubicBezTo>
                    <a:cubicBezTo>
                      <a:pt x="79" y="41"/>
                      <a:pt x="77" y="39"/>
                      <a:pt x="76" y="36"/>
                    </a:cubicBezTo>
                    <a:cubicBezTo>
                      <a:pt x="74" y="34"/>
                      <a:pt x="74" y="31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7"/>
                      <a:pt x="75" y="27"/>
                      <a:pt x="75" y="25"/>
                    </a:cubicBezTo>
                    <a:lnTo>
                      <a:pt x="74" y="24"/>
                    </a:lnTo>
                    <a:cubicBezTo>
                      <a:pt x="73" y="24"/>
                      <a:pt x="73" y="23"/>
                      <a:pt x="73" y="23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1" y="23"/>
                      <a:pt x="70" y="22"/>
                      <a:pt x="69" y="22"/>
                    </a:cubicBezTo>
                    <a:cubicBezTo>
                      <a:pt x="69" y="22"/>
                      <a:pt x="70" y="22"/>
                      <a:pt x="71" y="22"/>
                    </a:cubicBezTo>
                    <a:cubicBezTo>
                      <a:pt x="70" y="22"/>
                      <a:pt x="69" y="22"/>
                      <a:pt x="68" y="21"/>
                    </a:cubicBezTo>
                    <a:lnTo>
                      <a:pt x="67" y="21"/>
                    </a:lnTo>
                    <a:cubicBezTo>
                      <a:pt x="66" y="21"/>
                      <a:pt x="65" y="21"/>
                      <a:pt x="64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1" y="22"/>
                      <a:pt x="60" y="23"/>
                      <a:pt x="58" y="23"/>
                    </a:cubicBezTo>
                    <a:cubicBezTo>
                      <a:pt x="57" y="24"/>
                      <a:pt x="55" y="24"/>
                      <a:pt x="54" y="24"/>
                    </a:cubicBezTo>
                    <a:cubicBezTo>
                      <a:pt x="53" y="25"/>
                      <a:pt x="51" y="27"/>
                      <a:pt x="49" y="28"/>
                    </a:cubicBezTo>
                    <a:cubicBezTo>
                      <a:pt x="47" y="29"/>
                      <a:pt x="46" y="30"/>
                      <a:pt x="44" y="31"/>
                    </a:cubicBezTo>
                    <a:cubicBezTo>
                      <a:pt x="42" y="34"/>
                      <a:pt x="40" y="36"/>
                      <a:pt x="38" y="38"/>
                    </a:cubicBezTo>
                    <a:cubicBezTo>
                      <a:pt x="36" y="41"/>
                      <a:pt x="33" y="44"/>
                      <a:pt x="32" y="46"/>
                    </a:cubicBezTo>
                    <a:cubicBezTo>
                      <a:pt x="30" y="49"/>
                      <a:pt x="28" y="52"/>
                      <a:pt x="26" y="55"/>
                    </a:cubicBezTo>
                    <a:cubicBezTo>
                      <a:pt x="25" y="57"/>
                      <a:pt x="25" y="60"/>
                      <a:pt x="23" y="62"/>
                    </a:cubicBezTo>
                    <a:cubicBezTo>
                      <a:pt x="23" y="64"/>
                      <a:pt x="22" y="66"/>
                      <a:pt x="22" y="69"/>
                    </a:cubicBezTo>
                    <a:cubicBezTo>
                      <a:pt x="22" y="71"/>
                      <a:pt x="21" y="73"/>
                      <a:pt x="21" y="76"/>
                    </a:cubicBezTo>
                    <a:cubicBezTo>
                      <a:pt x="21" y="77"/>
                      <a:pt x="21" y="78"/>
                      <a:pt x="21" y="80"/>
                    </a:cubicBezTo>
                    <a:cubicBezTo>
                      <a:pt x="21" y="81"/>
                      <a:pt x="21" y="82"/>
                      <a:pt x="22" y="83"/>
                    </a:cubicBezTo>
                    <a:cubicBezTo>
                      <a:pt x="22" y="85"/>
                      <a:pt x="22" y="87"/>
                      <a:pt x="23" y="88"/>
                    </a:cubicBezTo>
                    <a:cubicBezTo>
                      <a:pt x="23" y="89"/>
                      <a:pt x="23" y="89"/>
                      <a:pt x="24" y="90"/>
                    </a:cubicBezTo>
                    <a:cubicBezTo>
                      <a:pt x="25" y="92"/>
                      <a:pt x="25" y="93"/>
                      <a:pt x="26" y="94"/>
                    </a:cubicBezTo>
                    <a:cubicBezTo>
                      <a:pt x="26" y="95"/>
                      <a:pt x="27" y="95"/>
                      <a:pt x="28" y="96"/>
                    </a:cubicBezTo>
                    <a:cubicBezTo>
                      <a:pt x="28" y="97"/>
                      <a:pt x="29" y="98"/>
                      <a:pt x="30" y="99"/>
                    </a:cubicBezTo>
                    <a:cubicBezTo>
                      <a:pt x="31" y="99"/>
                      <a:pt x="32" y="100"/>
                      <a:pt x="33" y="101"/>
                    </a:cubicBezTo>
                    <a:cubicBezTo>
                      <a:pt x="35" y="102"/>
                      <a:pt x="36" y="102"/>
                      <a:pt x="37" y="103"/>
                    </a:cubicBezTo>
                    <a:cubicBezTo>
                      <a:pt x="39" y="104"/>
                      <a:pt x="40" y="105"/>
                      <a:pt x="42" y="105"/>
                    </a:cubicBezTo>
                    <a:cubicBezTo>
                      <a:pt x="43" y="106"/>
                      <a:pt x="45" y="106"/>
                      <a:pt x="47" y="106"/>
                    </a:cubicBezTo>
                    <a:cubicBezTo>
                      <a:pt x="49" y="107"/>
                      <a:pt x="51" y="107"/>
                      <a:pt x="53" y="107"/>
                    </a:cubicBezTo>
                    <a:cubicBezTo>
                      <a:pt x="56" y="108"/>
                      <a:pt x="59" y="107"/>
                      <a:pt x="61" y="107"/>
                    </a:cubicBezTo>
                    <a:cubicBezTo>
                      <a:pt x="69" y="106"/>
                      <a:pt x="76" y="105"/>
                      <a:pt x="84" y="104"/>
                    </a:cubicBezTo>
                    <a:cubicBezTo>
                      <a:pt x="89" y="103"/>
                      <a:pt x="95" y="107"/>
                      <a:pt x="95" y="112"/>
                    </a:cubicBezTo>
                    <a:cubicBezTo>
                      <a:pt x="96" y="118"/>
                      <a:pt x="92" y="123"/>
                      <a:pt x="87" y="124"/>
                    </a:cubicBezTo>
                    <a:cubicBezTo>
                      <a:pt x="79" y="125"/>
                      <a:pt x="72" y="126"/>
                      <a:pt x="64" y="127"/>
                    </a:cubicBezTo>
                    <a:cubicBezTo>
                      <a:pt x="61" y="127"/>
                      <a:pt x="59" y="127"/>
                      <a:pt x="56" y="127"/>
                    </a:cubicBezTo>
                    <a:cubicBezTo>
                      <a:pt x="52" y="127"/>
                      <a:pt x="48" y="127"/>
                      <a:pt x="44" y="12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6"/>
              <p:cNvSpPr/>
              <p:nvPr/>
            </p:nvSpPr>
            <p:spPr>
              <a:xfrm>
                <a:off x="918000" y="3143880"/>
                <a:ext cx="40680" cy="48960"/>
              </a:xfrm>
              <a:custGeom>
                <a:rect b="b" l="l" r="r" t="t"/>
                <a:pathLst>
                  <a:path extrusionOk="0" h="136" w="113">
                    <a:moveTo>
                      <a:pt x="58" y="135"/>
                    </a:moveTo>
                    <a:cubicBezTo>
                      <a:pt x="51" y="135"/>
                      <a:pt x="44" y="133"/>
                      <a:pt x="39" y="131"/>
                    </a:cubicBezTo>
                    <a:cubicBezTo>
                      <a:pt x="26" y="126"/>
                      <a:pt x="16" y="117"/>
                      <a:pt x="9" y="107"/>
                    </a:cubicBezTo>
                    <a:cubicBezTo>
                      <a:pt x="5" y="102"/>
                      <a:pt x="3" y="96"/>
                      <a:pt x="1" y="89"/>
                    </a:cubicBezTo>
                    <a:cubicBezTo>
                      <a:pt x="0" y="82"/>
                      <a:pt x="0" y="75"/>
                      <a:pt x="0" y="68"/>
                    </a:cubicBezTo>
                    <a:cubicBezTo>
                      <a:pt x="2" y="54"/>
                      <a:pt x="8" y="40"/>
                      <a:pt x="15" y="28"/>
                    </a:cubicBezTo>
                    <a:cubicBezTo>
                      <a:pt x="19" y="23"/>
                      <a:pt x="23" y="18"/>
                      <a:pt x="28" y="13"/>
                    </a:cubicBezTo>
                    <a:cubicBezTo>
                      <a:pt x="33" y="8"/>
                      <a:pt x="39" y="4"/>
                      <a:pt x="45" y="1"/>
                    </a:cubicBezTo>
                    <a:cubicBezTo>
                      <a:pt x="51" y="0"/>
                      <a:pt x="57" y="0"/>
                      <a:pt x="63" y="1"/>
                    </a:cubicBezTo>
                    <a:cubicBezTo>
                      <a:pt x="68" y="4"/>
                      <a:pt x="72" y="7"/>
                      <a:pt x="75" y="12"/>
                    </a:cubicBezTo>
                    <a:cubicBezTo>
                      <a:pt x="78" y="17"/>
                      <a:pt x="78" y="24"/>
                      <a:pt x="76" y="29"/>
                    </a:cubicBezTo>
                    <a:cubicBezTo>
                      <a:pt x="76" y="32"/>
                      <a:pt x="75" y="34"/>
                      <a:pt x="72" y="36"/>
                    </a:cubicBezTo>
                    <a:cubicBezTo>
                      <a:pt x="70" y="39"/>
                      <a:pt x="68" y="40"/>
                      <a:pt x="65" y="40"/>
                    </a:cubicBezTo>
                    <a:cubicBezTo>
                      <a:pt x="61" y="41"/>
                      <a:pt x="57" y="39"/>
                      <a:pt x="54" y="35"/>
                    </a:cubicBezTo>
                    <a:cubicBezTo>
                      <a:pt x="52" y="31"/>
                      <a:pt x="51" y="26"/>
                      <a:pt x="53" y="21"/>
                    </a:cubicBezTo>
                    <a:cubicBezTo>
                      <a:pt x="52" y="21"/>
                      <a:pt x="51" y="21"/>
                      <a:pt x="51" y="22"/>
                    </a:cubicBezTo>
                    <a:cubicBezTo>
                      <a:pt x="50" y="22"/>
                      <a:pt x="49" y="22"/>
                      <a:pt x="48" y="23"/>
                    </a:cubicBezTo>
                    <a:cubicBezTo>
                      <a:pt x="47" y="23"/>
                      <a:pt x="47" y="24"/>
                      <a:pt x="46" y="24"/>
                    </a:cubicBezTo>
                    <a:cubicBezTo>
                      <a:pt x="45" y="25"/>
                      <a:pt x="44" y="26"/>
                      <a:pt x="43" y="26"/>
                    </a:cubicBezTo>
                    <a:cubicBezTo>
                      <a:pt x="42" y="28"/>
                      <a:pt x="40" y="29"/>
                      <a:pt x="38" y="31"/>
                    </a:cubicBezTo>
                    <a:cubicBezTo>
                      <a:pt x="36" y="34"/>
                      <a:pt x="34" y="37"/>
                      <a:pt x="32" y="40"/>
                    </a:cubicBezTo>
                    <a:cubicBezTo>
                      <a:pt x="32" y="39"/>
                      <a:pt x="32" y="39"/>
                      <a:pt x="33" y="39"/>
                    </a:cubicBezTo>
                    <a:cubicBezTo>
                      <a:pt x="30" y="42"/>
                      <a:pt x="28" y="46"/>
                      <a:pt x="26" y="49"/>
                    </a:cubicBezTo>
                    <a:cubicBezTo>
                      <a:pt x="26" y="49"/>
                      <a:pt x="27" y="49"/>
                      <a:pt x="27" y="48"/>
                    </a:cubicBezTo>
                    <a:cubicBezTo>
                      <a:pt x="25" y="52"/>
                      <a:pt x="24" y="54"/>
                      <a:pt x="23" y="58"/>
                    </a:cubicBezTo>
                    <a:cubicBezTo>
                      <a:pt x="22" y="61"/>
                      <a:pt x="21" y="64"/>
                      <a:pt x="21" y="67"/>
                    </a:cubicBezTo>
                    <a:cubicBezTo>
                      <a:pt x="20" y="70"/>
                      <a:pt x="20" y="71"/>
                      <a:pt x="20" y="74"/>
                    </a:cubicBezTo>
                    <a:cubicBezTo>
                      <a:pt x="20" y="76"/>
                      <a:pt x="20" y="78"/>
                      <a:pt x="20" y="79"/>
                    </a:cubicBezTo>
                    <a:cubicBezTo>
                      <a:pt x="20" y="81"/>
                      <a:pt x="20" y="82"/>
                      <a:pt x="21" y="84"/>
                    </a:cubicBezTo>
                    <a:cubicBezTo>
                      <a:pt x="21" y="85"/>
                      <a:pt x="21" y="86"/>
                      <a:pt x="22" y="88"/>
                    </a:cubicBezTo>
                    <a:cubicBezTo>
                      <a:pt x="22" y="89"/>
                      <a:pt x="23" y="90"/>
                      <a:pt x="23" y="92"/>
                    </a:cubicBezTo>
                    <a:cubicBezTo>
                      <a:pt x="24" y="93"/>
                      <a:pt x="25" y="94"/>
                      <a:pt x="25" y="95"/>
                    </a:cubicBezTo>
                    <a:cubicBezTo>
                      <a:pt x="26" y="97"/>
                      <a:pt x="28" y="99"/>
                      <a:pt x="29" y="100"/>
                    </a:cubicBezTo>
                    <a:cubicBezTo>
                      <a:pt x="30" y="102"/>
                      <a:pt x="32" y="103"/>
                      <a:pt x="33" y="104"/>
                    </a:cubicBezTo>
                    <a:cubicBezTo>
                      <a:pt x="35" y="105"/>
                      <a:pt x="36" y="106"/>
                      <a:pt x="37" y="107"/>
                    </a:cubicBezTo>
                    <a:cubicBezTo>
                      <a:pt x="39" y="109"/>
                      <a:pt x="41" y="109"/>
                      <a:pt x="42" y="110"/>
                    </a:cubicBezTo>
                    <a:cubicBezTo>
                      <a:pt x="44" y="111"/>
                      <a:pt x="47" y="112"/>
                      <a:pt x="49" y="113"/>
                    </a:cubicBezTo>
                    <a:cubicBezTo>
                      <a:pt x="51" y="113"/>
                      <a:pt x="53" y="114"/>
                      <a:pt x="54" y="114"/>
                    </a:cubicBezTo>
                    <a:cubicBezTo>
                      <a:pt x="58" y="115"/>
                      <a:pt x="61" y="116"/>
                      <a:pt x="65" y="116"/>
                    </a:cubicBezTo>
                    <a:cubicBezTo>
                      <a:pt x="71" y="116"/>
                      <a:pt x="76" y="115"/>
                      <a:pt x="82" y="115"/>
                    </a:cubicBezTo>
                    <a:cubicBezTo>
                      <a:pt x="81" y="115"/>
                      <a:pt x="81" y="115"/>
                      <a:pt x="81" y="115"/>
                    </a:cubicBezTo>
                    <a:cubicBezTo>
                      <a:pt x="87" y="114"/>
                      <a:pt x="93" y="113"/>
                      <a:pt x="100" y="113"/>
                    </a:cubicBezTo>
                    <a:cubicBezTo>
                      <a:pt x="106" y="112"/>
                      <a:pt x="110" y="116"/>
                      <a:pt x="111" y="121"/>
                    </a:cubicBezTo>
                    <a:cubicBezTo>
                      <a:pt x="112" y="126"/>
                      <a:pt x="108" y="131"/>
                      <a:pt x="103" y="132"/>
                    </a:cubicBezTo>
                    <a:cubicBezTo>
                      <a:pt x="95" y="133"/>
                      <a:pt x="87" y="134"/>
                      <a:pt x="79" y="135"/>
                    </a:cubicBezTo>
                    <a:cubicBezTo>
                      <a:pt x="75" y="135"/>
                      <a:pt x="71" y="135"/>
                      <a:pt x="67" y="135"/>
                    </a:cubicBezTo>
                    <a:cubicBezTo>
                      <a:pt x="64" y="135"/>
                      <a:pt x="61" y="135"/>
                      <a:pt x="58" y="1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965160" y="3144960"/>
                <a:ext cx="42120" cy="48600"/>
              </a:xfrm>
              <a:custGeom>
                <a:rect b="b" l="l" r="r" t="t"/>
                <a:pathLst>
                  <a:path extrusionOk="0" h="135" w="117">
                    <a:moveTo>
                      <a:pt x="37" y="113"/>
                    </a:moveTo>
                    <a:cubicBezTo>
                      <a:pt x="38" y="113"/>
                      <a:pt x="39" y="113"/>
                      <a:pt x="39" y="113"/>
                    </a:cubicBezTo>
                    <a:cubicBezTo>
                      <a:pt x="40" y="112"/>
                      <a:pt x="42" y="112"/>
                      <a:pt x="43" y="112"/>
                    </a:cubicBezTo>
                    <a:cubicBezTo>
                      <a:pt x="45" y="110"/>
                      <a:pt x="47" y="110"/>
                      <a:pt x="50" y="109"/>
                    </a:cubicBezTo>
                    <a:cubicBezTo>
                      <a:pt x="52" y="107"/>
                      <a:pt x="54" y="106"/>
                      <a:pt x="57" y="105"/>
                    </a:cubicBezTo>
                    <a:cubicBezTo>
                      <a:pt x="56" y="105"/>
                      <a:pt x="56" y="105"/>
                      <a:pt x="56" y="105"/>
                    </a:cubicBezTo>
                    <a:cubicBezTo>
                      <a:pt x="60" y="102"/>
                      <a:pt x="65" y="99"/>
                      <a:pt x="69" y="95"/>
                    </a:cubicBezTo>
                    <a:cubicBezTo>
                      <a:pt x="73" y="91"/>
                      <a:pt x="77" y="88"/>
                      <a:pt x="80" y="84"/>
                    </a:cubicBezTo>
                    <a:cubicBezTo>
                      <a:pt x="82" y="81"/>
                      <a:pt x="85" y="78"/>
                      <a:pt x="87" y="75"/>
                    </a:cubicBezTo>
                    <a:cubicBezTo>
                      <a:pt x="89" y="72"/>
                      <a:pt x="90" y="70"/>
                      <a:pt x="92" y="67"/>
                    </a:cubicBezTo>
                    <a:cubicBezTo>
                      <a:pt x="92" y="65"/>
                      <a:pt x="93" y="64"/>
                      <a:pt x="93" y="62"/>
                    </a:cubicBezTo>
                    <a:cubicBezTo>
                      <a:pt x="94" y="60"/>
                      <a:pt x="94" y="59"/>
                      <a:pt x="95" y="57"/>
                    </a:cubicBezTo>
                    <a:cubicBezTo>
                      <a:pt x="95" y="56"/>
                      <a:pt x="95" y="55"/>
                      <a:pt x="95" y="53"/>
                    </a:cubicBezTo>
                    <a:cubicBezTo>
                      <a:pt x="95" y="52"/>
                      <a:pt x="95" y="50"/>
                      <a:pt x="95" y="49"/>
                    </a:cubicBezTo>
                    <a:cubicBezTo>
                      <a:pt x="95" y="48"/>
                      <a:pt x="95" y="48"/>
                      <a:pt x="95" y="47"/>
                    </a:cubicBezTo>
                    <a:cubicBezTo>
                      <a:pt x="94" y="45"/>
                      <a:pt x="94" y="44"/>
                      <a:pt x="93" y="43"/>
                    </a:cubicBezTo>
                    <a:cubicBezTo>
                      <a:pt x="93" y="42"/>
                      <a:pt x="93" y="41"/>
                      <a:pt x="92" y="39"/>
                    </a:cubicBezTo>
                    <a:cubicBezTo>
                      <a:pt x="92" y="38"/>
                      <a:pt x="91" y="37"/>
                      <a:pt x="90" y="36"/>
                    </a:cubicBezTo>
                    <a:cubicBezTo>
                      <a:pt x="90" y="35"/>
                      <a:pt x="89" y="35"/>
                      <a:pt x="89" y="35"/>
                    </a:cubicBezTo>
                    <a:cubicBezTo>
                      <a:pt x="88" y="34"/>
                      <a:pt x="87" y="32"/>
                      <a:pt x="86" y="32"/>
                    </a:cubicBezTo>
                    <a:cubicBezTo>
                      <a:pt x="86" y="31"/>
                      <a:pt x="85" y="31"/>
                      <a:pt x="85" y="31"/>
                    </a:cubicBezTo>
                    <a:cubicBezTo>
                      <a:pt x="84" y="30"/>
                      <a:pt x="84" y="30"/>
                      <a:pt x="83" y="29"/>
                    </a:cubicBezTo>
                    <a:cubicBezTo>
                      <a:pt x="82" y="29"/>
                      <a:pt x="81" y="29"/>
                      <a:pt x="81" y="29"/>
                    </a:cubicBezTo>
                    <a:cubicBezTo>
                      <a:pt x="80" y="28"/>
                      <a:pt x="80" y="28"/>
                      <a:pt x="78" y="28"/>
                    </a:cubicBezTo>
                    <a:lnTo>
                      <a:pt x="77" y="28"/>
                    </a:lnTo>
                    <a:cubicBezTo>
                      <a:pt x="76" y="28"/>
                      <a:pt x="75" y="28"/>
                      <a:pt x="74" y="28"/>
                    </a:cubicBezTo>
                    <a:cubicBezTo>
                      <a:pt x="73" y="28"/>
                      <a:pt x="71" y="28"/>
                      <a:pt x="70" y="28"/>
                    </a:cubicBezTo>
                    <a:cubicBezTo>
                      <a:pt x="70" y="29"/>
                      <a:pt x="69" y="29"/>
                      <a:pt x="68" y="29"/>
                    </a:cubicBezTo>
                    <a:cubicBezTo>
                      <a:pt x="68" y="29"/>
                      <a:pt x="67" y="29"/>
                      <a:pt x="66" y="30"/>
                    </a:cubicBezTo>
                    <a:cubicBezTo>
                      <a:pt x="65" y="31"/>
                      <a:pt x="64" y="31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3" y="32"/>
                      <a:pt x="63" y="32"/>
                      <a:pt x="62" y="33"/>
                    </a:cubicBezTo>
                    <a:cubicBezTo>
                      <a:pt x="60" y="34"/>
                      <a:pt x="59" y="36"/>
                      <a:pt x="58" y="37"/>
                    </a:cubicBezTo>
                    <a:cubicBezTo>
                      <a:pt x="56" y="40"/>
                      <a:pt x="54" y="42"/>
                      <a:pt x="52" y="45"/>
                    </a:cubicBezTo>
                    <a:cubicBezTo>
                      <a:pt x="49" y="50"/>
                      <a:pt x="42" y="50"/>
                      <a:pt x="38" y="47"/>
                    </a:cubicBezTo>
                    <a:cubicBezTo>
                      <a:pt x="35" y="45"/>
                      <a:pt x="33" y="41"/>
                      <a:pt x="34" y="38"/>
                    </a:cubicBezTo>
                    <a:cubicBezTo>
                      <a:pt x="33" y="39"/>
                      <a:pt x="33" y="39"/>
                      <a:pt x="32" y="41"/>
                    </a:cubicBezTo>
                    <a:cubicBezTo>
                      <a:pt x="30" y="45"/>
                      <a:pt x="28" y="50"/>
                      <a:pt x="26" y="56"/>
                    </a:cubicBezTo>
                    <a:cubicBezTo>
                      <a:pt x="25" y="60"/>
                      <a:pt x="24" y="64"/>
                      <a:pt x="22" y="69"/>
                    </a:cubicBezTo>
                    <a:cubicBezTo>
                      <a:pt x="22" y="74"/>
                      <a:pt x="21" y="79"/>
                      <a:pt x="21" y="84"/>
                    </a:cubicBezTo>
                    <a:cubicBezTo>
                      <a:pt x="21" y="86"/>
                      <a:pt x="21" y="90"/>
                      <a:pt x="21" y="93"/>
                    </a:cubicBezTo>
                    <a:cubicBezTo>
                      <a:pt x="21" y="95"/>
                      <a:pt x="21" y="97"/>
                      <a:pt x="22" y="99"/>
                    </a:cubicBezTo>
                    <a:cubicBezTo>
                      <a:pt x="22" y="100"/>
                      <a:pt x="22" y="101"/>
                      <a:pt x="23" y="102"/>
                    </a:cubicBezTo>
                    <a:cubicBezTo>
                      <a:pt x="23" y="103"/>
                      <a:pt x="24" y="105"/>
                      <a:pt x="24" y="106"/>
                    </a:cubicBezTo>
                    <a:cubicBezTo>
                      <a:pt x="25" y="106"/>
                      <a:pt x="25" y="107"/>
                      <a:pt x="25" y="107"/>
                    </a:cubicBezTo>
                    <a:cubicBezTo>
                      <a:pt x="25" y="108"/>
                      <a:pt x="26" y="109"/>
                      <a:pt x="26" y="109"/>
                    </a:cubicBezTo>
                    <a:cubicBezTo>
                      <a:pt x="26" y="110"/>
                      <a:pt x="27" y="110"/>
                      <a:pt x="27" y="110"/>
                    </a:cubicBezTo>
                    <a:cubicBezTo>
                      <a:pt x="28" y="110"/>
                      <a:pt x="28" y="110"/>
                      <a:pt x="28" y="111"/>
                    </a:cubicBezTo>
                    <a:cubicBezTo>
                      <a:pt x="29" y="111"/>
                      <a:pt x="29" y="112"/>
                      <a:pt x="29" y="112"/>
                    </a:cubicBezTo>
                    <a:cubicBezTo>
                      <a:pt x="30" y="112"/>
                      <a:pt x="31" y="112"/>
                      <a:pt x="31" y="112"/>
                    </a:cubicBezTo>
                    <a:cubicBezTo>
                      <a:pt x="31" y="112"/>
                      <a:pt x="32" y="112"/>
                      <a:pt x="32" y="113"/>
                    </a:cubicBezTo>
                    <a:cubicBezTo>
                      <a:pt x="33" y="113"/>
                      <a:pt x="33" y="113"/>
                      <a:pt x="34" y="113"/>
                    </a:cubicBezTo>
                    <a:cubicBezTo>
                      <a:pt x="35" y="113"/>
                      <a:pt x="36" y="113"/>
                      <a:pt x="37" y="113"/>
                    </a:cubicBezTo>
                    <a:moveTo>
                      <a:pt x="23" y="131"/>
                    </a:moveTo>
                    <a:cubicBezTo>
                      <a:pt x="17" y="128"/>
                      <a:pt x="13" y="125"/>
                      <a:pt x="8" y="120"/>
                    </a:cubicBezTo>
                    <a:cubicBezTo>
                      <a:pt x="5" y="114"/>
                      <a:pt x="3" y="107"/>
                      <a:pt x="1" y="100"/>
                    </a:cubicBezTo>
                    <a:cubicBezTo>
                      <a:pt x="0" y="94"/>
                      <a:pt x="0" y="86"/>
                      <a:pt x="1" y="80"/>
                    </a:cubicBezTo>
                    <a:cubicBezTo>
                      <a:pt x="1" y="72"/>
                      <a:pt x="3" y="64"/>
                      <a:pt x="5" y="57"/>
                    </a:cubicBezTo>
                    <a:cubicBezTo>
                      <a:pt x="8" y="43"/>
                      <a:pt x="14" y="30"/>
                      <a:pt x="22" y="19"/>
                    </a:cubicBezTo>
                    <a:cubicBezTo>
                      <a:pt x="24" y="16"/>
                      <a:pt x="25" y="14"/>
                      <a:pt x="28" y="11"/>
                    </a:cubicBezTo>
                    <a:cubicBezTo>
                      <a:pt x="29" y="9"/>
                      <a:pt x="32" y="7"/>
                      <a:pt x="34" y="6"/>
                    </a:cubicBezTo>
                    <a:cubicBezTo>
                      <a:pt x="39" y="3"/>
                      <a:pt x="43" y="0"/>
                      <a:pt x="49" y="1"/>
                    </a:cubicBezTo>
                    <a:cubicBezTo>
                      <a:pt x="54" y="3"/>
                      <a:pt x="57" y="7"/>
                      <a:pt x="57" y="12"/>
                    </a:cubicBezTo>
                    <a:cubicBezTo>
                      <a:pt x="61" y="10"/>
                      <a:pt x="64" y="9"/>
                      <a:pt x="68" y="8"/>
                    </a:cubicBezTo>
                    <a:cubicBezTo>
                      <a:pt x="74" y="7"/>
                      <a:pt x="81" y="8"/>
                      <a:pt x="87" y="10"/>
                    </a:cubicBezTo>
                    <a:cubicBezTo>
                      <a:pt x="93" y="12"/>
                      <a:pt x="99" y="15"/>
                      <a:pt x="103" y="21"/>
                    </a:cubicBezTo>
                    <a:cubicBezTo>
                      <a:pt x="113" y="31"/>
                      <a:pt x="116" y="45"/>
                      <a:pt x="114" y="59"/>
                    </a:cubicBezTo>
                    <a:cubicBezTo>
                      <a:pt x="113" y="73"/>
                      <a:pt x="104" y="86"/>
                      <a:pt x="95" y="96"/>
                    </a:cubicBezTo>
                    <a:cubicBezTo>
                      <a:pt x="86" y="107"/>
                      <a:pt x="75" y="117"/>
                      <a:pt x="63" y="125"/>
                    </a:cubicBezTo>
                    <a:cubicBezTo>
                      <a:pt x="57" y="128"/>
                      <a:pt x="50" y="131"/>
                      <a:pt x="44" y="133"/>
                    </a:cubicBezTo>
                    <a:cubicBezTo>
                      <a:pt x="41" y="133"/>
                      <a:pt x="38" y="134"/>
                      <a:pt x="35" y="134"/>
                    </a:cubicBezTo>
                    <a:cubicBezTo>
                      <a:pt x="31" y="134"/>
                      <a:pt x="26" y="133"/>
                      <a:pt x="23" y="13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>
                <a:off x="991440" y="3152520"/>
                <a:ext cx="56160" cy="62640"/>
              </a:xfrm>
              <a:custGeom>
                <a:rect b="b" l="l" r="r" t="t"/>
                <a:pathLst>
                  <a:path extrusionOk="0" h="174" w="156">
                    <a:moveTo>
                      <a:pt x="108" y="152"/>
                    </a:moveTo>
                    <a:lnTo>
                      <a:pt x="109" y="152"/>
                    </a:lnTo>
                    <a:cubicBezTo>
                      <a:pt x="109" y="150"/>
                      <a:pt x="109" y="149"/>
                      <a:pt x="109" y="149"/>
                    </a:cubicBezTo>
                    <a:lnTo>
                      <a:pt x="109" y="150"/>
                    </a:lnTo>
                    <a:cubicBezTo>
                      <a:pt x="109" y="149"/>
                      <a:pt x="109" y="148"/>
                      <a:pt x="109" y="147"/>
                    </a:cubicBezTo>
                    <a:lnTo>
                      <a:pt x="109" y="148"/>
                    </a:lnTo>
                    <a:cubicBezTo>
                      <a:pt x="108" y="145"/>
                      <a:pt x="108" y="142"/>
                      <a:pt x="107" y="138"/>
                    </a:cubicBezTo>
                    <a:cubicBezTo>
                      <a:pt x="107" y="139"/>
                      <a:pt x="108" y="139"/>
                      <a:pt x="108" y="140"/>
                    </a:cubicBezTo>
                    <a:cubicBezTo>
                      <a:pt x="107" y="136"/>
                      <a:pt x="106" y="134"/>
                      <a:pt x="106" y="130"/>
                    </a:cubicBezTo>
                    <a:cubicBezTo>
                      <a:pt x="105" y="127"/>
                      <a:pt x="104" y="124"/>
                      <a:pt x="103" y="121"/>
                    </a:cubicBezTo>
                    <a:cubicBezTo>
                      <a:pt x="103" y="119"/>
                      <a:pt x="102" y="117"/>
                      <a:pt x="101" y="116"/>
                    </a:cubicBezTo>
                    <a:cubicBezTo>
                      <a:pt x="101" y="117"/>
                      <a:pt x="100" y="117"/>
                      <a:pt x="100" y="118"/>
                    </a:cubicBezTo>
                    <a:cubicBezTo>
                      <a:pt x="99" y="120"/>
                      <a:pt x="98" y="121"/>
                      <a:pt x="97" y="123"/>
                    </a:cubicBezTo>
                    <a:cubicBezTo>
                      <a:pt x="97" y="124"/>
                      <a:pt x="96" y="125"/>
                      <a:pt x="96" y="127"/>
                    </a:cubicBezTo>
                    <a:cubicBezTo>
                      <a:pt x="95" y="128"/>
                      <a:pt x="95" y="129"/>
                      <a:pt x="94" y="130"/>
                    </a:cubicBezTo>
                    <a:cubicBezTo>
                      <a:pt x="94" y="131"/>
                      <a:pt x="94" y="132"/>
                      <a:pt x="94" y="134"/>
                    </a:cubicBezTo>
                    <a:lnTo>
                      <a:pt x="94" y="135"/>
                    </a:lnTo>
                    <a:cubicBezTo>
                      <a:pt x="94" y="136"/>
                      <a:pt x="94" y="136"/>
                      <a:pt x="94" y="136"/>
                    </a:cubicBezTo>
                    <a:cubicBezTo>
                      <a:pt x="95" y="138"/>
                      <a:pt x="95" y="139"/>
                      <a:pt x="96" y="140"/>
                    </a:cubicBezTo>
                    <a:cubicBezTo>
                      <a:pt x="96" y="141"/>
                      <a:pt x="96" y="142"/>
                      <a:pt x="97" y="143"/>
                    </a:cubicBezTo>
                    <a:cubicBezTo>
                      <a:pt x="97" y="144"/>
                      <a:pt x="97" y="145"/>
                      <a:pt x="98" y="145"/>
                    </a:cubicBezTo>
                    <a:cubicBezTo>
                      <a:pt x="99" y="146"/>
                      <a:pt x="99" y="147"/>
                      <a:pt x="100" y="147"/>
                    </a:cubicBezTo>
                    <a:cubicBezTo>
                      <a:pt x="100" y="148"/>
                      <a:pt x="101" y="149"/>
                      <a:pt x="101" y="149"/>
                    </a:cubicBezTo>
                    <a:cubicBezTo>
                      <a:pt x="102" y="149"/>
                      <a:pt x="103" y="150"/>
                      <a:pt x="104" y="151"/>
                    </a:cubicBezTo>
                    <a:lnTo>
                      <a:pt x="105" y="152"/>
                    </a:lnTo>
                    <a:cubicBezTo>
                      <a:pt x="106" y="152"/>
                      <a:pt x="106" y="152"/>
                      <a:pt x="106" y="152"/>
                    </a:cubicBezTo>
                    <a:lnTo>
                      <a:pt x="107" y="152"/>
                    </a:lnTo>
                    <a:lnTo>
                      <a:pt x="108" y="152"/>
                    </a:lnTo>
                    <a:moveTo>
                      <a:pt x="101" y="172"/>
                    </a:moveTo>
                    <a:cubicBezTo>
                      <a:pt x="96" y="171"/>
                      <a:pt x="90" y="167"/>
                      <a:pt x="86" y="163"/>
                    </a:cubicBezTo>
                    <a:cubicBezTo>
                      <a:pt x="82" y="158"/>
                      <a:pt x="78" y="152"/>
                      <a:pt x="76" y="146"/>
                    </a:cubicBezTo>
                    <a:cubicBezTo>
                      <a:pt x="74" y="140"/>
                      <a:pt x="74" y="135"/>
                      <a:pt x="74" y="128"/>
                    </a:cubicBezTo>
                    <a:cubicBezTo>
                      <a:pt x="75" y="121"/>
                      <a:pt x="78" y="114"/>
                      <a:pt x="82" y="108"/>
                    </a:cubicBezTo>
                    <a:cubicBezTo>
                      <a:pt x="85" y="103"/>
                      <a:pt x="89" y="99"/>
                      <a:pt x="93" y="94"/>
                    </a:cubicBezTo>
                    <a:cubicBezTo>
                      <a:pt x="92" y="89"/>
                      <a:pt x="89" y="83"/>
                      <a:pt x="87" y="78"/>
                    </a:cubicBezTo>
                    <a:cubicBezTo>
                      <a:pt x="84" y="69"/>
                      <a:pt x="81" y="61"/>
                      <a:pt x="79" y="52"/>
                    </a:cubicBezTo>
                    <a:cubicBezTo>
                      <a:pt x="78" y="46"/>
                      <a:pt x="76" y="40"/>
                      <a:pt x="76" y="35"/>
                    </a:cubicBezTo>
                    <a:cubicBezTo>
                      <a:pt x="69" y="41"/>
                      <a:pt x="62" y="49"/>
                      <a:pt x="56" y="56"/>
                    </a:cubicBezTo>
                    <a:cubicBezTo>
                      <a:pt x="51" y="61"/>
                      <a:pt x="47" y="65"/>
                      <a:pt x="42" y="69"/>
                    </a:cubicBezTo>
                    <a:cubicBezTo>
                      <a:pt x="37" y="75"/>
                      <a:pt x="30" y="80"/>
                      <a:pt x="24" y="84"/>
                    </a:cubicBezTo>
                    <a:cubicBezTo>
                      <a:pt x="19" y="87"/>
                      <a:pt x="12" y="92"/>
                      <a:pt x="6" y="87"/>
                    </a:cubicBezTo>
                    <a:cubicBezTo>
                      <a:pt x="2" y="85"/>
                      <a:pt x="0" y="82"/>
                      <a:pt x="1" y="77"/>
                    </a:cubicBezTo>
                    <a:cubicBezTo>
                      <a:pt x="1" y="76"/>
                      <a:pt x="1" y="76"/>
                      <a:pt x="1" y="75"/>
                    </a:cubicBezTo>
                    <a:cubicBezTo>
                      <a:pt x="2" y="71"/>
                      <a:pt x="7" y="68"/>
                      <a:pt x="11" y="68"/>
                    </a:cubicBezTo>
                    <a:cubicBezTo>
                      <a:pt x="12" y="67"/>
                      <a:pt x="14" y="66"/>
                      <a:pt x="15" y="65"/>
                    </a:cubicBezTo>
                    <a:cubicBezTo>
                      <a:pt x="19" y="62"/>
                      <a:pt x="23" y="58"/>
                      <a:pt x="27" y="55"/>
                    </a:cubicBezTo>
                    <a:cubicBezTo>
                      <a:pt x="31" y="52"/>
                      <a:pt x="34" y="49"/>
                      <a:pt x="37" y="46"/>
                    </a:cubicBezTo>
                    <a:cubicBezTo>
                      <a:pt x="40" y="43"/>
                      <a:pt x="43" y="40"/>
                      <a:pt x="46" y="37"/>
                    </a:cubicBezTo>
                    <a:cubicBezTo>
                      <a:pt x="51" y="32"/>
                      <a:pt x="56" y="26"/>
                      <a:pt x="61" y="21"/>
                    </a:cubicBezTo>
                    <a:lnTo>
                      <a:pt x="61" y="22"/>
                    </a:lnTo>
                    <a:cubicBezTo>
                      <a:pt x="62" y="19"/>
                      <a:pt x="64" y="17"/>
                      <a:pt x="66" y="15"/>
                    </a:cubicBezTo>
                    <a:cubicBezTo>
                      <a:pt x="68" y="13"/>
                      <a:pt x="69" y="12"/>
                      <a:pt x="71" y="10"/>
                    </a:cubicBezTo>
                    <a:cubicBezTo>
                      <a:pt x="72" y="8"/>
                      <a:pt x="73" y="7"/>
                      <a:pt x="74" y="5"/>
                    </a:cubicBezTo>
                    <a:cubicBezTo>
                      <a:pt x="75" y="4"/>
                      <a:pt x="76" y="3"/>
                      <a:pt x="78" y="2"/>
                    </a:cubicBezTo>
                    <a:cubicBezTo>
                      <a:pt x="81" y="0"/>
                      <a:pt x="85" y="0"/>
                      <a:pt x="88" y="1"/>
                    </a:cubicBezTo>
                    <a:cubicBezTo>
                      <a:pt x="90" y="2"/>
                      <a:pt x="91" y="2"/>
                      <a:pt x="92" y="4"/>
                    </a:cubicBezTo>
                    <a:cubicBezTo>
                      <a:pt x="94" y="5"/>
                      <a:pt x="94" y="7"/>
                      <a:pt x="95" y="8"/>
                    </a:cubicBezTo>
                    <a:cubicBezTo>
                      <a:pt x="96" y="9"/>
                      <a:pt x="96" y="11"/>
                      <a:pt x="96" y="13"/>
                    </a:cubicBezTo>
                    <a:cubicBezTo>
                      <a:pt x="96" y="15"/>
                      <a:pt x="96" y="17"/>
                      <a:pt x="96" y="19"/>
                    </a:cubicBezTo>
                    <a:cubicBezTo>
                      <a:pt x="96" y="24"/>
                      <a:pt x="96" y="29"/>
                      <a:pt x="96" y="33"/>
                    </a:cubicBezTo>
                    <a:cubicBezTo>
                      <a:pt x="97" y="37"/>
                      <a:pt x="97" y="41"/>
                      <a:pt x="98" y="46"/>
                    </a:cubicBezTo>
                    <a:cubicBezTo>
                      <a:pt x="100" y="53"/>
                      <a:pt x="101" y="59"/>
                      <a:pt x="104" y="66"/>
                    </a:cubicBezTo>
                    <a:cubicBezTo>
                      <a:pt x="106" y="71"/>
                      <a:pt x="107" y="75"/>
                      <a:pt x="110" y="80"/>
                    </a:cubicBezTo>
                    <a:cubicBezTo>
                      <a:pt x="111" y="79"/>
                      <a:pt x="113" y="77"/>
                      <a:pt x="115" y="75"/>
                    </a:cubicBezTo>
                    <a:cubicBezTo>
                      <a:pt x="122" y="69"/>
                      <a:pt x="130" y="63"/>
                      <a:pt x="138" y="57"/>
                    </a:cubicBezTo>
                    <a:cubicBezTo>
                      <a:pt x="142" y="54"/>
                      <a:pt x="148" y="55"/>
                      <a:pt x="151" y="59"/>
                    </a:cubicBezTo>
                    <a:cubicBezTo>
                      <a:pt x="155" y="63"/>
                      <a:pt x="153" y="69"/>
                      <a:pt x="149" y="72"/>
                    </a:cubicBezTo>
                    <a:cubicBezTo>
                      <a:pt x="139" y="81"/>
                      <a:pt x="129" y="90"/>
                      <a:pt x="118" y="99"/>
                    </a:cubicBezTo>
                    <a:cubicBezTo>
                      <a:pt x="118" y="99"/>
                      <a:pt x="117" y="99"/>
                      <a:pt x="117" y="100"/>
                    </a:cubicBezTo>
                    <a:cubicBezTo>
                      <a:pt x="118" y="104"/>
                      <a:pt x="120" y="108"/>
                      <a:pt x="121" y="113"/>
                    </a:cubicBezTo>
                    <a:cubicBezTo>
                      <a:pt x="122" y="115"/>
                      <a:pt x="122" y="117"/>
                      <a:pt x="124" y="120"/>
                    </a:cubicBezTo>
                    <a:cubicBezTo>
                      <a:pt x="124" y="122"/>
                      <a:pt x="125" y="124"/>
                      <a:pt x="125" y="127"/>
                    </a:cubicBezTo>
                    <a:cubicBezTo>
                      <a:pt x="127" y="136"/>
                      <a:pt x="131" y="146"/>
                      <a:pt x="128" y="156"/>
                    </a:cubicBezTo>
                    <a:cubicBezTo>
                      <a:pt x="128" y="161"/>
                      <a:pt x="125" y="166"/>
                      <a:pt x="120" y="169"/>
                    </a:cubicBezTo>
                    <a:cubicBezTo>
                      <a:pt x="117" y="172"/>
                      <a:pt x="113" y="173"/>
                      <a:pt x="108" y="173"/>
                    </a:cubicBezTo>
                    <a:cubicBezTo>
                      <a:pt x="106" y="173"/>
                      <a:pt x="104" y="173"/>
                      <a:pt x="101" y="17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>
                <a:off x="1055520" y="3147120"/>
                <a:ext cx="54000" cy="95760"/>
              </a:xfrm>
              <a:custGeom>
                <a:rect b="b" l="l" r="r" t="t"/>
                <a:pathLst>
                  <a:path extrusionOk="0" h="266" w="150">
                    <a:moveTo>
                      <a:pt x="40" y="245"/>
                    </a:moveTo>
                    <a:cubicBezTo>
                      <a:pt x="41" y="245"/>
                      <a:pt x="41" y="245"/>
                      <a:pt x="41" y="245"/>
                    </a:cubicBezTo>
                    <a:lnTo>
                      <a:pt x="42" y="245"/>
                    </a:lnTo>
                    <a:cubicBezTo>
                      <a:pt x="43" y="245"/>
                      <a:pt x="43" y="245"/>
                      <a:pt x="43" y="245"/>
                    </a:cubicBezTo>
                    <a:cubicBezTo>
                      <a:pt x="44" y="244"/>
                      <a:pt x="44" y="244"/>
                      <a:pt x="44" y="244"/>
                    </a:cubicBezTo>
                    <a:cubicBezTo>
                      <a:pt x="44" y="243"/>
                      <a:pt x="45" y="243"/>
                      <a:pt x="45" y="243"/>
                    </a:cubicBezTo>
                    <a:cubicBezTo>
                      <a:pt x="45" y="243"/>
                      <a:pt x="45" y="242"/>
                      <a:pt x="46" y="242"/>
                    </a:cubicBezTo>
                    <a:lnTo>
                      <a:pt x="45" y="243"/>
                    </a:lnTo>
                    <a:cubicBezTo>
                      <a:pt x="46" y="242"/>
                      <a:pt x="46" y="242"/>
                      <a:pt x="46" y="241"/>
                    </a:cubicBezTo>
                    <a:cubicBezTo>
                      <a:pt x="47" y="241"/>
                      <a:pt x="47" y="241"/>
                      <a:pt x="48" y="240"/>
                    </a:cubicBezTo>
                    <a:cubicBezTo>
                      <a:pt x="48" y="239"/>
                      <a:pt x="48" y="238"/>
                      <a:pt x="48" y="237"/>
                    </a:cubicBezTo>
                    <a:cubicBezTo>
                      <a:pt x="49" y="236"/>
                      <a:pt x="49" y="236"/>
                      <a:pt x="49" y="235"/>
                    </a:cubicBezTo>
                    <a:cubicBezTo>
                      <a:pt x="50" y="231"/>
                      <a:pt x="50" y="225"/>
                      <a:pt x="51" y="221"/>
                    </a:cubicBezTo>
                    <a:cubicBezTo>
                      <a:pt x="51" y="210"/>
                      <a:pt x="51" y="200"/>
                      <a:pt x="51" y="190"/>
                    </a:cubicBezTo>
                    <a:cubicBezTo>
                      <a:pt x="51" y="187"/>
                      <a:pt x="51" y="183"/>
                      <a:pt x="51" y="179"/>
                    </a:cubicBezTo>
                    <a:cubicBezTo>
                      <a:pt x="46" y="185"/>
                      <a:pt x="44" y="190"/>
                      <a:pt x="40" y="196"/>
                    </a:cubicBezTo>
                    <a:cubicBezTo>
                      <a:pt x="38" y="201"/>
                      <a:pt x="36" y="206"/>
                      <a:pt x="34" y="210"/>
                    </a:cubicBezTo>
                    <a:cubicBezTo>
                      <a:pt x="34" y="213"/>
                      <a:pt x="33" y="216"/>
                      <a:pt x="32" y="218"/>
                    </a:cubicBezTo>
                    <a:cubicBezTo>
                      <a:pt x="32" y="221"/>
                      <a:pt x="32" y="223"/>
                      <a:pt x="31" y="226"/>
                    </a:cubicBezTo>
                    <a:cubicBezTo>
                      <a:pt x="31" y="227"/>
                      <a:pt x="31" y="229"/>
                      <a:pt x="31" y="230"/>
                    </a:cubicBezTo>
                    <a:cubicBezTo>
                      <a:pt x="32" y="232"/>
                      <a:pt x="32" y="234"/>
                      <a:pt x="32" y="235"/>
                    </a:cubicBezTo>
                    <a:cubicBezTo>
                      <a:pt x="32" y="236"/>
                      <a:pt x="32" y="237"/>
                      <a:pt x="33" y="238"/>
                    </a:cubicBezTo>
                    <a:lnTo>
                      <a:pt x="34" y="239"/>
                    </a:lnTo>
                    <a:cubicBezTo>
                      <a:pt x="34" y="240"/>
                      <a:pt x="34" y="241"/>
                      <a:pt x="35" y="241"/>
                    </a:cubicBezTo>
                    <a:cubicBezTo>
                      <a:pt x="35" y="242"/>
                      <a:pt x="35" y="242"/>
                      <a:pt x="35" y="242"/>
                    </a:cubicBezTo>
                    <a:cubicBezTo>
                      <a:pt x="36" y="243"/>
                      <a:pt x="37" y="243"/>
                      <a:pt x="37" y="243"/>
                    </a:cubicBezTo>
                    <a:lnTo>
                      <a:pt x="37" y="244"/>
                    </a:lnTo>
                    <a:cubicBezTo>
                      <a:pt x="38" y="244"/>
                      <a:pt x="38" y="244"/>
                      <a:pt x="38" y="244"/>
                    </a:cubicBezTo>
                    <a:cubicBezTo>
                      <a:pt x="38" y="244"/>
                      <a:pt x="38" y="245"/>
                      <a:pt x="39" y="245"/>
                    </a:cubicBezTo>
                    <a:lnTo>
                      <a:pt x="40" y="245"/>
                    </a:lnTo>
                    <a:moveTo>
                      <a:pt x="31" y="263"/>
                    </a:moveTo>
                    <a:cubicBezTo>
                      <a:pt x="23" y="260"/>
                      <a:pt x="16" y="252"/>
                      <a:pt x="13" y="243"/>
                    </a:cubicBezTo>
                    <a:cubicBezTo>
                      <a:pt x="10" y="234"/>
                      <a:pt x="11" y="224"/>
                      <a:pt x="13" y="214"/>
                    </a:cubicBezTo>
                    <a:cubicBezTo>
                      <a:pt x="15" y="203"/>
                      <a:pt x="20" y="194"/>
                      <a:pt x="24" y="185"/>
                    </a:cubicBezTo>
                    <a:cubicBezTo>
                      <a:pt x="29" y="175"/>
                      <a:pt x="35" y="167"/>
                      <a:pt x="41" y="158"/>
                    </a:cubicBezTo>
                    <a:cubicBezTo>
                      <a:pt x="44" y="154"/>
                      <a:pt x="46" y="151"/>
                      <a:pt x="49" y="147"/>
                    </a:cubicBezTo>
                    <a:cubicBezTo>
                      <a:pt x="49" y="139"/>
                      <a:pt x="49" y="132"/>
                      <a:pt x="49" y="123"/>
                    </a:cubicBezTo>
                    <a:cubicBezTo>
                      <a:pt x="50" y="111"/>
                      <a:pt x="51" y="99"/>
                      <a:pt x="53" y="87"/>
                    </a:cubicBezTo>
                    <a:cubicBezTo>
                      <a:pt x="49" y="90"/>
                      <a:pt x="46" y="94"/>
                      <a:pt x="43" y="97"/>
                    </a:cubicBezTo>
                    <a:cubicBezTo>
                      <a:pt x="38" y="101"/>
                      <a:pt x="33" y="104"/>
                      <a:pt x="27" y="105"/>
                    </a:cubicBezTo>
                    <a:cubicBezTo>
                      <a:pt x="24" y="106"/>
                      <a:pt x="21" y="107"/>
                      <a:pt x="18" y="106"/>
                    </a:cubicBezTo>
                    <a:cubicBezTo>
                      <a:pt x="14" y="106"/>
                      <a:pt x="12" y="104"/>
                      <a:pt x="9" y="102"/>
                    </a:cubicBezTo>
                    <a:cubicBezTo>
                      <a:pt x="4" y="99"/>
                      <a:pt x="2" y="94"/>
                      <a:pt x="1" y="88"/>
                    </a:cubicBezTo>
                    <a:cubicBezTo>
                      <a:pt x="0" y="85"/>
                      <a:pt x="0" y="82"/>
                      <a:pt x="1" y="79"/>
                    </a:cubicBezTo>
                    <a:cubicBezTo>
                      <a:pt x="1" y="77"/>
                      <a:pt x="1" y="74"/>
                      <a:pt x="2" y="72"/>
                    </a:cubicBezTo>
                    <a:cubicBezTo>
                      <a:pt x="3" y="61"/>
                      <a:pt x="4" y="51"/>
                      <a:pt x="8" y="41"/>
                    </a:cubicBezTo>
                    <a:cubicBezTo>
                      <a:pt x="10" y="34"/>
                      <a:pt x="12" y="29"/>
                      <a:pt x="15" y="23"/>
                    </a:cubicBezTo>
                    <a:cubicBezTo>
                      <a:pt x="17" y="20"/>
                      <a:pt x="18" y="17"/>
                      <a:pt x="20" y="15"/>
                    </a:cubicBezTo>
                    <a:cubicBezTo>
                      <a:pt x="22" y="12"/>
                      <a:pt x="25" y="9"/>
                      <a:pt x="27" y="8"/>
                    </a:cubicBezTo>
                    <a:cubicBezTo>
                      <a:pt x="29" y="7"/>
                      <a:pt x="31" y="6"/>
                      <a:pt x="33" y="6"/>
                    </a:cubicBezTo>
                    <a:cubicBezTo>
                      <a:pt x="35" y="5"/>
                      <a:pt x="37" y="6"/>
                      <a:pt x="39" y="6"/>
                    </a:cubicBezTo>
                    <a:cubicBezTo>
                      <a:pt x="45" y="7"/>
                      <a:pt x="48" y="13"/>
                      <a:pt x="48" y="17"/>
                    </a:cubicBezTo>
                    <a:cubicBezTo>
                      <a:pt x="47" y="22"/>
                      <a:pt x="42" y="27"/>
                      <a:pt x="38" y="27"/>
                    </a:cubicBezTo>
                    <a:cubicBezTo>
                      <a:pt x="37" y="28"/>
                      <a:pt x="36" y="29"/>
                      <a:pt x="35" y="30"/>
                    </a:cubicBezTo>
                    <a:cubicBezTo>
                      <a:pt x="34" y="31"/>
                      <a:pt x="33" y="33"/>
                      <a:pt x="32" y="36"/>
                    </a:cubicBezTo>
                    <a:cubicBezTo>
                      <a:pt x="30" y="39"/>
                      <a:pt x="29" y="43"/>
                      <a:pt x="27" y="47"/>
                    </a:cubicBezTo>
                    <a:cubicBezTo>
                      <a:pt x="26" y="52"/>
                      <a:pt x="25" y="57"/>
                      <a:pt x="24" y="62"/>
                    </a:cubicBezTo>
                    <a:cubicBezTo>
                      <a:pt x="23" y="68"/>
                      <a:pt x="22" y="73"/>
                      <a:pt x="21" y="79"/>
                    </a:cubicBezTo>
                    <a:cubicBezTo>
                      <a:pt x="21" y="80"/>
                      <a:pt x="21" y="83"/>
                      <a:pt x="21" y="84"/>
                    </a:cubicBezTo>
                    <a:cubicBezTo>
                      <a:pt x="21" y="84"/>
                      <a:pt x="21" y="85"/>
                      <a:pt x="21" y="86"/>
                    </a:cubicBezTo>
                    <a:cubicBezTo>
                      <a:pt x="21" y="85"/>
                      <a:pt x="21" y="85"/>
                      <a:pt x="21" y="85"/>
                    </a:cubicBezTo>
                    <a:lnTo>
                      <a:pt x="21" y="86"/>
                    </a:lnTo>
                    <a:cubicBezTo>
                      <a:pt x="22" y="86"/>
                      <a:pt x="22" y="86"/>
                      <a:pt x="23" y="85"/>
                    </a:cubicBezTo>
                    <a:lnTo>
                      <a:pt x="24" y="85"/>
                    </a:lnTo>
                    <a:cubicBezTo>
                      <a:pt x="23" y="85"/>
                      <a:pt x="23" y="85"/>
                      <a:pt x="23" y="85"/>
                    </a:cubicBezTo>
                    <a:cubicBezTo>
                      <a:pt x="23" y="85"/>
                      <a:pt x="24" y="85"/>
                      <a:pt x="24" y="84"/>
                    </a:cubicBezTo>
                    <a:cubicBezTo>
                      <a:pt x="25" y="84"/>
                      <a:pt x="26" y="83"/>
                      <a:pt x="27" y="83"/>
                    </a:cubicBezTo>
                    <a:cubicBezTo>
                      <a:pt x="28" y="81"/>
                      <a:pt x="30" y="80"/>
                      <a:pt x="32" y="79"/>
                    </a:cubicBezTo>
                    <a:cubicBezTo>
                      <a:pt x="35" y="76"/>
                      <a:pt x="38" y="73"/>
                      <a:pt x="41" y="70"/>
                    </a:cubicBezTo>
                    <a:cubicBezTo>
                      <a:pt x="45" y="65"/>
                      <a:pt x="49" y="60"/>
                      <a:pt x="52" y="55"/>
                    </a:cubicBezTo>
                    <a:cubicBezTo>
                      <a:pt x="58" y="45"/>
                      <a:pt x="64" y="35"/>
                      <a:pt x="69" y="24"/>
                    </a:cubicBezTo>
                    <a:cubicBezTo>
                      <a:pt x="71" y="18"/>
                      <a:pt x="74" y="12"/>
                      <a:pt x="77" y="6"/>
                    </a:cubicBezTo>
                    <a:cubicBezTo>
                      <a:pt x="80" y="2"/>
                      <a:pt x="85" y="0"/>
                      <a:pt x="90" y="2"/>
                    </a:cubicBezTo>
                    <a:cubicBezTo>
                      <a:pt x="95" y="3"/>
                      <a:pt x="97" y="9"/>
                      <a:pt x="96" y="14"/>
                    </a:cubicBezTo>
                    <a:cubicBezTo>
                      <a:pt x="95" y="18"/>
                      <a:pt x="92" y="22"/>
                      <a:pt x="91" y="26"/>
                    </a:cubicBezTo>
                    <a:cubicBezTo>
                      <a:pt x="90" y="27"/>
                      <a:pt x="89" y="29"/>
                      <a:pt x="89" y="29"/>
                    </a:cubicBezTo>
                    <a:cubicBezTo>
                      <a:pt x="87" y="36"/>
                      <a:pt x="84" y="44"/>
                      <a:pt x="82" y="51"/>
                    </a:cubicBezTo>
                    <a:cubicBezTo>
                      <a:pt x="78" y="61"/>
                      <a:pt x="76" y="72"/>
                      <a:pt x="73" y="83"/>
                    </a:cubicBezTo>
                    <a:cubicBezTo>
                      <a:pt x="71" y="95"/>
                      <a:pt x="70" y="109"/>
                      <a:pt x="69" y="122"/>
                    </a:cubicBezTo>
                    <a:cubicBezTo>
                      <a:pt x="69" y="123"/>
                      <a:pt x="69" y="123"/>
                      <a:pt x="69" y="125"/>
                    </a:cubicBezTo>
                    <a:cubicBezTo>
                      <a:pt x="74" y="119"/>
                      <a:pt x="78" y="114"/>
                      <a:pt x="83" y="108"/>
                    </a:cubicBezTo>
                    <a:lnTo>
                      <a:pt x="83" y="109"/>
                    </a:lnTo>
                    <a:lnTo>
                      <a:pt x="83" y="108"/>
                    </a:lnTo>
                    <a:cubicBezTo>
                      <a:pt x="89" y="101"/>
                      <a:pt x="96" y="94"/>
                      <a:pt x="103" y="87"/>
                    </a:cubicBezTo>
                    <a:cubicBezTo>
                      <a:pt x="113" y="76"/>
                      <a:pt x="123" y="65"/>
                      <a:pt x="133" y="54"/>
                    </a:cubicBezTo>
                    <a:cubicBezTo>
                      <a:pt x="136" y="51"/>
                      <a:pt x="142" y="51"/>
                      <a:pt x="145" y="54"/>
                    </a:cubicBezTo>
                    <a:cubicBezTo>
                      <a:pt x="149" y="58"/>
                      <a:pt x="149" y="63"/>
                      <a:pt x="145" y="67"/>
                    </a:cubicBezTo>
                    <a:cubicBezTo>
                      <a:pt x="130" y="85"/>
                      <a:pt x="113" y="102"/>
                      <a:pt x="97" y="121"/>
                    </a:cubicBezTo>
                    <a:cubicBezTo>
                      <a:pt x="98" y="121"/>
                      <a:pt x="98" y="121"/>
                      <a:pt x="98" y="121"/>
                    </a:cubicBezTo>
                    <a:cubicBezTo>
                      <a:pt x="91" y="128"/>
                      <a:pt x="85" y="135"/>
                      <a:pt x="78" y="143"/>
                    </a:cubicBezTo>
                    <a:cubicBezTo>
                      <a:pt x="76" y="146"/>
                      <a:pt x="73" y="149"/>
                      <a:pt x="70" y="152"/>
                    </a:cubicBezTo>
                    <a:cubicBezTo>
                      <a:pt x="70" y="153"/>
                      <a:pt x="69" y="153"/>
                      <a:pt x="69" y="154"/>
                    </a:cubicBezTo>
                    <a:cubicBezTo>
                      <a:pt x="69" y="165"/>
                      <a:pt x="69" y="176"/>
                      <a:pt x="70" y="188"/>
                    </a:cubicBezTo>
                    <a:cubicBezTo>
                      <a:pt x="70" y="199"/>
                      <a:pt x="70" y="209"/>
                      <a:pt x="70" y="220"/>
                    </a:cubicBezTo>
                    <a:cubicBezTo>
                      <a:pt x="70" y="225"/>
                      <a:pt x="70" y="229"/>
                      <a:pt x="69" y="235"/>
                    </a:cubicBezTo>
                    <a:cubicBezTo>
                      <a:pt x="68" y="241"/>
                      <a:pt x="67" y="248"/>
                      <a:pt x="63" y="253"/>
                    </a:cubicBezTo>
                    <a:cubicBezTo>
                      <a:pt x="59" y="257"/>
                      <a:pt x="55" y="262"/>
                      <a:pt x="49" y="264"/>
                    </a:cubicBezTo>
                    <a:cubicBezTo>
                      <a:pt x="46" y="264"/>
                      <a:pt x="44" y="265"/>
                      <a:pt x="41" y="265"/>
                    </a:cubicBezTo>
                    <a:cubicBezTo>
                      <a:pt x="37" y="265"/>
                      <a:pt x="34" y="264"/>
                      <a:pt x="31" y="2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>
                <a:off x="668520" y="3280680"/>
                <a:ext cx="41760" cy="43920"/>
              </a:xfrm>
              <a:custGeom>
                <a:rect b="b" l="l" r="r" t="t"/>
                <a:pathLst>
                  <a:path extrusionOk="0" h="122" w="116">
                    <a:moveTo>
                      <a:pt x="97" y="119"/>
                    </a:moveTo>
                    <a:cubicBezTo>
                      <a:pt x="92" y="116"/>
                      <a:pt x="87" y="112"/>
                      <a:pt x="83" y="109"/>
                    </a:cubicBezTo>
                    <a:cubicBezTo>
                      <a:pt x="78" y="105"/>
                      <a:pt x="73" y="102"/>
                      <a:pt x="69" y="98"/>
                    </a:cubicBezTo>
                    <a:cubicBezTo>
                      <a:pt x="60" y="90"/>
                      <a:pt x="52" y="82"/>
                      <a:pt x="45" y="74"/>
                    </a:cubicBezTo>
                    <a:cubicBezTo>
                      <a:pt x="38" y="66"/>
                      <a:pt x="31" y="57"/>
                      <a:pt x="24" y="49"/>
                    </a:cubicBezTo>
                    <a:cubicBezTo>
                      <a:pt x="18" y="40"/>
                      <a:pt x="11" y="31"/>
                      <a:pt x="5" y="21"/>
                    </a:cubicBezTo>
                    <a:cubicBezTo>
                      <a:pt x="4" y="19"/>
                      <a:pt x="4" y="19"/>
                      <a:pt x="3" y="18"/>
                    </a:cubicBezTo>
                    <a:cubicBezTo>
                      <a:pt x="0" y="12"/>
                      <a:pt x="2" y="6"/>
                      <a:pt x="7" y="3"/>
                    </a:cubicBezTo>
                    <a:cubicBezTo>
                      <a:pt x="11" y="0"/>
                      <a:pt x="18" y="2"/>
                      <a:pt x="21" y="7"/>
                    </a:cubicBezTo>
                    <a:cubicBezTo>
                      <a:pt x="25" y="15"/>
                      <a:pt x="30" y="22"/>
                      <a:pt x="35" y="29"/>
                    </a:cubicBezTo>
                    <a:cubicBezTo>
                      <a:pt x="39" y="34"/>
                      <a:pt x="42" y="39"/>
                      <a:pt x="46" y="44"/>
                    </a:cubicBezTo>
                    <a:cubicBezTo>
                      <a:pt x="49" y="49"/>
                      <a:pt x="53" y="53"/>
                      <a:pt x="56" y="57"/>
                    </a:cubicBezTo>
                    <a:cubicBezTo>
                      <a:pt x="60" y="61"/>
                      <a:pt x="63" y="65"/>
                      <a:pt x="67" y="69"/>
                    </a:cubicBezTo>
                    <a:cubicBezTo>
                      <a:pt x="72" y="73"/>
                      <a:pt x="76" y="77"/>
                      <a:pt x="80" y="81"/>
                    </a:cubicBezTo>
                    <a:cubicBezTo>
                      <a:pt x="84" y="85"/>
                      <a:pt x="89" y="88"/>
                      <a:pt x="94" y="92"/>
                    </a:cubicBezTo>
                    <a:cubicBezTo>
                      <a:pt x="99" y="96"/>
                      <a:pt x="104" y="99"/>
                      <a:pt x="109" y="103"/>
                    </a:cubicBezTo>
                    <a:cubicBezTo>
                      <a:pt x="114" y="106"/>
                      <a:pt x="115" y="113"/>
                      <a:pt x="111" y="117"/>
                    </a:cubicBezTo>
                    <a:cubicBezTo>
                      <a:pt x="109" y="120"/>
                      <a:pt x="106" y="121"/>
                      <a:pt x="103" y="121"/>
                    </a:cubicBezTo>
                    <a:cubicBezTo>
                      <a:pt x="101" y="121"/>
                      <a:pt x="99" y="120"/>
                      <a:pt x="97" y="11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6"/>
              <p:cNvSpPr/>
              <p:nvPr/>
            </p:nvSpPr>
            <p:spPr>
              <a:xfrm>
                <a:off x="681840" y="3279600"/>
                <a:ext cx="43200" cy="41760"/>
              </a:xfrm>
              <a:custGeom>
                <a:rect b="b" l="l" r="r" t="t"/>
                <a:pathLst>
                  <a:path extrusionOk="0" h="116" w="120">
                    <a:moveTo>
                      <a:pt x="5" y="113"/>
                    </a:moveTo>
                    <a:cubicBezTo>
                      <a:pt x="1" y="109"/>
                      <a:pt x="0" y="103"/>
                      <a:pt x="3" y="99"/>
                    </a:cubicBezTo>
                    <a:cubicBezTo>
                      <a:pt x="8" y="92"/>
                      <a:pt x="14" y="85"/>
                      <a:pt x="19" y="79"/>
                    </a:cubicBezTo>
                    <a:cubicBezTo>
                      <a:pt x="19" y="78"/>
                      <a:pt x="20" y="78"/>
                      <a:pt x="20" y="78"/>
                    </a:cubicBezTo>
                    <a:cubicBezTo>
                      <a:pt x="31" y="66"/>
                      <a:pt x="42" y="53"/>
                      <a:pt x="54" y="41"/>
                    </a:cubicBezTo>
                    <a:cubicBezTo>
                      <a:pt x="60" y="34"/>
                      <a:pt x="67" y="28"/>
                      <a:pt x="73" y="22"/>
                    </a:cubicBezTo>
                    <a:cubicBezTo>
                      <a:pt x="78" y="17"/>
                      <a:pt x="83" y="13"/>
                      <a:pt x="88" y="8"/>
                    </a:cubicBezTo>
                    <a:cubicBezTo>
                      <a:pt x="92" y="6"/>
                      <a:pt x="96" y="2"/>
                      <a:pt x="100" y="1"/>
                    </a:cubicBezTo>
                    <a:cubicBezTo>
                      <a:pt x="103" y="0"/>
                      <a:pt x="105" y="0"/>
                      <a:pt x="107" y="0"/>
                    </a:cubicBezTo>
                    <a:cubicBezTo>
                      <a:pt x="108" y="0"/>
                      <a:pt x="109" y="0"/>
                      <a:pt x="109" y="0"/>
                    </a:cubicBezTo>
                    <a:cubicBezTo>
                      <a:pt x="114" y="1"/>
                      <a:pt x="119" y="6"/>
                      <a:pt x="118" y="13"/>
                    </a:cubicBezTo>
                    <a:cubicBezTo>
                      <a:pt x="117" y="18"/>
                      <a:pt x="111" y="22"/>
                      <a:pt x="106" y="21"/>
                    </a:cubicBezTo>
                    <a:cubicBezTo>
                      <a:pt x="105" y="22"/>
                      <a:pt x="104" y="22"/>
                      <a:pt x="103" y="23"/>
                    </a:cubicBezTo>
                    <a:cubicBezTo>
                      <a:pt x="100" y="25"/>
                      <a:pt x="96" y="28"/>
                      <a:pt x="93" y="31"/>
                    </a:cubicBezTo>
                    <a:cubicBezTo>
                      <a:pt x="88" y="35"/>
                      <a:pt x="83" y="39"/>
                      <a:pt x="79" y="44"/>
                    </a:cubicBezTo>
                    <a:cubicBezTo>
                      <a:pt x="74" y="49"/>
                      <a:pt x="68" y="55"/>
                      <a:pt x="63" y="60"/>
                    </a:cubicBezTo>
                    <a:cubicBezTo>
                      <a:pt x="53" y="70"/>
                      <a:pt x="43" y="81"/>
                      <a:pt x="33" y="92"/>
                    </a:cubicBezTo>
                    <a:lnTo>
                      <a:pt x="34" y="91"/>
                    </a:lnTo>
                    <a:cubicBezTo>
                      <a:pt x="28" y="98"/>
                      <a:pt x="23" y="104"/>
                      <a:pt x="18" y="111"/>
                    </a:cubicBezTo>
                    <a:cubicBezTo>
                      <a:pt x="16" y="113"/>
                      <a:pt x="14" y="115"/>
                      <a:pt x="11" y="115"/>
                    </a:cubicBezTo>
                    <a:cubicBezTo>
                      <a:pt x="8" y="115"/>
                      <a:pt x="7" y="114"/>
                      <a:pt x="5" y="1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6"/>
              <p:cNvSpPr/>
              <p:nvPr/>
            </p:nvSpPr>
            <p:spPr>
              <a:xfrm>
                <a:off x="705960" y="3288240"/>
                <a:ext cx="63720" cy="94320"/>
              </a:xfrm>
              <a:custGeom>
                <a:rect b="b" l="l" r="r" t="t"/>
                <a:pathLst>
                  <a:path extrusionOk="0" h="262" w="177">
                    <a:moveTo>
                      <a:pt x="7" y="260"/>
                    </a:moveTo>
                    <a:cubicBezTo>
                      <a:pt x="2" y="257"/>
                      <a:pt x="0" y="250"/>
                      <a:pt x="2" y="246"/>
                    </a:cubicBezTo>
                    <a:cubicBezTo>
                      <a:pt x="28" y="208"/>
                      <a:pt x="52" y="171"/>
                      <a:pt x="76" y="132"/>
                    </a:cubicBezTo>
                    <a:cubicBezTo>
                      <a:pt x="88" y="114"/>
                      <a:pt x="99" y="96"/>
                      <a:pt x="110" y="77"/>
                    </a:cubicBezTo>
                    <a:cubicBezTo>
                      <a:pt x="116" y="69"/>
                      <a:pt x="120" y="61"/>
                      <a:pt x="125" y="52"/>
                    </a:cubicBezTo>
                    <a:cubicBezTo>
                      <a:pt x="131" y="43"/>
                      <a:pt x="137" y="33"/>
                      <a:pt x="143" y="23"/>
                    </a:cubicBezTo>
                    <a:cubicBezTo>
                      <a:pt x="146" y="19"/>
                      <a:pt x="148" y="16"/>
                      <a:pt x="150" y="12"/>
                    </a:cubicBezTo>
                    <a:cubicBezTo>
                      <a:pt x="154" y="7"/>
                      <a:pt x="158" y="1"/>
                      <a:pt x="165" y="1"/>
                    </a:cubicBezTo>
                    <a:cubicBezTo>
                      <a:pt x="170" y="0"/>
                      <a:pt x="175" y="4"/>
                      <a:pt x="176" y="10"/>
                    </a:cubicBezTo>
                    <a:cubicBezTo>
                      <a:pt x="176" y="14"/>
                      <a:pt x="174" y="18"/>
                      <a:pt x="171" y="20"/>
                    </a:cubicBezTo>
                    <a:cubicBezTo>
                      <a:pt x="165" y="27"/>
                      <a:pt x="160" y="35"/>
                      <a:pt x="155" y="43"/>
                    </a:cubicBezTo>
                    <a:cubicBezTo>
                      <a:pt x="149" y="51"/>
                      <a:pt x="144" y="60"/>
                      <a:pt x="139" y="68"/>
                    </a:cubicBezTo>
                    <a:cubicBezTo>
                      <a:pt x="133" y="78"/>
                      <a:pt x="127" y="88"/>
                      <a:pt x="121" y="97"/>
                    </a:cubicBezTo>
                    <a:cubicBezTo>
                      <a:pt x="110" y="116"/>
                      <a:pt x="98" y="134"/>
                      <a:pt x="86" y="152"/>
                    </a:cubicBezTo>
                    <a:cubicBezTo>
                      <a:pt x="75" y="169"/>
                      <a:pt x="64" y="186"/>
                      <a:pt x="53" y="203"/>
                    </a:cubicBezTo>
                    <a:cubicBezTo>
                      <a:pt x="41" y="220"/>
                      <a:pt x="30" y="238"/>
                      <a:pt x="20" y="256"/>
                    </a:cubicBezTo>
                    <a:cubicBezTo>
                      <a:pt x="18" y="259"/>
                      <a:pt x="15" y="261"/>
                      <a:pt x="11" y="261"/>
                    </a:cubicBezTo>
                    <a:cubicBezTo>
                      <a:pt x="9" y="261"/>
                      <a:pt x="8" y="260"/>
                      <a:pt x="7" y="26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6"/>
              <p:cNvSpPr/>
              <p:nvPr/>
            </p:nvSpPr>
            <p:spPr>
              <a:xfrm>
                <a:off x="740520" y="3305160"/>
                <a:ext cx="45000" cy="77760"/>
              </a:xfrm>
              <a:custGeom>
                <a:rect b="b" l="l" r="r" t="t"/>
                <a:pathLst>
                  <a:path extrusionOk="0" h="216" w="125">
                    <a:moveTo>
                      <a:pt x="48" y="215"/>
                    </a:moveTo>
                    <a:cubicBezTo>
                      <a:pt x="42" y="214"/>
                      <a:pt x="39" y="207"/>
                      <a:pt x="41" y="201"/>
                    </a:cubicBezTo>
                    <a:cubicBezTo>
                      <a:pt x="43" y="196"/>
                      <a:pt x="45" y="190"/>
                      <a:pt x="47" y="185"/>
                    </a:cubicBezTo>
                    <a:cubicBezTo>
                      <a:pt x="53" y="165"/>
                      <a:pt x="59" y="144"/>
                      <a:pt x="67" y="123"/>
                    </a:cubicBezTo>
                    <a:cubicBezTo>
                      <a:pt x="67" y="122"/>
                      <a:pt x="68" y="119"/>
                      <a:pt x="69" y="117"/>
                    </a:cubicBezTo>
                    <a:cubicBezTo>
                      <a:pt x="64" y="120"/>
                      <a:pt x="59" y="123"/>
                      <a:pt x="54" y="126"/>
                    </a:cubicBezTo>
                    <a:cubicBezTo>
                      <a:pt x="47" y="130"/>
                      <a:pt x="40" y="134"/>
                      <a:pt x="32" y="138"/>
                    </a:cubicBezTo>
                    <a:cubicBezTo>
                      <a:pt x="26" y="140"/>
                      <a:pt x="20" y="143"/>
                      <a:pt x="13" y="142"/>
                    </a:cubicBezTo>
                    <a:cubicBezTo>
                      <a:pt x="10" y="142"/>
                      <a:pt x="8" y="141"/>
                      <a:pt x="6" y="139"/>
                    </a:cubicBezTo>
                    <a:cubicBezTo>
                      <a:pt x="4" y="137"/>
                      <a:pt x="2" y="134"/>
                      <a:pt x="1" y="132"/>
                    </a:cubicBezTo>
                    <a:cubicBezTo>
                      <a:pt x="0" y="127"/>
                      <a:pt x="1" y="123"/>
                      <a:pt x="3" y="119"/>
                    </a:cubicBezTo>
                    <a:cubicBezTo>
                      <a:pt x="4" y="116"/>
                      <a:pt x="6" y="114"/>
                      <a:pt x="6" y="112"/>
                    </a:cubicBezTo>
                    <a:cubicBezTo>
                      <a:pt x="8" y="107"/>
                      <a:pt x="10" y="103"/>
                      <a:pt x="12" y="98"/>
                    </a:cubicBezTo>
                    <a:cubicBezTo>
                      <a:pt x="15" y="90"/>
                      <a:pt x="19" y="81"/>
                      <a:pt x="23" y="73"/>
                    </a:cubicBezTo>
                    <a:cubicBezTo>
                      <a:pt x="27" y="64"/>
                      <a:pt x="31" y="56"/>
                      <a:pt x="36" y="47"/>
                    </a:cubicBezTo>
                    <a:cubicBezTo>
                      <a:pt x="39" y="41"/>
                      <a:pt x="43" y="35"/>
                      <a:pt x="47" y="29"/>
                    </a:cubicBezTo>
                    <a:cubicBezTo>
                      <a:pt x="50" y="24"/>
                      <a:pt x="54" y="18"/>
                      <a:pt x="59" y="14"/>
                    </a:cubicBezTo>
                    <a:cubicBezTo>
                      <a:pt x="63" y="10"/>
                      <a:pt x="67" y="6"/>
                      <a:pt x="73" y="3"/>
                    </a:cubicBezTo>
                    <a:cubicBezTo>
                      <a:pt x="78" y="0"/>
                      <a:pt x="84" y="2"/>
                      <a:pt x="87" y="7"/>
                    </a:cubicBezTo>
                    <a:cubicBezTo>
                      <a:pt x="90" y="11"/>
                      <a:pt x="88" y="18"/>
                      <a:pt x="84" y="21"/>
                    </a:cubicBezTo>
                    <a:cubicBezTo>
                      <a:pt x="82" y="22"/>
                      <a:pt x="81" y="23"/>
                      <a:pt x="80" y="24"/>
                    </a:cubicBezTo>
                    <a:cubicBezTo>
                      <a:pt x="78" y="25"/>
                      <a:pt x="75" y="27"/>
                      <a:pt x="74" y="28"/>
                    </a:cubicBezTo>
                    <a:cubicBezTo>
                      <a:pt x="73" y="29"/>
                      <a:pt x="71" y="31"/>
                      <a:pt x="70" y="32"/>
                    </a:cubicBezTo>
                    <a:cubicBezTo>
                      <a:pt x="67" y="35"/>
                      <a:pt x="66" y="38"/>
                      <a:pt x="63" y="41"/>
                    </a:cubicBezTo>
                    <a:lnTo>
                      <a:pt x="64" y="41"/>
                    </a:lnTo>
                    <a:cubicBezTo>
                      <a:pt x="57" y="51"/>
                      <a:pt x="50" y="62"/>
                      <a:pt x="45" y="73"/>
                    </a:cubicBezTo>
                    <a:cubicBezTo>
                      <a:pt x="40" y="81"/>
                      <a:pt x="37" y="89"/>
                      <a:pt x="33" y="98"/>
                    </a:cubicBezTo>
                    <a:cubicBezTo>
                      <a:pt x="31" y="105"/>
                      <a:pt x="28" y="112"/>
                      <a:pt x="25" y="119"/>
                    </a:cubicBezTo>
                    <a:cubicBezTo>
                      <a:pt x="28" y="118"/>
                      <a:pt x="30" y="116"/>
                      <a:pt x="33" y="115"/>
                    </a:cubicBezTo>
                    <a:cubicBezTo>
                      <a:pt x="38" y="112"/>
                      <a:pt x="43" y="109"/>
                      <a:pt x="49" y="106"/>
                    </a:cubicBezTo>
                    <a:cubicBezTo>
                      <a:pt x="54" y="103"/>
                      <a:pt x="60" y="99"/>
                      <a:pt x="66" y="96"/>
                    </a:cubicBezTo>
                    <a:cubicBezTo>
                      <a:pt x="68" y="94"/>
                      <a:pt x="71" y="92"/>
                      <a:pt x="74" y="90"/>
                    </a:cubicBezTo>
                    <a:cubicBezTo>
                      <a:pt x="76" y="88"/>
                      <a:pt x="78" y="86"/>
                      <a:pt x="81" y="84"/>
                    </a:cubicBezTo>
                    <a:cubicBezTo>
                      <a:pt x="82" y="83"/>
                      <a:pt x="83" y="82"/>
                      <a:pt x="84" y="81"/>
                    </a:cubicBezTo>
                    <a:cubicBezTo>
                      <a:pt x="84" y="80"/>
                      <a:pt x="85" y="78"/>
                      <a:pt x="85" y="77"/>
                    </a:cubicBezTo>
                    <a:cubicBezTo>
                      <a:pt x="88" y="71"/>
                      <a:pt x="92" y="65"/>
                      <a:pt x="96" y="58"/>
                    </a:cubicBezTo>
                    <a:cubicBezTo>
                      <a:pt x="97" y="56"/>
                      <a:pt x="99" y="53"/>
                      <a:pt x="101" y="51"/>
                    </a:cubicBezTo>
                    <a:cubicBezTo>
                      <a:pt x="103" y="49"/>
                      <a:pt x="105" y="46"/>
                      <a:pt x="108" y="45"/>
                    </a:cubicBezTo>
                    <a:cubicBezTo>
                      <a:pt x="111" y="44"/>
                      <a:pt x="114" y="43"/>
                      <a:pt x="117" y="45"/>
                    </a:cubicBezTo>
                    <a:cubicBezTo>
                      <a:pt x="121" y="46"/>
                      <a:pt x="123" y="49"/>
                      <a:pt x="124" y="53"/>
                    </a:cubicBezTo>
                    <a:cubicBezTo>
                      <a:pt x="124" y="55"/>
                      <a:pt x="124" y="58"/>
                      <a:pt x="123" y="60"/>
                    </a:cubicBezTo>
                    <a:cubicBezTo>
                      <a:pt x="123" y="62"/>
                      <a:pt x="122" y="64"/>
                      <a:pt x="121" y="65"/>
                    </a:cubicBezTo>
                    <a:cubicBezTo>
                      <a:pt x="120" y="67"/>
                      <a:pt x="119" y="70"/>
                      <a:pt x="117" y="72"/>
                    </a:cubicBezTo>
                    <a:cubicBezTo>
                      <a:pt x="114" y="77"/>
                      <a:pt x="111" y="81"/>
                      <a:pt x="107" y="85"/>
                    </a:cubicBezTo>
                    <a:cubicBezTo>
                      <a:pt x="105" y="88"/>
                      <a:pt x="103" y="90"/>
                      <a:pt x="101" y="92"/>
                    </a:cubicBezTo>
                    <a:cubicBezTo>
                      <a:pt x="100" y="95"/>
                      <a:pt x="99" y="97"/>
                      <a:pt x="98" y="99"/>
                    </a:cubicBezTo>
                    <a:cubicBezTo>
                      <a:pt x="96" y="104"/>
                      <a:pt x="94" y="108"/>
                      <a:pt x="92" y="112"/>
                    </a:cubicBezTo>
                    <a:cubicBezTo>
                      <a:pt x="89" y="120"/>
                      <a:pt x="85" y="129"/>
                      <a:pt x="82" y="138"/>
                    </a:cubicBezTo>
                    <a:cubicBezTo>
                      <a:pt x="75" y="161"/>
                      <a:pt x="68" y="185"/>
                      <a:pt x="61" y="208"/>
                    </a:cubicBezTo>
                    <a:cubicBezTo>
                      <a:pt x="59" y="212"/>
                      <a:pt x="56" y="215"/>
                      <a:pt x="51" y="215"/>
                    </a:cubicBezTo>
                    <a:cubicBezTo>
                      <a:pt x="50" y="215"/>
                      <a:pt x="49" y="215"/>
                      <a:pt x="48" y="21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6"/>
              <p:cNvSpPr/>
              <p:nvPr/>
            </p:nvSpPr>
            <p:spPr>
              <a:xfrm>
                <a:off x="881280" y="3288240"/>
                <a:ext cx="42120" cy="56160"/>
              </a:xfrm>
              <a:custGeom>
                <a:rect b="b" l="l" r="r" t="t"/>
                <a:pathLst>
                  <a:path extrusionOk="0" h="156" w="117">
                    <a:moveTo>
                      <a:pt x="98" y="152"/>
                    </a:moveTo>
                    <a:cubicBezTo>
                      <a:pt x="91" y="145"/>
                      <a:pt x="84" y="139"/>
                      <a:pt x="77" y="132"/>
                    </a:cubicBezTo>
                    <a:cubicBezTo>
                      <a:pt x="71" y="126"/>
                      <a:pt x="64" y="120"/>
                      <a:pt x="58" y="113"/>
                    </a:cubicBezTo>
                    <a:cubicBezTo>
                      <a:pt x="54" y="109"/>
                      <a:pt x="50" y="105"/>
                      <a:pt x="47" y="101"/>
                    </a:cubicBezTo>
                    <a:cubicBezTo>
                      <a:pt x="40" y="93"/>
                      <a:pt x="33" y="86"/>
                      <a:pt x="28" y="78"/>
                    </a:cubicBezTo>
                    <a:cubicBezTo>
                      <a:pt x="21" y="68"/>
                      <a:pt x="14" y="57"/>
                      <a:pt x="9" y="46"/>
                    </a:cubicBezTo>
                    <a:cubicBezTo>
                      <a:pt x="7" y="40"/>
                      <a:pt x="5" y="34"/>
                      <a:pt x="3" y="28"/>
                    </a:cubicBezTo>
                    <a:cubicBezTo>
                      <a:pt x="1" y="24"/>
                      <a:pt x="0" y="19"/>
                      <a:pt x="0" y="14"/>
                    </a:cubicBezTo>
                    <a:cubicBezTo>
                      <a:pt x="0" y="13"/>
                      <a:pt x="0" y="12"/>
                      <a:pt x="0" y="11"/>
                    </a:cubicBezTo>
                    <a:cubicBezTo>
                      <a:pt x="0" y="10"/>
                      <a:pt x="0" y="9"/>
                      <a:pt x="0" y="8"/>
                    </a:cubicBezTo>
                    <a:lnTo>
                      <a:pt x="0" y="9"/>
                    </a:lnTo>
                    <a:cubicBezTo>
                      <a:pt x="1" y="4"/>
                      <a:pt x="7" y="0"/>
                      <a:pt x="11" y="1"/>
                    </a:cubicBezTo>
                    <a:cubicBezTo>
                      <a:pt x="17" y="1"/>
                      <a:pt x="21" y="6"/>
                      <a:pt x="21" y="11"/>
                    </a:cubicBezTo>
                    <a:cubicBezTo>
                      <a:pt x="21" y="14"/>
                      <a:pt x="22" y="17"/>
                      <a:pt x="22" y="19"/>
                    </a:cubicBezTo>
                    <a:cubicBezTo>
                      <a:pt x="24" y="24"/>
                      <a:pt x="25" y="28"/>
                      <a:pt x="26" y="33"/>
                    </a:cubicBezTo>
                    <a:cubicBezTo>
                      <a:pt x="28" y="38"/>
                      <a:pt x="30" y="42"/>
                      <a:pt x="32" y="46"/>
                    </a:cubicBezTo>
                    <a:cubicBezTo>
                      <a:pt x="35" y="53"/>
                      <a:pt x="39" y="58"/>
                      <a:pt x="43" y="65"/>
                    </a:cubicBezTo>
                    <a:cubicBezTo>
                      <a:pt x="43" y="64"/>
                      <a:pt x="43" y="64"/>
                      <a:pt x="42" y="64"/>
                    </a:cubicBezTo>
                    <a:cubicBezTo>
                      <a:pt x="48" y="72"/>
                      <a:pt x="54" y="79"/>
                      <a:pt x="60" y="86"/>
                    </a:cubicBezTo>
                    <a:cubicBezTo>
                      <a:pt x="68" y="95"/>
                      <a:pt x="75" y="103"/>
                      <a:pt x="84" y="112"/>
                    </a:cubicBezTo>
                    <a:cubicBezTo>
                      <a:pt x="92" y="120"/>
                      <a:pt x="100" y="127"/>
                      <a:pt x="109" y="135"/>
                    </a:cubicBezTo>
                    <a:lnTo>
                      <a:pt x="108" y="135"/>
                    </a:lnTo>
                    <a:cubicBezTo>
                      <a:pt x="109" y="135"/>
                      <a:pt x="110" y="136"/>
                      <a:pt x="111" y="137"/>
                    </a:cubicBezTo>
                    <a:cubicBezTo>
                      <a:pt x="115" y="141"/>
                      <a:pt x="116" y="146"/>
                      <a:pt x="113" y="151"/>
                    </a:cubicBezTo>
                    <a:cubicBezTo>
                      <a:pt x="110" y="153"/>
                      <a:pt x="107" y="155"/>
                      <a:pt x="104" y="155"/>
                    </a:cubicBezTo>
                    <a:cubicBezTo>
                      <a:pt x="102" y="155"/>
                      <a:pt x="100" y="153"/>
                      <a:pt x="98" y="15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6"/>
              <p:cNvSpPr/>
              <p:nvPr/>
            </p:nvSpPr>
            <p:spPr>
              <a:xfrm>
                <a:off x="879840" y="3295800"/>
                <a:ext cx="56520" cy="61920"/>
              </a:xfrm>
              <a:custGeom>
                <a:rect b="b" l="l" r="r" t="t"/>
                <a:pathLst>
                  <a:path extrusionOk="0" h="172" w="157">
                    <a:moveTo>
                      <a:pt x="7" y="170"/>
                    </a:moveTo>
                    <a:cubicBezTo>
                      <a:pt x="2" y="168"/>
                      <a:pt x="0" y="162"/>
                      <a:pt x="3" y="158"/>
                    </a:cubicBezTo>
                    <a:cubicBezTo>
                      <a:pt x="15" y="138"/>
                      <a:pt x="28" y="120"/>
                      <a:pt x="42" y="101"/>
                    </a:cubicBezTo>
                    <a:cubicBezTo>
                      <a:pt x="55" y="83"/>
                      <a:pt x="70" y="66"/>
                      <a:pt x="85" y="49"/>
                    </a:cubicBezTo>
                    <a:cubicBezTo>
                      <a:pt x="90" y="42"/>
                      <a:pt x="96" y="36"/>
                      <a:pt x="102" y="30"/>
                    </a:cubicBezTo>
                    <a:cubicBezTo>
                      <a:pt x="108" y="22"/>
                      <a:pt x="115" y="15"/>
                      <a:pt x="123" y="10"/>
                    </a:cubicBezTo>
                    <a:cubicBezTo>
                      <a:pt x="129" y="4"/>
                      <a:pt x="138" y="0"/>
                      <a:pt x="146" y="1"/>
                    </a:cubicBezTo>
                    <a:cubicBezTo>
                      <a:pt x="152" y="3"/>
                      <a:pt x="156" y="7"/>
                      <a:pt x="156" y="14"/>
                    </a:cubicBezTo>
                    <a:cubicBezTo>
                      <a:pt x="155" y="20"/>
                      <a:pt x="148" y="24"/>
                      <a:pt x="142" y="22"/>
                    </a:cubicBezTo>
                    <a:lnTo>
                      <a:pt x="142" y="23"/>
                    </a:lnTo>
                    <a:cubicBezTo>
                      <a:pt x="141" y="23"/>
                      <a:pt x="141" y="23"/>
                      <a:pt x="141" y="24"/>
                    </a:cubicBezTo>
                    <a:cubicBezTo>
                      <a:pt x="139" y="24"/>
                      <a:pt x="138" y="25"/>
                      <a:pt x="136" y="26"/>
                    </a:cubicBezTo>
                    <a:cubicBezTo>
                      <a:pt x="134" y="28"/>
                      <a:pt x="131" y="30"/>
                      <a:pt x="128" y="32"/>
                    </a:cubicBezTo>
                    <a:lnTo>
                      <a:pt x="129" y="32"/>
                    </a:lnTo>
                    <a:cubicBezTo>
                      <a:pt x="118" y="41"/>
                      <a:pt x="110" y="51"/>
                      <a:pt x="100" y="61"/>
                    </a:cubicBezTo>
                    <a:cubicBezTo>
                      <a:pt x="97" y="65"/>
                      <a:pt x="93" y="69"/>
                      <a:pt x="90" y="73"/>
                    </a:cubicBezTo>
                    <a:cubicBezTo>
                      <a:pt x="84" y="80"/>
                      <a:pt x="78" y="87"/>
                      <a:pt x="72" y="95"/>
                    </a:cubicBezTo>
                    <a:cubicBezTo>
                      <a:pt x="65" y="103"/>
                      <a:pt x="59" y="111"/>
                      <a:pt x="53" y="119"/>
                    </a:cubicBezTo>
                    <a:cubicBezTo>
                      <a:pt x="47" y="126"/>
                      <a:pt x="42" y="134"/>
                      <a:pt x="37" y="141"/>
                    </a:cubicBezTo>
                    <a:cubicBezTo>
                      <a:pt x="30" y="150"/>
                      <a:pt x="25" y="159"/>
                      <a:pt x="19" y="168"/>
                    </a:cubicBezTo>
                    <a:cubicBezTo>
                      <a:pt x="17" y="170"/>
                      <a:pt x="14" y="171"/>
                      <a:pt x="11" y="171"/>
                    </a:cubicBezTo>
                    <a:cubicBezTo>
                      <a:pt x="9" y="171"/>
                      <a:pt x="8" y="171"/>
                      <a:pt x="7" y="17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6"/>
              <p:cNvSpPr/>
              <p:nvPr/>
            </p:nvSpPr>
            <p:spPr>
              <a:xfrm>
                <a:off x="449640" y="2802600"/>
                <a:ext cx="51120" cy="129600"/>
              </a:xfrm>
              <a:custGeom>
                <a:rect b="b" l="l" r="r" t="t"/>
                <a:pathLst>
                  <a:path extrusionOk="0" h="360" w="142">
                    <a:moveTo>
                      <a:pt x="67" y="338"/>
                    </a:moveTo>
                    <a:lnTo>
                      <a:pt x="68" y="338"/>
                    </a:lnTo>
                    <a:lnTo>
                      <a:pt x="69" y="338"/>
                    </a:lnTo>
                    <a:lnTo>
                      <a:pt x="70" y="337"/>
                    </a:lnTo>
                    <a:lnTo>
                      <a:pt x="71" y="337"/>
                    </a:lnTo>
                    <a:lnTo>
                      <a:pt x="70" y="337"/>
                    </a:lnTo>
                    <a:cubicBezTo>
                      <a:pt x="70" y="337"/>
                      <a:pt x="69" y="337"/>
                      <a:pt x="69" y="338"/>
                    </a:cubicBezTo>
                    <a:cubicBezTo>
                      <a:pt x="70" y="337"/>
                      <a:pt x="70" y="337"/>
                      <a:pt x="71" y="337"/>
                    </a:cubicBezTo>
                    <a:cubicBezTo>
                      <a:pt x="71" y="336"/>
                      <a:pt x="72" y="336"/>
                      <a:pt x="72" y="335"/>
                    </a:cubicBezTo>
                    <a:cubicBezTo>
                      <a:pt x="72" y="335"/>
                      <a:pt x="73" y="334"/>
                      <a:pt x="74" y="334"/>
                    </a:cubicBezTo>
                    <a:cubicBezTo>
                      <a:pt x="74" y="333"/>
                      <a:pt x="75" y="332"/>
                      <a:pt x="75" y="331"/>
                    </a:cubicBezTo>
                    <a:cubicBezTo>
                      <a:pt x="75" y="330"/>
                      <a:pt x="75" y="330"/>
                      <a:pt x="76" y="330"/>
                    </a:cubicBezTo>
                    <a:cubicBezTo>
                      <a:pt x="76" y="327"/>
                      <a:pt x="77" y="324"/>
                      <a:pt x="78" y="321"/>
                    </a:cubicBezTo>
                    <a:cubicBezTo>
                      <a:pt x="79" y="314"/>
                      <a:pt x="79" y="307"/>
                      <a:pt x="81" y="299"/>
                    </a:cubicBezTo>
                    <a:cubicBezTo>
                      <a:pt x="81" y="297"/>
                      <a:pt x="81" y="295"/>
                      <a:pt x="81" y="292"/>
                    </a:cubicBezTo>
                    <a:cubicBezTo>
                      <a:pt x="81" y="289"/>
                      <a:pt x="81" y="287"/>
                      <a:pt x="81" y="284"/>
                    </a:cubicBezTo>
                    <a:cubicBezTo>
                      <a:pt x="81" y="278"/>
                      <a:pt x="81" y="273"/>
                      <a:pt x="81" y="267"/>
                    </a:cubicBezTo>
                    <a:cubicBezTo>
                      <a:pt x="81" y="261"/>
                      <a:pt x="81" y="256"/>
                      <a:pt x="81" y="251"/>
                    </a:cubicBezTo>
                    <a:cubicBezTo>
                      <a:pt x="80" y="242"/>
                      <a:pt x="79" y="232"/>
                      <a:pt x="79" y="224"/>
                    </a:cubicBezTo>
                    <a:cubicBezTo>
                      <a:pt x="78" y="217"/>
                      <a:pt x="78" y="211"/>
                      <a:pt x="77" y="205"/>
                    </a:cubicBezTo>
                    <a:cubicBezTo>
                      <a:pt x="75" y="208"/>
                      <a:pt x="72" y="213"/>
                      <a:pt x="69" y="216"/>
                    </a:cubicBezTo>
                    <a:cubicBezTo>
                      <a:pt x="65" y="223"/>
                      <a:pt x="61" y="230"/>
                      <a:pt x="57" y="238"/>
                    </a:cubicBezTo>
                    <a:cubicBezTo>
                      <a:pt x="56" y="241"/>
                      <a:pt x="54" y="245"/>
                      <a:pt x="52" y="249"/>
                    </a:cubicBezTo>
                    <a:cubicBezTo>
                      <a:pt x="51" y="254"/>
                      <a:pt x="50" y="259"/>
                      <a:pt x="49" y="264"/>
                    </a:cubicBezTo>
                    <a:cubicBezTo>
                      <a:pt x="47" y="272"/>
                      <a:pt x="46" y="279"/>
                      <a:pt x="46" y="286"/>
                    </a:cubicBezTo>
                    <a:cubicBezTo>
                      <a:pt x="46" y="291"/>
                      <a:pt x="46" y="295"/>
                      <a:pt x="46" y="299"/>
                    </a:cubicBezTo>
                    <a:cubicBezTo>
                      <a:pt x="46" y="302"/>
                      <a:pt x="46" y="305"/>
                      <a:pt x="47" y="309"/>
                    </a:cubicBezTo>
                    <a:cubicBezTo>
                      <a:pt x="47" y="310"/>
                      <a:pt x="48" y="313"/>
                      <a:pt x="49" y="314"/>
                    </a:cubicBezTo>
                    <a:cubicBezTo>
                      <a:pt x="50" y="317"/>
                      <a:pt x="50" y="319"/>
                      <a:pt x="51" y="321"/>
                    </a:cubicBezTo>
                    <a:cubicBezTo>
                      <a:pt x="53" y="323"/>
                      <a:pt x="54" y="326"/>
                      <a:pt x="55" y="327"/>
                    </a:cubicBezTo>
                    <a:cubicBezTo>
                      <a:pt x="56" y="329"/>
                      <a:pt x="57" y="330"/>
                      <a:pt x="58" y="332"/>
                    </a:cubicBezTo>
                    <a:cubicBezTo>
                      <a:pt x="60" y="333"/>
                      <a:pt x="60" y="334"/>
                      <a:pt x="61" y="335"/>
                    </a:cubicBezTo>
                    <a:cubicBezTo>
                      <a:pt x="63" y="336"/>
                      <a:pt x="64" y="337"/>
                      <a:pt x="65" y="338"/>
                    </a:cubicBezTo>
                    <a:cubicBezTo>
                      <a:pt x="65" y="338"/>
                      <a:pt x="66" y="338"/>
                      <a:pt x="67" y="338"/>
                    </a:cubicBezTo>
                    <a:moveTo>
                      <a:pt x="65" y="359"/>
                    </a:moveTo>
                    <a:cubicBezTo>
                      <a:pt x="59" y="358"/>
                      <a:pt x="53" y="355"/>
                      <a:pt x="49" y="350"/>
                    </a:cubicBezTo>
                    <a:cubicBezTo>
                      <a:pt x="39" y="341"/>
                      <a:pt x="32" y="328"/>
                      <a:pt x="29" y="315"/>
                    </a:cubicBezTo>
                    <a:cubicBezTo>
                      <a:pt x="24" y="296"/>
                      <a:pt x="26" y="277"/>
                      <a:pt x="30" y="259"/>
                    </a:cubicBezTo>
                    <a:cubicBezTo>
                      <a:pt x="32" y="250"/>
                      <a:pt x="34" y="241"/>
                      <a:pt x="39" y="233"/>
                    </a:cubicBezTo>
                    <a:cubicBezTo>
                      <a:pt x="43" y="224"/>
                      <a:pt x="47" y="217"/>
                      <a:pt x="52" y="209"/>
                    </a:cubicBezTo>
                    <a:cubicBezTo>
                      <a:pt x="60" y="198"/>
                      <a:pt x="68" y="186"/>
                      <a:pt x="76" y="176"/>
                    </a:cubicBezTo>
                    <a:cubicBezTo>
                      <a:pt x="75" y="169"/>
                      <a:pt x="75" y="163"/>
                      <a:pt x="75" y="157"/>
                    </a:cubicBezTo>
                    <a:cubicBezTo>
                      <a:pt x="75" y="151"/>
                      <a:pt x="75" y="144"/>
                      <a:pt x="75" y="139"/>
                    </a:cubicBezTo>
                    <a:cubicBezTo>
                      <a:pt x="75" y="136"/>
                      <a:pt x="75" y="133"/>
                      <a:pt x="75" y="131"/>
                    </a:cubicBezTo>
                    <a:cubicBezTo>
                      <a:pt x="72" y="136"/>
                      <a:pt x="70" y="140"/>
                      <a:pt x="68" y="146"/>
                    </a:cubicBezTo>
                    <a:cubicBezTo>
                      <a:pt x="64" y="151"/>
                      <a:pt x="61" y="157"/>
                      <a:pt x="57" y="163"/>
                    </a:cubicBezTo>
                    <a:cubicBezTo>
                      <a:pt x="53" y="169"/>
                      <a:pt x="49" y="175"/>
                      <a:pt x="44" y="180"/>
                    </a:cubicBezTo>
                    <a:cubicBezTo>
                      <a:pt x="40" y="184"/>
                      <a:pt x="35" y="188"/>
                      <a:pt x="29" y="189"/>
                    </a:cubicBezTo>
                    <a:cubicBezTo>
                      <a:pt x="27" y="190"/>
                      <a:pt x="24" y="190"/>
                      <a:pt x="22" y="189"/>
                    </a:cubicBezTo>
                    <a:cubicBezTo>
                      <a:pt x="18" y="188"/>
                      <a:pt x="15" y="186"/>
                      <a:pt x="13" y="183"/>
                    </a:cubicBezTo>
                    <a:cubicBezTo>
                      <a:pt x="9" y="179"/>
                      <a:pt x="9" y="172"/>
                      <a:pt x="8" y="167"/>
                    </a:cubicBezTo>
                    <a:cubicBezTo>
                      <a:pt x="7" y="164"/>
                      <a:pt x="7" y="160"/>
                      <a:pt x="6" y="157"/>
                    </a:cubicBezTo>
                    <a:cubicBezTo>
                      <a:pt x="4" y="146"/>
                      <a:pt x="3" y="135"/>
                      <a:pt x="2" y="125"/>
                    </a:cubicBezTo>
                    <a:cubicBezTo>
                      <a:pt x="1" y="116"/>
                      <a:pt x="1" y="109"/>
                      <a:pt x="0" y="101"/>
                    </a:cubicBezTo>
                    <a:cubicBezTo>
                      <a:pt x="0" y="98"/>
                      <a:pt x="0" y="94"/>
                      <a:pt x="0" y="90"/>
                    </a:cubicBezTo>
                    <a:cubicBezTo>
                      <a:pt x="0" y="87"/>
                      <a:pt x="0" y="84"/>
                      <a:pt x="0" y="80"/>
                    </a:cubicBezTo>
                    <a:cubicBezTo>
                      <a:pt x="0" y="67"/>
                      <a:pt x="0" y="55"/>
                      <a:pt x="2" y="42"/>
                    </a:cubicBezTo>
                    <a:cubicBezTo>
                      <a:pt x="3" y="34"/>
                      <a:pt x="4" y="27"/>
                      <a:pt x="7" y="19"/>
                    </a:cubicBezTo>
                    <a:cubicBezTo>
                      <a:pt x="7" y="16"/>
                      <a:pt x="8" y="12"/>
                      <a:pt x="9" y="9"/>
                    </a:cubicBezTo>
                    <a:cubicBezTo>
                      <a:pt x="10" y="3"/>
                      <a:pt x="16" y="0"/>
                      <a:pt x="22" y="1"/>
                    </a:cubicBezTo>
                    <a:cubicBezTo>
                      <a:pt x="27" y="3"/>
                      <a:pt x="30" y="9"/>
                      <a:pt x="29" y="14"/>
                    </a:cubicBezTo>
                    <a:cubicBezTo>
                      <a:pt x="26" y="22"/>
                      <a:pt x="25" y="31"/>
                      <a:pt x="23" y="39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2" y="45"/>
                      <a:pt x="21" y="53"/>
                      <a:pt x="20" y="62"/>
                    </a:cubicBezTo>
                    <a:cubicBezTo>
                      <a:pt x="20" y="67"/>
                      <a:pt x="20" y="73"/>
                      <a:pt x="19" y="78"/>
                    </a:cubicBezTo>
                    <a:cubicBezTo>
                      <a:pt x="19" y="83"/>
                      <a:pt x="19" y="87"/>
                      <a:pt x="19" y="92"/>
                    </a:cubicBezTo>
                    <a:cubicBezTo>
                      <a:pt x="19" y="96"/>
                      <a:pt x="19" y="101"/>
                      <a:pt x="20" y="105"/>
                    </a:cubicBezTo>
                    <a:cubicBezTo>
                      <a:pt x="21" y="110"/>
                      <a:pt x="21" y="115"/>
                      <a:pt x="21" y="121"/>
                    </a:cubicBezTo>
                    <a:cubicBezTo>
                      <a:pt x="22" y="127"/>
                      <a:pt x="22" y="133"/>
                      <a:pt x="23" y="140"/>
                    </a:cubicBezTo>
                    <a:cubicBezTo>
                      <a:pt x="24" y="147"/>
                      <a:pt x="25" y="154"/>
                      <a:pt x="26" y="161"/>
                    </a:cubicBezTo>
                    <a:cubicBezTo>
                      <a:pt x="27" y="163"/>
                      <a:pt x="28" y="165"/>
                      <a:pt x="28" y="167"/>
                    </a:cubicBezTo>
                    <a:cubicBezTo>
                      <a:pt x="30" y="165"/>
                      <a:pt x="32" y="164"/>
                      <a:pt x="33" y="161"/>
                    </a:cubicBezTo>
                    <a:cubicBezTo>
                      <a:pt x="36" y="158"/>
                      <a:pt x="39" y="153"/>
                      <a:pt x="42" y="149"/>
                    </a:cubicBezTo>
                    <a:cubicBezTo>
                      <a:pt x="48" y="140"/>
                      <a:pt x="53" y="132"/>
                      <a:pt x="57" y="122"/>
                    </a:cubicBezTo>
                    <a:cubicBezTo>
                      <a:pt x="64" y="108"/>
                      <a:pt x="69" y="94"/>
                      <a:pt x="75" y="80"/>
                    </a:cubicBezTo>
                    <a:cubicBezTo>
                      <a:pt x="74" y="80"/>
                      <a:pt x="74" y="81"/>
                      <a:pt x="74" y="81"/>
                    </a:cubicBezTo>
                    <a:cubicBezTo>
                      <a:pt x="76" y="75"/>
                      <a:pt x="78" y="69"/>
                      <a:pt x="80" y="63"/>
                    </a:cubicBezTo>
                    <a:cubicBezTo>
                      <a:pt x="81" y="56"/>
                      <a:pt x="83" y="49"/>
                      <a:pt x="85" y="42"/>
                    </a:cubicBezTo>
                    <a:cubicBezTo>
                      <a:pt x="87" y="37"/>
                      <a:pt x="92" y="35"/>
                      <a:pt x="97" y="36"/>
                    </a:cubicBezTo>
                    <a:cubicBezTo>
                      <a:pt x="103" y="37"/>
                      <a:pt x="106" y="43"/>
                      <a:pt x="104" y="48"/>
                    </a:cubicBezTo>
                    <a:cubicBezTo>
                      <a:pt x="103" y="53"/>
                      <a:pt x="102" y="57"/>
                      <a:pt x="101" y="62"/>
                    </a:cubicBezTo>
                    <a:cubicBezTo>
                      <a:pt x="100" y="63"/>
                      <a:pt x="100" y="65"/>
                      <a:pt x="100" y="67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98" y="74"/>
                      <a:pt x="97" y="84"/>
                      <a:pt x="96" y="93"/>
                    </a:cubicBezTo>
                    <a:cubicBezTo>
                      <a:pt x="96" y="99"/>
                      <a:pt x="95" y="105"/>
                      <a:pt x="94" y="111"/>
                    </a:cubicBezTo>
                    <a:cubicBezTo>
                      <a:pt x="94" y="122"/>
                      <a:pt x="94" y="132"/>
                      <a:pt x="94" y="143"/>
                    </a:cubicBezTo>
                    <a:cubicBezTo>
                      <a:pt x="94" y="146"/>
                      <a:pt x="94" y="150"/>
                      <a:pt x="94" y="153"/>
                    </a:cubicBezTo>
                    <a:cubicBezTo>
                      <a:pt x="104" y="141"/>
                      <a:pt x="114" y="128"/>
                      <a:pt x="124" y="116"/>
                    </a:cubicBezTo>
                    <a:cubicBezTo>
                      <a:pt x="127" y="112"/>
                      <a:pt x="132" y="111"/>
                      <a:pt x="136" y="114"/>
                    </a:cubicBezTo>
                    <a:cubicBezTo>
                      <a:pt x="140" y="117"/>
                      <a:pt x="141" y="123"/>
                      <a:pt x="138" y="127"/>
                    </a:cubicBezTo>
                    <a:cubicBezTo>
                      <a:pt x="126" y="142"/>
                      <a:pt x="114" y="157"/>
                      <a:pt x="102" y="172"/>
                    </a:cubicBezTo>
                    <a:cubicBezTo>
                      <a:pt x="100" y="175"/>
                      <a:pt x="97" y="178"/>
                      <a:pt x="94" y="182"/>
                    </a:cubicBezTo>
                    <a:cubicBezTo>
                      <a:pt x="94" y="184"/>
                      <a:pt x="95" y="187"/>
                      <a:pt x="95" y="190"/>
                    </a:cubicBezTo>
                    <a:cubicBezTo>
                      <a:pt x="95" y="195"/>
                      <a:pt x="95" y="200"/>
                      <a:pt x="96" y="204"/>
                    </a:cubicBezTo>
                    <a:cubicBezTo>
                      <a:pt x="96" y="215"/>
                      <a:pt x="97" y="226"/>
                      <a:pt x="98" y="238"/>
                    </a:cubicBezTo>
                    <a:cubicBezTo>
                      <a:pt x="98" y="242"/>
                      <a:pt x="99" y="247"/>
                      <a:pt x="99" y="252"/>
                    </a:cubicBezTo>
                    <a:cubicBezTo>
                      <a:pt x="99" y="257"/>
                      <a:pt x="99" y="262"/>
                      <a:pt x="99" y="267"/>
                    </a:cubicBezTo>
                    <a:cubicBezTo>
                      <a:pt x="100" y="270"/>
                      <a:pt x="100" y="274"/>
                      <a:pt x="100" y="277"/>
                    </a:cubicBezTo>
                    <a:cubicBezTo>
                      <a:pt x="100" y="280"/>
                      <a:pt x="100" y="282"/>
                      <a:pt x="100" y="284"/>
                    </a:cubicBezTo>
                    <a:cubicBezTo>
                      <a:pt x="99" y="289"/>
                      <a:pt x="99" y="295"/>
                      <a:pt x="99" y="300"/>
                    </a:cubicBezTo>
                    <a:cubicBezTo>
                      <a:pt x="99" y="303"/>
                      <a:pt x="99" y="306"/>
                      <a:pt x="98" y="309"/>
                    </a:cubicBezTo>
                    <a:cubicBezTo>
                      <a:pt x="98" y="312"/>
                      <a:pt x="97" y="316"/>
                      <a:pt x="97" y="319"/>
                    </a:cubicBezTo>
                    <a:cubicBezTo>
                      <a:pt x="96" y="326"/>
                      <a:pt x="95" y="333"/>
                      <a:pt x="93" y="339"/>
                    </a:cubicBezTo>
                    <a:cubicBezTo>
                      <a:pt x="90" y="345"/>
                      <a:pt x="86" y="351"/>
                      <a:pt x="81" y="354"/>
                    </a:cubicBezTo>
                    <a:cubicBezTo>
                      <a:pt x="77" y="357"/>
                      <a:pt x="72" y="359"/>
                      <a:pt x="67" y="359"/>
                    </a:cubicBezTo>
                    <a:cubicBezTo>
                      <a:pt x="67" y="359"/>
                      <a:pt x="66" y="359"/>
                      <a:pt x="65" y="35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6"/>
              <p:cNvSpPr/>
              <p:nvPr/>
            </p:nvSpPr>
            <p:spPr>
              <a:xfrm>
                <a:off x="460080" y="2984760"/>
                <a:ext cx="27000" cy="72360"/>
              </a:xfrm>
              <a:custGeom>
                <a:rect b="b" l="l" r="r" t="t"/>
                <a:pathLst>
                  <a:path extrusionOk="0" h="201" w="75">
                    <a:moveTo>
                      <a:pt x="36" y="198"/>
                    </a:moveTo>
                    <a:cubicBezTo>
                      <a:pt x="34" y="196"/>
                      <a:pt x="32" y="193"/>
                      <a:pt x="32" y="190"/>
                    </a:cubicBezTo>
                    <a:cubicBezTo>
                      <a:pt x="31" y="177"/>
                      <a:pt x="32" y="165"/>
                      <a:pt x="32" y="153"/>
                    </a:cubicBezTo>
                    <a:cubicBezTo>
                      <a:pt x="32" y="142"/>
                      <a:pt x="33" y="132"/>
                      <a:pt x="34" y="122"/>
                    </a:cubicBezTo>
                    <a:cubicBezTo>
                      <a:pt x="35" y="116"/>
                      <a:pt x="35" y="110"/>
                      <a:pt x="36" y="104"/>
                    </a:cubicBezTo>
                    <a:cubicBezTo>
                      <a:pt x="36" y="99"/>
                      <a:pt x="37" y="93"/>
                      <a:pt x="38" y="88"/>
                    </a:cubicBezTo>
                    <a:cubicBezTo>
                      <a:pt x="36" y="90"/>
                      <a:pt x="35" y="92"/>
                      <a:pt x="35" y="94"/>
                    </a:cubicBezTo>
                    <a:cubicBezTo>
                      <a:pt x="32" y="98"/>
                      <a:pt x="31" y="102"/>
                      <a:pt x="28" y="106"/>
                    </a:cubicBezTo>
                    <a:cubicBezTo>
                      <a:pt x="26" y="110"/>
                      <a:pt x="23" y="115"/>
                      <a:pt x="21" y="120"/>
                    </a:cubicBezTo>
                    <a:cubicBezTo>
                      <a:pt x="18" y="124"/>
                      <a:pt x="12" y="126"/>
                      <a:pt x="8" y="124"/>
                    </a:cubicBezTo>
                    <a:cubicBezTo>
                      <a:pt x="3" y="122"/>
                      <a:pt x="0" y="117"/>
                      <a:pt x="1" y="111"/>
                    </a:cubicBezTo>
                    <a:cubicBezTo>
                      <a:pt x="2" y="109"/>
                      <a:pt x="3" y="108"/>
                      <a:pt x="4" y="107"/>
                    </a:cubicBezTo>
                    <a:cubicBezTo>
                      <a:pt x="6" y="103"/>
                      <a:pt x="8" y="99"/>
                      <a:pt x="11" y="95"/>
                    </a:cubicBezTo>
                    <a:cubicBezTo>
                      <a:pt x="13" y="90"/>
                      <a:pt x="15" y="86"/>
                      <a:pt x="18" y="82"/>
                    </a:cubicBezTo>
                    <a:cubicBezTo>
                      <a:pt x="23" y="73"/>
                      <a:pt x="28" y="64"/>
                      <a:pt x="33" y="54"/>
                    </a:cubicBezTo>
                    <a:cubicBezTo>
                      <a:pt x="34" y="51"/>
                      <a:pt x="36" y="48"/>
                      <a:pt x="37" y="45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9" y="40"/>
                      <a:pt x="42" y="35"/>
                      <a:pt x="45" y="29"/>
                    </a:cubicBezTo>
                    <a:cubicBezTo>
                      <a:pt x="46" y="25"/>
                      <a:pt x="47" y="22"/>
                      <a:pt x="49" y="18"/>
                    </a:cubicBezTo>
                    <a:cubicBezTo>
                      <a:pt x="49" y="17"/>
                      <a:pt x="50" y="15"/>
                      <a:pt x="50" y="14"/>
                    </a:cubicBezTo>
                    <a:cubicBezTo>
                      <a:pt x="51" y="12"/>
                      <a:pt x="52" y="11"/>
                      <a:pt x="52" y="10"/>
                    </a:cubicBezTo>
                    <a:cubicBezTo>
                      <a:pt x="52" y="8"/>
                      <a:pt x="53" y="7"/>
                      <a:pt x="54" y="5"/>
                    </a:cubicBezTo>
                    <a:cubicBezTo>
                      <a:pt x="57" y="1"/>
                      <a:pt x="63" y="0"/>
                      <a:pt x="67" y="2"/>
                    </a:cubicBezTo>
                    <a:cubicBezTo>
                      <a:pt x="72" y="4"/>
                      <a:pt x="74" y="9"/>
                      <a:pt x="73" y="14"/>
                    </a:cubicBezTo>
                    <a:cubicBezTo>
                      <a:pt x="71" y="21"/>
                      <a:pt x="70" y="28"/>
                      <a:pt x="68" y="35"/>
                    </a:cubicBezTo>
                    <a:cubicBezTo>
                      <a:pt x="66" y="43"/>
                      <a:pt x="64" y="50"/>
                      <a:pt x="63" y="57"/>
                    </a:cubicBezTo>
                    <a:cubicBezTo>
                      <a:pt x="61" y="65"/>
                      <a:pt x="60" y="72"/>
                      <a:pt x="59" y="81"/>
                    </a:cubicBezTo>
                    <a:cubicBezTo>
                      <a:pt x="58" y="83"/>
                      <a:pt x="57" y="86"/>
                      <a:pt x="57" y="89"/>
                    </a:cubicBezTo>
                    <a:cubicBezTo>
                      <a:pt x="56" y="94"/>
                      <a:pt x="56" y="99"/>
                      <a:pt x="55" y="104"/>
                    </a:cubicBezTo>
                    <a:cubicBezTo>
                      <a:pt x="54" y="113"/>
                      <a:pt x="53" y="120"/>
                      <a:pt x="53" y="128"/>
                    </a:cubicBezTo>
                    <a:cubicBezTo>
                      <a:pt x="52" y="135"/>
                      <a:pt x="52" y="142"/>
                      <a:pt x="52" y="149"/>
                    </a:cubicBezTo>
                    <a:cubicBezTo>
                      <a:pt x="51" y="154"/>
                      <a:pt x="51" y="159"/>
                      <a:pt x="51" y="164"/>
                    </a:cubicBezTo>
                    <a:cubicBezTo>
                      <a:pt x="51" y="171"/>
                      <a:pt x="51" y="177"/>
                      <a:pt x="52" y="183"/>
                    </a:cubicBezTo>
                    <a:cubicBezTo>
                      <a:pt x="52" y="185"/>
                      <a:pt x="52" y="187"/>
                      <a:pt x="52" y="188"/>
                    </a:cubicBezTo>
                    <a:cubicBezTo>
                      <a:pt x="53" y="194"/>
                      <a:pt x="49" y="199"/>
                      <a:pt x="43" y="200"/>
                    </a:cubicBezTo>
                    <a:lnTo>
                      <a:pt x="42" y="200"/>
                    </a:lnTo>
                    <a:cubicBezTo>
                      <a:pt x="40" y="200"/>
                      <a:pt x="38" y="199"/>
                      <a:pt x="36" y="19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6"/>
              <p:cNvSpPr/>
              <p:nvPr/>
            </p:nvSpPr>
            <p:spPr>
              <a:xfrm>
                <a:off x="460080" y="3283200"/>
                <a:ext cx="45720" cy="72000"/>
              </a:xfrm>
              <a:custGeom>
                <a:rect b="b" l="l" r="r" t="t"/>
                <a:pathLst>
                  <a:path extrusionOk="0" h="200" w="127">
                    <a:moveTo>
                      <a:pt x="35" y="196"/>
                    </a:moveTo>
                    <a:cubicBezTo>
                      <a:pt x="33" y="195"/>
                      <a:pt x="31" y="194"/>
                      <a:pt x="28" y="191"/>
                    </a:cubicBezTo>
                    <a:cubicBezTo>
                      <a:pt x="26" y="189"/>
                      <a:pt x="24" y="186"/>
                      <a:pt x="22" y="183"/>
                    </a:cubicBezTo>
                    <a:cubicBezTo>
                      <a:pt x="20" y="177"/>
                      <a:pt x="18" y="171"/>
                      <a:pt x="15" y="165"/>
                    </a:cubicBezTo>
                    <a:cubicBezTo>
                      <a:pt x="14" y="160"/>
                      <a:pt x="14" y="156"/>
                      <a:pt x="13" y="152"/>
                    </a:cubicBezTo>
                    <a:cubicBezTo>
                      <a:pt x="11" y="146"/>
                      <a:pt x="10" y="140"/>
                      <a:pt x="9" y="134"/>
                    </a:cubicBezTo>
                    <a:cubicBezTo>
                      <a:pt x="7" y="124"/>
                      <a:pt x="5" y="113"/>
                      <a:pt x="4" y="101"/>
                    </a:cubicBezTo>
                    <a:cubicBezTo>
                      <a:pt x="3" y="91"/>
                      <a:pt x="2" y="80"/>
                      <a:pt x="1" y="70"/>
                    </a:cubicBezTo>
                    <a:cubicBezTo>
                      <a:pt x="0" y="57"/>
                      <a:pt x="0" y="44"/>
                      <a:pt x="3" y="32"/>
                    </a:cubicBezTo>
                    <a:cubicBezTo>
                      <a:pt x="4" y="26"/>
                      <a:pt x="10" y="23"/>
                      <a:pt x="15" y="24"/>
                    </a:cubicBezTo>
                    <a:cubicBezTo>
                      <a:pt x="21" y="26"/>
                      <a:pt x="25" y="32"/>
                      <a:pt x="23" y="37"/>
                    </a:cubicBezTo>
                    <a:cubicBezTo>
                      <a:pt x="23" y="39"/>
                      <a:pt x="22" y="40"/>
                      <a:pt x="22" y="41"/>
                    </a:cubicBezTo>
                    <a:cubicBezTo>
                      <a:pt x="22" y="44"/>
                      <a:pt x="21" y="48"/>
                      <a:pt x="21" y="51"/>
                    </a:cubicBezTo>
                    <a:cubicBezTo>
                      <a:pt x="21" y="61"/>
                      <a:pt x="21" y="71"/>
                      <a:pt x="22" y="80"/>
                    </a:cubicBezTo>
                    <a:cubicBezTo>
                      <a:pt x="23" y="92"/>
                      <a:pt x="24" y="103"/>
                      <a:pt x="25" y="114"/>
                    </a:cubicBezTo>
                    <a:cubicBezTo>
                      <a:pt x="27" y="127"/>
                      <a:pt x="29" y="139"/>
                      <a:pt x="32" y="152"/>
                    </a:cubicBezTo>
                    <a:cubicBezTo>
                      <a:pt x="33" y="156"/>
                      <a:pt x="34" y="159"/>
                      <a:pt x="35" y="163"/>
                    </a:cubicBezTo>
                    <a:cubicBezTo>
                      <a:pt x="35" y="162"/>
                      <a:pt x="35" y="162"/>
                      <a:pt x="35" y="161"/>
                    </a:cubicBezTo>
                    <a:cubicBezTo>
                      <a:pt x="36" y="165"/>
                      <a:pt x="38" y="168"/>
                      <a:pt x="39" y="172"/>
                    </a:cubicBezTo>
                    <a:cubicBezTo>
                      <a:pt x="40" y="173"/>
                      <a:pt x="40" y="174"/>
                      <a:pt x="42" y="175"/>
                    </a:cubicBezTo>
                    <a:cubicBezTo>
                      <a:pt x="41" y="175"/>
                      <a:pt x="41" y="175"/>
                      <a:pt x="40" y="174"/>
                    </a:cubicBezTo>
                    <a:cubicBezTo>
                      <a:pt x="41" y="175"/>
                      <a:pt x="42" y="176"/>
                      <a:pt x="42" y="177"/>
                    </a:cubicBezTo>
                    <a:lnTo>
                      <a:pt x="42" y="176"/>
                    </a:lnTo>
                    <a:cubicBezTo>
                      <a:pt x="42" y="177"/>
                      <a:pt x="42" y="177"/>
                      <a:pt x="43" y="178"/>
                    </a:cubicBezTo>
                    <a:cubicBezTo>
                      <a:pt x="43" y="177"/>
                      <a:pt x="43" y="177"/>
                      <a:pt x="43" y="177"/>
                    </a:cubicBezTo>
                    <a:lnTo>
                      <a:pt x="43" y="178"/>
                    </a:lnTo>
                    <a:lnTo>
                      <a:pt x="44" y="178"/>
                    </a:lnTo>
                    <a:cubicBezTo>
                      <a:pt x="43" y="178"/>
                      <a:pt x="43" y="178"/>
                      <a:pt x="43" y="178"/>
                    </a:cubicBezTo>
                    <a:cubicBezTo>
                      <a:pt x="43" y="177"/>
                      <a:pt x="43" y="177"/>
                      <a:pt x="43" y="177"/>
                    </a:cubicBezTo>
                    <a:cubicBezTo>
                      <a:pt x="43" y="178"/>
                      <a:pt x="43" y="178"/>
                      <a:pt x="44" y="178"/>
                    </a:cubicBezTo>
                    <a:lnTo>
                      <a:pt x="45" y="178"/>
                    </a:lnTo>
                    <a:lnTo>
                      <a:pt x="45" y="179"/>
                    </a:lnTo>
                    <a:lnTo>
                      <a:pt x="46" y="179"/>
                    </a:lnTo>
                    <a:cubicBezTo>
                      <a:pt x="45" y="179"/>
                      <a:pt x="45" y="179"/>
                      <a:pt x="45" y="179"/>
                    </a:cubicBezTo>
                    <a:cubicBezTo>
                      <a:pt x="46" y="179"/>
                      <a:pt x="46" y="179"/>
                      <a:pt x="46" y="179"/>
                    </a:cubicBezTo>
                    <a:cubicBezTo>
                      <a:pt x="47" y="179"/>
                      <a:pt x="47" y="179"/>
                      <a:pt x="47" y="179"/>
                    </a:cubicBezTo>
                    <a:lnTo>
                      <a:pt x="46" y="179"/>
                    </a:lnTo>
                    <a:cubicBezTo>
                      <a:pt x="47" y="179"/>
                      <a:pt x="47" y="179"/>
                      <a:pt x="47" y="179"/>
                    </a:cubicBezTo>
                    <a:lnTo>
                      <a:pt x="46" y="179"/>
                    </a:lnTo>
                    <a:cubicBezTo>
                      <a:pt x="46" y="179"/>
                      <a:pt x="47" y="179"/>
                      <a:pt x="47" y="178"/>
                    </a:cubicBezTo>
                    <a:cubicBezTo>
                      <a:pt x="48" y="178"/>
                      <a:pt x="48" y="178"/>
                      <a:pt x="49" y="178"/>
                    </a:cubicBezTo>
                    <a:cubicBezTo>
                      <a:pt x="50" y="178"/>
                      <a:pt x="51" y="177"/>
                      <a:pt x="52" y="177"/>
                    </a:cubicBezTo>
                    <a:cubicBezTo>
                      <a:pt x="53" y="177"/>
                      <a:pt x="53" y="176"/>
                      <a:pt x="54" y="175"/>
                    </a:cubicBezTo>
                    <a:cubicBezTo>
                      <a:pt x="55" y="175"/>
                      <a:pt x="56" y="174"/>
                      <a:pt x="57" y="173"/>
                    </a:cubicBezTo>
                    <a:cubicBezTo>
                      <a:pt x="59" y="172"/>
                      <a:pt x="60" y="171"/>
                      <a:pt x="61" y="170"/>
                    </a:cubicBezTo>
                    <a:cubicBezTo>
                      <a:pt x="64" y="166"/>
                      <a:pt x="67" y="161"/>
                      <a:pt x="70" y="157"/>
                    </a:cubicBezTo>
                    <a:lnTo>
                      <a:pt x="70" y="158"/>
                    </a:lnTo>
                    <a:cubicBezTo>
                      <a:pt x="70" y="157"/>
                      <a:pt x="70" y="157"/>
                      <a:pt x="70" y="157"/>
                    </a:cubicBezTo>
                    <a:cubicBezTo>
                      <a:pt x="74" y="151"/>
                      <a:pt x="77" y="145"/>
                      <a:pt x="81" y="138"/>
                    </a:cubicBezTo>
                    <a:lnTo>
                      <a:pt x="80" y="139"/>
                    </a:lnTo>
                    <a:cubicBezTo>
                      <a:pt x="84" y="131"/>
                      <a:pt x="87" y="124"/>
                      <a:pt x="90" y="115"/>
                    </a:cubicBezTo>
                    <a:cubicBezTo>
                      <a:pt x="93" y="108"/>
                      <a:pt x="96" y="101"/>
                      <a:pt x="98" y="93"/>
                    </a:cubicBezTo>
                    <a:cubicBezTo>
                      <a:pt x="100" y="87"/>
                      <a:pt x="102" y="80"/>
                      <a:pt x="103" y="73"/>
                    </a:cubicBezTo>
                    <a:cubicBezTo>
                      <a:pt x="104" y="71"/>
                      <a:pt x="104" y="68"/>
                      <a:pt x="105" y="65"/>
                    </a:cubicBezTo>
                    <a:cubicBezTo>
                      <a:pt x="105" y="62"/>
                      <a:pt x="105" y="59"/>
                      <a:pt x="105" y="55"/>
                    </a:cubicBezTo>
                    <a:cubicBezTo>
                      <a:pt x="104" y="53"/>
                      <a:pt x="104" y="51"/>
                      <a:pt x="103" y="48"/>
                    </a:cubicBezTo>
                    <a:cubicBezTo>
                      <a:pt x="103" y="47"/>
                      <a:pt x="102" y="44"/>
                      <a:pt x="102" y="43"/>
                    </a:cubicBezTo>
                    <a:cubicBezTo>
                      <a:pt x="101" y="41"/>
                      <a:pt x="100" y="39"/>
                      <a:pt x="99" y="37"/>
                    </a:cubicBezTo>
                    <a:cubicBezTo>
                      <a:pt x="98" y="35"/>
                      <a:pt x="98" y="33"/>
                      <a:pt x="96" y="32"/>
                    </a:cubicBezTo>
                    <a:cubicBezTo>
                      <a:pt x="95" y="29"/>
                      <a:pt x="93" y="27"/>
                      <a:pt x="91" y="25"/>
                    </a:cubicBezTo>
                    <a:cubicBezTo>
                      <a:pt x="91" y="24"/>
                      <a:pt x="90" y="24"/>
                      <a:pt x="89" y="23"/>
                    </a:cubicBezTo>
                    <a:cubicBezTo>
                      <a:pt x="89" y="23"/>
                      <a:pt x="88" y="22"/>
                      <a:pt x="87" y="22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22"/>
                      <a:pt x="87" y="22"/>
                      <a:pt x="86" y="21"/>
                    </a:cubicBezTo>
                    <a:lnTo>
                      <a:pt x="85" y="21"/>
                    </a:lnTo>
                    <a:cubicBezTo>
                      <a:pt x="86" y="21"/>
                      <a:pt x="86" y="21"/>
                      <a:pt x="86" y="21"/>
                    </a:cubicBezTo>
                    <a:cubicBezTo>
                      <a:pt x="85" y="21"/>
                      <a:pt x="85" y="21"/>
                      <a:pt x="85" y="20"/>
                    </a:cubicBezTo>
                    <a:cubicBezTo>
                      <a:pt x="85" y="20"/>
                      <a:pt x="84" y="20"/>
                      <a:pt x="84" y="21"/>
                    </a:cubicBezTo>
                    <a:cubicBezTo>
                      <a:pt x="83" y="21"/>
                      <a:pt x="82" y="21"/>
                      <a:pt x="81" y="21"/>
                    </a:cubicBezTo>
                    <a:cubicBezTo>
                      <a:pt x="82" y="21"/>
                      <a:pt x="82" y="21"/>
                      <a:pt x="82" y="21"/>
                    </a:cubicBezTo>
                    <a:lnTo>
                      <a:pt x="81" y="21"/>
                    </a:lnTo>
                    <a:cubicBezTo>
                      <a:pt x="82" y="21"/>
                      <a:pt x="82" y="21"/>
                      <a:pt x="82" y="21"/>
                    </a:cubicBezTo>
                    <a:lnTo>
                      <a:pt x="81" y="21"/>
                    </a:lnTo>
                    <a:cubicBezTo>
                      <a:pt x="81" y="22"/>
                      <a:pt x="80" y="22"/>
                      <a:pt x="79" y="22"/>
                    </a:cubicBezTo>
                    <a:lnTo>
                      <a:pt x="78" y="23"/>
                    </a:lnTo>
                    <a:cubicBezTo>
                      <a:pt x="77" y="24"/>
                      <a:pt x="75" y="25"/>
                      <a:pt x="74" y="26"/>
                    </a:cubicBezTo>
                    <a:cubicBezTo>
                      <a:pt x="73" y="27"/>
                      <a:pt x="72" y="28"/>
                      <a:pt x="71" y="29"/>
                    </a:cubicBezTo>
                    <a:cubicBezTo>
                      <a:pt x="69" y="32"/>
                      <a:pt x="67" y="34"/>
                      <a:pt x="65" y="36"/>
                    </a:cubicBezTo>
                    <a:cubicBezTo>
                      <a:pt x="61" y="43"/>
                      <a:pt x="59" y="49"/>
                      <a:pt x="55" y="55"/>
                    </a:cubicBezTo>
                    <a:cubicBezTo>
                      <a:pt x="54" y="57"/>
                      <a:pt x="53" y="59"/>
                      <a:pt x="52" y="61"/>
                    </a:cubicBezTo>
                    <a:cubicBezTo>
                      <a:pt x="50" y="66"/>
                      <a:pt x="45" y="69"/>
                      <a:pt x="39" y="66"/>
                    </a:cubicBezTo>
                    <a:cubicBezTo>
                      <a:pt x="35" y="65"/>
                      <a:pt x="32" y="58"/>
                      <a:pt x="34" y="54"/>
                    </a:cubicBezTo>
                    <a:cubicBezTo>
                      <a:pt x="38" y="46"/>
                      <a:pt x="41" y="38"/>
                      <a:pt x="46" y="30"/>
                    </a:cubicBezTo>
                    <a:cubicBezTo>
                      <a:pt x="52" y="19"/>
                      <a:pt x="61" y="7"/>
                      <a:pt x="74" y="2"/>
                    </a:cubicBezTo>
                    <a:cubicBezTo>
                      <a:pt x="79" y="0"/>
                      <a:pt x="85" y="0"/>
                      <a:pt x="91" y="1"/>
                    </a:cubicBezTo>
                    <a:cubicBezTo>
                      <a:pt x="93" y="2"/>
                      <a:pt x="96" y="4"/>
                      <a:pt x="98" y="5"/>
                    </a:cubicBezTo>
                    <a:cubicBezTo>
                      <a:pt x="101" y="7"/>
                      <a:pt x="103" y="9"/>
                      <a:pt x="106" y="12"/>
                    </a:cubicBezTo>
                    <a:cubicBezTo>
                      <a:pt x="110" y="17"/>
                      <a:pt x="114" y="23"/>
                      <a:pt x="117" y="29"/>
                    </a:cubicBezTo>
                    <a:cubicBezTo>
                      <a:pt x="120" y="35"/>
                      <a:pt x="122" y="43"/>
                      <a:pt x="123" y="50"/>
                    </a:cubicBezTo>
                    <a:cubicBezTo>
                      <a:pt x="126" y="73"/>
                      <a:pt x="118" y="96"/>
                      <a:pt x="110" y="117"/>
                    </a:cubicBezTo>
                    <a:cubicBezTo>
                      <a:pt x="107" y="124"/>
                      <a:pt x="105" y="130"/>
                      <a:pt x="102" y="136"/>
                    </a:cubicBezTo>
                    <a:cubicBezTo>
                      <a:pt x="97" y="150"/>
                      <a:pt x="90" y="163"/>
                      <a:pt x="82" y="174"/>
                    </a:cubicBezTo>
                    <a:cubicBezTo>
                      <a:pt x="78" y="180"/>
                      <a:pt x="74" y="185"/>
                      <a:pt x="70" y="189"/>
                    </a:cubicBezTo>
                    <a:cubicBezTo>
                      <a:pt x="64" y="194"/>
                      <a:pt x="59" y="196"/>
                      <a:pt x="52" y="198"/>
                    </a:cubicBezTo>
                    <a:cubicBezTo>
                      <a:pt x="50" y="199"/>
                      <a:pt x="48" y="199"/>
                      <a:pt x="46" y="199"/>
                    </a:cubicBezTo>
                    <a:cubicBezTo>
                      <a:pt x="42" y="199"/>
                      <a:pt x="39" y="198"/>
                      <a:pt x="35" y="19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6"/>
              <p:cNvSpPr/>
              <p:nvPr/>
            </p:nvSpPr>
            <p:spPr>
              <a:xfrm>
                <a:off x="113400" y="2978640"/>
                <a:ext cx="856800" cy="481680"/>
              </a:xfrm>
              <a:custGeom>
                <a:rect b="b" l="l" r="r" t="t"/>
                <a:pathLst>
                  <a:path extrusionOk="0" h="1338" w="2380">
                    <a:moveTo>
                      <a:pt x="97" y="1336"/>
                    </a:moveTo>
                    <a:cubicBezTo>
                      <a:pt x="75" y="1335"/>
                      <a:pt x="53" y="1332"/>
                      <a:pt x="31" y="1328"/>
                    </a:cubicBezTo>
                    <a:cubicBezTo>
                      <a:pt x="32" y="1328"/>
                      <a:pt x="32" y="1328"/>
                      <a:pt x="32" y="1328"/>
                    </a:cubicBezTo>
                    <a:cubicBezTo>
                      <a:pt x="25" y="1327"/>
                      <a:pt x="17" y="1325"/>
                      <a:pt x="9" y="1323"/>
                    </a:cubicBezTo>
                    <a:cubicBezTo>
                      <a:pt x="4" y="1322"/>
                      <a:pt x="0" y="1316"/>
                      <a:pt x="2" y="1310"/>
                    </a:cubicBezTo>
                    <a:cubicBezTo>
                      <a:pt x="3" y="1305"/>
                      <a:pt x="9" y="1301"/>
                      <a:pt x="15" y="1302"/>
                    </a:cubicBezTo>
                    <a:cubicBezTo>
                      <a:pt x="25" y="1305"/>
                      <a:pt x="36" y="1308"/>
                      <a:pt x="46" y="1309"/>
                    </a:cubicBezTo>
                    <a:lnTo>
                      <a:pt x="45" y="1309"/>
                    </a:lnTo>
                    <a:cubicBezTo>
                      <a:pt x="54" y="1311"/>
                      <a:pt x="64" y="1313"/>
                      <a:pt x="73" y="1314"/>
                    </a:cubicBezTo>
                    <a:cubicBezTo>
                      <a:pt x="78" y="1315"/>
                      <a:pt x="83" y="1315"/>
                      <a:pt x="89" y="1316"/>
                    </a:cubicBezTo>
                    <a:cubicBezTo>
                      <a:pt x="94" y="1316"/>
                      <a:pt x="99" y="1316"/>
                      <a:pt x="104" y="1316"/>
                    </a:cubicBezTo>
                    <a:cubicBezTo>
                      <a:pt x="103" y="1316"/>
                      <a:pt x="103" y="1316"/>
                      <a:pt x="102" y="1316"/>
                    </a:cubicBezTo>
                    <a:cubicBezTo>
                      <a:pt x="109" y="1316"/>
                      <a:pt x="116" y="1317"/>
                      <a:pt x="122" y="1316"/>
                    </a:cubicBezTo>
                    <a:cubicBezTo>
                      <a:pt x="128" y="1316"/>
                      <a:pt x="135" y="1316"/>
                      <a:pt x="141" y="1316"/>
                    </a:cubicBezTo>
                    <a:lnTo>
                      <a:pt x="140" y="1316"/>
                    </a:lnTo>
                    <a:cubicBezTo>
                      <a:pt x="151" y="1315"/>
                      <a:pt x="162" y="1314"/>
                      <a:pt x="174" y="1313"/>
                    </a:cubicBezTo>
                    <a:cubicBezTo>
                      <a:pt x="185" y="1312"/>
                      <a:pt x="196" y="1309"/>
                      <a:pt x="208" y="1308"/>
                    </a:cubicBezTo>
                    <a:cubicBezTo>
                      <a:pt x="213" y="1307"/>
                      <a:pt x="218" y="1305"/>
                      <a:pt x="223" y="1304"/>
                    </a:cubicBezTo>
                    <a:cubicBezTo>
                      <a:pt x="226" y="1303"/>
                      <a:pt x="229" y="1302"/>
                      <a:pt x="232" y="1302"/>
                    </a:cubicBezTo>
                    <a:cubicBezTo>
                      <a:pt x="236" y="1301"/>
                      <a:pt x="238" y="1300"/>
                      <a:pt x="242" y="1298"/>
                    </a:cubicBezTo>
                    <a:cubicBezTo>
                      <a:pt x="257" y="1293"/>
                      <a:pt x="272" y="1287"/>
                      <a:pt x="286" y="1280"/>
                    </a:cubicBezTo>
                    <a:cubicBezTo>
                      <a:pt x="301" y="1274"/>
                      <a:pt x="317" y="1268"/>
                      <a:pt x="332" y="1261"/>
                    </a:cubicBezTo>
                    <a:cubicBezTo>
                      <a:pt x="363" y="1247"/>
                      <a:pt x="394" y="1233"/>
                      <a:pt x="424" y="1218"/>
                    </a:cubicBezTo>
                    <a:cubicBezTo>
                      <a:pt x="424" y="1218"/>
                      <a:pt x="424" y="1219"/>
                      <a:pt x="423" y="1219"/>
                    </a:cubicBezTo>
                    <a:cubicBezTo>
                      <a:pt x="428" y="1216"/>
                      <a:pt x="434" y="1213"/>
                      <a:pt x="439" y="1210"/>
                    </a:cubicBezTo>
                    <a:cubicBezTo>
                      <a:pt x="446" y="1207"/>
                      <a:pt x="452" y="1203"/>
                      <a:pt x="458" y="1199"/>
                    </a:cubicBezTo>
                    <a:cubicBezTo>
                      <a:pt x="470" y="1193"/>
                      <a:pt x="480" y="1185"/>
                      <a:pt x="491" y="1178"/>
                    </a:cubicBezTo>
                    <a:cubicBezTo>
                      <a:pt x="509" y="1166"/>
                      <a:pt x="527" y="1152"/>
                      <a:pt x="546" y="1140"/>
                    </a:cubicBezTo>
                    <a:cubicBezTo>
                      <a:pt x="565" y="1127"/>
                      <a:pt x="585" y="1115"/>
                      <a:pt x="605" y="1102"/>
                    </a:cubicBezTo>
                    <a:cubicBezTo>
                      <a:pt x="625" y="1089"/>
                      <a:pt x="644" y="1076"/>
                      <a:pt x="664" y="1064"/>
                    </a:cubicBezTo>
                    <a:cubicBezTo>
                      <a:pt x="682" y="1052"/>
                      <a:pt x="702" y="1041"/>
                      <a:pt x="720" y="1029"/>
                    </a:cubicBezTo>
                    <a:cubicBezTo>
                      <a:pt x="721" y="1027"/>
                      <a:pt x="723" y="1027"/>
                      <a:pt x="723" y="1026"/>
                    </a:cubicBezTo>
                    <a:cubicBezTo>
                      <a:pt x="726" y="1025"/>
                      <a:pt x="728" y="1023"/>
                      <a:pt x="729" y="1022"/>
                    </a:cubicBezTo>
                    <a:cubicBezTo>
                      <a:pt x="748" y="1009"/>
                      <a:pt x="767" y="994"/>
                      <a:pt x="785" y="979"/>
                    </a:cubicBezTo>
                    <a:cubicBezTo>
                      <a:pt x="804" y="962"/>
                      <a:pt x="824" y="945"/>
                      <a:pt x="845" y="929"/>
                    </a:cubicBezTo>
                    <a:cubicBezTo>
                      <a:pt x="854" y="921"/>
                      <a:pt x="864" y="914"/>
                      <a:pt x="874" y="907"/>
                    </a:cubicBezTo>
                    <a:cubicBezTo>
                      <a:pt x="884" y="900"/>
                      <a:pt x="894" y="894"/>
                      <a:pt x="903" y="887"/>
                    </a:cubicBezTo>
                    <a:cubicBezTo>
                      <a:pt x="913" y="880"/>
                      <a:pt x="923" y="873"/>
                      <a:pt x="933" y="866"/>
                    </a:cubicBezTo>
                    <a:cubicBezTo>
                      <a:pt x="943" y="859"/>
                      <a:pt x="954" y="852"/>
                      <a:pt x="963" y="844"/>
                    </a:cubicBezTo>
                    <a:cubicBezTo>
                      <a:pt x="979" y="833"/>
                      <a:pt x="994" y="821"/>
                      <a:pt x="1009" y="808"/>
                    </a:cubicBezTo>
                    <a:cubicBezTo>
                      <a:pt x="1015" y="803"/>
                      <a:pt x="1021" y="798"/>
                      <a:pt x="1026" y="793"/>
                    </a:cubicBezTo>
                    <a:cubicBezTo>
                      <a:pt x="1032" y="787"/>
                      <a:pt x="1037" y="782"/>
                      <a:pt x="1043" y="776"/>
                    </a:cubicBezTo>
                    <a:cubicBezTo>
                      <a:pt x="1053" y="766"/>
                      <a:pt x="1062" y="754"/>
                      <a:pt x="1074" y="745"/>
                    </a:cubicBezTo>
                    <a:cubicBezTo>
                      <a:pt x="1097" y="724"/>
                      <a:pt x="1124" y="709"/>
                      <a:pt x="1150" y="692"/>
                    </a:cubicBezTo>
                    <a:cubicBezTo>
                      <a:pt x="1160" y="685"/>
                      <a:pt x="1170" y="678"/>
                      <a:pt x="1179" y="670"/>
                    </a:cubicBezTo>
                    <a:cubicBezTo>
                      <a:pt x="1189" y="662"/>
                      <a:pt x="1199" y="654"/>
                      <a:pt x="1208" y="646"/>
                    </a:cubicBezTo>
                    <a:cubicBezTo>
                      <a:pt x="1218" y="638"/>
                      <a:pt x="1227" y="630"/>
                      <a:pt x="1237" y="622"/>
                    </a:cubicBezTo>
                    <a:cubicBezTo>
                      <a:pt x="1247" y="614"/>
                      <a:pt x="1256" y="606"/>
                      <a:pt x="1266" y="598"/>
                    </a:cubicBezTo>
                    <a:cubicBezTo>
                      <a:pt x="1277" y="588"/>
                      <a:pt x="1289" y="577"/>
                      <a:pt x="1300" y="567"/>
                    </a:cubicBezTo>
                    <a:cubicBezTo>
                      <a:pt x="1310" y="557"/>
                      <a:pt x="1319" y="546"/>
                      <a:pt x="1329" y="536"/>
                    </a:cubicBezTo>
                    <a:cubicBezTo>
                      <a:pt x="1341" y="522"/>
                      <a:pt x="1352" y="508"/>
                      <a:pt x="1364" y="494"/>
                    </a:cubicBezTo>
                    <a:cubicBezTo>
                      <a:pt x="1375" y="479"/>
                      <a:pt x="1389" y="465"/>
                      <a:pt x="1402" y="452"/>
                    </a:cubicBezTo>
                    <a:cubicBezTo>
                      <a:pt x="1409" y="445"/>
                      <a:pt x="1416" y="438"/>
                      <a:pt x="1423" y="432"/>
                    </a:cubicBezTo>
                    <a:cubicBezTo>
                      <a:pt x="1430" y="426"/>
                      <a:pt x="1437" y="420"/>
                      <a:pt x="1444" y="413"/>
                    </a:cubicBezTo>
                    <a:cubicBezTo>
                      <a:pt x="1458" y="402"/>
                      <a:pt x="1472" y="390"/>
                      <a:pt x="1486" y="378"/>
                    </a:cubicBezTo>
                    <a:cubicBezTo>
                      <a:pt x="1495" y="370"/>
                      <a:pt x="1504" y="362"/>
                      <a:pt x="1513" y="353"/>
                    </a:cubicBezTo>
                    <a:cubicBezTo>
                      <a:pt x="1521" y="345"/>
                      <a:pt x="1529" y="338"/>
                      <a:pt x="1537" y="331"/>
                    </a:cubicBezTo>
                    <a:cubicBezTo>
                      <a:pt x="1557" y="315"/>
                      <a:pt x="1576" y="302"/>
                      <a:pt x="1597" y="288"/>
                    </a:cubicBezTo>
                    <a:cubicBezTo>
                      <a:pt x="1606" y="281"/>
                      <a:pt x="1615" y="275"/>
                      <a:pt x="1625" y="268"/>
                    </a:cubicBezTo>
                    <a:cubicBezTo>
                      <a:pt x="1636" y="261"/>
                      <a:pt x="1646" y="254"/>
                      <a:pt x="1656" y="248"/>
                    </a:cubicBezTo>
                    <a:cubicBezTo>
                      <a:pt x="1666" y="242"/>
                      <a:pt x="1676" y="236"/>
                      <a:pt x="1687" y="231"/>
                    </a:cubicBezTo>
                    <a:cubicBezTo>
                      <a:pt x="1698" y="225"/>
                      <a:pt x="1709" y="219"/>
                      <a:pt x="1720" y="214"/>
                    </a:cubicBezTo>
                    <a:cubicBezTo>
                      <a:pt x="1734" y="208"/>
                      <a:pt x="1747" y="202"/>
                      <a:pt x="1761" y="195"/>
                    </a:cubicBezTo>
                    <a:cubicBezTo>
                      <a:pt x="1781" y="184"/>
                      <a:pt x="1802" y="172"/>
                      <a:pt x="1823" y="161"/>
                    </a:cubicBezTo>
                    <a:cubicBezTo>
                      <a:pt x="1844" y="148"/>
                      <a:pt x="1867" y="137"/>
                      <a:pt x="1889" y="126"/>
                    </a:cubicBezTo>
                    <a:cubicBezTo>
                      <a:pt x="1900" y="120"/>
                      <a:pt x="1910" y="116"/>
                      <a:pt x="1921" y="111"/>
                    </a:cubicBezTo>
                    <a:cubicBezTo>
                      <a:pt x="1932" y="106"/>
                      <a:pt x="1943" y="102"/>
                      <a:pt x="1954" y="99"/>
                    </a:cubicBezTo>
                    <a:cubicBezTo>
                      <a:pt x="1966" y="95"/>
                      <a:pt x="1978" y="91"/>
                      <a:pt x="1990" y="88"/>
                    </a:cubicBezTo>
                    <a:cubicBezTo>
                      <a:pt x="2002" y="85"/>
                      <a:pt x="2015" y="81"/>
                      <a:pt x="2027" y="78"/>
                    </a:cubicBezTo>
                    <a:cubicBezTo>
                      <a:pt x="2052" y="71"/>
                      <a:pt x="2076" y="65"/>
                      <a:pt x="2101" y="58"/>
                    </a:cubicBezTo>
                    <a:cubicBezTo>
                      <a:pt x="2125" y="51"/>
                      <a:pt x="2150" y="44"/>
                      <a:pt x="2175" y="38"/>
                    </a:cubicBezTo>
                    <a:cubicBezTo>
                      <a:pt x="2186" y="35"/>
                      <a:pt x="2197" y="32"/>
                      <a:pt x="2209" y="29"/>
                    </a:cubicBezTo>
                    <a:cubicBezTo>
                      <a:pt x="2221" y="27"/>
                      <a:pt x="2232" y="24"/>
                      <a:pt x="2243" y="22"/>
                    </a:cubicBezTo>
                    <a:cubicBezTo>
                      <a:pt x="2269" y="17"/>
                      <a:pt x="2293" y="12"/>
                      <a:pt x="2318" y="7"/>
                    </a:cubicBezTo>
                    <a:cubicBezTo>
                      <a:pt x="2326" y="5"/>
                      <a:pt x="2333" y="3"/>
                      <a:pt x="2341" y="2"/>
                    </a:cubicBezTo>
                    <a:cubicBezTo>
                      <a:pt x="2347" y="1"/>
                      <a:pt x="2353" y="0"/>
                      <a:pt x="2359" y="0"/>
                    </a:cubicBezTo>
                    <a:cubicBezTo>
                      <a:pt x="2363" y="0"/>
                      <a:pt x="2366" y="1"/>
                      <a:pt x="2370" y="1"/>
                    </a:cubicBezTo>
                    <a:cubicBezTo>
                      <a:pt x="2376" y="3"/>
                      <a:pt x="2379" y="9"/>
                      <a:pt x="2378" y="14"/>
                    </a:cubicBezTo>
                    <a:cubicBezTo>
                      <a:pt x="2376" y="19"/>
                      <a:pt x="2371" y="24"/>
                      <a:pt x="2365" y="22"/>
                    </a:cubicBezTo>
                    <a:cubicBezTo>
                      <a:pt x="2364" y="22"/>
                      <a:pt x="2363" y="21"/>
                      <a:pt x="2362" y="21"/>
                    </a:cubicBezTo>
                    <a:cubicBezTo>
                      <a:pt x="2361" y="21"/>
                      <a:pt x="2359" y="21"/>
                      <a:pt x="2359" y="21"/>
                    </a:cubicBezTo>
                    <a:cubicBezTo>
                      <a:pt x="2357" y="21"/>
                      <a:pt x="2356" y="21"/>
                      <a:pt x="2355" y="21"/>
                    </a:cubicBezTo>
                    <a:cubicBezTo>
                      <a:pt x="2343" y="22"/>
                      <a:pt x="2330" y="24"/>
                      <a:pt x="2319" y="27"/>
                    </a:cubicBezTo>
                    <a:cubicBezTo>
                      <a:pt x="2308" y="29"/>
                      <a:pt x="2297" y="31"/>
                      <a:pt x="2286" y="33"/>
                    </a:cubicBezTo>
                    <a:cubicBezTo>
                      <a:pt x="2265" y="38"/>
                      <a:pt x="2245" y="42"/>
                      <a:pt x="2224" y="46"/>
                    </a:cubicBezTo>
                    <a:lnTo>
                      <a:pt x="2225" y="46"/>
                    </a:lnTo>
                    <a:cubicBezTo>
                      <a:pt x="2214" y="48"/>
                      <a:pt x="2204" y="50"/>
                      <a:pt x="2193" y="53"/>
                    </a:cubicBezTo>
                    <a:cubicBezTo>
                      <a:pt x="2181" y="56"/>
                      <a:pt x="2169" y="59"/>
                      <a:pt x="2158" y="62"/>
                    </a:cubicBezTo>
                    <a:cubicBezTo>
                      <a:pt x="2135" y="68"/>
                      <a:pt x="2113" y="75"/>
                      <a:pt x="2091" y="81"/>
                    </a:cubicBezTo>
                    <a:cubicBezTo>
                      <a:pt x="2069" y="87"/>
                      <a:pt x="2047" y="93"/>
                      <a:pt x="2025" y="99"/>
                    </a:cubicBezTo>
                    <a:cubicBezTo>
                      <a:pt x="2014" y="102"/>
                      <a:pt x="2002" y="105"/>
                      <a:pt x="1991" y="108"/>
                    </a:cubicBezTo>
                    <a:cubicBezTo>
                      <a:pt x="1985" y="109"/>
                      <a:pt x="1980" y="111"/>
                      <a:pt x="1974" y="113"/>
                    </a:cubicBezTo>
                    <a:cubicBezTo>
                      <a:pt x="1968" y="114"/>
                      <a:pt x="1962" y="117"/>
                      <a:pt x="1956" y="119"/>
                    </a:cubicBezTo>
                    <a:cubicBezTo>
                      <a:pt x="1947" y="121"/>
                      <a:pt x="1938" y="125"/>
                      <a:pt x="1928" y="129"/>
                    </a:cubicBezTo>
                    <a:cubicBezTo>
                      <a:pt x="1919" y="133"/>
                      <a:pt x="1910" y="137"/>
                      <a:pt x="1901" y="141"/>
                    </a:cubicBezTo>
                    <a:cubicBezTo>
                      <a:pt x="1869" y="158"/>
                      <a:pt x="1837" y="174"/>
                      <a:pt x="1807" y="193"/>
                    </a:cubicBezTo>
                    <a:cubicBezTo>
                      <a:pt x="1799" y="197"/>
                      <a:pt x="1791" y="201"/>
                      <a:pt x="1784" y="205"/>
                    </a:cubicBezTo>
                    <a:cubicBezTo>
                      <a:pt x="1776" y="210"/>
                      <a:pt x="1767" y="214"/>
                      <a:pt x="1759" y="218"/>
                    </a:cubicBezTo>
                    <a:cubicBezTo>
                      <a:pt x="1751" y="222"/>
                      <a:pt x="1744" y="225"/>
                      <a:pt x="1735" y="229"/>
                    </a:cubicBezTo>
                    <a:cubicBezTo>
                      <a:pt x="1727" y="233"/>
                      <a:pt x="1719" y="237"/>
                      <a:pt x="1711" y="240"/>
                    </a:cubicBezTo>
                    <a:cubicBezTo>
                      <a:pt x="1699" y="247"/>
                      <a:pt x="1688" y="253"/>
                      <a:pt x="1677" y="259"/>
                    </a:cubicBezTo>
                    <a:cubicBezTo>
                      <a:pt x="1665" y="265"/>
                      <a:pt x="1653" y="273"/>
                      <a:pt x="1642" y="280"/>
                    </a:cubicBezTo>
                    <a:lnTo>
                      <a:pt x="1643" y="280"/>
                    </a:lnTo>
                    <a:cubicBezTo>
                      <a:pt x="1642" y="280"/>
                      <a:pt x="1642" y="280"/>
                      <a:pt x="1642" y="281"/>
                    </a:cubicBezTo>
                    <a:cubicBezTo>
                      <a:pt x="1625" y="292"/>
                      <a:pt x="1607" y="304"/>
                      <a:pt x="1590" y="317"/>
                    </a:cubicBezTo>
                    <a:cubicBezTo>
                      <a:pt x="1582" y="322"/>
                      <a:pt x="1573" y="329"/>
                      <a:pt x="1565" y="335"/>
                    </a:cubicBezTo>
                    <a:cubicBezTo>
                      <a:pt x="1557" y="341"/>
                      <a:pt x="1550" y="347"/>
                      <a:pt x="1543" y="353"/>
                    </a:cubicBezTo>
                    <a:cubicBezTo>
                      <a:pt x="1535" y="360"/>
                      <a:pt x="1528" y="367"/>
                      <a:pt x="1520" y="374"/>
                    </a:cubicBezTo>
                    <a:cubicBezTo>
                      <a:pt x="1511" y="383"/>
                      <a:pt x="1501" y="392"/>
                      <a:pt x="1492" y="400"/>
                    </a:cubicBezTo>
                    <a:cubicBezTo>
                      <a:pt x="1483" y="408"/>
                      <a:pt x="1474" y="415"/>
                      <a:pt x="1465" y="422"/>
                    </a:cubicBezTo>
                    <a:cubicBezTo>
                      <a:pt x="1455" y="430"/>
                      <a:pt x="1446" y="437"/>
                      <a:pt x="1437" y="445"/>
                    </a:cubicBezTo>
                    <a:cubicBezTo>
                      <a:pt x="1438" y="445"/>
                      <a:pt x="1438" y="445"/>
                      <a:pt x="1438" y="445"/>
                    </a:cubicBezTo>
                    <a:lnTo>
                      <a:pt x="1437" y="445"/>
                    </a:lnTo>
                    <a:cubicBezTo>
                      <a:pt x="1430" y="452"/>
                      <a:pt x="1422" y="459"/>
                      <a:pt x="1415" y="467"/>
                    </a:cubicBezTo>
                    <a:cubicBezTo>
                      <a:pt x="1407" y="475"/>
                      <a:pt x="1399" y="483"/>
                      <a:pt x="1392" y="491"/>
                    </a:cubicBezTo>
                    <a:cubicBezTo>
                      <a:pt x="1384" y="501"/>
                      <a:pt x="1377" y="510"/>
                      <a:pt x="1369" y="519"/>
                    </a:cubicBezTo>
                    <a:cubicBezTo>
                      <a:pt x="1361" y="529"/>
                      <a:pt x="1353" y="539"/>
                      <a:pt x="1345" y="548"/>
                    </a:cubicBezTo>
                    <a:cubicBezTo>
                      <a:pt x="1329" y="567"/>
                      <a:pt x="1312" y="583"/>
                      <a:pt x="1294" y="600"/>
                    </a:cubicBezTo>
                    <a:cubicBezTo>
                      <a:pt x="1277" y="616"/>
                      <a:pt x="1258" y="631"/>
                      <a:pt x="1240" y="647"/>
                    </a:cubicBezTo>
                    <a:cubicBezTo>
                      <a:pt x="1222" y="662"/>
                      <a:pt x="1204" y="677"/>
                      <a:pt x="1185" y="691"/>
                    </a:cubicBezTo>
                    <a:cubicBezTo>
                      <a:pt x="1175" y="700"/>
                      <a:pt x="1164" y="707"/>
                      <a:pt x="1152" y="715"/>
                    </a:cubicBezTo>
                    <a:cubicBezTo>
                      <a:pt x="1141" y="722"/>
                      <a:pt x="1129" y="729"/>
                      <a:pt x="1118" y="736"/>
                    </a:cubicBezTo>
                    <a:cubicBezTo>
                      <a:pt x="1109" y="743"/>
                      <a:pt x="1100" y="750"/>
                      <a:pt x="1091" y="758"/>
                    </a:cubicBezTo>
                    <a:cubicBezTo>
                      <a:pt x="1082" y="765"/>
                      <a:pt x="1075" y="773"/>
                      <a:pt x="1067" y="781"/>
                    </a:cubicBezTo>
                    <a:cubicBezTo>
                      <a:pt x="1059" y="789"/>
                      <a:pt x="1051" y="798"/>
                      <a:pt x="1042" y="805"/>
                    </a:cubicBezTo>
                    <a:cubicBezTo>
                      <a:pt x="1033" y="814"/>
                      <a:pt x="1023" y="822"/>
                      <a:pt x="1014" y="831"/>
                    </a:cubicBezTo>
                    <a:cubicBezTo>
                      <a:pt x="1005" y="838"/>
                      <a:pt x="995" y="846"/>
                      <a:pt x="986" y="853"/>
                    </a:cubicBezTo>
                    <a:cubicBezTo>
                      <a:pt x="966" y="868"/>
                      <a:pt x="946" y="882"/>
                      <a:pt x="926" y="896"/>
                    </a:cubicBezTo>
                    <a:cubicBezTo>
                      <a:pt x="905" y="910"/>
                      <a:pt x="885" y="924"/>
                      <a:pt x="866" y="939"/>
                    </a:cubicBezTo>
                    <a:cubicBezTo>
                      <a:pt x="846" y="953"/>
                      <a:pt x="827" y="970"/>
                      <a:pt x="808" y="985"/>
                    </a:cubicBezTo>
                    <a:cubicBezTo>
                      <a:pt x="789" y="1001"/>
                      <a:pt x="771" y="1017"/>
                      <a:pt x="751" y="1031"/>
                    </a:cubicBezTo>
                    <a:cubicBezTo>
                      <a:pt x="746" y="1034"/>
                      <a:pt x="740" y="1039"/>
                      <a:pt x="734" y="1042"/>
                    </a:cubicBezTo>
                    <a:cubicBezTo>
                      <a:pt x="734" y="1043"/>
                      <a:pt x="734" y="1043"/>
                      <a:pt x="733" y="1043"/>
                    </a:cubicBezTo>
                    <a:cubicBezTo>
                      <a:pt x="728" y="1047"/>
                      <a:pt x="724" y="1050"/>
                      <a:pt x="720" y="1052"/>
                    </a:cubicBezTo>
                    <a:cubicBezTo>
                      <a:pt x="710" y="1059"/>
                      <a:pt x="701" y="1065"/>
                      <a:pt x="691" y="1071"/>
                    </a:cubicBezTo>
                    <a:cubicBezTo>
                      <a:pt x="669" y="1084"/>
                      <a:pt x="647" y="1098"/>
                      <a:pt x="626" y="1112"/>
                    </a:cubicBezTo>
                    <a:cubicBezTo>
                      <a:pt x="602" y="1127"/>
                      <a:pt x="578" y="1142"/>
                      <a:pt x="554" y="1158"/>
                    </a:cubicBezTo>
                    <a:cubicBezTo>
                      <a:pt x="534" y="1172"/>
                      <a:pt x="515" y="1187"/>
                      <a:pt x="494" y="1200"/>
                    </a:cubicBezTo>
                    <a:cubicBezTo>
                      <a:pt x="474" y="1213"/>
                      <a:pt x="453" y="1226"/>
                      <a:pt x="432" y="1236"/>
                    </a:cubicBezTo>
                    <a:cubicBezTo>
                      <a:pt x="409" y="1248"/>
                      <a:pt x="385" y="1259"/>
                      <a:pt x="361" y="1270"/>
                    </a:cubicBezTo>
                    <a:cubicBezTo>
                      <a:pt x="338" y="1280"/>
                      <a:pt x="315" y="1290"/>
                      <a:pt x="292" y="1300"/>
                    </a:cubicBezTo>
                    <a:cubicBezTo>
                      <a:pt x="272" y="1308"/>
                      <a:pt x="252" y="1317"/>
                      <a:pt x="231" y="1323"/>
                    </a:cubicBezTo>
                    <a:cubicBezTo>
                      <a:pt x="209" y="1329"/>
                      <a:pt x="187" y="1332"/>
                      <a:pt x="165" y="1334"/>
                    </a:cubicBezTo>
                    <a:cubicBezTo>
                      <a:pt x="149" y="1336"/>
                      <a:pt x="133" y="1337"/>
                      <a:pt x="117" y="1337"/>
                    </a:cubicBezTo>
                    <a:cubicBezTo>
                      <a:pt x="110" y="1337"/>
                      <a:pt x="104" y="1337"/>
                      <a:pt x="97" y="133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6"/>
              <p:cNvSpPr/>
              <p:nvPr/>
            </p:nvSpPr>
            <p:spPr>
              <a:xfrm>
                <a:off x="45000" y="2976120"/>
                <a:ext cx="756720" cy="341640"/>
              </a:xfrm>
              <a:custGeom>
                <a:rect b="b" l="l" r="r" t="t"/>
                <a:pathLst>
                  <a:path extrusionOk="0" h="949" w="2102">
                    <a:moveTo>
                      <a:pt x="7" y="946"/>
                    </a:moveTo>
                    <a:cubicBezTo>
                      <a:pt x="2" y="944"/>
                      <a:pt x="0" y="937"/>
                      <a:pt x="3" y="932"/>
                    </a:cubicBezTo>
                    <a:cubicBezTo>
                      <a:pt x="6" y="927"/>
                      <a:pt x="10" y="922"/>
                      <a:pt x="14" y="917"/>
                    </a:cubicBezTo>
                    <a:cubicBezTo>
                      <a:pt x="19" y="911"/>
                      <a:pt x="24" y="905"/>
                      <a:pt x="29" y="899"/>
                    </a:cubicBezTo>
                    <a:cubicBezTo>
                      <a:pt x="39" y="889"/>
                      <a:pt x="49" y="878"/>
                      <a:pt x="58" y="867"/>
                    </a:cubicBezTo>
                    <a:cubicBezTo>
                      <a:pt x="66" y="858"/>
                      <a:pt x="74" y="849"/>
                      <a:pt x="81" y="840"/>
                    </a:cubicBezTo>
                    <a:cubicBezTo>
                      <a:pt x="88" y="832"/>
                      <a:pt x="94" y="823"/>
                      <a:pt x="100" y="814"/>
                    </a:cubicBezTo>
                    <a:cubicBezTo>
                      <a:pt x="107" y="805"/>
                      <a:pt x="114" y="797"/>
                      <a:pt x="120" y="787"/>
                    </a:cubicBezTo>
                    <a:cubicBezTo>
                      <a:pt x="127" y="779"/>
                      <a:pt x="134" y="770"/>
                      <a:pt x="141" y="761"/>
                    </a:cubicBezTo>
                    <a:cubicBezTo>
                      <a:pt x="154" y="744"/>
                      <a:pt x="169" y="728"/>
                      <a:pt x="184" y="713"/>
                    </a:cubicBezTo>
                    <a:cubicBezTo>
                      <a:pt x="199" y="697"/>
                      <a:pt x="215" y="682"/>
                      <a:pt x="231" y="667"/>
                    </a:cubicBezTo>
                    <a:cubicBezTo>
                      <a:pt x="247" y="652"/>
                      <a:pt x="261" y="636"/>
                      <a:pt x="276" y="621"/>
                    </a:cubicBezTo>
                    <a:cubicBezTo>
                      <a:pt x="292" y="605"/>
                      <a:pt x="307" y="589"/>
                      <a:pt x="323" y="574"/>
                    </a:cubicBezTo>
                    <a:cubicBezTo>
                      <a:pt x="339" y="558"/>
                      <a:pt x="355" y="542"/>
                      <a:pt x="371" y="526"/>
                    </a:cubicBezTo>
                    <a:cubicBezTo>
                      <a:pt x="387" y="511"/>
                      <a:pt x="402" y="495"/>
                      <a:pt x="418" y="480"/>
                    </a:cubicBezTo>
                    <a:cubicBezTo>
                      <a:pt x="430" y="468"/>
                      <a:pt x="442" y="456"/>
                      <a:pt x="455" y="445"/>
                    </a:cubicBezTo>
                    <a:cubicBezTo>
                      <a:pt x="469" y="434"/>
                      <a:pt x="482" y="423"/>
                      <a:pt x="495" y="411"/>
                    </a:cubicBezTo>
                    <a:cubicBezTo>
                      <a:pt x="512" y="396"/>
                      <a:pt x="528" y="381"/>
                      <a:pt x="545" y="367"/>
                    </a:cubicBezTo>
                    <a:cubicBezTo>
                      <a:pt x="561" y="353"/>
                      <a:pt x="578" y="339"/>
                      <a:pt x="595" y="325"/>
                    </a:cubicBezTo>
                    <a:cubicBezTo>
                      <a:pt x="604" y="318"/>
                      <a:pt x="612" y="312"/>
                      <a:pt x="621" y="305"/>
                    </a:cubicBezTo>
                    <a:cubicBezTo>
                      <a:pt x="629" y="298"/>
                      <a:pt x="637" y="291"/>
                      <a:pt x="645" y="285"/>
                    </a:cubicBezTo>
                    <a:cubicBezTo>
                      <a:pt x="662" y="270"/>
                      <a:pt x="678" y="256"/>
                      <a:pt x="696" y="243"/>
                    </a:cubicBezTo>
                    <a:cubicBezTo>
                      <a:pt x="712" y="230"/>
                      <a:pt x="729" y="219"/>
                      <a:pt x="746" y="208"/>
                    </a:cubicBezTo>
                    <a:cubicBezTo>
                      <a:pt x="763" y="198"/>
                      <a:pt x="782" y="188"/>
                      <a:pt x="801" y="178"/>
                    </a:cubicBezTo>
                    <a:cubicBezTo>
                      <a:pt x="819" y="169"/>
                      <a:pt x="837" y="159"/>
                      <a:pt x="856" y="149"/>
                    </a:cubicBezTo>
                    <a:cubicBezTo>
                      <a:pt x="865" y="144"/>
                      <a:pt x="875" y="139"/>
                      <a:pt x="885" y="134"/>
                    </a:cubicBezTo>
                    <a:cubicBezTo>
                      <a:pt x="894" y="128"/>
                      <a:pt x="903" y="122"/>
                      <a:pt x="912" y="116"/>
                    </a:cubicBezTo>
                    <a:cubicBezTo>
                      <a:pt x="930" y="104"/>
                      <a:pt x="947" y="91"/>
                      <a:pt x="966" y="79"/>
                    </a:cubicBezTo>
                    <a:cubicBezTo>
                      <a:pt x="974" y="73"/>
                      <a:pt x="983" y="68"/>
                      <a:pt x="993" y="64"/>
                    </a:cubicBezTo>
                    <a:cubicBezTo>
                      <a:pt x="1003" y="59"/>
                      <a:pt x="1013" y="54"/>
                      <a:pt x="1023" y="51"/>
                    </a:cubicBezTo>
                    <a:cubicBezTo>
                      <a:pt x="1043" y="43"/>
                      <a:pt x="1063" y="36"/>
                      <a:pt x="1083" y="31"/>
                    </a:cubicBezTo>
                    <a:cubicBezTo>
                      <a:pt x="1104" y="26"/>
                      <a:pt x="1124" y="22"/>
                      <a:pt x="1145" y="18"/>
                    </a:cubicBezTo>
                    <a:cubicBezTo>
                      <a:pt x="1166" y="14"/>
                      <a:pt x="1187" y="10"/>
                      <a:pt x="1207" y="7"/>
                    </a:cubicBezTo>
                    <a:cubicBezTo>
                      <a:pt x="1230" y="4"/>
                      <a:pt x="1251" y="1"/>
                      <a:pt x="1273" y="0"/>
                    </a:cubicBezTo>
                    <a:cubicBezTo>
                      <a:pt x="1295" y="0"/>
                      <a:pt x="1316" y="0"/>
                      <a:pt x="1337" y="1"/>
                    </a:cubicBezTo>
                    <a:cubicBezTo>
                      <a:pt x="1358" y="2"/>
                      <a:pt x="1379" y="6"/>
                      <a:pt x="1400" y="10"/>
                    </a:cubicBezTo>
                    <a:cubicBezTo>
                      <a:pt x="1411" y="11"/>
                      <a:pt x="1421" y="13"/>
                      <a:pt x="1431" y="14"/>
                    </a:cubicBezTo>
                    <a:cubicBezTo>
                      <a:pt x="1441" y="16"/>
                      <a:pt x="1451" y="18"/>
                      <a:pt x="1461" y="21"/>
                    </a:cubicBezTo>
                    <a:cubicBezTo>
                      <a:pt x="1482" y="25"/>
                      <a:pt x="1503" y="31"/>
                      <a:pt x="1524" y="36"/>
                    </a:cubicBezTo>
                    <a:cubicBezTo>
                      <a:pt x="1545" y="42"/>
                      <a:pt x="1565" y="47"/>
                      <a:pt x="1584" y="53"/>
                    </a:cubicBezTo>
                    <a:cubicBezTo>
                      <a:pt x="1605" y="60"/>
                      <a:pt x="1625" y="68"/>
                      <a:pt x="1643" y="79"/>
                    </a:cubicBezTo>
                    <a:cubicBezTo>
                      <a:pt x="1661" y="89"/>
                      <a:pt x="1678" y="99"/>
                      <a:pt x="1697" y="109"/>
                    </a:cubicBezTo>
                    <a:cubicBezTo>
                      <a:pt x="1716" y="118"/>
                      <a:pt x="1734" y="127"/>
                      <a:pt x="1752" y="137"/>
                    </a:cubicBezTo>
                    <a:cubicBezTo>
                      <a:pt x="1760" y="142"/>
                      <a:pt x="1769" y="147"/>
                      <a:pt x="1777" y="151"/>
                    </a:cubicBezTo>
                    <a:cubicBezTo>
                      <a:pt x="1786" y="156"/>
                      <a:pt x="1795" y="161"/>
                      <a:pt x="1805" y="166"/>
                    </a:cubicBezTo>
                    <a:cubicBezTo>
                      <a:pt x="1821" y="176"/>
                      <a:pt x="1837" y="187"/>
                      <a:pt x="1852" y="198"/>
                    </a:cubicBezTo>
                    <a:cubicBezTo>
                      <a:pt x="1869" y="209"/>
                      <a:pt x="1887" y="219"/>
                      <a:pt x="1904" y="230"/>
                    </a:cubicBezTo>
                    <a:cubicBezTo>
                      <a:pt x="1921" y="242"/>
                      <a:pt x="1937" y="255"/>
                      <a:pt x="1954" y="267"/>
                    </a:cubicBezTo>
                    <a:cubicBezTo>
                      <a:pt x="1963" y="272"/>
                      <a:pt x="1971" y="278"/>
                      <a:pt x="1979" y="285"/>
                    </a:cubicBezTo>
                    <a:cubicBezTo>
                      <a:pt x="1988" y="290"/>
                      <a:pt x="1996" y="296"/>
                      <a:pt x="2005" y="303"/>
                    </a:cubicBezTo>
                    <a:cubicBezTo>
                      <a:pt x="2012" y="310"/>
                      <a:pt x="2019" y="317"/>
                      <a:pt x="2026" y="324"/>
                    </a:cubicBezTo>
                    <a:cubicBezTo>
                      <a:pt x="2034" y="332"/>
                      <a:pt x="2041" y="339"/>
                      <a:pt x="2049" y="347"/>
                    </a:cubicBezTo>
                    <a:cubicBezTo>
                      <a:pt x="2055" y="352"/>
                      <a:pt x="2062" y="358"/>
                      <a:pt x="2068" y="363"/>
                    </a:cubicBezTo>
                    <a:cubicBezTo>
                      <a:pt x="2074" y="369"/>
                      <a:pt x="2081" y="374"/>
                      <a:pt x="2087" y="379"/>
                    </a:cubicBezTo>
                    <a:lnTo>
                      <a:pt x="2087" y="378"/>
                    </a:lnTo>
                    <a:cubicBezTo>
                      <a:pt x="2088" y="380"/>
                      <a:pt x="2090" y="381"/>
                      <a:pt x="2092" y="383"/>
                    </a:cubicBezTo>
                    <a:lnTo>
                      <a:pt x="2094" y="384"/>
                    </a:lnTo>
                    <a:cubicBezTo>
                      <a:pt x="2099" y="387"/>
                      <a:pt x="2101" y="392"/>
                      <a:pt x="2099" y="398"/>
                    </a:cubicBezTo>
                    <a:cubicBezTo>
                      <a:pt x="2097" y="403"/>
                      <a:pt x="2090" y="406"/>
                      <a:pt x="2084" y="403"/>
                    </a:cubicBezTo>
                    <a:cubicBezTo>
                      <a:pt x="2080" y="401"/>
                      <a:pt x="2076" y="399"/>
                      <a:pt x="2072" y="395"/>
                    </a:cubicBezTo>
                    <a:cubicBezTo>
                      <a:pt x="2070" y="393"/>
                      <a:pt x="2068" y="391"/>
                      <a:pt x="2066" y="389"/>
                    </a:cubicBezTo>
                    <a:cubicBezTo>
                      <a:pt x="2053" y="379"/>
                      <a:pt x="2041" y="369"/>
                      <a:pt x="2029" y="358"/>
                    </a:cubicBezTo>
                    <a:cubicBezTo>
                      <a:pt x="2023" y="352"/>
                      <a:pt x="2017" y="346"/>
                      <a:pt x="2011" y="339"/>
                    </a:cubicBezTo>
                    <a:cubicBezTo>
                      <a:pt x="2005" y="333"/>
                      <a:pt x="1999" y="327"/>
                      <a:pt x="1992" y="321"/>
                    </a:cubicBezTo>
                    <a:cubicBezTo>
                      <a:pt x="1985" y="315"/>
                      <a:pt x="1977" y="310"/>
                      <a:pt x="1969" y="304"/>
                    </a:cubicBezTo>
                    <a:cubicBezTo>
                      <a:pt x="1960" y="297"/>
                      <a:pt x="1950" y="290"/>
                      <a:pt x="1941" y="284"/>
                    </a:cubicBezTo>
                    <a:cubicBezTo>
                      <a:pt x="1924" y="272"/>
                      <a:pt x="1907" y="258"/>
                      <a:pt x="1889" y="247"/>
                    </a:cubicBezTo>
                    <a:lnTo>
                      <a:pt x="1890" y="247"/>
                    </a:lnTo>
                    <a:cubicBezTo>
                      <a:pt x="1873" y="236"/>
                      <a:pt x="1856" y="226"/>
                      <a:pt x="1840" y="216"/>
                    </a:cubicBezTo>
                    <a:cubicBezTo>
                      <a:pt x="1830" y="209"/>
                      <a:pt x="1820" y="202"/>
                      <a:pt x="1810" y="196"/>
                    </a:cubicBezTo>
                    <a:cubicBezTo>
                      <a:pt x="1804" y="191"/>
                      <a:pt x="1797" y="187"/>
                      <a:pt x="1790" y="183"/>
                    </a:cubicBezTo>
                    <a:cubicBezTo>
                      <a:pt x="1781" y="179"/>
                      <a:pt x="1773" y="174"/>
                      <a:pt x="1765" y="170"/>
                    </a:cubicBezTo>
                    <a:cubicBezTo>
                      <a:pt x="1749" y="161"/>
                      <a:pt x="1732" y="151"/>
                      <a:pt x="1716" y="143"/>
                    </a:cubicBezTo>
                    <a:cubicBezTo>
                      <a:pt x="1700" y="134"/>
                      <a:pt x="1683" y="126"/>
                      <a:pt x="1667" y="117"/>
                    </a:cubicBezTo>
                    <a:cubicBezTo>
                      <a:pt x="1650" y="108"/>
                      <a:pt x="1635" y="99"/>
                      <a:pt x="1618" y="90"/>
                    </a:cubicBezTo>
                    <a:cubicBezTo>
                      <a:pt x="1611" y="87"/>
                      <a:pt x="1604" y="84"/>
                      <a:pt x="1597" y="81"/>
                    </a:cubicBezTo>
                    <a:cubicBezTo>
                      <a:pt x="1588" y="78"/>
                      <a:pt x="1580" y="74"/>
                      <a:pt x="1572" y="71"/>
                    </a:cubicBezTo>
                    <a:cubicBezTo>
                      <a:pt x="1561" y="68"/>
                      <a:pt x="1549" y="65"/>
                      <a:pt x="1538" y="61"/>
                    </a:cubicBezTo>
                    <a:cubicBezTo>
                      <a:pt x="1527" y="59"/>
                      <a:pt x="1515" y="56"/>
                      <a:pt x="1504" y="53"/>
                    </a:cubicBezTo>
                    <a:cubicBezTo>
                      <a:pt x="1481" y="47"/>
                      <a:pt x="1457" y="41"/>
                      <a:pt x="1434" y="36"/>
                    </a:cubicBezTo>
                    <a:cubicBezTo>
                      <a:pt x="1435" y="36"/>
                      <a:pt x="1435" y="37"/>
                      <a:pt x="1435" y="37"/>
                    </a:cubicBezTo>
                    <a:cubicBezTo>
                      <a:pt x="1433" y="36"/>
                      <a:pt x="1431" y="36"/>
                      <a:pt x="1428" y="35"/>
                    </a:cubicBezTo>
                    <a:lnTo>
                      <a:pt x="1429" y="36"/>
                    </a:lnTo>
                    <a:cubicBezTo>
                      <a:pt x="1414" y="33"/>
                      <a:pt x="1398" y="31"/>
                      <a:pt x="1383" y="28"/>
                    </a:cubicBezTo>
                    <a:cubicBezTo>
                      <a:pt x="1368" y="25"/>
                      <a:pt x="1352" y="23"/>
                      <a:pt x="1336" y="22"/>
                    </a:cubicBezTo>
                    <a:cubicBezTo>
                      <a:pt x="1337" y="22"/>
                      <a:pt x="1337" y="22"/>
                      <a:pt x="1337" y="22"/>
                    </a:cubicBezTo>
                    <a:cubicBezTo>
                      <a:pt x="1312" y="21"/>
                      <a:pt x="1286" y="21"/>
                      <a:pt x="1260" y="22"/>
                    </a:cubicBezTo>
                    <a:cubicBezTo>
                      <a:pt x="1248" y="23"/>
                      <a:pt x="1235" y="24"/>
                      <a:pt x="1222" y="26"/>
                    </a:cubicBezTo>
                    <a:cubicBezTo>
                      <a:pt x="1209" y="28"/>
                      <a:pt x="1196" y="30"/>
                      <a:pt x="1184" y="32"/>
                    </a:cubicBezTo>
                    <a:cubicBezTo>
                      <a:pt x="1158" y="36"/>
                      <a:pt x="1134" y="42"/>
                      <a:pt x="1110" y="47"/>
                    </a:cubicBezTo>
                    <a:cubicBezTo>
                      <a:pt x="1099" y="49"/>
                      <a:pt x="1087" y="52"/>
                      <a:pt x="1076" y="54"/>
                    </a:cubicBezTo>
                    <a:cubicBezTo>
                      <a:pt x="1065" y="57"/>
                      <a:pt x="1055" y="61"/>
                      <a:pt x="1045" y="64"/>
                    </a:cubicBezTo>
                    <a:cubicBezTo>
                      <a:pt x="1037" y="67"/>
                      <a:pt x="1030" y="70"/>
                      <a:pt x="1022" y="73"/>
                    </a:cubicBezTo>
                    <a:cubicBezTo>
                      <a:pt x="1013" y="77"/>
                      <a:pt x="1005" y="81"/>
                      <a:pt x="997" y="85"/>
                    </a:cubicBezTo>
                    <a:cubicBezTo>
                      <a:pt x="987" y="90"/>
                      <a:pt x="977" y="96"/>
                      <a:pt x="967" y="102"/>
                    </a:cubicBezTo>
                    <a:cubicBezTo>
                      <a:pt x="950" y="114"/>
                      <a:pt x="932" y="127"/>
                      <a:pt x="914" y="140"/>
                    </a:cubicBezTo>
                    <a:cubicBezTo>
                      <a:pt x="896" y="152"/>
                      <a:pt x="876" y="162"/>
                      <a:pt x="857" y="172"/>
                    </a:cubicBezTo>
                    <a:cubicBezTo>
                      <a:pt x="838" y="181"/>
                      <a:pt x="819" y="191"/>
                      <a:pt x="800" y="201"/>
                    </a:cubicBezTo>
                    <a:cubicBezTo>
                      <a:pt x="790" y="207"/>
                      <a:pt x="780" y="212"/>
                      <a:pt x="770" y="218"/>
                    </a:cubicBezTo>
                    <a:cubicBezTo>
                      <a:pt x="761" y="223"/>
                      <a:pt x="751" y="229"/>
                      <a:pt x="742" y="235"/>
                    </a:cubicBezTo>
                    <a:cubicBezTo>
                      <a:pt x="739" y="237"/>
                      <a:pt x="736" y="239"/>
                      <a:pt x="732" y="241"/>
                    </a:cubicBezTo>
                    <a:cubicBezTo>
                      <a:pt x="717" y="252"/>
                      <a:pt x="702" y="264"/>
                      <a:pt x="687" y="275"/>
                    </a:cubicBezTo>
                    <a:cubicBezTo>
                      <a:pt x="680" y="282"/>
                      <a:pt x="671" y="289"/>
                      <a:pt x="663" y="295"/>
                    </a:cubicBezTo>
                    <a:cubicBezTo>
                      <a:pt x="656" y="302"/>
                      <a:pt x="649" y="307"/>
                      <a:pt x="642" y="313"/>
                    </a:cubicBezTo>
                    <a:cubicBezTo>
                      <a:pt x="627" y="326"/>
                      <a:pt x="611" y="338"/>
                      <a:pt x="596" y="351"/>
                    </a:cubicBezTo>
                    <a:cubicBezTo>
                      <a:pt x="580" y="363"/>
                      <a:pt x="565" y="376"/>
                      <a:pt x="550" y="389"/>
                    </a:cubicBezTo>
                    <a:cubicBezTo>
                      <a:pt x="536" y="401"/>
                      <a:pt x="523" y="413"/>
                      <a:pt x="509" y="425"/>
                    </a:cubicBezTo>
                    <a:cubicBezTo>
                      <a:pt x="495" y="438"/>
                      <a:pt x="481" y="450"/>
                      <a:pt x="467" y="461"/>
                    </a:cubicBezTo>
                    <a:lnTo>
                      <a:pt x="466" y="462"/>
                    </a:lnTo>
                    <a:cubicBezTo>
                      <a:pt x="459" y="468"/>
                      <a:pt x="451" y="475"/>
                      <a:pt x="444" y="482"/>
                    </a:cubicBezTo>
                    <a:cubicBezTo>
                      <a:pt x="435" y="490"/>
                      <a:pt x="427" y="498"/>
                      <a:pt x="419" y="507"/>
                    </a:cubicBezTo>
                    <a:cubicBezTo>
                      <a:pt x="404" y="522"/>
                      <a:pt x="389" y="536"/>
                      <a:pt x="373" y="551"/>
                    </a:cubicBezTo>
                    <a:cubicBezTo>
                      <a:pt x="357" y="568"/>
                      <a:pt x="340" y="584"/>
                      <a:pt x="324" y="600"/>
                    </a:cubicBezTo>
                    <a:cubicBezTo>
                      <a:pt x="308" y="616"/>
                      <a:pt x="293" y="632"/>
                      <a:pt x="278" y="648"/>
                    </a:cubicBezTo>
                    <a:cubicBezTo>
                      <a:pt x="270" y="655"/>
                      <a:pt x="263" y="663"/>
                      <a:pt x="255" y="670"/>
                    </a:cubicBezTo>
                    <a:cubicBezTo>
                      <a:pt x="247" y="679"/>
                      <a:pt x="237" y="688"/>
                      <a:pt x="229" y="696"/>
                    </a:cubicBezTo>
                    <a:cubicBezTo>
                      <a:pt x="212" y="712"/>
                      <a:pt x="195" y="729"/>
                      <a:pt x="180" y="745"/>
                    </a:cubicBezTo>
                    <a:cubicBezTo>
                      <a:pt x="175" y="751"/>
                      <a:pt x="170" y="756"/>
                      <a:pt x="166" y="761"/>
                    </a:cubicBezTo>
                    <a:cubicBezTo>
                      <a:pt x="160" y="768"/>
                      <a:pt x="155" y="775"/>
                      <a:pt x="149" y="782"/>
                    </a:cubicBezTo>
                    <a:cubicBezTo>
                      <a:pt x="140" y="793"/>
                      <a:pt x="131" y="805"/>
                      <a:pt x="123" y="817"/>
                    </a:cubicBezTo>
                    <a:cubicBezTo>
                      <a:pt x="114" y="829"/>
                      <a:pt x="105" y="841"/>
                      <a:pt x="96" y="852"/>
                    </a:cubicBezTo>
                    <a:cubicBezTo>
                      <a:pt x="85" y="865"/>
                      <a:pt x="74" y="879"/>
                      <a:pt x="63" y="892"/>
                    </a:cubicBezTo>
                    <a:cubicBezTo>
                      <a:pt x="59" y="896"/>
                      <a:pt x="56" y="899"/>
                      <a:pt x="53" y="903"/>
                    </a:cubicBezTo>
                    <a:lnTo>
                      <a:pt x="53" y="902"/>
                    </a:lnTo>
                    <a:cubicBezTo>
                      <a:pt x="48" y="909"/>
                      <a:pt x="42" y="915"/>
                      <a:pt x="36" y="922"/>
                    </a:cubicBezTo>
                    <a:cubicBezTo>
                      <a:pt x="32" y="928"/>
                      <a:pt x="26" y="934"/>
                      <a:pt x="22" y="941"/>
                    </a:cubicBezTo>
                    <a:lnTo>
                      <a:pt x="21" y="942"/>
                    </a:lnTo>
                    <a:cubicBezTo>
                      <a:pt x="19" y="946"/>
                      <a:pt x="15" y="948"/>
                      <a:pt x="12" y="948"/>
                    </a:cubicBezTo>
                    <a:cubicBezTo>
                      <a:pt x="10" y="948"/>
                      <a:pt x="8" y="948"/>
                      <a:pt x="7" y="94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6"/>
              <p:cNvSpPr/>
              <p:nvPr/>
            </p:nvSpPr>
            <p:spPr>
              <a:xfrm>
                <a:off x="520920" y="3000600"/>
                <a:ext cx="108360" cy="12600"/>
              </a:xfrm>
              <a:custGeom>
                <a:rect b="b" l="l" r="r" t="t"/>
                <a:pathLst>
                  <a:path extrusionOk="0" h="35" w="301">
                    <a:moveTo>
                      <a:pt x="18" y="34"/>
                    </a:moveTo>
                    <a:cubicBezTo>
                      <a:pt x="15" y="34"/>
                      <a:pt x="12" y="34"/>
                      <a:pt x="9" y="33"/>
                    </a:cubicBezTo>
                    <a:cubicBezTo>
                      <a:pt x="4" y="32"/>
                      <a:pt x="0" y="26"/>
                      <a:pt x="1" y="20"/>
                    </a:cubicBezTo>
                    <a:cubicBezTo>
                      <a:pt x="3" y="15"/>
                      <a:pt x="8" y="12"/>
                      <a:pt x="14" y="13"/>
                    </a:cubicBezTo>
                    <a:lnTo>
                      <a:pt x="13" y="13"/>
                    </a:lnTo>
                    <a:cubicBezTo>
                      <a:pt x="15" y="13"/>
                      <a:pt x="16" y="13"/>
                      <a:pt x="17" y="13"/>
                    </a:cubicBezTo>
                    <a:lnTo>
                      <a:pt x="16" y="13"/>
                    </a:lnTo>
                    <a:cubicBezTo>
                      <a:pt x="32" y="13"/>
                      <a:pt x="47" y="13"/>
                      <a:pt x="63" y="13"/>
                    </a:cubicBezTo>
                    <a:cubicBezTo>
                      <a:pt x="79" y="12"/>
                      <a:pt x="95" y="10"/>
                      <a:pt x="110" y="9"/>
                    </a:cubicBezTo>
                    <a:cubicBezTo>
                      <a:pt x="111" y="9"/>
                      <a:pt x="112" y="9"/>
                      <a:pt x="112" y="9"/>
                    </a:cubicBezTo>
                    <a:lnTo>
                      <a:pt x="111" y="9"/>
                    </a:lnTo>
                    <a:cubicBezTo>
                      <a:pt x="112" y="9"/>
                      <a:pt x="113" y="9"/>
                      <a:pt x="114" y="9"/>
                    </a:cubicBezTo>
                    <a:lnTo>
                      <a:pt x="113" y="9"/>
                    </a:lnTo>
                    <a:cubicBezTo>
                      <a:pt x="114" y="9"/>
                      <a:pt x="115" y="9"/>
                      <a:pt x="116" y="9"/>
                    </a:cubicBezTo>
                    <a:cubicBezTo>
                      <a:pt x="117" y="9"/>
                      <a:pt x="117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8" y="9"/>
                      <a:pt x="120" y="9"/>
                      <a:pt x="122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8"/>
                      <a:pt x="123" y="8"/>
                      <a:pt x="124" y="8"/>
                    </a:cubicBezTo>
                    <a:cubicBezTo>
                      <a:pt x="125" y="8"/>
                      <a:pt x="125" y="8"/>
                      <a:pt x="126" y="8"/>
                    </a:cubicBezTo>
                    <a:cubicBezTo>
                      <a:pt x="127" y="8"/>
                      <a:pt x="127" y="7"/>
                      <a:pt x="128" y="7"/>
                    </a:cubicBezTo>
                    <a:lnTo>
                      <a:pt x="128" y="8"/>
                    </a:lnTo>
                    <a:cubicBezTo>
                      <a:pt x="149" y="6"/>
                      <a:pt x="171" y="5"/>
                      <a:pt x="192" y="5"/>
                    </a:cubicBezTo>
                    <a:cubicBezTo>
                      <a:pt x="204" y="5"/>
                      <a:pt x="214" y="5"/>
                      <a:pt x="225" y="5"/>
                    </a:cubicBezTo>
                    <a:cubicBezTo>
                      <a:pt x="236" y="4"/>
                      <a:pt x="248" y="3"/>
                      <a:pt x="259" y="3"/>
                    </a:cubicBezTo>
                    <a:cubicBezTo>
                      <a:pt x="260" y="3"/>
                      <a:pt x="260" y="3"/>
                      <a:pt x="260" y="3"/>
                    </a:cubicBezTo>
                    <a:cubicBezTo>
                      <a:pt x="270" y="2"/>
                      <a:pt x="279" y="1"/>
                      <a:pt x="289" y="0"/>
                    </a:cubicBezTo>
                    <a:cubicBezTo>
                      <a:pt x="295" y="0"/>
                      <a:pt x="300" y="5"/>
                      <a:pt x="300" y="10"/>
                    </a:cubicBezTo>
                    <a:cubicBezTo>
                      <a:pt x="300" y="16"/>
                      <a:pt x="295" y="21"/>
                      <a:pt x="289" y="21"/>
                    </a:cubicBezTo>
                    <a:cubicBezTo>
                      <a:pt x="278" y="21"/>
                      <a:pt x="267" y="22"/>
                      <a:pt x="255" y="23"/>
                    </a:cubicBezTo>
                    <a:cubicBezTo>
                      <a:pt x="244" y="24"/>
                      <a:pt x="234" y="24"/>
                      <a:pt x="223" y="24"/>
                    </a:cubicBezTo>
                    <a:cubicBezTo>
                      <a:pt x="212" y="24"/>
                      <a:pt x="201" y="24"/>
                      <a:pt x="189" y="24"/>
                    </a:cubicBezTo>
                    <a:cubicBezTo>
                      <a:pt x="179" y="25"/>
                      <a:pt x="169" y="25"/>
                      <a:pt x="158" y="26"/>
                    </a:cubicBezTo>
                    <a:cubicBezTo>
                      <a:pt x="148" y="26"/>
                      <a:pt x="138" y="27"/>
                      <a:pt x="128" y="27"/>
                    </a:cubicBezTo>
                    <a:cubicBezTo>
                      <a:pt x="129" y="27"/>
                      <a:pt x="130" y="27"/>
                      <a:pt x="130" y="27"/>
                    </a:cubicBezTo>
                    <a:cubicBezTo>
                      <a:pt x="124" y="28"/>
                      <a:pt x="117" y="28"/>
                      <a:pt x="111" y="29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30"/>
                      <a:pt x="100" y="30"/>
                      <a:pt x="94" y="31"/>
                    </a:cubicBezTo>
                    <a:cubicBezTo>
                      <a:pt x="94" y="31"/>
                      <a:pt x="95" y="31"/>
                      <a:pt x="95" y="30"/>
                    </a:cubicBezTo>
                    <a:cubicBezTo>
                      <a:pt x="94" y="31"/>
                      <a:pt x="93" y="31"/>
                      <a:pt x="92" y="31"/>
                    </a:cubicBezTo>
                    <a:cubicBezTo>
                      <a:pt x="93" y="31"/>
                      <a:pt x="93" y="31"/>
                      <a:pt x="93" y="31"/>
                    </a:cubicBezTo>
                    <a:cubicBezTo>
                      <a:pt x="92" y="31"/>
                      <a:pt x="91" y="31"/>
                      <a:pt x="89" y="31"/>
                    </a:cubicBezTo>
                    <a:cubicBezTo>
                      <a:pt x="88" y="31"/>
                      <a:pt x="87" y="31"/>
                      <a:pt x="86" y="31"/>
                    </a:cubicBezTo>
                    <a:cubicBezTo>
                      <a:pt x="85" y="31"/>
                      <a:pt x="83" y="31"/>
                      <a:pt x="81" y="31"/>
                    </a:cubicBezTo>
                    <a:cubicBezTo>
                      <a:pt x="82" y="31"/>
                      <a:pt x="82" y="31"/>
                      <a:pt x="83" y="31"/>
                    </a:cubicBezTo>
                    <a:cubicBezTo>
                      <a:pt x="82" y="31"/>
                      <a:pt x="81" y="31"/>
                      <a:pt x="81" y="31"/>
                    </a:cubicBezTo>
                    <a:cubicBezTo>
                      <a:pt x="68" y="32"/>
                      <a:pt x="57" y="33"/>
                      <a:pt x="44" y="33"/>
                    </a:cubicBezTo>
                    <a:cubicBezTo>
                      <a:pt x="39" y="34"/>
                      <a:pt x="33" y="34"/>
                      <a:pt x="27" y="34"/>
                    </a:cubicBezTo>
                    <a:cubicBezTo>
                      <a:pt x="24" y="34"/>
                      <a:pt x="21" y="34"/>
                      <a:pt x="18" y="3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6"/>
              <p:cNvSpPr/>
              <p:nvPr/>
            </p:nvSpPr>
            <p:spPr>
              <a:xfrm>
                <a:off x="568800" y="2983680"/>
                <a:ext cx="59400" cy="36720"/>
              </a:xfrm>
              <a:custGeom>
                <a:rect b="b" l="l" r="r" t="t"/>
                <a:pathLst>
                  <a:path extrusionOk="0" h="102" w="165">
                    <a:moveTo>
                      <a:pt x="67" y="96"/>
                    </a:moveTo>
                    <a:cubicBezTo>
                      <a:pt x="65" y="90"/>
                      <a:pt x="67" y="84"/>
                      <a:pt x="72" y="82"/>
                    </a:cubicBezTo>
                    <a:cubicBezTo>
                      <a:pt x="84" y="78"/>
                      <a:pt x="96" y="73"/>
                      <a:pt x="107" y="68"/>
                    </a:cubicBezTo>
                    <a:cubicBezTo>
                      <a:pt x="113" y="66"/>
                      <a:pt x="118" y="64"/>
                      <a:pt x="124" y="62"/>
                    </a:cubicBezTo>
                    <a:cubicBezTo>
                      <a:pt x="126" y="61"/>
                      <a:pt x="128" y="60"/>
                      <a:pt x="130" y="60"/>
                    </a:cubicBezTo>
                    <a:cubicBezTo>
                      <a:pt x="125" y="58"/>
                      <a:pt x="120" y="56"/>
                      <a:pt x="115" y="54"/>
                    </a:cubicBezTo>
                    <a:cubicBezTo>
                      <a:pt x="97" y="48"/>
                      <a:pt x="78" y="43"/>
                      <a:pt x="60" y="37"/>
                    </a:cubicBezTo>
                    <a:cubicBezTo>
                      <a:pt x="51" y="34"/>
                      <a:pt x="42" y="32"/>
                      <a:pt x="33" y="29"/>
                    </a:cubicBezTo>
                    <a:cubicBezTo>
                      <a:pt x="25" y="27"/>
                      <a:pt x="16" y="25"/>
                      <a:pt x="8" y="21"/>
                    </a:cubicBezTo>
                    <a:cubicBezTo>
                      <a:pt x="2" y="19"/>
                      <a:pt x="0" y="13"/>
                      <a:pt x="2" y="8"/>
                    </a:cubicBezTo>
                    <a:cubicBezTo>
                      <a:pt x="4" y="2"/>
                      <a:pt x="11" y="0"/>
                      <a:pt x="16" y="2"/>
                    </a:cubicBezTo>
                    <a:cubicBezTo>
                      <a:pt x="16" y="2"/>
                      <a:pt x="17" y="2"/>
                      <a:pt x="18" y="2"/>
                    </a:cubicBezTo>
                    <a:cubicBezTo>
                      <a:pt x="22" y="4"/>
                      <a:pt x="25" y="6"/>
                      <a:pt x="29" y="7"/>
                    </a:cubicBezTo>
                    <a:cubicBezTo>
                      <a:pt x="50" y="13"/>
                      <a:pt x="71" y="20"/>
                      <a:pt x="92" y="26"/>
                    </a:cubicBezTo>
                    <a:cubicBezTo>
                      <a:pt x="103" y="29"/>
                      <a:pt x="113" y="33"/>
                      <a:pt x="124" y="36"/>
                    </a:cubicBezTo>
                    <a:cubicBezTo>
                      <a:pt x="129" y="38"/>
                      <a:pt x="135" y="40"/>
                      <a:pt x="140" y="41"/>
                    </a:cubicBezTo>
                    <a:cubicBezTo>
                      <a:pt x="145" y="43"/>
                      <a:pt x="150" y="45"/>
                      <a:pt x="155" y="48"/>
                    </a:cubicBezTo>
                    <a:cubicBezTo>
                      <a:pt x="158" y="49"/>
                      <a:pt x="160" y="51"/>
                      <a:pt x="162" y="54"/>
                    </a:cubicBezTo>
                    <a:cubicBezTo>
                      <a:pt x="164" y="57"/>
                      <a:pt x="164" y="62"/>
                      <a:pt x="162" y="65"/>
                    </a:cubicBezTo>
                    <a:cubicBezTo>
                      <a:pt x="159" y="71"/>
                      <a:pt x="152" y="73"/>
                      <a:pt x="146" y="75"/>
                    </a:cubicBezTo>
                    <a:cubicBezTo>
                      <a:pt x="138" y="78"/>
                      <a:pt x="131" y="81"/>
                      <a:pt x="123" y="83"/>
                    </a:cubicBezTo>
                    <a:cubicBezTo>
                      <a:pt x="109" y="89"/>
                      <a:pt x="94" y="95"/>
                      <a:pt x="80" y="101"/>
                    </a:cubicBezTo>
                    <a:cubicBezTo>
                      <a:pt x="79" y="101"/>
                      <a:pt x="78" y="101"/>
                      <a:pt x="77" y="101"/>
                    </a:cubicBezTo>
                    <a:cubicBezTo>
                      <a:pt x="73" y="101"/>
                      <a:pt x="69" y="99"/>
                      <a:pt x="67" y="9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6"/>
              <p:cNvSpPr/>
              <p:nvPr/>
            </p:nvSpPr>
            <p:spPr>
              <a:xfrm>
                <a:off x="518400" y="3039120"/>
                <a:ext cx="162000" cy="12960"/>
              </a:xfrm>
              <a:custGeom>
                <a:rect b="b" l="l" r="r" t="t"/>
                <a:pathLst>
                  <a:path extrusionOk="0" h="36" w="450">
                    <a:moveTo>
                      <a:pt x="2" y="29"/>
                    </a:moveTo>
                    <a:cubicBezTo>
                      <a:pt x="0" y="23"/>
                      <a:pt x="3" y="16"/>
                      <a:pt x="9" y="14"/>
                    </a:cubicBezTo>
                    <a:cubicBezTo>
                      <a:pt x="12" y="13"/>
                      <a:pt x="15" y="13"/>
                      <a:pt x="19" y="13"/>
                    </a:cubicBezTo>
                    <a:cubicBezTo>
                      <a:pt x="22" y="13"/>
                      <a:pt x="26" y="12"/>
                      <a:pt x="30" y="12"/>
                    </a:cubicBezTo>
                    <a:cubicBezTo>
                      <a:pt x="38" y="12"/>
                      <a:pt x="46" y="11"/>
                      <a:pt x="54" y="11"/>
                    </a:cubicBezTo>
                    <a:cubicBezTo>
                      <a:pt x="53" y="11"/>
                      <a:pt x="53" y="11"/>
                      <a:pt x="53" y="11"/>
                    </a:cubicBezTo>
                    <a:lnTo>
                      <a:pt x="54" y="11"/>
                    </a:lnTo>
                    <a:lnTo>
                      <a:pt x="55" y="11"/>
                    </a:lnTo>
                    <a:lnTo>
                      <a:pt x="54" y="11"/>
                    </a:lnTo>
                    <a:cubicBezTo>
                      <a:pt x="56" y="11"/>
                      <a:pt x="57" y="10"/>
                      <a:pt x="57" y="10"/>
                    </a:cubicBezTo>
                    <a:cubicBezTo>
                      <a:pt x="58" y="10"/>
                      <a:pt x="58" y="10"/>
                      <a:pt x="59" y="10"/>
                    </a:cubicBezTo>
                    <a:lnTo>
                      <a:pt x="60" y="10"/>
                    </a:lnTo>
                    <a:cubicBezTo>
                      <a:pt x="61" y="10"/>
                      <a:pt x="62" y="10"/>
                      <a:pt x="63" y="10"/>
                    </a:cubicBezTo>
                    <a:cubicBezTo>
                      <a:pt x="63" y="10"/>
                      <a:pt x="64" y="9"/>
                      <a:pt x="65" y="9"/>
                    </a:cubicBezTo>
                    <a:lnTo>
                      <a:pt x="64" y="9"/>
                    </a:lnTo>
                    <a:cubicBezTo>
                      <a:pt x="65" y="9"/>
                      <a:pt x="65" y="9"/>
                      <a:pt x="65" y="9"/>
                    </a:cubicBezTo>
                    <a:lnTo>
                      <a:pt x="66" y="9"/>
                    </a:lnTo>
                    <a:cubicBezTo>
                      <a:pt x="67" y="9"/>
                      <a:pt x="68" y="9"/>
                      <a:pt x="68" y="9"/>
                    </a:cubicBezTo>
                    <a:cubicBezTo>
                      <a:pt x="69" y="9"/>
                      <a:pt x="70" y="9"/>
                      <a:pt x="70" y="9"/>
                    </a:cubicBezTo>
                    <a:lnTo>
                      <a:pt x="71" y="9"/>
                    </a:lnTo>
                    <a:cubicBezTo>
                      <a:pt x="92" y="7"/>
                      <a:pt x="114" y="6"/>
                      <a:pt x="135" y="6"/>
                    </a:cubicBezTo>
                    <a:cubicBezTo>
                      <a:pt x="157" y="5"/>
                      <a:pt x="178" y="4"/>
                      <a:pt x="199" y="3"/>
                    </a:cubicBezTo>
                    <a:cubicBezTo>
                      <a:pt x="243" y="1"/>
                      <a:pt x="286" y="0"/>
                      <a:pt x="329" y="1"/>
                    </a:cubicBezTo>
                    <a:cubicBezTo>
                      <a:pt x="344" y="1"/>
                      <a:pt x="359" y="1"/>
                      <a:pt x="373" y="2"/>
                    </a:cubicBezTo>
                    <a:lnTo>
                      <a:pt x="372" y="2"/>
                    </a:lnTo>
                    <a:cubicBezTo>
                      <a:pt x="373" y="2"/>
                      <a:pt x="374" y="2"/>
                      <a:pt x="374" y="2"/>
                    </a:cubicBezTo>
                    <a:lnTo>
                      <a:pt x="373" y="2"/>
                    </a:lnTo>
                    <a:cubicBezTo>
                      <a:pt x="377" y="2"/>
                      <a:pt x="382" y="2"/>
                      <a:pt x="386" y="2"/>
                    </a:cubicBezTo>
                    <a:cubicBezTo>
                      <a:pt x="387" y="2"/>
                      <a:pt x="387" y="3"/>
                      <a:pt x="387" y="3"/>
                    </a:cubicBezTo>
                    <a:cubicBezTo>
                      <a:pt x="394" y="3"/>
                      <a:pt x="402" y="4"/>
                      <a:pt x="410" y="4"/>
                    </a:cubicBezTo>
                    <a:lnTo>
                      <a:pt x="411" y="4"/>
                    </a:lnTo>
                    <a:lnTo>
                      <a:pt x="410" y="4"/>
                    </a:lnTo>
                    <a:cubicBezTo>
                      <a:pt x="413" y="4"/>
                      <a:pt x="416" y="4"/>
                      <a:pt x="419" y="5"/>
                    </a:cubicBezTo>
                    <a:lnTo>
                      <a:pt x="420" y="5"/>
                    </a:lnTo>
                    <a:cubicBezTo>
                      <a:pt x="426" y="5"/>
                      <a:pt x="432" y="5"/>
                      <a:pt x="438" y="5"/>
                    </a:cubicBezTo>
                    <a:cubicBezTo>
                      <a:pt x="444" y="5"/>
                      <a:pt x="448" y="9"/>
                      <a:pt x="448" y="15"/>
                    </a:cubicBezTo>
                    <a:cubicBezTo>
                      <a:pt x="449" y="20"/>
                      <a:pt x="444" y="25"/>
                      <a:pt x="438" y="25"/>
                    </a:cubicBezTo>
                    <a:cubicBezTo>
                      <a:pt x="421" y="24"/>
                      <a:pt x="404" y="23"/>
                      <a:pt x="387" y="22"/>
                    </a:cubicBezTo>
                    <a:cubicBezTo>
                      <a:pt x="381" y="22"/>
                      <a:pt x="375" y="21"/>
                      <a:pt x="370" y="20"/>
                    </a:cubicBezTo>
                    <a:cubicBezTo>
                      <a:pt x="349" y="20"/>
                      <a:pt x="328" y="19"/>
                      <a:pt x="306" y="19"/>
                    </a:cubicBezTo>
                    <a:cubicBezTo>
                      <a:pt x="283" y="19"/>
                      <a:pt x="261" y="19"/>
                      <a:pt x="239" y="20"/>
                    </a:cubicBezTo>
                    <a:cubicBezTo>
                      <a:pt x="217" y="21"/>
                      <a:pt x="195" y="22"/>
                      <a:pt x="174" y="23"/>
                    </a:cubicBezTo>
                    <a:cubicBezTo>
                      <a:pt x="153" y="25"/>
                      <a:pt x="133" y="25"/>
                      <a:pt x="112" y="26"/>
                    </a:cubicBezTo>
                    <a:cubicBezTo>
                      <a:pt x="106" y="27"/>
                      <a:pt x="100" y="27"/>
                      <a:pt x="94" y="27"/>
                    </a:cubicBezTo>
                    <a:cubicBezTo>
                      <a:pt x="86" y="28"/>
                      <a:pt x="79" y="29"/>
                      <a:pt x="72" y="29"/>
                    </a:cubicBezTo>
                    <a:cubicBezTo>
                      <a:pt x="63" y="30"/>
                      <a:pt x="52" y="31"/>
                      <a:pt x="42" y="32"/>
                    </a:cubicBezTo>
                    <a:cubicBezTo>
                      <a:pt x="38" y="32"/>
                      <a:pt x="33" y="33"/>
                      <a:pt x="29" y="33"/>
                    </a:cubicBezTo>
                    <a:cubicBezTo>
                      <a:pt x="24" y="33"/>
                      <a:pt x="19" y="34"/>
                      <a:pt x="15" y="34"/>
                    </a:cubicBezTo>
                    <a:cubicBezTo>
                      <a:pt x="14" y="35"/>
                      <a:pt x="13" y="35"/>
                      <a:pt x="12" y="35"/>
                    </a:cubicBezTo>
                    <a:cubicBezTo>
                      <a:pt x="8" y="35"/>
                      <a:pt x="4" y="33"/>
                      <a:pt x="2" y="2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6"/>
              <p:cNvSpPr/>
              <p:nvPr/>
            </p:nvSpPr>
            <p:spPr>
              <a:xfrm>
                <a:off x="618120" y="3027240"/>
                <a:ext cx="83520" cy="37800"/>
              </a:xfrm>
              <a:custGeom>
                <a:rect b="b" l="l" r="r" t="t"/>
                <a:pathLst>
                  <a:path extrusionOk="0" h="105" w="232">
                    <a:moveTo>
                      <a:pt x="104" y="98"/>
                    </a:moveTo>
                    <a:cubicBezTo>
                      <a:pt x="103" y="93"/>
                      <a:pt x="105" y="86"/>
                      <a:pt x="110" y="84"/>
                    </a:cubicBezTo>
                    <a:cubicBezTo>
                      <a:pt x="125" y="79"/>
                      <a:pt x="139" y="71"/>
                      <a:pt x="153" y="65"/>
                    </a:cubicBezTo>
                    <a:cubicBezTo>
                      <a:pt x="165" y="58"/>
                      <a:pt x="178" y="52"/>
                      <a:pt x="191" y="46"/>
                    </a:cubicBezTo>
                    <a:cubicBezTo>
                      <a:pt x="180" y="46"/>
                      <a:pt x="170" y="45"/>
                      <a:pt x="160" y="45"/>
                    </a:cubicBezTo>
                    <a:cubicBezTo>
                      <a:pt x="148" y="44"/>
                      <a:pt x="137" y="44"/>
                      <a:pt x="125" y="42"/>
                    </a:cubicBezTo>
                    <a:cubicBezTo>
                      <a:pt x="115" y="42"/>
                      <a:pt x="104" y="40"/>
                      <a:pt x="93" y="38"/>
                    </a:cubicBezTo>
                    <a:cubicBezTo>
                      <a:pt x="82" y="37"/>
                      <a:pt x="71" y="34"/>
                      <a:pt x="60" y="32"/>
                    </a:cubicBezTo>
                    <a:cubicBezTo>
                      <a:pt x="48" y="30"/>
                      <a:pt x="36" y="27"/>
                      <a:pt x="23" y="24"/>
                    </a:cubicBezTo>
                    <a:cubicBezTo>
                      <a:pt x="22" y="24"/>
                      <a:pt x="20" y="23"/>
                      <a:pt x="19" y="23"/>
                    </a:cubicBezTo>
                    <a:cubicBezTo>
                      <a:pt x="14" y="27"/>
                      <a:pt x="7" y="26"/>
                      <a:pt x="4" y="21"/>
                    </a:cubicBezTo>
                    <a:cubicBezTo>
                      <a:pt x="1" y="17"/>
                      <a:pt x="0" y="12"/>
                      <a:pt x="2" y="7"/>
                    </a:cubicBezTo>
                    <a:cubicBezTo>
                      <a:pt x="6" y="0"/>
                      <a:pt x="15" y="2"/>
                      <a:pt x="22" y="3"/>
                    </a:cubicBezTo>
                    <a:cubicBezTo>
                      <a:pt x="30" y="4"/>
                      <a:pt x="37" y="6"/>
                      <a:pt x="44" y="8"/>
                    </a:cubicBezTo>
                    <a:cubicBezTo>
                      <a:pt x="58" y="11"/>
                      <a:pt x="71" y="14"/>
                      <a:pt x="84" y="17"/>
                    </a:cubicBezTo>
                    <a:cubicBezTo>
                      <a:pt x="96" y="19"/>
                      <a:pt x="108" y="21"/>
                      <a:pt x="119" y="22"/>
                    </a:cubicBezTo>
                    <a:cubicBezTo>
                      <a:pt x="132" y="24"/>
                      <a:pt x="143" y="24"/>
                      <a:pt x="156" y="25"/>
                    </a:cubicBezTo>
                    <a:lnTo>
                      <a:pt x="155" y="25"/>
                    </a:lnTo>
                    <a:cubicBezTo>
                      <a:pt x="156" y="25"/>
                      <a:pt x="156" y="25"/>
                      <a:pt x="156" y="25"/>
                    </a:cubicBezTo>
                    <a:cubicBezTo>
                      <a:pt x="173" y="26"/>
                      <a:pt x="189" y="26"/>
                      <a:pt x="206" y="27"/>
                    </a:cubicBezTo>
                    <a:cubicBezTo>
                      <a:pt x="210" y="27"/>
                      <a:pt x="213" y="27"/>
                      <a:pt x="217" y="27"/>
                    </a:cubicBezTo>
                    <a:cubicBezTo>
                      <a:pt x="220" y="28"/>
                      <a:pt x="224" y="29"/>
                      <a:pt x="227" y="31"/>
                    </a:cubicBezTo>
                    <a:cubicBezTo>
                      <a:pt x="228" y="32"/>
                      <a:pt x="229" y="34"/>
                      <a:pt x="230" y="35"/>
                    </a:cubicBezTo>
                    <a:cubicBezTo>
                      <a:pt x="230" y="37"/>
                      <a:pt x="231" y="39"/>
                      <a:pt x="230" y="42"/>
                    </a:cubicBezTo>
                    <a:cubicBezTo>
                      <a:pt x="230" y="49"/>
                      <a:pt x="223" y="53"/>
                      <a:pt x="217" y="56"/>
                    </a:cubicBezTo>
                    <a:cubicBezTo>
                      <a:pt x="213" y="58"/>
                      <a:pt x="209" y="60"/>
                      <a:pt x="205" y="62"/>
                    </a:cubicBezTo>
                    <a:cubicBezTo>
                      <a:pt x="206" y="62"/>
                      <a:pt x="206" y="62"/>
                      <a:pt x="206" y="61"/>
                    </a:cubicBezTo>
                    <a:cubicBezTo>
                      <a:pt x="187" y="71"/>
                      <a:pt x="167" y="80"/>
                      <a:pt x="147" y="90"/>
                    </a:cubicBezTo>
                    <a:cubicBezTo>
                      <a:pt x="146" y="91"/>
                      <a:pt x="144" y="91"/>
                      <a:pt x="142" y="93"/>
                    </a:cubicBezTo>
                    <a:cubicBezTo>
                      <a:pt x="143" y="92"/>
                      <a:pt x="143" y="92"/>
                      <a:pt x="143" y="92"/>
                    </a:cubicBezTo>
                    <a:cubicBezTo>
                      <a:pt x="135" y="96"/>
                      <a:pt x="127" y="100"/>
                      <a:pt x="118" y="104"/>
                    </a:cubicBezTo>
                    <a:cubicBezTo>
                      <a:pt x="117" y="104"/>
                      <a:pt x="116" y="104"/>
                      <a:pt x="114" y="104"/>
                    </a:cubicBezTo>
                    <a:cubicBezTo>
                      <a:pt x="110" y="104"/>
                      <a:pt x="106" y="102"/>
                      <a:pt x="104" y="9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6"/>
              <p:cNvSpPr/>
              <p:nvPr/>
            </p:nvSpPr>
            <p:spPr>
              <a:xfrm>
                <a:off x="522720" y="3080160"/>
                <a:ext cx="158760" cy="11880"/>
              </a:xfrm>
              <a:custGeom>
                <a:rect b="b" l="l" r="r" t="t"/>
                <a:pathLst>
                  <a:path extrusionOk="0" h="33" w="441">
                    <a:moveTo>
                      <a:pt x="145" y="32"/>
                    </a:moveTo>
                    <a:cubicBezTo>
                      <a:pt x="136" y="32"/>
                      <a:pt x="126" y="32"/>
                      <a:pt x="117" y="31"/>
                    </a:cubicBezTo>
                    <a:cubicBezTo>
                      <a:pt x="108" y="31"/>
                      <a:pt x="100" y="31"/>
                      <a:pt x="91" y="31"/>
                    </a:cubicBezTo>
                    <a:cubicBezTo>
                      <a:pt x="82" y="30"/>
                      <a:pt x="73" y="29"/>
                      <a:pt x="65" y="29"/>
                    </a:cubicBezTo>
                    <a:lnTo>
                      <a:pt x="66" y="29"/>
                    </a:lnTo>
                    <a:cubicBezTo>
                      <a:pt x="56" y="28"/>
                      <a:pt x="46" y="28"/>
                      <a:pt x="37" y="27"/>
                    </a:cubicBezTo>
                    <a:cubicBezTo>
                      <a:pt x="28" y="26"/>
                      <a:pt x="19" y="26"/>
                      <a:pt x="9" y="24"/>
                    </a:cubicBezTo>
                    <a:cubicBezTo>
                      <a:pt x="3" y="22"/>
                      <a:pt x="0" y="17"/>
                      <a:pt x="2" y="11"/>
                    </a:cubicBezTo>
                    <a:cubicBezTo>
                      <a:pt x="3" y="6"/>
                      <a:pt x="9" y="2"/>
                      <a:pt x="14" y="4"/>
                    </a:cubicBezTo>
                    <a:cubicBezTo>
                      <a:pt x="16" y="4"/>
                      <a:pt x="17" y="4"/>
                      <a:pt x="19" y="4"/>
                    </a:cubicBezTo>
                    <a:cubicBezTo>
                      <a:pt x="31" y="7"/>
                      <a:pt x="42" y="7"/>
                      <a:pt x="53" y="8"/>
                    </a:cubicBezTo>
                    <a:cubicBezTo>
                      <a:pt x="66" y="9"/>
                      <a:pt x="78" y="10"/>
                      <a:pt x="90" y="11"/>
                    </a:cubicBezTo>
                    <a:lnTo>
                      <a:pt x="91" y="11"/>
                    </a:lnTo>
                    <a:cubicBezTo>
                      <a:pt x="92" y="11"/>
                      <a:pt x="93" y="11"/>
                      <a:pt x="93" y="11"/>
                    </a:cubicBezTo>
                    <a:lnTo>
                      <a:pt x="92" y="11"/>
                    </a:lnTo>
                    <a:cubicBezTo>
                      <a:pt x="98" y="11"/>
                      <a:pt x="105" y="11"/>
                      <a:pt x="112" y="12"/>
                    </a:cubicBezTo>
                    <a:cubicBezTo>
                      <a:pt x="113" y="12"/>
                      <a:pt x="114" y="12"/>
                      <a:pt x="115" y="12"/>
                    </a:cubicBezTo>
                    <a:lnTo>
                      <a:pt x="116" y="12"/>
                    </a:lnTo>
                    <a:lnTo>
                      <a:pt x="117" y="12"/>
                    </a:lnTo>
                    <a:lnTo>
                      <a:pt x="116" y="12"/>
                    </a:lnTo>
                    <a:cubicBezTo>
                      <a:pt x="122" y="13"/>
                      <a:pt x="127" y="13"/>
                      <a:pt x="133" y="13"/>
                    </a:cubicBezTo>
                    <a:cubicBezTo>
                      <a:pt x="137" y="13"/>
                      <a:pt x="141" y="13"/>
                      <a:pt x="146" y="13"/>
                    </a:cubicBezTo>
                    <a:cubicBezTo>
                      <a:pt x="157" y="13"/>
                      <a:pt x="167" y="13"/>
                      <a:pt x="178" y="13"/>
                    </a:cubicBezTo>
                    <a:cubicBezTo>
                      <a:pt x="189" y="12"/>
                      <a:pt x="200" y="12"/>
                      <a:pt x="212" y="11"/>
                    </a:cubicBezTo>
                    <a:cubicBezTo>
                      <a:pt x="223" y="10"/>
                      <a:pt x="235" y="10"/>
                      <a:pt x="246" y="9"/>
                    </a:cubicBezTo>
                    <a:cubicBezTo>
                      <a:pt x="267" y="7"/>
                      <a:pt x="288" y="6"/>
                      <a:pt x="309" y="4"/>
                    </a:cubicBezTo>
                    <a:cubicBezTo>
                      <a:pt x="330" y="3"/>
                      <a:pt x="351" y="2"/>
                      <a:pt x="373" y="1"/>
                    </a:cubicBezTo>
                    <a:cubicBezTo>
                      <a:pt x="391" y="1"/>
                      <a:pt x="411" y="1"/>
                      <a:pt x="429" y="0"/>
                    </a:cubicBezTo>
                    <a:cubicBezTo>
                      <a:pt x="435" y="0"/>
                      <a:pt x="440" y="4"/>
                      <a:pt x="440" y="10"/>
                    </a:cubicBezTo>
                    <a:cubicBezTo>
                      <a:pt x="440" y="15"/>
                      <a:pt x="435" y="20"/>
                      <a:pt x="430" y="20"/>
                    </a:cubicBezTo>
                    <a:cubicBezTo>
                      <a:pt x="408" y="20"/>
                      <a:pt x="385" y="20"/>
                      <a:pt x="363" y="20"/>
                    </a:cubicBezTo>
                    <a:cubicBezTo>
                      <a:pt x="342" y="21"/>
                      <a:pt x="320" y="22"/>
                      <a:pt x="299" y="24"/>
                    </a:cubicBezTo>
                    <a:cubicBezTo>
                      <a:pt x="277" y="25"/>
                      <a:pt x="254" y="26"/>
                      <a:pt x="231" y="28"/>
                    </a:cubicBezTo>
                    <a:cubicBezTo>
                      <a:pt x="211" y="30"/>
                      <a:pt x="192" y="31"/>
                      <a:pt x="172" y="31"/>
                    </a:cubicBezTo>
                    <a:cubicBezTo>
                      <a:pt x="164" y="32"/>
                      <a:pt x="156" y="32"/>
                      <a:pt x="148" y="32"/>
                    </a:cubicBezTo>
                    <a:cubicBezTo>
                      <a:pt x="147" y="32"/>
                      <a:pt x="146" y="32"/>
                      <a:pt x="145" y="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6"/>
              <p:cNvSpPr/>
              <p:nvPr/>
            </p:nvSpPr>
            <p:spPr>
              <a:xfrm>
                <a:off x="631800" y="3065400"/>
                <a:ext cx="66240" cy="37080"/>
              </a:xfrm>
              <a:custGeom>
                <a:rect b="b" l="l" r="r" t="t"/>
                <a:pathLst>
                  <a:path extrusionOk="0" h="103" w="184">
                    <a:moveTo>
                      <a:pt x="73" y="98"/>
                    </a:moveTo>
                    <a:cubicBezTo>
                      <a:pt x="69" y="94"/>
                      <a:pt x="70" y="87"/>
                      <a:pt x="74" y="84"/>
                    </a:cubicBezTo>
                    <a:cubicBezTo>
                      <a:pt x="81" y="79"/>
                      <a:pt x="89" y="74"/>
                      <a:pt x="97" y="71"/>
                    </a:cubicBezTo>
                    <a:cubicBezTo>
                      <a:pt x="104" y="67"/>
                      <a:pt x="111" y="65"/>
                      <a:pt x="118" y="61"/>
                    </a:cubicBezTo>
                    <a:cubicBezTo>
                      <a:pt x="127" y="56"/>
                      <a:pt x="137" y="52"/>
                      <a:pt x="147" y="48"/>
                    </a:cubicBezTo>
                    <a:cubicBezTo>
                      <a:pt x="141" y="47"/>
                      <a:pt x="135" y="45"/>
                      <a:pt x="129" y="44"/>
                    </a:cubicBezTo>
                    <a:cubicBezTo>
                      <a:pt x="117" y="41"/>
                      <a:pt x="105" y="39"/>
                      <a:pt x="93" y="36"/>
                    </a:cubicBezTo>
                    <a:lnTo>
                      <a:pt x="93" y="37"/>
                    </a:lnTo>
                    <a:cubicBezTo>
                      <a:pt x="92" y="36"/>
                      <a:pt x="92" y="36"/>
                      <a:pt x="91" y="36"/>
                    </a:cubicBezTo>
                    <a:cubicBezTo>
                      <a:pt x="86" y="35"/>
                      <a:pt x="80" y="34"/>
                      <a:pt x="74" y="33"/>
                    </a:cubicBezTo>
                    <a:cubicBezTo>
                      <a:pt x="74" y="33"/>
                      <a:pt x="75" y="33"/>
                      <a:pt x="76" y="33"/>
                    </a:cubicBezTo>
                    <a:cubicBezTo>
                      <a:pt x="70" y="32"/>
                      <a:pt x="65" y="31"/>
                      <a:pt x="60" y="30"/>
                    </a:cubicBezTo>
                    <a:lnTo>
                      <a:pt x="59" y="30"/>
                    </a:lnTo>
                    <a:cubicBezTo>
                      <a:pt x="44" y="27"/>
                      <a:pt x="28" y="24"/>
                      <a:pt x="12" y="21"/>
                    </a:cubicBezTo>
                    <a:lnTo>
                      <a:pt x="13" y="21"/>
                    </a:ln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0" y="21"/>
                      <a:pt x="9" y="21"/>
                    </a:cubicBezTo>
                    <a:cubicBezTo>
                      <a:pt x="3" y="19"/>
                      <a:pt x="0" y="12"/>
                      <a:pt x="2" y="6"/>
                    </a:cubicBezTo>
                    <a:cubicBezTo>
                      <a:pt x="4" y="3"/>
                      <a:pt x="8" y="0"/>
                      <a:pt x="12" y="0"/>
                    </a:cubicBezTo>
                    <a:cubicBezTo>
                      <a:pt x="15" y="0"/>
                      <a:pt x="18" y="1"/>
                      <a:pt x="21" y="2"/>
                    </a:cubicBezTo>
                    <a:cubicBezTo>
                      <a:pt x="27" y="3"/>
                      <a:pt x="32" y="4"/>
                      <a:pt x="37" y="5"/>
                    </a:cubicBezTo>
                    <a:cubicBezTo>
                      <a:pt x="48" y="7"/>
                      <a:pt x="59" y="10"/>
                      <a:pt x="71" y="12"/>
                    </a:cubicBezTo>
                    <a:cubicBezTo>
                      <a:pt x="93" y="16"/>
                      <a:pt x="114" y="20"/>
                      <a:pt x="135" y="25"/>
                    </a:cubicBezTo>
                    <a:cubicBezTo>
                      <a:pt x="146" y="27"/>
                      <a:pt x="155" y="29"/>
                      <a:pt x="166" y="31"/>
                    </a:cubicBezTo>
                    <a:cubicBezTo>
                      <a:pt x="169" y="33"/>
                      <a:pt x="172" y="33"/>
                      <a:pt x="176" y="35"/>
                    </a:cubicBezTo>
                    <a:cubicBezTo>
                      <a:pt x="181" y="38"/>
                      <a:pt x="183" y="45"/>
                      <a:pt x="181" y="50"/>
                    </a:cubicBezTo>
                    <a:cubicBezTo>
                      <a:pt x="179" y="55"/>
                      <a:pt x="174" y="58"/>
                      <a:pt x="169" y="61"/>
                    </a:cubicBezTo>
                    <a:cubicBezTo>
                      <a:pt x="167" y="62"/>
                      <a:pt x="164" y="63"/>
                      <a:pt x="161" y="64"/>
                    </a:cubicBezTo>
                    <a:cubicBezTo>
                      <a:pt x="142" y="73"/>
                      <a:pt x="123" y="81"/>
                      <a:pt x="104" y="91"/>
                    </a:cubicBezTo>
                    <a:lnTo>
                      <a:pt x="104" y="90"/>
                    </a:lnTo>
                    <a:cubicBezTo>
                      <a:pt x="103" y="91"/>
                      <a:pt x="102" y="91"/>
                      <a:pt x="102" y="91"/>
                    </a:cubicBezTo>
                    <a:cubicBezTo>
                      <a:pt x="102" y="91"/>
                      <a:pt x="101" y="91"/>
                      <a:pt x="101" y="92"/>
                    </a:cubicBezTo>
                    <a:lnTo>
                      <a:pt x="101" y="91"/>
                    </a:lnTo>
                    <a:cubicBezTo>
                      <a:pt x="101" y="92"/>
                      <a:pt x="101" y="92"/>
                      <a:pt x="101" y="92"/>
                    </a:cubicBezTo>
                    <a:cubicBezTo>
                      <a:pt x="97" y="94"/>
                      <a:pt x="93" y="96"/>
                      <a:pt x="89" y="99"/>
                    </a:cubicBezTo>
                    <a:cubicBezTo>
                      <a:pt x="88" y="100"/>
                      <a:pt x="88" y="100"/>
                      <a:pt x="87" y="100"/>
                    </a:cubicBezTo>
                    <a:cubicBezTo>
                      <a:pt x="86" y="102"/>
                      <a:pt x="83" y="102"/>
                      <a:pt x="81" y="102"/>
                    </a:cubicBezTo>
                    <a:cubicBezTo>
                      <a:pt x="78" y="102"/>
                      <a:pt x="74" y="101"/>
                      <a:pt x="73" y="9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6"/>
              <p:cNvSpPr/>
              <p:nvPr/>
            </p:nvSpPr>
            <p:spPr>
              <a:xfrm>
                <a:off x="521640" y="3119400"/>
                <a:ext cx="127080" cy="10800"/>
              </a:xfrm>
              <a:custGeom>
                <a:rect b="b" l="l" r="r" t="t"/>
                <a:pathLst>
                  <a:path extrusionOk="0" h="30" w="353">
                    <a:moveTo>
                      <a:pt x="43" y="27"/>
                    </a:moveTo>
                    <a:cubicBezTo>
                      <a:pt x="34" y="26"/>
                      <a:pt x="24" y="25"/>
                      <a:pt x="16" y="23"/>
                    </a:cubicBezTo>
                    <a:cubicBezTo>
                      <a:pt x="13" y="22"/>
                      <a:pt x="10" y="22"/>
                      <a:pt x="7" y="21"/>
                    </a:cubicBezTo>
                    <a:cubicBezTo>
                      <a:pt x="3" y="19"/>
                      <a:pt x="0" y="15"/>
                      <a:pt x="0" y="11"/>
                    </a:cubicBezTo>
                    <a:cubicBezTo>
                      <a:pt x="0" y="5"/>
                      <a:pt x="3" y="1"/>
                      <a:pt x="9" y="0"/>
                    </a:cubicBezTo>
                    <a:cubicBezTo>
                      <a:pt x="11" y="0"/>
                      <a:pt x="13" y="0"/>
                      <a:pt x="16" y="1"/>
                    </a:cubicBezTo>
                    <a:cubicBezTo>
                      <a:pt x="20" y="3"/>
                      <a:pt x="24" y="4"/>
                      <a:pt x="28" y="5"/>
                    </a:cubicBezTo>
                    <a:cubicBezTo>
                      <a:pt x="40" y="7"/>
                      <a:pt x="53" y="8"/>
                      <a:pt x="66" y="9"/>
                    </a:cubicBezTo>
                    <a:lnTo>
                      <a:pt x="65" y="9"/>
                    </a:lnTo>
                    <a:cubicBezTo>
                      <a:pt x="86" y="10"/>
                      <a:pt x="107" y="10"/>
                      <a:pt x="128" y="9"/>
                    </a:cubicBezTo>
                    <a:cubicBezTo>
                      <a:pt x="150" y="8"/>
                      <a:pt x="173" y="8"/>
                      <a:pt x="196" y="7"/>
                    </a:cubicBezTo>
                    <a:cubicBezTo>
                      <a:pt x="217" y="6"/>
                      <a:pt x="237" y="6"/>
                      <a:pt x="258" y="5"/>
                    </a:cubicBezTo>
                    <a:cubicBezTo>
                      <a:pt x="279" y="5"/>
                      <a:pt x="301" y="5"/>
                      <a:pt x="323" y="7"/>
                    </a:cubicBezTo>
                    <a:lnTo>
                      <a:pt x="325" y="7"/>
                    </a:lnTo>
                    <a:cubicBezTo>
                      <a:pt x="330" y="7"/>
                      <a:pt x="336" y="7"/>
                      <a:pt x="341" y="7"/>
                    </a:cubicBezTo>
                    <a:cubicBezTo>
                      <a:pt x="347" y="6"/>
                      <a:pt x="352" y="11"/>
                      <a:pt x="352" y="17"/>
                    </a:cubicBezTo>
                    <a:cubicBezTo>
                      <a:pt x="352" y="22"/>
                      <a:pt x="347" y="27"/>
                      <a:pt x="341" y="27"/>
                    </a:cubicBezTo>
                    <a:cubicBezTo>
                      <a:pt x="334" y="28"/>
                      <a:pt x="328" y="28"/>
                      <a:pt x="321" y="27"/>
                    </a:cubicBezTo>
                    <a:cubicBezTo>
                      <a:pt x="314" y="26"/>
                      <a:pt x="308" y="26"/>
                      <a:pt x="301" y="25"/>
                    </a:cubicBezTo>
                    <a:cubicBezTo>
                      <a:pt x="260" y="23"/>
                      <a:pt x="218" y="25"/>
                      <a:pt x="176" y="26"/>
                    </a:cubicBezTo>
                    <a:cubicBezTo>
                      <a:pt x="153" y="28"/>
                      <a:pt x="129" y="28"/>
                      <a:pt x="106" y="29"/>
                    </a:cubicBezTo>
                    <a:cubicBezTo>
                      <a:pt x="100" y="29"/>
                      <a:pt x="95" y="29"/>
                      <a:pt x="89" y="29"/>
                    </a:cubicBezTo>
                    <a:cubicBezTo>
                      <a:pt x="74" y="29"/>
                      <a:pt x="58" y="29"/>
                      <a:pt x="43" y="2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6"/>
              <p:cNvSpPr/>
              <p:nvPr/>
            </p:nvSpPr>
            <p:spPr>
              <a:xfrm>
                <a:off x="595800" y="3106800"/>
                <a:ext cx="49320" cy="46080"/>
              </a:xfrm>
              <a:custGeom>
                <a:rect b="b" l="l" r="r" t="t"/>
                <a:pathLst>
                  <a:path extrusionOk="0" h="128" w="137">
                    <a:moveTo>
                      <a:pt x="39" y="120"/>
                    </a:moveTo>
                    <a:cubicBezTo>
                      <a:pt x="37" y="115"/>
                      <a:pt x="39" y="109"/>
                      <a:pt x="45" y="106"/>
                    </a:cubicBezTo>
                    <a:cubicBezTo>
                      <a:pt x="49" y="105"/>
                      <a:pt x="53" y="102"/>
                      <a:pt x="58" y="100"/>
                    </a:cubicBezTo>
                    <a:cubicBezTo>
                      <a:pt x="72" y="93"/>
                      <a:pt x="85" y="85"/>
                      <a:pt x="99" y="76"/>
                    </a:cubicBezTo>
                    <a:cubicBezTo>
                      <a:pt x="102" y="74"/>
                      <a:pt x="106" y="71"/>
                      <a:pt x="109" y="68"/>
                    </a:cubicBezTo>
                    <a:lnTo>
                      <a:pt x="108" y="69"/>
                    </a:lnTo>
                    <a:cubicBezTo>
                      <a:pt x="109" y="68"/>
                      <a:pt x="110" y="67"/>
                      <a:pt x="111" y="66"/>
                    </a:cubicBezTo>
                    <a:cubicBezTo>
                      <a:pt x="112" y="65"/>
                      <a:pt x="113" y="64"/>
                      <a:pt x="114" y="63"/>
                    </a:cubicBezTo>
                    <a:cubicBezTo>
                      <a:pt x="114" y="62"/>
                      <a:pt x="113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2" y="61"/>
                      <a:pt x="110" y="60"/>
                      <a:pt x="110" y="60"/>
                    </a:cubicBezTo>
                    <a:cubicBezTo>
                      <a:pt x="108" y="59"/>
                      <a:pt x="107" y="59"/>
                      <a:pt x="105" y="58"/>
                    </a:cubicBezTo>
                    <a:cubicBezTo>
                      <a:pt x="97" y="55"/>
                      <a:pt x="88" y="53"/>
                      <a:pt x="79" y="51"/>
                    </a:cubicBezTo>
                    <a:cubicBezTo>
                      <a:pt x="70" y="49"/>
                      <a:pt x="60" y="46"/>
                      <a:pt x="51" y="43"/>
                    </a:cubicBezTo>
                    <a:cubicBezTo>
                      <a:pt x="42" y="40"/>
                      <a:pt x="33" y="38"/>
                      <a:pt x="25" y="34"/>
                    </a:cubicBezTo>
                    <a:cubicBezTo>
                      <a:pt x="19" y="32"/>
                      <a:pt x="15" y="29"/>
                      <a:pt x="10" y="26"/>
                    </a:cubicBezTo>
                    <a:cubicBezTo>
                      <a:pt x="6" y="24"/>
                      <a:pt x="3" y="20"/>
                      <a:pt x="1" y="15"/>
                    </a:cubicBezTo>
                    <a:cubicBezTo>
                      <a:pt x="0" y="11"/>
                      <a:pt x="1" y="6"/>
                      <a:pt x="5" y="3"/>
                    </a:cubicBezTo>
                    <a:cubicBezTo>
                      <a:pt x="8" y="1"/>
                      <a:pt x="11" y="0"/>
                      <a:pt x="15" y="1"/>
                    </a:cubicBezTo>
                    <a:cubicBezTo>
                      <a:pt x="20" y="2"/>
                      <a:pt x="23" y="6"/>
                      <a:pt x="24" y="10"/>
                    </a:cubicBezTo>
                    <a:lnTo>
                      <a:pt x="24" y="11"/>
                    </a:lnTo>
                    <a:cubicBezTo>
                      <a:pt x="25" y="11"/>
                      <a:pt x="27" y="13"/>
                      <a:pt x="29" y="14"/>
                    </a:cubicBezTo>
                    <a:cubicBezTo>
                      <a:pt x="33" y="16"/>
                      <a:pt x="39" y="18"/>
                      <a:pt x="44" y="20"/>
                    </a:cubicBezTo>
                    <a:lnTo>
                      <a:pt x="43" y="20"/>
                    </a:lnTo>
                    <a:cubicBezTo>
                      <a:pt x="47" y="21"/>
                      <a:pt x="51" y="22"/>
                      <a:pt x="54" y="24"/>
                    </a:cubicBezTo>
                    <a:cubicBezTo>
                      <a:pt x="59" y="25"/>
                      <a:pt x="64" y="26"/>
                      <a:pt x="69" y="28"/>
                    </a:cubicBezTo>
                    <a:cubicBezTo>
                      <a:pt x="75" y="29"/>
                      <a:pt x="81" y="31"/>
                      <a:pt x="86" y="32"/>
                    </a:cubicBezTo>
                    <a:cubicBezTo>
                      <a:pt x="92" y="33"/>
                      <a:pt x="97" y="35"/>
                      <a:pt x="102" y="36"/>
                    </a:cubicBezTo>
                    <a:cubicBezTo>
                      <a:pt x="110" y="38"/>
                      <a:pt x="120" y="40"/>
                      <a:pt x="127" y="46"/>
                    </a:cubicBezTo>
                    <a:cubicBezTo>
                      <a:pt x="131" y="49"/>
                      <a:pt x="134" y="54"/>
                      <a:pt x="135" y="59"/>
                    </a:cubicBezTo>
                    <a:cubicBezTo>
                      <a:pt x="136" y="66"/>
                      <a:pt x="134" y="71"/>
                      <a:pt x="130" y="75"/>
                    </a:cubicBezTo>
                    <a:cubicBezTo>
                      <a:pt x="127" y="80"/>
                      <a:pt x="122" y="84"/>
                      <a:pt x="118" y="87"/>
                    </a:cubicBezTo>
                    <a:cubicBezTo>
                      <a:pt x="115" y="89"/>
                      <a:pt x="112" y="91"/>
                      <a:pt x="110" y="93"/>
                    </a:cubicBezTo>
                    <a:cubicBezTo>
                      <a:pt x="100" y="99"/>
                      <a:pt x="91" y="105"/>
                      <a:pt x="81" y="110"/>
                    </a:cubicBezTo>
                    <a:cubicBezTo>
                      <a:pt x="72" y="116"/>
                      <a:pt x="63" y="121"/>
                      <a:pt x="53" y="126"/>
                    </a:cubicBezTo>
                    <a:cubicBezTo>
                      <a:pt x="52" y="126"/>
                      <a:pt x="50" y="127"/>
                      <a:pt x="49" y="127"/>
                    </a:cubicBezTo>
                    <a:cubicBezTo>
                      <a:pt x="45" y="127"/>
                      <a:pt x="40" y="124"/>
                      <a:pt x="39" y="1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6"/>
              <p:cNvSpPr/>
              <p:nvPr/>
            </p:nvSpPr>
            <p:spPr>
              <a:xfrm>
                <a:off x="512640" y="3159720"/>
                <a:ext cx="93600" cy="10080"/>
              </a:xfrm>
              <a:custGeom>
                <a:rect b="b" l="l" r="r" t="t"/>
                <a:pathLst>
                  <a:path extrusionOk="0" h="28" w="260">
                    <a:moveTo>
                      <a:pt x="10" y="27"/>
                    </a:moveTo>
                    <a:cubicBezTo>
                      <a:pt x="7" y="27"/>
                      <a:pt x="5" y="26"/>
                      <a:pt x="3" y="23"/>
                    </a:cubicBezTo>
                    <a:cubicBezTo>
                      <a:pt x="1" y="21"/>
                      <a:pt x="0" y="18"/>
                      <a:pt x="1" y="15"/>
                    </a:cubicBezTo>
                    <a:cubicBezTo>
                      <a:pt x="2" y="12"/>
                      <a:pt x="3" y="9"/>
                      <a:pt x="6" y="8"/>
                    </a:cubicBezTo>
                    <a:cubicBezTo>
                      <a:pt x="8" y="7"/>
                      <a:pt x="10" y="7"/>
                      <a:pt x="12" y="7"/>
                    </a:cubicBezTo>
                    <a:cubicBezTo>
                      <a:pt x="34" y="4"/>
                      <a:pt x="55" y="5"/>
                      <a:pt x="77" y="5"/>
                    </a:cubicBezTo>
                    <a:cubicBezTo>
                      <a:pt x="99" y="6"/>
                      <a:pt x="121" y="7"/>
                      <a:pt x="142" y="7"/>
                    </a:cubicBezTo>
                    <a:cubicBezTo>
                      <a:pt x="178" y="7"/>
                      <a:pt x="213" y="3"/>
                      <a:pt x="248" y="1"/>
                    </a:cubicBezTo>
                    <a:cubicBezTo>
                      <a:pt x="254" y="0"/>
                      <a:pt x="259" y="5"/>
                      <a:pt x="259" y="11"/>
                    </a:cubicBezTo>
                    <a:cubicBezTo>
                      <a:pt x="259" y="16"/>
                      <a:pt x="254" y="20"/>
                      <a:pt x="249" y="21"/>
                    </a:cubicBezTo>
                    <a:cubicBezTo>
                      <a:pt x="226" y="21"/>
                      <a:pt x="203" y="23"/>
                      <a:pt x="181" y="25"/>
                    </a:cubicBezTo>
                    <a:cubicBezTo>
                      <a:pt x="159" y="25"/>
                      <a:pt x="136" y="26"/>
                      <a:pt x="114" y="26"/>
                    </a:cubicBezTo>
                    <a:cubicBezTo>
                      <a:pt x="100" y="25"/>
                      <a:pt x="84" y="25"/>
                      <a:pt x="69" y="25"/>
                    </a:cubicBezTo>
                    <a:cubicBezTo>
                      <a:pt x="55" y="25"/>
                      <a:pt x="41" y="25"/>
                      <a:pt x="26" y="26"/>
                    </a:cubicBezTo>
                    <a:cubicBezTo>
                      <a:pt x="24" y="26"/>
                      <a:pt x="21" y="26"/>
                      <a:pt x="19" y="26"/>
                    </a:cubicBezTo>
                    <a:cubicBezTo>
                      <a:pt x="17" y="27"/>
                      <a:pt x="14" y="27"/>
                      <a:pt x="12" y="27"/>
                    </a:cubicBezTo>
                    <a:cubicBezTo>
                      <a:pt x="11" y="27"/>
                      <a:pt x="10" y="27"/>
                      <a:pt x="10" y="2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6"/>
              <p:cNvSpPr/>
              <p:nvPr/>
            </p:nvSpPr>
            <p:spPr>
              <a:xfrm>
                <a:off x="567000" y="3142440"/>
                <a:ext cx="43920" cy="48600"/>
              </a:xfrm>
              <a:custGeom>
                <a:rect b="b" l="l" r="r" t="t"/>
                <a:pathLst>
                  <a:path extrusionOk="0" h="135" w="122">
                    <a:moveTo>
                      <a:pt x="7" y="129"/>
                    </a:moveTo>
                    <a:cubicBezTo>
                      <a:pt x="4" y="124"/>
                      <a:pt x="6" y="118"/>
                      <a:pt x="10" y="115"/>
                    </a:cubicBezTo>
                    <a:cubicBezTo>
                      <a:pt x="38" y="98"/>
                      <a:pt x="66" y="81"/>
                      <a:pt x="92" y="64"/>
                    </a:cubicBezTo>
                    <a:cubicBezTo>
                      <a:pt x="94" y="63"/>
                      <a:pt x="95" y="62"/>
                      <a:pt x="97" y="61"/>
                    </a:cubicBezTo>
                    <a:cubicBezTo>
                      <a:pt x="83" y="55"/>
                      <a:pt x="69" y="50"/>
                      <a:pt x="56" y="45"/>
                    </a:cubicBezTo>
                    <a:cubicBezTo>
                      <a:pt x="48" y="42"/>
                      <a:pt x="41" y="39"/>
                      <a:pt x="34" y="36"/>
                    </a:cubicBezTo>
                    <a:cubicBezTo>
                      <a:pt x="27" y="33"/>
                      <a:pt x="21" y="30"/>
                      <a:pt x="15" y="26"/>
                    </a:cubicBezTo>
                    <a:cubicBezTo>
                      <a:pt x="9" y="22"/>
                      <a:pt x="0" y="15"/>
                      <a:pt x="4" y="7"/>
                    </a:cubicBezTo>
                    <a:cubicBezTo>
                      <a:pt x="7" y="3"/>
                      <a:pt x="11" y="0"/>
                      <a:pt x="16" y="1"/>
                    </a:cubicBezTo>
                    <a:lnTo>
                      <a:pt x="17" y="1"/>
                    </a:lnTo>
                    <a:cubicBezTo>
                      <a:pt x="21" y="1"/>
                      <a:pt x="23" y="4"/>
                      <a:pt x="24" y="7"/>
                    </a:cubicBezTo>
                    <a:cubicBezTo>
                      <a:pt x="25" y="8"/>
                      <a:pt x="27" y="9"/>
                      <a:pt x="28" y="10"/>
                    </a:cubicBezTo>
                    <a:cubicBezTo>
                      <a:pt x="30" y="11"/>
                      <a:pt x="33" y="13"/>
                      <a:pt x="36" y="14"/>
                    </a:cubicBezTo>
                    <a:cubicBezTo>
                      <a:pt x="45" y="19"/>
                      <a:pt x="55" y="23"/>
                      <a:pt x="64" y="27"/>
                    </a:cubicBezTo>
                    <a:cubicBezTo>
                      <a:pt x="75" y="31"/>
                      <a:pt x="85" y="34"/>
                      <a:pt x="95" y="38"/>
                    </a:cubicBezTo>
                    <a:cubicBezTo>
                      <a:pt x="102" y="41"/>
                      <a:pt x="108" y="43"/>
                      <a:pt x="113" y="47"/>
                    </a:cubicBezTo>
                    <a:cubicBezTo>
                      <a:pt x="118" y="50"/>
                      <a:pt x="121" y="56"/>
                      <a:pt x="120" y="61"/>
                    </a:cubicBezTo>
                    <a:cubicBezTo>
                      <a:pt x="120" y="67"/>
                      <a:pt x="116" y="71"/>
                      <a:pt x="112" y="75"/>
                    </a:cubicBezTo>
                    <a:cubicBezTo>
                      <a:pt x="106" y="80"/>
                      <a:pt x="99" y="84"/>
                      <a:pt x="94" y="88"/>
                    </a:cubicBezTo>
                    <a:cubicBezTo>
                      <a:pt x="88" y="91"/>
                      <a:pt x="83" y="93"/>
                      <a:pt x="78" y="97"/>
                    </a:cubicBezTo>
                    <a:cubicBezTo>
                      <a:pt x="69" y="102"/>
                      <a:pt x="60" y="108"/>
                      <a:pt x="51" y="114"/>
                    </a:cubicBezTo>
                    <a:cubicBezTo>
                      <a:pt x="41" y="120"/>
                      <a:pt x="31" y="126"/>
                      <a:pt x="21" y="133"/>
                    </a:cubicBezTo>
                    <a:cubicBezTo>
                      <a:pt x="19" y="134"/>
                      <a:pt x="18" y="134"/>
                      <a:pt x="16" y="134"/>
                    </a:cubicBezTo>
                    <a:cubicBezTo>
                      <a:pt x="12" y="134"/>
                      <a:pt x="9" y="132"/>
                      <a:pt x="7" y="12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6"/>
              <p:cNvSpPr/>
              <p:nvPr/>
            </p:nvSpPr>
            <p:spPr>
              <a:xfrm>
                <a:off x="511920" y="3199680"/>
                <a:ext cx="49320" cy="18720"/>
              </a:xfrm>
              <a:custGeom>
                <a:rect b="b" l="l" r="r" t="t"/>
                <a:pathLst>
                  <a:path extrusionOk="0" h="52" w="137">
                    <a:moveTo>
                      <a:pt x="93" y="48"/>
                    </a:moveTo>
                    <a:cubicBezTo>
                      <a:pt x="83" y="45"/>
                      <a:pt x="74" y="43"/>
                      <a:pt x="64" y="41"/>
                    </a:cubicBezTo>
                    <a:cubicBezTo>
                      <a:pt x="54" y="38"/>
                      <a:pt x="45" y="35"/>
                      <a:pt x="36" y="32"/>
                    </a:cubicBezTo>
                    <a:cubicBezTo>
                      <a:pt x="30" y="31"/>
                      <a:pt x="26" y="29"/>
                      <a:pt x="21" y="28"/>
                    </a:cubicBezTo>
                    <a:cubicBezTo>
                      <a:pt x="16" y="26"/>
                      <a:pt x="11" y="24"/>
                      <a:pt x="6" y="22"/>
                    </a:cubicBezTo>
                    <a:cubicBezTo>
                      <a:pt x="1" y="18"/>
                      <a:pt x="0" y="13"/>
                      <a:pt x="2" y="7"/>
                    </a:cubicBezTo>
                    <a:cubicBezTo>
                      <a:pt x="5" y="3"/>
                      <a:pt x="12" y="0"/>
                      <a:pt x="16" y="3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8" y="4"/>
                      <a:pt x="19" y="4"/>
                      <a:pt x="19" y="5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23" y="7"/>
                      <a:pt x="28" y="8"/>
                      <a:pt x="33" y="10"/>
                    </a:cubicBezTo>
                    <a:cubicBezTo>
                      <a:pt x="55" y="17"/>
                      <a:pt x="77" y="24"/>
                      <a:pt x="100" y="28"/>
                    </a:cubicBezTo>
                    <a:cubicBezTo>
                      <a:pt x="106" y="29"/>
                      <a:pt x="111" y="30"/>
                      <a:pt x="117" y="31"/>
                    </a:cubicBezTo>
                    <a:cubicBezTo>
                      <a:pt x="120" y="31"/>
                      <a:pt x="123" y="31"/>
                      <a:pt x="125" y="31"/>
                    </a:cubicBezTo>
                    <a:cubicBezTo>
                      <a:pt x="131" y="31"/>
                      <a:pt x="136" y="35"/>
                      <a:pt x="136" y="41"/>
                    </a:cubicBezTo>
                    <a:cubicBezTo>
                      <a:pt x="136" y="46"/>
                      <a:pt x="131" y="51"/>
                      <a:pt x="125" y="51"/>
                    </a:cubicBezTo>
                    <a:cubicBezTo>
                      <a:pt x="125" y="51"/>
                      <a:pt x="124" y="51"/>
                      <a:pt x="123" y="51"/>
                    </a:cubicBezTo>
                    <a:cubicBezTo>
                      <a:pt x="113" y="51"/>
                      <a:pt x="103" y="50"/>
                      <a:pt x="93" y="4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6"/>
              <p:cNvSpPr/>
              <p:nvPr/>
            </p:nvSpPr>
            <p:spPr>
              <a:xfrm>
                <a:off x="529920" y="3200760"/>
                <a:ext cx="37800" cy="29520"/>
              </a:xfrm>
              <a:custGeom>
                <a:rect b="b" l="l" r="r" t="t"/>
                <a:pathLst>
                  <a:path extrusionOk="0" h="82" w="105">
                    <a:moveTo>
                      <a:pt x="45" y="78"/>
                    </a:moveTo>
                    <a:cubicBezTo>
                      <a:pt x="41" y="74"/>
                      <a:pt x="40" y="67"/>
                      <a:pt x="45" y="63"/>
                    </a:cubicBezTo>
                    <a:cubicBezTo>
                      <a:pt x="53" y="56"/>
                      <a:pt x="62" y="49"/>
                      <a:pt x="70" y="42"/>
                    </a:cubicBezTo>
                    <a:cubicBezTo>
                      <a:pt x="73" y="39"/>
                      <a:pt x="75" y="36"/>
                      <a:pt x="78" y="34"/>
                    </a:cubicBezTo>
                    <a:cubicBezTo>
                      <a:pt x="79" y="33"/>
                      <a:pt x="80" y="32"/>
                      <a:pt x="81" y="31"/>
                    </a:cubicBezTo>
                    <a:cubicBezTo>
                      <a:pt x="81" y="30"/>
                      <a:pt x="82" y="29"/>
                      <a:pt x="82" y="28"/>
                    </a:cubicBezTo>
                    <a:cubicBezTo>
                      <a:pt x="81" y="27"/>
                      <a:pt x="81" y="27"/>
                      <a:pt x="80" y="26"/>
                    </a:cubicBezTo>
                    <a:cubicBezTo>
                      <a:pt x="77" y="26"/>
                      <a:pt x="74" y="25"/>
                      <a:pt x="71" y="25"/>
                    </a:cubicBezTo>
                    <a:cubicBezTo>
                      <a:pt x="62" y="23"/>
                      <a:pt x="53" y="22"/>
                      <a:pt x="44" y="21"/>
                    </a:cubicBezTo>
                    <a:lnTo>
                      <a:pt x="45" y="21"/>
                    </a:lnTo>
                    <a:cubicBezTo>
                      <a:pt x="44" y="21"/>
                      <a:pt x="43" y="21"/>
                      <a:pt x="43" y="21"/>
                    </a:cubicBezTo>
                    <a:lnTo>
                      <a:pt x="42" y="21"/>
                    </a:lnTo>
                    <a:cubicBezTo>
                      <a:pt x="40" y="21"/>
                      <a:pt x="38" y="21"/>
                      <a:pt x="36" y="21"/>
                    </a:cubicBezTo>
                    <a:cubicBezTo>
                      <a:pt x="32" y="21"/>
                      <a:pt x="29" y="21"/>
                      <a:pt x="25" y="21"/>
                    </a:cubicBezTo>
                    <a:cubicBezTo>
                      <a:pt x="23" y="21"/>
                      <a:pt x="21" y="21"/>
                      <a:pt x="19" y="21"/>
                    </a:cubicBezTo>
                    <a:cubicBezTo>
                      <a:pt x="18" y="21"/>
                      <a:pt x="18" y="22"/>
                      <a:pt x="18" y="22"/>
                    </a:cubicBezTo>
                    <a:cubicBezTo>
                      <a:pt x="15" y="24"/>
                      <a:pt x="12" y="24"/>
                      <a:pt x="8" y="23"/>
                    </a:cubicBezTo>
                    <a:cubicBezTo>
                      <a:pt x="3" y="21"/>
                      <a:pt x="0" y="14"/>
                      <a:pt x="3" y="9"/>
                    </a:cubicBezTo>
                    <a:cubicBezTo>
                      <a:pt x="4" y="5"/>
                      <a:pt x="8" y="3"/>
                      <a:pt x="12" y="1"/>
                    </a:cubicBezTo>
                    <a:cubicBezTo>
                      <a:pt x="14" y="1"/>
                      <a:pt x="17" y="1"/>
                      <a:pt x="19" y="0"/>
                    </a:cubicBezTo>
                    <a:cubicBezTo>
                      <a:pt x="23" y="0"/>
                      <a:pt x="26" y="0"/>
                      <a:pt x="30" y="0"/>
                    </a:cubicBezTo>
                    <a:cubicBezTo>
                      <a:pt x="36" y="0"/>
                      <a:pt x="42" y="0"/>
                      <a:pt x="48" y="1"/>
                    </a:cubicBezTo>
                    <a:cubicBezTo>
                      <a:pt x="59" y="2"/>
                      <a:pt x="69" y="3"/>
                      <a:pt x="79" y="5"/>
                    </a:cubicBezTo>
                    <a:cubicBezTo>
                      <a:pt x="89" y="7"/>
                      <a:pt x="100" y="11"/>
                      <a:pt x="103" y="22"/>
                    </a:cubicBezTo>
                    <a:cubicBezTo>
                      <a:pt x="104" y="26"/>
                      <a:pt x="103" y="32"/>
                      <a:pt x="100" y="37"/>
                    </a:cubicBezTo>
                    <a:cubicBezTo>
                      <a:pt x="98" y="43"/>
                      <a:pt x="93" y="48"/>
                      <a:pt x="88" y="53"/>
                    </a:cubicBezTo>
                    <a:cubicBezTo>
                      <a:pt x="80" y="60"/>
                      <a:pt x="71" y="67"/>
                      <a:pt x="63" y="74"/>
                    </a:cubicBezTo>
                    <a:cubicBezTo>
                      <a:pt x="61" y="75"/>
                      <a:pt x="60" y="77"/>
                      <a:pt x="59" y="78"/>
                    </a:cubicBezTo>
                    <a:cubicBezTo>
                      <a:pt x="57" y="79"/>
                      <a:pt x="54" y="81"/>
                      <a:pt x="52" y="81"/>
                    </a:cubicBezTo>
                    <a:cubicBezTo>
                      <a:pt x="49" y="81"/>
                      <a:pt x="47" y="79"/>
                      <a:pt x="45" y="7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6"/>
              <p:cNvSpPr/>
              <p:nvPr/>
            </p:nvSpPr>
            <p:spPr>
              <a:xfrm>
                <a:off x="100800" y="2974320"/>
                <a:ext cx="878400" cy="495000"/>
              </a:xfrm>
              <a:custGeom>
                <a:rect b="b" l="l" r="r" t="t"/>
                <a:pathLst>
                  <a:path extrusionOk="0" h="1375" w="2440">
                    <a:moveTo>
                      <a:pt x="101" y="1373"/>
                    </a:moveTo>
                    <a:cubicBezTo>
                      <a:pt x="86" y="1372"/>
                      <a:pt x="72" y="1370"/>
                      <a:pt x="58" y="1368"/>
                    </a:cubicBezTo>
                    <a:cubicBezTo>
                      <a:pt x="43" y="1366"/>
                      <a:pt x="29" y="1363"/>
                      <a:pt x="15" y="1360"/>
                    </a:cubicBezTo>
                    <a:cubicBezTo>
                      <a:pt x="5" y="1357"/>
                      <a:pt x="0" y="1345"/>
                      <a:pt x="3" y="1336"/>
                    </a:cubicBezTo>
                    <a:cubicBezTo>
                      <a:pt x="4" y="1331"/>
                      <a:pt x="7" y="1327"/>
                      <a:pt x="12" y="1325"/>
                    </a:cubicBezTo>
                    <a:cubicBezTo>
                      <a:pt x="17" y="1322"/>
                      <a:pt x="21" y="1322"/>
                      <a:pt x="26" y="1323"/>
                    </a:cubicBezTo>
                    <a:cubicBezTo>
                      <a:pt x="31" y="1324"/>
                      <a:pt x="36" y="1325"/>
                      <a:pt x="42" y="1327"/>
                    </a:cubicBezTo>
                    <a:cubicBezTo>
                      <a:pt x="59" y="1331"/>
                      <a:pt x="77" y="1333"/>
                      <a:pt x="95" y="1335"/>
                    </a:cubicBezTo>
                    <a:cubicBezTo>
                      <a:pt x="103" y="1335"/>
                      <a:pt x="111" y="1336"/>
                      <a:pt x="120" y="1336"/>
                    </a:cubicBezTo>
                    <a:cubicBezTo>
                      <a:pt x="137" y="1335"/>
                      <a:pt x="153" y="1333"/>
                      <a:pt x="170" y="1330"/>
                    </a:cubicBezTo>
                    <a:cubicBezTo>
                      <a:pt x="194" y="1326"/>
                      <a:pt x="218" y="1321"/>
                      <a:pt x="242" y="1315"/>
                    </a:cubicBezTo>
                    <a:cubicBezTo>
                      <a:pt x="268" y="1310"/>
                      <a:pt x="293" y="1304"/>
                      <a:pt x="319" y="1297"/>
                    </a:cubicBezTo>
                    <a:cubicBezTo>
                      <a:pt x="342" y="1290"/>
                      <a:pt x="365" y="1280"/>
                      <a:pt x="388" y="1272"/>
                    </a:cubicBezTo>
                    <a:cubicBezTo>
                      <a:pt x="412" y="1263"/>
                      <a:pt x="435" y="1253"/>
                      <a:pt x="459" y="1243"/>
                    </a:cubicBezTo>
                    <a:cubicBezTo>
                      <a:pt x="472" y="1236"/>
                      <a:pt x="484" y="1230"/>
                      <a:pt x="497" y="1223"/>
                    </a:cubicBezTo>
                    <a:cubicBezTo>
                      <a:pt x="511" y="1216"/>
                      <a:pt x="525" y="1208"/>
                      <a:pt x="539" y="1200"/>
                    </a:cubicBezTo>
                    <a:cubicBezTo>
                      <a:pt x="538" y="1201"/>
                      <a:pt x="537" y="1201"/>
                      <a:pt x="537" y="1201"/>
                    </a:cubicBezTo>
                    <a:cubicBezTo>
                      <a:pt x="557" y="1189"/>
                      <a:pt x="575" y="1176"/>
                      <a:pt x="594" y="1164"/>
                    </a:cubicBezTo>
                    <a:cubicBezTo>
                      <a:pt x="615" y="1151"/>
                      <a:pt x="636" y="1138"/>
                      <a:pt x="657" y="1126"/>
                    </a:cubicBezTo>
                    <a:cubicBezTo>
                      <a:pt x="676" y="1114"/>
                      <a:pt x="695" y="1102"/>
                      <a:pt x="713" y="1089"/>
                    </a:cubicBezTo>
                    <a:cubicBezTo>
                      <a:pt x="733" y="1075"/>
                      <a:pt x="753" y="1061"/>
                      <a:pt x="773" y="1047"/>
                    </a:cubicBezTo>
                    <a:cubicBezTo>
                      <a:pt x="783" y="1041"/>
                      <a:pt x="793" y="1035"/>
                      <a:pt x="803" y="1029"/>
                    </a:cubicBezTo>
                    <a:cubicBezTo>
                      <a:pt x="813" y="1022"/>
                      <a:pt x="823" y="1015"/>
                      <a:pt x="833" y="1008"/>
                    </a:cubicBezTo>
                    <a:cubicBezTo>
                      <a:pt x="852" y="995"/>
                      <a:pt x="870" y="982"/>
                      <a:pt x="888" y="967"/>
                    </a:cubicBezTo>
                    <a:cubicBezTo>
                      <a:pt x="888" y="968"/>
                      <a:pt x="887" y="968"/>
                      <a:pt x="886" y="968"/>
                    </a:cubicBezTo>
                    <a:cubicBezTo>
                      <a:pt x="925" y="937"/>
                      <a:pt x="962" y="904"/>
                      <a:pt x="998" y="869"/>
                    </a:cubicBezTo>
                    <a:cubicBezTo>
                      <a:pt x="1017" y="851"/>
                      <a:pt x="1036" y="834"/>
                      <a:pt x="1054" y="816"/>
                    </a:cubicBezTo>
                    <a:cubicBezTo>
                      <a:pt x="1072" y="799"/>
                      <a:pt x="1089" y="782"/>
                      <a:pt x="1106" y="765"/>
                    </a:cubicBezTo>
                    <a:cubicBezTo>
                      <a:pt x="1122" y="749"/>
                      <a:pt x="1139" y="733"/>
                      <a:pt x="1157" y="718"/>
                    </a:cubicBezTo>
                    <a:cubicBezTo>
                      <a:pt x="1175" y="702"/>
                      <a:pt x="1193" y="686"/>
                      <a:pt x="1211" y="670"/>
                    </a:cubicBezTo>
                    <a:cubicBezTo>
                      <a:pt x="1220" y="662"/>
                      <a:pt x="1229" y="655"/>
                      <a:pt x="1238" y="647"/>
                    </a:cubicBezTo>
                    <a:cubicBezTo>
                      <a:pt x="1248" y="639"/>
                      <a:pt x="1258" y="631"/>
                      <a:pt x="1269" y="623"/>
                    </a:cubicBezTo>
                    <a:cubicBezTo>
                      <a:pt x="1287" y="609"/>
                      <a:pt x="1306" y="594"/>
                      <a:pt x="1325" y="580"/>
                    </a:cubicBezTo>
                    <a:cubicBezTo>
                      <a:pt x="1324" y="580"/>
                      <a:pt x="1323" y="580"/>
                      <a:pt x="1323" y="581"/>
                    </a:cubicBezTo>
                    <a:cubicBezTo>
                      <a:pt x="1341" y="566"/>
                      <a:pt x="1359" y="549"/>
                      <a:pt x="1377" y="532"/>
                    </a:cubicBezTo>
                    <a:cubicBezTo>
                      <a:pt x="1394" y="516"/>
                      <a:pt x="1411" y="497"/>
                      <a:pt x="1428" y="481"/>
                    </a:cubicBezTo>
                    <a:cubicBezTo>
                      <a:pt x="1463" y="446"/>
                      <a:pt x="1498" y="411"/>
                      <a:pt x="1534" y="377"/>
                    </a:cubicBezTo>
                    <a:cubicBezTo>
                      <a:pt x="1552" y="360"/>
                      <a:pt x="1570" y="343"/>
                      <a:pt x="1588" y="327"/>
                    </a:cubicBezTo>
                    <a:cubicBezTo>
                      <a:pt x="1606" y="310"/>
                      <a:pt x="1623" y="294"/>
                      <a:pt x="1640" y="277"/>
                    </a:cubicBezTo>
                    <a:cubicBezTo>
                      <a:pt x="1657" y="260"/>
                      <a:pt x="1674" y="243"/>
                      <a:pt x="1692" y="228"/>
                    </a:cubicBezTo>
                    <a:cubicBezTo>
                      <a:pt x="1710" y="212"/>
                      <a:pt x="1729" y="199"/>
                      <a:pt x="1750" y="187"/>
                    </a:cubicBezTo>
                    <a:cubicBezTo>
                      <a:pt x="1772" y="176"/>
                      <a:pt x="1794" y="165"/>
                      <a:pt x="1816" y="154"/>
                    </a:cubicBezTo>
                    <a:cubicBezTo>
                      <a:pt x="1838" y="143"/>
                      <a:pt x="1861" y="134"/>
                      <a:pt x="1884" y="125"/>
                    </a:cubicBezTo>
                    <a:cubicBezTo>
                      <a:pt x="1908" y="115"/>
                      <a:pt x="1932" y="105"/>
                      <a:pt x="1956" y="95"/>
                    </a:cubicBezTo>
                    <a:cubicBezTo>
                      <a:pt x="1978" y="86"/>
                      <a:pt x="2001" y="77"/>
                      <a:pt x="2024" y="69"/>
                    </a:cubicBezTo>
                    <a:cubicBezTo>
                      <a:pt x="2050" y="59"/>
                      <a:pt x="2077" y="51"/>
                      <a:pt x="2104" y="42"/>
                    </a:cubicBezTo>
                    <a:cubicBezTo>
                      <a:pt x="2104" y="42"/>
                      <a:pt x="2103" y="43"/>
                      <a:pt x="2102" y="43"/>
                    </a:cubicBezTo>
                    <a:cubicBezTo>
                      <a:pt x="2126" y="36"/>
                      <a:pt x="2150" y="32"/>
                      <a:pt x="2175" y="28"/>
                    </a:cubicBezTo>
                    <a:cubicBezTo>
                      <a:pt x="2198" y="24"/>
                      <a:pt x="2223" y="21"/>
                      <a:pt x="2247" y="19"/>
                    </a:cubicBezTo>
                    <a:cubicBezTo>
                      <a:pt x="2296" y="13"/>
                      <a:pt x="2346" y="5"/>
                      <a:pt x="2395" y="2"/>
                    </a:cubicBezTo>
                    <a:cubicBezTo>
                      <a:pt x="2405" y="2"/>
                      <a:pt x="2414" y="0"/>
                      <a:pt x="2423" y="2"/>
                    </a:cubicBezTo>
                    <a:cubicBezTo>
                      <a:pt x="2433" y="3"/>
                      <a:pt x="2439" y="13"/>
                      <a:pt x="2438" y="22"/>
                    </a:cubicBezTo>
                    <a:cubicBezTo>
                      <a:pt x="2436" y="31"/>
                      <a:pt x="2427" y="38"/>
                      <a:pt x="2418" y="37"/>
                    </a:cubicBezTo>
                    <a:cubicBezTo>
                      <a:pt x="2416" y="37"/>
                      <a:pt x="2416" y="37"/>
                      <a:pt x="2415" y="36"/>
                    </a:cubicBezTo>
                    <a:cubicBezTo>
                      <a:pt x="2410" y="36"/>
                      <a:pt x="2406" y="36"/>
                      <a:pt x="2401" y="36"/>
                    </a:cubicBezTo>
                    <a:cubicBezTo>
                      <a:pt x="2361" y="38"/>
                      <a:pt x="2321" y="43"/>
                      <a:pt x="2281" y="48"/>
                    </a:cubicBezTo>
                    <a:cubicBezTo>
                      <a:pt x="2242" y="54"/>
                      <a:pt x="2202" y="59"/>
                      <a:pt x="2162" y="65"/>
                    </a:cubicBezTo>
                    <a:cubicBezTo>
                      <a:pt x="2147" y="68"/>
                      <a:pt x="2131" y="72"/>
                      <a:pt x="2115" y="76"/>
                    </a:cubicBezTo>
                    <a:cubicBezTo>
                      <a:pt x="2070" y="90"/>
                      <a:pt x="2025" y="106"/>
                      <a:pt x="1981" y="124"/>
                    </a:cubicBezTo>
                    <a:cubicBezTo>
                      <a:pt x="1935" y="142"/>
                      <a:pt x="1890" y="161"/>
                      <a:pt x="1845" y="180"/>
                    </a:cubicBezTo>
                    <a:cubicBezTo>
                      <a:pt x="1844" y="180"/>
                      <a:pt x="1844" y="180"/>
                      <a:pt x="1844" y="181"/>
                    </a:cubicBezTo>
                    <a:cubicBezTo>
                      <a:pt x="1844" y="180"/>
                      <a:pt x="1844" y="180"/>
                      <a:pt x="1845" y="180"/>
                    </a:cubicBezTo>
                    <a:cubicBezTo>
                      <a:pt x="1815" y="194"/>
                      <a:pt x="1786" y="208"/>
                      <a:pt x="1758" y="225"/>
                    </a:cubicBezTo>
                    <a:cubicBezTo>
                      <a:pt x="1747" y="232"/>
                      <a:pt x="1736" y="239"/>
                      <a:pt x="1727" y="247"/>
                    </a:cubicBezTo>
                    <a:cubicBezTo>
                      <a:pt x="1727" y="247"/>
                      <a:pt x="1727" y="246"/>
                      <a:pt x="1728" y="246"/>
                    </a:cubicBezTo>
                    <a:cubicBezTo>
                      <a:pt x="1726" y="247"/>
                      <a:pt x="1724" y="249"/>
                      <a:pt x="1723" y="250"/>
                    </a:cubicBezTo>
                    <a:lnTo>
                      <a:pt x="1724" y="249"/>
                    </a:lnTo>
                    <a:cubicBezTo>
                      <a:pt x="1705" y="264"/>
                      <a:pt x="1688" y="281"/>
                      <a:pt x="1671" y="298"/>
                    </a:cubicBezTo>
                    <a:cubicBezTo>
                      <a:pt x="1662" y="307"/>
                      <a:pt x="1654" y="315"/>
                      <a:pt x="1646" y="323"/>
                    </a:cubicBezTo>
                    <a:cubicBezTo>
                      <a:pt x="1637" y="331"/>
                      <a:pt x="1629" y="340"/>
                      <a:pt x="1620" y="348"/>
                    </a:cubicBezTo>
                    <a:cubicBezTo>
                      <a:pt x="1584" y="382"/>
                      <a:pt x="1548" y="415"/>
                      <a:pt x="1513" y="449"/>
                    </a:cubicBezTo>
                    <a:cubicBezTo>
                      <a:pt x="1488" y="474"/>
                      <a:pt x="1463" y="497"/>
                      <a:pt x="1439" y="523"/>
                    </a:cubicBezTo>
                    <a:cubicBezTo>
                      <a:pt x="1427" y="536"/>
                      <a:pt x="1414" y="549"/>
                      <a:pt x="1401" y="562"/>
                    </a:cubicBezTo>
                    <a:cubicBezTo>
                      <a:pt x="1388" y="575"/>
                      <a:pt x="1374" y="587"/>
                      <a:pt x="1359" y="599"/>
                    </a:cubicBezTo>
                    <a:cubicBezTo>
                      <a:pt x="1330" y="623"/>
                      <a:pt x="1299" y="647"/>
                      <a:pt x="1269" y="670"/>
                    </a:cubicBezTo>
                    <a:cubicBezTo>
                      <a:pt x="1250" y="686"/>
                      <a:pt x="1231" y="703"/>
                      <a:pt x="1212" y="719"/>
                    </a:cubicBezTo>
                    <a:cubicBezTo>
                      <a:pt x="1193" y="737"/>
                      <a:pt x="1173" y="754"/>
                      <a:pt x="1154" y="771"/>
                    </a:cubicBezTo>
                    <a:cubicBezTo>
                      <a:pt x="1136" y="787"/>
                      <a:pt x="1119" y="804"/>
                      <a:pt x="1102" y="821"/>
                    </a:cubicBezTo>
                    <a:cubicBezTo>
                      <a:pt x="1094" y="830"/>
                      <a:pt x="1086" y="838"/>
                      <a:pt x="1077" y="846"/>
                    </a:cubicBezTo>
                    <a:cubicBezTo>
                      <a:pt x="1068" y="855"/>
                      <a:pt x="1058" y="864"/>
                      <a:pt x="1048" y="873"/>
                    </a:cubicBezTo>
                    <a:cubicBezTo>
                      <a:pt x="1030" y="891"/>
                      <a:pt x="1011" y="908"/>
                      <a:pt x="992" y="925"/>
                    </a:cubicBezTo>
                    <a:cubicBezTo>
                      <a:pt x="975" y="942"/>
                      <a:pt x="958" y="959"/>
                      <a:pt x="939" y="974"/>
                    </a:cubicBezTo>
                    <a:cubicBezTo>
                      <a:pt x="900" y="1007"/>
                      <a:pt x="859" y="1036"/>
                      <a:pt x="817" y="1064"/>
                    </a:cubicBezTo>
                    <a:cubicBezTo>
                      <a:pt x="791" y="1081"/>
                      <a:pt x="766" y="1099"/>
                      <a:pt x="740" y="1116"/>
                    </a:cubicBezTo>
                    <a:cubicBezTo>
                      <a:pt x="715" y="1133"/>
                      <a:pt x="689" y="1149"/>
                      <a:pt x="663" y="1165"/>
                    </a:cubicBezTo>
                    <a:cubicBezTo>
                      <a:pt x="662" y="1166"/>
                      <a:pt x="662" y="1166"/>
                      <a:pt x="661" y="1166"/>
                    </a:cubicBezTo>
                    <a:lnTo>
                      <a:pt x="662" y="1166"/>
                    </a:lnTo>
                    <a:cubicBezTo>
                      <a:pt x="660" y="1167"/>
                      <a:pt x="659" y="1168"/>
                      <a:pt x="657" y="1169"/>
                    </a:cubicBezTo>
                    <a:lnTo>
                      <a:pt x="658" y="1168"/>
                    </a:lnTo>
                    <a:cubicBezTo>
                      <a:pt x="638" y="1181"/>
                      <a:pt x="617" y="1194"/>
                      <a:pt x="597" y="1208"/>
                    </a:cubicBezTo>
                    <a:cubicBezTo>
                      <a:pt x="588" y="1214"/>
                      <a:pt x="578" y="1221"/>
                      <a:pt x="567" y="1227"/>
                    </a:cubicBezTo>
                    <a:cubicBezTo>
                      <a:pt x="556" y="1234"/>
                      <a:pt x="544" y="1240"/>
                      <a:pt x="533" y="1247"/>
                    </a:cubicBezTo>
                    <a:cubicBezTo>
                      <a:pt x="487" y="1271"/>
                      <a:pt x="440" y="1290"/>
                      <a:pt x="392" y="1310"/>
                    </a:cubicBezTo>
                    <a:cubicBezTo>
                      <a:pt x="381" y="1314"/>
                      <a:pt x="369" y="1319"/>
                      <a:pt x="357" y="1324"/>
                    </a:cubicBezTo>
                    <a:cubicBezTo>
                      <a:pt x="353" y="1325"/>
                      <a:pt x="348" y="1328"/>
                      <a:pt x="343" y="1329"/>
                    </a:cubicBezTo>
                    <a:cubicBezTo>
                      <a:pt x="336" y="1332"/>
                      <a:pt x="330" y="1334"/>
                      <a:pt x="323" y="1336"/>
                    </a:cubicBezTo>
                    <a:cubicBezTo>
                      <a:pt x="311" y="1339"/>
                      <a:pt x="298" y="1341"/>
                      <a:pt x="286" y="1344"/>
                    </a:cubicBezTo>
                    <a:cubicBezTo>
                      <a:pt x="273" y="1346"/>
                      <a:pt x="260" y="1349"/>
                      <a:pt x="247" y="1352"/>
                    </a:cubicBezTo>
                    <a:cubicBezTo>
                      <a:pt x="223" y="1357"/>
                      <a:pt x="199" y="1361"/>
                      <a:pt x="176" y="1366"/>
                    </a:cubicBezTo>
                    <a:cubicBezTo>
                      <a:pt x="163" y="1368"/>
                      <a:pt x="151" y="1371"/>
                      <a:pt x="138" y="1373"/>
                    </a:cubicBezTo>
                    <a:cubicBezTo>
                      <a:pt x="131" y="1374"/>
                      <a:pt x="125" y="1374"/>
                      <a:pt x="119" y="1374"/>
                    </a:cubicBezTo>
                    <a:cubicBezTo>
                      <a:pt x="118" y="1374"/>
                      <a:pt x="118" y="1374"/>
                      <a:pt x="118" y="1374"/>
                    </a:cubicBezTo>
                    <a:cubicBezTo>
                      <a:pt x="112" y="1374"/>
                      <a:pt x="107" y="1374"/>
                      <a:pt x="101" y="137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6"/>
              <p:cNvSpPr/>
              <p:nvPr/>
            </p:nvSpPr>
            <p:spPr>
              <a:xfrm>
                <a:off x="50400" y="2966040"/>
                <a:ext cx="754920" cy="353160"/>
              </a:xfrm>
              <a:custGeom>
                <a:rect b="b" l="l" r="r" t="t"/>
                <a:pathLst>
                  <a:path extrusionOk="0" h="981" w="2097">
                    <a:moveTo>
                      <a:pt x="9" y="976"/>
                    </a:moveTo>
                    <a:cubicBezTo>
                      <a:pt x="0" y="969"/>
                      <a:pt x="0" y="958"/>
                      <a:pt x="6" y="949"/>
                    </a:cubicBezTo>
                    <a:cubicBezTo>
                      <a:pt x="20" y="931"/>
                      <a:pt x="34" y="913"/>
                      <a:pt x="48" y="896"/>
                    </a:cubicBezTo>
                    <a:cubicBezTo>
                      <a:pt x="62" y="878"/>
                      <a:pt x="77" y="861"/>
                      <a:pt x="91" y="843"/>
                    </a:cubicBezTo>
                    <a:cubicBezTo>
                      <a:pt x="105" y="826"/>
                      <a:pt x="118" y="808"/>
                      <a:pt x="132" y="791"/>
                    </a:cubicBezTo>
                    <a:cubicBezTo>
                      <a:pt x="145" y="774"/>
                      <a:pt x="159" y="757"/>
                      <a:pt x="173" y="740"/>
                    </a:cubicBezTo>
                    <a:cubicBezTo>
                      <a:pt x="186" y="725"/>
                      <a:pt x="198" y="709"/>
                      <a:pt x="211" y="693"/>
                    </a:cubicBezTo>
                    <a:cubicBezTo>
                      <a:pt x="223" y="676"/>
                      <a:pt x="235" y="658"/>
                      <a:pt x="249" y="641"/>
                    </a:cubicBezTo>
                    <a:cubicBezTo>
                      <a:pt x="256" y="632"/>
                      <a:pt x="263" y="623"/>
                      <a:pt x="270" y="614"/>
                    </a:cubicBezTo>
                    <a:cubicBezTo>
                      <a:pt x="278" y="606"/>
                      <a:pt x="286" y="597"/>
                      <a:pt x="293" y="589"/>
                    </a:cubicBezTo>
                    <a:cubicBezTo>
                      <a:pt x="308" y="573"/>
                      <a:pt x="323" y="557"/>
                      <a:pt x="337" y="540"/>
                    </a:cubicBezTo>
                    <a:cubicBezTo>
                      <a:pt x="351" y="524"/>
                      <a:pt x="365" y="508"/>
                      <a:pt x="379" y="491"/>
                    </a:cubicBezTo>
                    <a:cubicBezTo>
                      <a:pt x="409" y="458"/>
                      <a:pt x="439" y="425"/>
                      <a:pt x="472" y="395"/>
                    </a:cubicBezTo>
                    <a:cubicBezTo>
                      <a:pt x="504" y="366"/>
                      <a:pt x="541" y="342"/>
                      <a:pt x="578" y="319"/>
                    </a:cubicBezTo>
                    <a:cubicBezTo>
                      <a:pt x="618" y="295"/>
                      <a:pt x="658" y="272"/>
                      <a:pt x="698" y="248"/>
                    </a:cubicBezTo>
                    <a:cubicBezTo>
                      <a:pt x="698" y="248"/>
                      <a:pt x="697" y="249"/>
                      <a:pt x="696" y="249"/>
                    </a:cubicBezTo>
                    <a:cubicBezTo>
                      <a:pt x="719" y="235"/>
                      <a:pt x="742" y="221"/>
                      <a:pt x="764" y="205"/>
                    </a:cubicBezTo>
                    <a:cubicBezTo>
                      <a:pt x="787" y="189"/>
                      <a:pt x="810" y="171"/>
                      <a:pt x="832" y="154"/>
                    </a:cubicBezTo>
                    <a:lnTo>
                      <a:pt x="831" y="154"/>
                    </a:lnTo>
                    <a:cubicBezTo>
                      <a:pt x="848" y="140"/>
                      <a:pt x="866" y="126"/>
                      <a:pt x="883" y="113"/>
                    </a:cubicBezTo>
                    <a:cubicBezTo>
                      <a:pt x="887" y="110"/>
                      <a:pt x="891" y="108"/>
                      <a:pt x="895" y="105"/>
                    </a:cubicBezTo>
                    <a:cubicBezTo>
                      <a:pt x="900" y="102"/>
                      <a:pt x="905" y="99"/>
                      <a:pt x="910" y="96"/>
                    </a:cubicBezTo>
                    <a:cubicBezTo>
                      <a:pt x="921" y="91"/>
                      <a:pt x="931" y="86"/>
                      <a:pt x="942" y="81"/>
                    </a:cubicBezTo>
                    <a:cubicBezTo>
                      <a:pt x="963" y="73"/>
                      <a:pt x="984" y="65"/>
                      <a:pt x="1005" y="58"/>
                    </a:cubicBezTo>
                    <a:cubicBezTo>
                      <a:pt x="1025" y="51"/>
                      <a:pt x="1044" y="45"/>
                      <a:pt x="1065" y="42"/>
                    </a:cubicBezTo>
                    <a:cubicBezTo>
                      <a:pt x="1079" y="39"/>
                      <a:pt x="1094" y="37"/>
                      <a:pt x="1109" y="35"/>
                    </a:cubicBezTo>
                    <a:cubicBezTo>
                      <a:pt x="1123" y="34"/>
                      <a:pt x="1137" y="32"/>
                      <a:pt x="1151" y="30"/>
                    </a:cubicBezTo>
                    <a:cubicBezTo>
                      <a:pt x="1151" y="30"/>
                      <a:pt x="1150" y="30"/>
                      <a:pt x="1149" y="31"/>
                    </a:cubicBezTo>
                    <a:cubicBezTo>
                      <a:pt x="1170" y="27"/>
                      <a:pt x="1191" y="22"/>
                      <a:pt x="1212" y="18"/>
                    </a:cubicBezTo>
                    <a:cubicBezTo>
                      <a:pt x="1233" y="13"/>
                      <a:pt x="1255" y="6"/>
                      <a:pt x="1277" y="3"/>
                    </a:cubicBezTo>
                    <a:cubicBezTo>
                      <a:pt x="1298" y="0"/>
                      <a:pt x="1321" y="0"/>
                      <a:pt x="1342" y="4"/>
                    </a:cubicBezTo>
                    <a:cubicBezTo>
                      <a:pt x="1364" y="7"/>
                      <a:pt x="1386" y="11"/>
                      <a:pt x="1407" y="17"/>
                    </a:cubicBezTo>
                    <a:cubicBezTo>
                      <a:pt x="1429" y="21"/>
                      <a:pt x="1451" y="27"/>
                      <a:pt x="1472" y="33"/>
                    </a:cubicBezTo>
                    <a:cubicBezTo>
                      <a:pt x="1494" y="39"/>
                      <a:pt x="1515" y="48"/>
                      <a:pt x="1536" y="57"/>
                    </a:cubicBezTo>
                    <a:cubicBezTo>
                      <a:pt x="1575" y="74"/>
                      <a:pt x="1614" y="93"/>
                      <a:pt x="1653" y="111"/>
                    </a:cubicBezTo>
                    <a:cubicBezTo>
                      <a:pt x="1692" y="129"/>
                      <a:pt x="1731" y="147"/>
                      <a:pt x="1770" y="165"/>
                    </a:cubicBezTo>
                    <a:cubicBezTo>
                      <a:pt x="1790" y="175"/>
                      <a:pt x="1809" y="186"/>
                      <a:pt x="1829" y="198"/>
                    </a:cubicBezTo>
                    <a:cubicBezTo>
                      <a:pt x="1837" y="203"/>
                      <a:pt x="1846" y="209"/>
                      <a:pt x="1855" y="216"/>
                    </a:cubicBezTo>
                    <a:cubicBezTo>
                      <a:pt x="1863" y="222"/>
                      <a:pt x="1871" y="228"/>
                      <a:pt x="1879" y="235"/>
                    </a:cubicBezTo>
                    <a:cubicBezTo>
                      <a:pt x="1881" y="236"/>
                      <a:pt x="1884" y="238"/>
                      <a:pt x="1886" y="240"/>
                    </a:cubicBezTo>
                    <a:cubicBezTo>
                      <a:pt x="1903" y="252"/>
                      <a:pt x="1920" y="264"/>
                      <a:pt x="1937" y="276"/>
                    </a:cubicBezTo>
                    <a:cubicBezTo>
                      <a:pt x="1955" y="289"/>
                      <a:pt x="1971" y="302"/>
                      <a:pt x="1989" y="315"/>
                    </a:cubicBezTo>
                    <a:cubicBezTo>
                      <a:pt x="1988" y="314"/>
                      <a:pt x="1988" y="314"/>
                      <a:pt x="1987" y="313"/>
                    </a:cubicBezTo>
                    <a:cubicBezTo>
                      <a:pt x="1998" y="321"/>
                      <a:pt x="2008" y="328"/>
                      <a:pt x="2019" y="336"/>
                    </a:cubicBezTo>
                    <a:cubicBezTo>
                      <a:pt x="2031" y="343"/>
                      <a:pt x="2042" y="352"/>
                      <a:pt x="2053" y="361"/>
                    </a:cubicBezTo>
                    <a:cubicBezTo>
                      <a:pt x="2062" y="370"/>
                      <a:pt x="2072" y="379"/>
                      <a:pt x="2080" y="388"/>
                    </a:cubicBezTo>
                    <a:cubicBezTo>
                      <a:pt x="2086" y="394"/>
                      <a:pt x="2091" y="400"/>
                      <a:pt x="2094" y="408"/>
                    </a:cubicBezTo>
                    <a:cubicBezTo>
                      <a:pt x="2096" y="414"/>
                      <a:pt x="2096" y="422"/>
                      <a:pt x="2093" y="428"/>
                    </a:cubicBezTo>
                    <a:cubicBezTo>
                      <a:pt x="2089" y="437"/>
                      <a:pt x="2078" y="441"/>
                      <a:pt x="2069" y="437"/>
                    </a:cubicBezTo>
                    <a:cubicBezTo>
                      <a:pt x="2062" y="434"/>
                      <a:pt x="2058" y="426"/>
                      <a:pt x="2059" y="419"/>
                    </a:cubicBezTo>
                    <a:cubicBezTo>
                      <a:pt x="2052" y="411"/>
                      <a:pt x="2044" y="403"/>
                      <a:pt x="2037" y="396"/>
                    </a:cubicBezTo>
                    <a:cubicBezTo>
                      <a:pt x="2030" y="389"/>
                      <a:pt x="2023" y="383"/>
                      <a:pt x="2015" y="377"/>
                    </a:cubicBezTo>
                    <a:cubicBezTo>
                      <a:pt x="1999" y="366"/>
                      <a:pt x="1982" y="355"/>
                      <a:pt x="1966" y="343"/>
                    </a:cubicBezTo>
                    <a:cubicBezTo>
                      <a:pt x="1949" y="331"/>
                      <a:pt x="1933" y="318"/>
                      <a:pt x="1917" y="306"/>
                    </a:cubicBezTo>
                    <a:cubicBezTo>
                      <a:pt x="1901" y="295"/>
                      <a:pt x="1885" y="285"/>
                      <a:pt x="1870" y="274"/>
                    </a:cubicBezTo>
                    <a:cubicBezTo>
                      <a:pt x="1854" y="263"/>
                      <a:pt x="1839" y="250"/>
                      <a:pt x="1822" y="238"/>
                    </a:cubicBezTo>
                    <a:cubicBezTo>
                      <a:pt x="1809" y="229"/>
                      <a:pt x="1795" y="220"/>
                      <a:pt x="1781" y="212"/>
                    </a:cubicBezTo>
                    <a:cubicBezTo>
                      <a:pt x="1762" y="202"/>
                      <a:pt x="1743" y="193"/>
                      <a:pt x="1723" y="183"/>
                    </a:cubicBezTo>
                    <a:cubicBezTo>
                      <a:pt x="1704" y="174"/>
                      <a:pt x="1684" y="165"/>
                      <a:pt x="1665" y="156"/>
                    </a:cubicBezTo>
                    <a:cubicBezTo>
                      <a:pt x="1625" y="138"/>
                      <a:pt x="1586" y="120"/>
                      <a:pt x="1547" y="102"/>
                    </a:cubicBezTo>
                    <a:cubicBezTo>
                      <a:pt x="1530" y="94"/>
                      <a:pt x="1512" y="87"/>
                      <a:pt x="1495" y="80"/>
                    </a:cubicBezTo>
                    <a:cubicBezTo>
                      <a:pt x="1495" y="79"/>
                      <a:pt x="1494" y="79"/>
                      <a:pt x="1494" y="79"/>
                    </a:cubicBezTo>
                    <a:lnTo>
                      <a:pt x="1494" y="78"/>
                    </a:lnTo>
                    <a:lnTo>
                      <a:pt x="1494" y="79"/>
                    </a:lnTo>
                    <a:cubicBezTo>
                      <a:pt x="1491" y="78"/>
                      <a:pt x="1488" y="77"/>
                      <a:pt x="1485" y="75"/>
                    </a:cubicBezTo>
                    <a:cubicBezTo>
                      <a:pt x="1486" y="75"/>
                      <a:pt x="1486" y="75"/>
                      <a:pt x="1486" y="76"/>
                    </a:cubicBezTo>
                    <a:cubicBezTo>
                      <a:pt x="1486" y="75"/>
                      <a:pt x="1484" y="75"/>
                      <a:pt x="1484" y="75"/>
                    </a:cubicBezTo>
                    <a:cubicBezTo>
                      <a:pt x="1470" y="70"/>
                      <a:pt x="1456" y="66"/>
                      <a:pt x="1441" y="62"/>
                    </a:cubicBezTo>
                    <a:cubicBezTo>
                      <a:pt x="1427" y="58"/>
                      <a:pt x="1413" y="54"/>
                      <a:pt x="1399" y="52"/>
                    </a:cubicBezTo>
                    <a:cubicBezTo>
                      <a:pt x="1376" y="46"/>
                      <a:pt x="1353" y="42"/>
                      <a:pt x="1329" y="39"/>
                    </a:cubicBezTo>
                    <a:cubicBezTo>
                      <a:pt x="1320" y="38"/>
                      <a:pt x="1312" y="38"/>
                      <a:pt x="1303" y="38"/>
                    </a:cubicBezTo>
                    <a:cubicBezTo>
                      <a:pt x="1295" y="38"/>
                      <a:pt x="1287" y="39"/>
                      <a:pt x="1279" y="40"/>
                    </a:cubicBezTo>
                    <a:cubicBezTo>
                      <a:pt x="1263" y="43"/>
                      <a:pt x="1247" y="47"/>
                      <a:pt x="1230" y="50"/>
                    </a:cubicBezTo>
                    <a:cubicBezTo>
                      <a:pt x="1213" y="54"/>
                      <a:pt x="1195" y="59"/>
                      <a:pt x="1177" y="62"/>
                    </a:cubicBezTo>
                    <a:cubicBezTo>
                      <a:pt x="1144" y="68"/>
                      <a:pt x="1111" y="71"/>
                      <a:pt x="1078" y="77"/>
                    </a:cubicBezTo>
                    <a:cubicBezTo>
                      <a:pt x="1066" y="79"/>
                      <a:pt x="1053" y="82"/>
                      <a:pt x="1041" y="85"/>
                    </a:cubicBezTo>
                    <a:cubicBezTo>
                      <a:pt x="1010" y="94"/>
                      <a:pt x="979" y="105"/>
                      <a:pt x="950" y="118"/>
                    </a:cubicBezTo>
                    <a:cubicBezTo>
                      <a:pt x="940" y="123"/>
                      <a:pt x="930" y="127"/>
                      <a:pt x="920" y="133"/>
                    </a:cubicBezTo>
                    <a:cubicBezTo>
                      <a:pt x="901" y="146"/>
                      <a:pt x="882" y="160"/>
                      <a:pt x="863" y="175"/>
                    </a:cubicBezTo>
                    <a:cubicBezTo>
                      <a:pt x="862" y="176"/>
                      <a:pt x="861" y="177"/>
                      <a:pt x="860" y="178"/>
                    </a:cubicBezTo>
                    <a:cubicBezTo>
                      <a:pt x="860" y="177"/>
                      <a:pt x="861" y="177"/>
                      <a:pt x="862" y="176"/>
                    </a:cubicBezTo>
                    <a:cubicBezTo>
                      <a:pt x="859" y="178"/>
                      <a:pt x="857" y="180"/>
                      <a:pt x="856" y="182"/>
                    </a:cubicBezTo>
                    <a:lnTo>
                      <a:pt x="856" y="181"/>
                    </a:lnTo>
                    <a:cubicBezTo>
                      <a:pt x="855" y="182"/>
                      <a:pt x="855" y="182"/>
                      <a:pt x="854" y="182"/>
                    </a:cubicBezTo>
                    <a:lnTo>
                      <a:pt x="854" y="183"/>
                    </a:lnTo>
                    <a:lnTo>
                      <a:pt x="854" y="182"/>
                    </a:lnTo>
                    <a:cubicBezTo>
                      <a:pt x="852" y="184"/>
                      <a:pt x="849" y="187"/>
                      <a:pt x="846" y="189"/>
                    </a:cubicBezTo>
                    <a:cubicBezTo>
                      <a:pt x="830" y="202"/>
                      <a:pt x="813" y="215"/>
                      <a:pt x="796" y="227"/>
                    </a:cubicBezTo>
                    <a:cubicBezTo>
                      <a:pt x="778" y="240"/>
                      <a:pt x="760" y="252"/>
                      <a:pt x="741" y="264"/>
                    </a:cubicBezTo>
                    <a:cubicBezTo>
                      <a:pt x="722" y="276"/>
                      <a:pt x="704" y="288"/>
                      <a:pt x="685" y="298"/>
                    </a:cubicBezTo>
                    <a:cubicBezTo>
                      <a:pt x="665" y="310"/>
                      <a:pt x="645" y="321"/>
                      <a:pt x="626" y="332"/>
                    </a:cubicBezTo>
                    <a:cubicBezTo>
                      <a:pt x="618" y="337"/>
                      <a:pt x="610" y="341"/>
                      <a:pt x="603" y="346"/>
                    </a:cubicBezTo>
                    <a:cubicBezTo>
                      <a:pt x="597" y="349"/>
                      <a:pt x="591" y="353"/>
                      <a:pt x="585" y="356"/>
                    </a:cubicBezTo>
                    <a:cubicBezTo>
                      <a:pt x="586" y="356"/>
                      <a:pt x="587" y="356"/>
                      <a:pt x="588" y="355"/>
                    </a:cubicBezTo>
                    <a:cubicBezTo>
                      <a:pt x="564" y="370"/>
                      <a:pt x="542" y="385"/>
                      <a:pt x="519" y="402"/>
                    </a:cubicBezTo>
                    <a:cubicBezTo>
                      <a:pt x="508" y="412"/>
                      <a:pt x="496" y="423"/>
                      <a:pt x="485" y="433"/>
                    </a:cubicBezTo>
                    <a:cubicBezTo>
                      <a:pt x="472" y="445"/>
                      <a:pt x="461" y="457"/>
                      <a:pt x="449" y="469"/>
                    </a:cubicBezTo>
                    <a:cubicBezTo>
                      <a:pt x="420" y="500"/>
                      <a:pt x="392" y="533"/>
                      <a:pt x="364" y="565"/>
                    </a:cubicBezTo>
                    <a:cubicBezTo>
                      <a:pt x="350" y="582"/>
                      <a:pt x="335" y="597"/>
                      <a:pt x="320" y="614"/>
                    </a:cubicBezTo>
                    <a:cubicBezTo>
                      <a:pt x="305" y="631"/>
                      <a:pt x="291" y="648"/>
                      <a:pt x="276" y="666"/>
                    </a:cubicBezTo>
                    <a:cubicBezTo>
                      <a:pt x="270" y="673"/>
                      <a:pt x="265" y="681"/>
                      <a:pt x="259" y="688"/>
                    </a:cubicBezTo>
                    <a:cubicBezTo>
                      <a:pt x="246" y="706"/>
                      <a:pt x="233" y="724"/>
                      <a:pt x="219" y="741"/>
                    </a:cubicBezTo>
                    <a:cubicBezTo>
                      <a:pt x="205" y="759"/>
                      <a:pt x="192" y="776"/>
                      <a:pt x="178" y="793"/>
                    </a:cubicBezTo>
                    <a:cubicBezTo>
                      <a:pt x="164" y="810"/>
                      <a:pt x="151" y="827"/>
                      <a:pt x="137" y="844"/>
                    </a:cubicBezTo>
                    <a:cubicBezTo>
                      <a:pt x="123" y="862"/>
                      <a:pt x="109" y="880"/>
                      <a:pt x="94" y="898"/>
                    </a:cubicBezTo>
                    <a:cubicBezTo>
                      <a:pt x="74" y="923"/>
                      <a:pt x="55" y="948"/>
                      <a:pt x="35" y="973"/>
                    </a:cubicBezTo>
                    <a:cubicBezTo>
                      <a:pt x="32" y="978"/>
                      <a:pt x="27" y="980"/>
                      <a:pt x="21" y="980"/>
                    </a:cubicBezTo>
                    <a:cubicBezTo>
                      <a:pt x="17" y="980"/>
                      <a:pt x="12" y="979"/>
                      <a:pt x="9" y="97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6"/>
              <p:cNvSpPr/>
              <p:nvPr/>
            </p:nvSpPr>
            <p:spPr>
              <a:xfrm>
                <a:off x="713520" y="3533760"/>
                <a:ext cx="34560" cy="126000"/>
              </a:xfrm>
              <a:custGeom>
                <a:rect b="b" l="l" r="r" t="t"/>
                <a:pathLst>
                  <a:path extrusionOk="0" h="350" w="96">
                    <a:moveTo>
                      <a:pt x="11" y="349"/>
                    </a:moveTo>
                    <a:cubicBezTo>
                      <a:pt x="10" y="349"/>
                      <a:pt x="9" y="348"/>
                      <a:pt x="8" y="348"/>
                    </a:cubicBezTo>
                    <a:cubicBezTo>
                      <a:pt x="2" y="347"/>
                      <a:pt x="0" y="341"/>
                      <a:pt x="1" y="335"/>
                    </a:cubicBezTo>
                    <a:cubicBezTo>
                      <a:pt x="38" y="231"/>
                      <a:pt x="62" y="121"/>
                      <a:pt x="74" y="10"/>
                    </a:cubicBezTo>
                    <a:cubicBezTo>
                      <a:pt x="75" y="5"/>
                      <a:pt x="79" y="0"/>
                      <a:pt x="85" y="1"/>
                    </a:cubicBezTo>
                    <a:cubicBezTo>
                      <a:pt x="90" y="2"/>
                      <a:pt x="95" y="7"/>
                      <a:pt x="94" y="12"/>
                    </a:cubicBezTo>
                    <a:cubicBezTo>
                      <a:pt x="82" y="125"/>
                      <a:pt x="57" y="236"/>
                      <a:pt x="21" y="342"/>
                    </a:cubicBezTo>
                    <a:cubicBezTo>
                      <a:pt x="19" y="346"/>
                      <a:pt x="15" y="349"/>
                      <a:pt x="11" y="34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6"/>
              <p:cNvSpPr/>
              <p:nvPr/>
            </p:nvSpPr>
            <p:spPr>
              <a:xfrm>
                <a:off x="754200" y="3541680"/>
                <a:ext cx="39240" cy="103680"/>
              </a:xfrm>
              <a:custGeom>
                <a:rect b="b" l="l" r="r" t="t"/>
                <a:pathLst>
                  <a:path extrusionOk="0" h="288" w="109">
                    <a:moveTo>
                      <a:pt x="11" y="287"/>
                    </a:moveTo>
                    <a:cubicBezTo>
                      <a:pt x="8" y="287"/>
                      <a:pt x="5" y="286"/>
                      <a:pt x="4" y="284"/>
                    </a:cubicBezTo>
                    <a:cubicBezTo>
                      <a:pt x="1" y="281"/>
                      <a:pt x="0" y="278"/>
                      <a:pt x="1" y="274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7" y="4"/>
                      <a:pt x="52" y="0"/>
                      <a:pt x="57" y="1"/>
                    </a:cubicBezTo>
                    <a:cubicBezTo>
                      <a:pt x="62" y="2"/>
                      <a:pt x="67" y="7"/>
                      <a:pt x="65" y="13"/>
                    </a:cubicBezTo>
                    <a:cubicBezTo>
                      <a:pt x="23" y="262"/>
                      <a:pt x="23" y="262"/>
                      <a:pt x="23" y="262"/>
                    </a:cubicBezTo>
                    <a:cubicBezTo>
                      <a:pt x="51" y="252"/>
                      <a:pt x="75" y="230"/>
                      <a:pt x="87" y="201"/>
                    </a:cubicBezTo>
                    <a:cubicBezTo>
                      <a:pt x="90" y="196"/>
                      <a:pt x="96" y="193"/>
                      <a:pt x="101" y="195"/>
                    </a:cubicBezTo>
                    <a:cubicBezTo>
                      <a:pt x="106" y="198"/>
                      <a:pt x="108" y="203"/>
                      <a:pt x="106" y="209"/>
                    </a:cubicBezTo>
                    <a:cubicBezTo>
                      <a:pt x="89" y="249"/>
                      <a:pt x="53" y="279"/>
                      <a:pt x="12" y="286"/>
                    </a:cubicBezTo>
                    <a:lnTo>
                      <a:pt x="11" y="287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6"/>
              <p:cNvSpPr/>
              <p:nvPr/>
            </p:nvSpPr>
            <p:spPr>
              <a:xfrm>
                <a:off x="696240" y="3519360"/>
                <a:ext cx="141840" cy="47160"/>
              </a:xfrm>
              <a:custGeom>
                <a:rect b="b" l="l" r="r" t="t"/>
                <a:pathLst>
                  <a:path extrusionOk="0" h="131" w="394">
                    <a:moveTo>
                      <a:pt x="21" y="130"/>
                    </a:moveTo>
                    <a:cubicBezTo>
                      <a:pt x="18" y="130"/>
                      <a:pt x="16" y="129"/>
                      <a:pt x="14" y="127"/>
                    </a:cubicBezTo>
                    <a:cubicBezTo>
                      <a:pt x="4" y="117"/>
                      <a:pt x="0" y="104"/>
                      <a:pt x="0" y="88"/>
                    </a:cubicBezTo>
                    <a:cubicBezTo>
                      <a:pt x="1" y="69"/>
                      <a:pt x="11" y="49"/>
                      <a:pt x="25" y="36"/>
                    </a:cubicBezTo>
                    <a:cubicBezTo>
                      <a:pt x="49" y="17"/>
                      <a:pt x="79" y="12"/>
                      <a:pt x="108" y="10"/>
                    </a:cubicBezTo>
                    <a:cubicBezTo>
                      <a:pt x="199" y="2"/>
                      <a:pt x="292" y="0"/>
                      <a:pt x="383" y="4"/>
                    </a:cubicBezTo>
                    <a:cubicBezTo>
                      <a:pt x="389" y="4"/>
                      <a:pt x="393" y="9"/>
                      <a:pt x="393" y="14"/>
                    </a:cubicBezTo>
                    <a:cubicBezTo>
                      <a:pt x="392" y="20"/>
                      <a:pt x="388" y="24"/>
                      <a:pt x="383" y="24"/>
                    </a:cubicBezTo>
                    <a:cubicBezTo>
                      <a:pt x="292" y="20"/>
                      <a:pt x="200" y="22"/>
                      <a:pt x="110" y="30"/>
                    </a:cubicBezTo>
                    <a:cubicBezTo>
                      <a:pt x="83" y="32"/>
                      <a:pt x="57" y="36"/>
                      <a:pt x="38" y="52"/>
                    </a:cubicBezTo>
                    <a:cubicBezTo>
                      <a:pt x="28" y="61"/>
                      <a:pt x="21" y="75"/>
                      <a:pt x="20" y="89"/>
                    </a:cubicBezTo>
                    <a:cubicBezTo>
                      <a:pt x="20" y="96"/>
                      <a:pt x="21" y="106"/>
                      <a:pt x="28" y="113"/>
                    </a:cubicBezTo>
                    <a:cubicBezTo>
                      <a:pt x="32" y="117"/>
                      <a:pt x="32" y="123"/>
                      <a:pt x="28" y="127"/>
                    </a:cubicBezTo>
                    <a:cubicBezTo>
                      <a:pt x="26" y="129"/>
                      <a:pt x="24" y="130"/>
                      <a:pt x="21" y="1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6"/>
              <p:cNvSpPr/>
              <p:nvPr/>
            </p:nvSpPr>
            <p:spPr>
              <a:xfrm>
                <a:off x="815040" y="3573720"/>
                <a:ext cx="60120" cy="18000"/>
              </a:xfrm>
              <a:custGeom>
                <a:rect b="b" l="l" r="r" t="t"/>
                <a:pathLst>
                  <a:path extrusionOk="0" h="50" w="167">
                    <a:moveTo>
                      <a:pt x="11" y="49"/>
                    </a:moveTo>
                    <a:cubicBezTo>
                      <a:pt x="6" y="49"/>
                      <a:pt x="2" y="46"/>
                      <a:pt x="1" y="41"/>
                    </a:cubicBezTo>
                    <a:cubicBezTo>
                      <a:pt x="0" y="35"/>
                      <a:pt x="4" y="30"/>
                      <a:pt x="9" y="29"/>
                    </a:cubicBezTo>
                    <a:cubicBezTo>
                      <a:pt x="153" y="1"/>
                      <a:pt x="153" y="1"/>
                      <a:pt x="153" y="1"/>
                    </a:cubicBezTo>
                    <a:cubicBezTo>
                      <a:pt x="158" y="0"/>
                      <a:pt x="163" y="3"/>
                      <a:pt x="164" y="9"/>
                    </a:cubicBezTo>
                    <a:cubicBezTo>
                      <a:pt x="166" y="14"/>
                      <a:pt x="162" y="19"/>
                      <a:pt x="156" y="21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49"/>
                      <a:pt x="12" y="49"/>
                      <a:pt x="11" y="4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6"/>
              <p:cNvSpPr/>
              <p:nvPr/>
            </p:nvSpPr>
            <p:spPr>
              <a:xfrm>
                <a:off x="819720" y="3591720"/>
                <a:ext cx="61920" cy="10440"/>
              </a:xfrm>
              <a:custGeom>
                <a:rect b="b" l="l" r="r" t="t"/>
                <a:pathLst>
                  <a:path extrusionOk="0" h="29" w="172">
                    <a:moveTo>
                      <a:pt x="11" y="28"/>
                    </a:moveTo>
                    <a:cubicBezTo>
                      <a:pt x="5" y="28"/>
                      <a:pt x="1" y="24"/>
                      <a:pt x="0" y="19"/>
                    </a:cubicBezTo>
                    <a:cubicBezTo>
                      <a:pt x="0" y="13"/>
                      <a:pt x="5" y="8"/>
                      <a:pt x="10" y="8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5" y="0"/>
                      <a:pt x="170" y="4"/>
                      <a:pt x="171" y="9"/>
                    </a:cubicBezTo>
                    <a:cubicBezTo>
                      <a:pt x="171" y="15"/>
                      <a:pt x="167" y="19"/>
                      <a:pt x="161" y="20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1" y="28"/>
                      <a:pt x="11" y="28"/>
                      <a:pt x="11" y="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6"/>
              <p:cNvSpPr/>
              <p:nvPr/>
            </p:nvSpPr>
            <p:spPr>
              <a:xfrm>
                <a:off x="899280" y="3545280"/>
                <a:ext cx="45360" cy="99000"/>
              </a:xfrm>
              <a:custGeom>
                <a:rect b="b" l="l" r="r" t="t"/>
                <a:pathLst>
                  <a:path extrusionOk="0" h="275" w="126">
                    <a:moveTo>
                      <a:pt x="20" y="274"/>
                    </a:moveTo>
                    <a:cubicBezTo>
                      <a:pt x="16" y="274"/>
                      <a:pt x="12" y="272"/>
                      <a:pt x="10" y="269"/>
                    </a:cubicBezTo>
                    <a:cubicBezTo>
                      <a:pt x="8" y="263"/>
                      <a:pt x="10" y="257"/>
                      <a:pt x="15" y="255"/>
                    </a:cubicBezTo>
                    <a:cubicBezTo>
                      <a:pt x="37" y="243"/>
                      <a:pt x="63" y="231"/>
                      <a:pt x="79" y="210"/>
                    </a:cubicBezTo>
                    <a:cubicBezTo>
                      <a:pt x="94" y="192"/>
                      <a:pt x="102" y="162"/>
                      <a:pt x="89" y="142"/>
                    </a:cubicBezTo>
                    <a:cubicBezTo>
                      <a:pt x="84" y="133"/>
                      <a:pt x="73" y="128"/>
                      <a:pt x="61" y="128"/>
                    </a:cubicBezTo>
                    <a:cubicBezTo>
                      <a:pt x="60" y="129"/>
                      <a:pt x="58" y="129"/>
                      <a:pt x="56" y="129"/>
                    </a:cubicBezTo>
                    <a:cubicBezTo>
                      <a:pt x="50" y="135"/>
                      <a:pt x="45" y="140"/>
                      <a:pt x="38" y="146"/>
                    </a:cubicBezTo>
                    <a:cubicBezTo>
                      <a:pt x="35" y="148"/>
                      <a:pt x="29" y="148"/>
                      <a:pt x="26" y="146"/>
                    </a:cubicBezTo>
                    <a:cubicBezTo>
                      <a:pt x="22" y="143"/>
                      <a:pt x="21" y="138"/>
                      <a:pt x="22" y="134"/>
                    </a:cubicBezTo>
                    <a:cubicBezTo>
                      <a:pt x="27" y="123"/>
                      <a:pt x="35" y="116"/>
                      <a:pt x="45" y="112"/>
                    </a:cubicBezTo>
                    <a:cubicBezTo>
                      <a:pt x="66" y="88"/>
                      <a:pt x="81" y="57"/>
                      <a:pt x="86" y="24"/>
                    </a:cubicBezTo>
                    <a:cubicBezTo>
                      <a:pt x="60" y="33"/>
                      <a:pt x="37" y="49"/>
                      <a:pt x="19" y="70"/>
                    </a:cubicBezTo>
                    <a:cubicBezTo>
                      <a:pt x="15" y="74"/>
                      <a:pt x="9" y="74"/>
                      <a:pt x="4" y="71"/>
                    </a:cubicBezTo>
                    <a:cubicBezTo>
                      <a:pt x="0" y="67"/>
                      <a:pt x="0" y="61"/>
                      <a:pt x="4" y="56"/>
                    </a:cubicBezTo>
                    <a:cubicBezTo>
                      <a:pt x="28" y="29"/>
                      <a:pt x="60" y="9"/>
                      <a:pt x="95" y="1"/>
                    </a:cubicBezTo>
                    <a:cubicBezTo>
                      <a:pt x="98" y="0"/>
                      <a:pt x="102" y="1"/>
                      <a:pt x="104" y="3"/>
                    </a:cubicBezTo>
                    <a:cubicBezTo>
                      <a:pt x="106" y="5"/>
                      <a:pt x="108" y="8"/>
                      <a:pt x="108" y="12"/>
                    </a:cubicBezTo>
                    <a:cubicBezTo>
                      <a:pt x="105" y="47"/>
                      <a:pt x="92" y="81"/>
                      <a:pt x="73" y="109"/>
                    </a:cubicBezTo>
                    <a:cubicBezTo>
                      <a:pt x="87" y="111"/>
                      <a:pt x="99" y="119"/>
                      <a:pt x="106" y="131"/>
                    </a:cubicBezTo>
                    <a:cubicBezTo>
                      <a:pt x="125" y="161"/>
                      <a:pt x="113" y="200"/>
                      <a:pt x="95" y="223"/>
                    </a:cubicBezTo>
                    <a:cubicBezTo>
                      <a:pt x="75" y="247"/>
                      <a:pt x="48" y="261"/>
                      <a:pt x="24" y="273"/>
                    </a:cubicBezTo>
                    <a:cubicBezTo>
                      <a:pt x="22" y="274"/>
                      <a:pt x="21" y="274"/>
                      <a:pt x="20" y="27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6"/>
              <p:cNvSpPr/>
              <p:nvPr/>
            </p:nvSpPr>
            <p:spPr>
              <a:xfrm>
                <a:off x="922320" y="3636360"/>
                <a:ext cx="35640" cy="44640"/>
              </a:xfrm>
              <a:custGeom>
                <a:rect b="b" l="l" r="r" t="t"/>
                <a:pathLst>
                  <a:path extrusionOk="0" h="124" w="99">
                    <a:moveTo>
                      <a:pt x="11" y="123"/>
                    </a:moveTo>
                    <a:cubicBezTo>
                      <a:pt x="9" y="123"/>
                      <a:pt x="7" y="123"/>
                      <a:pt x="5" y="121"/>
                    </a:cubicBezTo>
                    <a:cubicBezTo>
                      <a:pt x="1" y="118"/>
                      <a:pt x="0" y="111"/>
                      <a:pt x="3" y="107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83" y="1"/>
                      <a:pt x="88" y="0"/>
                      <a:pt x="93" y="4"/>
                    </a:cubicBezTo>
                    <a:cubicBezTo>
                      <a:pt x="98" y="7"/>
                      <a:pt x="98" y="13"/>
                      <a:pt x="95" y="18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17" y="122"/>
                      <a:pt x="14" y="123"/>
                      <a:pt x="11" y="1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6"/>
              <p:cNvSpPr/>
              <p:nvPr/>
            </p:nvSpPr>
            <p:spPr>
              <a:xfrm>
                <a:off x="978840" y="3534120"/>
                <a:ext cx="41040" cy="87120"/>
              </a:xfrm>
              <a:custGeom>
                <a:rect b="b" l="l" r="r" t="t"/>
                <a:pathLst>
                  <a:path extrusionOk="0" h="242" w="114">
                    <a:moveTo>
                      <a:pt x="14" y="241"/>
                    </a:moveTo>
                    <a:cubicBezTo>
                      <a:pt x="14" y="241"/>
                      <a:pt x="13" y="241"/>
                      <a:pt x="12" y="241"/>
                    </a:cubicBezTo>
                    <a:cubicBezTo>
                      <a:pt x="7" y="240"/>
                      <a:pt x="3" y="235"/>
                      <a:pt x="4" y="229"/>
                    </a:cubicBezTo>
                    <a:cubicBezTo>
                      <a:pt x="8" y="202"/>
                      <a:pt x="14" y="174"/>
                      <a:pt x="22" y="148"/>
                    </a:cubicBezTo>
                    <a:cubicBezTo>
                      <a:pt x="21" y="150"/>
                      <a:pt x="19" y="151"/>
                      <a:pt x="18" y="153"/>
                    </a:cubicBezTo>
                    <a:cubicBezTo>
                      <a:pt x="14" y="157"/>
                      <a:pt x="7" y="157"/>
                      <a:pt x="4" y="153"/>
                    </a:cubicBezTo>
                    <a:cubicBezTo>
                      <a:pt x="0" y="149"/>
                      <a:pt x="0" y="142"/>
                      <a:pt x="4" y="138"/>
                    </a:cubicBezTo>
                    <a:cubicBezTo>
                      <a:pt x="18" y="124"/>
                      <a:pt x="31" y="109"/>
                      <a:pt x="43" y="93"/>
                    </a:cubicBezTo>
                    <a:cubicBezTo>
                      <a:pt x="57" y="62"/>
                      <a:pt x="74" y="33"/>
                      <a:pt x="93" y="5"/>
                    </a:cubicBezTo>
                    <a:cubicBezTo>
                      <a:pt x="96" y="1"/>
                      <a:pt x="102" y="0"/>
                      <a:pt x="106" y="2"/>
                    </a:cubicBezTo>
                    <a:cubicBezTo>
                      <a:pt x="111" y="5"/>
                      <a:pt x="113" y="11"/>
                      <a:pt x="110" y="15"/>
                    </a:cubicBezTo>
                    <a:cubicBezTo>
                      <a:pt x="97" y="46"/>
                      <a:pt x="81" y="76"/>
                      <a:pt x="60" y="103"/>
                    </a:cubicBezTo>
                    <a:cubicBezTo>
                      <a:pt x="43" y="144"/>
                      <a:pt x="30" y="188"/>
                      <a:pt x="24" y="232"/>
                    </a:cubicBezTo>
                    <a:cubicBezTo>
                      <a:pt x="23" y="237"/>
                      <a:pt x="19" y="241"/>
                      <a:pt x="14" y="2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6"/>
              <p:cNvSpPr/>
              <p:nvPr/>
            </p:nvSpPr>
            <p:spPr>
              <a:xfrm>
                <a:off x="1025280" y="3535200"/>
                <a:ext cx="43200" cy="83880"/>
              </a:xfrm>
              <a:custGeom>
                <a:rect b="b" l="l" r="r" t="t"/>
                <a:pathLst>
                  <a:path extrusionOk="0" h="233" w="120">
                    <a:moveTo>
                      <a:pt x="28" y="232"/>
                    </a:moveTo>
                    <a:cubicBezTo>
                      <a:pt x="26" y="232"/>
                      <a:pt x="24" y="231"/>
                      <a:pt x="23" y="231"/>
                    </a:cubicBezTo>
                    <a:cubicBezTo>
                      <a:pt x="18" y="228"/>
                      <a:pt x="16" y="223"/>
                      <a:pt x="19" y="217"/>
                    </a:cubicBezTo>
                    <a:cubicBezTo>
                      <a:pt x="59" y="134"/>
                      <a:pt x="59" y="134"/>
                      <a:pt x="59" y="134"/>
                    </a:cubicBezTo>
                    <a:cubicBezTo>
                      <a:pt x="45" y="142"/>
                      <a:pt x="29" y="146"/>
                      <a:pt x="13" y="146"/>
                    </a:cubicBezTo>
                    <a:cubicBezTo>
                      <a:pt x="7" y="147"/>
                      <a:pt x="3" y="142"/>
                      <a:pt x="2" y="137"/>
                    </a:cubicBezTo>
                    <a:cubicBezTo>
                      <a:pt x="0" y="87"/>
                      <a:pt x="19" y="37"/>
                      <a:pt x="54" y="3"/>
                    </a:cubicBezTo>
                    <a:cubicBezTo>
                      <a:pt x="58" y="0"/>
                      <a:pt x="64" y="0"/>
                      <a:pt x="68" y="4"/>
                    </a:cubicBezTo>
                    <a:cubicBezTo>
                      <a:pt x="72" y="8"/>
                      <a:pt x="72" y="15"/>
                      <a:pt x="68" y="18"/>
                    </a:cubicBezTo>
                    <a:cubicBezTo>
                      <a:pt x="40" y="45"/>
                      <a:pt x="23" y="86"/>
                      <a:pt x="22" y="125"/>
                    </a:cubicBezTo>
                    <a:cubicBezTo>
                      <a:pt x="45" y="122"/>
                      <a:pt x="65" y="109"/>
                      <a:pt x="80" y="9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2" y="45"/>
                      <a:pt x="107" y="43"/>
                      <a:pt x="112" y="45"/>
                    </a:cubicBezTo>
                    <a:cubicBezTo>
                      <a:pt x="117" y="47"/>
                      <a:pt x="119" y="52"/>
                      <a:pt x="118" y="57"/>
                    </a:cubicBezTo>
                    <a:cubicBezTo>
                      <a:pt x="115" y="73"/>
                      <a:pt x="107" y="87"/>
                      <a:pt x="98" y="100"/>
                    </a:cubicBezTo>
                    <a:cubicBezTo>
                      <a:pt x="37" y="226"/>
                      <a:pt x="37" y="226"/>
                      <a:pt x="37" y="226"/>
                    </a:cubicBezTo>
                    <a:cubicBezTo>
                      <a:pt x="35" y="230"/>
                      <a:pt x="31" y="232"/>
                      <a:pt x="28" y="2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6"/>
              <p:cNvSpPr/>
              <p:nvPr/>
            </p:nvSpPr>
            <p:spPr>
              <a:xfrm>
                <a:off x="1081080" y="3540960"/>
                <a:ext cx="42120" cy="84240"/>
              </a:xfrm>
              <a:custGeom>
                <a:rect b="b" l="l" r="r" t="t"/>
                <a:pathLst>
                  <a:path extrusionOk="0" h="234" w="117">
                    <a:moveTo>
                      <a:pt x="11" y="233"/>
                    </a:moveTo>
                    <a:cubicBezTo>
                      <a:pt x="10" y="233"/>
                      <a:pt x="10" y="233"/>
                      <a:pt x="10" y="233"/>
                    </a:cubicBezTo>
                    <a:cubicBezTo>
                      <a:pt x="4" y="232"/>
                      <a:pt x="0" y="227"/>
                      <a:pt x="1" y="221"/>
                    </a:cubicBezTo>
                    <a:cubicBezTo>
                      <a:pt x="6" y="182"/>
                      <a:pt x="16" y="145"/>
                      <a:pt x="31" y="109"/>
                    </a:cubicBezTo>
                    <a:cubicBezTo>
                      <a:pt x="23" y="118"/>
                      <a:pt x="23" y="118"/>
                      <a:pt x="23" y="118"/>
                    </a:cubicBezTo>
                    <a:cubicBezTo>
                      <a:pt x="20" y="122"/>
                      <a:pt x="13" y="123"/>
                      <a:pt x="9" y="120"/>
                    </a:cubicBezTo>
                    <a:cubicBezTo>
                      <a:pt x="5" y="115"/>
                      <a:pt x="5" y="109"/>
                      <a:pt x="8" y="105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101" y="1"/>
                      <a:pt x="107" y="0"/>
                      <a:pt x="111" y="4"/>
                    </a:cubicBezTo>
                    <a:cubicBezTo>
                      <a:pt x="115" y="8"/>
                      <a:pt x="116" y="14"/>
                      <a:pt x="112" y="18"/>
                    </a:cubicBezTo>
                    <a:cubicBezTo>
                      <a:pt x="63" y="75"/>
                      <a:pt x="31" y="148"/>
                      <a:pt x="21" y="224"/>
                    </a:cubicBezTo>
                    <a:cubicBezTo>
                      <a:pt x="20" y="229"/>
                      <a:pt x="16" y="233"/>
                      <a:pt x="11" y="23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6"/>
              <p:cNvSpPr/>
              <p:nvPr/>
            </p:nvSpPr>
            <p:spPr>
              <a:xfrm>
                <a:off x="1105200" y="3552120"/>
                <a:ext cx="40680" cy="77040"/>
              </a:xfrm>
              <a:custGeom>
                <a:rect b="b" l="l" r="r" t="t"/>
                <a:pathLst>
                  <a:path extrusionOk="0" h="214" w="113">
                    <a:moveTo>
                      <a:pt x="24" y="213"/>
                    </a:moveTo>
                    <a:cubicBezTo>
                      <a:pt x="19" y="213"/>
                      <a:pt x="13" y="212"/>
                      <a:pt x="9" y="211"/>
                    </a:cubicBezTo>
                    <a:cubicBezTo>
                      <a:pt x="3" y="210"/>
                      <a:pt x="0" y="205"/>
                      <a:pt x="1" y="199"/>
                    </a:cubicBezTo>
                    <a:cubicBezTo>
                      <a:pt x="2" y="194"/>
                      <a:pt x="7" y="190"/>
                      <a:pt x="13" y="191"/>
                    </a:cubicBezTo>
                    <a:cubicBezTo>
                      <a:pt x="37" y="197"/>
                      <a:pt x="64" y="184"/>
                      <a:pt x="77" y="161"/>
                    </a:cubicBezTo>
                    <a:cubicBezTo>
                      <a:pt x="90" y="140"/>
                      <a:pt x="89" y="111"/>
                      <a:pt x="77" y="90"/>
                    </a:cubicBezTo>
                    <a:cubicBezTo>
                      <a:pt x="66" y="93"/>
                      <a:pt x="56" y="100"/>
                      <a:pt x="50" y="109"/>
                    </a:cubicBezTo>
                    <a:cubicBezTo>
                      <a:pt x="42" y="121"/>
                      <a:pt x="42" y="121"/>
                      <a:pt x="42" y="121"/>
                    </a:cubicBezTo>
                    <a:cubicBezTo>
                      <a:pt x="40" y="125"/>
                      <a:pt x="34" y="127"/>
                      <a:pt x="30" y="125"/>
                    </a:cubicBezTo>
                    <a:cubicBezTo>
                      <a:pt x="24" y="123"/>
                      <a:pt x="23" y="117"/>
                      <a:pt x="24" y="112"/>
                    </a:cubicBezTo>
                    <a:cubicBezTo>
                      <a:pt x="27" y="107"/>
                      <a:pt x="30" y="102"/>
                      <a:pt x="33" y="9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8" y="1"/>
                      <a:pt x="95" y="0"/>
                      <a:pt x="99" y="2"/>
                    </a:cubicBezTo>
                    <a:cubicBezTo>
                      <a:pt x="105" y="5"/>
                      <a:pt x="106" y="11"/>
                      <a:pt x="104" y="16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4" y="70"/>
                      <a:pt x="77" y="69"/>
                      <a:pt x="80" y="69"/>
                    </a:cubicBezTo>
                    <a:cubicBezTo>
                      <a:pt x="84" y="68"/>
                      <a:pt x="87" y="70"/>
                      <a:pt x="90" y="73"/>
                    </a:cubicBezTo>
                    <a:cubicBezTo>
                      <a:pt x="110" y="100"/>
                      <a:pt x="112" y="141"/>
                      <a:pt x="95" y="171"/>
                    </a:cubicBezTo>
                    <a:cubicBezTo>
                      <a:pt x="80" y="197"/>
                      <a:pt x="52" y="213"/>
                      <a:pt x="24" y="2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6"/>
              <p:cNvSpPr/>
              <p:nvPr/>
            </p:nvSpPr>
            <p:spPr>
              <a:xfrm>
                <a:off x="1138680" y="3542400"/>
                <a:ext cx="43560" cy="14040"/>
              </a:xfrm>
              <a:custGeom>
                <a:rect b="b" l="l" r="r" t="t"/>
                <a:pathLst>
                  <a:path extrusionOk="0" h="39" w="121">
                    <a:moveTo>
                      <a:pt x="11" y="38"/>
                    </a:moveTo>
                    <a:cubicBezTo>
                      <a:pt x="6" y="38"/>
                      <a:pt x="2" y="34"/>
                      <a:pt x="1" y="29"/>
                    </a:cubicBezTo>
                    <a:cubicBezTo>
                      <a:pt x="0" y="24"/>
                      <a:pt x="4" y="18"/>
                      <a:pt x="9" y="17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113" y="0"/>
                      <a:pt x="118" y="4"/>
                      <a:pt x="119" y="10"/>
                    </a:cubicBezTo>
                    <a:cubicBezTo>
                      <a:pt x="120" y="15"/>
                      <a:pt x="116" y="20"/>
                      <a:pt x="111" y="21"/>
                    </a:cubicBezTo>
                    <a:cubicBezTo>
                      <a:pt x="12" y="38"/>
                      <a:pt x="12" y="38"/>
                      <a:pt x="12" y="38"/>
                    </a:cubicBezTo>
                    <a:lnTo>
                      <a:pt x="11" y="3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6"/>
              <p:cNvSpPr/>
              <p:nvPr/>
            </p:nvSpPr>
            <p:spPr>
              <a:xfrm>
                <a:off x="1162800" y="3545640"/>
                <a:ext cx="59040" cy="89280"/>
              </a:xfrm>
              <a:custGeom>
                <a:rect b="b" l="l" r="r" t="t"/>
                <a:pathLst>
                  <a:path extrusionOk="0" h="248" w="164">
                    <a:moveTo>
                      <a:pt x="40" y="247"/>
                    </a:moveTo>
                    <a:cubicBezTo>
                      <a:pt x="38" y="247"/>
                      <a:pt x="36" y="246"/>
                      <a:pt x="35" y="246"/>
                    </a:cubicBezTo>
                    <a:cubicBezTo>
                      <a:pt x="20" y="245"/>
                      <a:pt x="9" y="238"/>
                      <a:pt x="2" y="226"/>
                    </a:cubicBezTo>
                    <a:cubicBezTo>
                      <a:pt x="0" y="221"/>
                      <a:pt x="1" y="216"/>
                      <a:pt x="6" y="213"/>
                    </a:cubicBezTo>
                    <a:cubicBezTo>
                      <a:pt x="11" y="210"/>
                      <a:pt x="16" y="211"/>
                      <a:pt x="19" y="216"/>
                    </a:cubicBezTo>
                    <a:cubicBezTo>
                      <a:pt x="24" y="223"/>
                      <a:pt x="32" y="226"/>
                      <a:pt x="37" y="226"/>
                    </a:cubicBezTo>
                    <a:cubicBezTo>
                      <a:pt x="48" y="227"/>
                      <a:pt x="61" y="221"/>
                      <a:pt x="69" y="213"/>
                    </a:cubicBezTo>
                    <a:cubicBezTo>
                      <a:pt x="85" y="195"/>
                      <a:pt x="89" y="170"/>
                      <a:pt x="94" y="145"/>
                    </a:cubicBezTo>
                    <a:cubicBezTo>
                      <a:pt x="94" y="142"/>
                      <a:pt x="94" y="142"/>
                      <a:pt x="94" y="142"/>
                    </a:cubicBezTo>
                    <a:cubicBezTo>
                      <a:pt x="97" y="131"/>
                      <a:pt x="100" y="119"/>
                      <a:pt x="104" y="107"/>
                    </a:cubicBezTo>
                    <a:cubicBezTo>
                      <a:pt x="79" y="116"/>
                      <a:pt x="50" y="115"/>
                      <a:pt x="26" y="101"/>
                    </a:cubicBezTo>
                    <a:cubicBezTo>
                      <a:pt x="22" y="99"/>
                      <a:pt x="20" y="94"/>
                      <a:pt x="22" y="89"/>
                    </a:cubicBezTo>
                    <a:cubicBezTo>
                      <a:pt x="40" y="34"/>
                      <a:pt x="103" y="0"/>
                      <a:pt x="155" y="17"/>
                    </a:cubicBezTo>
                    <a:cubicBezTo>
                      <a:pt x="160" y="18"/>
                      <a:pt x="163" y="22"/>
                      <a:pt x="162" y="27"/>
                    </a:cubicBezTo>
                    <a:cubicBezTo>
                      <a:pt x="161" y="43"/>
                      <a:pt x="156" y="57"/>
                      <a:pt x="146" y="69"/>
                    </a:cubicBezTo>
                    <a:cubicBezTo>
                      <a:pt x="148" y="72"/>
                      <a:pt x="147" y="76"/>
                      <a:pt x="145" y="79"/>
                    </a:cubicBezTo>
                    <a:cubicBezTo>
                      <a:pt x="142" y="82"/>
                      <a:pt x="139" y="85"/>
                      <a:pt x="136" y="87"/>
                    </a:cubicBezTo>
                    <a:cubicBezTo>
                      <a:pt x="124" y="103"/>
                      <a:pt x="118" y="125"/>
                      <a:pt x="114" y="146"/>
                    </a:cubicBezTo>
                    <a:cubicBezTo>
                      <a:pt x="114" y="149"/>
                      <a:pt x="114" y="149"/>
                      <a:pt x="114" y="149"/>
                    </a:cubicBezTo>
                    <a:cubicBezTo>
                      <a:pt x="109" y="175"/>
                      <a:pt x="103" y="205"/>
                      <a:pt x="85" y="226"/>
                    </a:cubicBezTo>
                    <a:cubicBezTo>
                      <a:pt x="73" y="238"/>
                      <a:pt x="56" y="247"/>
                      <a:pt x="40" y="247"/>
                    </a:cubicBezTo>
                    <a:moveTo>
                      <a:pt x="44" y="87"/>
                    </a:moveTo>
                    <a:cubicBezTo>
                      <a:pt x="65" y="96"/>
                      <a:pt x="91" y="93"/>
                      <a:pt x="111" y="81"/>
                    </a:cubicBezTo>
                    <a:cubicBezTo>
                      <a:pt x="109" y="76"/>
                      <a:pt x="111" y="71"/>
                      <a:pt x="116" y="68"/>
                    </a:cubicBezTo>
                    <a:cubicBezTo>
                      <a:pt x="128" y="62"/>
                      <a:pt x="138" y="48"/>
                      <a:pt x="141" y="34"/>
                    </a:cubicBezTo>
                    <a:cubicBezTo>
                      <a:pt x="103" y="27"/>
                      <a:pt x="61" y="50"/>
                      <a:pt x="44" y="8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6"/>
              <p:cNvSpPr/>
              <p:nvPr/>
            </p:nvSpPr>
            <p:spPr>
              <a:xfrm>
                <a:off x="1214640" y="3568680"/>
                <a:ext cx="52920" cy="76680"/>
              </a:xfrm>
              <a:custGeom>
                <a:rect b="b" l="l" r="r" t="t"/>
                <a:pathLst>
                  <a:path extrusionOk="0" h="213" w="147">
                    <a:moveTo>
                      <a:pt x="113" y="212"/>
                    </a:moveTo>
                    <a:cubicBezTo>
                      <a:pt x="112" y="212"/>
                      <a:pt x="112" y="212"/>
                      <a:pt x="112" y="212"/>
                    </a:cubicBezTo>
                    <a:cubicBezTo>
                      <a:pt x="11" y="205"/>
                      <a:pt x="11" y="205"/>
                      <a:pt x="11" y="205"/>
                    </a:cubicBezTo>
                    <a:cubicBezTo>
                      <a:pt x="6" y="205"/>
                      <a:pt x="2" y="202"/>
                      <a:pt x="1" y="198"/>
                    </a:cubicBezTo>
                    <a:cubicBezTo>
                      <a:pt x="0" y="193"/>
                      <a:pt x="2" y="189"/>
                      <a:pt x="6" y="187"/>
                    </a:cubicBezTo>
                    <a:cubicBezTo>
                      <a:pt x="48" y="163"/>
                      <a:pt x="82" y="125"/>
                      <a:pt x="104" y="81"/>
                    </a:cubicBezTo>
                    <a:cubicBezTo>
                      <a:pt x="89" y="70"/>
                      <a:pt x="82" y="47"/>
                      <a:pt x="90" y="29"/>
                    </a:cubicBezTo>
                    <a:cubicBezTo>
                      <a:pt x="98" y="10"/>
                      <a:pt x="121" y="0"/>
                      <a:pt x="139" y="7"/>
                    </a:cubicBezTo>
                    <a:cubicBezTo>
                      <a:pt x="144" y="8"/>
                      <a:pt x="146" y="13"/>
                      <a:pt x="146" y="18"/>
                    </a:cubicBezTo>
                    <a:cubicBezTo>
                      <a:pt x="134" y="85"/>
                      <a:pt x="95" y="148"/>
                      <a:pt x="42" y="187"/>
                    </a:cubicBezTo>
                    <a:cubicBezTo>
                      <a:pt x="114" y="192"/>
                      <a:pt x="114" y="192"/>
                      <a:pt x="114" y="192"/>
                    </a:cubicBezTo>
                    <a:cubicBezTo>
                      <a:pt x="119" y="192"/>
                      <a:pt x="124" y="197"/>
                      <a:pt x="123" y="202"/>
                    </a:cubicBezTo>
                    <a:cubicBezTo>
                      <a:pt x="122" y="208"/>
                      <a:pt x="118" y="212"/>
                      <a:pt x="113" y="212"/>
                    </a:cubicBezTo>
                    <a:moveTo>
                      <a:pt x="124" y="25"/>
                    </a:moveTo>
                    <a:cubicBezTo>
                      <a:pt x="117" y="26"/>
                      <a:pt x="111" y="30"/>
                      <a:pt x="108" y="37"/>
                    </a:cubicBezTo>
                    <a:cubicBezTo>
                      <a:pt x="105" y="44"/>
                      <a:pt x="107" y="55"/>
                      <a:pt x="112" y="61"/>
                    </a:cubicBezTo>
                    <a:cubicBezTo>
                      <a:pt x="117" y="49"/>
                      <a:pt x="121" y="37"/>
                      <a:pt x="124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3" name="Google Shape;513;p26"/>
            <p:cNvGrpSpPr/>
            <p:nvPr/>
          </p:nvGrpSpPr>
          <p:grpSpPr>
            <a:xfrm>
              <a:off x="-474161" y="-575678"/>
              <a:ext cx="1094323" cy="1490076"/>
              <a:chOff x="4084200" y="3439800"/>
              <a:chExt cx="508680" cy="692640"/>
            </a:xfrm>
          </p:grpSpPr>
          <p:sp>
            <p:nvSpPr>
              <p:cNvPr id="514" name="Google Shape;514;p26"/>
              <p:cNvSpPr/>
              <p:nvPr/>
            </p:nvSpPr>
            <p:spPr>
              <a:xfrm>
                <a:off x="4136040" y="4028760"/>
                <a:ext cx="66240" cy="103680"/>
              </a:xfrm>
              <a:custGeom>
                <a:rect b="b" l="l" r="r" t="t"/>
                <a:pathLst>
                  <a:path extrusionOk="0" h="288" w="184">
                    <a:moveTo>
                      <a:pt x="64" y="287"/>
                    </a:moveTo>
                    <a:cubicBezTo>
                      <a:pt x="45" y="287"/>
                      <a:pt x="27" y="281"/>
                      <a:pt x="12" y="271"/>
                    </a:cubicBezTo>
                    <a:cubicBezTo>
                      <a:pt x="7" y="268"/>
                      <a:pt x="6" y="261"/>
                      <a:pt x="9" y="257"/>
                    </a:cubicBezTo>
                    <a:cubicBezTo>
                      <a:pt x="12" y="252"/>
                      <a:pt x="19" y="250"/>
                      <a:pt x="24" y="254"/>
                    </a:cubicBezTo>
                    <a:cubicBezTo>
                      <a:pt x="47" y="270"/>
                      <a:pt x="82" y="270"/>
                      <a:pt x="111" y="252"/>
                    </a:cubicBezTo>
                    <a:cubicBezTo>
                      <a:pt x="139" y="236"/>
                      <a:pt x="155" y="210"/>
                      <a:pt x="153" y="183"/>
                    </a:cubicBezTo>
                    <a:cubicBezTo>
                      <a:pt x="151" y="151"/>
                      <a:pt x="121" y="130"/>
                      <a:pt x="94" y="123"/>
                    </a:cubicBezTo>
                    <a:cubicBezTo>
                      <a:pt x="70" y="117"/>
                      <a:pt x="37" y="119"/>
                      <a:pt x="20" y="145"/>
                    </a:cubicBezTo>
                    <a:cubicBezTo>
                      <a:pt x="17" y="150"/>
                      <a:pt x="12" y="151"/>
                      <a:pt x="7" y="150"/>
                    </a:cubicBezTo>
                    <a:cubicBezTo>
                      <a:pt x="3" y="148"/>
                      <a:pt x="0" y="143"/>
                      <a:pt x="1" y="139"/>
                    </a:cubicBezTo>
                    <a:cubicBezTo>
                      <a:pt x="7" y="101"/>
                      <a:pt x="29" y="64"/>
                      <a:pt x="61" y="38"/>
                    </a:cubicBezTo>
                    <a:cubicBezTo>
                      <a:pt x="93" y="13"/>
                      <a:pt x="134" y="0"/>
                      <a:pt x="173" y="3"/>
                    </a:cubicBezTo>
                    <a:cubicBezTo>
                      <a:pt x="178" y="4"/>
                      <a:pt x="183" y="9"/>
                      <a:pt x="182" y="14"/>
                    </a:cubicBezTo>
                    <a:cubicBezTo>
                      <a:pt x="181" y="20"/>
                      <a:pt x="176" y="24"/>
                      <a:pt x="171" y="24"/>
                    </a:cubicBezTo>
                    <a:cubicBezTo>
                      <a:pt x="113" y="19"/>
                      <a:pt x="55" y="56"/>
                      <a:pt x="31" y="109"/>
                    </a:cubicBezTo>
                    <a:cubicBezTo>
                      <a:pt x="50" y="99"/>
                      <a:pt x="75" y="97"/>
                      <a:pt x="99" y="103"/>
                    </a:cubicBezTo>
                    <a:cubicBezTo>
                      <a:pt x="134" y="112"/>
                      <a:pt x="170" y="139"/>
                      <a:pt x="174" y="181"/>
                    </a:cubicBezTo>
                    <a:cubicBezTo>
                      <a:pt x="177" y="216"/>
                      <a:pt x="157" y="250"/>
                      <a:pt x="122" y="270"/>
                    </a:cubicBezTo>
                    <a:cubicBezTo>
                      <a:pt x="103" y="281"/>
                      <a:pt x="83" y="287"/>
                      <a:pt x="64" y="28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6"/>
              <p:cNvSpPr/>
              <p:nvPr/>
            </p:nvSpPr>
            <p:spPr>
              <a:xfrm>
                <a:off x="4254840" y="4071960"/>
                <a:ext cx="58320" cy="13680"/>
              </a:xfrm>
              <a:custGeom>
                <a:rect b="b" l="l" r="r" t="t"/>
                <a:pathLst>
                  <a:path extrusionOk="0" h="38" w="162">
                    <a:moveTo>
                      <a:pt x="150" y="37"/>
                    </a:moveTo>
                    <a:cubicBezTo>
                      <a:pt x="149" y="37"/>
                      <a:pt x="149" y="37"/>
                      <a:pt x="149" y="37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1" y="10"/>
                    </a:cubicBezTo>
                    <a:cubicBezTo>
                      <a:pt x="1" y="4"/>
                      <a:pt x="6" y="0"/>
                      <a:pt x="12" y="0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7" y="17"/>
                      <a:pt x="161" y="22"/>
                      <a:pt x="160" y="27"/>
                    </a:cubicBezTo>
                    <a:cubicBezTo>
                      <a:pt x="160" y="33"/>
                      <a:pt x="155" y="37"/>
                      <a:pt x="150" y="3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6"/>
              <p:cNvSpPr/>
              <p:nvPr/>
            </p:nvSpPr>
            <p:spPr>
              <a:xfrm>
                <a:off x="4253760" y="4072320"/>
                <a:ext cx="48240" cy="32040"/>
              </a:xfrm>
              <a:custGeom>
                <a:rect b="b" l="l" r="r" t="t"/>
                <a:pathLst>
                  <a:path extrusionOk="0" h="89" w="134">
                    <a:moveTo>
                      <a:pt x="29" y="88"/>
                    </a:moveTo>
                    <a:cubicBezTo>
                      <a:pt x="24" y="88"/>
                      <a:pt x="20" y="84"/>
                      <a:pt x="19" y="80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9"/>
                      <a:pt x="4" y="3"/>
                      <a:pt x="9" y="2"/>
                    </a:cubicBezTo>
                    <a:cubicBezTo>
                      <a:pt x="15" y="0"/>
                      <a:pt x="21" y="3"/>
                      <a:pt x="22" y="9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8" y="62"/>
                      <a:pt x="133" y="66"/>
                      <a:pt x="133" y="72"/>
                    </a:cubicBezTo>
                    <a:cubicBezTo>
                      <a:pt x="133" y="78"/>
                      <a:pt x="129" y="83"/>
                      <a:pt x="123" y="83"/>
                    </a:cubicBezTo>
                    <a:cubicBezTo>
                      <a:pt x="30" y="88"/>
                      <a:pt x="30" y="88"/>
                      <a:pt x="30" y="88"/>
                    </a:cubicBezTo>
                    <a:cubicBezTo>
                      <a:pt x="29" y="88"/>
                      <a:pt x="29" y="88"/>
                      <a:pt x="29" y="8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6"/>
              <p:cNvSpPr/>
              <p:nvPr/>
            </p:nvSpPr>
            <p:spPr>
              <a:xfrm>
                <a:off x="4344840" y="4022640"/>
                <a:ext cx="68400" cy="102240"/>
              </a:xfrm>
              <a:custGeom>
                <a:rect b="b" l="l" r="r" t="t"/>
                <a:pathLst>
                  <a:path extrusionOk="0" h="284" w="190">
                    <a:moveTo>
                      <a:pt x="12" y="283"/>
                    </a:moveTo>
                    <a:cubicBezTo>
                      <a:pt x="7" y="283"/>
                      <a:pt x="3" y="280"/>
                      <a:pt x="2" y="276"/>
                    </a:cubicBezTo>
                    <a:cubicBezTo>
                      <a:pt x="0" y="270"/>
                      <a:pt x="2" y="266"/>
                      <a:pt x="7" y="263"/>
                    </a:cubicBezTo>
                    <a:cubicBezTo>
                      <a:pt x="87" y="217"/>
                      <a:pt x="134" y="116"/>
                      <a:pt x="119" y="25"/>
                    </a:cubicBezTo>
                    <a:cubicBezTo>
                      <a:pt x="101" y="35"/>
                      <a:pt x="86" y="53"/>
                      <a:pt x="81" y="74"/>
                    </a:cubicBezTo>
                    <a:cubicBezTo>
                      <a:pt x="79" y="80"/>
                      <a:pt x="73" y="83"/>
                      <a:pt x="68" y="82"/>
                    </a:cubicBezTo>
                    <a:cubicBezTo>
                      <a:pt x="62" y="80"/>
                      <a:pt x="59" y="75"/>
                      <a:pt x="60" y="69"/>
                    </a:cubicBezTo>
                    <a:cubicBezTo>
                      <a:pt x="68" y="37"/>
                      <a:pt x="93" y="10"/>
                      <a:pt x="124" y="1"/>
                    </a:cubicBezTo>
                    <a:cubicBezTo>
                      <a:pt x="127" y="0"/>
                      <a:pt x="130" y="0"/>
                      <a:pt x="132" y="1"/>
                    </a:cubicBezTo>
                    <a:cubicBezTo>
                      <a:pt x="135" y="2"/>
                      <a:pt x="137" y="5"/>
                      <a:pt x="137" y="8"/>
                    </a:cubicBezTo>
                    <a:cubicBezTo>
                      <a:pt x="149" y="58"/>
                      <a:pt x="143" y="114"/>
                      <a:pt x="121" y="164"/>
                    </a:cubicBezTo>
                    <a:cubicBezTo>
                      <a:pt x="105" y="201"/>
                      <a:pt x="80" y="233"/>
                      <a:pt x="51" y="257"/>
                    </a:cubicBezTo>
                    <a:cubicBezTo>
                      <a:pt x="176" y="245"/>
                      <a:pt x="176" y="245"/>
                      <a:pt x="176" y="245"/>
                    </a:cubicBezTo>
                    <a:cubicBezTo>
                      <a:pt x="182" y="245"/>
                      <a:pt x="187" y="249"/>
                      <a:pt x="188" y="255"/>
                    </a:cubicBezTo>
                    <a:cubicBezTo>
                      <a:pt x="189" y="260"/>
                      <a:pt x="184" y="266"/>
                      <a:pt x="179" y="266"/>
                    </a:cubicBezTo>
                    <a:cubicBezTo>
                      <a:pt x="13" y="283"/>
                      <a:pt x="13" y="283"/>
                      <a:pt x="13" y="283"/>
                    </a:cubicBezTo>
                    <a:lnTo>
                      <a:pt x="12" y="283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6"/>
              <p:cNvSpPr/>
              <p:nvPr/>
            </p:nvSpPr>
            <p:spPr>
              <a:xfrm>
                <a:off x="4449240" y="4000320"/>
                <a:ext cx="7920" cy="129600"/>
              </a:xfrm>
              <a:custGeom>
                <a:rect b="b" l="l" r="r" t="t"/>
                <a:pathLst>
                  <a:path extrusionOk="0" h="360" w="22">
                    <a:moveTo>
                      <a:pt x="10" y="359"/>
                    </a:moveTo>
                    <a:cubicBezTo>
                      <a:pt x="5" y="359"/>
                      <a:pt x="0" y="354"/>
                      <a:pt x="0" y="34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1" y="4"/>
                      <a:pt x="21" y="10"/>
                    </a:cubicBezTo>
                    <a:cubicBezTo>
                      <a:pt x="21" y="349"/>
                      <a:pt x="21" y="349"/>
                      <a:pt x="21" y="349"/>
                    </a:cubicBezTo>
                    <a:cubicBezTo>
                      <a:pt x="21" y="354"/>
                      <a:pt x="16" y="359"/>
                      <a:pt x="10" y="35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6"/>
              <p:cNvSpPr/>
              <p:nvPr/>
            </p:nvSpPr>
            <p:spPr>
              <a:xfrm>
                <a:off x="4466880" y="4016520"/>
                <a:ext cx="20160" cy="91080"/>
              </a:xfrm>
              <a:custGeom>
                <a:rect b="b" l="l" r="r" t="t"/>
                <a:pathLst>
                  <a:path extrusionOk="0" h="253" w="56">
                    <a:moveTo>
                      <a:pt x="44" y="252"/>
                    </a:moveTo>
                    <a:cubicBezTo>
                      <a:pt x="38" y="252"/>
                      <a:pt x="34" y="248"/>
                      <a:pt x="33" y="24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7"/>
                      <a:pt x="4" y="1"/>
                      <a:pt x="10" y="1"/>
                    </a:cubicBezTo>
                    <a:cubicBezTo>
                      <a:pt x="15" y="0"/>
                      <a:pt x="20" y="4"/>
                      <a:pt x="21" y="9"/>
                    </a:cubicBezTo>
                    <a:cubicBezTo>
                      <a:pt x="53" y="240"/>
                      <a:pt x="53" y="240"/>
                      <a:pt x="53" y="240"/>
                    </a:cubicBezTo>
                    <a:cubicBezTo>
                      <a:pt x="55" y="245"/>
                      <a:pt x="51" y="251"/>
                      <a:pt x="45" y="252"/>
                    </a:cubicBezTo>
                    <a:cubicBezTo>
                      <a:pt x="44" y="252"/>
                      <a:pt x="44" y="252"/>
                      <a:pt x="44" y="25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6"/>
              <p:cNvSpPr/>
              <p:nvPr/>
            </p:nvSpPr>
            <p:spPr>
              <a:xfrm>
                <a:off x="4426560" y="3984120"/>
                <a:ext cx="85680" cy="41040"/>
              </a:xfrm>
              <a:custGeom>
                <a:rect b="b" l="l" r="r" t="t"/>
                <a:pathLst>
                  <a:path extrusionOk="0" h="114" w="238">
                    <a:moveTo>
                      <a:pt x="11" y="113"/>
                    </a:moveTo>
                    <a:cubicBezTo>
                      <a:pt x="9" y="113"/>
                      <a:pt x="7" y="112"/>
                      <a:pt x="4" y="110"/>
                    </a:cubicBezTo>
                    <a:cubicBezTo>
                      <a:pt x="0" y="107"/>
                      <a:pt x="0" y="100"/>
                      <a:pt x="3" y="96"/>
                    </a:cubicBezTo>
                    <a:cubicBezTo>
                      <a:pt x="56" y="32"/>
                      <a:pt x="146" y="0"/>
                      <a:pt x="228" y="17"/>
                    </a:cubicBezTo>
                    <a:cubicBezTo>
                      <a:pt x="234" y="18"/>
                      <a:pt x="237" y="23"/>
                      <a:pt x="236" y="29"/>
                    </a:cubicBezTo>
                    <a:cubicBezTo>
                      <a:pt x="235" y="35"/>
                      <a:pt x="230" y="38"/>
                      <a:pt x="224" y="37"/>
                    </a:cubicBezTo>
                    <a:cubicBezTo>
                      <a:pt x="150" y="22"/>
                      <a:pt x="68" y="51"/>
                      <a:pt x="19" y="109"/>
                    </a:cubicBezTo>
                    <a:cubicBezTo>
                      <a:pt x="17" y="111"/>
                      <a:pt x="14" y="113"/>
                      <a:pt x="11" y="1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6"/>
              <p:cNvSpPr/>
              <p:nvPr/>
            </p:nvSpPr>
            <p:spPr>
              <a:xfrm>
                <a:off x="4532400" y="4011480"/>
                <a:ext cx="7920" cy="101520"/>
              </a:xfrm>
              <a:custGeom>
                <a:rect b="b" l="l" r="r" t="t"/>
                <a:pathLst>
                  <a:path extrusionOk="0" h="282" w="22">
                    <a:moveTo>
                      <a:pt x="10" y="281"/>
                    </a:moveTo>
                    <a:cubicBezTo>
                      <a:pt x="4" y="281"/>
                      <a:pt x="0" y="277"/>
                      <a:pt x="0" y="27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6" y="0"/>
                      <a:pt x="21" y="4"/>
                      <a:pt x="21" y="10"/>
                    </a:cubicBezTo>
                    <a:cubicBezTo>
                      <a:pt x="21" y="271"/>
                      <a:pt x="21" y="271"/>
                      <a:pt x="21" y="271"/>
                    </a:cubicBezTo>
                    <a:cubicBezTo>
                      <a:pt x="21" y="277"/>
                      <a:pt x="16" y="281"/>
                      <a:pt x="10" y="28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6"/>
              <p:cNvSpPr/>
              <p:nvPr/>
            </p:nvSpPr>
            <p:spPr>
              <a:xfrm>
                <a:off x="4537440" y="4008960"/>
                <a:ext cx="54720" cy="75960"/>
              </a:xfrm>
              <a:custGeom>
                <a:rect b="b" l="l" r="r" t="t"/>
                <a:pathLst>
                  <a:path extrusionOk="0" h="211" w="152">
                    <a:moveTo>
                      <a:pt x="102" y="210"/>
                    </a:moveTo>
                    <a:cubicBezTo>
                      <a:pt x="83" y="210"/>
                      <a:pt x="64" y="203"/>
                      <a:pt x="50" y="190"/>
                    </a:cubicBezTo>
                    <a:cubicBezTo>
                      <a:pt x="25" y="166"/>
                      <a:pt x="17" y="130"/>
                      <a:pt x="10" y="102"/>
                    </a:cubicBezTo>
                    <a:cubicBezTo>
                      <a:pt x="9" y="98"/>
                      <a:pt x="10" y="94"/>
                      <a:pt x="13" y="92"/>
                    </a:cubicBezTo>
                    <a:cubicBezTo>
                      <a:pt x="16" y="89"/>
                      <a:pt x="19" y="89"/>
                      <a:pt x="24" y="90"/>
                    </a:cubicBezTo>
                    <a:cubicBezTo>
                      <a:pt x="33" y="93"/>
                      <a:pt x="45" y="90"/>
                      <a:pt x="55" y="83"/>
                    </a:cubicBezTo>
                    <a:cubicBezTo>
                      <a:pt x="65" y="75"/>
                      <a:pt x="70" y="64"/>
                      <a:pt x="69" y="54"/>
                    </a:cubicBezTo>
                    <a:cubicBezTo>
                      <a:pt x="68" y="42"/>
                      <a:pt x="60" y="33"/>
                      <a:pt x="49" y="27"/>
                    </a:cubicBezTo>
                    <a:cubicBezTo>
                      <a:pt x="38" y="22"/>
                      <a:pt x="26" y="22"/>
                      <a:pt x="17" y="27"/>
                    </a:cubicBezTo>
                    <a:cubicBezTo>
                      <a:pt x="12" y="30"/>
                      <a:pt x="5" y="29"/>
                      <a:pt x="3" y="23"/>
                    </a:cubicBezTo>
                    <a:cubicBezTo>
                      <a:pt x="0" y="19"/>
                      <a:pt x="1" y="12"/>
                      <a:pt x="6" y="9"/>
                    </a:cubicBezTo>
                    <a:cubicBezTo>
                      <a:pt x="21" y="0"/>
                      <a:pt x="41" y="0"/>
                      <a:pt x="58" y="9"/>
                    </a:cubicBezTo>
                    <a:cubicBezTo>
                      <a:pt x="77" y="17"/>
                      <a:pt x="88" y="34"/>
                      <a:pt x="90" y="51"/>
                    </a:cubicBezTo>
                    <a:cubicBezTo>
                      <a:pt x="92" y="69"/>
                      <a:pt x="84" y="87"/>
                      <a:pt x="68" y="99"/>
                    </a:cubicBezTo>
                    <a:cubicBezTo>
                      <a:pt x="58" y="107"/>
                      <a:pt x="46" y="112"/>
                      <a:pt x="34" y="112"/>
                    </a:cubicBezTo>
                    <a:cubicBezTo>
                      <a:pt x="40" y="134"/>
                      <a:pt x="48" y="159"/>
                      <a:pt x="65" y="175"/>
                    </a:cubicBezTo>
                    <a:cubicBezTo>
                      <a:pt x="75" y="185"/>
                      <a:pt x="92" y="191"/>
                      <a:pt x="107" y="189"/>
                    </a:cubicBezTo>
                    <a:cubicBezTo>
                      <a:pt x="114" y="189"/>
                      <a:pt x="124" y="186"/>
                      <a:pt x="130" y="176"/>
                    </a:cubicBezTo>
                    <a:cubicBezTo>
                      <a:pt x="134" y="172"/>
                      <a:pt x="140" y="171"/>
                      <a:pt x="145" y="174"/>
                    </a:cubicBezTo>
                    <a:cubicBezTo>
                      <a:pt x="149" y="177"/>
                      <a:pt x="151" y="183"/>
                      <a:pt x="148" y="189"/>
                    </a:cubicBezTo>
                    <a:cubicBezTo>
                      <a:pt x="139" y="201"/>
                      <a:pt x="125" y="208"/>
                      <a:pt x="109" y="210"/>
                    </a:cubicBezTo>
                    <a:cubicBezTo>
                      <a:pt x="106" y="210"/>
                      <a:pt x="104" y="210"/>
                      <a:pt x="102" y="21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4096440" y="3443040"/>
                <a:ext cx="496440" cy="496440"/>
              </a:xfrm>
              <a:custGeom>
                <a:rect b="b" l="l" r="r" t="t"/>
                <a:pathLst>
                  <a:path extrusionOk="0" h="1379" w="1379">
                    <a:moveTo>
                      <a:pt x="689" y="1378"/>
                    </a:moveTo>
                    <a:cubicBezTo>
                      <a:pt x="505" y="1378"/>
                      <a:pt x="332" y="1306"/>
                      <a:pt x="201" y="1176"/>
                    </a:cubicBezTo>
                    <a:cubicBezTo>
                      <a:pt x="72" y="1046"/>
                      <a:pt x="0" y="873"/>
                      <a:pt x="0" y="689"/>
                    </a:cubicBezTo>
                    <a:cubicBezTo>
                      <a:pt x="0" y="505"/>
                      <a:pt x="72" y="332"/>
                      <a:pt x="201" y="202"/>
                    </a:cubicBezTo>
                    <a:cubicBezTo>
                      <a:pt x="332" y="72"/>
                      <a:pt x="505" y="0"/>
                      <a:pt x="689" y="0"/>
                    </a:cubicBezTo>
                    <a:cubicBezTo>
                      <a:pt x="873" y="0"/>
                      <a:pt x="1046" y="72"/>
                      <a:pt x="1176" y="202"/>
                    </a:cubicBezTo>
                    <a:cubicBezTo>
                      <a:pt x="1306" y="332"/>
                      <a:pt x="1378" y="505"/>
                      <a:pt x="1378" y="689"/>
                    </a:cubicBezTo>
                    <a:cubicBezTo>
                      <a:pt x="1378" y="873"/>
                      <a:pt x="1306" y="1046"/>
                      <a:pt x="1176" y="1176"/>
                    </a:cubicBezTo>
                    <a:cubicBezTo>
                      <a:pt x="1046" y="1306"/>
                      <a:pt x="873" y="1378"/>
                      <a:pt x="689" y="1378"/>
                    </a:cubicBezTo>
                    <a:moveTo>
                      <a:pt x="689" y="20"/>
                    </a:moveTo>
                    <a:cubicBezTo>
                      <a:pt x="320" y="20"/>
                      <a:pt x="20" y="320"/>
                      <a:pt x="20" y="689"/>
                    </a:cubicBezTo>
                    <a:cubicBezTo>
                      <a:pt x="20" y="1058"/>
                      <a:pt x="320" y="1357"/>
                      <a:pt x="689" y="1357"/>
                    </a:cubicBezTo>
                    <a:cubicBezTo>
                      <a:pt x="1057" y="1357"/>
                      <a:pt x="1357" y="1058"/>
                      <a:pt x="1357" y="689"/>
                    </a:cubicBezTo>
                    <a:cubicBezTo>
                      <a:pt x="1357" y="320"/>
                      <a:pt x="1057" y="20"/>
                      <a:pt x="689" y="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6"/>
              <p:cNvSpPr/>
              <p:nvPr/>
            </p:nvSpPr>
            <p:spPr>
              <a:xfrm>
                <a:off x="4084200" y="3439800"/>
                <a:ext cx="146160" cy="137520"/>
              </a:xfrm>
              <a:custGeom>
                <a:rect b="b" l="l" r="r" t="t"/>
                <a:pathLst>
                  <a:path extrusionOk="0" h="382" w="406">
                    <a:moveTo>
                      <a:pt x="12" y="381"/>
                    </a:moveTo>
                    <a:cubicBezTo>
                      <a:pt x="10" y="381"/>
                      <a:pt x="8" y="380"/>
                      <a:pt x="7" y="380"/>
                    </a:cubicBezTo>
                    <a:cubicBezTo>
                      <a:pt x="2" y="377"/>
                      <a:pt x="0" y="371"/>
                      <a:pt x="3" y="366"/>
                    </a:cubicBezTo>
                    <a:cubicBezTo>
                      <a:pt x="40" y="294"/>
                      <a:pt x="89" y="228"/>
                      <a:pt x="149" y="171"/>
                    </a:cubicBezTo>
                    <a:cubicBezTo>
                      <a:pt x="195" y="127"/>
                      <a:pt x="245" y="90"/>
                      <a:pt x="300" y="60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58" y="65"/>
                      <a:pt x="253" y="62"/>
                      <a:pt x="251" y="58"/>
                    </a:cubicBezTo>
                    <a:cubicBezTo>
                      <a:pt x="250" y="54"/>
                      <a:pt x="252" y="49"/>
                      <a:pt x="255" y="46"/>
                    </a:cubicBezTo>
                    <a:cubicBezTo>
                      <a:pt x="297" y="19"/>
                      <a:pt x="345" y="3"/>
                      <a:pt x="394" y="0"/>
                    </a:cubicBezTo>
                    <a:cubicBezTo>
                      <a:pt x="398" y="0"/>
                      <a:pt x="402" y="3"/>
                      <a:pt x="403" y="6"/>
                    </a:cubicBezTo>
                    <a:cubicBezTo>
                      <a:pt x="405" y="10"/>
                      <a:pt x="405" y="14"/>
                      <a:pt x="402" y="18"/>
                    </a:cubicBezTo>
                    <a:cubicBezTo>
                      <a:pt x="301" y="119"/>
                      <a:pt x="301" y="119"/>
                      <a:pt x="301" y="119"/>
                    </a:cubicBezTo>
                    <a:cubicBezTo>
                      <a:pt x="297" y="123"/>
                      <a:pt x="291" y="123"/>
                      <a:pt x="287" y="119"/>
                    </a:cubicBezTo>
                    <a:cubicBezTo>
                      <a:pt x="283" y="115"/>
                      <a:pt x="283" y="109"/>
                      <a:pt x="287" y="105"/>
                    </a:cubicBezTo>
                    <a:cubicBezTo>
                      <a:pt x="318" y="73"/>
                      <a:pt x="318" y="73"/>
                      <a:pt x="318" y="73"/>
                    </a:cubicBezTo>
                    <a:cubicBezTo>
                      <a:pt x="191" y="141"/>
                      <a:pt x="86" y="246"/>
                      <a:pt x="21" y="375"/>
                    </a:cubicBezTo>
                    <a:cubicBezTo>
                      <a:pt x="19" y="379"/>
                      <a:pt x="15" y="381"/>
                      <a:pt x="12" y="381"/>
                    </a:cubicBezTo>
                    <a:moveTo>
                      <a:pt x="367" y="24"/>
                    </a:moveTo>
                    <a:cubicBezTo>
                      <a:pt x="349" y="27"/>
                      <a:pt x="332" y="32"/>
                      <a:pt x="315" y="38"/>
                    </a:cubicBezTo>
                    <a:cubicBezTo>
                      <a:pt x="355" y="34"/>
                      <a:pt x="355" y="34"/>
                      <a:pt x="355" y="34"/>
                    </a:cubicBezTo>
                    <a:cubicBezTo>
                      <a:pt x="355" y="34"/>
                      <a:pt x="356" y="34"/>
                      <a:pt x="357" y="34"/>
                    </a:cubicBezTo>
                    <a:lnTo>
                      <a:pt x="367" y="24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6"/>
              <p:cNvSpPr/>
              <p:nvPr/>
            </p:nvSpPr>
            <p:spPr>
              <a:xfrm>
                <a:off x="4344480" y="3673080"/>
                <a:ext cx="31680" cy="23760"/>
              </a:xfrm>
              <a:custGeom>
                <a:rect b="b" l="l" r="r" t="t"/>
                <a:pathLst>
                  <a:path extrusionOk="0" h="66" w="88">
                    <a:moveTo>
                      <a:pt x="51" y="65"/>
                    </a:moveTo>
                    <a:cubicBezTo>
                      <a:pt x="47" y="65"/>
                      <a:pt x="43" y="62"/>
                      <a:pt x="42" y="58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9" y="62"/>
                      <a:pt x="5" y="61"/>
                      <a:pt x="4" y="59"/>
                    </a:cubicBezTo>
                    <a:cubicBezTo>
                      <a:pt x="1" y="57"/>
                      <a:pt x="0" y="54"/>
                      <a:pt x="0" y="51"/>
                    </a:cubicBezTo>
                    <a:cubicBezTo>
                      <a:pt x="1" y="35"/>
                      <a:pt x="12" y="19"/>
                      <a:pt x="28" y="10"/>
                    </a:cubicBezTo>
                    <a:cubicBezTo>
                      <a:pt x="43" y="1"/>
                      <a:pt x="61" y="0"/>
                      <a:pt x="77" y="7"/>
                    </a:cubicBezTo>
                    <a:cubicBezTo>
                      <a:pt x="78" y="8"/>
                      <a:pt x="79" y="9"/>
                      <a:pt x="81" y="11"/>
                    </a:cubicBezTo>
                    <a:cubicBezTo>
                      <a:pt x="87" y="21"/>
                      <a:pt x="87" y="34"/>
                      <a:pt x="81" y="46"/>
                    </a:cubicBezTo>
                    <a:cubicBezTo>
                      <a:pt x="75" y="57"/>
                      <a:pt x="64" y="65"/>
                      <a:pt x="52" y="65"/>
                    </a:cubicBezTo>
                    <a:cubicBezTo>
                      <a:pt x="51" y="65"/>
                      <a:pt x="51" y="65"/>
                      <a:pt x="51" y="65"/>
                    </a:cubicBezTo>
                    <a:moveTo>
                      <a:pt x="56" y="22"/>
                    </a:moveTo>
                    <a:cubicBezTo>
                      <a:pt x="50" y="22"/>
                      <a:pt x="43" y="24"/>
                      <a:pt x="37" y="28"/>
                    </a:cubicBezTo>
                    <a:cubicBezTo>
                      <a:pt x="32" y="30"/>
                      <a:pt x="28" y="35"/>
                      <a:pt x="25" y="40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8" y="35"/>
                      <a:pt x="60" y="36"/>
                      <a:pt x="63" y="37"/>
                    </a:cubicBezTo>
                    <a:lnTo>
                      <a:pt x="63" y="36"/>
                    </a:lnTo>
                    <a:cubicBezTo>
                      <a:pt x="65" y="33"/>
                      <a:pt x="66" y="28"/>
                      <a:pt x="65" y="24"/>
                    </a:cubicBezTo>
                    <a:cubicBezTo>
                      <a:pt x="62" y="23"/>
                      <a:pt x="58" y="22"/>
                      <a:pt x="56" y="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6"/>
              <p:cNvSpPr/>
              <p:nvPr/>
            </p:nvSpPr>
            <p:spPr>
              <a:xfrm>
                <a:off x="4390200" y="3670920"/>
                <a:ext cx="172440" cy="20880"/>
              </a:xfrm>
              <a:custGeom>
                <a:rect b="b" l="l" r="r" t="t"/>
                <a:pathLst>
                  <a:path extrusionOk="0" h="58" w="479">
                    <a:moveTo>
                      <a:pt x="11" y="57"/>
                    </a:moveTo>
                    <a:cubicBezTo>
                      <a:pt x="6" y="57"/>
                      <a:pt x="2" y="53"/>
                      <a:pt x="1" y="49"/>
                    </a:cubicBezTo>
                    <a:cubicBezTo>
                      <a:pt x="0" y="43"/>
                      <a:pt x="4" y="38"/>
                      <a:pt x="9" y="37"/>
                    </a:cubicBezTo>
                    <a:cubicBezTo>
                      <a:pt x="160" y="10"/>
                      <a:pt x="314" y="0"/>
                      <a:pt x="468" y="10"/>
                    </a:cubicBezTo>
                    <a:cubicBezTo>
                      <a:pt x="473" y="10"/>
                      <a:pt x="478" y="15"/>
                      <a:pt x="477" y="21"/>
                    </a:cubicBezTo>
                    <a:cubicBezTo>
                      <a:pt x="476" y="26"/>
                      <a:pt x="472" y="30"/>
                      <a:pt x="466" y="30"/>
                    </a:cubicBezTo>
                    <a:cubicBezTo>
                      <a:pt x="315" y="21"/>
                      <a:pt x="162" y="30"/>
                      <a:pt x="13" y="57"/>
                    </a:cubicBezTo>
                    <a:cubicBezTo>
                      <a:pt x="13" y="57"/>
                      <a:pt x="12" y="57"/>
                      <a:pt x="11" y="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6"/>
              <p:cNvSpPr/>
              <p:nvPr/>
            </p:nvSpPr>
            <p:spPr>
              <a:xfrm>
                <a:off x="4520880" y="3657240"/>
                <a:ext cx="45360" cy="51480"/>
              </a:xfrm>
              <a:custGeom>
                <a:rect b="b" l="l" r="r" t="t"/>
                <a:pathLst>
                  <a:path extrusionOk="0" h="143" w="126">
                    <a:moveTo>
                      <a:pt x="29" y="142"/>
                    </a:moveTo>
                    <a:cubicBezTo>
                      <a:pt x="28" y="142"/>
                      <a:pt x="27" y="142"/>
                      <a:pt x="25" y="141"/>
                    </a:cubicBezTo>
                    <a:cubicBezTo>
                      <a:pt x="20" y="139"/>
                      <a:pt x="18" y="133"/>
                      <a:pt x="21" y="127"/>
                    </a:cubicBezTo>
                    <a:cubicBezTo>
                      <a:pt x="37" y="95"/>
                      <a:pt x="62" y="65"/>
                      <a:pt x="91" y="43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3" y="20"/>
                      <a:pt x="0" y="14"/>
                      <a:pt x="1" y="9"/>
                    </a:cubicBezTo>
                    <a:cubicBezTo>
                      <a:pt x="3" y="3"/>
                      <a:pt x="8" y="0"/>
                      <a:pt x="14" y="2"/>
                    </a:cubicBezTo>
                    <a:cubicBezTo>
                      <a:pt x="117" y="29"/>
                      <a:pt x="117" y="29"/>
                      <a:pt x="117" y="29"/>
                    </a:cubicBezTo>
                    <a:cubicBezTo>
                      <a:pt x="121" y="30"/>
                      <a:pt x="124" y="34"/>
                      <a:pt x="124" y="38"/>
                    </a:cubicBezTo>
                    <a:cubicBezTo>
                      <a:pt x="125" y="41"/>
                      <a:pt x="123" y="45"/>
                      <a:pt x="120" y="48"/>
                    </a:cubicBezTo>
                    <a:cubicBezTo>
                      <a:pt x="85" y="69"/>
                      <a:pt x="56" y="100"/>
                      <a:pt x="39" y="137"/>
                    </a:cubicBezTo>
                    <a:cubicBezTo>
                      <a:pt x="37" y="140"/>
                      <a:pt x="34" y="142"/>
                      <a:pt x="29" y="14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26"/>
            <p:cNvGrpSpPr/>
            <p:nvPr/>
          </p:nvGrpSpPr>
          <p:grpSpPr>
            <a:xfrm>
              <a:off x="128496" y="4759715"/>
              <a:ext cx="1169447" cy="374068"/>
              <a:chOff x="1605960" y="528480"/>
              <a:chExt cx="543600" cy="173880"/>
            </a:xfrm>
          </p:grpSpPr>
          <p:sp>
            <p:nvSpPr>
              <p:cNvPr id="529" name="Google Shape;529;p26"/>
              <p:cNvSpPr/>
              <p:nvPr/>
            </p:nvSpPr>
            <p:spPr>
              <a:xfrm>
                <a:off x="1732680" y="531720"/>
                <a:ext cx="416880" cy="128880"/>
              </a:xfrm>
              <a:custGeom>
                <a:rect b="b" l="l" r="r" t="t"/>
                <a:pathLst>
                  <a:path extrusionOk="0" h="358" w="1158">
                    <a:moveTo>
                      <a:pt x="124" y="357"/>
                    </a:moveTo>
                    <a:cubicBezTo>
                      <a:pt x="119" y="357"/>
                      <a:pt x="115" y="353"/>
                      <a:pt x="114" y="349"/>
                    </a:cubicBezTo>
                    <a:cubicBezTo>
                      <a:pt x="106" y="268"/>
                      <a:pt x="65" y="192"/>
                      <a:pt x="4" y="140"/>
                    </a:cubicBezTo>
                    <a:cubicBezTo>
                      <a:pt x="0" y="135"/>
                      <a:pt x="0" y="129"/>
                      <a:pt x="4" y="125"/>
                    </a:cubicBezTo>
                    <a:cubicBezTo>
                      <a:pt x="7" y="121"/>
                      <a:pt x="14" y="120"/>
                      <a:pt x="18" y="124"/>
                    </a:cubicBezTo>
                    <a:cubicBezTo>
                      <a:pt x="64" y="164"/>
                      <a:pt x="99" y="218"/>
                      <a:pt x="119" y="276"/>
                    </a:cubicBezTo>
                    <a:cubicBezTo>
                      <a:pt x="136" y="23"/>
                      <a:pt x="136" y="23"/>
                      <a:pt x="136" y="23"/>
                    </a:cubicBezTo>
                    <a:cubicBezTo>
                      <a:pt x="136" y="18"/>
                      <a:pt x="141" y="14"/>
                      <a:pt x="146" y="14"/>
                    </a:cubicBezTo>
                    <a:cubicBezTo>
                      <a:pt x="1145" y="0"/>
                      <a:pt x="1145" y="0"/>
                      <a:pt x="1145" y="0"/>
                    </a:cubicBezTo>
                    <a:cubicBezTo>
                      <a:pt x="1148" y="0"/>
                      <a:pt x="1150" y="1"/>
                      <a:pt x="1152" y="3"/>
                    </a:cubicBezTo>
                    <a:cubicBezTo>
                      <a:pt x="1154" y="5"/>
                      <a:pt x="1155" y="7"/>
                      <a:pt x="1156" y="10"/>
                    </a:cubicBezTo>
                    <a:cubicBezTo>
                      <a:pt x="1157" y="167"/>
                      <a:pt x="1157" y="167"/>
                      <a:pt x="1157" y="167"/>
                    </a:cubicBezTo>
                    <a:cubicBezTo>
                      <a:pt x="1157" y="173"/>
                      <a:pt x="1152" y="178"/>
                      <a:pt x="1146" y="178"/>
                    </a:cubicBezTo>
                    <a:cubicBezTo>
                      <a:pt x="1141" y="178"/>
                      <a:pt x="1136" y="173"/>
                      <a:pt x="1136" y="167"/>
                    </a:cubicBezTo>
                    <a:cubicBezTo>
                      <a:pt x="1135" y="20"/>
                      <a:pt x="1135" y="20"/>
                      <a:pt x="1135" y="20"/>
                    </a:cubicBezTo>
                    <a:cubicBezTo>
                      <a:pt x="155" y="33"/>
                      <a:pt x="155" y="33"/>
                      <a:pt x="155" y="33"/>
                    </a:cubicBezTo>
                    <a:cubicBezTo>
                      <a:pt x="134" y="348"/>
                      <a:pt x="134" y="348"/>
                      <a:pt x="134" y="348"/>
                    </a:cubicBezTo>
                    <a:cubicBezTo>
                      <a:pt x="134" y="353"/>
                      <a:pt x="129" y="357"/>
                      <a:pt x="124" y="3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6"/>
              <p:cNvSpPr/>
              <p:nvPr/>
            </p:nvSpPr>
            <p:spPr>
              <a:xfrm>
                <a:off x="1605960" y="528480"/>
                <a:ext cx="128160" cy="121680"/>
              </a:xfrm>
              <a:custGeom>
                <a:rect b="b" l="l" r="r" t="t"/>
                <a:pathLst>
                  <a:path extrusionOk="0" h="338" w="356">
                    <a:moveTo>
                      <a:pt x="53" y="337"/>
                    </a:moveTo>
                    <a:cubicBezTo>
                      <a:pt x="49" y="337"/>
                      <a:pt x="46" y="334"/>
                      <a:pt x="44" y="331"/>
                    </a:cubicBezTo>
                    <a:cubicBezTo>
                      <a:pt x="42" y="327"/>
                      <a:pt x="44" y="323"/>
                      <a:pt x="46" y="320"/>
                    </a:cubicBezTo>
                    <a:cubicBezTo>
                      <a:pt x="118" y="241"/>
                      <a:pt x="148" y="128"/>
                      <a:pt x="128" y="23"/>
                    </a:cubicBezTo>
                    <a:cubicBezTo>
                      <a:pt x="84" y="38"/>
                      <a:pt x="45" y="69"/>
                      <a:pt x="21" y="109"/>
                    </a:cubicBezTo>
                    <a:cubicBezTo>
                      <a:pt x="18" y="114"/>
                      <a:pt x="11" y="115"/>
                      <a:pt x="7" y="112"/>
                    </a:cubicBezTo>
                    <a:cubicBezTo>
                      <a:pt x="2" y="109"/>
                      <a:pt x="0" y="103"/>
                      <a:pt x="3" y="98"/>
                    </a:cubicBezTo>
                    <a:cubicBezTo>
                      <a:pt x="32" y="51"/>
                      <a:pt x="80" y="16"/>
                      <a:pt x="133" y="1"/>
                    </a:cubicBezTo>
                    <a:cubicBezTo>
                      <a:pt x="135" y="0"/>
                      <a:pt x="138" y="1"/>
                      <a:pt x="140" y="2"/>
                    </a:cubicBezTo>
                    <a:cubicBezTo>
                      <a:pt x="143" y="3"/>
                      <a:pt x="144" y="5"/>
                      <a:pt x="145" y="8"/>
                    </a:cubicBezTo>
                    <a:cubicBezTo>
                      <a:pt x="170" y="115"/>
                      <a:pt x="143" y="231"/>
                      <a:pt x="76" y="316"/>
                    </a:cubicBezTo>
                    <a:cubicBezTo>
                      <a:pt x="345" y="315"/>
                      <a:pt x="345" y="315"/>
                      <a:pt x="345" y="315"/>
                    </a:cubicBezTo>
                    <a:cubicBezTo>
                      <a:pt x="350" y="315"/>
                      <a:pt x="355" y="320"/>
                      <a:pt x="355" y="326"/>
                    </a:cubicBezTo>
                    <a:cubicBezTo>
                      <a:pt x="355" y="331"/>
                      <a:pt x="350" y="336"/>
                      <a:pt x="345" y="336"/>
                    </a:cubicBezTo>
                    <a:cubicBezTo>
                      <a:pt x="53" y="337"/>
                      <a:pt x="53" y="337"/>
                      <a:pt x="53" y="33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6"/>
              <p:cNvSpPr/>
              <p:nvPr/>
            </p:nvSpPr>
            <p:spPr>
              <a:xfrm>
                <a:off x="1826640" y="581400"/>
                <a:ext cx="48600" cy="120960"/>
              </a:xfrm>
              <a:custGeom>
                <a:rect b="b" l="l" r="r" t="t"/>
                <a:pathLst>
                  <a:path extrusionOk="0" h="336" w="135">
                    <a:moveTo>
                      <a:pt x="99" y="335"/>
                    </a:moveTo>
                    <a:cubicBezTo>
                      <a:pt x="98" y="335"/>
                      <a:pt x="98" y="335"/>
                      <a:pt x="98" y="335"/>
                    </a:cubicBezTo>
                    <a:cubicBezTo>
                      <a:pt x="71" y="335"/>
                      <a:pt x="45" y="317"/>
                      <a:pt x="31" y="288"/>
                    </a:cubicBezTo>
                    <a:cubicBezTo>
                      <a:pt x="18" y="259"/>
                      <a:pt x="20" y="228"/>
                      <a:pt x="37" y="207"/>
                    </a:cubicBezTo>
                    <a:cubicBezTo>
                      <a:pt x="41" y="202"/>
                      <a:pt x="47" y="201"/>
                      <a:pt x="51" y="205"/>
                    </a:cubicBezTo>
                    <a:cubicBezTo>
                      <a:pt x="56" y="208"/>
                      <a:pt x="57" y="215"/>
                      <a:pt x="53" y="219"/>
                    </a:cubicBezTo>
                    <a:cubicBezTo>
                      <a:pt x="38" y="237"/>
                      <a:pt x="42" y="263"/>
                      <a:pt x="50" y="279"/>
                    </a:cubicBezTo>
                    <a:cubicBezTo>
                      <a:pt x="57" y="294"/>
                      <a:pt x="70" y="310"/>
                      <a:pt x="89" y="314"/>
                    </a:cubicBezTo>
                    <a:cubicBezTo>
                      <a:pt x="102" y="141"/>
                      <a:pt x="102" y="141"/>
                      <a:pt x="102" y="141"/>
                    </a:cubicBezTo>
                    <a:cubicBezTo>
                      <a:pt x="101" y="141"/>
                      <a:pt x="100" y="142"/>
                      <a:pt x="100" y="143"/>
                    </a:cubicBezTo>
                    <a:cubicBezTo>
                      <a:pt x="73" y="168"/>
                      <a:pt x="37" y="177"/>
                      <a:pt x="7" y="166"/>
                    </a:cubicBezTo>
                    <a:cubicBezTo>
                      <a:pt x="2" y="165"/>
                      <a:pt x="0" y="160"/>
                      <a:pt x="0" y="155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4"/>
                      <a:pt x="19" y="0"/>
                      <a:pt x="25" y="0"/>
                    </a:cubicBezTo>
                    <a:cubicBezTo>
                      <a:pt x="30" y="1"/>
                      <a:pt x="35" y="6"/>
                      <a:pt x="34" y="11"/>
                    </a:cubicBezTo>
                    <a:cubicBezTo>
                      <a:pt x="21" y="150"/>
                      <a:pt x="21" y="150"/>
                      <a:pt x="21" y="150"/>
                    </a:cubicBezTo>
                    <a:cubicBezTo>
                      <a:pt x="46" y="155"/>
                      <a:pt x="71" y="143"/>
                      <a:pt x="86" y="128"/>
                    </a:cubicBezTo>
                    <a:cubicBezTo>
                      <a:pt x="93" y="121"/>
                      <a:pt x="99" y="113"/>
                      <a:pt x="104" y="103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108" y="48"/>
                      <a:pt x="112" y="44"/>
                      <a:pt x="117" y="43"/>
                    </a:cubicBezTo>
                    <a:cubicBezTo>
                      <a:pt x="121" y="43"/>
                      <a:pt x="126" y="46"/>
                      <a:pt x="127" y="50"/>
                    </a:cubicBezTo>
                    <a:cubicBezTo>
                      <a:pt x="134" y="69"/>
                      <a:pt x="132" y="89"/>
                      <a:pt x="124" y="108"/>
                    </a:cubicBezTo>
                    <a:cubicBezTo>
                      <a:pt x="109" y="326"/>
                      <a:pt x="109" y="326"/>
                      <a:pt x="109" y="326"/>
                    </a:cubicBezTo>
                    <a:cubicBezTo>
                      <a:pt x="108" y="331"/>
                      <a:pt x="104" y="335"/>
                      <a:pt x="99" y="3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6"/>
              <p:cNvSpPr/>
              <p:nvPr/>
            </p:nvSpPr>
            <p:spPr>
              <a:xfrm>
                <a:off x="1889280" y="572040"/>
                <a:ext cx="46440" cy="44280"/>
              </a:xfrm>
              <a:custGeom>
                <a:rect b="b" l="l" r="r" t="t"/>
                <a:pathLst>
                  <a:path extrusionOk="0" h="123" w="129">
                    <a:moveTo>
                      <a:pt x="37" y="122"/>
                    </a:moveTo>
                    <a:cubicBezTo>
                      <a:pt x="27" y="122"/>
                      <a:pt x="17" y="121"/>
                      <a:pt x="8" y="118"/>
                    </a:cubicBezTo>
                    <a:cubicBezTo>
                      <a:pt x="3" y="117"/>
                      <a:pt x="0" y="113"/>
                      <a:pt x="0" y="108"/>
                    </a:cubicBezTo>
                    <a:cubicBezTo>
                      <a:pt x="1" y="103"/>
                      <a:pt x="4" y="99"/>
                      <a:pt x="9" y="99"/>
                    </a:cubicBezTo>
                    <a:cubicBezTo>
                      <a:pt x="42" y="92"/>
                      <a:pt x="68" y="62"/>
                      <a:pt x="70" y="29"/>
                    </a:cubicBezTo>
                    <a:cubicBezTo>
                      <a:pt x="56" y="24"/>
                      <a:pt x="38" y="29"/>
                      <a:pt x="29" y="41"/>
                    </a:cubicBezTo>
                    <a:cubicBezTo>
                      <a:pt x="26" y="46"/>
                      <a:pt x="20" y="46"/>
                      <a:pt x="15" y="43"/>
                    </a:cubicBezTo>
                    <a:cubicBezTo>
                      <a:pt x="10" y="40"/>
                      <a:pt x="10" y="33"/>
                      <a:pt x="13" y="29"/>
                    </a:cubicBezTo>
                    <a:cubicBezTo>
                      <a:pt x="29" y="7"/>
                      <a:pt x="61" y="0"/>
                      <a:pt x="85" y="14"/>
                    </a:cubicBezTo>
                    <a:cubicBezTo>
                      <a:pt x="88" y="15"/>
                      <a:pt x="90" y="18"/>
                      <a:pt x="90" y="22"/>
                    </a:cubicBezTo>
                    <a:cubicBezTo>
                      <a:pt x="91" y="52"/>
                      <a:pt x="76" y="82"/>
                      <a:pt x="52" y="100"/>
                    </a:cubicBezTo>
                    <a:cubicBezTo>
                      <a:pt x="74" y="97"/>
                      <a:pt x="95" y="85"/>
                      <a:pt x="109" y="68"/>
                    </a:cubicBezTo>
                    <a:cubicBezTo>
                      <a:pt x="113" y="64"/>
                      <a:pt x="119" y="63"/>
                      <a:pt x="123" y="67"/>
                    </a:cubicBezTo>
                    <a:cubicBezTo>
                      <a:pt x="127" y="71"/>
                      <a:pt x="128" y="77"/>
                      <a:pt x="124" y="81"/>
                    </a:cubicBezTo>
                    <a:cubicBezTo>
                      <a:pt x="103" y="107"/>
                      <a:pt x="70" y="122"/>
                      <a:pt x="37" y="1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6"/>
              <p:cNvSpPr/>
              <p:nvPr/>
            </p:nvSpPr>
            <p:spPr>
              <a:xfrm>
                <a:off x="1947240" y="627480"/>
                <a:ext cx="48240" cy="14760"/>
              </a:xfrm>
              <a:custGeom>
                <a:rect b="b" l="l" r="r" t="t"/>
                <a:pathLst>
                  <a:path extrusionOk="0" h="41" w="134">
                    <a:moveTo>
                      <a:pt x="11" y="40"/>
                    </a:moveTo>
                    <a:cubicBezTo>
                      <a:pt x="6" y="40"/>
                      <a:pt x="2" y="37"/>
                      <a:pt x="1" y="31"/>
                    </a:cubicBezTo>
                    <a:cubicBezTo>
                      <a:pt x="0" y="26"/>
                      <a:pt x="4" y="21"/>
                      <a:pt x="9" y="20"/>
                    </a:cubicBezTo>
                    <a:cubicBezTo>
                      <a:pt x="121" y="1"/>
                      <a:pt x="121" y="1"/>
                      <a:pt x="121" y="1"/>
                    </a:cubicBezTo>
                    <a:cubicBezTo>
                      <a:pt x="126" y="0"/>
                      <a:pt x="131" y="3"/>
                      <a:pt x="132" y="9"/>
                    </a:cubicBezTo>
                    <a:cubicBezTo>
                      <a:pt x="133" y="15"/>
                      <a:pt x="130" y="20"/>
                      <a:pt x="124" y="20"/>
                    </a:cubicBezTo>
                    <a:cubicBezTo>
                      <a:pt x="12" y="40"/>
                      <a:pt x="12" y="40"/>
                      <a:pt x="12" y="40"/>
                    </a:cubicBezTo>
                    <a:lnTo>
                      <a:pt x="11" y="4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6"/>
              <p:cNvSpPr/>
              <p:nvPr/>
            </p:nvSpPr>
            <p:spPr>
              <a:xfrm>
                <a:off x="1995480" y="606960"/>
                <a:ext cx="73800" cy="43560"/>
              </a:xfrm>
              <a:custGeom>
                <a:rect b="b" l="l" r="r" t="t"/>
                <a:pathLst>
                  <a:path extrusionOk="0" h="121" w="205">
                    <a:moveTo>
                      <a:pt x="193" y="120"/>
                    </a:moveTo>
                    <a:lnTo>
                      <a:pt x="192" y="120"/>
                    </a:lnTo>
                    <a:cubicBezTo>
                      <a:pt x="118" y="116"/>
                      <a:pt x="47" y="78"/>
                      <a:pt x="2" y="18"/>
                    </a:cubicBezTo>
                    <a:cubicBezTo>
                      <a:pt x="0" y="13"/>
                      <a:pt x="0" y="7"/>
                      <a:pt x="5" y="4"/>
                    </a:cubicBezTo>
                    <a:cubicBezTo>
                      <a:pt x="9" y="0"/>
                      <a:pt x="16" y="2"/>
                      <a:pt x="19" y="6"/>
                    </a:cubicBezTo>
                    <a:cubicBezTo>
                      <a:pt x="60" y="62"/>
                      <a:pt x="125" y="97"/>
                      <a:pt x="194" y="101"/>
                    </a:cubicBezTo>
                    <a:cubicBezTo>
                      <a:pt x="199" y="101"/>
                      <a:pt x="204" y="105"/>
                      <a:pt x="203" y="111"/>
                    </a:cubicBezTo>
                    <a:cubicBezTo>
                      <a:pt x="203" y="116"/>
                      <a:pt x="198" y="120"/>
                      <a:pt x="193" y="1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6"/>
              <p:cNvSpPr/>
              <p:nvPr/>
            </p:nvSpPr>
            <p:spPr>
              <a:xfrm>
                <a:off x="1994040" y="603000"/>
                <a:ext cx="49320" cy="65160"/>
              </a:xfrm>
              <a:custGeom>
                <a:rect b="b" l="l" r="r" t="t"/>
                <a:pathLst>
                  <a:path extrusionOk="0" h="181" w="137">
                    <a:moveTo>
                      <a:pt x="24" y="180"/>
                    </a:moveTo>
                    <a:cubicBezTo>
                      <a:pt x="22" y="180"/>
                      <a:pt x="20" y="180"/>
                      <a:pt x="19" y="179"/>
                    </a:cubicBezTo>
                    <a:cubicBezTo>
                      <a:pt x="14" y="176"/>
                      <a:pt x="12" y="170"/>
                      <a:pt x="15" y="165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6" y="34"/>
                      <a:pt x="1" y="29"/>
                      <a:pt x="1" y="24"/>
                    </a:cubicBezTo>
                    <a:cubicBezTo>
                      <a:pt x="0" y="18"/>
                      <a:pt x="4" y="13"/>
                      <a:pt x="10" y="13"/>
                    </a:cubicBezTo>
                    <a:cubicBezTo>
                      <a:pt x="124" y="1"/>
                      <a:pt x="124" y="1"/>
                      <a:pt x="124" y="1"/>
                    </a:cubicBezTo>
                    <a:cubicBezTo>
                      <a:pt x="128" y="0"/>
                      <a:pt x="132" y="3"/>
                      <a:pt x="134" y="6"/>
                    </a:cubicBezTo>
                    <a:cubicBezTo>
                      <a:pt x="136" y="9"/>
                      <a:pt x="136" y="13"/>
                      <a:pt x="134" y="17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0" y="179"/>
                      <a:pt x="27" y="180"/>
                      <a:pt x="24" y="18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6"/>
              <p:cNvSpPr/>
              <p:nvPr/>
            </p:nvSpPr>
            <p:spPr>
              <a:xfrm>
                <a:off x="2088360" y="596880"/>
                <a:ext cx="24840" cy="40680"/>
              </a:xfrm>
              <a:custGeom>
                <a:rect b="b" l="l" r="r" t="t"/>
                <a:pathLst>
                  <a:path extrusionOk="0" h="113" w="69">
                    <a:moveTo>
                      <a:pt x="11" y="112"/>
                    </a:moveTo>
                    <a:cubicBezTo>
                      <a:pt x="7" y="112"/>
                      <a:pt x="3" y="109"/>
                      <a:pt x="2" y="105"/>
                    </a:cubicBezTo>
                    <a:cubicBezTo>
                      <a:pt x="0" y="101"/>
                      <a:pt x="2" y="94"/>
                      <a:pt x="7" y="93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3" y="27"/>
                      <a:pt x="32" y="28"/>
                      <a:pt x="31" y="29"/>
                    </a:cubicBezTo>
                    <a:cubicBezTo>
                      <a:pt x="31" y="31"/>
                      <a:pt x="29" y="37"/>
                      <a:pt x="32" y="39"/>
                    </a:cubicBezTo>
                    <a:cubicBezTo>
                      <a:pt x="37" y="41"/>
                      <a:pt x="39" y="47"/>
                      <a:pt x="37" y="52"/>
                    </a:cubicBezTo>
                    <a:cubicBezTo>
                      <a:pt x="35" y="57"/>
                      <a:pt x="28" y="59"/>
                      <a:pt x="24" y="57"/>
                    </a:cubicBezTo>
                    <a:cubicBezTo>
                      <a:pt x="11" y="51"/>
                      <a:pt x="7" y="36"/>
                      <a:pt x="13" y="21"/>
                    </a:cubicBezTo>
                    <a:cubicBezTo>
                      <a:pt x="18" y="7"/>
                      <a:pt x="32" y="0"/>
                      <a:pt x="45" y="4"/>
                    </a:cubicBezTo>
                    <a:cubicBezTo>
                      <a:pt x="48" y="5"/>
                      <a:pt x="51" y="8"/>
                      <a:pt x="52" y="12"/>
                    </a:cubicBezTo>
                    <a:cubicBezTo>
                      <a:pt x="67" y="79"/>
                      <a:pt x="67" y="79"/>
                      <a:pt x="67" y="79"/>
                    </a:cubicBezTo>
                    <a:cubicBezTo>
                      <a:pt x="68" y="84"/>
                      <a:pt x="66" y="88"/>
                      <a:pt x="61" y="91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14" y="111"/>
                      <a:pt x="13" y="112"/>
                      <a:pt x="11" y="11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7"/>
          <p:cNvSpPr/>
          <p:nvPr/>
        </p:nvSpPr>
        <p:spPr>
          <a:xfrm>
            <a:off x="-302011" y="-169892"/>
            <a:ext cx="9748023" cy="5483284"/>
          </a:xfrm>
          <a:custGeom>
            <a:rect b="b" l="l" r="r" t="t"/>
            <a:pathLst>
              <a:path extrusionOk="0" h="15750" w="24222">
                <a:moveTo>
                  <a:pt x="19" y="15749"/>
                </a:moveTo>
                <a:lnTo>
                  <a:pt x="19" y="15748"/>
                </a:lnTo>
                <a:lnTo>
                  <a:pt x="1079" y="15748"/>
                </a:lnTo>
                <a:lnTo>
                  <a:pt x="1079" y="15749"/>
                </a:lnTo>
                <a:lnTo>
                  <a:pt x="1147" y="15749"/>
                </a:lnTo>
                <a:lnTo>
                  <a:pt x="1147" y="15748"/>
                </a:lnTo>
                <a:lnTo>
                  <a:pt x="2046" y="15748"/>
                </a:lnTo>
                <a:lnTo>
                  <a:pt x="2046" y="15749"/>
                </a:lnTo>
                <a:lnTo>
                  <a:pt x="2115" y="15749"/>
                </a:lnTo>
                <a:lnTo>
                  <a:pt x="2115" y="15748"/>
                </a:lnTo>
                <a:lnTo>
                  <a:pt x="3174" y="15748"/>
                </a:lnTo>
                <a:lnTo>
                  <a:pt x="3174" y="15749"/>
                </a:lnTo>
                <a:lnTo>
                  <a:pt x="3244" y="15749"/>
                </a:lnTo>
                <a:lnTo>
                  <a:pt x="3244" y="15748"/>
                </a:lnTo>
                <a:lnTo>
                  <a:pt x="4143" y="15748"/>
                </a:lnTo>
                <a:lnTo>
                  <a:pt x="4143" y="15749"/>
                </a:lnTo>
                <a:lnTo>
                  <a:pt x="4211" y="15749"/>
                </a:lnTo>
                <a:lnTo>
                  <a:pt x="4211" y="15748"/>
                </a:lnTo>
                <a:lnTo>
                  <a:pt x="5271" y="15748"/>
                </a:lnTo>
                <a:lnTo>
                  <a:pt x="5271" y="15749"/>
                </a:lnTo>
                <a:lnTo>
                  <a:pt x="5339" y="15749"/>
                </a:lnTo>
                <a:lnTo>
                  <a:pt x="5339" y="15748"/>
                </a:lnTo>
                <a:lnTo>
                  <a:pt x="6238" y="15748"/>
                </a:lnTo>
                <a:lnTo>
                  <a:pt x="6238" y="15749"/>
                </a:lnTo>
                <a:lnTo>
                  <a:pt x="6308" y="15749"/>
                </a:lnTo>
                <a:lnTo>
                  <a:pt x="6308" y="15748"/>
                </a:lnTo>
                <a:lnTo>
                  <a:pt x="7366" y="15748"/>
                </a:lnTo>
                <a:lnTo>
                  <a:pt x="7366" y="15749"/>
                </a:lnTo>
                <a:lnTo>
                  <a:pt x="7436" y="15749"/>
                </a:lnTo>
                <a:lnTo>
                  <a:pt x="7436" y="15748"/>
                </a:lnTo>
                <a:lnTo>
                  <a:pt x="8335" y="15748"/>
                </a:lnTo>
                <a:lnTo>
                  <a:pt x="8335" y="15749"/>
                </a:lnTo>
                <a:lnTo>
                  <a:pt x="8403" y="15749"/>
                </a:lnTo>
                <a:lnTo>
                  <a:pt x="8403" y="15748"/>
                </a:lnTo>
                <a:lnTo>
                  <a:pt x="9463" y="15748"/>
                </a:lnTo>
                <a:lnTo>
                  <a:pt x="9463" y="15749"/>
                </a:lnTo>
                <a:lnTo>
                  <a:pt x="9531" y="15749"/>
                </a:lnTo>
                <a:lnTo>
                  <a:pt x="9531" y="15748"/>
                </a:lnTo>
                <a:lnTo>
                  <a:pt x="10430" y="15748"/>
                </a:lnTo>
                <a:lnTo>
                  <a:pt x="10430" y="15749"/>
                </a:lnTo>
                <a:lnTo>
                  <a:pt x="10500" y="15749"/>
                </a:lnTo>
                <a:lnTo>
                  <a:pt x="10500" y="15748"/>
                </a:lnTo>
                <a:lnTo>
                  <a:pt x="11559" y="15748"/>
                </a:lnTo>
                <a:lnTo>
                  <a:pt x="11559" y="15749"/>
                </a:lnTo>
                <a:lnTo>
                  <a:pt x="11628" y="15749"/>
                </a:lnTo>
                <a:lnTo>
                  <a:pt x="11628" y="15748"/>
                </a:lnTo>
                <a:lnTo>
                  <a:pt x="12526" y="15748"/>
                </a:lnTo>
                <a:lnTo>
                  <a:pt x="12526" y="15749"/>
                </a:lnTo>
                <a:lnTo>
                  <a:pt x="12594" y="15749"/>
                </a:lnTo>
                <a:lnTo>
                  <a:pt x="12594" y="15748"/>
                </a:lnTo>
                <a:lnTo>
                  <a:pt x="13654" y="15748"/>
                </a:lnTo>
                <a:lnTo>
                  <a:pt x="13654" y="15749"/>
                </a:lnTo>
                <a:lnTo>
                  <a:pt x="13722" y="15749"/>
                </a:lnTo>
                <a:lnTo>
                  <a:pt x="13722" y="15748"/>
                </a:lnTo>
                <a:lnTo>
                  <a:pt x="14622" y="15748"/>
                </a:lnTo>
                <a:lnTo>
                  <a:pt x="14622" y="15749"/>
                </a:lnTo>
                <a:lnTo>
                  <a:pt x="14691" y="15749"/>
                </a:lnTo>
                <a:lnTo>
                  <a:pt x="14691" y="15748"/>
                </a:lnTo>
                <a:lnTo>
                  <a:pt x="15750" y="15748"/>
                </a:lnTo>
                <a:lnTo>
                  <a:pt x="15750" y="15749"/>
                </a:lnTo>
                <a:lnTo>
                  <a:pt x="15819" y="15749"/>
                </a:lnTo>
                <a:lnTo>
                  <a:pt x="15819" y="15748"/>
                </a:lnTo>
                <a:lnTo>
                  <a:pt x="16718" y="15748"/>
                </a:lnTo>
                <a:lnTo>
                  <a:pt x="16718" y="15749"/>
                </a:lnTo>
                <a:lnTo>
                  <a:pt x="16786" y="15749"/>
                </a:lnTo>
                <a:lnTo>
                  <a:pt x="16786" y="15748"/>
                </a:lnTo>
                <a:lnTo>
                  <a:pt x="17846" y="15748"/>
                </a:lnTo>
                <a:lnTo>
                  <a:pt x="17846" y="15749"/>
                </a:lnTo>
                <a:lnTo>
                  <a:pt x="17914" y="15749"/>
                </a:lnTo>
                <a:lnTo>
                  <a:pt x="17914" y="15748"/>
                </a:lnTo>
                <a:lnTo>
                  <a:pt x="18814" y="15748"/>
                </a:lnTo>
                <a:lnTo>
                  <a:pt x="18814" y="15749"/>
                </a:lnTo>
                <a:lnTo>
                  <a:pt x="18883" y="15749"/>
                </a:lnTo>
                <a:lnTo>
                  <a:pt x="18883" y="15748"/>
                </a:lnTo>
                <a:lnTo>
                  <a:pt x="19942" y="15748"/>
                </a:lnTo>
                <a:lnTo>
                  <a:pt x="19942" y="15749"/>
                </a:lnTo>
                <a:lnTo>
                  <a:pt x="20011" y="15749"/>
                </a:lnTo>
                <a:lnTo>
                  <a:pt x="20011" y="15748"/>
                </a:lnTo>
                <a:lnTo>
                  <a:pt x="20910" y="15748"/>
                </a:lnTo>
                <a:lnTo>
                  <a:pt x="20910" y="15749"/>
                </a:lnTo>
                <a:lnTo>
                  <a:pt x="20978" y="15749"/>
                </a:lnTo>
                <a:lnTo>
                  <a:pt x="20978" y="15748"/>
                </a:lnTo>
                <a:lnTo>
                  <a:pt x="22038" y="15748"/>
                </a:lnTo>
                <a:lnTo>
                  <a:pt x="22038" y="15749"/>
                </a:lnTo>
                <a:lnTo>
                  <a:pt x="22106" y="15749"/>
                </a:lnTo>
                <a:lnTo>
                  <a:pt x="22106" y="15748"/>
                </a:lnTo>
                <a:lnTo>
                  <a:pt x="23006" y="15748"/>
                </a:lnTo>
                <a:lnTo>
                  <a:pt x="23006" y="15749"/>
                </a:lnTo>
                <a:lnTo>
                  <a:pt x="23075" y="15749"/>
                </a:lnTo>
                <a:lnTo>
                  <a:pt x="23075" y="15748"/>
                </a:lnTo>
                <a:lnTo>
                  <a:pt x="24134" y="15748"/>
                </a:lnTo>
                <a:lnTo>
                  <a:pt x="24134" y="15749"/>
                </a:lnTo>
                <a:lnTo>
                  <a:pt x="24203" y="15749"/>
                </a:lnTo>
                <a:lnTo>
                  <a:pt x="24203" y="15748"/>
                </a:lnTo>
                <a:lnTo>
                  <a:pt x="24221" y="15748"/>
                </a:lnTo>
                <a:lnTo>
                  <a:pt x="24221" y="15680"/>
                </a:lnTo>
                <a:lnTo>
                  <a:pt x="24203" y="15680"/>
                </a:lnTo>
                <a:lnTo>
                  <a:pt x="24203" y="14726"/>
                </a:lnTo>
                <a:lnTo>
                  <a:pt x="24221" y="14726"/>
                </a:lnTo>
                <a:lnTo>
                  <a:pt x="24221" y="14657"/>
                </a:lnTo>
                <a:lnTo>
                  <a:pt x="24203" y="14657"/>
                </a:lnTo>
                <a:lnTo>
                  <a:pt x="24203" y="13651"/>
                </a:lnTo>
                <a:lnTo>
                  <a:pt x="24221" y="13651"/>
                </a:lnTo>
                <a:lnTo>
                  <a:pt x="24221" y="13583"/>
                </a:lnTo>
                <a:lnTo>
                  <a:pt x="24203" y="13583"/>
                </a:lnTo>
                <a:lnTo>
                  <a:pt x="24203" y="12630"/>
                </a:lnTo>
                <a:lnTo>
                  <a:pt x="24221" y="12630"/>
                </a:lnTo>
                <a:lnTo>
                  <a:pt x="24221" y="12561"/>
                </a:lnTo>
                <a:lnTo>
                  <a:pt x="24203" y="12561"/>
                </a:lnTo>
                <a:lnTo>
                  <a:pt x="24203" y="11556"/>
                </a:lnTo>
                <a:lnTo>
                  <a:pt x="24221" y="11556"/>
                </a:lnTo>
                <a:lnTo>
                  <a:pt x="24221" y="11487"/>
                </a:lnTo>
                <a:lnTo>
                  <a:pt x="24203" y="11487"/>
                </a:lnTo>
                <a:lnTo>
                  <a:pt x="24203" y="10533"/>
                </a:lnTo>
                <a:lnTo>
                  <a:pt x="24221" y="10533"/>
                </a:lnTo>
                <a:lnTo>
                  <a:pt x="24221" y="10465"/>
                </a:lnTo>
                <a:lnTo>
                  <a:pt x="24203" y="10465"/>
                </a:lnTo>
                <a:lnTo>
                  <a:pt x="24203" y="9459"/>
                </a:lnTo>
                <a:lnTo>
                  <a:pt x="24221" y="9459"/>
                </a:lnTo>
                <a:lnTo>
                  <a:pt x="24221" y="9391"/>
                </a:lnTo>
                <a:lnTo>
                  <a:pt x="24203" y="9391"/>
                </a:lnTo>
                <a:lnTo>
                  <a:pt x="24203" y="8438"/>
                </a:lnTo>
                <a:lnTo>
                  <a:pt x="24221" y="8438"/>
                </a:lnTo>
                <a:lnTo>
                  <a:pt x="24221" y="8369"/>
                </a:lnTo>
                <a:lnTo>
                  <a:pt x="24203" y="8369"/>
                </a:lnTo>
                <a:lnTo>
                  <a:pt x="24203" y="7364"/>
                </a:lnTo>
                <a:lnTo>
                  <a:pt x="24221" y="7364"/>
                </a:lnTo>
                <a:lnTo>
                  <a:pt x="24221" y="7296"/>
                </a:lnTo>
                <a:lnTo>
                  <a:pt x="24203" y="7296"/>
                </a:lnTo>
                <a:lnTo>
                  <a:pt x="24203" y="6342"/>
                </a:lnTo>
                <a:lnTo>
                  <a:pt x="24221" y="6342"/>
                </a:lnTo>
                <a:lnTo>
                  <a:pt x="24221" y="6274"/>
                </a:lnTo>
                <a:lnTo>
                  <a:pt x="24203" y="6274"/>
                </a:lnTo>
                <a:lnTo>
                  <a:pt x="24203" y="5268"/>
                </a:lnTo>
                <a:lnTo>
                  <a:pt x="24221" y="5268"/>
                </a:lnTo>
                <a:lnTo>
                  <a:pt x="24221" y="5200"/>
                </a:lnTo>
                <a:lnTo>
                  <a:pt x="24203" y="5200"/>
                </a:lnTo>
                <a:lnTo>
                  <a:pt x="24203" y="4247"/>
                </a:lnTo>
                <a:lnTo>
                  <a:pt x="24221" y="4247"/>
                </a:lnTo>
                <a:lnTo>
                  <a:pt x="24221" y="4178"/>
                </a:lnTo>
                <a:lnTo>
                  <a:pt x="24203" y="4178"/>
                </a:lnTo>
                <a:lnTo>
                  <a:pt x="24203" y="3172"/>
                </a:lnTo>
                <a:lnTo>
                  <a:pt x="24221" y="3172"/>
                </a:lnTo>
                <a:lnTo>
                  <a:pt x="24221" y="3104"/>
                </a:lnTo>
                <a:lnTo>
                  <a:pt x="24203" y="3104"/>
                </a:lnTo>
                <a:lnTo>
                  <a:pt x="24203" y="2150"/>
                </a:lnTo>
                <a:lnTo>
                  <a:pt x="24221" y="2150"/>
                </a:lnTo>
                <a:lnTo>
                  <a:pt x="24221" y="2082"/>
                </a:lnTo>
                <a:lnTo>
                  <a:pt x="24203" y="2082"/>
                </a:lnTo>
                <a:lnTo>
                  <a:pt x="24203" y="1076"/>
                </a:lnTo>
                <a:lnTo>
                  <a:pt x="24221" y="1076"/>
                </a:lnTo>
                <a:lnTo>
                  <a:pt x="24221" y="1007"/>
                </a:lnTo>
                <a:lnTo>
                  <a:pt x="24203" y="1007"/>
                </a:lnTo>
                <a:lnTo>
                  <a:pt x="24203" y="55"/>
                </a:lnTo>
                <a:lnTo>
                  <a:pt x="24221" y="55"/>
                </a:lnTo>
                <a:lnTo>
                  <a:pt x="24221" y="0"/>
                </a:lnTo>
                <a:lnTo>
                  <a:pt x="0" y="0"/>
                </a:lnTo>
                <a:lnTo>
                  <a:pt x="0" y="15749"/>
                </a:lnTo>
                <a:lnTo>
                  <a:pt x="19" y="15749"/>
                </a:lnTo>
                <a:moveTo>
                  <a:pt x="23075" y="55"/>
                </a:moveTo>
                <a:lnTo>
                  <a:pt x="24134" y="55"/>
                </a:lnTo>
                <a:lnTo>
                  <a:pt x="24134" y="1007"/>
                </a:lnTo>
                <a:lnTo>
                  <a:pt x="23075" y="1007"/>
                </a:lnTo>
                <a:lnTo>
                  <a:pt x="23075" y="55"/>
                </a:lnTo>
                <a:moveTo>
                  <a:pt x="23075" y="1076"/>
                </a:moveTo>
                <a:lnTo>
                  <a:pt x="24134" y="1076"/>
                </a:lnTo>
                <a:lnTo>
                  <a:pt x="24134" y="2082"/>
                </a:lnTo>
                <a:lnTo>
                  <a:pt x="23075" y="2082"/>
                </a:lnTo>
                <a:lnTo>
                  <a:pt x="23075" y="1076"/>
                </a:lnTo>
                <a:moveTo>
                  <a:pt x="23075" y="2150"/>
                </a:moveTo>
                <a:lnTo>
                  <a:pt x="24134" y="2150"/>
                </a:lnTo>
                <a:lnTo>
                  <a:pt x="24134" y="3104"/>
                </a:lnTo>
                <a:lnTo>
                  <a:pt x="23075" y="3104"/>
                </a:lnTo>
                <a:lnTo>
                  <a:pt x="23075" y="2150"/>
                </a:lnTo>
                <a:moveTo>
                  <a:pt x="23075" y="3172"/>
                </a:moveTo>
                <a:lnTo>
                  <a:pt x="24134" y="3172"/>
                </a:lnTo>
                <a:lnTo>
                  <a:pt x="24134" y="4178"/>
                </a:lnTo>
                <a:lnTo>
                  <a:pt x="23075" y="4178"/>
                </a:lnTo>
                <a:lnTo>
                  <a:pt x="23075" y="3172"/>
                </a:lnTo>
                <a:moveTo>
                  <a:pt x="23075" y="4247"/>
                </a:moveTo>
                <a:lnTo>
                  <a:pt x="24134" y="4247"/>
                </a:lnTo>
                <a:lnTo>
                  <a:pt x="24134" y="5200"/>
                </a:lnTo>
                <a:lnTo>
                  <a:pt x="23075" y="5200"/>
                </a:lnTo>
                <a:lnTo>
                  <a:pt x="23075" y="4247"/>
                </a:lnTo>
                <a:moveTo>
                  <a:pt x="23075" y="5268"/>
                </a:moveTo>
                <a:lnTo>
                  <a:pt x="24134" y="5268"/>
                </a:lnTo>
                <a:lnTo>
                  <a:pt x="24134" y="6274"/>
                </a:lnTo>
                <a:lnTo>
                  <a:pt x="23075" y="6274"/>
                </a:lnTo>
                <a:lnTo>
                  <a:pt x="23075" y="5268"/>
                </a:lnTo>
                <a:moveTo>
                  <a:pt x="23075" y="6342"/>
                </a:moveTo>
                <a:lnTo>
                  <a:pt x="24134" y="6342"/>
                </a:lnTo>
                <a:lnTo>
                  <a:pt x="24134" y="7296"/>
                </a:lnTo>
                <a:lnTo>
                  <a:pt x="23075" y="7296"/>
                </a:lnTo>
                <a:lnTo>
                  <a:pt x="23075" y="6342"/>
                </a:lnTo>
                <a:moveTo>
                  <a:pt x="23075" y="7364"/>
                </a:moveTo>
                <a:lnTo>
                  <a:pt x="24134" y="7364"/>
                </a:lnTo>
                <a:lnTo>
                  <a:pt x="24134" y="8369"/>
                </a:lnTo>
                <a:lnTo>
                  <a:pt x="23075" y="8369"/>
                </a:lnTo>
                <a:lnTo>
                  <a:pt x="23075" y="7364"/>
                </a:lnTo>
                <a:moveTo>
                  <a:pt x="23075" y="8438"/>
                </a:moveTo>
                <a:lnTo>
                  <a:pt x="24134" y="8438"/>
                </a:lnTo>
                <a:lnTo>
                  <a:pt x="24134" y="9391"/>
                </a:lnTo>
                <a:lnTo>
                  <a:pt x="23075" y="9391"/>
                </a:lnTo>
                <a:lnTo>
                  <a:pt x="23075" y="8438"/>
                </a:lnTo>
                <a:moveTo>
                  <a:pt x="23075" y="9459"/>
                </a:moveTo>
                <a:lnTo>
                  <a:pt x="24134" y="9459"/>
                </a:lnTo>
                <a:lnTo>
                  <a:pt x="24134" y="10465"/>
                </a:lnTo>
                <a:lnTo>
                  <a:pt x="23075" y="10465"/>
                </a:lnTo>
                <a:lnTo>
                  <a:pt x="23075" y="9459"/>
                </a:lnTo>
                <a:moveTo>
                  <a:pt x="23075" y="10533"/>
                </a:moveTo>
                <a:lnTo>
                  <a:pt x="24134" y="10533"/>
                </a:lnTo>
                <a:lnTo>
                  <a:pt x="24134" y="11487"/>
                </a:lnTo>
                <a:lnTo>
                  <a:pt x="23075" y="11487"/>
                </a:lnTo>
                <a:lnTo>
                  <a:pt x="23075" y="10533"/>
                </a:lnTo>
                <a:moveTo>
                  <a:pt x="23075" y="11556"/>
                </a:moveTo>
                <a:lnTo>
                  <a:pt x="24134" y="11556"/>
                </a:lnTo>
                <a:lnTo>
                  <a:pt x="24134" y="12561"/>
                </a:lnTo>
                <a:lnTo>
                  <a:pt x="23075" y="12561"/>
                </a:lnTo>
                <a:lnTo>
                  <a:pt x="23075" y="11556"/>
                </a:lnTo>
                <a:moveTo>
                  <a:pt x="23075" y="12630"/>
                </a:moveTo>
                <a:lnTo>
                  <a:pt x="24134" y="12630"/>
                </a:lnTo>
                <a:lnTo>
                  <a:pt x="24134" y="13583"/>
                </a:lnTo>
                <a:lnTo>
                  <a:pt x="23075" y="13583"/>
                </a:lnTo>
                <a:lnTo>
                  <a:pt x="23075" y="12630"/>
                </a:lnTo>
                <a:moveTo>
                  <a:pt x="23075" y="13651"/>
                </a:moveTo>
                <a:lnTo>
                  <a:pt x="24134" y="13651"/>
                </a:lnTo>
                <a:lnTo>
                  <a:pt x="24134" y="14657"/>
                </a:lnTo>
                <a:lnTo>
                  <a:pt x="23075" y="14657"/>
                </a:lnTo>
                <a:lnTo>
                  <a:pt x="23075" y="13651"/>
                </a:lnTo>
                <a:moveTo>
                  <a:pt x="23075" y="14726"/>
                </a:moveTo>
                <a:lnTo>
                  <a:pt x="24134" y="14726"/>
                </a:lnTo>
                <a:lnTo>
                  <a:pt x="24134" y="15680"/>
                </a:lnTo>
                <a:lnTo>
                  <a:pt x="23075" y="15680"/>
                </a:lnTo>
                <a:lnTo>
                  <a:pt x="23075" y="14726"/>
                </a:lnTo>
                <a:moveTo>
                  <a:pt x="22106" y="55"/>
                </a:moveTo>
                <a:lnTo>
                  <a:pt x="23006" y="55"/>
                </a:lnTo>
                <a:lnTo>
                  <a:pt x="23006" y="1007"/>
                </a:lnTo>
                <a:lnTo>
                  <a:pt x="22106" y="1007"/>
                </a:lnTo>
                <a:lnTo>
                  <a:pt x="22106" y="55"/>
                </a:lnTo>
                <a:moveTo>
                  <a:pt x="22106" y="1076"/>
                </a:moveTo>
                <a:lnTo>
                  <a:pt x="23006" y="1076"/>
                </a:lnTo>
                <a:lnTo>
                  <a:pt x="23006" y="2082"/>
                </a:lnTo>
                <a:lnTo>
                  <a:pt x="22106" y="2082"/>
                </a:lnTo>
                <a:lnTo>
                  <a:pt x="22106" y="1076"/>
                </a:lnTo>
                <a:moveTo>
                  <a:pt x="22106" y="2150"/>
                </a:moveTo>
                <a:lnTo>
                  <a:pt x="23006" y="2150"/>
                </a:lnTo>
                <a:lnTo>
                  <a:pt x="23006" y="3104"/>
                </a:lnTo>
                <a:lnTo>
                  <a:pt x="22106" y="3104"/>
                </a:lnTo>
                <a:lnTo>
                  <a:pt x="22106" y="2150"/>
                </a:lnTo>
                <a:moveTo>
                  <a:pt x="22106" y="3172"/>
                </a:moveTo>
                <a:lnTo>
                  <a:pt x="23006" y="3172"/>
                </a:lnTo>
                <a:lnTo>
                  <a:pt x="23006" y="4178"/>
                </a:lnTo>
                <a:lnTo>
                  <a:pt x="22106" y="4178"/>
                </a:lnTo>
                <a:lnTo>
                  <a:pt x="22106" y="3172"/>
                </a:lnTo>
                <a:moveTo>
                  <a:pt x="22106" y="4247"/>
                </a:moveTo>
                <a:lnTo>
                  <a:pt x="23006" y="4247"/>
                </a:lnTo>
                <a:lnTo>
                  <a:pt x="23006" y="5200"/>
                </a:lnTo>
                <a:lnTo>
                  <a:pt x="22106" y="5200"/>
                </a:lnTo>
                <a:lnTo>
                  <a:pt x="22106" y="4247"/>
                </a:lnTo>
                <a:moveTo>
                  <a:pt x="22106" y="5268"/>
                </a:moveTo>
                <a:lnTo>
                  <a:pt x="23006" y="5268"/>
                </a:lnTo>
                <a:lnTo>
                  <a:pt x="23006" y="6274"/>
                </a:lnTo>
                <a:lnTo>
                  <a:pt x="22106" y="6274"/>
                </a:lnTo>
                <a:lnTo>
                  <a:pt x="22106" y="5268"/>
                </a:lnTo>
                <a:moveTo>
                  <a:pt x="22106" y="6342"/>
                </a:moveTo>
                <a:lnTo>
                  <a:pt x="23006" y="6342"/>
                </a:lnTo>
                <a:lnTo>
                  <a:pt x="23006" y="7296"/>
                </a:lnTo>
                <a:lnTo>
                  <a:pt x="22106" y="7296"/>
                </a:lnTo>
                <a:lnTo>
                  <a:pt x="22106" y="6342"/>
                </a:lnTo>
                <a:moveTo>
                  <a:pt x="22106" y="7364"/>
                </a:moveTo>
                <a:lnTo>
                  <a:pt x="23006" y="7364"/>
                </a:lnTo>
                <a:lnTo>
                  <a:pt x="23006" y="8369"/>
                </a:lnTo>
                <a:lnTo>
                  <a:pt x="22106" y="8369"/>
                </a:lnTo>
                <a:lnTo>
                  <a:pt x="22106" y="7364"/>
                </a:lnTo>
                <a:moveTo>
                  <a:pt x="22106" y="8438"/>
                </a:moveTo>
                <a:lnTo>
                  <a:pt x="23006" y="8438"/>
                </a:lnTo>
                <a:lnTo>
                  <a:pt x="23006" y="9391"/>
                </a:lnTo>
                <a:lnTo>
                  <a:pt x="22106" y="9391"/>
                </a:lnTo>
                <a:lnTo>
                  <a:pt x="22106" y="8438"/>
                </a:lnTo>
                <a:moveTo>
                  <a:pt x="22106" y="9459"/>
                </a:moveTo>
                <a:lnTo>
                  <a:pt x="23006" y="9459"/>
                </a:lnTo>
                <a:lnTo>
                  <a:pt x="23006" y="10465"/>
                </a:lnTo>
                <a:lnTo>
                  <a:pt x="22106" y="10465"/>
                </a:lnTo>
                <a:lnTo>
                  <a:pt x="22106" y="9459"/>
                </a:lnTo>
                <a:moveTo>
                  <a:pt x="22106" y="10533"/>
                </a:moveTo>
                <a:lnTo>
                  <a:pt x="23006" y="10533"/>
                </a:lnTo>
                <a:lnTo>
                  <a:pt x="23006" y="11487"/>
                </a:lnTo>
                <a:lnTo>
                  <a:pt x="22106" y="11487"/>
                </a:lnTo>
                <a:lnTo>
                  <a:pt x="22106" y="10533"/>
                </a:lnTo>
                <a:moveTo>
                  <a:pt x="22106" y="11556"/>
                </a:moveTo>
                <a:lnTo>
                  <a:pt x="23006" y="11556"/>
                </a:lnTo>
                <a:lnTo>
                  <a:pt x="23006" y="12561"/>
                </a:lnTo>
                <a:lnTo>
                  <a:pt x="22106" y="12561"/>
                </a:lnTo>
                <a:lnTo>
                  <a:pt x="22106" y="11556"/>
                </a:lnTo>
                <a:moveTo>
                  <a:pt x="22106" y="12630"/>
                </a:moveTo>
                <a:lnTo>
                  <a:pt x="23006" y="12630"/>
                </a:lnTo>
                <a:lnTo>
                  <a:pt x="23006" y="13583"/>
                </a:lnTo>
                <a:lnTo>
                  <a:pt x="22106" y="13583"/>
                </a:lnTo>
                <a:lnTo>
                  <a:pt x="22106" y="12630"/>
                </a:lnTo>
                <a:moveTo>
                  <a:pt x="22106" y="13651"/>
                </a:moveTo>
                <a:lnTo>
                  <a:pt x="23006" y="13651"/>
                </a:lnTo>
                <a:lnTo>
                  <a:pt x="23006" y="14657"/>
                </a:lnTo>
                <a:lnTo>
                  <a:pt x="22106" y="14657"/>
                </a:lnTo>
                <a:lnTo>
                  <a:pt x="22106" y="13651"/>
                </a:lnTo>
                <a:moveTo>
                  <a:pt x="22106" y="14726"/>
                </a:moveTo>
                <a:lnTo>
                  <a:pt x="23006" y="14726"/>
                </a:lnTo>
                <a:lnTo>
                  <a:pt x="23006" y="15680"/>
                </a:lnTo>
                <a:lnTo>
                  <a:pt x="22106" y="15680"/>
                </a:lnTo>
                <a:lnTo>
                  <a:pt x="22106" y="14726"/>
                </a:lnTo>
                <a:moveTo>
                  <a:pt x="20978" y="55"/>
                </a:moveTo>
                <a:lnTo>
                  <a:pt x="22038" y="55"/>
                </a:lnTo>
                <a:lnTo>
                  <a:pt x="22038" y="1007"/>
                </a:lnTo>
                <a:lnTo>
                  <a:pt x="20978" y="1007"/>
                </a:lnTo>
                <a:lnTo>
                  <a:pt x="20978" y="55"/>
                </a:lnTo>
                <a:moveTo>
                  <a:pt x="20978" y="1076"/>
                </a:moveTo>
                <a:lnTo>
                  <a:pt x="22038" y="1076"/>
                </a:lnTo>
                <a:lnTo>
                  <a:pt x="22038" y="2082"/>
                </a:lnTo>
                <a:lnTo>
                  <a:pt x="20978" y="2082"/>
                </a:lnTo>
                <a:lnTo>
                  <a:pt x="20978" y="1076"/>
                </a:lnTo>
                <a:moveTo>
                  <a:pt x="20978" y="2150"/>
                </a:moveTo>
                <a:lnTo>
                  <a:pt x="22038" y="2150"/>
                </a:lnTo>
                <a:lnTo>
                  <a:pt x="22038" y="3104"/>
                </a:lnTo>
                <a:lnTo>
                  <a:pt x="20978" y="3104"/>
                </a:lnTo>
                <a:lnTo>
                  <a:pt x="20978" y="2150"/>
                </a:lnTo>
                <a:moveTo>
                  <a:pt x="20978" y="3172"/>
                </a:moveTo>
                <a:lnTo>
                  <a:pt x="22038" y="3172"/>
                </a:lnTo>
                <a:lnTo>
                  <a:pt x="22038" y="4178"/>
                </a:lnTo>
                <a:lnTo>
                  <a:pt x="20978" y="4178"/>
                </a:lnTo>
                <a:lnTo>
                  <a:pt x="20978" y="3172"/>
                </a:lnTo>
                <a:moveTo>
                  <a:pt x="20978" y="4247"/>
                </a:moveTo>
                <a:lnTo>
                  <a:pt x="22038" y="4247"/>
                </a:lnTo>
                <a:lnTo>
                  <a:pt x="22038" y="5200"/>
                </a:lnTo>
                <a:lnTo>
                  <a:pt x="20978" y="5200"/>
                </a:lnTo>
                <a:lnTo>
                  <a:pt x="20978" y="4247"/>
                </a:lnTo>
                <a:moveTo>
                  <a:pt x="20978" y="5268"/>
                </a:moveTo>
                <a:lnTo>
                  <a:pt x="22038" y="5268"/>
                </a:lnTo>
                <a:lnTo>
                  <a:pt x="22038" y="6274"/>
                </a:lnTo>
                <a:lnTo>
                  <a:pt x="20978" y="6274"/>
                </a:lnTo>
                <a:lnTo>
                  <a:pt x="20978" y="5268"/>
                </a:lnTo>
                <a:moveTo>
                  <a:pt x="20978" y="6342"/>
                </a:moveTo>
                <a:lnTo>
                  <a:pt x="22038" y="6342"/>
                </a:lnTo>
                <a:lnTo>
                  <a:pt x="22038" y="7296"/>
                </a:lnTo>
                <a:lnTo>
                  <a:pt x="20978" y="7296"/>
                </a:lnTo>
                <a:lnTo>
                  <a:pt x="20978" y="6342"/>
                </a:lnTo>
                <a:moveTo>
                  <a:pt x="20978" y="7364"/>
                </a:moveTo>
                <a:lnTo>
                  <a:pt x="22038" y="7364"/>
                </a:lnTo>
                <a:lnTo>
                  <a:pt x="22038" y="8369"/>
                </a:lnTo>
                <a:lnTo>
                  <a:pt x="20978" y="8369"/>
                </a:lnTo>
                <a:lnTo>
                  <a:pt x="20978" y="7364"/>
                </a:lnTo>
                <a:moveTo>
                  <a:pt x="20978" y="8438"/>
                </a:moveTo>
                <a:lnTo>
                  <a:pt x="22038" y="8438"/>
                </a:lnTo>
                <a:lnTo>
                  <a:pt x="22038" y="9391"/>
                </a:lnTo>
                <a:lnTo>
                  <a:pt x="20978" y="9391"/>
                </a:lnTo>
                <a:lnTo>
                  <a:pt x="20978" y="8438"/>
                </a:lnTo>
                <a:moveTo>
                  <a:pt x="20978" y="9459"/>
                </a:moveTo>
                <a:lnTo>
                  <a:pt x="22038" y="9459"/>
                </a:lnTo>
                <a:lnTo>
                  <a:pt x="22038" y="10465"/>
                </a:lnTo>
                <a:lnTo>
                  <a:pt x="20978" y="10465"/>
                </a:lnTo>
                <a:lnTo>
                  <a:pt x="20978" y="9459"/>
                </a:lnTo>
                <a:moveTo>
                  <a:pt x="20978" y="10533"/>
                </a:moveTo>
                <a:lnTo>
                  <a:pt x="22038" y="10533"/>
                </a:lnTo>
                <a:lnTo>
                  <a:pt x="22038" y="11487"/>
                </a:lnTo>
                <a:lnTo>
                  <a:pt x="20978" y="11487"/>
                </a:lnTo>
                <a:lnTo>
                  <a:pt x="20978" y="10533"/>
                </a:lnTo>
                <a:moveTo>
                  <a:pt x="20978" y="11556"/>
                </a:moveTo>
                <a:lnTo>
                  <a:pt x="22038" y="11556"/>
                </a:lnTo>
                <a:lnTo>
                  <a:pt x="22038" y="12561"/>
                </a:lnTo>
                <a:lnTo>
                  <a:pt x="20978" y="12561"/>
                </a:lnTo>
                <a:lnTo>
                  <a:pt x="20978" y="11556"/>
                </a:lnTo>
                <a:moveTo>
                  <a:pt x="20978" y="12630"/>
                </a:moveTo>
                <a:lnTo>
                  <a:pt x="22038" y="12630"/>
                </a:lnTo>
                <a:lnTo>
                  <a:pt x="22038" y="13583"/>
                </a:lnTo>
                <a:lnTo>
                  <a:pt x="20978" y="13583"/>
                </a:lnTo>
                <a:lnTo>
                  <a:pt x="20978" y="12630"/>
                </a:lnTo>
                <a:moveTo>
                  <a:pt x="20978" y="13651"/>
                </a:moveTo>
                <a:lnTo>
                  <a:pt x="22038" y="13651"/>
                </a:lnTo>
                <a:lnTo>
                  <a:pt x="22038" y="14657"/>
                </a:lnTo>
                <a:lnTo>
                  <a:pt x="20978" y="14657"/>
                </a:lnTo>
                <a:lnTo>
                  <a:pt x="20978" y="13651"/>
                </a:lnTo>
                <a:moveTo>
                  <a:pt x="20978" y="14726"/>
                </a:moveTo>
                <a:lnTo>
                  <a:pt x="22038" y="14726"/>
                </a:lnTo>
                <a:lnTo>
                  <a:pt x="22038" y="15680"/>
                </a:lnTo>
                <a:lnTo>
                  <a:pt x="20978" y="15680"/>
                </a:lnTo>
                <a:lnTo>
                  <a:pt x="20978" y="14726"/>
                </a:lnTo>
                <a:moveTo>
                  <a:pt x="20011" y="55"/>
                </a:moveTo>
                <a:lnTo>
                  <a:pt x="20910" y="55"/>
                </a:lnTo>
                <a:lnTo>
                  <a:pt x="20910" y="1007"/>
                </a:lnTo>
                <a:lnTo>
                  <a:pt x="20011" y="1007"/>
                </a:lnTo>
                <a:lnTo>
                  <a:pt x="20011" y="55"/>
                </a:lnTo>
                <a:moveTo>
                  <a:pt x="20011" y="1076"/>
                </a:moveTo>
                <a:lnTo>
                  <a:pt x="20910" y="1076"/>
                </a:lnTo>
                <a:lnTo>
                  <a:pt x="20910" y="2082"/>
                </a:lnTo>
                <a:lnTo>
                  <a:pt x="20011" y="2082"/>
                </a:lnTo>
                <a:lnTo>
                  <a:pt x="20011" y="1076"/>
                </a:lnTo>
                <a:moveTo>
                  <a:pt x="20011" y="2150"/>
                </a:moveTo>
                <a:lnTo>
                  <a:pt x="20910" y="2150"/>
                </a:lnTo>
                <a:lnTo>
                  <a:pt x="20910" y="3104"/>
                </a:lnTo>
                <a:lnTo>
                  <a:pt x="20011" y="3104"/>
                </a:lnTo>
                <a:lnTo>
                  <a:pt x="20011" y="2150"/>
                </a:lnTo>
                <a:moveTo>
                  <a:pt x="20011" y="3172"/>
                </a:moveTo>
                <a:lnTo>
                  <a:pt x="20910" y="3172"/>
                </a:lnTo>
                <a:lnTo>
                  <a:pt x="20910" y="4178"/>
                </a:lnTo>
                <a:lnTo>
                  <a:pt x="20011" y="4178"/>
                </a:lnTo>
                <a:lnTo>
                  <a:pt x="20011" y="3172"/>
                </a:lnTo>
                <a:moveTo>
                  <a:pt x="20011" y="4247"/>
                </a:moveTo>
                <a:lnTo>
                  <a:pt x="20910" y="4247"/>
                </a:lnTo>
                <a:lnTo>
                  <a:pt x="20910" y="5200"/>
                </a:lnTo>
                <a:lnTo>
                  <a:pt x="20011" y="5200"/>
                </a:lnTo>
                <a:lnTo>
                  <a:pt x="20011" y="4247"/>
                </a:lnTo>
                <a:moveTo>
                  <a:pt x="20011" y="5268"/>
                </a:moveTo>
                <a:lnTo>
                  <a:pt x="20910" y="5268"/>
                </a:lnTo>
                <a:lnTo>
                  <a:pt x="20910" y="6274"/>
                </a:lnTo>
                <a:lnTo>
                  <a:pt x="20011" y="6274"/>
                </a:lnTo>
                <a:lnTo>
                  <a:pt x="20011" y="5268"/>
                </a:lnTo>
                <a:moveTo>
                  <a:pt x="20011" y="6342"/>
                </a:moveTo>
                <a:lnTo>
                  <a:pt x="20910" y="6342"/>
                </a:lnTo>
                <a:lnTo>
                  <a:pt x="20910" y="7296"/>
                </a:lnTo>
                <a:lnTo>
                  <a:pt x="20011" y="7296"/>
                </a:lnTo>
                <a:lnTo>
                  <a:pt x="20011" y="6342"/>
                </a:lnTo>
                <a:moveTo>
                  <a:pt x="20011" y="7364"/>
                </a:moveTo>
                <a:lnTo>
                  <a:pt x="20910" y="7364"/>
                </a:lnTo>
                <a:lnTo>
                  <a:pt x="20910" y="8369"/>
                </a:lnTo>
                <a:lnTo>
                  <a:pt x="20011" y="8369"/>
                </a:lnTo>
                <a:lnTo>
                  <a:pt x="20011" y="7364"/>
                </a:lnTo>
                <a:moveTo>
                  <a:pt x="20011" y="8438"/>
                </a:moveTo>
                <a:lnTo>
                  <a:pt x="20910" y="8438"/>
                </a:lnTo>
                <a:lnTo>
                  <a:pt x="20910" y="9391"/>
                </a:lnTo>
                <a:lnTo>
                  <a:pt x="20011" y="9391"/>
                </a:lnTo>
                <a:lnTo>
                  <a:pt x="20011" y="8438"/>
                </a:lnTo>
                <a:moveTo>
                  <a:pt x="20011" y="9459"/>
                </a:moveTo>
                <a:lnTo>
                  <a:pt x="20910" y="9459"/>
                </a:lnTo>
                <a:lnTo>
                  <a:pt x="20910" y="10465"/>
                </a:lnTo>
                <a:lnTo>
                  <a:pt x="20011" y="10465"/>
                </a:lnTo>
                <a:lnTo>
                  <a:pt x="20011" y="9459"/>
                </a:lnTo>
                <a:moveTo>
                  <a:pt x="20011" y="10533"/>
                </a:moveTo>
                <a:lnTo>
                  <a:pt x="20910" y="10533"/>
                </a:lnTo>
                <a:lnTo>
                  <a:pt x="20910" y="11487"/>
                </a:lnTo>
                <a:lnTo>
                  <a:pt x="20011" y="11487"/>
                </a:lnTo>
                <a:lnTo>
                  <a:pt x="20011" y="10533"/>
                </a:lnTo>
                <a:moveTo>
                  <a:pt x="20011" y="11556"/>
                </a:moveTo>
                <a:lnTo>
                  <a:pt x="20910" y="11556"/>
                </a:lnTo>
                <a:lnTo>
                  <a:pt x="20910" y="12561"/>
                </a:lnTo>
                <a:lnTo>
                  <a:pt x="20011" y="12561"/>
                </a:lnTo>
                <a:lnTo>
                  <a:pt x="20011" y="11556"/>
                </a:lnTo>
                <a:moveTo>
                  <a:pt x="20011" y="12630"/>
                </a:moveTo>
                <a:lnTo>
                  <a:pt x="20910" y="12630"/>
                </a:lnTo>
                <a:lnTo>
                  <a:pt x="20910" y="13583"/>
                </a:lnTo>
                <a:lnTo>
                  <a:pt x="20011" y="13583"/>
                </a:lnTo>
                <a:lnTo>
                  <a:pt x="20011" y="12630"/>
                </a:lnTo>
                <a:moveTo>
                  <a:pt x="20011" y="13651"/>
                </a:moveTo>
                <a:lnTo>
                  <a:pt x="20910" y="13651"/>
                </a:lnTo>
                <a:lnTo>
                  <a:pt x="20910" y="14657"/>
                </a:lnTo>
                <a:lnTo>
                  <a:pt x="20011" y="14657"/>
                </a:lnTo>
                <a:lnTo>
                  <a:pt x="20011" y="13651"/>
                </a:lnTo>
                <a:moveTo>
                  <a:pt x="20011" y="14726"/>
                </a:moveTo>
                <a:lnTo>
                  <a:pt x="20910" y="14726"/>
                </a:lnTo>
                <a:lnTo>
                  <a:pt x="20910" y="15680"/>
                </a:lnTo>
                <a:lnTo>
                  <a:pt x="20011" y="15680"/>
                </a:lnTo>
                <a:lnTo>
                  <a:pt x="20011" y="14726"/>
                </a:lnTo>
                <a:moveTo>
                  <a:pt x="18883" y="55"/>
                </a:moveTo>
                <a:lnTo>
                  <a:pt x="19942" y="55"/>
                </a:lnTo>
                <a:lnTo>
                  <a:pt x="19942" y="1007"/>
                </a:lnTo>
                <a:lnTo>
                  <a:pt x="18883" y="1007"/>
                </a:lnTo>
                <a:lnTo>
                  <a:pt x="18883" y="55"/>
                </a:lnTo>
                <a:moveTo>
                  <a:pt x="18883" y="1076"/>
                </a:moveTo>
                <a:lnTo>
                  <a:pt x="19942" y="1076"/>
                </a:lnTo>
                <a:lnTo>
                  <a:pt x="19942" y="2082"/>
                </a:lnTo>
                <a:lnTo>
                  <a:pt x="18883" y="2082"/>
                </a:lnTo>
                <a:lnTo>
                  <a:pt x="18883" y="1076"/>
                </a:lnTo>
                <a:moveTo>
                  <a:pt x="18883" y="2150"/>
                </a:moveTo>
                <a:lnTo>
                  <a:pt x="19942" y="2150"/>
                </a:lnTo>
                <a:lnTo>
                  <a:pt x="19942" y="3104"/>
                </a:lnTo>
                <a:lnTo>
                  <a:pt x="18883" y="3104"/>
                </a:lnTo>
                <a:lnTo>
                  <a:pt x="18883" y="2150"/>
                </a:lnTo>
                <a:moveTo>
                  <a:pt x="18883" y="3172"/>
                </a:moveTo>
                <a:lnTo>
                  <a:pt x="19942" y="3172"/>
                </a:lnTo>
                <a:lnTo>
                  <a:pt x="19942" y="4178"/>
                </a:lnTo>
                <a:lnTo>
                  <a:pt x="18883" y="4178"/>
                </a:lnTo>
                <a:lnTo>
                  <a:pt x="18883" y="3172"/>
                </a:lnTo>
                <a:moveTo>
                  <a:pt x="18883" y="4247"/>
                </a:moveTo>
                <a:lnTo>
                  <a:pt x="19942" y="4247"/>
                </a:lnTo>
                <a:lnTo>
                  <a:pt x="19942" y="5200"/>
                </a:lnTo>
                <a:lnTo>
                  <a:pt x="18883" y="5200"/>
                </a:lnTo>
                <a:lnTo>
                  <a:pt x="18883" y="4247"/>
                </a:lnTo>
                <a:moveTo>
                  <a:pt x="18883" y="5268"/>
                </a:moveTo>
                <a:lnTo>
                  <a:pt x="19942" y="5268"/>
                </a:lnTo>
                <a:lnTo>
                  <a:pt x="19942" y="6274"/>
                </a:lnTo>
                <a:lnTo>
                  <a:pt x="18883" y="6274"/>
                </a:lnTo>
                <a:lnTo>
                  <a:pt x="18883" y="5268"/>
                </a:lnTo>
                <a:moveTo>
                  <a:pt x="18883" y="6342"/>
                </a:moveTo>
                <a:lnTo>
                  <a:pt x="19942" y="6342"/>
                </a:lnTo>
                <a:lnTo>
                  <a:pt x="19942" y="7296"/>
                </a:lnTo>
                <a:lnTo>
                  <a:pt x="18883" y="7296"/>
                </a:lnTo>
                <a:lnTo>
                  <a:pt x="18883" y="6342"/>
                </a:lnTo>
                <a:moveTo>
                  <a:pt x="18883" y="7364"/>
                </a:moveTo>
                <a:lnTo>
                  <a:pt x="19942" y="7364"/>
                </a:lnTo>
                <a:lnTo>
                  <a:pt x="19942" y="8369"/>
                </a:lnTo>
                <a:lnTo>
                  <a:pt x="18883" y="8369"/>
                </a:lnTo>
                <a:lnTo>
                  <a:pt x="18883" y="7364"/>
                </a:lnTo>
                <a:moveTo>
                  <a:pt x="18883" y="8438"/>
                </a:moveTo>
                <a:lnTo>
                  <a:pt x="19942" y="8438"/>
                </a:lnTo>
                <a:lnTo>
                  <a:pt x="19942" y="9391"/>
                </a:lnTo>
                <a:lnTo>
                  <a:pt x="18883" y="9391"/>
                </a:lnTo>
                <a:lnTo>
                  <a:pt x="18883" y="8438"/>
                </a:lnTo>
                <a:moveTo>
                  <a:pt x="18883" y="9459"/>
                </a:moveTo>
                <a:lnTo>
                  <a:pt x="19942" y="9459"/>
                </a:lnTo>
                <a:lnTo>
                  <a:pt x="19942" y="10465"/>
                </a:lnTo>
                <a:lnTo>
                  <a:pt x="18883" y="10465"/>
                </a:lnTo>
                <a:lnTo>
                  <a:pt x="18883" y="9459"/>
                </a:lnTo>
                <a:moveTo>
                  <a:pt x="18883" y="10533"/>
                </a:moveTo>
                <a:lnTo>
                  <a:pt x="19942" y="10533"/>
                </a:lnTo>
                <a:lnTo>
                  <a:pt x="19942" y="11487"/>
                </a:lnTo>
                <a:lnTo>
                  <a:pt x="18883" y="11487"/>
                </a:lnTo>
                <a:lnTo>
                  <a:pt x="18883" y="10533"/>
                </a:lnTo>
                <a:moveTo>
                  <a:pt x="18883" y="11556"/>
                </a:moveTo>
                <a:lnTo>
                  <a:pt x="19942" y="11556"/>
                </a:lnTo>
                <a:lnTo>
                  <a:pt x="19942" y="12561"/>
                </a:lnTo>
                <a:lnTo>
                  <a:pt x="18883" y="12561"/>
                </a:lnTo>
                <a:lnTo>
                  <a:pt x="18883" y="11556"/>
                </a:lnTo>
                <a:moveTo>
                  <a:pt x="18883" y="12630"/>
                </a:moveTo>
                <a:lnTo>
                  <a:pt x="19942" y="12630"/>
                </a:lnTo>
                <a:lnTo>
                  <a:pt x="19942" y="13583"/>
                </a:lnTo>
                <a:lnTo>
                  <a:pt x="18883" y="13583"/>
                </a:lnTo>
                <a:lnTo>
                  <a:pt x="18883" y="12630"/>
                </a:lnTo>
                <a:moveTo>
                  <a:pt x="18883" y="13651"/>
                </a:moveTo>
                <a:lnTo>
                  <a:pt x="19942" y="13651"/>
                </a:lnTo>
                <a:lnTo>
                  <a:pt x="19942" y="14657"/>
                </a:lnTo>
                <a:lnTo>
                  <a:pt x="18883" y="14657"/>
                </a:lnTo>
                <a:lnTo>
                  <a:pt x="18883" y="13651"/>
                </a:lnTo>
                <a:moveTo>
                  <a:pt x="18883" y="14726"/>
                </a:moveTo>
                <a:lnTo>
                  <a:pt x="19942" y="14726"/>
                </a:lnTo>
                <a:lnTo>
                  <a:pt x="19942" y="15680"/>
                </a:lnTo>
                <a:lnTo>
                  <a:pt x="18883" y="15680"/>
                </a:lnTo>
                <a:lnTo>
                  <a:pt x="18883" y="14726"/>
                </a:lnTo>
                <a:moveTo>
                  <a:pt x="17914" y="55"/>
                </a:moveTo>
                <a:lnTo>
                  <a:pt x="18814" y="55"/>
                </a:lnTo>
                <a:lnTo>
                  <a:pt x="18814" y="1007"/>
                </a:lnTo>
                <a:lnTo>
                  <a:pt x="17914" y="1007"/>
                </a:lnTo>
                <a:lnTo>
                  <a:pt x="17914" y="55"/>
                </a:lnTo>
                <a:moveTo>
                  <a:pt x="17914" y="1076"/>
                </a:moveTo>
                <a:lnTo>
                  <a:pt x="18814" y="1076"/>
                </a:lnTo>
                <a:lnTo>
                  <a:pt x="18814" y="2082"/>
                </a:lnTo>
                <a:lnTo>
                  <a:pt x="17914" y="2082"/>
                </a:lnTo>
                <a:lnTo>
                  <a:pt x="17914" y="1076"/>
                </a:lnTo>
                <a:moveTo>
                  <a:pt x="17914" y="2150"/>
                </a:moveTo>
                <a:lnTo>
                  <a:pt x="18814" y="2150"/>
                </a:lnTo>
                <a:lnTo>
                  <a:pt x="18814" y="3104"/>
                </a:lnTo>
                <a:lnTo>
                  <a:pt x="17914" y="3104"/>
                </a:lnTo>
                <a:lnTo>
                  <a:pt x="17914" y="2150"/>
                </a:lnTo>
                <a:moveTo>
                  <a:pt x="17914" y="3172"/>
                </a:moveTo>
                <a:lnTo>
                  <a:pt x="18814" y="3172"/>
                </a:lnTo>
                <a:lnTo>
                  <a:pt x="18814" y="4178"/>
                </a:lnTo>
                <a:lnTo>
                  <a:pt x="17914" y="4178"/>
                </a:lnTo>
                <a:lnTo>
                  <a:pt x="17914" y="3172"/>
                </a:lnTo>
                <a:moveTo>
                  <a:pt x="17914" y="4247"/>
                </a:moveTo>
                <a:lnTo>
                  <a:pt x="18814" y="4247"/>
                </a:lnTo>
                <a:lnTo>
                  <a:pt x="18814" y="5200"/>
                </a:lnTo>
                <a:lnTo>
                  <a:pt x="17914" y="5200"/>
                </a:lnTo>
                <a:lnTo>
                  <a:pt x="17914" y="4247"/>
                </a:lnTo>
                <a:moveTo>
                  <a:pt x="17914" y="5268"/>
                </a:moveTo>
                <a:lnTo>
                  <a:pt x="18814" y="5268"/>
                </a:lnTo>
                <a:lnTo>
                  <a:pt x="18814" y="6274"/>
                </a:lnTo>
                <a:lnTo>
                  <a:pt x="17914" y="6274"/>
                </a:lnTo>
                <a:lnTo>
                  <a:pt x="17914" y="5268"/>
                </a:lnTo>
                <a:moveTo>
                  <a:pt x="17914" y="6342"/>
                </a:moveTo>
                <a:lnTo>
                  <a:pt x="18814" y="6342"/>
                </a:lnTo>
                <a:lnTo>
                  <a:pt x="18814" y="7296"/>
                </a:lnTo>
                <a:lnTo>
                  <a:pt x="17914" y="7296"/>
                </a:lnTo>
                <a:lnTo>
                  <a:pt x="17914" y="6342"/>
                </a:lnTo>
                <a:moveTo>
                  <a:pt x="17914" y="7364"/>
                </a:moveTo>
                <a:lnTo>
                  <a:pt x="18814" y="7364"/>
                </a:lnTo>
                <a:lnTo>
                  <a:pt x="18814" y="8369"/>
                </a:lnTo>
                <a:lnTo>
                  <a:pt x="17914" y="8369"/>
                </a:lnTo>
                <a:lnTo>
                  <a:pt x="17914" y="7364"/>
                </a:lnTo>
                <a:moveTo>
                  <a:pt x="17914" y="8438"/>
                </a:moveTo>
                <a:lnTo>
                  <a:pt x="18814" y="8438"/>
                </a:lnTo>
                <a:lnTo>
                  <a:pt x="18814" y="9391"/>
                </a:lnTo>
                <a:lnTo>
                  <a:pt x="17914" y="9391"/>
                </a:lnTo>
                <a:lnTo>
                  <a:pt x="17914" y="8438"/>
                </a:lnTo>
                <a:moveTo>
                  <a:pt x="17914" y="9459"/>
                </a:moveTo>
                <a:lnTo>
                  <a:pt x="18814" y="9459"/>
                </a:lnTo>
                <a:lnTo>
                  <a:pt x="18814" y="10465"/>
                </a:lnTo>
                <a:lnTo>
                  <a:pt x="17914" y="10465"/>
                </a:lnTo>
                <a:lnTo>
                  <a:pt x="17914" y="9459"/>
                </a:lnTo>
                <a:moveTo>
                  <a:pt x="17914" y="10533"/>
                </a:moveTo>
                <a:lnTo>
                  <a:pt x="18814" y="10533"/>
                </a:lnTo>
                <a:lnTo>
                  <a:pt x="18814" y="11487"/>
                </a:lnTo>
                <a:lnTo>
                  <a:pt x="17914" y="11487"/>
                </a:lnTo>
                <a:lnTo>
                  <a:pt x="17914" y="10533"/>
                </a:lnTo>
                <a:moveTo>
                  <a:pt x="17914" y="11556"/>
                </a:moveTo>
                <a:lnTo>
                  <a:pt x="18814" y="11556"/>
                </a:lnTo>
                <a:lnTo>
                  <a:pt x="18814" y="12561"/>
                </a:lnTo>
                <a:lnTo>
                  <a:pt x="17914" y="12561"/>
                </a:lnTo>
                <a:lnTo>
                  <a:pt x="17914" y="11556"/>
                </a:lnTo>
                <a:moveTo>
                  <a:pt x="17914" y="12630"/>
                </a:moveTo>
                <a:lnTo>
                  <a:pt x="18814" y="12630"/>
                </a:lnTo>
                <a:lnTo>
                  <a:pt x="18814" y="13583"/>
                </a:lnTo>
                <a:lnTo>
                  <a:pt x="17914" y="13583"/>
                </a:lnTo>
                <a:lnTo>
                  <a:pt x="17914" y="12630"/>
                </a:lnTo>
                <a:moveTo>
                  <a:pt x="17914" y="13651"/>
                </a:moveTo>
                <a:lnTo>
                  <a:pt x="18814" y="13651"/>
                </a:lnTo>
                <a:lnTo>
                  <a:pt x="18814" y="14657"/>
                </a:lnTo>
                <a:lnTo>
                  <a:pt x="17914" y="14657"/>
                </a:lnTo>
                <a:lnTo>
                  <a:pt x="17914" y="13651"/>
                </a:lnTo>
                <a:moveTo>
                  <a:pt x="17914" y="14726"/>
                </a:moveTo>
                <a:lnTo>
                  <a:pt x="18814" y="14726"/>
                </a:lnTo>
                <a:lnTo>
                  <a:pt x="18814" y="15680"/>
                </a:lnTo>
                <a:lnTo>
                  <a:pt x="17914" y="15680"/>
                </a:lnTo>
                <a:lnTo>
                  <a:pt x="17914" y="14726"/>
                </a:lnTo>
                <a:moveTo>
                  <a:pt x="16786" y="55"/>
                </a:moveTo>
                <a:lnTo>
                  <a:pt x="17846" y="55"/>
                </a:lnTo>
                <a:lnTo>
                  <a:pt x="17846" y="1007"/>
                </a:lnTo>
                <a:lnTo>
                  <a:pt x="16786" y="1007"/>
                </a:lnTo>
                <a:lnTo>
                  <a:pt x="16786" y="55"/>
                </a:lnTo>
                <a:moveTo>
                  <a:pt x="16786" y="1076"/>
                </a:moveTo>
                <a:lnTo>
                  <a:pt x="17846" y="1076"/>
                </a:lnTo>
                <a:lnTo>
                  <a:pt x="17846" y="2082"/>
                </a:lnTo>
                <a:lnTo>
                  <a:pt x="16786" y="2082"/>
                </a:lnTo>
                <a:lnTo>
                  <a:pt x="16786" y="1076"/>
                </a:lnTo>
                <a:moveTo>
                  <a:pt x="16786" y="2150"/>
                </a:moveTo>
                <a:lnTo>
                  <a:pt x="17846" y="2150"/>
                </a:lnTo>
                <a:lnTo>
                  <a:pt x="17846" y="3104"/>
                </a:lnTo>
                <a:lnTo>
                  <a:pt x="16786" y="3104"/>
                </a:lnTo>
                <a:lnTo>
                  <a:pt x="16786" y="2150"/>
                </a:lnTo>
                <a:moveTo>
                  <a:pt x="16786" y="3172"/>
                </a:moveTo>
                <a:lnTo>
                  <a:pt x="17846" y="3172"/>
                </a:lnTo>
                <a:lnTo>
                  <a:pt x="17846" y="4178"/>
                </a:lnTo>
                <a:lnTo>
                  <a:pt x="16786" y="4178"/>
                </a:lnTo>
                <a:lnTo>
                  <a:pt x="16786" y="3172"/>
                </a:lnTo>
                <a:moveTo>
                  <a:pt x="16786" y="4247"/>
                </a:moveTo>
                <a:lnTo>
                  <a:pt x="17846" y="4247"/>
                </a:lnTo>
                <a:lnTo>
                  <a:pt x="17846" y="5200"/>
                </a:lnTo>
                <a:lnTo>
                  <a:pt x="16786" y="5200"/>
                </a:lnTo>
                <a:lnTo>
                  <a:pt x="16786" y="4247"/>
                </a:lnTo>
                <a:moveTo>
                  <a:pt x="16786" y="5268"/>
                </a:moveTo>
                <a:lnTo>
                  <a:pt x="17846" y="5268"/>
                </a:lnTo>
                <a:lnTo>
                  <a:pt x="17846" y="6274"/>
                </a:lnTo>
                <a:lnTo>
                  <a:pt x="16786" y="6274"/>
                </a:lnTo>
                <a:lnTo>
                  <a:pt x="16786" y="5268"/>
                </a:lnTo>
                <a:moveTo>
                  <a:pt x="16786" y="6342"/>
                </a:moveTo>
                <a:lnTo>
                  <a:pt x="17846" y="6342"/>
                </a:lnTo>
                <a:lnTo>
                  <a:pt x="17846" y="7296"/>
                </a:lnTo>
                <a:lnTo>
                  <a:pt x="16786" y="7296"/>
                </a:lnTo>
                <a:lnTo>
                  <a:pt x="16786" y="6342"/>
                </a:lnTo>
                <a:moveTo>
                  <a:pt x="16786" y="7364"/>
                </a:moveTo>
                <a:lnTo>
                  <a:pt x="17846" y="7364"/>
                </a:lnTo>
                <a:lnTo>
                  <a:pt x="17846" y="8369"/>
                </a:lnTo>
                <a:lnTo>
                  <a:pt x="16786" y="8369"/>
                </a:lnTo>
                <a:lnTo>
                  <a:pt x="16786" y="7364"/>
                </a:lnTo>
                <a:moveTo>
                  <a:pt x="16786" y="8438"/>
                </a:moveTo>
                <a:lnTo>
                  <a:pt x="17846" y="8438"/>
                </a:lnTo>
                <a:lnTo>
                  <a:pt x="17846" y="9391"/>
                </a:lnTo>
                <a:lnTo>
                  <a:pt x="16786" y="9391"/>
                </a:lnTo>
                <a:lnTo>
                  <a:pt x="16786" y="8438"/>
                </a:lnTo>
                <a:moveTo>
                  <a:pt x="16786" y="9459"/>
                </a:moveTo>
                <a:lnTo>
                  <a:pt x="17846" y="9459"/>
                </a:lnTo>
                <a:lnTo>
                  <a:pt x="17846" y="10465"/>
                </a:lnTo>
                <a:lnTo>
                  <a:pt x="16786" y="10465"/>
                </a:lnTo>
                <a:lnTo>
                  <a:pt x="16786" y="9459"/>
                </a:lnTo>
                <a:moveTo>
                  <a:pt x="16786" y="10533"/>
                </a:moveTo>
                <a:lnTo>
                  <a:pt x="17846" y="10533"/>
                </a:lnTo>
                <a:lnTo>
                  <a:pt x="17846" y="11487"/>
                </a:lnTo>
                <a:lnTo>
                  <a:pt x="16786" y="11487"/>
                </a:lnTo>
                <a:lnTo>
                  <a:pt x="16786" y="10533"/>
                </a:lnTo>
                <a:moveTo>
                  <a:pt x="16786" y="11556"/>
                </a:moveTo>
                <a:lnTo>
                  <a:pt x="17846" y="11556"/>
                </a:lnTo>
                <a:lnTo>
                  <a:pt x="17846" y="12561"/>
                </a:lnTo>
                <a:lnTo>
                  <a:pt x="16786" y="12561"/>
                </a:lnTo>
                <a:lnTo>
                  <a:pt x="16786" y="11556"/>
                </a:lnTo>
                <a:moveTo>
                  <a:pt x="16786" y="12630"/>
                </a:moveTo>
                <a:lnTo>
                  <a:pt x="17846" y="12630"/>
                </a:lnTo>
                <a:lnTo>
                  <a:pt x="17846" y="13583"/>
                </a:lnTo>
                <a:lnTo>
                  <a:pt x="16786" y="13583"/>
                </a:lnTo>
                <a:lnTo>
                  <a:pt x="16786" y="12630"/>
                </a:lnTo>
                <a:moveTo>
                  <a:pt x="16786" y="13651"/>
                </a:moveTo>
                <a:lnTo>
                  <a:pt x="17846" y="13651"/>
                </a:lnTo>
                <a:lnTo>
                  <a:pt x="17846" y="14657"/>
                </a:lnTo>
                <a:lnTo>
                  <a:pt x="16786" y="14657"/>
                </a:lnTo>
                <a:lnTo>
                  <a:pt x="16786" y="13651"/>
                </a:lnTo>
                <a:moveTo>
                  <a:pt x="16786" y="14726"/>
                </a:moveTo>
                <a:lnTo>
                  <a:pt x="17846" y="14726"/>
                </a:lnTo>
                <a:lnTo>
                  <a:pt x="17846" y="15680"/>
                </a:lnTo>
                <a:lnTo>
                  <a:pt x="16786" y="15680"/>
                </a:lnTo>
                <a:lnTo>
                  <a:pt x="16786" y="14726"/>
                </a:lnTo>
                <a:moveTo>
                  <a:pt x="15819" y="55"/>
                </a:moveTo>
                <a:lnTo>
                  <a:pt x="16718" y="55"/>
                </a:lnTo>
                <a:lnTo>
                  <a:pt x="16718" y="1007"/>
                </a:lnTo>
                <a:lnTo>
                  <a:pt x="15819" y="1007"/>
                </a:lnTo>
                <a:lnTo>
                  <a:pt x="15819" y="55"/>
                </a:lnTo>
                <a:moveTo>
                  <a:pt x="15819" y="1076"/>
                </a:moveTo>
                <a:lnTo>
                  <a:pt x="16718" y="1076"/>
                </a:lnTo>
                <a:lnTo>
                  <a:pt x="16718" y="2082"/>
                </a:lnTo>
                <a:lnTo>
                  <a:pt x="15819" y="2082"/>
                </a:lnTo>
                <a:lnTo>
                  <a:pt x="15819" y="1076"/>
                </a:lnTo>
                <a:moveTo>
                  <a:pt x="15819" y="2150"/>
                </a:moveTo>
                <a:lnTo>
                  <a:pt x="16718" y="2150"/>
                </a:lnTo>
                <a:lnTo>
                  <a:pt x="16718" y="3104"/>
                </a:lnTo>
                <a:lnTo>
                  <a:pt x="15819" y="3104"/>
                </a:lnTo>
                <a:lnTo>
                  <a:pt x="15819" y="2150"/>
                </a:lnTo>
                <a:moveTo>
                  <a:pt x="15819" y="3172"/>
                </a:moveTo>
                <a:lnTo>
                  <a:pt x="16718" y="3172"/>
                </a:lnTo>
                <a:lnTo>
                  <a:pt x="16718" y="4178"/>
                </a:lnTo>
                <a:lnTo>
                  <a:pt x="15819" y="4178"/>
                </a:lnTo>
                <a:lnTo>
                  <a:pt x="15819" y="3172"/>
                </a:lnTo>
                <a:moveTo>
                  <a:pt x="15819" y="4247"/>
                </a:moveTo>
                <a:lnTo>
                  <a:pt x="16718" y="4247"/>
                </a:lnTo>
                <a:lnTo>
                  <a:pt x="16718" y="5200"/>
                </a:lnTo>
                <a:lnTo>
                  <a:pt x="15819" y="5200"/>
                </a:lnTo>
                <a:lnTo>
                  <a:pt x="15819" y="4247"/>
                </a:lnTo>
                <a:moveTo>
                  <a:pt x="15819" y="5268"/>
                </a:moveTo>
                <a:lnTo>
                  <a:pt x="16718" y="5268"/>
                </a:lnTo>
                <a:lnTo>
                  <a:pt x="16718" y="6274"/>
                </a:lnTo>
                <a:lnTo>
                  <a:pt x="15819" y="6274"/>
                </a:lnTo>
                <a:lnTo>
                  <a:pt x="15819" y="5268"/>
                </a:lnTo>
                <a:moveTo>
                  <a:pt x="15819" y="6342"/>
                </a:moveTo>
                <a:lnTo>
                  <a:pt x="16718" y="6342"/>
                </a:lnTo>
                <a:lnTo>
                  <a:pt x="16718" y="7296"/>
                </a:lnTo>
                <a:lnTo>
                  <a:pt x="15819" y="7296"/>
                </a:lnTo>
                <a:lnTo>
                  <a:pt x="15819" y="6342"/>
                </a:lnTo>
                <a:moveTo>
                  <a:pt x="15819" y="7364"/>
                </a:moveTo>
                <a:lnTo>
                  <a:pt x="16718" y="7364"/>
                </a:lnTo>
                <a:lnTo>
                  <a:pt x="16718" y="8369"/>
                </a:lnTo>
                <a:lnTo>
                  <a:pt x="15819" y="8369"/>
                </a:lnTo>
                <a:lnTo>
                  <a:pt x="15819" y="7364"/>
                </a:lnTo>
                <a:moveTo>
                  <a:pt x="15819" y="8438"/>
                </a:moveTo>
                <a:lnTo>
                  <a:pt x="16718" y="8438"/>
                </a:lnTo>
                <a:lnTo>
                  <a:pt x="16718" y="9391"/>
                </a:lnTo>
                <a:lnTo>
                  <a:pt x="15819" y="9391"/>
                </a:lnTo>
                <a:lnTo>
                  <a:pt x="15819" y="8438"/>
                </a:lnTo>
                <a:moveTo>
                  <a:pt x="15819" y="9459"/>
                </a:moveTo>
                <a:lnTo>
                  <a:pt x="16718" y="9459"/>
                </a:lnTo>
                <a:lnTo>
                  <a:pt x="16718" y="10465"/>
                </a:lnTo>
                <a:lnTo>
                  <a:pt x="15819" y="10465"/>
                </a:lnTo>
                <a:lnTo>
                  <a:pt x="15819" y="9459"/>
                </a:lnTo>
                <a:moveTo>
                  <a:pt x="15819" y="10533"/>
                </a:moveTo>
                <a:lnTo>
                  <a:pt x="16718" y="10533"/>
                </a:lnTo>
                <a:lnTo>
                  <a:pt x="16718" y="11487"/>
                </a:lnTo>
                <a:lnTo>
                  <a:pt x="15819" y="11487"/>
                </a:lnTo>
                <a:lnTo>
                  <a:pt x="15819" y="10533"/>
                </a:lnTo>
                <a:moveTo>
                  <a:pt x="15819" y="11556"/>
                </a:moveTo>
                <a:lnTo>
                  <a:pt x="16718" y="11556"/>
                </a:lnTo>
                <a:lnTo>
                  <a:pt x="16718" y="12561"/>
                </a:lnTo>
                <a:lnTo>
                  <a:pt x="15819" y="12561"/>
                </a:lnTo>
                <a:lnTo>
                  <a:pt x="15819" y="11556"/>
                </a:lnTo>
                <a:moveTo>
                  <a:pt x="15819" y="12630"/>
                </a:moveTo>
                <a:lnTo>
                  <a:pt x="16718" y="12630"/>
                </a:lnTo>
                <a:lnTo>
                  <a:pt x="16718" y="13583"/>
                </a:lnTo>
                <a:lnTo>
                  <a:pt x="15819" y="13583"/>
                </a:lnTo>
                <a:lnTo>
                  <a:pt x="15819" y="12630"/>
                </a:lnTo>
                <a:moveTo>
                  <a:pt x="15819" y="13651"/>
                </a:moveTo>
                <a:lnTo>
                  <a:pt x="16718" y="13651"/>
                </a:lnTo>
                <a:lnTo>
                  <a:pt x="16718" y="14657"/>
                </a:lnTo>
                <a:lnTo>
                  <a:pt x="15819" y="14657"/>
                </a:lnTo>
                <a:lnTo>
                  <a:pt x="15819" y="13651"/>
                </a:lnTo>
                <a:moveTo>
                  <a:pt x="15819" y="14726"/>
                </a:moveTo>
                <a:lnTo>
                  <a:pt x="16718" y="14726"/>
                </a:lnTo>
                <a:lnTo>
                  <a:pt x="16718" y="15680"/>
                </a:lnTo>
                <a:lnTo>
                  <a:pt x="15819" y="15680"/>
                </a:lnTo>
                <a:lnTo>
                  <a:pt x="15819" y="14726"/>
                </a:lnTo>
                <a:moveTo>
                  <a:pt x="14691" y="55"/>
                </a:moveTo>
                <a:lnTo>
                  <a:pt x="15750" y="55"/>
                </a:lnTo>
                <a:lnTo>
                  <a:pt x="15750" y="1007"/>
                </a:lnTo>
                <a:lnTo>
                  <a:pt x="14691" y="1007"/>
                </a:lnTo>
                <a:lnTo>
                  <a:pt x="14691" y="55"/>
                </a:lnTo>
                <a:moveTo>
                  <a:pt x="14691" y="1076"/>
                </a:moveTo>
                <a:lnTo>
                  <a:pt x="15750" y="1076"/>
                </a:lnTo>
                <a:lnTo>
                  <a:pt x="15750" y="2082"/>
                </a:lnTo>
                <a:lnTo>
                  <a:pt x="14691" y="2082"/>
                </a:lnTo>
                <a:lnTo>
                  <a:pt x="14691" y="1076"/>
                </a:lnTo>
                <a:moveTo>
                  <a:pt x="14691" y="2150"/>
                </a:moveTo>
                <a:lnTo>
                  <a:pt x="15750" y="2150"/>
                </a:lnTo>
                <a:lnTo>
                  <a:pt x="15750" y="3104"/>
                </a:lnTo>
                <a:lnTo>
                  <a:pt x="14691" y="3104"/>
                </a:lnTo>
                <a:lnTo>
                  <a:pt x="14691" y="2150"/>
                </a:lnTo>
                <a:moveTo>
                  <a:pt x="14691" y="3172"/>
                </a:moveTo>
                <a:lnTo>
                  <a:pt x="15750" y="3172"/>
                </a:lnTo>
                <a:lnTo>
                  <a:pt x="15750" y="4178"/>
                </a:lnTo>
                <a:lnTo>
                  <a:pt x="14691" y="4178"/>
                </a:lnTo>
                <a:lnTo>
                  <a:pt x="14691" y="3172"/>
                </a:lnTo>
                <a:moveTo>
                  <a:pt x="14691" y="4247"/>
                </a:moveTo>
                <a:lnTo>
                  <a:pt x="15750" y="4247"/>
                </a:lnTo>
                <a:lnTo>
                  <a:pt x="15750" y="5200"/>
                </a:lnTo>
                <a:lnTo>
                  <a:pt x="14691" y="5200"/>
                </a:lnTo>
                <a:lnTo>
                  <a:pt x="14691" y="4247"/>
                </a:lnTo>
                <a:moveTo>
                  <a:pt x="14691" y="5268"/>
                </a:moveTo>
                <a:lnTo>
                  <a:pt x="15750" y="5268"/>
                </a:lnTo>
                <a:lnTo>
                  <a:pt x="15750" y="6274"/>
                </a:lnTo>
                <a:lnTo>
                  <a:pt x="14691" y="6274"/>
                </a:lnTo>
                <a:lnTo>
                  <a:pt x="14691" y="5268"/>
                </a:lnTo>
                <a:moveTo>
                  <a:pt x="14691" y="6342"/>
                </a:moveTo>
                <a:lnTo>
                  <a:pt x="15750" y="6342"/>
                </a:lnTo>
                <a:lnTo>
                  <a:pt x="15750" y="7296"/>
                </a:lnTo>
                <a:lnTo>
                  <a:pt x="14691" y="7296"/>
                </a:lnTo>
                <a:lnTo>
                  <a:pt x="14691" y="6342"/>
                </a:lnTo>
                <a:moveTo>
                  <a:pt x="14691" y="7364"/>
                </a:moveTo>
                <a:lnTo>
                  <a:pt x="15750" y="7364"/>
                </a:lnTo>
                <a:lnTo>
                  <a:pt x="15750" y="8369"/>
                </a:lnTo>
                <a:lnTo>
                  <a:pt x="14691" y="8369"/>
                </a:lnTo>
                <a:lnTo>
                  <a:pt x="14691" y="7364"/>
                </a:lnTo>
                <a:moveTo>
                  <a:pt x="14691" y="8438"/>
                </a:moveTo>
                <a:lnTo>
                  <a:pt x="15750" y="8438"/>
                </a:lnTo>
                <a:lnTo>
                  <a:pt x="15750" y="9391"/>
                </a:lnTo>
                <a:lnTo>
                  <a:pt x="14691" y="9391"/>
                </a:lnTo>
                <a:lnTo>
                  <a:pt x="14691" y="8438"/>
                </a:lnTo>
                <a:moveTo>
                  <a:pt x="14691" y="9459"/>
                </a:moveTo>
                <a:lnTo>
                  <a:pt x="15750" y="9459"/>
                </a:lnTo>
                <a:lnTo>
                  <a:pt x="15750" y="10465"/>
                </a:lnTo>
                <a:lnTo>
                  <a:pt x="14691" y="10465"/>
                </a:lnTo>
                <a:lnTo>
                  <a:pt x="14691" y="9459"/>
                </a:lnTo>
                <a:moveTo>
                  <a:pt x="14691" y="10533"/>
                </a:moveTo>
                <a:lnTo>
                  <a:pt x="15750" y="10533"/>
                </a:lnTo>
                <a:lnTo>
                  <a:pt x="15750" y="11487"/>
                </a:lnTo>
                <a:lnTo>
                  <a:pt x="14691" y="11487"/>
                </a:lnTo>
                <a:lnTo>
                  <a:pt x="14691" y="10533"/>
                </a:lnTo>
                <a:moveTo>
                  <a:pt x="14691" y="11556"/>
                </a:moveTo>
                <a:lnTo>
                  <a:pt x="15750" y="11556"/>
                </a:lnTo>
                <a:lnTo>
                  <a:pt x="15750" y="12561"/>
                </a:lnTo>
                <a:lnTo>
                  <a:pt x="14691" y="12561"/>
                </a:lnTo>
                <a:lnTo>
                  <a:pt x="14691" y="11556"/>
                </a:lnTo>
                <a:moveTo>
                  <a:pt x="14691" y="12630"/>
                </a:moveTo>
                <a:lnTo>
                  <a:pt x="15750" y="12630"/>
                </a:lnTo>
                <a:lnTo>
                  <a:pt x="15750" y="13583"/>
                </a:lnTo>
                <a:lnTo>
                  <a:pt x="14691" y="13583"/>
                </a:lnTo>
                <a:lnTo>
                  <a:pt x="14691" y="12630"/>
                </a:lnTo>
                <a:moveTo>
                  <a:pt x="14691" y="13651"/>
                </a:moveTo>
                <a:lnTo>
                  <a:pt x="15750" y="13651"/>
                </a:lnTo>
                <a:lnTo>
                  <a:pt x="15750" y="14657"/>
                </a:lnTo>
                <a:lnTo>
                  <a:pt x="14691" y="14657"/>
                </a:lnTo>
                <a:lnTo>
                  <a:pt x="14691" y="13651"/>
                </a:lnTo>
                <a:moveTo>
                  <a:pt x="14691" y="14726"/>
                </a:moveTo>
                <a:lnTo>
                  <a:pt x="15750" y="14726"/>
                </a:lnTo>
                <a:lnTo>
                  <a:pt x="15750" y="15680"/>
                </a:lnTo>
                <a:lnTo>
                  <a:pt x="14691" y="15680"/>
                </a:lnTo>
                <a:lnTo>
                  <a:pt x="14691" y="14726"/>
                </a:lnTo>
                <a:moveTo>
                  <a:pt x="13722" y="55"/>
                </a:moveTo>
                <a:lnTo>
                  <a:pt x="14622" y="55"/>
                </a:lnTo>
                <a:lnTo>
                  <a:pt x="14622" y="1007"/>
                </a:lnTo>
                <a:lnTo>
                  <a:pt x="13722" y="1007"/>
                </a:lnTo>
                <a:lnTo>
                  <a:pt x="13722" y="55"/>
                </a:lnTo>
                <a:moveTo>
                  <a:pt x="13722" y="1076"/>
                </a:moveTo>
                <a:lnTo>
                  <a:pt x="14622" y="1076"/>
                </a:lnTo>
                <a:lnTo>
                  <a:pt x="14622" y="2082"/>
                </a:lnTo>
                <a:lnTo>
                  <a:pt x="13722" y="2082"/>
                </a:lnTo>
                <a:lnTo>
                  <a:pt x="13722" y="1076"/>
                </a:lnTo>
                <a:moveTo>
                  <a:pt x="13722" y="2150"/>
                </a:moveTo>
                <a:lnTo>
                  <a:pt x="14622" y="2150"/>
                </a:lnTo>
                <a:lnTo>
                  <a:pt x="14622" y="3104"/>
                </a:lnTo>
                <a:lnTo>
                  <a:pt x="13722" y="3104"/>
                </a:lnTo>
                <a:lnTo>
                  <a:pt x="13722" y="2150"/>
                </a:lnTo>
                <a:moveTo>
                  <a:pt x="13722" y="3172"/>
                </a:moveTo>
                <a:lnTo>
                  <a:pt x="14622" y="3172"/>
                </a:lnTo>
                <a:lnTo>
                  <a:pt x="14622" y="4178"/>
                </a:lnTo>
                <a:lnTo>
                  <a:pt x="13722" y="4178"/>
                </a:lnTo>
                <a:lnTo>
                  <a:pt x="13722" y="3172"/>
                </a:lnTo>
                <a:moveTo>
                  <a:pt x="13722" y="4247"/>
                </a:moveTo>
                <a:lnTo>
                  <a:pt x="14622" y="4247"/>
                </a:lnTo>
                <a:lnTo>
                  <a:pt x="14622" y="5200"/>
                </a:lnTo>
                <a:lnTo>
                  <a:pt x="13722" y="5200"/>
                </a:lnTo>
                <a:lnTo>
                  <a:pt x="13722" y="4247"/>
                </a:lnTo>
                <a:moveTo>
                  <a:pt x="13722" y="5268"/>
                </a:moveTo>
                <a:lnTo>
                  <a:pt x="14622" y="5268"/>
                </a:lnTo>
                <a:lnTo>
                  <a:pt x="14622" y="6274"/>
                </a:lnTo>
                <a:lnTo>
                  <a:pt x="13722" y="6274"/>
                </a:lnTo>
                <a:lnTo>
                  <a:pt x="13722" y="5268"/>
                </a:lnTo>
                <a:moveTo>
                  <a:pt x="13722" y="6342"/>
                </a:moveTo>
                <a:lnTo>
                  <a:pt x="14622" y="6342"/>
                </a:lnTo>
                <a:lnTo>
                  <a:pt x="14622" y="7296"/>
                </a:lnTo>
                <a:lnTo>
                  <a:pt x="13722" y="7296"/>
                </a:lnTo>
                <a:lnTo>
                  <a:pt x="13722" y="6342"/>
                </a:lnTo>
                <a:moveTo>
                  <a:pt x="13722" y="7364"/>
                </a:moveTo>
                <a:lnTo>
                  <a:pt x="14622" y="7364"/>
                </a:lnTo>
                <a:lnTo>
                  <a:pt x="14622" y="8369"/>
                </a:lnTo>
                <a:lnTo>
                  <a:pt x="13722" y="8369"/>
                </a:lnTo>
                <a:lnTo>
                  <a:pt x="13722" y="7364"/>
                </a:lnTo>
                <a:moveTo>
                  <a:pt x="13722" y="8438"/>
                </a:moveTo>
                <a:lnTo>
                  <a:pt x="14622" y="8438"/>
                </a:lnTo>
                <a:lnTo>
                  <a:pt x="14622" y="9391"/>
                </a:lnTo>
                <a:lnTo>
                  <a:pt x="13722" y="9391"/>
                </a:lnTo>
                <a:lnTo>
                  <a:pt x="13722" y="8438"/>
                </a:lnTo>
                <a:moveTo>
                  <a:pt x="13722" y="9459"/>
                </a:moveTo>
                <a:lnTo>
                  <a:pt x="14622" y="9459"/>
                </a:lnTo>
                <a:lnTo>
                  <a:pt x="14622" y="10465"/>
                </a:lnTo>
                <a:lnTo>
                  <a:pt x="13722" y="10465"/>
                </a:lnTo>
                <a:lnTo>
                  <a:pt x="13722" y="9459"/>
                </a:lnTo>
                <a:moveTo>
                  <a:pt x="13722" y="10533"/>
                </a:moveTo>
                <a:lnTo>
                  <a:pt x="14622" y="10533"/>
                </a:lnTo>
                <a:lnTo>
                  <a:pt x="14622" y="11487"/>
                </a:lnTo>
                <a:lnTo>
                  <a:pt x="13722" y="11487"/>
                </a:lnTo>
                <a:lnTo>
                  <a:pt x="13722" y="10533"/>
                </a:lnTo>
                <a:moveTo>
                  <a:pt x="13722" y="11556"/>
                </a:moveTo>
                <a:lnTo>
                  <a:pt x="14622" y="11556"/>
                </a:lnTo>
                <a:lnTo>
                  <a:pt x="14622" y="12561"/>
                </a:lnTo>
                <a:lnTo>
                  <a:pt x="13722" y="12561"/>
                </a:lnTo>
                <a:lnTo>
                  <a:pt x="13722" y="11556"/>
                </a:lnTo>
                <a:moveTo>
                  <a:pt x="13722" y="12630"/>
                </a:moveTo>
                <a:lnTo>
                  <a:pt x="14622" y="12630"/>
                </a:lnTo>
                <a:lnTo>
                  <a:pt x="14622" y="13583"/>
                </a:lnTo>
                <a:lnTo>
                  <a:pt x="13722" y="13583"/>
                </a:lnTo>
                <a:lnTo>
                  <a:pt x="13722" y="12630"/>
                </a:lnTo>
                <a:moveTo>
                  <a:pt x="13722" y="13651"/>
                </a:moveTo>
                <a:lnTo>
                  <a:pt x="14622" y="13651"/>
                </a:lnTo>
                <a:lnTo>
                  <a:pt x="14622" y="14657"/>
                </a:lnTo>
                <a:lnTo>
                  <a:pt x="13722" y="14657"/>
                </a:lnTo>
                <a:lnTo>
                  <a:pt x="13722" y="13651"/>
                </a:lnTo>
                <a:moveTo>
                  <a:pt x="13722" y="14726"/>
                </a:moveTo>
                <a:lnTo>
                  <a:pt x="14622" y="14726"/>
                </a:lnTo>
                <a:lnTo>
                  <a:pt x="14622" y="15680"/>
                </a:lnTo>
                <a:lnTo>
                  <a:pt x="13722" y="15680"/>
                </a:lnTo>
                <a:lnTo>
                  <a:pt x="13722" y="14726"/>
                </a:lnTo>
                <a:moveTo>
                  <a:pt x="12594" y="55"/>
                </a:moveTo>
                <a:lnTo>
                  <a:pt x="13654" y="55"/>
                </a:lnTo>
                <a:lnTo>
                  <a:pt x="13654" y="1007"/>
                </a:lnTo>
                <a:lnTo>
                  <a:pt x="12594" y="1007"/>
                </a:lnTo>
                <a:lnTo>
                  <a:pt x="12594" y="55"/>
                </a:lnTo>
                <a:moveTo>
                  <a:pt x="12594" y="1076"/>
                </a:moveTo>
                <a:lnTo>
                  <a:pt x="13654" y="1076"/>
                </a:lnTo>
                <a:lnTo>
                  <a:pt x="13654" y="2082"/>
                </a:lnTo>
                <a:lnTo>
                  <a:pt x="12594" y="2082"/>
                </a:lnTo>
                <a:lnTo>
                  <a:pt x="12594" y="1076"/>
                </a:lnTo>
                <a:moveTo>
                  <a:pt x="12594" y="2150"/>
                </a:moveTo>
                <a:lnTo>
                  <a:pt x="13654" y="2150"/>
                </a:lnTo>
                <a:lnTo>
                  <a:pt x="13654" y="3104"/>
                </a:lnTo>
                <a:lnTo>
                  <a:pt x="12594" y="3104"/>
                </a:lnTo>
                <a:lnTo>
                  <a:pt x="12594" y="2150"/>
                </a:lnTo>
                <a:moveTo>
                  <a:pt x="12594" y="3172"/>
                </a:moveTo>
                <a:lnTo>
                  <a:pt x="13654" y="3172"/>
                </a:lnTo>
                <a:lnTo>
                  <a:pt x="13654" y="4178"/>
                </a:lnTo>
                <a:lnTo>
                  <a:pt x="12594" y="4178"/>
                </a:lnTo>
                <a:lnTo>
                  <a:pt x="12594" y="3172"/>
                </a:lnTo>
                <a:moveTo>
                  <a:pt x="12594" y="4247"/>
                </a:moveTo>
                <a:lnTo>
                  <a:pt x="13654" y="4247"/>
                </a:lnTo>
                <a:lnTo>
                  <a:pt x="13654" y="5200"/>
                </a:lnTo>
                <a:lnTo>
                  <a:pt x="12594" y="5200"/>
                </a:lnTo>
                <a:lnTo>
                  <a:pt x="12594" y="4247"/>
                </a:lnTo>
                <a:moveTo>
                  <a:pt x="12594" y="5268"/>
                </a:moveTo>
                <a:lnTo>
                  <a:pt x="13654" y="5268"/>
                </a:lnTo>
                <a:lnTo>
                  <a:pt x="13654" y="6274"/>
                </a:lnTo>
                <a:lnTo>
                  <a:pt x="12594" y="6274"/>
                </a:lnTo>
                <a:lnTo>
                  <a:pt x="12594" y="5268"/>
                </a:lnTo>
                <a:moveTo>
                  <a:pt x="12594" y="6342"/>
                </a:moveTo>
                <a:lnTo>
                  <a:pt x="13654" y="6342"/>
                </a:lnTo>
                <a:lnTo>
                  <a:pt x="13654" y="7296"/>
                </a:lnTo>
                <a:lnTo>
                  <a:pt x="12594" y="7296"/>
                </a:lnTo>
                <a:lnTo>
                  <a:pt x="12594" y="6342"/>
                </a:lnTo>
                <a:moveTo>
                  <a:pt x="12594" y="7364"/>
                </a:moveTo>
                <a:lnTo>
                  <a:pt x="13654" y="7364"/>
                </a:lnTo>
                <a:lnTo>
                  <a:pt x="13654" y="8369"/>
                </a:lnTo>
                <a:lnTo>
                  <a:pt x="12594" y="8369"/>
                </a:lnTo>
                <a:lnTo>
                  <a:pt x="12594" y="7364"/>
                </a:lnTo>
                <a:moveTo>
                  <a:pt x="12594" y="8438"/>
                </a:moveTo>
                <a:lnTo>
                  <a:pt x="13654" y="8438"/>
                </a:lnTo>
                <a:lnTo>
                  <a:pt x="13654" y="9391"/>
                </a:lnTo>
                <a:lnTo>
                  <a:pt x="12594" y="9391"/>
                </a:lnTo>
                <a:lnTo>
                  <a:pt x="12594" y="8438"/>
                </a:lnTo>
                <a:moveTo>
                  <a:pt x="12594" y="9459"/>
                </a:moveTo>
                <a:lnTo>
                  <a:pt x="13654" y="9459"/>
                </a:lnTo>
                <a:lnTo>
                  <a:pt x="13654" y="10465"/>
                </a:lnTo>
                <a:lnTo>
                  <a:pt x="12594" y="10465"/>
                </a:lnTo>
                <a:lnTo>
                  <a:pt x="12594" y="9459"/>
                </a:lnTo>
                <a:moveTo>
                  <a:pt x="12594" y="10533"/>
                </a:moveTo>
                <a:lnTo>
                  <a:pt x="13654" y="10533"/>
                </a:lnTo>
                <a:lnTo>
                  <a:pt x="13654" y="11487"/>
                </a:lnTo>
                <a:lnTo>
                  <a:pt x="12594" y="11487"/>
                </a:lnTo>
                <a:lnTo>
                  <a:pt x="12594" y="10533"/>
                </a:lnTo>
                <a:moveTo>
                  <a:pt x="12594" y="11556"/>
                </a:moveTo>
                <a:lnTo>
                  <a:pt x="13654" y="11556"/>
                </a:lnTo>
                <a:lnTo>
                  <a:pt x="13654" y="12561"/>
                </a:lnTo>
                <a:lnTo>
                  <a:pt x="12594" y="12561"/>
                </a:lnTo>
                <a:lnTo>
                  <a:pt x="12594" y="11556"/>
                </a:lnTo>
                <a:moveTo>
                  <a:pt x="12594" y="12630"/>
                </a:moveTo>
                <a:lnTo>
                  <a:pt x="13654" y="12630"/>
                </a:lnTo>
                <a:lnTo>
                  <a:pt x="13654" y="13583"/>
                </a:lnTo>
                <a:lnTo>
                  <a:pt x="12594" y="13583"/>
                </a:lnTo>
                <a:lnTo>
                  <a:pt x="12594" y="12630"/>
                </a:lnTo>
                <a:moveTo>
                  <a:pt x="12594" y="13651"/>
                </a:moveTo>
                <a:lnTo>
                  <a:pt x="13654" y="13651"/>
                </a:lnTo>
                <a:lnTo>
                  <a:pt x="13654" y="14657"/>
                </a:lnTo>
                <a:lnTo>
                  <a:pt x="12594" y="14657"/>
                </a:lnTo>
                <a:lnTo>
                  <a:pt x="12594" y="13651"/>
                </a:lnTo>
                <a:moveTo>
                  <a:pt x="12594" y="14726"/>
                </a:moveTo>
                <a:lnTo>
                  <a:pt x="13654" y="14726"/>
                </a:lnTo>
                <a:lnTo>
                  <a:pt x="13654" y="15680"/>
                </a:lnTo>
                <a:lnTo>
                  <a:pt x="12594" y="15680"/>
                </a:lnTo>
                <a:lnTo>
                  <a:pt x="12594" y="14726"/>
                </a:lnTo>
                <a:moveTo>
                  <a:pt x="11628" y="55"/>
                </a:moveTo>
                <a:lnTo>
                  <a:pt x="12526" y="55"/>
                </a:lnTo>
                <a:lnTo>
                  <a:pt x="12526" y="1007"/>
                </a:lnTo>
                <a:lnTo>
                  <a:pt x="11628" y="1007"/>
                </a:lnTo>
                <a:lnTo>
                  <a:pt x="11628" y="55"/>
                </a:lnTo>
                <a:moveTo>
                  <a:pt x="11628" y="1076"/>
                </a:moveTo>
                <a:lnTo>
                  <a:pt x="12526" y="1076"/>
                </a:lnTo>
                <a:lnTo>
                  <a:pt x="12526" y="2082"/>
                </a:lnTo>
                <a:lnTo>
                  <a:pt x="11628" y="2082"/>
                </a:lnTo>
                <a:lnTo>
                  <a:pt x="11628" y="1076"/>
                </a:lnTo>
                <a:moveTo>
                  <a:pt x="11628" y="2150"/>
                </a:moveTo>
                <a:lnTo>
                  <a:pt x="12526" y="2150"/>
                </a:lnTo>
                <a:lnTo>
                  <a:pt x="12526" y="3104"/>
                </a:lnTo>
                <a:lnTo>
                  <a:pt x="11628" y="3104"/>
                </a:lnTo>
                <a:lnTo>
                  <a:pt x="11628" y="2150"/>
                </a:lnTo>
                <a:moveTo>
                  <a:pt x="11628" y="3172"/>
                </a:moveTo>
                <a:lnTo>
                  <a:pt x="12526" y="3172"/>
                </a:lnTo>
                <a:lnTo>
                  <a:pt x="12526" y="4178"/>
                </a:lnTo>
                <a:lnTo>
                  <a:pt x="11628" y="4178"/>
                </a:lnTo>
                <a:lnTo>
                  <a:pt x="11628" y="3172"/>
                </a:lnTo>
                <a:moveTo>
                  <a:pt x="11628" y="4247"/>
                </a:moveTo>
                <a:lnTo>
                  <a:pt x="12526" y="4247"/>
                </a:lnTo>
                <a:lnTo>
                  <a:pt x="12526" y="5200"/>
                </a:lnTo>
                <a:lnTo>
                  <a:pt x="11628" y="5200"/>
                </a:lnTo>
                <a:lnTo>
                  <a:pt x="11628" y="4247"/>
                </a:lnTo>
                <a:moveTo>
                  <a:pt x="11628" y="5268"/>
                </a:moveTo>
                <a:lnTo>
                  <a:pt x="12526" y="5268"/>
                </a:lnTo>
                <a:lnTo>
                  <a:pt x="12526" y="6274"/>
                </a:lnTo>
                <a:lnTo>
                  <a:pt x="11628" y="6274"/>
                </a:lnTo>
                <a:lnTo>
                  <a:pt x="11628" y="5268"/>
                </a:lnTo>
                <a:moveTo>
                  <a:pt x="11628" y="6342"/>
                </a:moveTo>
                <a:lnTo>
                  <a:pt x="12526" y="6342"/>
                </a:lnTo>
                <a:lnTo>
                  <a:pt x="12526" y="7296"/>
                </a:lnTo>
                <a:lnTo>
                  <a:pt x="11628" y="7296"/>
                </a:lnTo>
                <a:lnTo>
                  <a:pt x="11628" y="6342"/>
                </a:lnTo>
                <a:moveTo>
                  <a:pt x="11628" y="7364"/>
                </a:moveTo>
                <a:lnTo>
                  <a:pt x="12526" y="7364"/>
                </a:lnTo>
                <a:lnTo>
                  <a:pt x="12526" y="8369"/>
                </a:lnTo>
                <a:lnTo>
                  <a:pt x="11628" y="8369"/>
                </a:lnTo>
                <a:lnTo>
                  <a:pt x="11628" y="7364"/>
                </a:lnTo>
                <a:moveTo>
                  <a:pt x="11628" y="8438"/>
                </a:moveTo>
                <a:lnTo>
                  <a:pt x="12526" y="8438"/>
                </a:lnTo>
                <a:lnTo>
                  <a:pt x="12526" y="9391"/>
                </a:lnTo>
                <a:lnTo>
                  <a:pt x="11628" y="9391"/>
                </a:lnTo>
                <a:lnTo>
                  <a:pt x="11628" y="8438"/>
                </a:lnTo>
                <a:moveTo>
                  <a:pt x="11628" y="9459"/>
                </a:moveTo>
                <a:lnTo>
                  <a:pt x="12526" y="9459"/>
                </a:lnTo>
                <a:lnTo>
                  <a:pt x="12526" y="10465"/>
                </a:lnTo>
                <a:lnTo>
                  <a:pt x="11628" y="10465"/>
                </a:lnTo>
                <a:lnTo>
                  <a:pt x="11628" y="9459"/>
                </a:lnTo>
                <a:moveTo>
                  <a:pt x="11628" y="10533"/>
                </a:moveTo>
                <a:lnTo>
                  <a:pt x="12526" y="10533"/>
                </a:lnTo>
                <a:lnTo>
                  <a:pt x="12526" y="11487"/>
                </a:lnTo>
                <a:lnTo>
                  <a:pt x="11628" y="11487"/>
                </a:lnTo>
                <a:lnTo>
                  <a:pt x="11628" y="10533"/>
                </a:lnTo>
                <a:moveTo>
                  <a:pt x="11628" y="11556"/>
                </a:moveTo>
                <a:lnTo>
                  <a:pt x="12526" y="11556"/>
                </a:lnTo>
                <a:lnTo>
                  <a:pt x="12526" y="12561"/>
                </a:lnTo>
                <a:lnTo>
                  <a:pt x="11628" y="12561"/>
                </a:lnTo>
                <a:lnTo>
                  <a:pt x="11628" y="11556"/>
                </a:lnTo>
                <a:moveTo>
                  <a:pt x="11628" y="12630"/>
                </a:moveTo>
                <a:lnTo>
                  <a:pt x="12526" y="12630"/>
                </a:lnTo>
                <a:lnTo>
                  <a:pt x="12526" y="13583"/>
                </a:lnTo>
                <a:lnTo>
                  <a:pt x="11628" y="13583"/>
                </a:lnTo>
                <a:lnTo>
                  <a:pt x="11628" y="12630"/>
                </a:lnTo>
                <a:moveTo>
                  <a:pt x="11628" y="13651"/>
                </a:moveTo>
                <a:lnTo>
                  <a:pt x="12526" y="13651"/>
                </a:lnTo>
                <a:lnTo>
                  <a:pt x="12526" y="14657"/>
                </a:lnTo>
                <a:lnTo>
                  <a:pt x="11628" y="14657"/>
                </a:lnTo>
                <a:lnTo>
                  <a:pt x="11628" y="13651"/>
                </a:lnTo>
                <a:moveTo>
                  <a:pt x="11628" y="14726"/>
                </a:moveTo>
                <a:lnTo>
                  <a:pt x="12526" y="14726"/>
                </a:lnTo>
                <a:lnTo>
                  <a:pt x="12526" y="15680"/>
                </a:lnTo>
                <a:lnTo>
                  <a:pt x="11628" y="15680"/>
                </a:lnTo>
                <a:lnTo>
                  <a:pt x="11628" y="14726"/>
                </a:lnTo>
                <a:moveTo>
                  <a:pt x="10500" y="55"/>
                </a:moveTo>
                <a:lnTo>
                  <a:pt x="11559" y="55"/>
                </a:lnTo>
                <a:lnTo>
                  <a:pt x="11559" y="1007"/>
                </a:lnTo>
                <a:lnTo>
                  <a:pt x="10500" y="1007"/>
                </a:lnTo>
                <a:lnTo>
                  <a:pt x="10500" y="55"/>
                </a:lnTo>
                <a:moveTo>
                  <a:pt x="10500" y="1076"/>
                </a:moveTo>
                <a:lnTo>
                  <a:pt x="11559" y="1076"/>
                </a:lnTo>
                <a:lnTo>
                  <a:pt x="11559" y="2082"/>
                </a:lnTo>
                <a:lnTo>
                  <a:pt x="10500" y="2082"/>
                </a:lnTo>
                <a:lnTo>
                  <a:pt x="10500" y="1076"/>
                </a:lnTo>
                <a:moveTo>
                  <a:pt x="10500" y="2150"/>
                </a:moveTo>
                <a:lnTo>
                  <a:pt x="11559" y="2150"/>
                </a:lnTo>
                <a:lnTo>
                  <a:pt x="11559" y="3104"/>
                </a:lnTo>
                <a:lnTo>
                  <a:pt x="10500" y="3104"/>
                </a:lnTo>
                <a:lnTo>
                  <a:pt x="10500" y="2150"/>
                </a:lnTo>
                <a:moveTo>
                  <a:pt x="10500" y="3172"/>
                </a:moveTo>
                <a:lnTo>
                  <a:pt x="11559" y="3172"/>
                </a:lnTo>
                <a:lnTo>
                  <a:pt x="11559" y="4178"/>
                </a:lnTo>
                <a:lnTo>
                  <a:pt x="10500" y="4178"/>
                </a:lnTo>
                <a:lnTo>
                  <a:pt x="10500" y="3172"/>
                </a:lnTo>
                <a:moveTo>
                  <a:pt x="10500" y="4247"/>
                </a:moveTo>
                <a:lnTo>
                  <a:pt x="11559" y="4247"/>
                </a:lnTo>
                <a:lnTo>
                  <a:pt x="11559" y="5200"/>
                </a:lnTo>
                <a:lnTo>
                  <a:pt x="10500" y="5200"/>
                </a:lnTo>
                <a:lnTo>
                  <a:pt x="10500" y="4247"/>
                </a:lnTo>
                <a:moveTo>
                  <a:pt x="10500" y="5268"/>
                </a:moveTo>
                <a:lnTo>
                  <a:pt x="11559" y="5268"/>
                </a:lnTo>
                <a:lnTo>
                  <a:pt x="11559" y="6274"/>
                </a:lnTo>
                <a:lnTo>
                  <a:pt x="10500" y="6274"/>
                </a:lnTo>
                <a:lnTo>
                  <a:pt x="10500" y="5268"/>
                </a:lnTo>
                <a:moveTo>
                  <a:pt x="10500" y="6342"/>
                </a:moveTo>
                <a:lnTo>
                  <a:pt x="11559" y="6342"/>
                </a:lnTo>
                <a:lnTo>
                  <a:pt x="11559" y="7296"/>
                </a:lnTo>
                <a:lnTo>
                  <a:pt x="10500" y="7296"/>
                </a:lnTo>
                <a:lnTo>
                  <a:pt x="10500" y="6342"/>
                </a:lnTo>
                <a:moveTo>
                  <a:pt x="10500" y="7364"/>
                </a:moveTo>
                <a:lnTo>
                  <a:pt x="11559" y="7364"/>
                </a:lnTo>
                <a:lnTo>
                  <a:pt x="11559" y="8369"/>
                </a:lnTo>
                <a:lnTo>
                  <a:pt x="10500" y="8369"/>
                </a:lnTo>
                <a:lnTo>
                  <a:pt x="10500" y="7364"/>
                </a:lnTo>
                <a:moveTo>
                  <a:pt x="10500" y="8438"/>
                </a:moveTo>
                <a:lnTo>
                  <a:pt x="11559" y="8438"/>
                </a:lnTo>
                <a:lnTo>
                  <a:pt x="11559" y="9391"/>
                </a:lnTo>
                <a:lnTo>
                  <a:pt x="10500" y="9391"/>
                </a:lnTo>
                <a:lnTo>
                  <a:pt x="10500" y="8438"/>
                </a:lnTo>
                <a:moveTo>
                  <a:pt x="10500" y="9459"/>
                </a:moveTo>
                <a:lnTo>
                  <a:pt x="11559" y="9459"/>
                </a:lnTo>
                <a:lnTo>
                  <a:pt x="11559" y="10465"/>
                </a:lnTo>
                <a:lnTo>
                  <a:pt x="10500" y="10465"/>
                </a:lnTo>
                <a:lnTo>
                  <a:pt x="10500" y="9459"/>
                </a:lnTo>
                <a:moveTo>
                  <a:pt x="10500" y="10533"/>
                </a:moveTo>
                <a:lnTo>
                  <a:pt x="11559" y="10533"/>
                </a:lnTo>
                <a:lnTo>
                  <a:pt x="11559" y="11487"/>
                </a:lnTo>
                <a:lnTo>
                  <a:pt x="10500" y="11487"/>
                </a:lnTo>
                <a:lnTo>
                  <a:pt x="10500" y="10533"/>
                </a:lnTo>
                <a:moveTo>
                  <a:pt x="10500" y="11556"/>
                </a:moveTo>
                <a:lnTo>
                  <a:pt x="11559" y="11556"/>
                </a:lnTo>
                <a:lnTo>
                  <a:pt x="11559" y="12561"/>
                </a:lnTo>
                <a:lnTo>
                  <a:pt x="10500" y="12561"/>
                </a:lnTo>
                <a:lnTo>
                  <a:pt x="10500" y="11556"/>
                </a:lnTo>
                <a:moveTo>
                  <a:pt x="10500" y="12630"/>
                </a:moveTo>
                <a:lnTo>
                  <a:pt x="11559" y="12630"/>
                </a:lnTo>
                <a:lnTo>
                  <a:pt x="11559" y="13583"/>
                </a:lnTo>
                <a:lnTo>
                  <a:pt x="10500" y="13583"/>
                </a:lnTo>
                <a:lnTo>
                  <a:pt x="10500" y="12630"/>
                </a:lnTo>
                <a:moveTo>
                  <a:pt x="10500" y="13651"/>
                </a:moveTo>
                <a:lnTo>
                  <a:pt x="11559" y="13651"/>
                </a:lnTo>
                <a:lnTo>
                  <a:pt x="11559" y="14657"/>
                </a:lnTo>
                <a:lnTo>
                  <a:pt x="10500" y="14657"/>
                </a:lnTo>
                <a:lnTo>
                  <a:pt x="10500" y="13651"/>
                </a:lnTo>
                <a:moveTo>
                  <a:pt x="10500" y="14726"/>
                </a:moveTo>
                <a:lnTo>
                  <a:pt x="11559" y="14726"/>
                </a:lnTo>
                <a:lnTo>
                  <a:pt x="11559" y="15680"/>
                </a:lnTo>
                <a:lnTo>
                  <a:pt x="10500" y="15680"/>
                </a:lnTo>
                <a:lnTo>
                  <a:pt x="10500" y="14726"/>
                </a:lnTo>
                <a:moveTo>
                  <a:pt x="9531" y="55"/>
                </a:moveTo>
                <a:lnTo>
                  <a:pt x="10430" y="55"/>
                </a:lnTo>
                <a:lnTo>
                  <a:pt x="10430" y="1007"/>
                </a:lnTo>
                <a:lnTo>
                  <a:pt x="9531" y="1007"/>
                </a:lnTo>
                <a:lnTo>
                  <a:pt x="9531" y="55"/>
                </a:lnTo>
                <a:moveTo>
                  <a:pt x="9531" y="1076"/>
                </a:moveTo>
                <a:lnTo>
                  <a:pt x="10430" y="1076"/>
                </a:lnTo>
                <a:lnTo>
                  <a:pt x="10430" y="2082"/>
                </a:lnTo>
                <a:lnTo>
                  <a:pt x="9531" y="2082"/>
                </a:lnTo>
                <a:lnTo>
                  <a:pt x="9531" y="1076"/>
                </a:lnTo>
                <a:moveTo>
                  <a:pt x="9531" y="2150"/>
                </a:moveTo>
                <a:lnTo>
                  <a:pt x="10430" y="2150"/>
                </a:lnTo>
                <a:lnTo>
                  <a:pt x="10430" y="3104"/>
                </a:lnTo>
                <a:lnTo>
                  <a:pt x="9531" y="3104"/>
                </a:lnTo>
                <a:lnTo>
                  <a:pt x="9531" y="2150"/>
                </a:lnTo>
                <a:moveTo>
                  <a:pt x="9531" y="3172"/>
                </a:moveTo>
                <a:lnTo>
                  <a:pt x="10430" y="3172"/>
                </a:lnTo>
                <a:lnTo>
                  <a:pt x="10430" y="4178"/>
                </a:lnTo>
                <a:lnTo>
                  <a:pt x="9531" y="4178"/>
                </a:lnTo>
                <a:lnTo>
                  <a:pt x="9531" y="3172"/>
                </a:lnTo>
                <a:moveTo>
                  <a:pt x="9531" y="4247"/>
                </a:moveTo>
                <a:lnTo>
                  <a:pt x="10430" y="4247"/>
                </a:lnTo>
                <a:lnTo>
                  <a:pt x="10430" y="5200"/>
                </a:lnTo>
                <a:lnTo>
                  <a:pt x="9531" y="5200"/>
                </a:lnTo>
                <a:lnTo>
                  <a:pt x="9531" y="4247"/>
                </a:lnTo>
                <a:moveTo>
                  <a:pt x="9531" y="5268"/>
                </a:moveTo>
                <a:lnTo>
                  <a:pt x="10430" y="5268"/>
                </a:lnTo>
                <a:lnTo>
                  <a:pt x="10430" y="6274"/>
                </a:lnTo>
                <a:lnTo>
                  <a:pt x="9531" y="6274"/>
                </a:lnTo>
                <a:lnTo>
                  <a:pt x="9531" y="5268"/>
                </a:lnTo>
                <a:moveTo>
                  <a:pt x="9531" y="6342"/>
                </a:moveTo>
                <a:lnTo>
                  <a:pt x="10430" y="6342"/>
                </a:lnTo>
                <a:lnTo>
                  <a:pt x="10430" y="7296"/>
                </a:lnTo>
                <a:lnTo>
                  <a:pt x="9531" y="7296"/>
                </a:lnTo>
                <a:lnTo>
                  <a:pt x="9531" y="6342"/>
                </a:lnTo>
                <a:moveTo>
                  <a:pt x="9531" y="7364"/>
                </a:moveTo>
                <a:lnTo>
                  <a:pt x="10430" y="7364"/>
                </a:lnTo>
                <a:lnTo>
                  <a:pt x="10430" y="8369"/>
                </a:lnTo>
                <a:lnTo>
                  <a:pt x="9531" y="8369"/>
                </a:lnTo>
                <a:lnTo>
                  <a:pt x="9531" y="7364"/>
                </a:lnTo>
                <a:moveTo>
                  <a:pt x="9531" y="8438"/>
                </a:moveTo>
                <a:lnTo>
                  <a:pt x="10430" y="8438"/>
                </a:lnTo>
                <a:lnTo>
                  <a:pt x="10430" y="9391"/>
                </a:lnTo>
                <a:lnTo>
                  <a:pt x="9531" y="9391"/>
                </a:lnTo>
                <a:lnTo>
                  <a:pt x="9531" y="8438"/>
                </a:lnTo>
                <a:moveTo>
                  <a:pt x="9531" y="9459"/>
                </a:moveTo>
                <a:lnTo>
                  <a:pt x="10430" y="9459"/>
                </a:lnTo>
                <a:lnTo>
                  <a:pt x="10430" y="10465"/>
                </a:lnTo>
                <a:lnTo>
                  <a:pt x="9531" y="10465"/>
                </a:lnTo>
                <a:lnTo>
                  <a:pt x="9531" y="9459"/>
                </a:lnTo>
                <a:moveTo>
                  <a:pt x="9531" y="10533"/>
                </a:moveTo>
                <a:lnTo>
                  <a:pt x="10430" y="10533"/>
                </a:lnTo>
                <a:lnTo>
                  <a:pt x="10430" y="11487"/>
                </a:lnTo>
                <a:lnTo>
                  <a:pt x="9531" y="11487"/>
                </a:lnTo>
                <a:lnTo>
                  <a:pt x="9531" y="10533"/>
                </a:lnTo>
                <a:moveTo>
                  <a:pt x="9531" y="11556"/>
                </a:moveTo>
                <a:lnTo>
                  <a:pt x="10430" y="11556"/>
                </a:lnTo>
                <a:lnTo>
                  <a:pt x="10430" y="12561"/>
                </a:lnTo>
                <a:lnTo>
                  <a:pt x="9531" y="12561"/>
                </a:lnTo>
                <a:lnTo>
                  <a:pt x="9531" y="11556"/>
                </a:lnTo>
                <a:moveTo>
                  <a:pt x="9531" y="12630"/>
                </a:moveTo>
                <a:lnTo>
                  <a:pt x="10430" y="12630"/>
                </a:lnTo>
                <a:lnTo>
                  <a:pt x="10430" y="13583"/>
                </a:lnTo>
                <a:lnTo>
                  <a:pt x="9531" y="13583"/>
                </a:lnTo>
                <a:lnTo>
                  <a:pt x="9531" y="12630"/>
                </a:lnTo>
                <a:moveTo>
                  <a:pt x="9531" y="13651"/>
                </a:moveTo>
                <a:lnTo>
                  <a:pt x="10430" y="13651"/>
                </a:lnTo>
                <a:lnTo>
                  <a:pt x="10430" y="14657"/>
                </a:lnTo>
                <a:lnTo>
                  <a:pt x="9531" y="14657"/>
                </a:lnTo>
                <a:lnTo>
                  <a:pt x="9531" y="13651"/>
                </a:lnTo>
                <a:moveTo>
                  <a:pt x="9531" y="14726"/>
                </a:moveTo>
                <a:lnTo>
                  <a:pt x="10430" y="14726"/>
                </a:lnTo>
                <a:lnTo>
                  <a:pt x="10430" y="15680"/>
                </a:lnTo>
                <a:lnTo>
                  <a:pt x="9531" y="15680"/>
                </a:lnTo>
                <a:lnTo>
                  <a:pt x="9531" y="14726"/>
                </a:lnTo>
                <a:moveTo>
                  <a:pt x="8403" y="55"/>
                </a:moveTo>
                <a:lnTo>
                  <a:pt x="9463" y="55"/>
                </a:lnTo>
                <a:lnTo>
                  <a:pt x="9463" y="1007"/>
                </a:lnTo>
                <a:lnTo>
                  <a:pt x="8403" y="1007"/>
                </a:lnTo>
                <a:lnTo>
                  <a:pt x="8403" y="55"/>
                </a:lnTo>
                <a:moveTo>
                  <a:pt x="8403" y="1076"/>
                </a:moveTo>
                <a:lnTo>
                  <a:pt x="9463" y="1076"/>
                </a:lnTo>
                <a:lnTo>
                  <a:pt x="9463" y="2082"/>
                </a:lnTo>
                <a:lnTo>
                  <a:pt x="8403" y="2082"/>
                </a:lnTo>
                <a:lnTo>
                  <a:pt x="8403" y="1076"/>
                </a:lnTo>
                <a:moveTo>
                  <a:pt x="8403" y="2150"/>
                </a:moveTo>
                <a:lnTo>
                  <a:pt x="9463" y="2150"/>
                </a:lnTo>
                <a:lnTo>
                  <a:pt x="9463" y="3104"/>
                </a:lnTo>
                <a:lnTo>
                  <a:pt x="8403" y="3104"/>
                </a:lnTo>
                <a:lnTo>
                  <a:pt x="8403" y="2150"/>
                </a:lnTo>
                <a:moveTo>
                  <a:pt x="8403" y="3172"/>
                </a:moveTo>
                <a:lnTo>
                  <a:pt x="9463" y="3172"/>
                </a:lnTo>
                <a:lnTo>
                  <a:pt x="9463" y="4178"/>
                </a:lnTo>
                <a:lnTo>
                  <a:pt x="8403" y="4178"/>
                </a:lnTo>
                <a:lnTo>
                  <a:pt x="8403" y="3172"/>
                </a:lnTo>
                <a:moveTo>
                  <a:pt x="8403" y="4247"/>
                </a:moveTo>
                <a:lnTo>
                  <a:pt x="9463" y="4247"/>
                </a:lnTo>
                <a:lnTo>
                  <a:pt x="9463" y="5200"/>
                </a:lnTo>
                <a:lnTo>
                  <a:pt x="8403" y="5200"/>
                </a:lnTo>
                <a:lnTo>
                  <a:pt x="8403" y="4247"/>
                </a:lnTo>
                <a:moveTo>
                  <a:pt x="8403" y="5268"/>
                </a:moveTo>
                <a:lnTo>
                  <a:pt x="9463" y="5268"/>
                </a:lnTo>
                <a:lnTo>
                  <a:pt x="9463" y="6274"/>
                </a:lnTo>
                <a:lnTo>
                  <a:pt x="8403" y="6274"/>
                </a:lnTo>
                <a:lnTo>
                  <a:pt x="8403" y="5268"/>
                </a:lnTo>
                <a:moveTo>
                  <a:pt x="8403" y="6342"/>
                </a:moveTo>
                <a:lnTo>
                  <a:pt x="9463" y="6342"/>
                </a:lnTo>
                <a:lnTo>
                  <a:pt x="9463" y="7296"/>
                </a:lnTo>
                <a:lnTo>
                  <a:pt x="8403" y="7296"/>
                </a:lnTo>
                <a:lnTo>
                  <a:pt x="8403" y="6342"/>
                </a:lnTo>
                <a:moveTo>
                  <a:pt x="8403" y="7364"/>
                </a:moveTo>
                <a:lnTo>
                  <a:pt x="9463" y="7364"/>
                </a:lnTo>
                <a:lnTo>
                  <a:pt x="9463" y="8369"/>
                </a:lnTo>
                <a:lnTo>
                  <a:pt x="8403" y="8369"/>
                </a:lnTo>
                <a:lnTo>
                  <a:pt x="8403" y="7364"/>
                </a:lnTo>
                <a:moveTo>
                  <a:pt x="8403" y="8438"/>
                </a:moveTo>
                <a:lnTo>
                  <a:pt x="9463" y="8438"/>
                </a:lnTo>
                <a:lnTo>
                  <a:pt x="9463" y="9391"/>
                </a:lnTo>
                <a:lnTo>
                  <a:pt x="8403" y="9391"/>
                </a:lnTo>
                <a:lnTo>
                  <a:pt x="8403" y="8438"/>
                </a:lnTo>
                <a:moveTo>
                  <a:pt x="8403" y="9459"/>
                </a:moveTo>
                <a:lnTo>
                  <a:pt x="9463" y="9459"/>
                </a:lnTo>
                <a:lnTo>
                  <a:pt x="9463" y="10465"/>
                </a:lnTo>
                <a:lnTo>
                  <a:pt x="8403" y="10465"/>
                </a:lnTo>
                <a:lnTo>
                  <a:pt x="8403" y="9459"/>
                </a:lnTo>
                <a:moveTo>
                  <a:pt x="8403" y="10533"/>
                </a:moveTo>
                <a:lnTo>
                  <a:pt x="9463" y="10533"/>
                </a:lnTo>
                <a:lnTo>
                  <a:pt x="9463" y="11487"/>
                </a:lnTo>
                <a:lnTo>
                  <a:pt x="8403" y="11487"/>
                </a:lnTo>
                <a:lnTo>
                  <a:pt x="8403" y="10533"/>
                </a:lnTo>
                <a:moveTo>
                  <a:pt x="8403" y="11556"/>
                </a:moveTo>
                <a:lnTo>
                  <a:pt x="9463" y="11556"/>
                </a:lnTo>
                <a:lnTo>
                  <a:pt x="9463" y="12561"/>
                </a:lnTo>
                <a:lnTo>
                  <a:pt x="8403" y="12561"/>
                </a:lnTo>
                <a:lnTo>
                  <a:pt x="8403" y="11556"/>
                </a:lnTo>
                <a:moveTo>
                  <a:pt x="8403" y="12630"/>
                </a:moveTo>
                <a:lnTo>
                  <a:pt x="9463" y="12630"/>
                </a:lnTo>
                <a:lnTo>
                  <a:pt x="9463" y="13583"/>
                </a:lnTo>
                <a:lnTo>
                  <a:pt x="8403" y="13583"/>
                </a:lnTo>
                <a:lnTo>
                  <a:pt x="8403" y="12630"/>
                </a:lnTo>
                <a:moveTo>
                  <a:pt x="8403" y="13651"/>
                </a:moveTo>
                <a:lnTo>
                  <a:pt x="9463" y="13651"/>
                </a:lnTo>
                <a:lnTo>
                  <a:pt x="9463" y="14657"/>
                </a:lnTo>
                <a:lnTo>
                  <a:pt x="8403" y="14657"/>
                </a:lnTo>
                <a:lnTo>
                  <a:pt x="8403" y="13651"/>
                </a:lnTo>
                <a:moveTo>
                  <a:pt x="8403" y="14726"/>
                </a:moveTo>
                <a:lnTo>
                  <a:pt x="9463" y="14726"/>
                </a:lnTo>
                <a:lnTo>
                  <a:pt x="9463" y="15680"/>
                </a:lnTo>
                <a:lnTo>
                  <a:pt x="8403" y="15680"/>
                </a:lnTo>
                <a:lnTo>
                  <a:pt x="8403" y="14726"/>
                </a:lnTo>
                <a:moveTo>
                  <a:pt x="7436" y="55"/>
                </a:moveTo>
                <a:lnTo>
                  <a:pt x="8335" y="55"/>
                </a:lnTo>
                <a:lnTo>
                  <a:pt x="8335" y="1007"/>
                </a:lnTo>
                <a:lnTo>
                  <a:pt x="7436" y="1007"/>
                </a:lnTo>
                <a:lnTo>
                  <a:pt x="7436" y="55"/>
                </a:lnTo>
                <a:moveTo>
                  <a:pt x="7436" y="1076"/>
                </a:moveTo>
                <a:lnTo>
                  <a:pt x="8335" y="1076"/>
                </a:lnTo>
                <a:lnTo>
                  <a:pt x="8335" y="2082"/>
                </a:lnTo>
                <a:lnTo>
                  <a:pt x="7436" y="2082"/>
                </a:lnTo>
                <a:lnTo>
                  <a:pt x="7436" y="1076"/>
                </a:lnTo>
                <a:moveTo>
                  <a:pt x="7436" y="2150"/>
                </a:moveTo>
                <a:lnTo>
                  <a:pt x="8335" y="2150"/>
                </a:lnTo>
                <a:lnTo>
                  <a:pt x="8335" y="3104"/>
                </a:lnTo>
                <a:lnTo>
                  <a:pt x="7436" y="3104"/>
                </a:lnTo>
                <a:lnTo>
                  <a:pt x="7436" y="2150"/>
                </a:lnTo>
                <a:moveTo>
                  <a:pt x="7436" y="3172"/>
                </a:moveTo>
                <a:lnTo>
                  <a:pt x="8335" y="3172"/>
                </a:lnTo>
                <a:lnTo>
                  <a:pt x="8335" y="4178"/>
                </a:lnTo>
                <a:lnTo>
                  <a:pt x="7436" y="4178"/>
                </a:lnTo>
                <a:lnTo>
                  <a:pt x="7436" y="3172"/>
                </a:lnTo>
                <a:moveTo>
                  <a:pt x="7436" y="4247"/>
                </a:moveTo>
                <a:lnTo>
                  <a:pt x="8335" y="4247"/>
                </a:lnTo>
                <a:lnTo>
                  <a:pt x="8335" y="5200"/>
                </a:lnTo>
                <a:lnTo>
                  <a:pt x="7436" y="5200"/>
                </a:lnTo>
                <a:lnTo>
                  <a:pt x="7436" y="4247"/>
                </a:lnTo>
                <a:moveTo>
                  <a:pt x="7436" y="5268"/>
                </a:moveTo>
                <a:lnTo>
                  <a:pt x="8335" y="5268"/>
                </a:lnTo>
                <a:lnTo>
                  <a:pt x="8335" y="6274"/>
                </a:lnTo>
                <a:lnTo>
                  <a:pt x="7436" y="6274"/>
                </a:lnTo>
                <a:lnTo>
                  <a:pt x="7436" y="5268"/>
                </a:lnTo>
                <a:moveTo>
                  <a:pt x="7436" y="6342"/>
                </a:moveTo>
                <a:lnTo>
                  <a:pt x="8335" y="6342"/>
                </a:lnTo>
                <a:lnTo>
                  <a:pt x="8335" y="7296"/>
                </a:lnTo>
                <a:lnTo>
                  <a:pt x="7436" y="7296"/>
                </a:lnTo>
                <a:lnTo>
                  <a:pt x="7436" y="6342"/>
                </a:lnTo>
                <a:moveTo>
                  <a:pt x="7436" y="7364"/>
                </a:moveTo>
                <a:lnTo>
                  <a:pt x="8335" y="7364"/>
                </a:lnTo>
                <a:lnTo>
                  <a:pt x="8335" y="8369"/>
                </a:lnTo>
                <a:lnTo>
                  <a:pt x="7436" y="8369"/>
                </a:lnTo>
                <a:lnTo>
                  <a:pt x="7436" y="7364"/>
                </a:lnTo>
                <a:moveTo>
                  <a:pt x="7436" y="8438"/>
                </a:moveTo>
                <a:lnTo>
                  <a:pt x="8335" y="8438"/>
                </a:lnTo>
                <a:lnTo>
                  <a:pt x="8335" y="9391"/>
                </a:lnTo>
                <a:lnTo>
                  <a:pt x="7436" y="9391"/>
                </a:lnTo>
                <a:lnTo>
                  <a:pt x="7436" y="8438"/>
                </a:lnTo>
                <a:moveTo>
                  <a:pt x="7436" y="9459"/>
                </a:moveTo>
                <a:lnTo>
                  <a:pt x="8335" y="9459"/>
                </a:lnTo>
                <a:lnTo>
                  <a:pt x="8335" y="10465"/>
                </a:lnTo>
                <a:lnTo>
                  <a:pt x="7436" y="10465"/>
                </a:lnTo>
                <a:lnTo>
                  <a:pt x="7436" y="9459"/>
                </a:lnTo>
                <a:moveTo>
                  <a:pt x="7436" y="10533"/>
                </a:moveTo>
                <a:lnTo>
                  <a:pt x="8335" y="10533"/>
                </a:lnTo>
                <a:lnTo>
                  <a:pt x="8335" y="11487"/>
                </a:lnTo>
                <a:lnTo>
                  <a:pt x="7436" y="11487"/>
                </a:lnTo>
                <a:lnTo>
                  <a:pt x="7436" y="10533"/>
                </a:lnTo>
                <a:moveTo>
                  <a:pt x="7436" y="11556"/>
                </a:moveTo>
                <a:lnTo>
                  <a:pt x="8335" y="11556"/>
                </a:lnTo>
                <a:lnTo>
                  <a:pt x="8335" y="12561"/>
                </a:lnTo>
                <a:lnTo>
                  <a:pt x="7436" y="12561"/>
                </a:lnTo>
                <a:lnTo>
                  <a:pt x="7436" y="11556"/>
                </a:lnTo>
                <a:moveTo>
                  <a:pt x="7436" y="12630"/>
                </a:moveTo>
                <a:lnTo>
                  <a:pt x="8335" y="12630"/>
                </a:lnTo>
                <a:lnTo>
                  <a:pt x="8335" y="13583"/>
                </a:lnTo>
                <a:lnTo>
                  <a:pt x="7436" y="13583"/>
                </a:lnTo>
                <a:lnTo>
                  <a:pt x="7436" y="12630"/>
                </a:lnTo>
                <a:moveTo>
                  <a:pt x="7436" y="13651"/>
                </a:moveTo>
                <a:lnTo>
                  <a:pt x="8335" y="13651"/>
                </a:lnTo>
                <a:lnTo>
                  <a:pt x="8335" y="14657"/>
                </a:lnTo>
                <a:lnTo>
                  <a:pt x="7436" y="14657"/>
                </a:lnTo>
                <a:lnTo>
                  <a:pt x="7436" y="13651"/>
                </a:lnTo>
                <a:moveTo>
                  <a:pt x="7436" y="14726"/>
                </a:moveTo>
                <a:lnTo>
                  <a:pt x="8335" y="14726"/>
                </a:lnTo>
                <a:lnTo>
                  <a:pt x="8335" y="15680"/>
                </a:lnTo>
                <a:lnTo>
                  <a:pt x="7436" y="15680"/>
                </a:lnTo>
                <a:lnTo>
                  <a:pt x="7436" y="14726"/>
                </a:lnTo>
                <a:moveTo>
                  <a:pt x="6308" y="55"/>
                </a:moveTo>
                <a:lnTo>
                  <a:pt x="7366" y="55"/>
                </a:lnTo>
                <a:lnTo>
                  <a:pt x="7366" y="1007"/>
                </a:lnTo>
                <a:lnTo>
                  <a:pt x="6308" y="1007"/>
                </a:lnTo>
                <a:lnTo>
                  <a:pt x="6308" y="55"/>
                </a:lnTo>
                <a:moveTo>
                  <a:pt x="6308" y="1076"/>
                </a:moveTo>
                <a:lnTo>
                  <a:pt x="7366" y="1076"/>
                </a:lnTo>
                <a:lnTo>
                  <a:pt x="7366" y="2082"/>
                </a:lnTo>
                <a:lnTo>
                  <a:pt x="6308" y="2082"/>
                </a:lnTo>
                <a:lnTo>
                  <a:pt x="6308" y="1076"/>
                </a:lnTo>
                <a:moveTo>
                  <a:pt x="6308" y="2150"/>
                </a:moveTo>
                <a:lnTo>
                  <a:pt x="7366" y="2150"/>
                </a:lnTo>
                <a:lnTo>
                  <a:pt x="7366" y="3104"/>
                </a:lnTo>
                <a:lnTo>
                  <a:pt x="6308" y="3104"/>
                </a:lnTo>
                <a:lnTo>
                  <a:pt x="6308" y="2150"/>
                </a:lnTo>
                <a:moveTo>
                  <a:pt x="6308" y="3172"/>
                </a:moveTo>
                <a:lnTo>
                  <a:pt x="7366" y="3172"/>
                </a:lnTo>
                <a:lnTo>
                  <a:pt x="7366" y="4178"/>
                </a:lnTo>
                <a:lnTo>
                  <a:pt x="6308" y="4178"/>
                </a:lnTo>
                <a:lnTo>
                  <a:pt x="6308" y="3172"/>
                </a:lnTo>
                <a:moveTo>
                  <a:pt x="6308" y="4247"/>
                </a:moveTo>
                <a:lnTo>
                  <a:pt x="7366" y="4247"/>
                </a:lnTo>
                <a:lnTo>
                  <a:pt x="7366" y="5200"/>
                </a:lnTo>
                <a:lnTo>
                  <a:pt x="6308" y="5200"/>
                </a:lnTo>
                <a:lnTo>
                  <a:pt x="6308" y="4247"/>
                </a:lnTo>
                <a:moveTo>
                  <a:pt x="6308" y="5268"/>
                </a:moveTo>
                <a:lnTo>
                  <a:pt x="7366" y="5268"/>
                </a:lnTo>
                <a:lnTo>
                  <a:pt x="7366" y="6274"/>
                </a:lnTo>
                <a:lnTo>
                  <a:pt x="6308" y="6274"/>
                </a:lnTo>
                <a:lnTo>
                  <a:pt x="6308" y="5268"/>
                </a:lnTo>
                <a:moveTo>
                  <a:pt x="6308" y="6342"/>
                </a:moveTo>
                <a:lnTo>
                  <a:pt x="7366" y="6342"/>
                </a:lnTo>
                <a:lnTo>
                  <a:pt x="7366" y="7296"/>
                </a:lnTo>
                <a:lnTo>
                  <a:pt x="6308" y="7296"/>
                </a:lnTo>
                <a:lnTo>
                  <a:pt x="6308" y="6342"/>
                </a:lnTo>
                <a:moveTo>
                  <a:pt x="6308" y="7364"/>
                </a:moveTo>
                <a:lnTo>
                  <a:pt x="7366" y="7364"/>
                </a:lnTo>
                <a:lnTo>
                  <a:pt x="7366" y="8369"/>
                </a:lnTo>
                <a:lnTo>
                  <a:pt x="6308" y="8369"/>
                </a:lnTo>
                <a:lnTo>
                  <a:pt x="6308" y="7364"/>
                </a:lnTo>
                <a:moveTo>
                  <a:pt x="6308" y="8438"/>
                </a:moveTo>
                <a:lnTo>
                  <a:pt x="7366" y="8438"/>
                </a:lnTo>
                <a:lnTo>
                  <a:pt x="7366" y="9391"/>
                </a:lnTo>
                <a:lnTo>
                  <a:pt x="6308" y="9391"/>
                </a:lnTo>
                <a:lnTo>
                  <a:pt x="6308" y="8438"/>
                </a:lnTo>
                <a:moveTo>
                  <a:pt x="6308" y="9459"/>
                </a:moveTo>
                <a:lnTo>
                  <a:pt x="7366" y="9459"/>
                </a:lnTo>
                <a:lnTo>
                  <a:pt x="7366" y="10465"/>
                </a:lnTo>
                <a:lnTo>
                  <a:pt x="6308" y="10465"/>
                </a:lnTo>
                <a:lnTo>
                  <a:pt x="6308" y="9459"/>
                </a:lnTo>
                <a:moveTo>
                  <a:pt x="6308" y="10533"/>
                </a:moveTo>
                <a:lnTo>
                  <a:pt x="7366" y="10533"/>
                </a:lnTo>
                <a:lnTo>
                  <a:pt x="7366" y="11487"/>
                </a:lnTo>
                <a:lnTo>
                  <a:pt x="6308" y="11487"/>
                </a:lnTo>
                <a:lnTo>
                  <a:pt x="6308" y="10533"/>
                </a:lnTo>
                <a:moveTo>
                  <a:pt x="6308" y="11556"/>
                </a:moveTo>
                <a:lnTo>
                  <a:pt x="7366" y="11556"/>
                </a:lnTo>
                <a:lnTo>
                  <a:pt x="7366" y="12561"/>
                </a:lnTo>
                <a:lnTo>
                  <a:pt x="6308" y="12561"/>
                </a:lnTo>
                <a:lnTo>
                  <a:pt x="6308" y="11556"/>
                </a:lnTo>
                <a:moveTo>
                  <a:pt x="6308" y="12630"/>
                </a:moveTo>
                <a:lnTo>
                  <a:pt x="7366" y="12630"/>
                </a:lnTo>
                <a:lnTo>
                  <a:pt x="7366" y="13583"/>
                </a:lnTo>
                <a:lnTo>
                  <a:pt x="6308" y="13583"/>
                </a:lnTo>
                <a:lnTo>
                  <a:pt x="6308" y="12630"/>
                </a:lnTo>
                <a:moveTo>
                  <a:pt x="6308" y="13651"/>
                </a:moveTo>
                <a:lnTo>
                  <a:pt x="7366" y="13651"/>
                </a:lnTo>
                <a:lnTo>
                  <a:pt x="7366" y="14657"/>
                </a:lnTo>
                <a:lnTo>
                  <a:pt x="6308" y="14657"/>
                </a:lnTo>
                <a:lnTo>
                  <a:pt x="6308" y="13651"/>
                </a:lnTo>
                <a:moveTo>
                  <a:pt x="6308" y="14726"/>
                </a:moveTo>
                <a:lnTo>
                  <a:pt x="7366" y="14726"/>
                </a:lnTo>
                <a:lnTo>
                  <a:pt x="7366" y="15680"/>
                </a:lnTo>
                <a:lnTo>
                  <a:pt x="6308" y="15680"/>
                </a:lnTo>
                <a:lnTo>
                  <a:pt x="6308" y="14726"/>
                </a:lnTo>
                <a:moveTo>
                  <a:pt x="5339" y="55"/>
                </a:moveTo>
                <a:lnTo>
                  <a:pt x="6238" y="55"/>
                </a:lnTo>
                <a:lnTo>
                  <a:pt x="6238" y="1007"/>
                </a:lnTo>
                <a:lnTo>
                  <a:pt x="5339" y="1007"/>
                </a:lnTo>
                <a:lnTo>
                  <a:pt x="5339" y="55"/>
                </a:lnTo>
                <a:moveTo>
                  <a:pt x="5339" y="1076"/>
                </a:moveTo>
                <a:lnTo>
                  <a:pt x="6238" y="1076"/>
                </a:lnTo>
                <a:lnTo>
                  <a:pt x="6238" y="2082"/>
                </a:lnTo>
                <a:lnTo>
                  <a:pt x="5339" y="2082"/>
                </a:lnTo>
                <a:lnTo>
                  <a:pt x="5339" y="1076"/>
                </a:lnTo>
                <a:moveTo>
                  <a:pt x="5339" y="2150"/>
                </a:moveTo>
                <a:lnTo>
                  <a:pt x="6238" y="2150"/>
                </a:lnTo>
                <a:lnTo>
                  <a:pt x="6238" y="3104"/>
                </a:lnTo>
                <a:lnTo>
                  <a:pt x="5339" y="3104"/>
                </a:lnTo>
                <a:lnTo>
                  <a:pt x="5339" y="2150"/>
                </a:lnTo>
                <a:moveTo>
                  <a:pt x="5339" y="3172"/>
                </a:moveTo>
                <a:lnTo>
                  <a:pt x="6238" y="3172"/>
                </a:lnTo>
                <a:lnTo>
                  <a:pt x="6238" y="4178"/>
                </a:lnTo>
                <a:lnTo>
                  <a:pt x="5339" y="4178"/>
                </a:lnTo>
                <a:lnTo>
                  <a:pt x="5339" y="3172"/>
                </a:lnTo>
                <a:moveTo>
                  <a:pt x="5339" y="4247"/>
                </a:moveTo>
                <a:lnTo>
                  <a:pt x="6238" y="4247"/>
                </a:lnTo>
                <a:lnTo>
                  <a:pt x="6238" y="5200"/>
                </a:lnTo>
                <a:lnTo>
                  <a:pt x="5339" y="5200"/>
                </a:lnTo>
                <a:lnTo>
                  <a:pt x="5339" y="4247"/>
                </a:lnTo>
                <a:moveTo>
                  <a:pt x="5339" y="5268"/>
                </a:moveTo>
                <a:lnTo>
                  <a:pt x="6238" y="5268"/>
                </a:lnTo>
                <a:lnTo>
                  <a:pt x="6238" y="6274"/>
                </a:lnTo>
                <a:lnTo>
                  <a:pt x="5339" y="6274"/>
                </a:lnTo>
                <a:lnTo>
                  <a:pt x="5339" y="5268"/>
                </a:lnTo>
                <a:moveTo>
                  <a:pt x="5339" y="6342"/>
                </a:moveTo>
                <a:lnTo>
                  <a:pt x="6238" y="6342"/>
                </a:lnTo>
                <a:lnTo>
                  <a:pt x="6238" y="7296"/>
                </a:lnTo>
                <a:lnTo>
                  <a:pt x="5339" y="7296"/>
                </a:lnTo>
                <a:lnTo>
                  <a:pt x="5339" y="6342"/>
                </a:lnTo>
                <a:moveTo>
                  <a:pt x="5339" y="7364"/>
                </a:moveTo>
                <a:lnTo>
                  <a:pt x="6238" y="7364"/>
                </a:lnTo>
                <a:lnTo>
                  <a:pt x="6238" y="8369"/>
                </a:lnTo>
                <a:lnTo>
                  <a:pt x="5339" y="8369"/>
                </a:lnTo>
                <a:lnTo>
                  <a:pt x="5339" y="7364"/>
                </a:lnTo>
                <a:moveTo>
                  <a:pt x="5339" y="8438"/>
                </a:moveTo>
                <a:lnTo>
                  <a:pt x="6238" y="8438"/>
                </a:lnTo>
                <a:lnTo>
                  <a:pt x="6238" y="9391"/>
                </a:lnTo>
                <a:lnTo>
                  <a:pt x="5339" y="9391"/>
                </a:lnTo>
                <a:lnTo>
                  <a:pt x="5339" y="8438"/>
                </a:lnTo>
                <a:moveTo>
                  <a:pt x="5339" y="9459"/>
                </a:moveTo>
                <a:lnTo>
                  <a:pt x="6238" y="9459"/>
                </a:lnTo>
                <a:lnTo>
                  <a:pt x="6238" y="10465"/>
                </a:lnTo>
                <a:lnTo>
                  <a:pt x="5339" y="10465"/>
                </a:lnTo>
                <a:lnTo>
                  <a:pt x="5339" y="9459"/>
                </a:lnTo>
                <a:moveTo>
                  <a:pt x="5339" y="10533"/>
                </a:moveTo>
                <a:lnTo>
                  <a:pt x="6238" y="10533"/>
                </a:lnTo>
                <a:lnTo>
                  <a:pt x="6238" y="11487"/>
                </a:lnTo>
                <a:lnTo>
                  <a:pt x="5339" y="11487"/>
                </a:lnTo>
                <a:lnTo>
                  <a:pt x="5339" y="10533"/>
                </a:lnTo>
                <a:moveTo>
                  <a:pt x="5339" y="11556"/>
                </a:moveTo>
                <a:lnTo>
                  <a:pt x="6238" y="11556"/>
                </a:lnTo>
                <a:lnTo>
                  <a:pt x="6238" y="12561"/>
                </a:lnTo>
                <a:lnTo>
                  <a:pt x="5339" y="12561"/>
                </a:lnTo>
                <a:lnTo>
                  <a:pt x="5339" y="11556"/>
                </a:lnTo>
                <a:moveTo>
                  <a:pt x="5339" y="12630"/>
                </a:moveTo>
                <a:lnTo>
                  <a:pt x="6238" y="12630"/>
                </a:lnTo>
                <a:lnTo>
                  <a:pt x="6238" y="13583"/>
                </a:lnTo>
                <a:lnTo>
                  <a:pt x="5339" y="13583"/>
                </a:lnTo>
                <a:lnTo>
                  <a:pt x="5339" y="12630"/>
                </a:lnTo>
                <a:moveTo>
                  <a:pt x="5339" y="13651"/>
                </a:moveTo>
                <a:lnTo>
                  <a:pt x="6238" y="13651"/>
                </a:lnTo>
                <a:lnTo>
                  <a:pt x="6238" y="14657"/>
                </a:lnTo>
                <a:lnTo>
                  <a:pt x="5339" y="14657"/>
                </a:lnTo>
                <a:lnTo>
                  <a:pt x="5339" y="13651"/>
                </a:lnTo>
                <a:moveTo>
                  <a:pt x="5339" y="14726"/>
                </a:moveTo>
                <a:lnTo>
                  <a:pt x="6238" y="14726"/>
                </a:lnTo>
                <a:lnTo>
                  <a:pt x="6238" y="15680"/>
                </a:lnTo>
                <a:lnTo>
                  <a:pt x="5339" y="15680"/>
                </a:lnTo>
                <a:lnTo>
                  <a:pt x="5339" y="14726"/>
                </a:lnTo>
                <a:moveTo>
                  <a:pt x="4211" y="55"/>
                </a:moveTo>
                <a:lnTo>
                  <a:pt x="5271" y="55"/>
                </a:lnTo>
                <a:lnTo>
                  <a:pt x="5271" y="1007"/>
                </a:lnTo>
                <a:lnTo>
                  <a:pt x="4211" y="1007"/>
                </a:lnTo>
                <a:lnTo>
                  <a:pt x="4211" y="55"/>
                </a:lnTo>
                <a:moveTo>
                  <a:pt x="4211" y="1076"/>
                </a:moveTo>
                <a:lnTo>
                  <a:pt x="5271" y="1076"/>
                </a:lnTo>
                <a:lnTo>
                  <a:pt x="5271" y="2082"/>
                </a:lnTo>
                <a:lnTo>
                  <a:pt x="4211" y="2082"/>
                </a:lnTo>
                <a:lnTo>
                  <a:pt x="4211" y="1076"/>
                </a:lnTo>
                <a:moveTo>
                  <a:pt x="4211" y="2150"/>
                </a:moveTo>
                <a:lnTo>
                  <a:pt x="5271" y="2150"/>
                </a:lnTo>
                <a:lnTo>
                  <a:pt x="5271" y="3104"/>
                </a:lnTo>
                <a:lnTo>
                  <a:pt x="4211" y="3104"/>
                </a:lnTo>
                <a:lnTo>
                  <a:pt x="4211" y="2150"/>
                </a:lnTo>
                <a:moveTo>
                  <a:pt x="4211" y="3172"/>
                </a:moveTo>
                <a:lnTo>
                  <a:pt x="5271" y="3172"/>
                </a:lnTo>
                <a:lnTo>
                  <a:pt x="5271" y="4178"/>
                </a:lnTo>
                <a:lnTo>
                  <a:pt x="4211" y="4178"/>
                </a:lnTo>
                <a:lnTo>
                  <a:pt x="4211" y="3172"/>
                </a:lnTo>
                <a:moveTo>
                  <a:pt x="4211" y="4247"/>
                </a:moveTo>
                <a:lnTo>
                  <a:pt x="5271" y="4247"/>
                </a:lnTo>
                <a:lnTo>
                  <a:pt x="5271" y="5200"/>
                </a:lnTo>
                <a:lnTo>
                  <a:pt x="4211" y="5200"/>
                </a:lnTo>
                <a:lnTo>
                  <a:pt x="4211" y="4247"/>
                </a:lnTo>
                <a:moveTo>
                  <a:pt x="4211" y="5268"/>
                </a:moveTo>
                <a:lnTo>
                  <a:pt x="5271" y="5268"/>
                </a:lnTo>
                <a:lnTo>
                  <a:pt x="5271" y="6274"/>
                </a:lnTo>
                <a:lnTo>
                  <a:pt x="4211" y="6274"/>
                </a:lnTo>
                <a:lnTo>
                  <a:pt x="4211" y="5268"/>
                </a:lnTo>
                <a:moveTo>
                  <a:pt x="4211" y="6342"/>
                </a:moveTo>
                <a:lnTo>
                  <a:pt x="5271" y="6342"/>
                </a:lnTo>
                <a:lnTo>
                  <a:pt x="5271" y="7296"/>
                </a:lnTo>
                <a:lnTo>
                  <a:pt x="4211" y="7296"/>
                </a:lnTo>
                <a:lnTo>
                  <a:pt x="4211" y="6342"/>
                </a:lnTo>
                <a:moveTo>
                  <a:pt x="4211" y="7364"/>
                </a:moveTo>
                <a:lnTo>
                  <a:pt x="5271" y="7364"/>
                </a:lnTo>
                <a:lnTo>
                  <a:pt x="5271" y="8369"/>
                </a:lnTo>
                <a:lnTo>
                  <a:pt x="4211" y="8369"/>
                </a:lnTo>
                <a:lnTo>
                  <a:pt x="4211" y="7364"/>
                </a:lnTo>
                <a:moveTo>
                  <a:pt x="4211" y="8438"/>
                </a:moveTo>
                <a:lnTo>
                  <a:pt x="5271" y="8438"/>
                </a:lnTo>
                <a:lnTo>
                  <a:pt x="5271" y="9391"/>
                </a:lnTo>
                <a:lnTo>
                  <a:pt x="4211" y="9391"/>
                </a:lnTo>
                <a:lnTo>
                  <a:pt x="4211" y="8438"/>
                </a:lnTo>
                <a:moveTo>
                  <a:pt x="4211" y="9459"/>
                </a:moveTo>
                <a:lnTo>
                  <a:pt x="5271" y="9459"/>
                </a:lnTo>
                <a:lnTo>
                  <a:pt x="5271" y="10465"/>
                </a:lnTo>
                <a:lnTo>
                  <a:pt x="4211" y="10465"/>
                </a:lnTo>
                <a:lnTo>
                  <a:pt x="4211" y="9459"/>
                </a:lnTo>
                <a:moveTo>
                  <a:pt x="4211" y="10533"/>
                </a:moveTo>
                <a:lnTo>
                  <a:pt x="5271" y="10533"/>
                </a:lnTo>
                <a:lnTo>
                  <a:pt x="5271" y="11487"/>
                </a:lnTo>
                <a:lnTo>
                  <a:pt x="4211" y="11487"/>
                </a:lnTo>
                <a:lnTo>
                  <a:pt x="4211" y="10533"/>
                </a:lnTo>
                <a:moveTo>
                  <a:pt x="4211" y="11556"/>
                </a:moveTo>
                <a:lnTo>
                  <a:pt x="5271" y="11556"/>
                </a:lnTo>
                <a:lnTo>
                  <a:pt x="5271" y="12561"/>
                </a:lnTo>
                <a:lnTo>
                  <a:pt x="4211" y="12561"/>
                </a:lnTo>
                <a:lnTo>
                  <a:pt x="4211" y="11556"/>
                </a:lnTo>
                <a:moveTo>
                  <a:pt x="4211" y="12630"/>
                </a:moveTo>
                <a:lnTo>
                  <a:pt x="5271" y="12630"/>
                </a:lnTo>
                <a:lnTo>
                  <a:pt x="5271" y="13583"/>
                </a:lnTo>
                <a:lnTo>
                  <a:pt x="4211" y="13583"/>
                </a:lnTo>
                <a:lnTo>
                  <a:pt x="4211" y="12630"/>
                </a:lnTo>
                <a:moveTo>
                  <a:pt x="4211" y="13651"/>
                </a:moveTo>
                <a:lnTo>
                  <a:pt x="5271" y="13651"/>
                </a:lnTo>
                <a:lnTo>
                  <a:pt x="5271" y="14657"/>
                </a:lnTo>
                <a:lnTo>
                  <a:pt x="4211" y="14657"/>
                </a:lnTo>
                <a:lnTo>
                  <a:pt x="4211" y="13651"/>
                </a:lnTo>
                <a:moveTo>
                  <a:pt x="4211" y="14726"/>
                </a:moveTo>
                <a:lnTo>
                  <a:pt x="5271" y="14726"/>
                </a:lnTo>
                <a:lnTo>
                  <a:pt x="5271" y="15680"/>
                </a:lnTo>
                <a:lnTo>
                  <a:pt x="4211" y="15680"/>
                </a:lnTo>
                <a:lnTo>
                  <a:pt x="4211" y="14726"/>
                </a:lnTo>
                <a:moveTo>
                  <a:pt x="3244" y="55"/>
                </a:moveTo>
                <a:lnTo>
                  <a:pt x="4143" y="55"/>
                </a:lnTo>
                <a:lnTo>
                  <a:pt x="4143" y="1007"/>
                </a:lnTo>
                <a:lnTo>
                  <a:pt x="3244" y="1007"/>
                </a:lnTo>
                <a:lnTo>
                  <a:pt x="3244" y="55"/>
                </a:lnTo>
                <a:moveTo>
                  <a:pt x="3244" y="1076"/>
                </a:moveTo>
                <a:lnTo>
                  <a:pt x="4143" y="1076"/>
                </a:lnTo>
                <a:lnTo>
                  <a:pt x="4143" y="2082"/>
                </a:lnTo>
                <a:lnTo>
                  <a:pt x="3244" y="2082"/>
                </a:lnTo>
                <a:lnTo>
                  <a:pt x="3244" y="1076"/>
                </a:lnTo>
                <a:moveTo>
                  <a:pt x="3244" y="2150"/>
                </a:moveTo>
                <a:lnTo>
                  <a:pt x="4143" y="2150"/>
                </a:lnTo>
                <a:lnTo>
                  <a:pt x="4143" y="3104"/>
                </a:lnTo>
                <a:lnTo>
                  <a:pt x="3244" y="3104"/>
                </a:lnTo>
                <a:lnTo>
                  <a:pt x="3244" y="2150"/>
                </a:lnTo>
                <a:moveTo>
                  <a:pt x="3244" y="3172"/>
                </a:moveTo>
                <a:lnTo>
                  <a:pt x="4143" y="3172"/>
                </a:lnTo>
                <a:lnTo>
                  <a:pt x="4143" y="4178"/>
                </a:lnTo>
                <a:lnTo>
                  <a:pt x="3244" y="4178"/>
                </a:lnTo>
                <a:lnTo>
                  <a:pt x="3244" y="3172"/>
                </a:lnTo>
                <a:moveTo>
                  <a:pt x="3244" y="4247"/>
                </a:moveTo>
                <a:lnTo>
                  <a:pt x="4143" y="4247"/>
                </a:lnTo>
                <a:lnTo>
                  <a:pt x="4143" y="5200"/>
                </a:lnTo>
                <a:lnTo>
                  <a:pt x="3244" y="5200"/>
                </a:lnTo>
                <a:lnTo>
                  <a:pt x="3244" y="4247"/>
                </a:lnTo>
                <a:moveTo>
                  <a:pt x="3244" y="5268"/>
                </a:moveTo>
                <a:lnTo>
                  <a:pt x="4143" y="5268"/>
                </a:lnTo>
                <a:lnTo>
                  <a:pt x="4143" y="6274"/>
                </a:lnTo>
                <a:lnTo>
                  <a:pt x="3244" y="6274"/>
                </a:lnTo>
                <a:lnTo>
                  <a:pt x="3244" y="5268"/>
                </a:lnTo>
                <a:moveTo>
                  <a:pt x="3244" y="6342"/>
                </a:moveTo>
                <a:lnTo>
                  <a:pt x="4143" y="6342"/>
                </a:lnTo>
                <a:lnTo>
                  <a:pt x="4143" y="7296"/>
                </a:lnTo>
                <a:lnTo>
                  <a:pt x="3244" y="7296"/>
                </a:lnTo>
                <a:lnTo>
                  <a:pt x="3244" y="6342"/>
                </a:lnTo>
                <a:moveTo>
                  <a:pt x="3244" y="7364"/>
                </a:moveTo>
                <a:lnTo>
                  <a:pt x="4143" y="7364"/>
                </a:lnTo>
                <a:lnTo>
                  <a:pt x="4143" y="8369"/>
                </a:lnTo>
                <a:lnTo>
                  <a:pt x="3244" y="8369"/>
                </a:lnTo>
                <a:lnTo>
                  <a:pt x="3244" y="7364"/>
                </a:lnTo>
                <a:moveTo>
                  <a:pt x="3244" y="8438"/>
                </a:moveTo>
                <a:lnTo>
                  <a:pt x="4143" y="8438"/>
                </a:lnTo>
                <a:lnTo>
                  <a:pt x="4143" y="9391"/>
                </a:lnTo>
                <a:lnTo>
                  <a:pt x="3244" y="9391"/>
                </a:lnTo>
                <a:lnTo>
                  <a:pt x="3244" y="8438"/>
                </a:lnTo>
                <a:moveTo>
                  <a:pt x="3244" y="9459"/>
                </a:moveTo>
                <a:lnTo>
                  <a:pt x="4143" y="9459"/>
                </a:lnTo>
                <a:lnTo>
                  <a:pt x="4143" y="10465"/>
                </a:lnTo>
                <a:lnTo>
                  <a:pt x="3244" y="10465"/>
                </a:lnTo>
                <a:lnTo>
                  <a:pt x="3244" y="9459"/>
                </a:lnTo>
                <a:moveTo>
                  <a:pt x="3244" y="10533"/>
                </a:moveTo>
                <a:lnTo>
                  <a:pt x="4143" y="10533"/>
                </a:lnTo>
                <a:lnTo>
                  <a:pt x="4143" y="11487"/>
                </a:lnTo>
                <a:lnTo>
                  <a:pt x="3244" y="11487"/>
                </a:lnTo>
                <a:lnTo>
                  <a:pt x="3244" y="10533"/>
                </a:lnTo>
                <a:moveTo>
                  <a:pt x="3244" y="11556"/>
                </a:moveTo>
                <a:lnTo>
                  <a:pt x="4143" y="11556"/>
                </a:lnTo>
                <a:lnTo>
                  <a:pt x="4143" y="12561"/>
                </a:lnTo>
                <a:lnTo>
                  <a:pt x="3244" y="12561"/>
                </a:lnTo>
                <a:lnTo>
                  <a:pt x="3244" y="11556"/>
                </a:lnTo>
                <a:moveTo>
                  <a:pt x="3244" y="12630"/>
                </a:moveTo>
                <a:lnTo>
                  <a:pt x="4143" y="12630"/>
                </a:lnTo>
                <a:lnTo>
                  <a:pt x="4143" y="13583"/>
                </a:lnTo>
                <a:lnTo>
                  <a:pt x="3244" y="13583"/>
                </a:lnTo>
                <a:lnTo>
                  <a:pt x="3244" y="12630"/>
                </a:lnTo>
                <a:moveTo>
                  <a:pt x="3244" y="13651"/>
                </a:moveTo>
                <a:lnTo>
                  <a:pt x="4143" y="13651"/>
                </a:lnTo>
                <a:lnTo>
                  <a:pt x="4143" y="14657"/>
                </a:lnTo>
                <a:lnTo>
                  <a:pt x="3244" y="14657"/>
                </a:lnTo>
                <a:lnTo>
                  <a:pt x="3244" y="13651"/>
                </a:lnTo>
                <a:moveTo>
                  <a:pt x="3244" y="14726"/>
                </a:moveTo>
                <a:lnTo>
                  <a:pt x="4143" y="14726"/>
                </a:lnTo>
                <a:lnTo>
                  <a:pt x="4143" y="15680"/>
                </a:lnTo>
                <a:lnTo>
                  <a:pt x="3244" y="15680"/>
                </a:lnTo>
                <a:lnTo>
                  <a:pt x="3244" y="14726"/>
                </a:lnTo>
                <a:moveTo>
                  <a:pt x="2115" y="55"/>
                </a:moveTo>
                <a:lnTo>
                  <a:pt x="3174" y="55"/>
                </a:lnTo>
                <a:lnTo>
                  <a:pt x="3174" y="1007"/>
                </a:lnTo>
                <a:lnTo>
                  <a:pt x="2115" y="1007"/>
                </a:lnTo>
                <a:lnTo>
                  <a:pt x="2115" y="55"/>
                </a:lnTo>
                <a:moveTo>
                  <a:pt x="2115" y="1076"/>
                </a:moveTo>
                <a:lnTo>
                  <a:pt x="3174" y="1076"/>
                </a:lnTo>
                <a:lnTo>
                  <a:pt x="3174" y="2082"/>
                </a:lnTo>
                <a:lnTo>
                  <a:pt x="2115" y="2082"/>
                </a:lnTo>
                <a:lnTo>
                  <a:pt x="2115" y="1076"/>
                </a:lnTo>
                <a:moveTo>
                  <a:pt x="2115" y="2150"/>
                </a:moveTo>
                <a:lnTo>
                  <a:pt x="3174" y="2150"/>
                </a:lnTo>
                <a:lnTo>
                  <a:pt x="3174" y="3104"/>
                </a:lnTo>
                <a:lnTo>
                  <a:pt x="2115" y="3104"/>
                </a:lnTo>
                <a:lnTo>
                  <a:pt x="2115" y="2150"/>
                </a:lnTo>
                <a:moveTo>
                  <a:pt x="2115" y="3172"/>
                </a:moveTo>
                <a:lnTo>
                  <a:pt x="3174" y="3172"/>
                </a:lnTo>
                <a:lnTo>
                  <a:pt x="3174" y="4178"/>
                </a:lnTo>
                <a:lnTo>
                  <a:pt x="2115" y="4178"/>
                </a:lnTo>
                <a:lnTo>
                  <a:pt x="2115" y="3172"/>
                </a:lnTo>
                <a:moveTo>
                  <a:pt x="2115" y="4247"/>
                </a:moveTo>
                <a:lnTo>
                  <a:pt x="3174" y="4247"/>
                </a:lnTo>
                <a:lnTo>
                  <a:pt x="3174" y="5200"/>
                </a:lnTo>
                <a:lnTo>
                  <a:pt x="2115" y="5200"/>
                </a:lnTo>
                <a:lnTo>
                  <a:pt x="2115" y="4247"/>
                </a:lnTo>
                <a:moveTo>
                  <a:pt x="2115" y="5268"/>
                </a:moveTo>
                <a:lnTo>
                  <a:pt x="3174" y="5268"/>
                </a:lnTo>
                <a:lnTo>
                  <a:pt x="3174" y="6274"/>
                </a:lnTo>
                <a:lnTo>
                  <a:pt x="2115" y="6274"/>
                </a:lnTo>
                <a:lnTo>
                  <a:pt x="2115" y="5268"/>
                </a:lnTo>
                <a:moveTo>
                  <a:pt x="2115" y="6342"/>
                </a:moveTo>
                <a:lnTo>
                  <a:pt x="3174" y="6342"/>
                </a:lnTo>
                <a:lnTo>
                  <a:pt x="3174" y="7296"/>
                </a:lnTo>
                <a:lnTo>
                  <a:pt x="2115" y="7296"/>
                </a:lnTo>
                <a:lnTo>
                  <a:pt x="2115" y="6342"/>
                </a:lnTo>
                <a:moveTo>
                  <a:pt x="2115" y="7364"/>
                </a:moveTo>
                <a:lnTo>
                  <a:pt x="3174" y="7364"/>
                </a:lnTo>
                <a:lnTo>
                  <a:pt x="3174" y="8369"/>
                </a:lnTo>
                <a:lnTo>
                  <a:pt x="2115" y="8369"/>
                </a:lnTo>
                <a:lnTo>
                  <a:pt x="2115" y="7364"/>
                </a:lnTo>
                <a:moveTo>
                  <a:pt x="2115" y="8438"/>
                </a:moveTo>
                <a:lnTo>
                  <a:pt x="3174" y="8438"/>
                </a:lnTo>
                <a:lnTo>
                  <a:pt x="3174" y="9391"/>
                </a:lnTo>
                <a:lnTo>
                  <a:pt x="2115" y="9391"/>
                </a:lnTo>
                <a:lnTo>
                  <a:pt x="2115" y="8438"/>
                </a:lnTo>
                <a:moveTo>
                  <a:pt x="2115" y="9459"/>
                </a:moveTo>
                <a:lnTo>
                  <a:pt x="3174" y="9459"/>
                </a:lnTo>
                <a:lnTo>
                  <a:pt x="3174" y="10465"/>
                </a:lnTo>
                <a:lnTo>
                  <a:pt x="2115" y="10465"/>
                </a:lnTo>
                <a:lnTo>
                  <a:pt x="2115" y="9459"/>
                </a:lnTo>
                <a:moveTo>
                  <a:pt x="2115" y="10533"/>
                </a:moveTo>
                <a:lnTo>
                  <a:pt x="3174" y="10533"/>
                </a:lnTo>
                <a:lnTo>
                  <a:pt x="3174" y="11487"/>
                </a:lnTo>
                <a:lnTo>
                  <a:pt x="2115" y="11487"/>
                </a:lnTo>
                <a:lnTo>
                  <a:pt x="2115" y="10533"/>
                </a:lnTo>
                <a:moveTo>
                  <a:pt x="2115" y="11556"/>
                </a:moveTo>
                <a:lnTo>
                  <a:pt x="3174" y="11556"/>
                </a:lnTo>
                <a:lnTo>
                  <a:pt x="3174" y="12561"/>
                </a:lnTo>
                <a:lnTo>
                  <a:pt x="2115" y="12561"/>
                </a:lnTo>
                <a:lnTo>
                  <a:pt x="2115" y="11556"/>
                </a:lnTo>
                <a:moveTo>
                  <a:pt x="2115" y="12630"/>
                </a:moveTo>
                <a:lnTo>
                  <a:pt x="3174" y="12630"/>
                </a:lnTo>
                <a:lnTo>
                  <a:pt x="3174" y="13583"/>
                </a:lnTo>
                <a:lnTo>
                  <a:pt x="2115" y="13583"/>
                </a:lnTo>
                <a:lnTo>
                  <a:pt x="2115" y="12630"/>
                </a:lnTo>
                <a:moveTo>
                  <a:pt x="2115" y="13651"/>
                </a:moveTo>
                <a:lnTo>
                  <a:pt x="3174" y="13651"/>
                </a:lnTo>
                <a:lnTo>
                  <a:pt x="3174" y="14657"/>
                </a:lnTo>
                <a:lnTo>
                  <a:pt x="2115" y="14657"/>
                </a:lnTo>
                <a:lnTo>
                  <a:pt x="2115" y="13651"/>
                </a:lnTo>
                <a:moveTo>
                  <a:pt x="2115" y="14726"/>
                </a:moveTo>
                <a:lnTo>
                  <a:pt x="3174" y="14726"/>
                </a:lnTo>
                <a:lnTo>
                  <a:pt x="3174" y="15680"/>
                </a:lnTo>
                <a:lnTo>
                  <a:pt x="2115" y="15680"/>
                </a:lnTo>
                <a:lnTo>
                  <a:pt x="2115" y="14726"/>
                </a:lnTo>
                <a:moveTo>
                  <a:pt x="1147" y="55"/>
                </a:moveTo>
                <a:lnTo>
                  <a:pt x="2046" y="55"/>
                </a:lnTo>
                <a:lnTo>
                  <a:pt x="2046" y="1007"/>
                </a:lnTo>
                <a:lnTo>
                  <a:pt x="1147" y="1007"/>
                </a:lnTo>
                <a:lnTo>
                  <a:pt x="1147" y="55"/>
                </a:lnTo>
                <a:moveTo>
                  <a:pt x="1147" y="1076"/>
                </a:moveTo>
                <a:lnTo>
                  <a:pt x="2046" y="1076"/>
                </a:lnTo>
                <a:lnTo>
                  <a:pt x="2046" y="2082"/>
                </a:lnTo>
                <a:lnTo>
                  <a:pt x="1147" y="2082"/>
                </a:lnTo>
                <a:lnTo>
                  <a:pt x="1147" y="1076"/>
                </a:lnTo>
                <a:moveTo>
                  <a:pt x="1147" y="2150"/>
                </a:moveTo>
                <a:lnTo>
                  <a:pt x="2046" y="2150"/>
                </a:lnTo>
                <a:lnTo>
                  <a:pt x="2046" y="3104"/>
                </a:lnTo>
                <a:lnTo>
                  <a:pt x="1147" y="3104"/>
                </a:lnTo>
                <a:lnTo>
                  <a:pt x="1147" y="2150"/>
                </a:lnTo>
                <a:moveTo>
                  <a:pt x="1147" y="3172"/>
                </a:moveTo>
                <a:lnTo>
                  <a:pt x="2046" y="3172"/>
                </a:lnTo>
                <a:lnTo>
                  <a:pt x="2046" y="4178"/>
                </a:lnTo>
                <a:lnTo>
                  <a:pt x="1147" y="4178"/>
                </a:lnTo>
                <a:lnTo>
                  <a:pt x="1147" y="3172"/>
                </a:lnTo>
                <a:moveTo>
                  <a:pt x="1147" y="4247"/>
                </a:moveTo>
                <a:lnTo>
                  <a:pt x="2046" y="4247"/>
                </a:lnTo>
                <a:lnTo>
                  <a:pt x="2046" y="5200"/>
                </a:lnTo>
                <a:lnTo>
                  <a:pt x="1147" y="5200"/>
                </a:lnTo>
                <a:lnTo>
                  <a:pt x="1147" y="4247"/>
                </a:lnTo>
                <a:moveTo>
                  <a:pt x="1147" y="5268"/>
                </a:moveTo>
                <a:lnTo>
                  <a:pt x="2046" y="5268"/>
                </a:lnTo>
                <a:lnTo>
                  <a:pt x="2046" y="6274"/>
                </a:lnTo>
                <a:lnTo>
                  <a:pt x="1147" y="6274"/>
                </a:lnTo>
                <a:lnTo>
                  <a:pt x="1147" y="5268"/>
                </a:lnTo>
                <a:moveTo>
                  <a:pt x="1147" y="6342"/>
                </a:moveTo>
                <a:lnTo>
                  <a:pt x="2046" y="6342"/>
                </a:lnTo>
                <a:lnTo>
                  <a:pt x="2046" y="7296"/>
                </a:lnTo>
                <a:lnTo>
                  <a:pt x="1147" y="7296"/>
                </a:lnTo>
                <a:lnTo>
                  <a:pt x="1147" y="6342"/>
                </a:lnTo>
                <a:moveTo>
                  <a:pt x="1147" y="7364"/>
                </a:moveTo>
                <a:lnTo>
                  <a:pt x="2046" y="7364"/>
                </a:lnTo>
                <a:lnTo>
                  <a:pt x="2046" y="8369"/>
                </a:lnTo>
                <a:lnTo>
                  <a:pt x="1147" y="8369"/>
                </a:lnTo>
                <a:lnTo>
                  <a:pt x="1147" y="7364"/>
                </a:lnTo>
                <a:moveTo>
                  <a:pt x="1147" y="8438"/>
                </a:moveTo>
                <a:lnTo>
                  <a:pt x="2046" y="8438"/>
                </a:lnTo>
                <a:lnTo>
                  <a:pt x="2046" y="9391"/>
                </a:lnTo>
                <a:lnTo>
                  <a:pt x="1147" y="9391"/>
                </a:lnTo>
                <a:lnTo>
                  <a:pt x="1147" y="8438"/>
                </a:lnTo>
                <a:moveTo>
                  <a:pt x="1147" y="9459"/>
                </a:moveTo>
                <a:lnTo>
                  <a:pt x="2046" y="9459"/>
                </a:lnTo>
                <a:lnTo>
                  <a:pt x="2046" y="10465"/>
                </a:lnTo>
                <a:lnTo>
                  <a:pt x="1147" y="10465"/>
                </a:lnTo>
                <a:lnTo>
                  <a:pt x="1147" y="9459"/>
                </a:lnTo>
                <a:moveTo>
                  <a:pt x="1147" y="10533"/>
                </a:moveTo>
                <a:lnTo>
                  <a:pt x="2046" y="10533"/>
                </a:lnTo>
                <a:lnTo>
                  <a:pt x="2046" y="11487"/>
                </a:lnTo>
                <a:lnTo>
                  <a:pt x="1147" y="11487"/>
                </a:lnTo>
                <a:lnTo>
                  <a:pt x="1147" y="10533"/>
                </a:lnTo>
                <a:moveTo>
                  <a:pt x="1147" y="11556"/>
                </a:moveTo>
                <a:lnTo>
                  <a:pt x="2046" y="11556"/>
                </a:lnTo>
                <a:lnTo>
                  <a:pt x="2046" y="12561"/>
                </a:lnTo>
                <a:lnTo>
                  <a:pt x="1147" y="12561"/>
                </a:lnTo>
                <a:lnTo>
                  <a:pt x="1147" y="11556"/>
                </a:lnTo>
                <a:moveTo>
                  <a:pt x="1147" y="12630"/>
                </a:moveTo>
                <a:lnTo>
                  <a:pt x="2046" y="12630"/>
                </a:lnTo>
                <a:lnTo>
                  <a:pt x="2046" y="13583"/>
                </a:lnTo>
                <a:lnTo>
                  <a:pt x="1147" y="13583"/>
                </a:lnTo>
                <a:lnTo>
                  <a:pt x="1147" y="12630"/>
                </a:lnTo>
                <a:moveTo>
                  <a:pt x="1147" y="13651"/>
                </a:moveTo>
                <a:lnTo>
                  <a:pt x="2046" y="13651"/>
                </a:lnTo>
                <a:lnTo>
                  <a:pt x="2046" y="14657"/>
                </a:lnTo>
                <a:lnTo>
                  <a:pt x="1147" y="14657"/>
                </a:lnTo>
                <a:lnTo>
                  <a:pt x="1147" y="13651"/>
                </a:lnTo>
                <a:moveTo>
                  <a:pt x="1147" y="14726"/>
                </a:moveTo>
                <a:lnTo>
                  <a:pt x="2046" y="14726"/>
                </a:lnTo>
                <a:lnTo>
                  <a:pt x="2046" y="15680"/>
                </a:lnTo>
                <a:lnTo>
                  <a:pt x="1147" y="15680"/>
                </a:lnTo>
                <a:lnTo>
                  <a:pt x="1147" y="14726"/>
                </a:lnTo>
                <a:moveTo>
                  <a:pt x="19" y="55"/>
                </a:moveTo>
                <a:lnTo>
                  <a:pt x="1079" y="55"/>
                </a:lnTo>
                <a:lnTo>
                  <a:pt x="1079" y="1007"/>
                </a:lnTo>
                <a:lnTo>
                  <a:pt x="19" y="1007"/>
                </a:lnTo>
                <a:lnTo>
                  <a:pt x="19" y="55"/>
                </a:lnTo>
                <a:moveTo>
                  <a:pt x="19" y="1076"/>
                </a:moveTo>
                <a:lnTo>
                  <a:pt x="1079" y="1076"/>
                </a:lnTo>
                <a:lnTo>
                  <a:pt x="1079" y="2082"/>
                </a:lnTo>
                <a:lnTo>
                  <a:pt x="19" y="2082"/>
                </a:lnTo>
                <a:lnTo>
                  <a:pt x="19" y="1076"/>
                </a:lnTo>
                <a:moveTo>
                  <a:pt x="19" y="2150"/>
                </a:moveTo>
                <a:lnTo>
                  <a:pt x="1079" y="2150"/>
                </a:lnTo>
                <a:lnTo>
                  <a:pt x="1079" y="3104"/>
                </a:lnTo>
                <a:lnTo>
                  <a:pt x="19" y="3104"/>
                </a:lnTo>
                <a:lnTo>
                  <a:pt x="19" y="2150"/>
                </a:lnTo>
                <a:moveTo>
                  <a:pt x="19" y="3172"/>
                </a:moveTo>
                <a:lnTo>
                  <a:pt x="1079" y="3172"/>
                </a:lnTo>
                <a:lnTo>
                  <a:pt x="1079" y="4178"/>
                </a:lnTo>
                <a:lnTo>
                  <a:pt x="19" y="4178"/>
                </a:lnTo>
                <a:lnTo>
                  <a:pt x="19" y="3172"/>
                </a:lnTo>
                <a:moveTo>
                  <a:pt x="19" y="4247"/>
                </a:moveTo>
                <a:lnTo>
                  <a:pt x="1079" y="4247"/>
                </a:lnTo>
                <a:lnTo>
                  <a:pt x="1079" y="5200"/>
                </a:lnTo>
                <a:lnTo>
                  <a:pt x="19" y="5200"/>
                </a:lnTo>
                <a:lnTo>
                  <a:pt x="19" y="4247"/>
                </a:lnTo>
                <a:moveTo>
                  <a:pt x="19" y="5268"/>
                </a:moveTo>
                <a:lnTo>
                  <a:pt x="1079" y="5268"/>
                </a:lnTo>
                <a:lnTo>
                  <a:pt x="1079" y="6274"/>
                </a:lnTo>
                <a:lnTo>
                  <a:pt x="19" y="6274"/>
                </a:lnTo>
                <a:lnTo>
                  <a:pt x="19" y="5268"/>
                </a:lnTo>
                <a:moveTo>
                  <a:pt x="19" y="6342"/>
                </a:moveTo>
                <a:lnTo>
                  <a:pt x="1079" y="6342"/>
                </a:lnTo>
                <a:lnTo>
                  <a:pt x="1079" y="7296"/>
                </a:lnTo>
                <a:lnTo>
                  <a:pt x="19" y="7296"/>
                </a:lnTo>
                <a:lnTo>
                  <a:pt x="19" y="6342"/>
                </a:lnTo>
                <a:moveTo>
                  <a:pt x="19" y="7364"/>
                </a:moveTo>
                <a:lnTo>
                  <a:pt x="1079" y="7364"/>
                </a:lnTo>
                <a:lnTo>
                  <a:pt x="1079" y="8369"/>
                </a:lnTo>
                <a:lnTo>
                  <a:pt x="19" y="8369"/>
                </a:lnTo>
                <a:lnTo>
                  <a:pt x="19" y="7364"/>
                </a:lnTo>
                <a:moveTo>
                  <a:pt x="19" y="8438"/>
                </a:moveTo>
                <a:lnTo>
                  <a:pt x="1079" y="8438"/>
                </a:lnTo>
                <a:lnTo>
                  <a:pt x="1079" y="9391"/>
                </a:lnTo>
                <a:lnTo>
                  <a:pt x="19" y="9391"/>
                </a:lnTo>
                <a:lnTo>
                  <a:pt x="19" y="8438"/>
                </a:lnTo>
                <a:moveTo>
                  <a:pt x="19" y="9459"/>
                </a:moveTo>
                <a:lnTo>
                  <a:pt x="1079" y="9459"/>
                </a:lnTo>
                <a:lnTo>
                  <a:pt x="1079" y="10465"/>
                </a:lnTo>
                <a:lnTo>
                  <a:pt x="19" y="10465"/>
                </a:lnTo>
                <a:lnTo>
                  <a:pt x="19" y="9459"/>
                </a:lnTo>
                <a:moveTo>
                  <a:pt x="19" y="10533"/>
                </a:moveTo>
                <a:lnTo>
                  <a:pt x="1079" y="10533"/>
                </a:lnTo>
                <a:lnTo>
                  <a:pt x="1079" y="11487"/>
                </a:lnTo>
                <a:lnTo>
                  <a:pt x="19" y="11487"/>
                </a:lnTo>
                <a:lnTo>
                  <a:pt x="19" y="10533"/>
                </a:lnTo>
                <a:moveTo>
                  <a:pt x="19" y="11556"/>
                </a:moveTo>
                <a:lnTo>
                  <a:pt x="1079" y="11556"/>
                </a:lnTo>
                <a:lnTo>
                  <a:pt x="1079" y="12561"/>
                </a:lnTo>
                <a:lnTo>
                  <a:pt x="19" y="12561"/>
                </a:lnTo>
                <a:lnTo>
                  <a:pt x="19" y="11556"/>
                </a:lnTo>
                <a:moveTo>
                  <a:pt x="19" y="12630"/>
                </a:moveTo>
                <a:lnTo>
                  <a:pt x="1079" y="12630"/>
                </a:lnTo>
                <a:lnTo>
                  <a:pt x="1079" y="13583"/>
                </a:lnTo>
                <a:lnTo>
                  <a:pt x="19" y="13583"/>
                </a:lnTo>
                <a:lnTo>
                  <a:pt x="19" y="12630"/>
                </a:lnTo>
                <a:moveTo>
                  <a:pt x="19" y="13651"/>
                </a:moveTo>
                <a:lnTo>
                  <a:pt x="1079" y="13651"/>
                </a:lnTo>
                <a:lnTo>
                  <a:pt x="1079" y="14657"/>
                </a:lnTo>
                <a:lnTo>
                  <a:pt x="19" y="14657"/>
                </a:lnTo>
                <a:lnTo>
                  <a:pt x="19" y="13651"/>
                </a:lnTo>
                <a:moveTo>
                  <a:pt x="19" y="14726"/>
                </a:moveTo>
                <a:lnTo>
                  <a:pt x="1079" y="14726"/>
                </a:lnTo>
                <a:lnTo>
                  <a:pt x="1079" y="15680"/>
                </a:lnTo>
                <a:lnTo>
                  <a:pt x="19" y="15680"/>
                </a:lnTo>
                <a:lnTo>
                  <a:pt x="19" y="14726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39" name="Google Shape;53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40" name="Google Shape;540;p27"/>
          <p:cNvSpPr txBox="1"/>
          <p:nvPr>
            <p:ph idx="1" type="subTitle"/>
          </p:nvPr>
        </p:nvSpPr>
        <p:spPr>
          <a:xfrm>
            <a:off x="1214700" y="1940938"/>
            <a:ext cx="19842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27"/>
          <p:cNvSpPr txBox="1"/>
          <p:nvPr>
            <p:ph idx="2" type="subTitle"/>
          </p:nvPr>
        </p:nvSpPr>
        <p:spPr>
          <a:xfrm>
            <a:off x="3579900" y="1940938"/>
            <a:ext cx="19842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27"/>
          <p:cNvSpPr txBox="1"/>
          <p:nvPr>
            <p:ph idx="3" type="subTitle"/>
          </p:nvPr>
        </p:nvSpPr>
        <p:spPr>
          <a:xfrm>
            <a:off x="1214700" y="3577266"/>
            <a:ext cx="19842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27"/>
          <p:cNvSpPr txBox="1"/>
          <p:nvPr>
            <p:ph idx="4" type="subTitle"/>
          </p:nvPr>
        </p:nvSpPr>
        <p:spPr>
          <a:xfrm>
            <a:off x="3579900" y="3577263"/>
            <a:ext cx="19842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27"/>
          <p:cNvSpPr txBox="1"/>
          <p:nvPr>
            <p:ph idx="5" type="subTitle"/>
          </p:nvPr>
        </p:nvSpPr>
        <p:spPr>
          <a:xfrm>
            <a:off x="5945100" y="1940938"/>
            <a:ext cx="19842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27"/>
          <p:cNvSpPr txBox="1"/>
          <p:nvPr>
            <p:ph idx="6" type="subTitle"/>
          </p:nvPr>
        </p:nvSpPr>
        <p:spPr>
          <a:xfrm>
            <a:off x="5945100" y="3577263"/>
            <a:ext cx="19842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27"/>
          <p:cNvSpPr txBox="1"/>
          <p:nvPr>
            <p:ph idx="7" type="subTitle"/>
          </p:nvPr>
        </p:nvSpPr>
        <p:spPr>
          <a:xfrm>
            <a:off x="1214702" y="1666139"/>
            <a:ext cx="1984200" cy="4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547" name="Google Shape;547;p27"/>
          <p:cNvSpPr txBox="1"/>
          <p:nvPr>
            <p:ph idx="8" type="subTitle"/>
          </p:nvPr>
        </p:nvSpPr>
        <p:spPr>
          <a:xfrm>
            <a:off x="3579900" y="1666139"/>
            <a:ext cx="1984200" cy="4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548" name="Google Shape;548;p27"/>
          <p:cNvSpPr txBox="1"/>
          <p:nvPr>
            <p:ph idx="9" type="subTitle"/>
          </p:nvPr>
        </p:nvSpPr>
        <p:spPr>
          <a:xfrm>
            <a:off x="5945098" y="1666139"/>
            <a:ext cx="1984200" cy="4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549" name="Google Shape;549;p27"/>
          <p:cNvSpPr txBox="1"/>
          <p:nvPr>
            <p:ph idx="13" type="subTitle"/>
          </p:nvPr>
        </p:nvSpPr>
        <p:spPr>
          <a:xfrm>
            <a:off x="1214702" y="3302437"/>
            <a:ext cx="1984200" cy="4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550" name="Google Shape;550;p27"/>
          <p:cNvSpPr txBox="1"/>
          <p:nvPr>
            <p:ph idx="14" type="subTitle"/>
          </p:nvPr>
        </p:nvSpPr>
        <p:spPr>
          <a:xfrm>
            <a:off x="3579900" y="3302437"/>
            <a:ext cx="1984200" cy="4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551" name="Google Shape;551;p27"/>
          <p:cNvSpPr txBox="1"/>
          <p:nvPr>
            <p:ph idx="15" type="subTitle"/>
          </p:nvPr>
        </p:nvSpPr>
        <p:spPr>
          <a:xfrm>
            <a:off x="5945098" y="3302437"/>
            <a:ext cx="1984200" cy="4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grpSp>
        <p:nvGrpSpPr>
          <p:cNvPr id="552" name="Google Shape;552;p27"/>
          <p:cNvGrpSpPr/>
          <p:nvPr/>
        </p:nvGrpSpPr>
        <p:grpSpPr>
          <a:xfrm>
            <a:off x="-1858863" y="-970321"/>
            <a:ext cx="11214832" cy="6519945"/>
            <a:chOff x="-1858863" y="-970321"/>
            <a:chExt cx="11214832" cy="6519945"/>
          </a:xfrm>
        </p:grpSpPr>
        <p:grpSp>
          <p:nvGrpSpPr>
            <p:cNvPr id="553" name="Google Shape;553;p27"/>
            <p:cNvGrpSpPr/>
            <p:nvPr/>
          </p:nvGrpSpPr>
          <p:grpSpPr>
            <a:xfrm>
              <a:off x="-1858863" y="-970321"/>
              <a:ext cx="3149761" cy="2128238"/>
              <a:chOff x="3131640" y="4042440"/>
              <a:chExt cx="1464120" cy="989280"/>
            </a:xfrm>
          </p:grpSpPr>
          <p:sp>
            <p:nvSpPr>
              <p:cNvPr id="554" name="Google Shape;554;p27"/>
              <p:cNvSpPr/>
              <p:nvPr/>
            </p:nvSpPr>
            <p:spPr>
              <a:xfrm>
                <a:off x="3785040" y="4059720"/>
                <a:ext cx="13320" cy="820440"/>
              </a:xfrm>
              <a:custGeom>
                <a:rect b="b" l="l" r="r" t="t"/>
                <a:pathLst>
                  <a:path extrusionOk="0" h="2279" w="37">
                    <a:moveTo>
                      <a:pt x="0" y="2268"/>
                    </a:moveTo>
                    <a:cubicBezTo>
                      <a:pt x="0" y="2260"/>
                      <a:pt x="1" y="2251"/>
                      <a:pt x="1" y="2243"/>
                    </a:cubicBezTo>
                    <a:cubicBezTo>
                      <a:pt x="1" y="2232"/>
                      <a:pt x="1" y="2220"/>
                      <a:pt x="1" y="2208"/>
                    </a:cubicBezTo>
                    <a:cubicBezTo>
                      <a:pt x="1" y="2184"/>
                      <a:pt x="2" y="2160"/>
                      <a:pt x="2" y="2136"/>
                    </a:cubicBezTo>
                    <a:cubicBezTo>
                      <a:pt x="3" y="2087"/>
                      <a:pt x="3" y="2038"/>
                      <a:pt x="3" y="1990"/>
                    </a:cubicBezTo>
                    <a:cubicBezTo>
                      <a:pt x="4" y="1897"/>
                      <a:pt x="4" y="1803"/>
                      <a:pt x="6" y="1710"/>
                    </a:cubicBezTo>
                    <a:cubicBezTo>
                      <a:pt x="6" y="1614"/>
                      <a:pt x="6" y="1518"/>
                      <a:pt x="7" y="1422"/>
                    </a:cubicBezTo>
                    <a:cubicBezTo>
                      <a:pt x="8" y="1375"/>
                      <a:pt x="8" y="1327"/>
                      <a:pt x="8" y="1280"/>
                    </a:cubicBezTo>
                    <a:cubicBezTo>
                      <a:pt x="8" y="1232"/>
                      <a:pt x="9" y="1183"/>
                      <a:pt x="10" y="1135"/>
                    </a:cubicBezTo>
                    <a:cubicBezTo>
                      <a:pt x="10" y="1037"/>
                      <a:pt x="11" y="940"/>
                      <a:pt x="12" y="842"/>
                    </a:cubicBezTo>
                    <a:cubicBezTo>
                      <a:pt x="13" y="745"/>
                      <a:pt x="13" y="648"/>
                      <a:pt x="14" y="551"/>
                    </a:cubicBezTo>
                    <a:cubicBezTo>
                      <a:pt x="14" y="456"/>
                      <a:pt x="15" y="361"/>
                      <a:pt x="15" y="266"/>
                    </a:cubicBezTo>
                    <a:cubicBezTo>
                      <a:pt x="15" y="221"/>
                      <a:pt x="16" y="177"/>
                      <a:pt x="16" y="132"/>
                    </a:cubicBezTo>
                    <a:cubicBezTo>
                      <a:pt x="16" y="111"/>
                      <a:pt x="16" y="90"/>
                      <a:pt x="16" y="69"/>
                    </a:cubicBezTo>
                    <a:cubicBezTo>
                      <a:pt x="17" y="50"/>
                      <a:pt x="17" y="30"/>
                      <a:pt x="17" y="10"/>
                    </a:cubicBezTo>
                    <a:cubicBezTo>
                      <a:pt x="17" y="4"/>
                      <a:pt x="21" y="0"/>
                      <a:pt x="26" y="0"/>
                    </a:cubicBezTo>
                    <a:cubicBezTo>
                      <a:pt x="31" y="0"/>
                      <a:pt x="36" y="4"/>
                      <a:pt x="36" y="10"/>
                    </a:cubicBezTo>
                    <a:cubicBezTo>
                      <a:pt x="35" y="31"/>
                      <a:pt x="35" y="52"/>
                      <a:pt x="35" y="73"/>
                    </a:cubicBezTo>
                    <a:cubicBezTo>
                      <a:pt x="35" y="96"/>
                      <a:pt x="34" y="120"/>
                      <a:pt x="34" y="142"/>
                    </a:cubicBezTo>
                    <a:cubicBezTo>
                      <a:pt x="34" y="189"/>
                      <a:pt x="34" y="236"/>
                      <a:pt x="33" y="283"/>
                    </a:cubicBezTo>
                    <a:cubicBezTo>
                      <a:pt x="32" y="378"/>
                      <a:pt x="31" y="474"/>
                      <a:pt x="31" y="569"/>
                    </a:cubicBezTo>
                    <a:cubicBezTo>
                      <a:pt x="29" y="668"/>
                      <a:pt x="29" y="766"/>
                      <a:pt x="28" y="864"/>
                    </a:cubicBezTo>
                    <a:cubicBezTo>
                      <a:pt x="28" y="959"/>
                      <a:pt x="27" y="1055"/>
                      <a:pt x="27" y="1150"/>
                    </a:cubicBezTo>
                    <a:cubicBezTo>
                      <a:pt x="26" y="1246"/>
                      <a:pt x="25" y="1341"/>
                      <a:pt x="25" y="1437"/>
                    </a:cubicBezTo>
                    <a:cubicBezTo>
                      <a:pt x="24" y="1534"/>
                      <a:pt x="23" y="1630"/>
                      <a:pt x="22" y="1727"/>
                    </a:cubicBezTo>
                    <a:cubicBezTo>
                      <a:pt x="22" y="1821"/>
                      <a:pt x="21" y="1915"/>
                      <a:pt x="21" y="2009"/>
                    </a:cubicBezTo>
                    <a:cubicBezTo>
                      <a:pt x="20" y="2053"/>
                      <a:pt x="20" y="2098"/>
                      <a:pt x="20" y="2142"/>
                    </a:cubicBezTo>
                    <a:cubicBezTo>
                      <a:pt x="20" y="2166"/>
                      <a:pt x="20" y="2190"/>
                      <a:pt x="20" y="2213"/>
                    </a:cubicBezTo>
                    <a:cubicBezTo>
                      <a:pt x="20" y="2224"/>
                      <a:pt x="20" y="2234"/>
                      <a:pt x="20" y="2245"/>
                    </a:cubicBezTo>
                    <a:cubicBezTo>
                      <a:pt x="20" y="2250"/>
                      <a:pt x="20" y="2254"/>
                      <a:pt x="20" y="2259"/>
                    </a:cubicBezTo>
                    <a:cubicBezTo>
                      <a:pt x="20" y="2262"/>
                      <a:pt x="20" y="2265"/>
                      <a:pt x="20" y="2268"/>
                    </a:cubicBezTo>
                    <a:cubicBezTo>
                      <a:pt x="20" y="2273"/>
                      <a:pt x="15" y="2278"/>
                      <a:pt x="10" y="2278"/>
                    </a:cubicBezTo>
                    <a:cubicBezTo>
                      <a:pt x="5" y="2278"/>
                      <a:pt x="0" y="2273"/>
                      <a:pt x="0" y="226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7"/>
              <p:cNvSpPr/>
              <p:nvPr/>
            </p:nvSpPr>
            <p:spPr>
              <a:xfrm>
                <a:off x="3775320" y="4042440"/>
                <a:ext cx="31320" cy="82080"/>
              </a:xfrm>
              <a:custGeom>
                <a:rect b="b" l="l" r="r" t="t"/>
                <a:pathLst>
                  <a:path extrusionOk="0" h="228" w="87">
                    <a:moveTo>
                      <a:pt x="3" y="222"/>
                    </a:moveTo>
                    <a:cubicBezTo>
                      <a:pt x="2" y="220"/>
                      <a:pt x="0" y="218"/>
                      <a:pt x="0" y="215"/>
                    </a:cubicBezTo>
                    <a:cubicBezTo>
                      <a:pt x="0" y="212"/>
                      <a:pt x="0" y="209"/>
                      <a:pt x="0" y="206"/>
                    </a:cubicBezTo>
                    <a:cubicBezTo>
                      <a:pt x="0" y="200"/>
                      <a:pt x="2" y="193"/>
                      <a:pt x="3" y="186"/>
                    </a:cubicBezTo>
                    <a:cubicBezTo>
                      <a:pt x="4" y="180"/>
                      <a:pt x="5" y="175"/>
                      <a:pt x="6" y="169"/>
                    </a:cubicBezTo>
                    <a:cubicBezTo>
                      <a:pt x="9" y="161"/>
                      <a:pt x="11" y="151"/>
                      <a:pt x="14" y="142"/>
                    </a:cubicBezTo>
                    <a:cubicBezTo>
                      <a:pt x="19" y="123"/>
                      <a:pt x="26" y="105"/>
                      <a:pt x="32" y="85"/>
                    </a:cubicBezTo>
                    <a:cubicBezTo>
                      <a:pt x="36" y="73"/>
                      <a:pt x="40" y="60"/>
                      <a:pt x="43" y="48"/>
                    </a:cubicBezTo>
                    <a:cubicBezTo>
                      <a:pt x="45" y="38"/>
                      <a:pt x="46" y="28"/>
                      <a:pt x="47" y="17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7" y="13"/>
                      <a:pt x="47" y="11"/>
                    </a:cubicBezTo>
                    <a:cubicBezTo>
                      <a:pt x="47" y="6"/>
                      <a:pt x="51" y="0"/>
                      <a:pt x="56" y="0"/>
                    </a:cubicBezTo>
                    <a:cubicBezTo>
                      <a:pt x="63" y="0"/>
                      <a:pt x="67" y="6"/>
                      <a:pt x="66" y="11"/>
                    </a:cubicBezTo>
                    <a:cubicBezTo>
                      <a:pt x="66" y="16"/>
                      <a:pt x="65" y="20"/>
                      <a:pt x="65" y="25"/>
                    </a:cubicBezTo>
                    <a:cubicBezTo>
                      <a:pt x="65" y="25"/>
                      <a:pt x="65" y="26"/>
                      <a:pt x="66" y="27"/>
                    </a:cubicBezTo>
                    <a:cubicBezTo>
                      <a:pt x="67" y="30"/>
                      <a:pt x="67" y="35"/>
                      <a:pt x="67" y="39"/>
                    </a:cubicBezTo>
                    <a:cubicBezTo>
                      <a:pt x="69" y="58"/>
                      <a:pt x="72" y="77"/>
                      <a:pt x="74" y="96"/>
                    </a:cubicBezTo>
                    <a:cubicBezTo>
                      <a:pt x="77" y="116"/>
                      <a:pt x="79" y="135"/>
                      <a:pt x="82" y="154"/>
                    </a:cubicBezTo>
                    <a:cubicBezTo>
                      <a:pt x="83" y="162"/>
                      <a:pt x="84" y="170"/>
                      <a:pt x="85" y="177"/>
                    </a:cubicBezTo>
                    <a:cubicBezTo>
                      <a:pt x="86" y="183"/>
                      <a:pt x="82" y="187"/>
                      <a:pt x="77" y="188"/>
                    </a:cubicBezTo>
                    <a:cubicBezTo>
                      <a:pt x="72" y="188"/>
                      <a:pt x="67" y="185"/>
                      <a:pt x="66" y="180"/>
                    </a:cubicBezTo>
                    <a:cubicBezTo>
                      <a:pt x="65" y="159"/>
                      <a:pt x="62" y="138"/>
                      <a:pt x="59" y="117"/>
                    </a:cubicBezTo>
                    <a:cubicBezTo>
                      <a:pt x="58" y="107"/>
                      <a:pt x="56" y="96"/>
                      <a:pt x="54" y="86"/>
                    </a:cubicBezTo>
                    <a:cubicBezTo>
                      <a:pt x="52" y="99"/>
                      <a:pt x="49" y="112"/>
                      <a:pt x="46" y="124"/>
                    </a:cubicBezTo>
                    <a:cubicBezTo>
                      <a:pt x="42" y="141"/>
                      <a:pt x="38" y="158"/>
                      <a:pt x="34" y="175"/>
                    </a:cubicBezTo>
                    <a:cubicBezTo>
                      <a:pt x="32" y="182"/>
                      <a:pt x="30" y="189"/>
                      <a:pt x="28" y="197"/>
                    </a:cubicBezTo>
                    <a:cubicBezTo>
                      <a:pt x="27" y="201"/>
                      <a:pt x="26" y="204"/>
                      <a:pt x="25" y="208"/>
                    </a:cubicBezTo>
                    <a:cubicBezTo>
                      <a:pt x="24" y="210"/>
                      <a:pt x="24" y="212"/>
                      <a:pt x="23" y="214"/>
                    </a:cubicBezTo>
                    <a:cubicBezTo>
                      <a:pt x="23" y="216"/>
                      <a:pt x="22" y="218"/>
                      <a:pt x="21" y="219"/>
                    </a:cubicBezTo>
                    <a:cubicBezTo>
                      <a:pt x="20" y="222"/>
                      <a:pt x="19" y="223"/>
                      <a:pt x="17" y="225"/>
                    </a:cubicBezTo>
                    <a:cubicBezTo>
                      <a:pt x="15" y="226"/>
                      <a:pt x="13" y="227"/>
                      <a:pt x="11" y="227"/>
                    </a:cubicBezTo>
                    <a:cubicBezTo>
                      <a:pt x="8" y="227"/>
                      <a:pt x="5" y="225"/>
                      <a:pt x="3" y="2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7"/>
              <p:cNvSpPr/>
              <p:nvPr/>
            </p:nvSpPr>
            <p:spPr>
              <a:xfrm>
                <a:off x="3210840" y="4638600"/>
                <a:ext cx="1305360" cy="12600"/>
              </a:xfrm>
              <a:custGeom>
                <a:rect b="b" l="l" r="r" t="t"/>
                <a:pathLst>
                  <a:path extrusionOk="0" h="35" w="3626">
                    <a:moveTo>
                      <a:pt x="1" y="25"/>
                    </a:moveTo>
                    <a:cubicBezTo>
                      <a:pt x="0" y="20"/>
                      <a:pt x="4" y="15"/>
                      <a:pt x="9" y="15"/>
                    </a:cubicBezTo>
                    <a:cubicBezTo>
                      <a:pt x="11" y="15"/>
                      <a:pt x="13" y="15"/>
                      <a:pt x="15" y="15"/>
                    </a:cubicBezTo>
                    <a:cubicBezTo>
                      <a:pt x="14" y="15"/>
                      <a:pt x="14" y="15"/>
                      <a:pt x="13" y="15"/>
                    </a:cubicBezTo>
                    <a:cubicBezTo>
                      <a:pt x="88" y="16"/>
                      <a:pt x="162" y="15"/>
                      <a:pt x="237" y="15"/>
                    </a:cubicBezTo>
                    <a:cubicBezTo>
                      <a:pt x="313" y="15"/>
                      <a:pt x="389" y="15"/>
                      <a:pt x="464" y="15"/>
                    </a:cubicBezTo>
                    <a:cubicBezTo>
                      <a:pt x="503" y="15"/>
                      <a:pt x="541" y="15"/>
                      <a:pt x="580" y="14"/>
                    </a:cubicBezTo>
                    <a:cubicBezTo>
                      <a:pt x="618" y="14"/>
                      <a:pt x="655" y="13"/>
                      <a:pt x="694" y="13"/>
                    </a:cubicBezTo>
                    <a:cubicBezTo>
                      <a:pt x="767" y="13"/>
                      <a:pt x="841" y="12"/>
                      <a:pt x="915" y="12"/>
                    </a:cubicBezTo>
                    <a:cubicBezTo>
                      <a:pt x="1067" y="12"/>
                      <a:pt x="1219" y="11"/>
                      <a:pt x="1371" y="11"/>
                    </a:cubicBezTo>
                    <a:cubicBezTo>
                      <a:pt x="1409" y="11"/>
                      <a:pt x="1447" y="10"/>
                      <a:pt x="1485" y="10"/>
                    </a:cubicBezTo>
                    <a:cubicBezTo>
                      <a:pt x="1522" y="10"/>
                      <a:pt x="1559" y="9"/>
                      <a:pt x="1597" y="9"/>
                    </a:cubicBezTo>
                    <a:cubicBezTo>
                      <a:pt x="1673" y="9"/>
                      <a:pt x="1750" y="9"/>
                      <a:pt x="1827" y="8"/>
                    </a:cubicBezTo>
                    <a:cubicBezTo>
                      <a:pt x="1982" y="8"/>
                      <a:pt x="2137" y="8"/>
                      <a:pt x="2292" y="7"/>
                    </a:cubicBezTo>
                    <a:cubicBezTo>
                      <a:pt x="2331" y="7"/>
                      <a:pt x="2370" y="7"/>
                      <a:pt x="2409" y="7"/>
                    </a:cubicBezTo>
                    <a:cubicBezTo>
                      <a:pt x="2448" y="7"/>
                      <a:pt x="2486" y="7"/>
                      <a:pt x="2525" y="6"/>
                    </a:cubicBezTo>
                    <a:cubicBezTo>
                      <a:pt x="2600" y="6"/>
                      <a:pt x="2675" y="5"/>
                      <a:pt x="2751" y="5"/>
                    </a:cubicBezTo>
                    <a:cubicBezTo>
                      <a:pt x="2827" y="5"/>
                      <a:pt x="2903" y="5"/>
                      <a:pt x="2980" y="5"/>
                    </a:cubicBezTo>
                    <a:cubicBezTo>
                      <a:pt x="3020" y="4"/>
                      <a:pt x="3059" y="4"/>
                      <a:pt x="3100" y="4"/>
                    </a:cubicBezTo>
                    <a:cubicBezTo>
                      <a:pt x="3138" y="4"/>
                      <a:pt x="3175" y="4"/>
                      <a:pt x="3213" y="4"/>
                    </a:cubicBezTo>
                    <a:cubicBezTo>
                      <a:pt x="3284" y="3"/>
                      <a:pt x="3354" y="2"/>
                      <a:pt x="3425" y="2"/>
                    </a:cubicBezTo>
                    <a:cubicBezTo>
                      <a:pt x="3458" y="2"/>
                      <a:pt x="3492" y="1"/>
                      <a:pt x="3525" y="1"/>
                    </a:cubicBezTo>
                    <a:cubicBezTo>
                      <a:pt x="3541" y="1"/>
                      <a:pt x="3556" y="0"/>
                      <a:pt x="3572" y="0"/>
                    </a:cubicBezTo>
                    <a:cubicBezTo>
                      <a:pt x="3586" y="0"/>
                      <a:pt x="3600" y="0"/>
                      <a:pt x="3614" y="0"/>
                    </a:cubicBezTo>
                    <a:cubicBezTo>
                      <a:pt x="3619" y="0"/>
                      <a:pt x="3624" y="3"/>
                      <a:pt x="3624" y="9"/>
                    </a:cubicBezTo>
                    <a:cubicBezTo>
                      <a:pt x="3625" y="13"/>
                      <a:pt x="3621" y="19"/>
                      <a:pt x="3615" y="19"/>
                    </a:cubicBezTo>
                    <a:cubicBezTo>
                      <a:pt x="3600" y="19"/>
                      <a:pt x="3584" y="19"/>
                      <a:pt x="3569" y="19"/>
                    </a:cubicBezTo>
                    <a:lnTo>
                      <a:pt x="3570" y="19"/>
                    </a:lnTo>
                    <a:cubicBezTo>
                      <a:pt x="3534" y="18"/>
                      <a:pt x="3498" y="18"/>
                      <a:pt x="3463" y="18"/>
                    </a:cubicBezTo>
                    <a:cubicBezTo>
                      <a:pt x="3426" y="18"/>
                      <a:pt x="3389" y="18"/>
                      <a:pt x="3353" y="18"/>
                    </a:cubicBezTo>
                    <a:cubicBezTo>
                      <a:pt x="3314" y="18"/>
                      <a:pt x="3274" y="18"/>
                      <a:pt x="3234" y="18"/>
                    </a:cubicBezTo>
                    <a:cubicBezTo>
                      <a:pt x="3198" y="18"/>
                      <a:pt x="3161" y="19"/>
                      <a:pt x="3125" y="19"/>
                    </a:cubicBezTo>
                    <a:cubicBezTo>
                      <a:pt x="2971" y="19"/>
                      <a:pt x="2817" y="20"/>
                      <a:pt x="2664" y="20"/>
                    </a:cubicBezTo>
                    <a:cubicBezTo>
                      <a:pt x="2588" y="21"/>
                      <a:pt x="2512" y="22"/>
                      <a:pt x="2437" y="22"/>
                    </a:cubicBezTo>
                    <a:cubicBezTo>
                      <a:pt x="2397" y="22"/>
                      <a:pt x="2358" y="22"/>
                      <a:pt x="2318" y="22"/>
                    </a:cubicBezTo>
                    <a:cubicBezTo>
                      <a:pt x="2280" y="23"/>
                      <a:pt x="2243" y="23"/>
                      <a:pt x="2205" y="23"/>
                    </a:cubicBezTo>
                    <a:cubicBezTo>
                      <a:pt x="2050" y="24"/>
                      <a:pt x="1894" y="25"/>
                      <a:pt x="1738" y="26"/>
                    </a:cubicBezTo>
                    <a:cubicBezTo>
                      <a:pt x="1587" y="26"/>
                      <a:pt x="1434" y="26"/>
                      <a:pt x="1282" y="27"/>
                    </a:cubicBezTo>
                    <a:cubicBezTo>
                      <a:pt x="1207" y="28"/>
                      <a:pt x="1131" y="28"/>
                      <a:pt x="1056" y="29"/>
                    </a:cubicBezTo>
                    <a:cubicBezTo>
                      <a:pt x="979" y="29"/>
                      <a:pt x="902" y="29"/>
                      <a:pt x="826" y="30"/>
                    </a:cubicBezTo>
                    <a:cubicBezTo>
                      <a:pt x="752" y="30"/>
                      <a:pt x="678" y="30"/>
                      <a:pt x="604" y="30"/>
                    </a:cubicBezTo>
                    <a:cubicBezTo>
                      <a:pt x="527" y="30"/>
                      <a:pt x="450" y="31"/>
                      <a:pt x="373" y="32"/>
                    </a:cubicBezTo>
                    <a:cubicBezTo>
                      <a:pt x="312" y="32"/>
                      <a:pt x="251" y="32"/>
                      <a:pt x="189" y="33"/>
                    </a:cubicBezTo>
                    <a:cubicBezTo>
                      <a:pt x="158" y="33"/>
                      <a:pt x="127" y="33"/>
                      <a:pt x="96" y="33"/>
                    </a:cubicBezTo>
                    <a:cubicBezTo>
                      <a:pt x="80" y="33"/>
                      <a:pt x="65" y="33"/>
                      <a:pt x="49" y="34"/>
                    </a:cubicBezTo>
                    <a:cubicBezTo>
                      <a:pt x="36" y="34"/>
                      <a:pt x="23" y="34"/>
                      <a:pt x="10" y="34"/>
                    </a:cubicBezTo>
                    <a:cubicBezTo>
                      <a:pt x="5" y="34"/>
                      <a:pt x="1" y="30"/>
                      <a:pt x="1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7"/>
              <p:cNvSpPr/>
              <p:nvPr/>
            </p:nvSpPr>
            <p:spPr>
              <a:xfrm>
                <a:off x="4468320" y="4629600"/>
                <a:ext cx="67320" cy="29160"/>
              </a:xfrm>
              <a:custGeom>
                <a:rect b="b" l="l" r="r" t="t"/>
                <a:pathLst>
                  <a:path extrusionOk="0" h="81" w="187">
                    <a:moveTo>
                      <a:pt x="49" y="75"/>
                    </a:moveTo>
                    <a:cubicBezTo>
                      <a:pt x="47" y="71"/>
                      <a:pt x="49" y="64"/>
                      <a:pt x="54" y="62"/>
                    </a:cubicBezTo>
                    <a:cubicBezTo>
                      <a:pt x="63" y="58"/>
                      <a:pt x="74" y="55"/>
                      <a:pt x="84" y="53"/>
                    </a:cubicBezTo>
                    <a:cubicBezTo>
                      <a:pt x="94" y="50"/>
                      <a:pt x="104" y="48"/>
                      <a:pt x="115" y="46"/>
                    </a:cubicBezTo>
                    <a:cubicBezTo>
                      <a:pt x="118" y="45"/>
                      <a:pt x="121" y="44"/>
                      <a:pt x="123" y="44"/>
                    </a:cubicBezTo>
                    <a:cubicBezTo>
                      <a:pt x="121" y="43"/>
                      <a:pt x="118" y="43"/>
                      <a:pt x="115" y="42"/>
                    </a:cubicBezTo>
                    <a:cubicBezTo>
                      <a:pt x="96" y="38"/>
                      <a:pt x="77" y="35"/>
                      <a:pt x="59" y="31"/>
                    </a:cubicBezTo>
                    <a:cubicBezTo>
                      <a:pt x="50" y="29"/>
                      <a:pt x="41" y="27"/>
                      <a:pt x="33" y="25"/>
                    </a:cubicBezTo>
                    <a:cubicBezTo>
                      <a:pt x="27" y="23"/>
                      <a:pt x="20" y="22"/>
                      <a:pt x="14" y="20"/>
                    </a:cubicBezTo>
                    <a:cubicBezTo>
                      <a:pt x="12" y="20"/>
                      <a:pt x="10" y="20"/>
                      <a:pt x="9" y="19"/>
                    </a:cubicBezTo>
                    <a:cubicBezTo>
                      <a:pt x="8" y="18"/>
                      <a:pt x="7" y="18"/>
                      <a:pt x="6" y="18"/>
                    </a:cubicBezTo>
                    <a:cubicBezTo>
                      <a:pt x="3" y="16"/>
                      <a:pt x="0" y="11"/>
                      <a:pt x="2" y="7"/>
                    </a:cubicBezTo>
                    <a:cubicBezTo>
                      <a:pt x="3" y="2"/>
                      <a:pt x="7" y="0"/>
                      <a:pt x="12" y="0"/>
                    </a:cubicBezTo>
                    <a:cubicBezTo>
                      <a:pt x="14" y="0"/>
                      <a:pt x="17" y="1"/>
                      <a:pt x="20" y="2"/>
                    </a:cubicBezTo>
                    <a:cubicBezTo>
                      <a:pt x="23" y="3"/>
                      <a:pt x="25" y="4"/>
                      <a:pt x="27" y="5"/>
                    </a:cubicBezTo>
                    <a:cubicBezTo>
                      <a:pt x="65" y="15"/>
                      <a:pt x="104" y="23"/>
                      <a:pt x="143" y="29"/>
                    </a:cubicBezTo>
                    <a:cubicBezTo>
                      <a:pt x="146" y="30"/>
                      <a:pt x="148" y="30"/>
                      <a:pt x="151" y="31"/>
                    </a:cubicBezTo>
                    <a:cubicBezTo>
                      <a:pt x="153" y="31"/>
                      <a:pt x="155" y="32"/>
                      <a:pt x="157" y="32"/>
                    </a:cubicBezTo>
                    <a:cubicBezTo>
                      <a:pt x="162" y="32"/>
                      <a:pt x="168" y="33"/>
                      <a:pt x="173" y="34"/>
                    </a:cubicBezTo>
                    <a:cubicBezTo>
                      <a:pt x="174" y="34"/>
                      <a:pt x="175" y="34"/>
                      <a:pt x="176" y="34"/>
                    </a:cubicBezTo>
                    <a:cubicBezTo>
                      <a:pt x="182" y="35"/>
                      <a:pt x="186" y="42"/>
                      <a:pt x="183" y="47"/>
                    </a:cubicBezTo>
                    <a:cubicBezTo>
                      <a:pt x="182" y="49"/>
                      <a:pt x="181" y="50"/>
                      <a:pt x="180" y="51"/>
                    </a:cubicBezTo>
                    <a:cubicBezTo>
                      <a:pt x="178" y="52"/>
                      <a:pt x="176" y="52"/>
                      <a:pt x="174" y="53"/>
                    </a:cubicBezTo>
                    <a:cubicBezTo>
                      <a:pt x="161" y="55"/>
                      <a:pt x="150" y="57"/>
                      <a:pt x="137" y="59"/>
                    </a:cubicBezTo>
                    <a:cubicBezTo>
                      <a:pt x="125" y="62"/>
                      <a:pt x="112" y="64"/>
                      <a:pt x="100" y="68"/>
                    </a:cubicBezTo>
                    <a:cubicBezTo>
                      <a:pt x="98" y="68"/>
                      <a:pt x="95" y="69"/>
                      <a:pt x="93" y="69"/>
                    </a:cubicBezTo>
                    <a:cubicBezTo>
                      <a:pt x="84" y="72"/>
                      <a:pt x="76" y="74"/>
                      <a:pt x="68" y="77"/>
                    </a:cubicBezTo>
                    <a:cubicBezTo>
                      <a:pt x="66" y="78"/>
                      <a:pt x="64" y="79"/>
                      <a:pt x="62" y="79"/>
                    </a:cubicBezTo>
                    <a:cubicBezTo>
                      <a:pt x="61" y="80"/>
                      <a:pt x="59" y="80"/>
                      <a:pt x="58" y="80"/>
                    </a:cubicBezTo>
                    <a:cubicBezTo>
                      <a:pt x="54" y="80"/>
                      <a:pt x="51" y="78"/>
                      <a:pt x="49" y="7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7"/>
              <p:cNvSpPr/>
              <p:nvPr/>
            </p:nvSpPr>
            <p:spPr>
              <a:xfrm>
                <a:off x="4497840" y="4677120"/>
                <a:ext cx="21600" cy="41760"/>
              </a:xfrm>
              <a:custGeom>
                <a:rect b="b" l="l" r="r" t="t"/>
                <a:pathLst>
                  <a:path extrusionOk="0" h="116" w="60">
                    <a:moveTo>
                      <a:pt x="40" y="109"/>
                    </a:moveTo>
                    <a:cubicBezTo>
                      <a:pt x="38" y="103"/>
                      <a:pt x="35" y="97"/>
                      <a:pt x="33" y="91"/>
                    </a:cubicBezTo>
                    <a:cubicBezTo>
                      <a:pt x="31" y="86"/>
                      <a:pt x="29" y="81"/>
                      <a:pt x="28" y="75"/>
                    </a:cubicBezTo>
                    <a:cubicBezTo>
                      <a:pt x="24" y="64"/>
                      <a:pt x="21" y="53"/>
                      <a:pt x="17" y="43"/>
                    </a:cubicBezTo>
                    <a:cubicBezTo>
                      <a:pt x="16" y="40"/>
                      <a:pt x="15" y="37"/>
                      <a:pt x="14" y="35"/>
                    </a:cubicBezTo>
                    <a:cubicBezTo>
                      <a:pt x="13" y="32"/>
                      <a:pt x="11" y="29"/>
                      <a:pt x="10" y="26"/>
                    </a:cubicBezTo>
                    <a:cubicBezTo>
                      <a:pt x="9" y="24"/>
                      <a:pt x="8" y="22"/>
                      <a:pt x="6" y="20"/>
                    </a:cubicBezTo>
                    <a:lnTo>
                      <a:pt x="5" y="20"/>
                    </a:lnTo>
                    <a:lnTo>
                      <a:pt x="6" y="20"/>
                    </a:lnTo>
                    <a:cubicBezTo>
                      <a:pt x="5" y="20"/>
                      <a:pt x="5" y="20"/>
                      <a:pt x="5" y="20"/>
                    </a:cubicBezTo>
                    <a:cubicBezTo>
                      <a:pt x="2" y="17"/>
                      <a:pt x="0" y="11"/>
                      <a:pt x="3" y="7"/>
                    </a:cubicBezTo>
                    <a:cubicBezTo>
                      <a:pt x="5" y="2"/>
                      <a:pt x="12" y="0"/>
                      <a:pt x="17" y="4"/>
                    </a:cubicBezTo>
                    <a:cubicBezTo>
                      <a:pt x="19" y="6"/>
                      <a:pt x="21" y="8"/>
                      <a:pt x="23" y="11"/>
                    </a:cubicBezTo>
                    <a:cubicBezTo>
                      <a:pt x="25" y="14"/>
                      <a:pt x="26" y="17"/>
                      <a:pt x="28" y="21"/>
                    </a:cubicBezTo>
                    <a:cubicBezTo>
                      <a:pt x="31" y="26"/>
                      <a:pt x="32" y="31"/>
                      <a:pt x="34" y="36"/>
                    </a:cubicBezTo>
                    <a:cubicBezTo>
                      <a:pt x="36" y="42"/>
                      <a:pt x="38" y="47"/>
                      <a:pt x="40" y="53"/>
                    </a:cubicBezTo>
                    <a:cubicBezTo>
                      <a:pt x="43" y="66"/>
                      <a:pt x="47" y="79"/>
                      <a:pt x="52" y="92"/>
                    </a:cubicBezTo>
                    <a:cubicBezTo>
                      <a:pt x="54" y="95"/>
                      <a:pt x="55" y="98"/>
                      <a:pt x="57" y="102"/>
                    </a:cubicBezTo>
                    <a:cubicBezTo>
                      <a:pt x="59" y="106"/>
                      <a:pt x="57" y="112"/>
                      <a:pt x="53" y="113"/>
                    </a:cubicBezTo>
                    <a:cubicBezTo>
                      <a:pt x="52" y="114"/>
                      <a:pt x="50" y="115"/>
                      <a:pt x="49" y="115"/>
                    </a:cubicBezTo>
                    <a:cubicBezTo>
                      <a:pt x="46" y="115"/>
                      <a:pt x="42" y="112"/>
                      <a:pt x="40" y="10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7"/>
              <p:cNvSpPr/>
              <p:nvPr/>
            </p:nvSpPr>
            <p:spPr>
              <a:xfrm>
                <a:off x="4483800" y="4678200"/>
                <a:ext cx="63000" cy="60120"/>
              </a:xfrm>
              <a:custGeom>
                <a:rect b="b" l="l" r="r" t="t"/>
                <a:pathLst>
                  <a:path extrusionOk="0" h="167" w="175">
                    <a:moveTo>
                      <a:pt x="3" y="163"/>
                    </a:moveTo>
                    <a:cubicBezTo>
                      <a:pt x="0" y="160"/>
                      <a:pt x="0" y="155"/>
                      <a:pt x="3" y="151"/>
                    </a:cubicBezTo>
                    <a:cubicBezTo>
                      <a:pt x="29" y="121"/>
                      <a:pt x="54" y="91"/>
                      <a:pt x="81" y="61"/>
                    </a:cubicBezTo>
                    <a:cubicBezTo>
                      <a:pt x="84" y="58"/>
                      <a:pt x="86" y="55"/>
                      <a:pt x="89" y="52"/>
                    </a:cubicBezTo>
                    <a:cubicBezTo>
                      <a:pt x="93" y="48"/>
                      <a:pt x="97" y="43"/>
                      <a:pt x="101" y="40"/>
                    </a:cubicBezTo>
                    <a:lnTo>
                      <a:pt x="100" y="40"/>
                    </a:lnTo>
                    <a:cubicBezTo>
                      <a:pt x="103" y="38"/>
                      <a:pt x="107" y="34"/>
                      <a:pt x="110" y="31"/>
                    </a:cubicBezTo>
                    <a:cubicBezTo>
                      <a:pt x="113" y="28"/>
                      <a:pt x="116" y="26"/>
                      <a:pt x="119" y="23"/>
                    </a:cubicBezTo>
                    <a:cubicBezTo>
                      <a:pt x="124" y="18"/>
                      <a:pt x="130" y="14"/>
                      <a:pt x="136" y="10"/>
                    </a:cubicBezTo>
                    <a:cubicBezTo>
                      <a:pt x="144" y="5"/>
                      <a:pt x="153" y="2"/>
                      <a:pt x="163" y="1"/>
                    </a:cubicBezTo>
                    <a:cubicBezTo>
                      <a:pt x="169" y="0"/>
                      <a:pt x="173" y="5"/>
                      <a:pt x="173" y="10"/>
                    </a:cubicBezTo>
                    <a:cubicBezTo>
                      <a:pt x="174" y="15"/>
                      <a:pt x="170" y="19"/>
                      <a:pt x="165" y="20"/>
                    </a:cubicBezTo>
                    <a:cubicBezTo>
                      <a:pt x="163" y="20"/>
                      <a:pt x="162" y="20"/>
                      <a:pt x="161" y="20"/>
                    </a:cubicBezTo>
                    <a:cubicBezTo>
                      <a:pt x="159" y="21"/>
                      <a:pt x="158" y="21"/>
                      <a:pt x="156" y="21"/>
                    </a:cubicBezTo>
                    <a:cubicBezTo>
                      <a:pt x="155" y="22"/>
                      <a:pt x="153" y="22"/>
                      <a:pt x="152" y="22"/>
                    </a:cubicBezTo>
                    <a:cubicBezTo>
                      <a:pt x="150" y="24"/>
                      <a:pt x="148" y="24"/>
                      <a:pt x="146" y="25"/>
                    </a:cubicBezTo>
                    <a:cubicBezTo>
                      <a:pt x="144" y="26"/>
                      <a:pt x="141" y="29"/>
                      <a:pt x="138" y="31"/>
                    </a:cubicBezTo>
                    <a:cubicBezTo>
                      <a:pt x="129" y="37"/>
                      <a:pt x="121" y="44"/>
                      <a:pt x="113" y="52"/>
                    </a:cubicBezTo>
                    <a:cubicBezTo>
                      <a:pt x="99" y="66"/>
                      <a:pt x="85" y="81"/>
                      <a:pt x="72" y="96"/>
                    </a:cubicBezTo>
                    <a:cubicBezTo>
                      <a:pt x="60" y="110"/>
                      <a:pt x="47" y="124"/>
                      <a:pt x="36" y="139"/>
                    </a:cubicBezTo>
                    <a:cubicBezTo>
                      <a:pt x="29" y="146"/>
                      <a:pt x="22" y="155"/>
                      <a:pt x="15" y="163"/>
                    </a:cubicBezTo>
                    <a:cubicBezTo>
                      <a:pt x="14" y="165"/>
                      <a:pt x="12" y="166"/>
                      <a:pt x="9" y="166"/>
                    </a:cubicBezTo>
                    <a:cubicBezTo>
                      <a:pt x="7" y="166"/>
                      <a:pt x="5" y="165"/>
                      <a:pt x="3" y="1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7"/>
              <p:cNvSpPr/>
              <p:nvPr/>
            </p:nvSpPr>
            <p:spPr>
              <a:xfrm>
                <a:off x="3702960" y="4066920"/>
                <a:ext cx="54360" cy="137160"/>
              </a:xfrm>
              <a:custGeom>
                <a:rect b="b" l="l" r="r" t="t"/>
                <a:pathLst>
                  <a:path extrusionOk="0" h="381" w="151">
                    <a:moveTo>
                      <a:pt x="48" y="380"/>
                    </a:moveTo>
                    <a:cubicBezTo>
                      <a:pt x="42" y="378"/>
                      <a:pt x="37" y="375"/>
                      <a:pt x="32" y="371"/>
                    </a:cubicBezTo>
                    <a:cubicBezTo>
                      <a:pt x="28" y="368"/>
                      <a:pt x="24" y="363"/>
                      <a:pt x="21" y="358"/>
                    </a:cubicBezTo>
                    <a:cubicBezTo>
                      <a:pt x="17" y="353"/>
                      <a:pt x="14" y="347"/>
                      <a:pt x="11" y="341"/>
                    </a:cubicBezTo>
                    <a:cubicBezTo>
                      <a:pt x="6" y="330"/>
                      <a:pt x="3" y="317"/>
                      <a:pt x="1" y="304"/>
                    </a:cubicBezTo>
                    <a:cubicBezTo>
                      <a:pt x="0" y="298"/>
                      <a:pt x="0" y="292"/>
                      <a:pt x="0" y="285"/>
                    </a:cubicBezTo>
                    <a:cubicBezTo>
                      <a:pt x="1" y="279"/>
                      <a:pt x="2" y="273"/>
                      <a:pt x="4" y="266"/>
                    </a:cubicBezTo>
                    <a:cubicBezTo>
                      <a:pt x="6" y="257"/>
                      <a:pt x="9" y="249"/>
                      <a:pt x="12" y="241"/>
                    </a:cubicBezTo>
                    <a:cubicBezTo>
                      <a:pt x="14" y="230"/>
                      <a:pt x="18" y="220"/>
                      <a:pt x="21" y="210"/>
                    </a:cubicBezTo>
                    <a:cubicBezTo>
                      <a:pt x="23" y="206"/>
                      <a:pt x="28" y="203"/>
                      <a:pt x="33" y="205"/>
                    </a:cubicBezTo>
                    <a:cubicBezTo>
                      <a:pt x="37" y="206"/>
                      <a:pt x="39" y="211"/>
                      <a:pt x="37" y="215"/>
                    </a:cubicBezTo>
                    <a:cubicBezTo>
                      <a:pt x="34" y="223"/>
                      <a:pt x="32" y="231"/>
                      <a:pt x="30" y="238"/>
                    </a:cubicBezTo>
                    <a:cubicBezTo>
                      <a:pt x="27" y="246"/>
                      <a:pt x="24" y="255"/>
                      <a:pt x="22" y="263"/>
                    </a:cubicBezTo>
                    <a:lnTo>
                      <a:pt x="21" y="264"/>
                    </a:lnTo>
                    <a:cubicBezTo>
                      <a:pt x="20" y="270"/>
                      <a:pt x="19" y="275"/>
                      <a:pt x="18" y="281"/>
                    </a:cubicBezTo>
                    <a:cubicBezTo>
                      <a:pt x="17" y="284"/>
                      <a:pt x="17" y="287"/>
                      <a:pt x="17" y="289"/>
                    </a:cubicBezTo>
                    <a:cubicBezTo>
                      <a:pt x="17" y="294"/>
                      <a:pt x="18" y="299"/>
                      <a:pt x="19" y="303"/>
                    </a:cubicBezTo>
                    <a:cubicBezTo>
                      <a:pt x="19" y="302"/>
                      <a:pt x="18" y="302"/>
                      <a:pt x="18" y="302"/>
                    </a:cubicBezTo>
                    <a:cubicBezTo>
                      <a:pt x="19" y="308"/>
                      <a:pt x="20" y="313"/>
                      <a:pt x="21" y="318"/>
                    </a:cubicBezTo>
                    <a:cubicBezTo>
                      <a:pt x="21" y="317"/>
                      <a:pt x="21" y="317"/>
                      <a:pt x="21" y="317"/>
                    </a:cubicBezTo>
                    <a:cubicBezTo>
                      <a:pt x="22" y="321"/>
                      <a:pt x="23" y="324"/>
                      <a:pt x="24" y="328"/>
                    </a:cubicBezTo>
                    <a:cubicBezTo>
                      <a:pt x="26" y="332"/>
                      <a:pt x="27" y="335"/>
                      <a:pt x="29" y="339"/>
                    </a:cubicBezTo>
                    <a:cubicBezTo>
                      <a:pt x="31" y="342"/>
                      <a:pt x="33" y="345"/>
                      <a:pt x="35" y="348"/>
                    </a:cubicBezTo>
                    <a:cubicBezTo>
                      <a:pt x="37" y="350"/>
                      <a:pt x="38" y="352"/>
                      <a:pt x="41" y="354"/>
                    </a:cubicBezTo>
                    <a:cubicBezTo>
                      <a:pt x="41" y="355"/>
                      <a:pt x="42" y="356"/>
                      <a:pt x="44" y="358"/>
                    </a:cubicBezTo>
                    <a:cubicBezTo>
                      <a:pt x="45" y="359"/>
                      <a:pt x="47" y="359"/>
                      <a:pt x="48" y="361"/>
                    </a:cubicBezTo>
                    <a:lnTo>
                      <a:pt x="49" y="361"/>
                    </a:lnTo>
                    <a:cubicBezTo>
                      <a:pt x="50" y="362"/>
                      <a:pt x="51" y="362"/>
                      <a:pt x="51" y="362"/>
                    </a:cubicBezTo>
                    <a:lnTo>
                      <a:pt x="52" y="362"/>
                    </a:lnTo>
                    <a:lnTo>
                      <a:pt x="51" y="362"/>
                    </a:lnTo>
                    <a:cubicBezTo>
                      <a:pt x="52" y="362"/>
                      <a:pt x="52" y="362"/>
                      <a:pt x="52" y="362"/>
                    </a:cubicBezTo>
                    <a:cubicBezTo>
                      <a:pt x="53" y="362"/>
                      <a:pt x="53" y="362"/>
                      <a:pt x="53" y="362"/>
                    </a:cubicBezTo>
                    <a:cubicBezTo>
                      <a:pt x="53" y="361"/>
                      <a:pt x="53" y="361"/>
                      <a:pt x="53" y="361"/>
                    </a:cubicBezTo>
                    <a:cubicBezTo>
                      <a:pt x="53" y="362"/>
                      <a:pt x="53" y="362"/>
                      <a:pt x="53" y="362"/>
                    </a:cubicBezTo>
                    <a:lnTo>
                      <a:pt x="53" y="361"/>
                    </a:lnTo>
                    <a:cubicBezTo>
                      <a:pt x="54" y="361"/>
                      <a:pt x="54" y="361"/>
                      <a:pt x="54" y="360"/>
                    </a:cubicBezTo>
                    <a:cubicBezTo>
                      <a:pt x="55" y="359"/>
                      <a:pt x="56" y="357"/>
                      <a:pt x="56" y="356"/>
                    </a:cubicBezTo>
                    <a:cubicBezTo>
                      <a:pt x="62" y="344"/>
                      <a:pt x="65" y="332"/>
                      <a:pt x="69" y="319"/>
                    </a:cubicBezTo>
                    <a:cubicBezTo>
                      <a:pt x="69" y="320"/>
                      <a:pt x="69" y="320"/>
                      <a:pt x="69" y="320"/>
                    </a:cubicBezTo>
                    <a:cubicBezTo>
                      <a:pt x="73" y="303"/>
                      <a:pt x="77" y="286"/>
                      <a:pt x="80" y="268"/>
                    </a:cubicBezTo>
                    <a:cubicBezTo>
                      <a:pt x="83" y="250"/>
                      <a:pt x="87" y="232"/>
                      <a:pt x="90" y="214"/>
                    </a:cubicBezTo>
                    <a:cubicBezTo>
                      <a:pt x="93" y="193"/>
                      <a:pt x="96" y="173"/>
                      <a:pt x="99" y="153"/>
                    </a:cubicBezTo>
                    <a:cubicBezTo>
                      <a:pt x="100" y="148"/>
                      <a:pt x="100" y="144"/>
                      <a:pt x="101" y="140"/>
                    </a:cubicBezTo>
                    <a:cubicBezTo>
                      <a:pt x="98" y="143"/>
                      <a:pt x="94" y="145"/>
                      <a:pt x="91" y="148"/>
                    </a:cubicBezTo>
                    <a:cubicBezTo>
                      <a:pt x="88" y="149"/>
                      <a:pt x="86" y="150"/>
                      <a:pt x="84" y="151"/>
                    </a:cubicBezTo>
                    <a:cubicBezTo>
                      <a:pt x="81" y="153"/>
                      <a:pt x="79" y="153"/>
                      <a:pt x="77" y="153"/>
                    </a:cubicBezTo>
                    <a:cubicBezTo>
                      <a:pt x="71" y="154"/>
                      <a:pt x="66" y="151"/>
                      <a:pt x="61" y="147"/>
                    </a:cubicBezTo>
                    <a:cubicBezTo>
                      <a:pt x="55" y="141"/>
                      <a:pt x="53" y="132"/>
                      <a:pt x="53" y="123"/>
                    </a:cubicBezTo>
                    <a:cubicBezTo>
                      <a:pt x="52" y="119"/>
                      <a:pt x="53" y="113"/>
                      <a:pt x="53" y="109"/>
                    </a:cubicBezTo>
                    <a:cubicBezTo>
                      <a:pt x="53" y="100"/>
                      <a:pt x="55" y="90"/>
                      <a:pt x="56" y="81"/>
                    </a:cubicBezTo>
                    <a:cubicBezTo>
                      <a:pt x="58" y="69"/>
                      <a:pt x="61" y="56"/>
                      <a:pt x="65" y="44"/>
                    </a:cubicBezTo>
                    <a:cubicBezTo>
                      <a:pt x="67" y="37"/>
                      <a:pt x="70" y="30"/>
                      <a:pt x="73" y="24"/>
                    </a:cubicBezTo>
                    <a:cubicBezTo>
                      <a:pt x="75" y="18"/>
                      <a:pt x="78" y="12"/>
                      <a:pt x="80" y="7"/>
                    </a:cubicBezTo>
                    <a:cubicBezTo>
                      <a:pt x="83" y="2"/>
                      <a:pt x="89" y="0"/>
                      <a:pt x="93" y="3"/>
                    </a:cubicBezTo>
                    <a:cubicBezTo>
                      <a:pt x="98" y="5"/>
                      <a:pt x="100" y="11"/>
                      <a:pt x="98" y="16"/>
                    </a:cubicBezTo>
                    <a:cubicBezTo>
                      <a:pt x="94" y="21"/>
                      <a:pt x="92" y="27"/>
                      <a:pt x="89" y="32"/>
                    </a:cubicBezTo>
                    <a:cubicBezTo>
                      <a:pt x="86" y="41"/>
                      <a:pt x="81" y="49"/>
                      <a:pt x="79" y="59"/>
                    </a:cubicBezTo>
                    <a:cubicBezTo>
                      <a:pt x="78" y="62"/>
                      <a:pt x="77" y="65"/>
                      <a:pt x="76" y="67"/>
                    </a:cubicBezTo>
                    <a:cubicBezTo>
                      <a:pt x="75" y="73"/>
                      <a:pt x="74" y="79"/>
                      <a:pt x="73" y="85"/>
                    </a:cubicBezTo>
                    <a:cubicBezTo>
                      <a:pt x="72" y="90"/>
                      <a:pt x="72" y="95"/>
                      <a:pt x="71" y="100"/>
                    </a:cubicBezTo>
                    <a:cubicBezTo>
                      <a:pt x="70" y="105"/>
                      <a:pt x="70" y="109"/>
                      <a:pt x="70" y="114"/>
                    </a:cubicBezTo>
                    <a:cubicBezTo>
                      <a:pt x="70" y="118"/>
                      <a:pt x="70" y="123"/>
                      <a:pt x="70" y="127"/>
                    </a:cubicBezTo>
                    <a:cubicBezTo>
                      <a:pt x="71" y="127"/>
                      <a:pt x="71" y="129"/>
                      <a:pt x="71" y="129"/>
                    </a:cubicBezTo>
                    <a:cubicBezTo>
                      <a:pt x="71" y="130"/>
                      <a:pt x="72" y="130"/>
                      <a:pt x="72" y="130"/>
                    </a:cubicBezTo>
                    <a:lnTo>
                      <a:pt x="71" y="130"/>
                    </a:lnTo>
                    <a:cubicBezTo>
                      <a:pt x="72" y="130"/>
                      <a:pt x="72" y="131"/>
                      <a:pt x="72" y="132"/>
                    </a:cubicBezTo>
                    <a:lnTo>
                      <a:pt x="73" y="133"/>
                    </a:lnTo>
                    <a:cubicBezTo>
                      <a:pt x="73" y="133"/>
                      <a:pt x="73" y="134"/>
                      <a:pt x="74" y="134"/>
                    </a:cubicBezTo>
                    <a:lnTo>
                      <a:pt x="74" y="135"/>
                    </a:lnTo>
                    <a:cubicBezTo>
                      <a:pt x="75" y="135"/>
                      <a:pt x="75" y="135"/>
                      <a:pt x="75" y="135"/>
                    </a:cubicBezTo>
                    <a:lnTo>
                      <a:pt x="76" y="135"/>
                    </a:lnTo>
                    <a:lnTo>
                      <a:pt x="77" y="135"/>
                    </a:lnTo>
                    <a:cubicBezTo>
                      <a:pt x="78" y="134"/>
                      <a:pt x="79" y="134"/>
                      <a:pt x="79" y="134"/>
                    </a:cubicBezTo>
                    <a:cubicBezTo>
                      <a:pt x="80" y="133"/>
                      <a:pt x="82" y="132"/>
                      <a:pt x="83" y="132"/>
                    </a:cubicBezTo>
                    <a:cubicBezTo>
                      <a:pt x="86" y="129"/>
                      <a:pt x="89" y="127"/>
                      <a:pt x="92" y="124"/>
                    </a:cubicBezTo>
                    <a:cubicBezTo>
                      <a:pt x="95" y="120"/>
                      <a:pt x="99" y="117"/>
                      <a:pt x="102" y="113"/>
                    </a:cubicBezTo>
                    <a:cubicBezTo>
                      <a:pt x="104" y="112"/>
                      <a:pt x="105" y="109"/>
                      <a:pt x="107" y="108"/>
                    </a:cubicBezTo>
                    <a:cubicBezTo>
                      <a:pt x="107" y="104"/>
                      <a:pt x="108" y="100"/>
                      <a:pt x="109" y="95"/>
                    </a:cubicBezTo>
                    <a:cubicBezTo>
                      <a:pt x="109" y="91"/>
                      <a:pt x="111" y="87"/>
                      <a:pt x="112" y="83"/>
                    </a:cubicBezTo>
                    <a:cubicBezTo>
                      <a:pt x="114" y="74"/>
                      <a:pt x="116" y="66"/>
                      <a:pt x="119" y="58"/>
                    </a:cubicBezTo>
                    <a:cubicBezTo>
                      <a:pt x="121" y="52"/>
                      <a:pt x="123" y="47"/>
                      <a:pt x="126" y="42"/>
                    </a:cubicBezTo>
                    <a:cubicBezTo>
                      <a:pt x="129" y="38"/>
                      <a:pt x="132" y="34"/>
                      <a:pt x="138" y="34"/>
                    </a:cubicBezTo>
                    <a:cubicBezTo>
                      <a:pt x="143" y="34"/>
                      <a:pt x="147" y="37"/>
                      <a:pt x="148" y="42"/>
                    </a:cubicBezTo>
                    <a:cubicBezTo>
                      <a:pt x="150" y="46"/>
                      <a:pt x="150" y="52"/>
                      <a:pt x="148" y="56"/>
                    </a:cubicBezTo>
                    <a:cubicBezTo>
                      <a:pt x="147" y="64"/>
                      <a:pt x="145" y="71"/>
                      <a:pt x="142" y="78"/>
                    </a:cubicBezTo>
                    <a:cubicBezTo>
                      <a:pt x="139" y="86"/>
                      <a:pt x="136" y="93"/>
                      <a:pt x="132" y="100"/>
                    </a:cubicBezTo>
                    <a:lnTo>
                      <a:pt x="132" y="99"/>
                    </a:lnTo>
                    <a:cubicBezTo>
                      <a:pt x="129" y="104"/>
                      <a:pt x="127" y="108"/>
                      <a:pt x="124" y="112"/>
                    </a:cubicBezTo>
                    <a:cubicBezTo>
                      <a:pt x="123" y="113"/>
                      <a:pt x="122" y="114"/>
                      <a:pt x="122" y="115"/>
                    </a:cubicBezTo>
                    <a:cubicBezTo>
                      <a:pt x="121" y="118"/>
                      <a:pt x="121" y="120"/>
                      <a:pt x="120" y="122"/>
                    </a:cubicBezTo>
                    <a:cubicBezTo>
                      <a:pt x="119" y="127"/>
                      <a:pt x="119" y="131"/>
                      <a:pt x="118" y="136"/>
                    </a:cubicBezTo>
                    <a:cubicBezTo>
                      <a:pt x="115" y="154"/>
                      <a:pt x="112" y="173"/>
                      <a:pt x="109" y="192"/>
                    </a:cubicBezTo>
                    <a:cubicBezTo>
                      <a:pt x="105" y="211"/>
                      <a:pt x="102" y="231"/>
                      <a:pt x="98" y="251"/>
                    </a:cubicBezTo>
                    <a:cubicBezTo>
                      <a:pt x="97" y="259"/>
                      <a:pt x="96" y="267"/>
                      <a:pt x="94" y="274"/>
                    </a:cubicBezTo>
                    <a:cubicBezTo>
                      <a:pt x="93" y="284"/>
                      <a:pt x="91" y="293"/>
                      <a:pt x="89" y="302"/>
                    </a:cubicBezTo>
                    <a:cubicBezTo>
                      <a:pt x="87" y="312"/>
                      <a:pt x="85" y="322"/>
                      <a:pt x="83" y="331"/>
                    </a:cubicBezTo>
                    <a:cubicBezTo>
                      <a:pt x="80" y="340"/>
                      <a:pt x="77" y="349"/>
                      <a:pt x="74" y="358"/>
                    </a:cubicBezTo>
                    <a:cubicBezTo>
                      <a:pt x="72" y="365"/>
                      <a:pt x="69" y="373"/>
                      <a:pt x="63" y="377"/>
                    </a:cubicBezTo>
                    <a:cubicBezTo>
                      <a:pt x="60" y="379"/>
                      <a:pt x="59" y="379"/>
                      <a:pt x="56" y="380"/>
                    </a:cubicBezTo>
                    <a:cubicBezTo>
                      <a:pt x="55" y="380"/>
                      <a:pt x="53" y="380"/>
                      <a:pt x="52" y="380"/>
                    </a:cubicBezTo>
                    <a:cubicBezTo>
                      <a:pt x="51" y="380"/>
                      <a:pt x="49" y="380"/>
                      <a:pt x="48" y="38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7"/>
              <p:cNvSpPr/>
              <p:nvPr/>
            </p:nvSpPr>
            <p:spPr>
              <a:xfrm>
                <a:off x="3736440" y="4669920"/>
                <a:ext cx="35280" cy="61200"/>
              </a:xfrm>
              <a:custGeom>
                <a:rect b="b" l="l" r="r" t="t"/>
                <a:pathLst>
                  <a:path extrusionOk="0" h="170" w="98">
                    <a:moveTo>
                      <a:pt x="40" y="151"/>
                    </a:moveTo>
                    <a:cubicBezTo>
                      <a:pt x="41" y="151"/>
                      <a:pt x="41" y="151"/>
                      <a:pt x="41" y="151"/>
                    </a:cubicBezTo>
                    <a:cubicBezTo>
                      <a:pt x="43" y="150"/>
                      <a:pt x="43" y="149"/>
                      <a:pt x="44" y="149"/>
                    </a:cubicBezTo>
                    <a:cubicBezTo>
                      <a:pt x="45" y="148"/>
                      <a:pt x="46" y="147"/>
                      <a:pt x="47" y="147"/>
                    </a:cubicBezTo>
                    <a:cubicBezTo>
                      <a:pt x="49" y="144"/>
                      <a:pt x="51" y="142"/>
                      <a:pt x="53" y="140"/>
                    </a:cubicBezTo>
                    <a:cubicBezTo>
                      <a:pt x="57" y="136"/>
                      <a:pt x="60" y="131"/>
                      <a:pt x="62" y="126"/>
                    </a:cubicBezTo>
                    <a:cubicBezTo>
                      <a:pt x="65" y="122"/>
                      <a:pt x="68" y="117"/>
                      <a:pt x="70" y="112"/>
                    </a:cubicBezTo>
                    <a:cubicBezTo>
                      <a:pt x="70" y="112"/>
                      <a:pt x="69" y="112"/>
                      <a:pt x="69" y="113"/>
                    </a:cubicBezTo>
                    <a:cubicBezTo>
                      <a:pt x="72" y="108"/>
                      <a:pt x="74" y="102"/>
                      <a:pt x="75" y="96"/>
                    </a:cubicBezTo>
                    <a:cubicBezTo>
                      <a:pt x="76" y="92"/>
                      <a:pt x="78" y="87"/>
                      <a:pt x="78" y="82"/>
                    </a:cubicBezTo>
                    <a:cubicBezTo>
                      <a:pt x="79" y="77"/>
                      <a:pt x="79" y="71"/>
                      <a:pt x="80" y="66"/>
                    </a:cubicBezTo>
                    <a:cubicBezTo>
                      <a:pt x="80" y="60"/>
                      <a:pt x="79" y="54"/>
                      <a:pt x="78" y="48"/>
                    </a:cubicBezTo>
                    <a:cubicBezTo>
                      <a:pt x="79" y="48"/>
                      <a:pt x="79" y="48"/>
                      <a:pt x="79" y="49"/>
                    </a:cubicBezTo>
                    <a:cubicBezTo>
                      <a:pt x="78" y="43"/>
                      <a:pt x="77" y="37"/>
                      <a:pt x="75" y="32"/>
                    </a:cubicBezTo>
                    <a:lnTo>
                      <a:pt x="76" y="32"/>
                    </a:lnTo>
                    <a:lnTo>
                      <a:pt x="75" y="32"/>
                    </a:lnTo>
                    <a:cubicBezTo>
                      <a:pt x="75" y="31"/>
                      <a:pt x="75" y="31"/>
                      <a:pt x="75" y="31"/>
                    </a:cubicBezTo>
                    <a:lnTo>
                      <a:pt x="75" y="32"/>
                    </a:lnTo>
                    <a:cubicBezTo>
                      <a:pt x="75" y="29"/>
                      <a:pt x="74" y="27"/>
                      <a:pt x="74" y="25"/>
                    </a:cubicBezTo>
                    <a:cubicBezTo>
                      <a:pt x="73" y="24"/>
                      <a:pt x="72" y="23"/>
                      <a:pt x="72" y="22"/>
                    </a:cubicBezTo>
                    <a:lnTo>
                      <a:pt x="72" y="21"/>
                    </a:lnTo>
                    <a:cubicBezTo>
                      <a:pt x="71" y="21"/>
                      <a:pt x="71" y="21"/>
                      <a:pt x="71" y="20"/>
                    </a:cubicBezTo>
                    <a:cubicBezTo>
                      <a:pt x="70" y="20"/>
                      <a:pt x="70" y="20"/>
                      <a:pt x="69" y="19"/>
                    </a:cubicBezTo>
                    <a:lnTo>
                      <a:pt x="68" y="18"/>
                    </a:lnTo>
                    <a:lnTo>
                      <a:pt x="67" y="18"/>
                    </a:lnTo>
                    <a:cubicBezTo>
                      <a:pt x="67" y="18"/>
                      <a:pt x="66" y="18"/>
                      <a:pt x="65" y="18"/>
                    </a:cubicBezTo>
                    <a:cubicBezTo>
                      <a:pt x="65" y="18"/>
                      <a:pt x="64" y="18"/>
                      <a:pt x="64" y="19"/>
                    </a:cubicBezTo>
                    <a:cubicBezTo>
                      <a:pt x="63" y="19"/>
                      <a:pt x="63" y="19"/>
                      <a:pt x="62" y="19"/>
                    </a:cubicBezTo>
                    <a:cubicBezTo>
                      <a:pt x="62" y="19"/>
                      <a:pt x="62" y="20"/>
                      <a:pt x="61" y="20"/>
                    </a:cubicBezTo>
                    <a:cubicBezTo>
                      <a:pt x="60" y="20"/>
                      <a:pt x="59" y="21"/>
                      <a:pt x="58" y="22"/>
                    </a:cubicBezTo>
                    <a:cubicBezTo>
                      <a:pt x="55" y="24"/>
                      <a:pt x="53" y="25"/>
                      <a:pt x="51" y="28"/>
                    </a:cubicBezTo>
                    <a:cubicBezTo>
                      <a:pt x="49" y="29"/>
                      <a:pt x="47" y="32"/>
                      <a:pt x="46" y="34"/>
                    </a:cubicBezTo>
                    <a:cubicBezTo>
                      <a:pt x="43" y="36"/>
                      <a:pt x="41" y="39"/>
                      <a:pt x="40" y="42"/>
                    </a:cubicBezTo>
                    <a:lnTo>
                      <a:pt x="39" y="42"/>
                    </a:lnTo>
                    <a:cubicBezTo>
                      <a:pt x="39" y="46"/>
                      <a:pt x="38" y="49"/>
                      <a:pt x="38" y="52"/>
                    </a:cubicBezTo>
                    <a:cubicBezTo>
                      <a:pt x="37" y="59"/>
                      <a:pt x="36" y="67"/>
                      <a:pt x="35" y="75"/>
                    </a:cubicBezTo>
                    <a:cubicBezTo>
                      <a:pt x="34" y="84"/>
                      <a:pt x="34" y="92"/>
                      <a:pt x="34" y="101"/>
                    </a:cubicBezTo>
                    <a:cubicBezTo>
                      <a:pt x="34" y="105"/>
                      <a:pt x="34" y="109"/>
                      <a:pt x="34" y="114"/>
                    </a:cubicBezTo>
                    <a:cubicBezTo>
                      <a:pt x="34" y="118"/>
                      <a:pt x="35" y="122"/>
                      <a:pt x="35" y="126"/>
                    </a:cubicBezTo>
                    <a:cubicBezTo>
                      <a:pt x="36" y="133"/>
                      <a:pt x="37" y="139"/>
                      <a:pt x="39" y="145"/>
                    </a:cubicBezTo>
                    <a:cubicBezTo>
                      <a:pt x="39" y="147"/>
                      <a:pt x="39" y="148"/>
                      <a:pt x="39" y="149"/>
                    </a:cubicBezTo>
                    <a:cubicBezTo>
                      <a:pt x="40" y="149"/>
                      <a:pt x="40" y="149"/>
                      <a:pt x="40" y="150"/>
                    </a:cubicBezTo>
                    <a:lnTo>
                      <a:pt x="40" y="151"/>
                    </a:lnTo>
                    <a:moveTo>
                      <a:pt x="29" y="165"/>
                    </a:moveTo>
                    <a:cubicBezTo>
                      <a:pt x="27" y="163"/>
                      <a:pt x="26" y="162"/>
                      <a:pt x="25" y="159"/>
                    </a:cubicBezTo>
                    <a:cubicBezTo>
                      <a:pt x="23" y="158"/>
                      <a:pt x="22" y="155"/>
                      <a:pt x="22" y="152"/>
                    </a:cubicBezTo>
                    <a:cubicBezTo>
                      <a:pt x="21" y="148"/>
                      <a:pt x="20" y="145"/>
                      <a:pt x="19" y="141"/>
                    </a:cubicBezTo>
                    <a:cubicBezTo>
                      <a:pt x="19" y="137"/>
                      <a:pt x="18" y="132"/>
                      <a:pt x="18" y="127"/>
                    </a:cubicBezTo>
                    <a:lnTo>
                      <a:pt x="18" y="126"/>
                    </a:lnTo>
                    <a:cubicBezTo>
                      <a:pt x="17" y="129"/>
                      <a:pt x="17" y="131"/>
                      <a:pt x="16" y="134"/>
                    </a:cubicBezTo>
                    <a:cubicBezTo>
                      <a:pt x="16" y="138"/>
                      <a:pt x="12" y="141"/>
                      <a:pt x="8" y="141"/>
                    </a:cubicBezTo>
                    <a:cubicBezTo>
                      <a:pt x="4" y="140"/>
                      <a:pt x="0" y="136"/>
                      <a:pt x="0" y="131"/>
                    </a:cubicBezTo>
                    <a:cubicBezTo>
                      <a:pt x="2" y="122"/>
                      <a:pt x="4" y="111"/>
                      <a:pt x="5" y="101"/>
                    </a:cubicBezTo>
                    <a:cubicBezTo>
                      <a:pt x="7" y="94"/>
                      <a:pt x="8" y="88"/>
                      <a:pt x="9" y="81"/>
                    </a:cubicBezTo>
                    <a:cubicBezTo>
                      <a:pt x="12" y="68"/>
                      <a:pt x="15" y="55"/>
                      <a:pt x="20" y="42"/>
                    </a:cubicBezTo>
                    <a:cubicBezTo>
                      <a:pt x="21" y="37"/>
                      <a:pt x="22" y="33"/>
                      <a:pt x="22" y="28"/>
                    </a:cubicBezTo>
                    <a:cubicBezTo>
                      <a:pt x="23" y="23"/>
                      <a:pt x="29" y="20"/>
                      <a:pt x="33" y="21"/>
                    </a:cubicBezTo>
                    <a:cubicBezTo>
                      <a:pt x="36" y="18"/>
                      <a:pt x="39" y="15"/>
                      <a:pt x="41" y="13"/>
                    </a:cubicBezTo>
                    <a:cubicBezTo>
                      <a:pt x="46" y="8"/>
                      <a:pt x="50" y="5"/>
                      <a:pt x="55" y="3"/>
                    </a:cubicBezTo>
                    <a:cubicBezTo>
                      <a:pt x="61" y="0"/>
                      <a:pt x="67" y="0"/>
                      <a:pt x="72" y="1"/>
                    </a:cubicBezTo>
                    <a:cubicBezTo>
                      <a:pt x="76" y="2"/>
                      <a:pt x="81" y="6"/>
                      <a:pt x="84" y="9"/>
                    </a:cubicBezTo>
                    <a:cubicBezTo>
                      <a:pt x="88" y="13"/>
                      <a:pt x="90" y="19"/>
                      <a:pt x="91" y="24"/>
                    </a:cubicBezTo>
                    <a:cubicBezTo>
                      <a:pt x="93" y="30"/>
                      <a:pt x="94" y="36"/>
                      <a:pt x="95" y="42"/>
                    </a:cubicBezTo>
                    <a:cubicBezTo>
                      <a:pt x="96" y="49"/>
                      <a:pt x="97" y="57"/>
                      <a:pt x="97" y="64"/>
                    </a:cubicBezTo>
                    <a:cubicBezTo>
                      <a:pt x="97" y="88"/>
                      <a:pt x="90" y="112"/>
                      <a:pt x="78" y="134"/>
                    </a:cubicBezTo>
                    <a:cubicBezTo>
                      <a:pt x="72" y="144"/>
                      <a:pt x="65" y="154"/>
                      <a:pt x="57" y="162"/>
                    </a:cubicBezTo>
                    <a:cubicBezTo>
                      <a:pt x="53" y="165"/>
                      <a:pt x="48" y="168"/>
                      <a:pt x="43" y="169"/>
                    </a:cubicBezTo>
                    <a:cubicBezTo>
                      <a:pt x="42" y="169"/>
                      <a:pt x="41" y="169"/>
                      <a:pt x="40" y="169"/>
                    </a:cubicBezTo>
                    <a:cubicBezTo>
                      <a:pt x="36" y="169"/>
                      <a:pt x="32" y="168"/>
                      <a:pt x="29" y="1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7"/>
              <p:cNvSpPr/>
              <p:nvPr/>
            </p:nvSpPr>
            <p:spPr>
              <a:xfrm>
                <a:off x="3295800" y="4114440"/>
                <a:ext cx="43920" cy="72000"/>
              </a:xfrm>
              <a:custGeom>
                <a:rect b="b" l="l" r="r" t="t"/>
                <a:pathLst>
                  <a:path extrusionOk="0" h="200" w="122">
                    <a:moveTo>
                      <a:pt x="14" y="199"/>
                    </a:moveTo>
                    <a:cubicBezTo>
                      <a:pt x="7" y="196"/>
                      <a:pt x="3" y="190"/>
                      <a:pt x="1" y="183"/>
                    </a:cubicBezTo>
                    <a:cubicBezTo>
                      <a:pt x="0" y="180"/>
                      <a:pt x="1" y="176"/>
                      <a:pt x="2" y="173"/>
                    </a:cubicBezTo>
                    <a:cubicBezTo>
                      <a:pt x="3" y="168"/>
                      <a:pt x="5" y="164"/>
                      <a:pt x="7" y="160"/>
                    </a:cubicBezTo>
                    <a:cubicBezTo>
                      <a:pt x="9" y="155"/>
                      <a:pt x="11" y="150"/>
                      <a:pt x="14" y="145"/>
                    </a:cubicBezTo>
                    <a:cubicBezTo>
                      <a:pt x="16" y="141"/>
                      <a:pt x="21" y="139"/>
                      <a:pt x="25" y="141"/>
                    </a:cubicBezTo>
                    <a:cubicBezTo>
                      <a:pt x="29" y="143"/>
                      <a:pt x="32" y="149"/>
                      <a:pt x="30" y="153"/>
                    </a:cubicBezTo>
                    <a:cubicBezTo>
                      <a:pt x="27" y="158"/>
                      <a:pt x="24" y="164"/>
                      <a:pt x="22" y="170"/>
                    </a:cubicBezTo>
                    <a:cubicBezTo>
                      <a:pt x="21" y="171"/>
                      <a:pt x="21" y="174"/>
                      <a:pt x="19" y="176"/>
                    </a:cubicBezTo>
                    <a:cubicBezTo>
                      <a:pt x="19" y="177"/>
                      <a:pt x="19" y="178"/>
                      <a:pt x="19" y="178"/>
                    </a:cubicBezTo>
                    <a:lnTo>
                      <a:pt x="19" y="179"/>
                    </a:lnTo>
                    <a:lnTo>
                      <a:pt x="19" y="180"/>
                    </a:lnTo>
                    <a:lnTo>
                      <a:pt x="20" y="180"/>
                    </a:lnTo>
                    <a:lnTo>
                      <a:pt x="20" y="181"/>
                    </a:lnTo>
                    <a:lnTo>
                      <a:pt x="21" y="181"/>
                    </a:lnTo>
                    <a:cubicBezTo>
                      <a:pt x="22" y="181"/>
                      <a:pt x="23" y="180"/>
                      <a:pt x="24" y="180"/>
                    </a:cubicBezTo>
                    <a:cubicBezTo>
                      <a:pt x="25" y="180"/>
                      <a:pt x="26" y="180"/>
                      <a:pt x="27" y="180"/>
                    </a:cubicBezTo>
                    <a:cubicBezTo>
                      <a:pt x="29" y="179"/>
                      <a:pt x="30" y="178"/>
                      <a:pt x="32" y="178"/>
                    </a:cubicBezTo>
                    <a:cubicBezTo>
                      <a:pt x="34" y="177"/>
                      <a:pt x="37" y="175"/>
                      <a:pt x="39" y="174"/>
                    </a:cubicBezTo>
                    <a:cubicBezTo>
                      <a:pt x="41" y="172"/>
                      <a:pt x="44" y="170"/>
                      <a:pt x="46" y="169"/>
                    </a:cubicBezTo>
                    <a:cubicBezTo>
                      <a:pt x="48" y="167"/>
                      <a:pt x="50" y="166"/>
                      <a:pt x="51" y="164"/>
                    </a:cubicBezTo>
                    <a:cubicBezTo>
                      <a:pt x="53" y="163"/>
                      <a:pt x="54" y="162"/>
                      <a:pt x="54" y="160"/>
                    </a:cubicBezTo>
                    <a:cubicBezTo>
                      <a:pt x="57" y="157"/>
                      <a:pt x="58" y="155"/>
                      <a:pt x="60" y="152"/>
                    </a:cubicBezTo>
                    <a:cubicBezTo>
                      <a:pt x="61" y="149"/>
                      <a:pt x="64" y="145"/>
                      <a:pt x="65" y="141"/>
                    </a:cubicBezTo>
                    <a:cubicBezTo>
                      <a:pt x="67" y="136"/>
                      <a:pt x="68" y="132"/>
                      <a:pt x="69" y="128"/>
                    </a:cubicBezTo>
                    <a:cubicBezTo>
                      <a:pt x="71" y="123"/>
                      <a:pt x="72" y="118"/>
                      <a:pt x="74" y="113"/>
                    </a:cubicBezTo>
                    <a:cubicBezTo>
                      <a:pt x="76" y="103"/>
                      <a:pt x="79" y="94"/>
                      <a:pt x="82" y="85"/>
                    </a:cubicBezTo>
                    <a:cubicBezTo>
                      <a:pt x="82" y="82"/>
                      <a:pt x="83" y="80"/>
                      <a:pt x="84" y="77"/>
                    </a:cubicBezTo>
                    <a:cubicBezTo>
                      <a:pt x="83" y="79"/>
                      <a:pt x="82" y="81"/>
                      <a:pt x="80" y="83"/>
                    </a:cubicBezTo>
                    <a:cubicBezTo>
                      <a:pt x="76" y="90"/>
                      <a:pt x="71" y="96"/>
                      <a:pt x="66" y="103"/>
                    </a:cubicBezTo>
                    <a:cubicBezTo>
                      <a:pt x="67" y="102"/>
                      <a:pt x="67" y="102"/>
                      <a:pt x="67" y="102"/>
                    </a:cubicBezTo>
                    <a:cubicBezTo>
                      <a:pt x="63" y="107"/>
                      <a:pt x="59" y="111"/>
                      <a:pt x="55" y="116"/>
                    </a:cubicBezTo>
                    <a:cubicBezTo>
                      <a:pt x="50" y="121"/>
                      <a:pt x="46" y="125"/>
                      <a:pt x="40" y="129"/>
                    </a:cubicBezTo>
                    <a:cubicBezTo>
                      <a:pt x="36" y="133"/>
                      <a:pt x="30" y="135"/>
                      <a:pt x="25" y="136"/>
                    </a:cubicBezTo>
                    <a:cubicBezTo>
                      <a:pt x="22" y="136"/>
                      <a:pt x="19" y="137"/>
                      <a:pt x="17" y="136"/>
                    </a:cubicBezTo>
                    <a:cubicBezTo>
                      <a:pt x="14" y="135"/>
                      <a:pt x="11" y="134"/>
                      <a:pt x="9" y="132"/>
                    </a:cubicBezTo>
                    <a:cubicBezTo>
                      <a:pt x="5" y="129"/>
                      <a:pt x="3" y="123"/>
                      <a:pt x="3" y="118"/>
                    </a:cubicBezTo>
                    <a:cubicBezTo>
                      <a:pt x="2" y="114"/>
                      <a:pt x="2" y="110"/>
                      <a:pt x="3" y="106"/>
                    </a:cubicBezTo>
                    <a:cubicBezTo>
                      <a:pt x="4" y="101"/>
                      <a:pt x="4" y="96"/>
                      <a:pt x="4" y="92"/>
                    </a:cubicBezTo>
                    <a:cubicBezTo>
                      <a:pt x="5" y="86"/>
                      <a:pt x="6" y="81"/>
                      <a:pt x="7" y="76"/>
                    </a:cubicBezTo>
                    <a:cubicBezTo>
                      <a:pt x="8" y="71"/>
                      <a:pt x="9" y="66"/>
                      <a:pt x="10" y="61"/>
                    </a:cubicBezTo>
                    <a:cubicBezTo>
                      <a:pt x="12" y="51"/>
                      <a:pt x="15" y="42"/>
                      <a:pt x="18" y="32"/>
                    </a:cubicBezTo>
                    <a:cubicBezTo>
                      <a:pt x="20" y="24"/>
                      <a:pt x="22" y="16"/>
                      <a:pt x="25" y="8"/>
                    </a:cubicBezTo>
                    <a:cubicBezTo>
                      <a:pt x="26" y="2"/>
                      <a:pt x="32" y="0"/>
                      <a:pt x="37" y="1"/>
                    </a:cubicBezTo>
                    <a:cubicBezTo>
                      <a:pt x="41" y="2"/>
                      <a:pt x="44" y="8"/>
                      <a:pt x="43" y="13"/>
                    </a:cubicBezTo>
                    <a:cubicBezTo>
                      <a:pt x="40" y="21"/>
                      <a:pt x="38" y="29"/>
                      <a:pt x="35" y="37"/>
                    </a:cubicBezTo>
                    <a:cubicBezTo>
                      <a:pt x="33" y="43"/>
                      <a:pt x="32" y="47"/>
                      <a:pt x="30" y="52"/>
                    </a:cubicBezTo>
                    <a:cubicBezTo>
                      <a:pt x="29" y="56"/>
                      <a:pt x="28" y="60"/>
                      <a:pt x="28" y="64"/>
                    </a:cubicBezTo>
                    <a:cubicBezTo>
                      <a:pt x="26" y="69"/>
                      <a:pt x="25" y="75"/>
                      <a:pt x="24" y="79"/>
                    </a:cubicBezTo>
                    <a:cubicBezTo>
                      <a:pt x="23" y="85"/>
                      <a:pt x="22" y="90"/>
                      <a:pt x="22" y="96"/>
                    </a:cubicBezTo>
                    <a:cubicBezTo>
                      <a:pt x="21" y="102"/>
                      <a:pt x="21" y="107"/>
                      <a:pt x="21" y="114"/>
                    </a:cubicBezTo>
                    <a:cubicBezTo>
                      <a:pt x="21" y="115"/>
                      <a:pt x="21" y="116"/>
                      <a:pt x="21" y="117"/>
                    </a:cubicBezTo>
                    <a:lnTo>
                      <a:pt x="21" y="118"/>
                    </a:lnTo>
                    <a:cubicBezTo>
                      <a:pt x="22" y="118"/>
                      <a:pt x="22" y="118"/>
                      <a:pt x="22" y="118"/>
                    </a:cubicBezTo>
                    <a:cubicBezTo>
                      <a:pt x="23" y="118"/>
                      <a:pt x="23" y="118"/>
                      <a:pt x="23" y="118"/>
                    </a:cubicBezTo>
                    <a:cubicBezTo>
                      <a:pt x="24" y="118"/>
                      <a:pt x="25" y="117"/>
                      <a:pt x="26" y="117"/>
                    </a:cubicBezTo>
                    <a:cubicBezTo>
                      <a:pt x="26" y="117"/>
                      <a:pt x="27" y="117"/>
                      <a:pt x="28" y="116"/>
                    </a:cubicBezTo>
                    <a:cubicBezTo>
                      <a:pt x="30" y="115"/>
                      <a:pt x="32" y="113"/>
                      <a:pt x="33" y="112"/>
                    </a:cubicBezTo>
                    <a:lnTo>
                      <a:pt x="33" y="113"/>
                    </a:lnTo>
                    <a:cubicBezTo>
                      <a:pt x="36" y="110"/>
                      <a:pt x="40" y="106"/>
                      <a:pt x="43" y="103"/>
                    </a:cubicBezTo>
                    <a:cubicBezTo>
                      <a:pt x="50" y="95"/>
                      <a:pt x="57" y="86"/>
                      <a:pt x="63" y="78"/>
                    </a:cubicBezTo>
                    <a:cubicBezTo>
                      <a:pt x="74" y="62"/>
                      <a:pt x="83" y="48"/>
                      <a:pt x="92" y="32"/>
                    </a:cubicBezTo>
                    <a:cubicBezTo>
                      <a:pt x="93" y="30"/>
                      <a:pt x="95" y="28"/>
                      <a:pt x="96" y="25"/>
                    </a:cubicBezTo>
                    <a:cubicBezTo>
                      <a:pt x="96" y="26"/>
                      <a:pt x="95" y="26"/>
                      <a:pt x="95" y="26"/>
                    </a:cubicBezTo>
                    <a:lnTo>
                      <a:pt x="96" y="26"/>
                    </a:lnTo>
                    <a:lnTo>
                      <a:pt x="95" y="26"/>
                    </a:ln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5"/>
                      <a:pt x="96" y="25"/>
                      <a:pt x="96" y="25"/>
                    </a:cubicBezTo>
                    <a:lnTo>
                      <a:pt x="96" y="26"/>
                    </a:lnTo>
                    <a:cubicBezTo>
                      <a:pt x="98" y="21"/>
                      <a:pt x="100" y="15"/>
                      <a:pt x="103" y="11"/>
                    </a:cubicBezTo>
                    <a:cubicBezTo>
                      <a:pt x="106" y="7"/>
                      <a:pt x="110" y="5"/>
                      <a:pt x="114" y="7"/>
                    </a:cubicBezTo>
                    <a:cubicBezTo>
                      <a:pt x="118" y="8"/>
                      <a:pt x="121" y="12"/>
                      <a:pt x="120" y="17"/>
                    </a:cubicBezTo>
                    <a:cubicBezTo>
                      <a:pt x="120" y="21"/>
                      <a:pt x="118" y="24"/>
                      <a:pt x="118" y="27"/>
                    </a:cubicBezTo>
                    <a:cubicBezTo>
                      <a:pt x="117" y="30"/>
                      <a:pt x="115" y="34"/>
                      <a:pt x="114" y="37"/>
                    </a:cubicBezTo>
                    <a:cubicBezTo>
                      <a:pt x="113" y="42"/>
                      <a:pt x="112" y="46"/>
                      <a:pt x="110" y="51"/>
                    </a:cubicBezTo>
                    <a:cubicBezTo>
                      <a:pt x="108" y="60"/>
                      <a:pt x="105" y="68"/>
                      <a:pt x="102" y="78"/>
                    </a:cubicBezTo>
                    <a:cubicBezTo>
                      <a:pt x="96" y="97"/>
                      <a:pt x="91" y="117"/>
                      <a:pt x="86" y="136"/>
                    </a:cubicBezTo>
                    <a:cubicBezTo>
                      <a:pt x="85" y="139"/>
                      <a:pt x="83" y="142"/>
                      <a:pt x="82" y="145"/>
                    </a:cubicBezTo>
                    <a:cubicBezTo>
                      <a:pt x="80" y="152"/>
                      <a:pt x="77" y="158"/>
                      <a:pt x="74" y="164"/>
                    </a:cubicBezTo>
                    <a:cubicBezTo>
                      <a:pt x="69" y="171"/>
                      <a:pt x="64" y="178"/>
                      <a:pt x="57" y="184"/>
                    </a:cubicBezTo>
                    <a:cubicBezTo>
                      <a:pt x="50" y="189"/>
                      <a:pt x="43" y="193"/>
                      <a:pt x="36" y="196"/>
                    </a:cubicBezTo>
                    <a:cubicBezTo>
                      <a:pt x="32" y="198"/>
                      <a:pt x="29" y="198"/>
                      <a:pt x="25" y="199"/>
                    </a:cubicBezTo>
                    <a:cubicBezTo>
                      <a:pt x="23" y="199"/>
                      <a:pt x="22" y="199"/>
                      <a:pt x="20" y="199"/>
                    </a:cubicBezTo>
                    <a:cubicBezTo>
                      <a:pt x="18" y="199"/>
                      <a:pt x="16" y="199"/>
                      <a:pt x="14" y="19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7"/>
              <p:cNvSpPr/>
              <p:nvPr/>
            </p:nvSpPr>
            <p:spPr>
              <a:xfrm>
                <a:off x="3350520" y="4104360"/>
                <a:ext cx="21240" cy="25200"/>
              </a:xfrm>
              <a:custGeom>
                <a:rect b="b" l="l" r="r" t="t"/>
                <a:pathLst>
                  <a:path extrusionOk="0" h="70" w="59">
                    <a:moveTo>
                      <a:pt x="22" y="69"/>
                    </a:moveTo>
                    <a:cubicBezTo>
                      <a:pt x="19" y="69"/>
                      <a:pt x="16" y="68"/>
                      <a:pt x="13" y="66"/>
                    </a:cubicBezTo>
                    <a:cubicBezTo>
                      <a:pt x="12" y="65"/>
                      <a:pt x="11" y="64"/>
                      <a:pt x="10" y="63"/>
                    </a:cubicBezTo>
                    <a:cubicBezTo>
                      <a:pt x="9" y="61"/>
                      <a:pt x="9" y="60"/>
                      <a:pt x="9" y="58"/>
                    </a:cubicBezTo>
                    <a:cubicBezTo>
                      <a:pt x="8" y="53"/>
                      <a:pt x="12" y="48"/>
                      <a:pt x="14" y="43"/>
                    </a:cubicBezTo>
                    <a:cubicBezTo>
                      <a:pt x="15" y="43"/>
                      <a:pt x="15" y="42"/>
                      <a:pt x="15" y="42"/>
                    </a:cubicBezTo>
                    <a:cubicBezTo>
                      <a:pt x="9" y="42"/>
                      <a:pt x="4" y="40"/>
                      <a:pt x="2" y="35"/>
                    </a:cubicBezTo>
                    <a:cubicBezTo>
                      <a:pt x="0" y="28"/>
                      <a:pt x="1" y="22"/>
                      <a:pt x="4" y="16"/>
                    </a:cubicBezTo>
                    <a:cubicBezTo>
                      <a:pt x="6" y="11"/>
                      <a:pt x="10" y="5"/>
                      <a:pt x="15" y="3"/>
                    </a:cubicBezTo>
                    <a:cubicBezTo>
                      <a:pt x="18" y="1"/>
                      <a:pt x="21" y="0"/>
                      <a:pt x="24" y="0"/>
                    </a:cubicBezTo>
                    <a:cubicBezTo>
                      <a:pt x="27" y="0"/>
                      <a:pt x="30" y="2"/>
                      <a:pt x="33" y="4"/>
                    </a:cubicBezTo>
                    <a:cubicBezTo>
                      <a:pt x="35" y="5"/>
                      <a:pt x="37" y="8"/>
                      <a:pt x="37" y="11"/>
                    </a:cubicBezTo>
                    <a:cubicBezTo>
                      <a:pt x="38" y="14"/>
                      <a:pt x="39" y="17"/>
                      <a:pt x="39" y="21"/>
                    </a:cubicBezTo>
                    <a:cubicBezTo>
                      <a:pt x="39" y="27"/>
                      <a:pt x="38" y="33"/>
                      <a:pt x="36" y="39"/>
                    </a:cubicBezTo>
                    <a:cubicBezTo>
                      <a:pt x="35" y="42"/>
                      <a:pt x="34" y="45"/>
                      <a:pt x="33" y="48"/>
                    </a:cubicBezTo>
                    <a:cubicBezTo>
                      <a:pt x="33" y="49"/>
                      <a:pt x="32" y="49"/>
                      <a:pt x="32" y="50"/>
                    </a:cubicBezTo>
                    <a:cubicBezTo>
                      <a:pt x="37" y="49"/>
                      <a:pt x="43" y="48"/>
                      <a:pt x="48" y="47"/>
                    </a:cubicBezTo>
                    <a:cubicBezTo>
                      <a:pt x="52" y="47"/>
                      <a:pt x="57" y="50"/>
                      <a:pt x="57" y="54"/>
                    </a:cubicBezTo>
                    <a:cubicBezTo>
                      <a:pt x="58" y="58"/>
                      <a:pt x="55" y="64"/>
                      <a:pt x="51" y="65"/>
                    </a:cubicBezTo>
                    <a:cubicBezTo>
                      <a:pt x="47" y="66"/>
                      <a:pt x="42" y="67"/>
                      <a:pt x="38" y="67"/>
                    </a:cubicBezTo>
                    <a:cubicBezTo>
                      <a:pt x="33" y="68"/>
                      <a:pt x="28" y="69"/>
                      <a:pt x="23" y="69"/>
                    </a:cubicBezTo>
                    <a:lnTo>
                      <a:pt x="22" y="69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7"/>
              <p:cNvSpPr/>
              <p:nvPr/>
            </p:nvSpPr>
            <p:spPr>
              <a:xfrm>
                <a:off x="3370320" y="4136760"/>
                <a:ext cx="25200" cy="9360"/>
              </a:xfrm>
              <a:custGeom>
                <a:rect b="b" l="l" r="r" t="t"/>
                <a:pathLst>
                  <a:path extrusionOk="0" h="26" w="70">
                    <a:moveTo>
                      <a:pt x="17" y="25"/>
                    </a:moveTo>
                    <a:cubicBezTo>
                      <a:pt x="13" y="25"/>
                      <a:pt x="8" y="24"/>
                      <a:pt x="4" y="21"/>
                    </a:cubicBezTo>
                    <a:cubicBezTo>
                      <a:pt x="2" y="19"/>
                      <a:pt x="0" y="15"/>
                      <a:pt x="0" y="12"/>
                    </a:cubicBezTo>
                    <a:cubicBezTo>
                      <a:pt x="1" y="9"/>
                      <a:pt x="3" y="6"/>
                      <a:pt x="5" y="5"/>
                    </a:cubicBezTo>
                    <a:cubicBezTo>
                      <a:pt x="9" y="2"/>
                      <a:pt x="14" y="3"/>
                      <a:pt x="17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21" y="6"/>
                      <a:pt x="23" y="6"/>
                      <a:pt x="25" y="6"/>
                    </a:cubicBezTo>
                    <a:lnTo>
                      <a:pt x="26" y="6"/>
                    </a:lnTo>
                    <a:lnTo>
                      <a:pt x="25" y="6"/>
                    </a:lnTo>
                    <a:cubicBezTo>
                      <a:pt x="31" y="6"/>
                      <a:pt x="35" y="5"/>
                      <a:pt x="40" y="5"/>
                    </a:cubicBezTo>
                    <a:cubicBezTo>
                      <a:pt x="45" y="3"/>
                      <a:pt x="51" y="2"/>
                      <a:pt x="56" y="1"/>
                    </a:cubicBezTo>
                    <a:cubicBezTo>
                      <a:pt x="61" y="0"/>
                      <a:pt x="66" y="3"/>
                      <a:pt x="67" y="8"/>
                    </a:cubicBezTo>
                    <a:cubicBezTo>
                      <a:pt x="69" y="13"/>
                      <a:pt x="66" y="19"/>
                      <a:pt x="60" y="19"/>
                    </a:cubicBezTo>
                    <a:cubicBezTo>
                      <a:pt x="51" y="21"/>
                      <a:pt x="42" y="23"/>
                      <a:pt x="32" y="24"/>
                    </a:cubicBezTo>
                    <a:cubicBezTo>
                      <a:pt x="28" y="25"/>
                      <a:pt x="25" y="25"/>
                      <a:pt x="21" y="25"/>
                    </a:cubicBezTo>
                    <a:cubicBezTo>
                      <a:pt x="20" y="25"/>
                      <a:pt x="18" y="25"/>
                      <a:pt x="17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7"/>
              <p:cNvSpPr/>
              <p:nvPr/>
            </p:nvSpPr>
            <p:spPr>
              <a:xfrm>
                <a:off x="3366000" y="4146120"/>
                <a:ext cx="41400" cy="13680"/>
              </a:xfrm>
              <a:custGeom>
                <a:rect b="b" l="l" r="r" t="t"/>
                <a:pathLst>
                  <a:path extrusionOk="0" h="38" w="115">
                    <a:moveTo>
                      <a:pt x="7" y="35"/>
                    </a:moveTo>
                    <a:cubicBezTo>
                      <a:pt x="2" y="33"/>
                      <a:pt x="0" y="27"/>
                      <a:pt x="2" y="22"/>
                    </a:cubicBezTo>
                    <a:cubicBezTo>
                      <a:pt x="3" y="21"/>
                      <a:pt x="5" y="18"/>
                      <a:pt x="8" y="18"/>
                    </a:cubicBezTo>
                    <a:cubicBezTo>
                      <a:pt x="10" y="16"/>
                      <a:pt x="13" y="17"/>
                      <a:pt x="15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8" y="18"/>
                      <a:pt x="20" y="18"/>
                      <a:pt x="22" y="18"/>
                    </a:cubicBezTo>
                    <a:cubicBezTo>
                      <a:pt x="27" y="18"/>
                      <a:pt x="32" y="17"/>
                      <a:pt x="36" y="16"/>
                    </a:cubicBezTo>
                    <a:cubicBezTo>
                      <a:pt x="41" y="16"/>
                      <a:pt x="46" y="15"/>
                      <a:pt x="50" y="14"/>
                    </a:cubicBezTo>
                    <a:cubicBezTo>
                      <a:pt x="56" y="13"/>
                      <a:pt x="62" y="11"/>
                      <a:pt x="68" y="10"/>
                    </a:cubicBezTo>
                    <a:cubicBezTo>
                      <a:pt x="79" y="7"/>
                      <a:pt x="92" y="4"/>
                      <a:pt x="103" y="1"/>
                    </a:cubicBezTo>
                    <a:cubicBezTo>
                      <a:pt x="107" y="0"/>
                      <a:pt x="111" y="2"/>
                      <a:pt x="113" y="6"/>
                    </a:cubicBezTo>
                    <a:cubicBezTo>
                      <a:pt x="114" y="10"/>
                      <a:pt x="113" y="15"/>
                      <a:pt x="108" y="16"/>
                    </a:cubicBezTo>
                    <a:cubicBezTo>
                      <a:pt x="93" y="21"/>
                      <a:pt x="79" y="26"/>
                      <a:pt x="64" y="29"/>
                    </a:cubicBezTo>
                    <a:cubicBezTo>
                      <a:pt x="56" y="31"/>
                      <a:pt x="49" y="33"/>
                      <a:pt x="41" y="34"/>
                    </a:cubicBezTo>
                    <a:cubicBezTo>
                      <a:pt x="37" y="35"/>
                      <a:pt x="33" y="36"/>
                      <a:pt x="30" y="36"/>
                    </a:cubicBezTo>
                    <a:cubicBezTo>
                      <a:pt x="27" y="36"/>
                      <a:pt x="23" y="37"/>
                      <a:pt x="21" y="37"/>
                    </a:cubicBezTo>
                    <a:cubicBezTo>
                      <a:pt x="19" y="37"/>
                      <a:pt x="18" y="37"/>
                      <a:pt x="18" y="37"/>
                    </a:cubicBezTo>
                    <a:cubicBezTo>
                      <a:pt x="14" y="37"/>
                      <a:pt x="10" y="37"/>
                      <a:pt x="7" y="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7"/>
              <p:cNvSpPr/>
              <p:nvPr/>
            </p:nvSpPr>
            <p:spPr>
              <a:xfrm>
                <a:off x="3435120" y="4105080"/>
                <a:ext cx="71280" cy="57960"/>
              </a:xfrm>
              <a:custGeom>
                <a:rect b="b" l="l" r="r" t="t"/>
                <a:pathLst>
                  <a:path extrusionOk="0" h="161" w="198">
                    <a:moveTo>
                      <a:pt x="28" y="160"/>
                    </a:moveTo>
                    <a:cubicBezTo>
                      <a:pt x="22" y="159"/>
                      <a:pt x="18" y="158"/>
                      <a:pt x="13" y="154"/>
                    </a:cubicBezTo>
                    <a:cubicBezTo>
                      <a:pt x="8" y="150"/>
                      <a:pt x="5" y="144"/>
                      <a:pt x="4" y="139"/>
                    </a:cubicBezTo>
                    <a:cubicBezTo>
                      <a:pt x="0" y="126"/>
                      <a:pt x="0" y="112"/>
                      <a:pt x="2" y="99"/>
                    </a:cubicBezTo>
                    <a:cubicBezTo>
                      <a:pt x="3" y="95"/>
                      <a:pt x="4" y="90"/>
                      <a:pt x="5" y="86"/>
                    </a:cubicBezTo>
                    <a:cubicBezTo>
                      <a:pt x="6" y="80"/>
                      <a:pt x="8" y="74"/>
                      <a:pt x="11" y="69"/>
                    </a:cubicBezTo>
                    <a:cubicBezTo>
                      <a:pt x="13" y="60"/>
                      <a:pt x="17" y="53"/>
                      <a:pt x="21" y="46"/>
                    </a:cubicBezTo>
                    <a:cubicBezTo>
                      <a:pt x="25" y="38"/>
                      <a:pt x="30" y="30"/>
                      <a:pt x="36" y="24"/>
                    </a:cubicBezTo>
                    <a:cubicBezTo>
                      <a:pt x="41" y="18"/>
                      <a:pt x="47" y="13"/>
                      <a:pt x="54" y="9"/>
                    </a:cubicBezTo>
                    <a:cubicBezTo>
                      <a:pt x="61" y="6"/>
                      <a:pt x="69" y="4"/>
                      <a:pt x="77" y="7"/>
                    </a:cubicBezTo>
                    <a:cubicBezTo>
                      <a:pt x="80" y="8"/>
                      <a:pt x="82" y="10"/>
                      <a:pt x="85" y="12"/>
                    </a:cubicBezTo>
                    <a:cubicBezTo>
                      <a:pt x="85" y="11"/>
                      <a:pt x="85" y="9"/>
                      <a:pt x="86" y="8"/>
                    </a:cubicBezTo>
                    <a:cubicBezTo>
                      <a:pt x="87" y="3"/>
                      <a:pt x="93" y="0"/>
                      <a:pt x="97" y="2"/>
                    </a:cubicBezTo>
                    <a:cubicBezTo>
                      <a:pt x="103" y="3"/>
                      <a:pt x="105" y="8"/>
                      <a:pt x="104" y="14"/>
                    </a:cubicBezTo>
                    <a:cubicBezTo>
                      <a:pt x="103" y="19"/>
                      <a:pt x="101" y="24"/>
                      <a:pt x="99" y="29"/>
                    </a:cubicBezTo>
                    <a:cubicBezTo>
                      <a:pt x="98" y="31"/>
                      <a:pt x="98" y="34"/>
                      <a:pt x="97" y="36"/>
                    </a:cubicBezTo>
                    <a:cubicBezTo>
                      <a:pt x="97" y="38"/>
                      <a:pt x="96" y="39"/>
                      <a:pt x="96" y="41"/>
                    </a:cubicBezTo>
                    <a:cubicBezTo>
                      <a:pt x="94" y="43"/>
                      <a:pt x="93" y="45"/>
                      <a:pt x="91" y="46"/>
                    </a:cubicBezTo>
                    <a:cubicBezTo>
                      <a:pt x="88" y="48"/>
                      <a:pt x="84" y="48"/>
                      <a:pt x="81" y="46"/>
                    </a:cubicBezTo>
                    <a:cubicBezTo>
                      <a:pt x="78" y="45"/>
                      <a:pt x="77" y="41"/>
                      <a:pt x="77" y="38"/>
                    </a:cubicBezTo>
                    <a:cubicBezTo>
                      <a:pt x="77" y="37"/>
                      <a:pt x="77" y="36"/>
                      <a:pt x="77" y="35"/>
                    </a:cubicBezTo>
                    <a:lnTo>
                      <a:pt x="77" y="34"/>
                    </a:lnTo>
                    <a:cubicBezTo>
                      <a:pt x="76" y="34"/>
                      <a:pt x="76" y="33"/>
                      <a:pt x="76" y="32"/>
                    </a:cubicBezTo>
                    <a:cubicBezTo>
                      <a:pt x="76" y="31"/>
                      <a:pt x="76" y="31"/>
                      <a:pt x="75" y="30"/>
                    </a:cubicBezTo>
                    <a:cubicBezTo>
                      <a:pt x="75" y="29"/>
                      <a:pt x="75" y="28"/>
                      <a:pt x="74" y="27"/>
                    </a:cubicBezTo>
                    <a:lnTo>
                      <a:pt x="73" y="27"/>
                    </a:lnTo>
                    <a:cubicBezTo>
                      <a:pt x="73" y="27"/>
                      <a:pt x="73" y="26"/>
                      <a:pt x="72" y="26"/>
                    </a:cubicBezTo>
                    <a:cubicBezTo>
                      <a:pt x="72" y="25"/>
                      <a:pt x="72" y="25"/>
                      <a:pt x="71" y="25"/>
                    </a:cubicBezTo>
                    <a:lnTo>
                      <a:pt x="72" y="25"/>
                    </a:lnTo>
                    <a:lnTo>
                      <a:pt x="71" y="25"/>
                    </a:lnTo>
                    <a:lnTo>
                      <a:pt x="71" y="24"/>
                    </a:lnTo>
                    <a:cubicBezTo>
                      <a:pt x="70" y="24"/>
                      <a:pt x="70" y="24"/>
                      <a:pt x="69" y="24"/>
                    </a:cubicBezTo>
                    <a:lnTo>
                      <a:pt x="68" y="24"/>
                    </a:lnTo>
                    <a:cubicBezTo>
                      <a:pt x="67" y="24"/>
                      <a:pt x="66" y="24"/>
                      <a:pt x="66" y="24"/>
                    </a:cubicBezTo>
                    <a:cubicBezTo>
                      <a:pt x="65" y="24"/>
                      <a:pt x="64" y="25"/>
                      <a:pt x="63" y="25"/>
                    </a:cubicBezTo>
                    <a:lnTo>
                      <a:pt x="64" y="25"/>
                    </a:lnTo>
                    <a:cubicBezTo>
                      <a:pt x="63" y="25"/>
                      <a:pt x="62" y="25"/>
                      <a:pt x="62" y="25"/>
                    </a:cubicBezTo>
                    <a:cubicBezTo>
                      <a:pt x="61" y="26"/>
                      <a:pt x="60" y="27"/>
                      <a:pt x="59" y="27"/>
                    </a:cubicBezTo>
                    <a:cubicBezTo>
                      <a:pt x="58" y="28"/>
                      <a:pt x="57" y="29"/>
                      <a:pt x="55" y="29"/>
                    </a:cubicBezTo>
                    <a:cubicBezTo>
                      <a:pt x="54" y="31"/>
                      <a:pt x="52" y="32"/>
                      <a:pt x="50" y="34"/>
                    </a:cubicBezTo>
                    <a:cubicBezTo>
                      <a:pt x="48" y="36"/>
                      <a:pt x="47" y="39"/>
                      <a:pt x="44" y="41"/>
                    </a:cubicBezTo>
                    <a:cubicBezTo>
                      <a:pt x="45" y="41"/>
                      <a:pt x="45" y="41"/>
                      <a:pt x="45" y="40"/>
                    </a:cubicBezTo>
                    <a:cubicBezTo>
                      <a:pt x="41" y="46"/>
                      <a:pt x="38" y="52"/>
                      <a:pt x="34" y="57"/>
                    </a:cubicBezTo>
                    <a:cubicBezTo>
                      <a:pt x="31" y="63"/>
                      <a:pt x="29" y="67"/>
                      <a:pt x="27" y="73"/>
                    </a:cubicBezTo>
                    <a:cubicBezTo>
                      <a:pt x="24" y="81"/>
                      <a:pt x="22" y="89"/>
                      <a:pt x="20" y="98"/>
                    </a:cubicBezTo>
                    <a:cubicBezTo>
                      <a:pt x="19" y="102"/>
                      <a:pt x="19" y="105"/>
                      <a:pt x="18" y="109"/>
                    </a:cubicBezTo>
                    <a:cubicBezTo>
                      <a:pt x="18" y="112"/>
                      <a:pt x="18" y="115"/>
                      <a:pt x="18" y="117"/>
                    </a:cubicBezTo>
                    <a:cubicBezTo>
                      <a:pt x="18" y="120"/>
                      <a:pt x="19" y="123"/>
                      <a:pt x="19" y="126"/>
                    </a:cubicBezTo>
                    <a:lnTo>
                      <a:pt x="19" y="127"/>
                    </a:lnTo>
                    <a:cubicBezTo>
                      <a:pt x="19" y="126"/>
                      <a:pt x="19" y="126"/>
                      <a:pt x="19" y="126"/>
                    </a:cubicBezTo>
                    <a:cubicBezTo>
                      <a:pt x="19" y="128"/>
                      <a:pt x="20" y="130"/>
                      <a:pt x="20" y="133"/>
                    </a:cubicBezTo>
                    <a:cubicBezTo>
                      <a:pt x="21" y="134"/>
                      <a:pt x="22" y="135"/>
                      <a:pt x="22" y="136"/>
                    </a:cubicBezTo>
                    <a:cubicBezTo>
                      <a:pt x="22" y="137"/>
                      <a:pt x="23" y="137"/>
                      <a:pt x="23" y="138"/>
                    </a:cubicBezTo>
                    <a:cubicBezTo>
                      <a:pt x="23" y="137"/>
                      <a:pt x="23" y="137"/>
                      <a:pt x="22" y="137"/>
                    </a:cubicBezTo>
                    <a:cubicBezTo>
                      <a:pt x="23" y="137"/>
                      <a:pt x="23" y="138"/>
                      <a:pt x="23" y="138"/>
                    </a:cubicBezTo>
                    <a:cubicBezTo>
                      <a:pt x="24" y="139"/>
                      <a:pt x="24" y="140"/>
                      <a:pt x="25" y="140"/>
                    </a:cubicBezTo>
                    <a:lnTo>
                      <a:pt x="24" y="140"/>
                    </a:lnTo>
                    <a:cubicBezTo>
                      <a:pt x="25" y="140"/>
                      <a:pt x="25" y="140"/>
                      <a:pt x="25" y="140"/>
                    </a:cubicBezTo>
                    <a:cubicBezTo>
                      <a:pt x="26" y="141"/>
                      <a:pt x="26" y="141"/>
                      <a:pt x="26" y="141"/>
                    </a:cubicBezTo>
                    <a:lnTo>
                      <a:pt x="27" y="141"/>
                    </a:lnTo>
                    <a:cubicBezTo>
                      <a:pt x="28" y="141"/>
                      <a:pt x="29" y="141"/>
                      <a:pt x="29" y="141"/>
                    </a:cubicBezTo>
                    <a:cubicBezTo>
                      <a:pt x="30" y="142"/>
                      <a:pt x="30" y="142"/>
                      <a:pt x="31" y="142"/>
                    </a:cubicBezTo>
                    <a:cubicBezTo>
                      <a:pt x="31" y="142"/>
                      <a:pt x="31" y="141"/>
                      <a:pt x="32" y="141"/>
                    </a:cubicBezTo>
                    <a:cubicBezTo>
                      <a:pt x="33" y="141"/>
                      <a:pt x="34" y="141"/>
                      <a:pt x="35" y="141"/>
                    </a:cubicBezTo>
                    <a:cubicBezTo>
                      <a:pt x="37" y="140"/>
                      <a:pt x="39" y="140"/>
                      <a:pt x="41" y="138"/>
                    </a:cubicBezTo>
                    <a:cubicBezTo>
                      <a:pt x="43" y="137"/>
                      <a:pt x="45" y="137"/>
                      <a:pt x="47" y="136"/>
                    </a:cubicBezTo>
                    <a:cubicBezTo>
                      <a:pt x="49" y="134"/>
                      <a:pt x="51" y="133"/>
                      <a:pt x="52" y="131"/>
                    </a:cubicBezTo>
                    <a:cubicBezTo>
                      <a:pt x="57" y="128"/>
                      <a:pt x="61" y="124"/>
                      <a:pt x="64" y="120"/>
                    </a:cubicBezTo>
                    <a:cubicBezTo>
                      <a:pt x="67" y="117"/>
                      <a:pt x="69" y="115"/>
                      <a:pt x="72" y="112"/>
                    </a:cubicBezTo>
                    <a:cubicBezTo>
                      <a:pt x="75" y="108"/>
                      <a:pt x="78" y="105"/>
                      <a:pt x="80" y="101"/>
                    </a:cubicBezTo>
                    <a:lnTo>
                      <a:pt x="80" y="102"/>
                    </a:lnTo>
                    <a:cubicBezTo>
                      <a:pt x="82" y="98"/>
                      <a:pt x="85" y="95"/>
                      <a:pt x="86" y="92"/>
                    </a:cubicBezTo>
                    <a:cubicBezTo>
                      <a:pt x="89" y="87"/>
                      <a:pt x="92" y="81"/>
                      <a:pt x="94" y="75"/>
                    </a:cubicBezTo>
                    <a:cubicBezTo>
                      <a:pt x="94" y="74"/>
                      <a:pt x="95" y="73"/>
                      <a:pt x="95" y="72"/>
                    </a:cubicBezTo>
                    <a:cubicBezTo>
                      <a:pt x="96" y="71"/>
                      <a:pt x="96" y="71"/>
                      <a:pt x="96" y="70"/>
                    </a:cubicBezTo>
                    <a:cubicBezTo>
                      <a:pt x="97" y="65"/>
                      <a:pt x="103" y="62"/>
                      <a:pt x="108" y="64"/>
                    </a:cubicBezTo>
                    <a:cubicBezTo>
                      <a:pt x="112" y="65"/>
                      <a:pt x="116" y="71"/>
                      <a:pt x="114" y="76"/>
                    </a:cubicBezTo>
                    <a:lnTo>
                      <a:pt x="114" y="77"/>
                    </a:lnTo>
                    <a:cubicBezTo>
                      <a:pt x="113" y="78"/>
                      <a:pt x="112" y="80"/>
                      <a:pt x="112" y="81"/>
                    </a:cubicBezTo>
                    <a:cubicBezTo>
                      <a:pt x="112" y="83"/>
                      <a:pt x="111" y="85"/>
                      <a:pt x="111" y="88"/>
                    </a:cubicBezTo>
                    <a:cubicBezTo>
                      <a:pt x="111" y="90"/>
                      <a:pt x="111" y="92"/>
                      <a:pt x="111" y="95"/>
                    </a:cubicBezTo>
                    <a:cubicBezTo>
                      <a:pt x="111" y="96"/>
                      <a:pt x="111" y="98"/>
                      <a:pt x="111" y="100"/>
                    </a:cubicBezTo>
                    <a:cubicBezTo>
                      <a:pt x="112" y="101"/>
                      <a:pt x="112" y="102"/>
                      <a:pt x="112" y="103"/>
                    </a:cubicBezTo>
                    <a:cubicBezTo>
                      <a:pt x="112" y="103"/>
                      <a:pt x="112" y="105"/>
                      <a:pt x="113" y="105"/>
                    </a:cubicBezTo>
                    <a:cubicBezTo>
                      <a:pt x="113" y="106"/>
                      <a:pt x="114" y="106"/>
                      <a:pt x="114" y="108"/>
                    </a:cubicBezTo>
                    <a:cubicBezTo>
                      <a:pt x="114" y="108"/>
                      <a:pt x="115" y="108"/>
                      <a:pt x="115" y="109"/>
                    </a:cubicBezTo>
                    <a:cubicBezTo>
                      <a:pt x="115" y="109"/>
                      <a:pt x="116" y="109"/>
                      <a:pt x="116" y="110"/>
                    </a:cubicBezTo>
                    <a:lnTo>
                      <a:pt x="116" y="109"/>
                    </a:lnTo>
                    <a:cubicBezTo>
                      <a:pt x="116" y="110"/>
                      <a:pt x="117" y="110"/>
                      <a:pt x="117" y="110"/>
                    </a:cubicBezTo>
                    <a:lnTo>
                      <a:pt x="116" y="110"/>
                    </a:lnTo>
                    <a:cubicBezTo>
                      <a:pt x="117" y="110"/>
                      <a:pt x="117" y="110"/>
                      <a:pt x="117" y="110"/>
                    </a:cubicBezTo>
                    <a:cubicBezTo>
                      <a:pt x="117" y="110"/>
                      <a:pt x="118" y="110"/>
                      <a:pt x="118" y="111"/>
                    </a:cubicBezTo>
                    <a:lnTo>
                      <a:pt x="119" y="111"/>
                    </a:lnTo>
                    <a:cubicBezTo>
                      <a:pt x="119" y="111"/>
                      <a:pt x="120" y="111"/>
                      <a:pt x="120" y="112"/>
                    </a:cubicBezTo>
                    <a:cubicBezTo>
                      <a:pt x="121" y="112"/>
                      <a:pt x="121" y="112"/>
                      <a:pt x="121" y="112"/>
                    </a:cubicBez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24" y="111"/>
                      <a:pt x="125" y="111"/>
                      <a:pt x="126" y="110"/>
                    </a:cubicBezTo>
                    <a:cubicBezTo>
                      <a:pt x="127" y="110"/>
                      <a:pt x="128" y="110"/>
                      <a:pt x="129" y="109"/>
                    </a:cubicBezTo>
                    <a:cubicBezTo>
                      <a:pt x="131" y="109"/>
                      <a:pt x="132" y="108"/>
                      <a:pt x="133" y="108"/>
                    </a:cubicBezTo>
                    <a:cubicBezTo>
                      <a:pt x="134" y="106"/>
                      <a:pt x="136" y="105"/>
                      <a:pt x="138" y="104"/>
                    </a:cubicBezTo>
                    <a:cubicBezTo>
                      <a:pt x="140" y="102"/>
                      <a:pt x="143" y="99"/>
                      <a:pt x="145" y="96"/>
                    </a:cubicBezTo>
                    <a:cubicBezTo>
                      <a:pt x="149" y="93"/>
                      <a:pt x="152" y="89"/>
                      <a:pt x="156" y="84"/>
                    </a:cubicBezTo>
                    <a:cubicBezTo>
                      <a:pt x="161" y="76"/>
                      <a:pt x="167" y="67"/>
                      <a:pt x="172" y="57"/>
                    </a:cubicBezTo>
                    <a:cubicBezTo>
                      <a:pt x="174" y="55"/>
                      <a:pt x="175" y="52"/>
                      <a:pt x="176" y="50"/>
                    </a:cubicBezTo>
                    <a:cubicBezTo>
                      <a:pt x="177" y="48"/>
                      <a:pt x="177" y="47"/>
                      <a:pt x="177" y="46"/>
                    </a:cubicBezTo>
                    <a:cubicBezTo>
                      <a:pt x="177" y="45"/>
                      <a:pt x="178" y="43"/>
                      <a:pt x="178" y="42"/>
                    </a:cubicBezTo>
                    <a:cubicBezTo>
                      <a:pt x="178" y="41"/>
                      <a:pt x="178" y="41"/>
                      <a:pt x="178" y="40"/>
                    </a:cubicBezTo>
                    <a:lnTo>
                      <a:pt x="178" y="41"/>
                    </a:lnTo>
                    <a:cubicBezTo>
                      <a:pt x="178" y="40"/>
                      <a:pt x="178" y="39"/>
                      <a:pt x="178" y="38"/>
                    </a:cubicBezTo>
                    <a:cubicBezTo>
                      <a:pt x="178" y="38"/>
                      <a:pt x="177" y="37"/>
                      <a:pt x="177" y="36"/>
                    </a:cubicBezTo>
                    <a:cubicBezTo>
                      <a:pt x="177" y="35"/>
                      <a:pt x="176" y="34"/>
                      <a:pt x="175" y="32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4" y="29"/>
                      <a:pt x="174" y="29"/>
                      <a:pt x="173" y="28"/>
                    </a:cubicBezTo>
                    <a:cubicBezTo>
                      <a:pt x="172" y="28"/>
                      <a:pt x="172" y="28"/>
                      <a:pt x="172" y="27"/>
                    </a:cubicBezTo>
                    <a:cubicBezTo>
                      <a:pt x="171" y="27"/>
                      <a:pt x="171" y="27"/>
                      <a:pt x="170" y="27"/>
                    </a:cubicBezTo>
                    <a:cubicBezTo>
                      <a:pt x="170" y="26"/>
                      <a:pt x="170" y="26"/>
                      <a:pt x="169" y="26"/>
                    </a:cubicBezTo>
                    <a:cubicBezTo>
                      <a:pt x="168" y="25"/>
                      <a:pt x="167" y="25"/>
                      <a:pt x="166" y="25"/>
                    </a:cubicBezTo>
                    <a:cubicBezTo>
                      <a:pt x="165" y="25"/>
                      <a:pt x="164" y="24"/>
                      <a:pt x="163" y="24"/>
                    </a:cubicBezTo>
                    <a:cubicBezTo>
                      <a:pt x="162" y="24"/>
                      <a:pt x="161" y="24"/>
                      <a:pt x="160" y="24"/>
                    </a:cubicBezTo>
                    <a:cubicBezTo>
                      <a:pt x="159" y="24"/>
                      <a:pt x="158" y="24"/>
                      <a:pt x="157" y="25"/>
                    </a:cubicBezTo>
                    <a:cubicBezTo>
                      <a:pt x="156" y="25"/>
                      <a:pt x="154" y="25"/>
                      <a:pt x="153" y="25"/>
                    </a:cubicBezTo>
                    <a:cubicBezTo>
                      <a:pt x="153" y="26"/>
                      <a:pt x="152" y="26"/>
                      <a:pt x="150" y="27"/>
                    </a:cubicBezTo>
                    <a:cubicBezTo>
                      <a:pt x="148" y="28"/>
                      <a:pt x="146" y="29"/>
                      <a:pt x="145" y="30"/>
                    </a:cubicBezTo>
                    <a:cubicBezTo>
                      <a:pt x="142" y="31"/>
                      <a:pt x="140" y="33"/>
                      <a:pt x="138" y="34"/>
                    </a:cubicBezTo>
                    <a:cubicBezTo>
                      <a:pt x="138" y="35"/>
                      <a:pt x="136" y="36"/>
                      <a:pt x="136" y="36"/>
                    </a:cubicBezTo>
                    <a:cubicBezTo>
                      <a:pt x="135" y="38"/>
                      <a:pt x="135" y="38"/>
                      <a:pt x="133" y="39"/>
                    </a:cubicBezTo>
                    <a:cubicBezTo>
                      <a:pt x="131" y="43"/>
                      <a:pt x="125" y="43"/>
                      <a:pt x="121" y="41"/>
                    </a:cubicBezTo>
                    <a:cubicBezTo>
                      <a:pt x="117" y="37"/>
                      <a:pt x="117" y="31"/>
                      <a:pt x="119" y="28"/>
                    </a:cubicBezTo>
                    <a:cubicBezTo>
                      <a:pt x="121" y="25"/>
                      <a:pt x="123" y="24"/>
                      <a:pt x="125" y="22"/>
                    </a:cubicBezTo>
                    <a:cubicBezTo>
                      <a:pt x="127" y="20"/>
                      <a:pt x="129" y="18"/>
                      <a:pt x="132" y="16"/>
                    </a:cubicBezTo>
                    <a:cubicBezTo>
                      <a:pt x="137" y="13"/>
                      <a:pt x="143" y="10"/>
                      <a:pt x="149" y="7"/>
                    </a:cubicBezTo>
                    <a:cubicBezTo>
                      <a:pt x="160" y="4"/>
                      <a:pt x="173" y="5"/>
                      <a:pt x="183" y="13"/>
                    </a:cubicBezTo>
                    <a:cubicBezTo>
                      <a:pt x="187" y="15"/>
                      <a:pt x="191" y="20"/>
                      <a:pt x="193" y="25"/>
                    </a:cubicBezTo>
                    <a:cubicBezTo>
                      <a:pt x="195" y="31"/>
                      <a:pt x="197" y="37"/>
                      <a:pt x="196" y="43"/>
                    </a:cubicBezTo>
                    <a:cubicBezTo>
                      <a:pt x="195" y="53"/>
                      <a:pt x="191" y="62"/>
                      <a:pt x="185" y="71"/>
                    </a:cubicBezTo>
                    <a:cubicBezTo>
                      <a:pt x="183" y="75"/>
                      <a:pt x="181" y="79"/>
                      <a:pt x="178" y="83"/>
                    </a:cubicBezTo>
                    <a:cubicBezTo>
                      <a:pt x="172" y="92"/>
                      <a:pt x="167" y="100"/>
                      <a:pt x="160" y="108"/>
                    </a:cubicBezTo>
                    <a:cubicBezTo>
                      <a:pt x="155" y="113"/>
                      <a:pt x="151" y="117"/>
                      <a:pt x="146" y="121"/>
                    </a:cubicBezTo>
                    <a:cubicBezTo>
                      <a:pt x="140" y="125"/>
                      <a:pt x="134" y="127"/>
                      <a:pt x="128" y="129"/>
                    </a:cubicBezTo>
                    <a:cubicBezTo>
                      <a:pt x="122" y="130"/>
                      <a:pt x="116" y="130"/>
                      <a:pt x="111" y="128"/>
                    </a:cubicBezTo>
                    <a:cubicBezTo>
                      <a:pt x="105" y="126"/>
                      <a:pt x="101" y="122"/>
                      <a:pt x="98" y="116"/>
                    </a:cubicBezTo>
                    <a:cubicBezTo>
                      <a:pt x="97" y="115"/>
                      <a:pt x="96" y="112"/>
                      <a:pt x="95" y="110"/>
                    </a:cubicBezTo>
                    <a:cubicBezTo>
                      <a:pt x="91" y="116"/>
                      <a:pt x="87" y="122"/>
                      <a:pt x="82" y="127"/>
                    </a:cubicBezTo>
                    <a:cubicBezTo>
                      <a:pt x="76" y="134"/>
                      <a:pt x="69" y="141"/>
                      <a:pt x="62" y="147"/>
                    </a:cubicBezTo>
                    <a:cubicBezTo>
                      <a:pt x="58" y="150"/>
                      <a:pt x="52" y="154"/>
                      <a:pt x="47" y="156"/>
                    </a:cubicBezTo>
                    <a:cubicBezTo>
                      <a:pt x="41" y="158"/>
                      <a:pt x="36" y="160"/>
                      <a:pt x="30" y="160"/>
                    </a:cubicBezTo>
                    <a:cubicBezTo>
                      <a:pt x="29" y="160"/>
                      <a:pt x="29" y="160"/>
                      <a:pt x="28" y="16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7"/>
              <p:cNvSpPr/>
              <p:nvPr/>
            </p:nvSpPr>
            <p:spPr>
              <a:xfrm>
                <a:off x="3502440" y="4104720"/>
                <a:ext cx="33480" cy="53280"/>
              </a:xfrm>
              <a:custGeom>
                <a:rect b="b" l="l" r="r" t="t"/>
                <a:pathLst>
                  <a:path extrusionOk="0" h="148" w="93">
                    <a:moveTo>
                      <a:pt x="0" y="138"/>
                    </a:moveTo>
                    <a:cubicBezTo>
                      <a:pt x="0" y="133"/>
                      <a:pt x="4" y="128"/>
                      <a:pt x="9" y="128"/>
                    </a:cubicBezTo>
                    <a:cubicBezTo>
                      <a:pt x="14" y="127"/>
                      <a:pt x="21" y="127"/>
                      <a:pt x="27" y="126"/>
                    </a:cubicBezTo>
                    <a:cubicBezTo>
                      <a:pt x="32" y="125"/>
                      <a:pt x="37" y="124"/>
                      <a:pt x="42" y="123"/>
                    </a:cubicBezTo>
                    <a:cubicBezTo>
                      <a:pt x="44" y="122"/>
                      <a:pt x="46" y="122"/>
                      <a:pt x="48" y="120"/>
                    </a:cubicBezTo>
                    <a:cubicBezTo>
                      <a:pt x="49" y="120"/>
                      <a:pt x="49" y="120"/>
                      <a:pt x="50" y="120"/>
                    </a:cubicBezTo>
                    <a:cubicBezTo>
                      <a:pt x="50" y="119"/>
                      <a:pt x="51" y="119"/>
                      <a:pt x="51" y="119"/>
                    </a:cubicBezTo>
                    <a:cubicBezTo>
                      <a:pt x="51" y="119"/>
                      <a:pt x="51" y="118"/>
                      <a:pt x="50" y="118"/>
                    </a:cubicBezTo>
                    <a:cubicBezTo>
                      <a:pt x="51" y="118"/>
                      <a:pt x="51" y="119"/>
                      <a:pt x="51" y="119"/>
                    </a:cubicBezTo>
                    <a:cubicBezTo>
                      <a:pt x="47" y="115"/>
                      <a:pt x="44" y="112"/>
                      <a:pt x="39" y="108"/>
                    </a:cubicBezTo>
                    <a:cubicBezTo>
                      <a:pt x="40" y="108"/>
                      <a:pt x="40" y="109"/>
                      <a:pt x="41" y="109"/>
                    </a:cubicBezTo>
                    <a:cubicBezTo>
                      <a:pt x="35" y="103"/>
                      <a:pt x="29" y="97"/>
                      <a:pt x="23" y="91"/>
                    </a:cubicBezTo>
                    <a:cubicBezTo>
                      <a:pt x="20" y="88"/>
                      <a:pt x="17" y="84"/>
                      <a:pt x="14" y="80"/>
                    </a:cubicBezTo>
                    <a:cubicBezTo>
                      <a:pt x="12" y="76"/>
                      <a:pt x="10" y="71"/>
                      <a:pt x="9" y="67"/>
                    </a:cubicBezTo>
                    <a:cubicBezTo>
                      <a:pt x="7" y="58"/>
                      <a:pt x="7" y="48"/>
                      <a:pt x="10" y="39"/>
                    </a:cubicBezTo>
                    <a:cubicBezTo>
                      <a:pt x="13" y="31"/>
                      <a:pt x="19" y="24"/>
                      <a:pt x="25" y="18"/>
                    </a:cubicBezTo>
                    <a:cubicBezTo>
                      <a:pt x="33" y="11"/>
                      <a:pt x="42" y="7"/>
                      <a:pt x="51" y="4"/>
                    </a:cubicBezTo>
                    <a:cubicBezTo>
                      <a:pt x="55" y="3"/>
                      <a:pt x="59" y="2"/>
                      <a:pt x="64" y="1"/>
                    </a:cubicBezTo>
                    <a:cubicBezTo>
                      <a:pt x="69" y="0"/>
                      <a:pt x="74" y="1"/>
                      <a:pt x="79" y="3"/>
                    </a:cubicBezTo>
                    <a:cubicBezTo>
                      <a:pt x="86" y="4"/>
                      <a:pt x="92" y="10"/>
                      <a:pt x="92" y="17"/>
                    </a:cubicBezTo>
                    <a:cubicBezTo>
                      <a:pt x="92" y="18"/>
                      <a:pt x="92" y="20"/>
                      <a:pt x="92" y="21"/>
                    </a:cubicBezTo>
                    <a:cubicBezTo>
                      <a:pt x="92" y="23"/>
                      <a:pt x="91" y="25"/>
                      <a:pt x="90" y="26"/>
                    </a:cubicBezTo>
                    <a:cubicBezTo>
                      <a:pt x="87" y="28"/>
                      <a:pt x="84" y="29"/>
                      <a:pt x="80" y="28"/>
                    </a:cubicBezTo>
                    <a:cubicBezTo>
                      <a:pt x="77" y="27"/>
                      <a:pt x="75" y="24"/>
                      <a:pt x="74" y="21"/>
                    </a:cubicBezTo>
                    <a:lnTo>
                      <a:pt x="73" y="21"/>
                    </a:lnTo>
                    <a:lnTo>
                      <a:pt x="72" y="21"/>
                    </a:lnTo>
                    <a:cubicBezTo>
                      <a:pt x="71" y="20"/>
                      <a:pt x="70" y="20"/>
                      <a:pt x="69" y="20"/>
                    </a:cubicBezTo>
                    <a:cubicBezTo>
                      <a:pt x="68" y="20"/>
                      <a:pt x="67" y="20"/>
                      <a:pt x="66" y="20"/>
                    </a:cubicBezTo>
                    <a:lnTo>
                      <a:pt x="67" y="20"/>
                    </a:lnTo>
                    <a:cubicBezTo>
                      <a:pt x="66" y="20"/>
                      <a:pt x="65" y="20"/>
                      <a:pt x="63" y="20"/>
                    </a:cubicBezTo>
                    <a:cubicBezTo>
                      <a:pt x="61" y="21"/>
                      <a:pt x="59" y="21"/>
                      <a:pt x="56" y="22"/>
                    </a:cubicBezTo>
                    <a:cubicBezTo>
                      <a:pt x="53" y="23"/>
                      <a:pt x="51" y="24"/>
                      <a:pt x="48" y="25"/>
                    </a:cubicBezTo>
                    <a:cubicBezTo>
                      <a:pt x="46" y="26"/>
                      <a:pt x="44" y="27"/>
                      <a:pt x="42" y="28"/>
                    </a:cubicBezTo>
                    <a:cubicBezTo>
                      <a:pt x="41" y="29"/>
                      <a:pt x="40" y="30"/>
                      <a:pt x="38" y="31"/>
                    </a:cubicBezTo>
                    <a:cubicBezTo>
                      <a:pt x="38" y="32"/>
                      <a:pt x="37" y="33"/>
                      <a:pt x="35" y="34"/>
                    </a:cubicBezTo>
                    <a:cubicBezTo>
                      <a:pt x="34" y="35"/>
                      <a:pt x="33" y="36"/>
                      <a:pt x="32" y="38"/>
                    </a:cubicBezTo>
                    <a:cubicBezTo>
                      <a:pt x="31" y="39"/>
                      <a:pt x="30" y="41"/>
                      <a:pt x="30" y="42"/>
                    </a:cubicBezTo>
                    <a:cubicBezTo>
                      <a:pt x="29" y="43"/>
                      <a:pt x="28" y="44"/>
                      <a:pt x="28" y="45"/>
                    </a:cubicBezTo>
                    <a:cubicBezTo>
                      <a:pt x="28" y="46"/>
                      <a:pt x="27" y="48"/>
                      <a:pt x="27" y="49"/>
                    </a:cubicBezTo>
                    <a:cubicBezTo>
                      <a:pt x="27" y="50"/>
                      <a:pt x="27" y="50"/>
                      <a:pt x="27" y="52"/>
                    </a:cubicBezTo>
                    <a:cubicBezTo>
                      <a:pt x="26" y="53"/>
                      <a:pt x="26" y="54"/>
                      <a:pt x="26" y="55"/>
                    </a:cubicBezTo>
                    <a:cubicBezTo>
                      <a:pt x="27" y="57"/>
                      <a:pt x="27" y="59"/>
                      <a:pt x="27" y="60"/>
                    </a:cubicBezTo>
                    <a:cubicBezTo>
                      <a:pt x="27" y="62"/>
                      <a:pt x="27" y="63"/>
                      <a:pt x="28" y="64"/>
                    </a:cubicBezTo>
                    <a:cubicBezTo>
                      <a:pt x="28" y="65"/>
                      <a:pt x="28" y="66"/>
                      <a:pt x="29" y="68"/>
                    </a:cubicBezTo>
                    <a:cubicBezTo>
                      <a:pt x="30" y="69"/>
                      <a:pt x="30" y="70"/>
                      <a:pt x="31" y="71"/>
                    </a:cubicBezTo>
                    <a:cubicBezTo>
                      <a:pt x="32" y="73"/>
                      <a:pt x="34" y="74"/>
                      <a:pt x="35" y="77"/>
                    </a:cubicBezTo>
                    <a:cubicBezTo>
                      <a:pt x="41" y="83"/>
                      <a:pt x="46" y="89"/>
                      <a:pt x="53" y="95"/>
                    </a:cubicBezTo>
                    <a:cubicBezTo>
                      <a:pt x="55" y="97"/>
                      <a:pt x="58" y="99"/>
                      <a:pt x="61" y="102"/>
                    </a:cubicBezTo>
                    <a:cubicBezTo>
                      <a:pt x="63" y="105"/>
                      <a:pt x="66" y="107"/>
                      <a:pt x="69" y="110"/>
                    </a:cubicBezTo>
                    <a:cubicBezTo>
                      <a:pt x="69" y="112"/>
                      <a:pt x="70" y="114"/>
                      <a:pt x="70" y="116"/>
                    </a:cubicBezTo>
                    <a:cubicBezTo>
                      <a:pt x="71" y="119"/>
                      <a:pt x="70" y="122"/>
                      <a:pt x="70" y="124"/>
                    </a:cubicBezTo>
                    <a:cubicBezTo>
                      <a:pt x="69" y="129"/>
                      <a:pt x="65" y="132"/>
                      <a:pt x="61" y="135"/>
                    </a:cubicBezTo>
                    <a:cubicBezTo>
                      <a:pt x="58" y="137"/>
                      <a:pt x="53" y="139"/>
                      <a:pt x="48" y="140"/>
                    </a:cubicBezTo>
                    <a:cubicBezTo>
                      <a:pt x="42" y="142"/>
                      <a:pt x="35" y="143"/>
                      <a:pt x="29" y="144"/>
                    </a:cubicBezTo>
                    <a:cubicBezTo>
                      <a:pt x="30" y="144"/>
                      <a:pt x="30" y="144"/>
                      <a:pt x="30" y="144"/>
                    </a:cubicBezTo>
                    <a:cubicBezTo>
                      <a:pt x="24" y="145"/>
                      <a:pt x="17" y="146"/>
                      <a:pt x="11" y="147"/>
                    </a:cubicBezTo>
                    <a:cubicBezTo>
                      <a:pt x="10" y="147"/>
                      <a:pt x="10" y="147"/>
                      <a:pt x="10" y="147"/>
                    </a:cubicBezTo>
                    <a:cubicBezTo>
                      <a:pt x="5" y="147"/>
                      <a:pt x="1" y="143"/>
                      <a:pt x="0" y="13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7"/>
              <p:cNvSpPr/>
              <p:nvPr/>
            </p:nvSpPr>
            <p:spPr>
              <a:xfrm>
                <a:off x="3543120" y="4102200"/>
                <a:ext cx="45360" cy="58680"/>
              </a:xfrm>
              <a:custGeom>
                <a:rect b="b" l="l" r="r" t="t"/>
                <a:pathLst>
                  <a:path extrusionOk="0" h="163" w="126">
                    <a:moveTo>
                      <a:pt x="20" y="140"/>
                    </a:moveTo>
                    <a:cubicBezTo>
                      <a:pt x="20" y="138"/>
                      <a:pt x="21" y="137"/>
                      <a:pt x="23" y="137"/>
                    </a:cubicBezTo>
                    <a:cubicBezTo>
                      <a:pt x="26" y="133"/>
                      <a:pt x="29" y="129"/>
                      <a:pt x="32" y="125"/>
                    </a:cubicBezTo>
                    <a:cubicBezTo>
                      <a:pt x="31" y="126"/>
                      <a:pt x="31" y="126"/>
                      <a:pt x="31" y="126"/>
                    </a:cubicBezTo>
                    <a:cubicBezTo>
                      <a:pt x="30" y="126"/>
                      <a:pt x="28" y="127"/>
                      <a:pt x="27" y="127"/>
                    </a:cubicBezTo>
                    <a:cubicBezTo>
                      <a:pt x="27" y="128"/>
                      <a:pt x="26" y="129"/>
                      <a:pt x="26" y="129"/>
                    </a:cubicBezTo>
                    <a:cubicBezTo>
                      <a:pt x="25" y="129"/>
                      <a:pt x="24" y="130"/>
                      <a:pt x="24" y="130"/>
                    </a:cubicBezTo>
                    <a:cubicBezTo>
                      <a:pt x="23" y="131"/>
                      <a:pt x="23" y="131"/>
                      <a:pt x="23" y="131"/>
                    </a:cubicBezTo>
                    <a:cubicBezTo>
                      <a:pt x="23" y="132"/>
                      <a:pt x="22" y="133"/>
                      <a:pt x="21" y="134"/>
                    </a:cubicBezTo>
                    <a:cubicBezTo>
                      <a:pt x="21" y="135"/>
                      <a:pt x="21" y="136"/>
                      <a:pt x="20" y="137"/>
                    </a:cubicBezTo>
                    <a:lnTo>
                      <a:pt x="20" y="138"/>
                    </a:lnTo>
                    <a:cubicBezTo>
                      <a:pt x="20" y="139"/>
                      <a:pt x="20" y="139"/>
                      <a:pt x="20" y="140"/>
                    </a:cubicBezTo>
                    <a:moveTo>
                      <a:pt x="10" y="161"/>
                    </a:moveTo>
                    <a:cubicBezTo>
                      <a:pt x="6" y="159"/>
                      <a:pt x="2" y="155"/>
                      <a:pt x="1" y="150"/>
                    </a:cubicBezTo>
                    <a:cubicBezTo>
                      <a:pt x="0" y="144"/>
                      <a:pt x="0" y="138"/>
                      <a:pt x="2" y="133"/>
                    </a:cubicBezTo>
                    <a:cubicBezTo>
                      <a:pt x="4" y="127"/>
                      <a:pt x="7" y="122"/>
                      <a:pt x="10" y="117"/>
                    </a:cubicBezTo>
                    <a:cubicBezTo>
                      <a:pt x="15" y="113"/>
                      <a:pt x="21" y="110"/>
                      <a:pt x="27" y="108"/>
                    </a:cubicBezTo>
                    <a:cubicBezTo>
                      <a:pt x="33" y="106"/>
                      <a:pt x="38" y="105"/>
                      <a:pt x="45" y="105"/>
                    </a:cubicBezTo>
                    <a:cubicBezTo>
                      <a:pt x="45" y="105"/>
                      <a:pt x="46" y="105"/>
                      <a:pt x="47" y="105"/>
                    </a:cubicBezTo>
                    <a:cubicBezTo>
                      <a:pt x="47" y="104"/>
                      <a:pt x="47" y="103"/>
                      <a:pt x="47" y="103"/>
                    </a:cubicBezTo>
                    <a:cubicBezTo>
                      <a:pt x="50" y="99"/>
                      <a:pt x="52" y="94"/>
                      <a:pt x="55" y="89"/>
                    </a:cubicBezTo>
                    <a:cubicBezTo>
                      <a:pt x="58" y="85"/>
                      <a:pt x="60" y="80"/>
                      <a:pt x="62" y="75"/>
                    </a:cubicBezTo>
                    <a:cubicBezTo>
                      <a:pt x="63" y="72"/>
                      <a:pt x="65" y="70"/>
                      <a:pt x="66" y="67"/>
                    </a:cubicBezTo>
                    <a:cubicBezTo>
                      <a:pt x="66" y="66"/>
                      <a:pt x="66" y="66"/>
                      <a:pt x="66" y="65"/>
                    </a:cubicBezTo>
                    <a:cubicBezTo>
                      <a:pt x="65" y="65"/>
                      <a:pt x="64" y="66"/>
                      <a:pt x="63" y="65"/>
                    </a:cubicBezTo>
                    <a:cubicBezTo>
                      <a:pt x="58" y="64"/>
                      <a:pt x="54" y="60"/>
                      <a:pt x="54" y="55"/>
                    </a:cubicBezTo>
                    <a:cubicBezTo>
                      <a:pt x="54" y="49"/>
                      <a:pt x="56" y="43"/>
                      <a:pt x="59" y="38"/>
                    </a:cubicBezTo>
                    <a:cubicBezTo>
                      <a:pt x="59" y="35"/>
                      <a:pt x="60" y="33"/>
                      <a:pt x="61" y="31"/>
                    </a:cubicBezTo>
                    <a:cubicBezTo>
                      <a:pt x="63" y="27"/>
                      <a:pt x="65" y="22"/>
                      <a:pt x="67" y="17"/>
                    </a:cubicBezTo>
                    <a:cubicBezTo>
                      <a:pt x="69" y="14"/>
                      <a:pt x="71" y="10"/>
                      <a:pt x="74" y="7"/>
                    </a:cubicBezTo>
                    <a:cubicBezTo>
                      <a:pt x="76" y="4"/>
                      <a:pt x="77" y="3"/>
                      <a:pt x="79" y="2"/>
                    </a:cubicBezTo>
                    <a:cubicBezTo>
                      <a:pt x="81" y="0"/>
                      <a:pt x="84" y="0"/>
                      <a:pt x="87" y="0"/>
                    </a:cubicBezTo>
                    <a:cubicBezTo>
                      <a:pt x="91" y="2"/>
                      <a:pt x="95" y="5"/>
                      <a:pt x="96" y="10"/>
                    </a:cubicBezTo>
                    <a:cubicBezTo>
                      <a:pt x="98" y="16"/>
                      <a:pt x="97" y="22"/>
                      <a:pt x="95" y="29"/>
                    </a:cubicBezTo>
                    <a:cubicBezTo>
                      <a:pt x="94" y="35"/>
                      <a:pt x="93" y="41"/>
                      <a:pt x="91" y="48"/>
                    </a:cubicBezTo>
                    <a:cubicBezTo>
                      <a:pt x="90" y="54"/>
                      <a:pt x="87" y="60"/>
                      <a:pt x="85" y="66"/>
                    </a:cubicBezTo>
                    <a:cubicBezTo>
                      <a:pt x="83" y="71"/>
                      <a:pt x="80" y="76"/>
                      <a:pt x="79" y="81"/>
                    </a:cubicBezTo>
                    <a:cubicBezTo>
                      <a:pt x="76" y="86"/>
                      <a:pt x="74" y="91"/>
                      <a:pt x="72" y="95"/>
                    </a:cubicBezTo>
                    <a:cubicBezTo>
                      <a:pt x="70" y="99"/>
                      <a:pt x="67" y="103"/>
                      <a:pt x="66" y="106"/>
                    </a:cubicBezTo>
                    <a:cubicBezTo>
                      <a:pt x="76" y="109"/>
                      <a:pt x="85" y="113"/>
                      <a:pt x="94" y="118"/>
                    </a:cubicBezTo>
                    <a:cubicBezTo>
                      <a:pt x="101" y="122"/>
                      <a:pt x="107" y="126"/>
                      <a:pt x="114" y="129"/>
                    </a:cubicBezTo>
                    <a:cubicBezTo>
                      <a:pt x="115" y="130"/>
                      <a:pt x="117" y="131"/>
                      <a:pt x="118" y="131"/>
                    </a:cubicBezTo>
                    <a:cubicBezTo>
                      <a:pt x="123" y="133"/>
                      <a:pt x="125" y="139"/>
                      <a:pt x="123" y="144"/>
                    </a:cubicBezTo>
                    <a:cubicBezTo>
                      <a:pt x="121" y="148"/>
                      <a:pt x="115" y="151"/>
                      <a:pt x="111" y="148"/>
                    </a:cubicBezTo>
                    <a:cubicBezTo>
                      <a:pt x="101" y="144"/>
                      <a:pt x="93" y="138"/>
                      <a:pt x="84" y="133"/>
                    </a:cubicBezTo>
                    <a:cubicBezTo>
                      <a:pt x="79" y="131"/>
                      <a:pt x="73" y="128"/>
                      <a:pt x="68" y="126"/>
                    </a:cubicBezTo>
                    <a:cubicBezTo>
                      <a:pt x="69" y="126"/>
                      <a:pt x="69" y="126"/>
                      <a:pt x="69" y="126"/>
                    </a:cubicBezTo>
                    <a:lnTo>
                      <a:pt x="68" y="126"/>
                    </a:lnTo>
                    <a:lnTo>
                      <a:pt x="67" y="126"/>
                    </a:lnTo>
                    <a:lnTo>
                      <a:pt x="68" y="126"/>
                    </a:lnTo>
                    <a:cubicBezTo>
                      <a:pt x="65" y="125"/>
                      <a:pt x="63" y="124"/>
                      <a:pt x="60" y="123"/>
                    </a:cubicBezTo>
                    <a:cubicBezTo>
                      <a:pt x="58" y="123"/>
                      <a:pt x="57" y="123"/>
                      <a:pt x="56" y="123"/>
                    </a:cubicBezTo>
                    <a:cubicBezTo>
                      <a:pt x="55" y="123"/>
                      <a:pt x="55" y="123"/>
                      <a:pt x="55" y="123"/>
                    </a:cubicBezTo>
                    <a:cubicBezTo>
                      <a:pt x="50" y="131"/>
                      <a:pt x="44" y="138"/>
                      <a:pt x="38" y="146"/>
                    </a:cubicBezTo>
                    <a:cubicBezTo>
                      <a:pt x="35" y="151"/>
                      <a:pt x="30" y="155"/>
                      <a:pt x="26" y="159"/>
                    </a:cubicBezTo>
                    <a:cubicBezTo>
                      <a:pt x="23" y="161"/>
                      <a:pt x="19" y="162"/>
                      <a:pt x="15" y="162"/>
                    </a:cubicBezTo>
                    <a:cubicBezTo>
                      <a:pt x="13" y="162"/>
                      <a:pt x="12" y="162"/>
                      <a:pt x="10" y="16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7"/>
              <p:cNvSpPr/>
              <p:nvPr/>
            </p:nvSpPr>
            <p:spPr>
              <a:xfrm>
                <a:off x="3600720" y="4115880"/>
                <a:ext cx="15480" cy="27720"/>
              </a:xfrm>
              <a:custGeom>
                <a:rect b="b" l="l" r="r" t="t"/>
                <a:pathLst>
                  <a:path extrusionOk="0" h="77" w="43">
                    <a:moveTo>
                      <a:pt x="22" y="70"/>
                    </a:moveTo>
                    <a:cubicBezTo>
                      <a:pt x="18" y="59"/>
                      <a:pt x="14" y="49"/>
                      <a:pt x="9" y="39"/>
                    </a:cubicBezTo>
                    <a:cubicBezTo>
                      <a:pt x="5" y="31"/>
                      <a:pt x="2" y="23"/>
                      <a:pt x="1" y="15"/>
                    </a:cubicBezTo>
                    <a:cubicBezTo>
                      <a:pt x="0" y="12"/>
                      <a:pt x="0" y="10"/>
                      <a:pt x="1" y="8"/>
                    </a:cubicBezTo>
                    <a:cubicBezTo>
                      <a:pt x="1" y="5"/>
                      <a:pt x="3" y="3"/>
                      <a:pt x="5" y="1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5" y="0"/>
                      <a:pt x="16" y="1"/>
                      <a:pt x="17" y="1"/>
                    </a:cubicBezTo>
                    <a:cubicBezTo>
                      <a:pt x="22" y="3"/>
                      <a:pt x="25" y="8"/>
                      <a:pt x="23" y="13"/>
                    </a:cubicBezTo>
                    <a:cubicBezTo>
                      <a:pt x="23" y="15"/>
                      <a:pt x="22" y="16"/>
                      <a:pt x="21" y="17"/>
                    </a:cubicBezTo>
                    <a:cubicBezTo>
                      <a:pt x="23" y="25"/>
                      <a:pt x="27" y="33"/>
                      <a:pt x="30" y="41"/>
                    </a:cubicBezTo>
                    <a:cubicBezTo>
                      <a:pt x="33" y="48"/>
                      <a:pt x="37" y="56"/>
                      <a:pt x="40" y="63"/>
                    </a:cubicBezTo>
                    <a:cubicBezTo>
                      <a:pt x="42" y="68"/>
                      <a:pt x="39" y="74"/>
                      <a:pt x="35" y="75"/>
                    </a:cubicBezTo>
                    <a:cubicBezTo>
                      <a:pt x="33" y="76"/>
                      <a:pt x="32" y="76"/>
                      <a:pt x="32" y="76"/>
                    </a:cubicBezTo>
                    <a:cubicBezTo>
                      <a:pt x="28" y="76"/>
                      <a:pt x="24" y="74"/>
                      <a:pt x="22" y="7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7"/>
              <p:cNvSpPr/>
              <p:nvPr/>
            </p:nvSpPr>
            <p:spPr>
              <a:xfrm>
                <a:off x="3592800" y="4117320"/>
                <a:ext cx="38520" cy="38520"/>
              </a:xfrm>
              <a:custGeom>
                <a:rect b="b" l="l" r="r" t="t"/>
                <a:pathLst>
                  <a:path extrusionOk="0" h="107" w="107">
                    <a:moveTo>
                      <a:pt x="5" y="103"/>
                    </a:moveTo>
                    <a:cubicBezTo>
                      <a:pt x="1" y="100"/>
                      <a:pt x="0" y="94"/>
                      <a:pt x="3" y="90"/>
                    </a:cubicBezTo>
                    <a:cubicBezTo>
                      <a:pt x="15" y="77"/>
                      <a:pt x="26" y="63"/>
                      <a:pt x="38" y="49"/>
                    </a:cubicBezTo>
                    <a:cubicBezTo>
                      <a:pt x="44" y="42"/>
                      <a:pt x="50" y="35"/>
                      <a:pt x="57" y="28"/>
                    </a:cubicBezTo>
                    <a:cubicBezTo>
                      <a:pt x="63" y="20"/>
                      <a:pt x="71" y="12"/>
                      <a:pt x="79" y="6"/>
                    </a:cubicBezTo>
                    <a:cubicBezTo>
                      <a:pt x="83" y="3"/>
                      <a:pt x="88" y="0"/>
                      <a:pt x="93" y="0"/>
                    </a:cubicBezTo>
                    <a:cubicBezTo>
                      <a:pt x="97" y="0"/>
                      <a:pt x="100" y="2"/>
                      <a:pt x="103" y="5"/>
                    </a:cubicBezTo>
                    <a:cubicBezTo>
                      <a:pt x="106" y="8"/>
                      <a:pt x="106" y="15"/>
                      <a:pt x="103" y="18"/>
                    </a:cubicBezTo>
                    <a:cubicBezTo>
                      <a:pt x="99" y="21"/>
                      <a:pt x="95" y="21"/>
                      <a:pt x="92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89" y="22"/>
                      <a:pt x="87" y="23"/>
                    </a:cubicBezTo>
                    <a:cubicBezTo>
                      <a:pt x="83" y="27"/>
                      <a:pt x="79" y="31"/>
                      <a:pt x="75" y="35"/>
                    </a:cubicBezTo>
                    <a:cubicBezTo>
                      <a:pt x="75" y="35"/>
                      <a:pt x="75" y="34"/>
                      <a:pt x="76" y="34"/>
                    </a:cubicBezTo>
                    <a:cubicBezTo>
                      <a:pt x="65" y="45"/>
                      <a:pt x="55" y="57"/>
                      <a:pt x="45" y="68"/>
                    </a:cubicBezTo>
                    <a:cubicBezTo>
                      <a:pt x="36" y="80"/>
                      <a:pt x="27" y="91"/>
                      <a:pt x="17" y="102"/>
                    </a:cubicBezTo>
                    <a:cubicBezTo>
                      <a:pt x="16" y="105"/>
                      <a:pt x="13" y="106"/>
                      <a:pt x="10" y="106"/>
                    </a:cubicBezTo>
                    <a:cubicBezTo>
                      <a:pt x="8" y="106"/>
                      <a:pt x="6" y="105"/>
                      <a:pt x="5" y="10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7"/>
              <p:cNvSpPr/>
              <p:nvPr/>
            </p:nvSpPr>
            <p:spPr>
              <a:xfrm>
                <a:off x="3634560" y="4098240"/>
                <a:ext cx="55080" cy="34560"/>
              </a:xfrm>
              <a:custGeom>
                <a:rect b="b" l="l" r="r" t="t"/>
                <a:pathLst>
                  <a:path extrusionOk="0" h="96" w="153">
                    <a:moveTo>
                      <a:pt x="24" y="20"/>
                    </a:moveTo>
                    <a:lnTo>
                      <a:pt x="23" y="20"/>
                    </a:lnTo>
                    <a:lnTo>
                      <a:pt x="22" y="20"/>
                    </a:lnTo>
                    <a:cubicBezTo>
                      <a:pt x="22" y="20"/>
                      <a:pt x="23" y="20"/>
                      <a:pt x="24" y="20"/>
                    </a:cubicBezTo>
                    <a:moveTo>
                      <a:pt x="31" y="94"/>
                    </a:moveTo>
                    <a:cubicBezTo>
                      <a:pt x="30" y="94"/>
                      <a:pt x="30" y="94"/>
                      <a:pt x="29" y="93"/>
                    </a:cubicBezTo>
                    <a:cubicBezTo>
                      <a:pt x="27" y="92"/>
                      <a:pt x="27" y="92"/>
                      <a:pt x="26" y="91"/>
                    </a:cubicBezTo>
                    <a:cubicBezTo>
                      <a:pt x="24" y="89"/>
                      <a:pt x="22" y="87"/>
                      <a:pt x="22" y="85"/>
                    </a:cubicBezTo>
                    <a:cubicBezTo>
                      <a:pt x="20" y="81"/>
                      <a:pt x="22" y="77"/>
                      <a:pt x="23" y="72"/>
                    </a:cubicBezTo>
                    <a:cubicBezTo>
                      <a:pt x="25" y="64"/>
                      <a:pt x="26" y="56"/>
                      <a:pt x="26" y="48"/>
                    </a:cubicBezTo>
                    <a:cubicBezTo>
                      <a:pt x="27" y="45"/>
                      <a:pt x="27" y="42"/>
                      <a:pt x="27" y="39"/>
                    </a:cubicBezTo>
                    <a:cubicBezTo>
                      <a:pt x="25" y="40"/>
                      <a:pt x="23" y="39"/>
                      <a:pt x="20" y="39"/>
                    </a:cubicBezTo>
                    <a:lnTo>
                      <a:pt x="19" y="38"/>
                    </a:lnTo>
                    <a:cubicBezTo>
                      <a:pt x="15" y="38"/>
                      <a:pt x="11" y="37"/>
                      <a:pt x="7" y="35"/>
                    </a:cubicBezTo>
                    <a:cubicBezTo>
                      <a:pt x="0" y="29"/>
                      <a:pt x="0" y="21"/>
                      <a:pt x="2" y="14"/>
                    </a:cubicBezTo>
                    <a:cubicBezTo>
                      <a:pt x="4" y="10"/>
                      <a:pt x="6" y="7"/>
                      <a:pt x="9" y="4"/>
                    </a:cubicBezTo>
                    <a:cubicBezTo>
                      <a:pt x="13" y="2"/>
                      <a:pt x="17" y="1"/>
                      <a:pt x="21" y="0"/>
                    </a:cubicBezTo>
                    <a:cubicBezTo>
                      <a:pt x="29" y="0"/>
                      <a:pt x="37" y="4"/>
                      <a:pt x="41" y="11"/>
                    </a:cubicBezTo>
                    <a:cubicBezTo>
                      <a:pt x="46" y="20"/>
                      <a:pt x="46" y="29"/>
                      <a:pt x="46" y="39"/>
                    </a:cubicBezTo>
                    <a:cubicBezTo>
                      <a:pt x="46" y="45"/>
                      <a:pt x="45" y="52"/>
                      <a:pt x="44" y="58"/>
                    </a:cubicBezTo>
                    <a:cubicBezTo>
                      <a:pt x="44" y="61"/>
                      <a:pt x="43" y="64"/>
                      <a:pt x="43" y="68"/>
                    </a:cubicBezTo>
                    <a:cubicBezTo>
                      <a:pt x="42" y="70"/>
                      <a:pt x="42" y="73"/>
                      <a:pt x="41" y="75"/>
                    </a:cubicBezTo>
                    <a:cubicBezTo>
                      <a:pt x="44" y="74"/>
                      <a:pt x="47" y="74"/>
                      <a:pt x="49" y="73"/>
                    </a:cubicBezTo>
                    <a:cubicBezTo>
                      <a:pt x="60" y="70"/>
                      <a:pt x="70" y="65"/>
                      <a:pt x="81" y="61"/>
                    </a:cubicBezTo>
                    <a:cubicBezTo>
                      <a:pt x="86" y="59"/>
                      <a:pt x="92" y="56"/>
                      <a:pt x="98" y="53"/>
                    </a:cubicBezTo>
                    <a:cubicBezTo>
                      <a:pt x="112" y="47"/>
                      <a:pt x="126" y="42"/>
                      <a:pt x="140" y="36"/>
                    </a:cubicBezTo>
                    <a:cubicBezTo>
                      <a:pt x="144" y="34"/>
                      <a:pt x="149" y="36"/>
                      <a:pt x="150" y="40"/>
                    </a:cubicBezTo>
                    <a:cubicBezTo>
                      <a:pt x="152" y="45"/>
                      <a:pt x="150" y="49"/>
                      <a:pt x="146" y="51"/>
                    </a:cubicBezTo>
                    <a:cubicBezTo>
                      <a:pt x="129" y="59"/>
                      <a:pt x="113" y="66"/>
                      <a:pt x="97" y="73"/>
                    </a:cubicBezTo>
                    <a:cubicBezTo>
                      <a:pt x="86" y="78"/>
                      <a:pt x="74" y="83"/>
                      <a:pt x="63" y="88"/>
                    </a:cubicBezTo>
                    <a:cubicBezTo>
                      <a:pt x="58" y="89"/>
                      <a:pt x="53" y="92"/>
                      <a:pt x="47" y="93"/>
                    </a:cubicBezTo>
                    <a:cubicBezTo>
                      <a:pt x="44" y="94"/>
                      <a:pt x="41" y="94"/>
                      <a:pt x="39" y="94"/>
                    </a:cubicBezTo>
                    <a:cubicBezTo>
                      <a:pt x="38" y="95"/>
                      <a:pt x="37" y="95"/>
                      <a:pt x="36" y="95"/>
                    </a:cubicBezTo>
                    <a:cubicBezTo>
                      <a:pt x="34" y="95"/>
                      <a:pt x="33" y="94"/>
                      <a:pt x="31" y="9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7"/>
              <p:cNvSpPr/>
              <p:nvPr/>
            </p:nvSpPr>
            <p:spPr>
              <a:xfrm>
                <a:off x="3516480" y="4921560"/>
                <a:ext cx="59040" cy="110160"/>
              </a:xfrm>
              <a:custGeom>
                <a:rect b="b" l="l" r="r" t="t"/>
                <a:pathLst>
                  <a:path extrusionOk="0" h="306" w="164">
                    <a:moveTo>
                      <a:pt x="28" y="304"/>
                    </a:moveTo>
                    <a:cubicBezTo>
                      <a:pt x="24" y="302"/>
                      <a:pt x="20" y="300"/>
                      <a:pt x="17" y="298"/>
                    </a:cubicBezTo>
                    <a:cubicBezTo>
                      <a:pt x="5" y="285"/>
                      <a:pt x="0" y="266"/>
                      <a:pt x="0" y="248"/>
                    </a:cubicBezTo>
                    <a:cubicBezTo>
                      <a:pt x="0" y="240"/>
                      <a:pt x="2" y="231"/>
                      <a:pt x="6" y="222"/>
                    </a:cubicBezTo>
                    <a:cubicBezTo>
                      <a:pt x="10" y="214"/>
                      <a:pt x="15" y="206"/>
                      <a:pt x="20" y="199"/>
                    </a:cubicBezTo>
                    <a:cubicBezTo>
                      <a:pt x="26" y="191"/>
                      <a:pt x="33" y="184"/>
                      <a:pt x="39" y="177"/>
                    </a:cubicBezTo>
                    <a:cubicBezTo>
                      <a:pt x="42" y="174"/>
                      <a:pt x="47" y="173"/>
                      <a:pt x="51" y="176"/>
                    </a:cubicBezTo>
                    <a:cubicBezTo>
                      <a:pt x="54" y="179"/>
                      <a:pt x="55" y="184"/>
                      <a:pt x="52" y="188"/>
                    </a:cubicBezTo>
                    <a:cubicBezTo>
                      <a:pt x="45" y="195"/>
                      <a:pt x="39" y="203"/>
                      <a:pt x="33" y="210"/>
                    </a:cubicBezTo>
                    <a:cubicBezTo>
                      <a:pt x="31" y="214"/>
                      <a:pt x="28" y="218"/>
                      <a:pt x="26" y="222"/>
                    </a:cubicBezTo>
                    <a:cubicBezTo>
                      <a:pt x="24" y="225"/>
                      <a:pt x="23" y="228"/>
                      <a:pt x="22" y="231"/>
                    </a:cubicBezTo>
                    <a:cubicBezTo>
                      <a:pt x="21" y="234"/>
                      <a:pt x="20" y="237"/>
                      <a:pt x="19" y="240"/>
                    </a:cubicBezTo>
                    <a:cubicBezTo>
                      <a:pt x="19" y="242"/>
                      <a:pt x="18" y="244"/>
                      <a:pt x="18" y="246"/>
                    </a:cubicBezTo>
                    <a:cubicBezTo>
                      <a:pt x="18" y="248"/>
                      <a:pt x="18" y="250"/>
                      <a:pt x="18" y="252"/>
                    </a:cubicBezTo>
                    <a:cubicBezTo>
                      <a:pt x="18" y="255"/>
                      <a:pt x="18" y="257"/>
                      <a:pt x="19" y="260"/>
                    </a:cubicBezTo>
                    <a:cubicBezTo>
                      <a:pt x="19" y="263"/>
                      <a:pt x="20" y="265"/>
                      <a:pt x="20" y="267"/>
                    </a:cubicBezTo>
                    <a:cubicBezTo>
                      <a:pt x="21" y="269"/>
                      <a:pt x="21" y="272"/>
                      <a:pt x="23" y="273"/>
                    </a:cubicBezTo>
                    <a:cubicBezTo>
                      <a:pt x="23" y="274"/>
                      <a:pt x="24" y="276"/>
                      <a:pt x="25" y="278"/>
                    </a:cubicBezTo>
                    <a:cubicBezTo>
                      <a:pt x="26" y="279"/>
                      <a:pt x="27" y="280"/>
                      <a:pt x="27" y="281"/>
                    </a:cubicBezTo>
                    <a:cubicBezTo>
                      <a:pt x="28" y="282"/>
                      <a:pt x="29" y="283"/>
                      <a:pt x="30" y="284"/>
                    </a:cubicBezTo>
                    <a:cubicBezTo>
                      <a:pt x="30" y="284"/>
                      <a:pt x="31" y="285"/>
                      <a:pt x="32" y="286"/>
                    </a:cubicBezTo>
                    <a:lnTo>
                      <a:pt x="33" y="286"/>
                    </a:lnTo>
                    <a:cubicBezTo>
                      <a:pt x="33" y="287"/>
                      <a:pt x="34" y="287"/>
                      <a:pt x="34" y="287"/>
                    </a:cubicBezTo>
                    <a:lnTo>
                      <a:pt x="35" y="287"/>
                    </a:lnTo>
                    <a:lnTo>
                      <a:pt x="36" y="287"/>
                    </a:lnTo>
                    <a:lnTo>
                      <a:pt x="37" y="287"/>
                    </a:lnTo>
                    <a:cubicBezTo>
                      <a:pt x="38" y="287"/>
                      <a:pt x="40" y="287"/>
                      <a:pt x="41" y="286"/>
                    </a:cubicBezTo>
                    <a:cubicBezTo>
                      <a:pt x="41" y="286"/>
                      <a:pt x="42" y="286"/>
                      <a:pt x="43" y="286"/>
                    </a:cubicBezTo>
                    <a:cubicBezTo>
                      <a:pt x="44" y="285"/>
                      <a:pt x="45" y="284"/>
                      <a:pt x="45" y="284"/>
                    </a:cubicBezTo>
                    <a:cubicBezTo>
                      <a:pt x="46" y="284"/>
                      <a:pt x="47" y="284"/>
                      <a:pt x="47" y="283"/>
                    </a:cubicBezTo>
                    <a:cubicBezTo>
                      <a:pt x="47" y="283"/>
                      <a:pt x="48" y="283"/>
                      <a:pt x="48" y="282"/>
                    </a:cubicBezTo>
                    <a:cubicBezTo>
                      <a:pt x="49" y="280"/>
                      <a:pt x="51" y="279"/>
                      <a:pt x="53" y="276"/>
                    </a:cubicBezTo>
                    <a:lnTo>
                      <a:pt x="52" y="277"/>
                    </a:lnTo>
                    <a:cubicBezTo>
                      <a:pt x="53" y="277"/>
                      <a:pt x="53" y="276"/>
                      <a:pt x="53" y="276"/>
                    </a:cubicBezTo>
                    <a:cubicBezTo>
                      <a:pt x="56" y="272"/>
                      <a:pt x="58" y="268"/>
                      <a:pt x="60" y="264"/>
                    </a:cubicBezTo>
                    <a:cubicBezTo>
                      <a:pt x="64" y="258"/>
                      <a:pt x="66" y="252"/>
                      <a:pt x="69" y="246"/>
                    </a:cubicBezTo>
                    <a:lnTo>
                      <a:pt x="69" y="247"/>
                    </a:lnTo>
                    <a:cubicBezTo>
                      <a:pt x="70" y="242"/>
                      <a:pt x="72" y="238"/>
                      <a:pt x="74" y="234"/>
                    </a:cubicBezTo>
                    <a:cubicBezTo>
                      <a:pt x="75" y="229"/>
                      <a:pt x="77" y="224"/>
                      <a:pt x="78" y="220"/>
                    </a:cubicBezTo>
                    <a:cubicBezTo>
                      <a:pt x="81" y="210"/>
                      <a:pt x="83" y="201"/>
                      <a:pt x="86" y="192"/>
                    </a:cubicBezTo>
                    <a:cubicBezTo>
                      <a:pt x="92" y="173"/>
                      <a:pt x="97" y="154"/>
                      <a:pt x="103" y="135"/>
                    </a:cubicBezTo>
                    <a:cubicBezTo>
                      <a:pt x="108" y="117"/>
                      <a:pt x="114" y="99"/>
                      <a:pt x="120" y="81"/>
                    </a:cubicBezTo>
                    <a:cubicBezTo>
                      <a:pt x="121" y="78"/>
                      <a:pt x="122" y="76"/>
                      <a:pt x="123" y="73"/>
                    </a:cubicBezTo>
                    <a:cubicBezTo>
                      <a:pt x="121" y="75"/>
                      <a:pt x="120" y="76"/>
                      <a:pt x="119" y="78"/>
                    </a:cubicBezTo>
                    <a:cubicBezTo>
                      <a:pt x="116" y="80"/>
                      <a:pt x="115" y="82"/>
                      <a:pt x="113" y="84"/>
                    </a:cubicBezTo>
                    <a:cubicBezTo>
                      <a:pt x="109" y="89"/>
                      <a:pt x="105" y="93"/>
                      <a:pt x="101" y="97"/>
                    </a:cubicBezTo>
                    <a:cubicBezTo>
                      <a:pt x="96" y="101"/>
                      <a:pt x="91" y="106"/>
                      <a:pt x="86" y="110"/>
                    </a:cubicBezTo>
                    <a:cubicBezTo>
                      <a:pt x="76" y="117"/>
                      <a:pt x="65" y="124"/>
                      <a:pt x="53" y="122"/>
                    </a:cubicBezTo>
                    <a:cubicBezTo>
                      <a:pt x="48" y="121"/>
                      <a:pt x="44" y="117"/>
                      <a:pt x="41" y="112"/>
                    </a:cubicBezTo>
                    <a:cubicBezTo>
                      <a:pt x="38" y="107"/>
                      <a:pt x="37" y="101"/>
                      <a:pt x="38" y="96"/>
                    </a:cubicBezTo>
                    <a:cubicBezTo>
                      <a:pt x="38" y="80"/>
                      <a:pt x="41" y="66"/>
                      <a:pt x="43" y="51"/>
                    </a:cubicBezTo>
                    <a:cubicBezTo>
                      <a:pt x="44" y="43"/>
                      <a:pt x="47" y="36"/>
                      <a:pt x="48" y="29"/>
                    </a:cubicBezTo>
                    <a:cubicBezTo>
                      <a:pt x="50" y="22"/>
                      <a:pt x="52" y="16"/>
                      <a:pt x="53" y="9"/>
                    </a:cubicBezTo>
                    <a:lnTo>
                      <a:pt x="53" y="8"/>
                    </a:lnTo>
                    <a:cubicBezTo>
                      <a:pt x="55" y="2"/>
                      <a:pt x="60" y="0"/>
                      <a:pt x="66" y="1"/>
                    </a:cubicBezTo>
                    <a:cubicBezTo>
                      <a:pt x="70" y="3"/>
                      <a:pt x="74" y="8"/>
                      <a:pt x="72" y="13"/>
                    </a:cubicBezTo>
                    <a:lnTo>
                      <a:pt x="72" y="14"/>
                    </a:lnTo>
                    <a:cubicBezTo>
                      <a:pt x="72" y="13"/>
                      <a:pt x="72" y="13"/>
                      <a:pt x="72" y="13"/>
                    </a:cubicBezTo>
                    <a:cubicBezTo>
                      <a:pt x="72" y="14"/>
                      <a:pt x="72" y="15"/>
                      <a:pt x="72" y="15"/>
                    </a:cubicBezTo>
                    <a:cubicBezTo>
                      <a:pt x="69" y="23"/>
                      <a:pt x="66" y="32"/>
                      <a:pt x="63" y="41"/>
                    </a:cubicBezTo>
                    <a:cubicBezTo>
                      <a:pt x="63" y="41"/>
                      <a:pt x="63" y="40"/>
                      <a:pt x="64" y="40"/>
                    </a:cubicBezTo>
                    <a:cubicBezTo>
                      <a:pt x="63" y="40"/>
                      <a:pt x="63" y="41"/>
                      <a:pt x="63" y="41"/>
                    </a:cubicBezTo>
                    <a:cubicBezTo>
                      <a:pt x="63" y="45"/>
                      <a:pt x="62" y="49"/>
                      <a:pt x="61" y="52"/>
                    </a:cubicBezTo>
                    <a:cubicBezTo>
                      <a:pt x="60" y="57"/>
                      <a:pt x="59" y="61"/>
                      <a:pt x="59" y="64"/>
                    </a:cubicBezTo>
                    <a:cubicBezTo>
                      <a:pt x="58" y="71"/>
                      <a:pt x="56" y="78"/>
                      <a:pt x="56" y="85"/>
                    </a:cubicBezTo>
                    <a:cubicBezTo>
                      <a:pt x="56" y="89"/>
                      <a:pt x="55" y="93"/>
                      <a:pt x="56" y="97"/>
                    </a:cubicBezTo>
                    <a:cubicBezTo>
                      <a:pt x="56" y="99"/>
                      <a:pt x="56" y="100"/>
                      <a:pt x="56" y="101"/>
                    </a:cubicBezTo>
                    <a:lnTo>
                      <a:pt x="56" y="102"/>
                    </a:lnTo>
                    <a:lnTo>
                      <a:pt x="56" y="103"/>
                    </a:lnTo>
                    <a:lnTo>
                      <a:pt x="57" y="103"/>
                    </a:lnTo>
                    <a:lnTo>
                      <a:pt x="58" y="104"/>
                    </a:lnTo>
                    <a:lnTo>
                      <a:pt x="59" y="104"/>
                    </a:lnTo>
                    <a:cubicBezTo>
                      <a:pt x="59" y="104"/>
                      <a:pt x="60" y="103"/>
                      <a:pt x="62" y="103"/>
                    </a:cubicBezTo>
                    <a:cubicBezTo>
                      <a:pt x="63" y="103"/>
                      <a:pt x="64" y="102"/>
                      <a:pt x="65" y="102"/>
                    </a:cubicBezTo>
                    <a:cubicBezTo>
                      <a:pt x="66" y="101"/>
                      <a:pt x="67" y="100"/>
                      <a:pt x="69" y="99"/>
                    </a:cubicBezTo>
                    <a:cubicBezTo>
                      <a:pt x="73" y="97"/>
                      <a:pt x="76" y="95"/>
                      <a:pt x="79" y="92"/>
                    </a:cubicBezTo>
                    <a:cubicBezTo>
                      <a:pt x="87" y="86"/>
                      <a:pt x="94" y="79"/>
                      <a:pt x="101" y="72"/>
                    </a:cubicBezTo>
                    <a:cubicBezTo>
                      <a:pt x="100" y="73"/>
                      <a:pt x="100" y="73"/>
                      <a:pt x="100" y="73"/>
                    </a:cubicBezTo>
                    <a:cubicBezTo>
                      <a:pt x="103" y="69"/>
                      <a:pt x="106" y="66"/>
                      <a:pt x="109" y="62"/>
                    </a:cubicBezTo>
                    <a:cubicBezTo>
                      <a:pt x="111" y="61"/>
                      <a:pt x="112" y="59"/>
                      <a:pt x="113" y="58"/>
                    </a:cubicBezTo>
                    <a:cubicBezTo>
                      <a:pt x="115" y="55"/>
                      <a:pt x="116" y="54"/>
                      <a:pt x="118" y="51"/>
                    </a:cubicBezTo>
                    <a:cubicBezTo>
                      <a:pt x="122" y="45"/>
                      <a:pt x="127" y="39"/>
                      <a:pt x="131" y="33"/>
                    </a:cubicBezTo>
                    <a:cubicBezTo>
                      <a:pt x="133" y="30"/>
                      <a:pt x="134" y="27"/>
                      <a:pt x="136" y="25"/>
                    </a:cubicBezTo>
                    <a:cubicBezTo>
                      <a:pt x="137" y="22"/>
                      <a:pt x="139" y="20"/>
                      <a:pt x="140" y="19"/>
                    </a:cubicBezTo>
                    <a:cubicBezTo>
                      <a:pt x="140" y="18"/>
                      <a:pt x="141" y="16"/>
                      <a:pt x="142" y="15"/>
                    </a:cubicBezTo>
                    <a:cubicBezTo>
                      <a:pt x="143" y="13"/>
                      <a:pt x="145" y="11"/>
                      <a:pt x="147" y="9"/>
                    </a:cubicBezTo>
                    <a:cubicBezTo>
                      <a:pt x="150" y="7"/>
                      <a:pt x="154" y="6"/>
                      <a:pt x="158" y="8"/>
                    </a:cubicBezTo>
                    <a:cubicBezTo>
                      <a:pt x="161" y="11"/>
                      <a:pt x="163" y="15"/>
                      <a:pt x="162" y="19"/>
                    </a:cubicBezTo>
                    <a:cubicBezTo>
                      <a:pt x="160" y="26"/>
                      <a:pt x="157" y="32"/>
                      <a:pt x="154" y="39"/>
                    </a:cubicBezTo>
                    <a:cubicBezTo>
                      <a:pt x="151" y="45"/>
                      <a:pt x="148" y="52"/>
                      <a:pt x="146" y="59"/>
                    </a:cubicBezTo>
                    <a:lnTo>
                      <a:pt x="146" y="58"/>
                    </a:lnTo>
                    <a:cubicBezTo>
                      <a:pt x="143" y="66"/>
                      <a:pt x="140" y="75"/>
                      <a:pt x="137" y="84"/>
                    </a:cubicBezTo>
                    <a:cubicBezTo>
                      <a:pt x="134" y="93"/>
                      <a:pt x="130" y="102"/>
                      <a:pt x="127" y="111"/>
                    </a:cubicBezTo>
                    <a:cubicBezTo>
                      <a:pt x="122" y="129"/>
                      <a:pt x="116" y="147"/>
                      <a:pt x="111" y="166"/>
                    </a:cubicBezTo>
                    <a:cubicBezTo>
                      <a:pt x="105" y="185"/>
                      <a:pt x="100" y="205"/>
                      <a:pt x="94" y="224"/>
                    </a:cubicBezTo>
                    <a:cubicBezTo>
                      <a:pt x="93" y="228"/>
                      <a:pt x="91" y="233"/>
                      <a:pt x="90" y="238"/>
                    </a:cubicBezTo>
                    <a:cubicBezTo>
                      <a:pt x="88" y="242"/>
                      <a:pt x="87" y="247"/>
                      <a:pt x="85" y="251"/>
                    </a:cubicBezTo>
                    <a:cubicBezTo>
                      <a:pt x="84" y="256"/>
                      <a:pt x="81" y="260"/>
                      <a:pt x="80" y="265"/>
                    </a:cubicBezTo>
                    <a:cubicBezTo>
                      <a:pt x="77" y="270"/>
                      <a:pt x="74" y="274"/>
                      <a:pt x="72" y="280"/>
                    </a:cubicBezTo>
                    <a:cubicBezTo>
                      <a:pt x="69" y="285"/>
                      <a:pt x="65" y="290"/>
                      <a:pt x="60" y="295"/>
                    </a:cubicBezTo>
                    <a:cubicBezTo>
                      <a:pt x="55" y="301"/>
                      <a:pt x="48" y="304"/>
                      <a:pt x="40" y="305"/>
                    </a:cubicBezTo>
                    <a:cubicBezTo>
                      <a:pt x="38" y="305"/>
                      <a:pt x="37" y="305"/>
                      <a:pt x="36" y="305"/>
                    </a:cubicBezTo>
                    <a:cubicBezTo>
                      <a:pt x="33" y="305"/>
                      <a:pt x="31" y="305"/>
                      <a:pt x="28" y="3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7"/>
              <p:cNvSpPr/>
              <p:nvPr/>
            </p:nvSpPr>
            <p:spPr>
              <a:xfrm>
                <a:off x="3611520" y="4934880"/>
                <a:ext cx="23760" cy="8280"/>
              </a:xfrm>
              <a:custGeom>
                <a:rect b="b" l="l" r="r" t="t"/>
                <a:pathLst>
                  <a:path extrusionOk="0" h="23" w="66">
                    <a:moveTo>
                      <a:pt x="13" y="22"/>
                    </a:moveTo>
                    <a:cubicBezTo>
                      <a:pt x="11" y="22"/>
                      <a:pt x="10" y="22"/>
                      <a:pt x="8" y="21"/>
                    </a:cubicBezTo>
                    <a:cubicBezTo>
                      <a:pt x="3" y="21"/>
                      <a:pt x="0" y="17"/>
                      <a:pt x="0" y="12"/>
                    </a:cubicBezTo>
                    <a:cubicBezTo>
                      <a:pt x="0" y="7"/>
                      <a:pt x="5" y="2"/>
                      <a:pt x="10" y="3"/>
                    </a:cubicBezTo>
                    <a:cubicBezTo>
                      <a:pt x="11" y="3"/>
                      <a:pt x="13" y="3"/>
                      <a:pt x="14" y="3"/>
                    </a:cubicBezTo>
                    <a:cubicBezTo>
                      <a:pt x="28" y="2"/>
                      <a:pt x="41" y="1"/>
                      <a:pt x="54" y="0"/>
                    </a:cubicBezTo>
                    <a:cubicBezTo>
                      <a:pt x="59" y="0"/>
                      <a:pt x="63" y="3"/>
                      <a:pt x="64" y="8"/>
                    </a:cubicBezTo>
                    <a:cubicBezTo>
                      <a:pt x="65" y="13"/>
                      <a:pt x="61" y="18"/>
                      <a:pt x="56" y="18"/>
                    </a:cubicBezTo>
                    <a:cubicBezTo>
                      <a:pt x="48" y="19"/>
                      <a:pt x="39" y="20"/>
                      <a:pt x="31" y="20"/>
                    </a:cubicBezTo>
                    <a:cubicBezTo>
                      <a:pt x="27" y="20"/>
                      <a:pt x="23" y="21"/>
                      <a:pt x="19" y="21"/>
                    </a:cubicBezTo>
                    <a:cubicBezTo>
                      <a:pt x="18" y="22"/>
                      <a:pt x="16" y="22"/>
                      <a:pt x="14" y="22"/>
                    </a:cubicBezTo>
                    <a:lnTo>
                      <a:pt x="13" y="22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7"/>
              <p:cNvSpPr/>
              <p:nvPr/>
            </p:nvSpPr>
            <p:spPr>
              <a:xfrm>
                <a:off x="3599640" y="4946400"/>
                <a:ext cx="45000" cy="12960"/>
              </a:xfrm>
              <a:custGeom>
                <a:rect b="b" l="l" r="r" t="t"/>
                <a:pathLst>
                  <a:path extrusionOk="0" h="36" w="125">
                    <a:moveTo>
                      <a:pt x="8" y="35"/>
                    </a:moveTo>
                    <a:cubicBezTo>
                      <a:pt x="3" y="34"/>
                      <a:pt x="0" y="31"/>
                      <a:pt x="0" y="25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0" y="23"/>
                    </a:lnTo>
                    <a:cubicBezTo>
                      <a:pt x="1" y="17"/>
                      <a:pt x="7" y="15"/>
                      <a:pt x="12" y="16"/>
                    </a:cubicBezTo>
                    <a:lnTo>
                      <a:pt x="13" y="16"/>
                    </a:lnTo>
                    <a:cubicBezTo>
                      <a:pt x="23" y="16"/>
                      <a:pt x="32" y="14"/>
                      <a:pt x="42" y="12"/>
                    </a:cubicBezTo>
                    <a:cubicBezTo>
                      <a:pt x="50" y="11"/>
                      <a:pt x="57" y="10"/>
                      <a:pt x="64" y="9"/>
                    </a:cubicBezTo>
                    <a:cubicBezTo>
                      <a:pt x="81" y="6"/>
                      <a:pt x="98" y="3"/>
                      <a:pt x="114" y="1"/>
                    </a:cubicBezTo>
                    <a:cubicBezTo>
                      <a:pt x="118" y="0"/>
                      <a:pt x="122" y="3"/>
                      <a:pt x="123" y="7"/>
                    </a:cubicBezTo>
                    <a:cubicBezTo>
                      <a:pt x="124" y="11"/>
                      <a:pt x="121" y="16"/>
                      <a:pt x="117" y="17"/>
                    </a:cubicBezTo>
                    <a:cubicBezTo>
                      <a:pt x="100" y="20"/>
                      <a:pt x="82" y="23"/>
                      <a:pt x="65" y="26"/>
                    </a:cubicBezTo>
                    <a:cubicBezTo>
                      <a:pt x="58" y="27"/>
                      <a:pt x="51" y="29"/>
                      <a:pt x="44" y="30"/>
                    </a:cubicBezTo>
                    <a:cubicBezTo>
                      <a:pt x="40" y="31"/>
                      <a:pt x="35" y="32"/>
                      <a:pt x="31" y="32"/>
                    </a:cubicBezTo>
                    <a:cubicBezTo>
                      <a:pt x="28" y="33"/>
                      <a:pt x="26" y="34"/>
                      <a:pt x="24" y="34"/>
                    </a:cubicBezTo>
                    <a:cubicBezTo>
                      <a:pt x="21" y="34"/>
                      <a:pt x="19" y="35"/>
                      <a:pt x="16" y="35"/>
                    </a:cubicBezTo>
                    <a:cubicBezTo>
                      <a:pt x="14" y="35"/>
                      <a:pt x="12" y="35"/>
                      <a:pt x="11" y="35"/>
                    </a:cubicBezTo>
                    <a:cubicBezTo>
                      <a:pt x="10" y="35"/>
                      <a:pt x="9" y="35"/>
                      <a:pt x="8" y="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7"/>
              <p:cNvSpPr/>
              <p:nvPr/>
            </p:nvSpPr>
            <p:spPr>
              <a:xfrm>
                <a:off x="3648240" y="4906440"/>
                <a:ext cx="48960" cy="74880"/>
              </a:xfrm>
              <a:custGeom>
                <a:rect b="b" l="l" r="r" t="t"/>
                <a:pathLst>
                  <a:path extrusionOk="0" h="208" w="136">
                    <a:moveTo>
                      <a:pt x="22" y="181"/>
                    </a:moveTo>
                    <a:cubicBezTo>
                      <a:pt x="26" y="177"/>
                      <a:pt x="30" y="173"/>
                      <a:pt x="33" y="169"/>
                    </a:cubicBezTo>
                    <a:lnTo>
                      <a:pt x="33" y="170"/>
                    </a:lnTo>
                    <a:cubicBezTo>
                      <a:pt x="40" y="161"/>
                      <a:pt x="48" y="153"/>
                      <a:pt x="55" y="144"/>
                    </a:cubicBezTo>
                    <a:cubicBezTo>
                      <a:pt x="55" y="143"/>
                      <a:pt x="56" y="143"/>
                      <a:pt x="56" y="142"/>
                    </a:cubicBezTo>
                    <a:lnTo>
                      <a:pt x="55" y="142"/>
                    </a:lnTo>
                    <a:cubicBezTo>
                      <a:pt x="55" y="142"/>
                      <a:pt x="55" y="141"/>
                      <a:pt x="54" y="141"/>
                    </a:cubicBezTo>
                    <a:cubicBezTo>
                      <a:pt x="54" y="141"/>
                      <a:pt x="53" y="141"/>
                      <a:pt x="52" y="141"/>
                    </a:cubicBezTo>
                    <a:cubicBezTo>
                      <a:pt x="52" y="141"/>
                      <a:pt x="51" y="141"/>
                      <a:pt x="51" y="142"/>
                    </a:cubicBezTo>
                    <a:cubicBezTo>
                      <a:pt x="50" y="142"/>
                      <a:pt x="50" y="142"/>
                      <a:pt x="49" y="142"/>
                    </a:cubicBezTo>
                    <a:lnTo>
                      <a:pt x="50" y="142"/>
                    </a:lnTo>
                    <a:lnTo>
                      <a:pt x="49" y="142"/>
                    </a:lnTo>
                    <a:lnTo>
                      <a:pt x="48" y="142"/>
                    </a:lnTo>
                    <a:cubicBezTo>
                      <a:pt x="49" y="142"/>
                      <a:pt x="49" y="142"/>
                      <a:pt x="49" y="142"/>
                    </a:cubicBezTo>
                    <a:cubicBezTo>
                      <a:pt x="48" y="142"/>
                      <a:pt x="48" y="143"/>
                      <a:pt x="47" y="143"/>
                    </a:cubicBezTo>
                    <a:cubicBezTo>
                      <a:pt x="46" y="143"/>
                      <a:pt x="45" y="144"/>
                      <a:pt x="44" y="145"/>
                    </a:cubicBezTo>
                    <a:cubicBezTo>
                      <a:pt x="43" y="146"/>
                      <a:pt x="43" y="146"/>
                      <a:pt x="42" y="148"/>
                    </a:cubicBezTo>
                    <a:cubicBezTo>
                      <a:pt x="40" y="149"/>
                      <a:pt x="38" y="152"/>
                      <a:pt x="36" y="154"/>
                    </a:cubicBezTo>
                    <a:cubicBezTo>
                      <a:pt x="33" y="159"/>
                      <a:pt x="30" y="163"/>
                      <a:pt x="27" y="168"/>
                    </a:cubicBezTo>
                    <a:cubicBezTo>
                      <a:pt x="26" y="171"/>
                      <a:pt x="24" y="175"/>
                      <a:pt x="23" y="178"/>
                    </a:cubicBezTo>
                    <a:cubicBezTo>
                      <a:pt x="22" y="180"/>
                      <a:pt x="22" y="180"/>
                      <a:pt x="22" y="181"/>
                    </a:cubicBezTo>
                    <a:moveTo>
                      <a:pt x="9" y="206"/>
                    </a:moveTo>
                    <a:cubicBezTo>
                      <a:pt x="8" y="206"/>
                      <a:pt x="6" y="205"/>
                      <a:pt x="5" y="204"/>
                    </a:cubicBezTo>
                    <a:cubicBezTo>
                      <a:pt x="2" y="202"/>
                      <a:pt x="1" y="198"/>
                      <a:pt x="1" y="195"/>
                    </a:cubicBezTo>
                    <a:cubicBezTo>
                      <a:pt x="0" y="191"/>
                      <a:pt x="1" y="187"/>
                      <a:pt x="2" y="183"/>
                    </a:cubicBezTo>
                    <a:cubicBezTo>
                      <a:pt x="3" y="179"/>
                      <a:pt x="4" y="174"/>
                      <a:pt x="6" y="170"/>
                    </a:cubicBezTo>
                    <a:cubicBezTo>
                      <a:pt x="9" y="162"/>
                      <a:pt x="14" y="154"/>
                      <a:pt x="19" y="148"/>
                    </a:cubicBezTo>
                    <a:cubicBezTo>
                      <a:pt x="23" y="141"/>
                      <a:pt x="28" y="134"/>
                      <a:pt x="34" y="129"/>
                    </a:cubicBezTo>
                    <a:cubicBezTo>
                      <a:pt x="41" y="125"/>
                      <a:pt x="49" y="122"/>
                      <a:pt x="57" y="123"/>
                    </a:cubicBezTo>
                    <a:cubicBezTo>
                      <a:pt x="61" y="124"/>
                      <a:pt x="65" y="125"/>
                      <a:pt x="68" y="127"/>
                    </a:cubicBezTo>
                    <a:cubicBezTo>
                      <a:pt x="71" y="123"/>
                      <a:pt x="74" y="119"/>
                      <a:pt x="77" y="115"/>
                    </a:cubicBezTo>
                    <a:lnTo>
                      <a:pt x="76" y="116"/>
                    </a:lnTo>
                    <a:cubicBezTo>
                      <a:pt x="79" y="111"/>
                      <a:pt x="83" y="107"/>
                      <a:pt x="86" y="103"/>
                    </a:cubicBezTo>
                    <a:cubicBezTo>
                      <a:pt x="91" y="95"/>
                      <a:pt x="96" y="87"/>
                      <a:pt x="100" y="79"/>
                    </a:cubicBezTo>
                    <a:cubicBezTo>
                      <a:pt x="103" y="72"/>
                      <a:pt x="107" y="66"/>
                      <a:pt x="109" y="59"/>
                    </a:cubicBezTo>
                    <a:lnTo>
                      <a:pt x="109" y="60"/>
                    </a:lnTo>
                    <a:cubicBezTo>
                      <a:pt x="111" y="54"/>
                      <a:pt x="113" y="47"/>
                      <a:pt x="114" y="42"/>
                    </a:cubicBezTo>
                    <a:cubicBezTo>
                      <a:pt x="114" y="41"/>
                      <a:pt x="115" y="41"/>
                      <a:pt x="115" y="41"/>
                    </a:cubicBezTo>
                    <a:cubicBezTo>
                      <a:pt x="115" y="41"/>
                      <a:pt x="114" y="41"/>
                      <a:pt x="114" y="42"/>
                    </a:cubicBezTo>
                    <a:cubicBezTo>
                      <a:pt x="115" y="38"/>
                      <a:pt x="116" y="35"/>
                      <a:pt x="116" y="31"/>
                    </a:cubicBezTo>
                    <a:cubicBezTo>
                      <a:pt x="117" y="28"/>
                      <a:pt x="117" y="25"/>
                      <a:pt x="117" y="22"/>
                    </a:cubicBezTo>
                    <a:lnTo>
                      <a:pt x="117" y="21"/>
                    </a:lnTo>
                    <a:cubicBezTo>
                      <a:pt x="117" y="21"/>
                      <a:pt x="117" y="20"/>
                      <a:pt x="116" y="20"/>
                    </a:cubicBezTo>
                    <a:cubicBezTo>
                      <a:pt x="116" y="19"/>
                      <a:pt x="116" y="19"/>
                      <a:pt x="116" y="19"/>
                    </a:cubicBezTo>
                    <a:lnTo>
                      <a:pt x="115" y="19"/>
                    </a:lnTo>
                    <a:cubicBezTo>
                      <a:pt x="114" y="20"/>
                      <a:pt x="114" y="21"/>
                      <a:pt x="112" y="22"/>
                    </a:cubicBezTo>
                    <a:cubicBezTo>
                      <a:pt x="110" y="25"/>
                      <a:pt x="107" y="29"/>
                      <a:pt x="104" y="33"/>
                    </a:cubicBezTo>
                    <a:cubicBezTo>
                      <a:pt x="101" y="36"/>
                      <a:pt x="100" y="38"/>
                      <a:pt x="98" y="42"/>
                    </a:cubicBezTo>
                    <a:lnTo>
                      <a:pt x="98" y="41"/>
                    </a:lnTo>
                    <a:cubicBezTo>
                      <a:pt x="97" y="44"/>
                      <a:pt x="95" y="47"/>
                      <a:pt x="94" y="50"/>
                    </a:cubicBezTo>
                    <a:cubicBezTo>
                      <a:pt x="93" y="52"/>
                      <a:pt x="93" y="54"/>
                      <a:pt x="93" y="55"/>
                    </a:cubicBezTo>
                    <a:cubicBezTo>
                      <a:pt x="96" y="58"/>
                      <a:pt x="97" y="62"/>
                      <a:pt x="96" y="67"/>
                    </a:cubicBezTo>
                    <a:cubicBezTo>
                      <a:pt x="94" y="71"/>
                      <a:pt x="89" y="74"/>
                      <a:pt x="84" y="73"/>
                    </a:cubicBezTo>
                    <a:cubicBezTo>
                      <a:pt x="80" y="72"/>
                      <a:pt x="77" y="70"/>
                      <a:pt x="75" y="66"/>
                    </a:cubicBezTo>
                    <a:cubicBezTo>
                      <a:pt x="72" y="61"/>
                      <a:pt x="73" y="55"/>
                      <a:pt x="75" y="50"/>
                    </a:cubicBezTo>
                    <a:cubicBezTo>
                      <a:pt x="76" y="44"/>
                      <a:pt x="79" y="38"/>
                      <a:pt x="82" y="33"/>
                    </a:cubicBezTo>
                    <a:cubicBezTo>
                      <a:pt x="84" y="28"/>
                      <a:pt x="87" y="24"/>
                      <a:pt x="91" y="19"/>
                    </a:cubicBezTo>
                    <a:cubicBezTo>
                      <a:pt x="92" y="18"/>
                      <a:pt x="93" y="16"/>
                      <a:pt x="95" y="14"/>
                    </a:cubicBezTo>
                    <a:cubicBezTo>
                      <a:pt x="96" y="13"/>
                      <a:pt x="97" y="12"/>
                      <a:pt x="97" y="11"/>
                    </a:cubicBezTo>
                    <a:cubicBezTo>
                      <a:pt x="100" y="8"/>
                      <a:pt x="102" y="5"/>
                      <a:pt x="105" y="4"/>
                    </a:cubicBezTo>
                    <a:cubicBezTo>
                      <a:pt x="106" y="2"/>
                      <a:pt x="107" y="2"/>
                      <a:pt x="108" y="1"/>
                    </a:cubicBezTo>
                    <a:cubicBezTo>
                      <a:pt x="110" y="1"/>
                      <a:pt x="111" y="0"/>
                      <a:pt x="112" y="0"/>
                    </a:cubicBezTo>
                    <a:cubicBezTo>
                      <a:pt x="114" y="0"/>
                      <a:pt x="117" y="0"/>
                      <a:pt x="119" y="0"/>
                    </a:cubicBezTo>
                    <a:cubicBezTo>
                      <a:pt x="125" y="1"/>
                      <a:pt x="129" y="5"/>
                      <a:pt x="132" y="10"/>
                    </a:cubicBezTo>
                    <a:cubicBezTo>
                      <a:pt x="133" y="12"/>
                      <a:pt x="133" y="14"/>
                      <a:pt x="134" y="17"/>
                    </a:cubicBezTo>
                    <a:cubicBezTo>
                      <a:pt x="135" y="20"/>
                      <a:pt x="135" y="22"/>
                      <a:pt x="135" y="25"/>
                    </a:cubicBezTo>
                    <a:cubicBezTo>
                      <a:pt x="134" y="32"/>
                      <a:pt x="133" y="39"/>
                      <a:pt x="132" y="46"/>
                    </a:cubicBezTo>
                    <a:cubicBezTo>
                      <a:pt x="128" y="59"/>
                      <a:pt x="123" y="71"/>
                      <a:pt x="117" y="83"/>
                    </a:cubicBezTo>
                    <a:cubicBezTo>
                      <a:pt x="112" y="92"/>
                      <a:pt x="108" y="100"/>
                      <a:pt x="103" y="108"/>
                    </a:cubicBezTo>
                    <a:cubicBezTo>
                      <a:pt x="98" y="113"/>
                      <a:pt x="95" y="118"/>
                      <a:pt x="91" y="124"/>
                    </a:cubicBezTo>
                    <a:cubicBezTo>
                      <a:pt x="88" y="128"/>
                      <a:pt x="85" y="133"/>
                      <a:pt x="82" y="138"/>
                    </a:cubicBezTo>
                    <a:cubicBezTo>
                      <a:pt x="84" y="141"/>
                      <a:pt x="87" y="144"/>
                      <a:pt x="90" y="147"/>
                    </a:cubicBezTo>
                    <a:cubicBezTo>
                      <a:pt x="93" y="150"/>
                      <a:pt x="93" y="156"/>
                      <a:pt x="90" y="160"/>
                    </a:cubicBezTo>
                    <a:cubicBezTo>
                      <a:pt x="86" y="163"/>
                      <a:pt x="80" y="163"/>
                      <a:pt x="77" y="159"/>
                    </a:cubicBezTo>
                    <a:cubicBezTo>
                      <a:pt x="75" y="157"/>
                      <a:pt x="72" y="154"/>
                      <a:pt x="70" y="152"/>
                    </a:cubicBezTo>
                    <a:cubicBezTo>
                      <a:pt x="68" y="154"/>
                      <a:pt x="66" y="157"/>
                      <a:pt x="64" y="160"/>
                    </a:cubicBezTo>
                    <a:cubicBezTo>
                      <a:pt x="59" y="166"/>
                      <a:pt x="54" y="172"/>
                      <a:pt x="48" y="178"/>
                    </a:cubicBezTo>
                    <a:cubicBezTo>
                      <a:pt x="44" y="184"/>
                      <a:pt x="38" y="189"/>
                      <a:pt x="33" y="195"/>
                    </a:cubicBezTo>
                    <a:cubicBezTo>
                      <a:pt x="34" y="195"/>
                      <a:pt x="34" y="194"/>
                      <a:pt x="34" y="194"/>
                    </a:cubicBezTo>
                    <a:cubicBezTo>
                      <a:pt x="33" y="195"/>
                      <a:pt x="33" y="196"/>
                      <a:pt x="32" y="196"/>
                    </a:cubicBezTo>
                    <a:cubicBezTo>
                      <a:pt x="32" y="196"/>
                      <a:pt x="33" y="196"/>
                      <a:pt x="33" y="195"/>
                    </a:cubicBezTo>
                    <a:cubicBezTo>
                      <a:pt x="32" y="196"/>
                      <a:pt x="31" y="197"/>
                      <a:pt x="30" y="198"/>
                    </a:cubicBezTo>
                    <a:cubicBezTo>
                      <a:pt x="31" y="198"/>
                      <a:pt x="31" y="198"/>
                      <a:pt x="31" y="198"/>
                    </a:cubicBezTo>
                    <a:cubicBezTo>
                      <a:pt x="30" y="198"/>
                      <a:pt x="30" y="198"/>
                      <a:pt x="30" y="198"/>
                    </a:cubicBezTo>
                    <a:cubicBezTo>
                      <a:pt x="26" y="202"/>
                      <a:pt x="20" y="207"/>
                      <a:pt x="14" y="207"/>
                    </a:cubicBezTo>
                    <a:cubicBezTo>
                      <a:pt x="12" y="207"/>
                      <a:pt x="11" y="207"/>
                      <a:pt x="9" y="20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7"/>
              <p:cNvSpPr/>
              <p:nvPr/>
            </p:nvSpPr>
            <p:spPr>
              <a:xfrm>
                <a:off x="3714840" y="4921200"/>
                <a:ext cx="63360" cy="43200"/>
              </a:xfrm>
              <a:custGeom>
                <a:rect b="b" l="l" r="r" t="t"/>
                <a:pathLst>
                  <a:path extrusionOk="0" h="120" w="176">
                    <a:moveTo>
                      <a:pt x="26" y="119"/>
                    </a:moveTo>
                    <a:cubicBezTo>
                      <a:pt x="20" y="119"/>
                      <a:pt x="14" y="118"/>
                      <a:pt x="9" y="113"/>
                    </a:cubicBezTo>
                    <a:cubicBezTo>
                      <a:pt x="7" y="112"/>
                      <a:pt x="5" y="110"/>
                      <a:pt x="4" y="108"/>
                    </a:cubicBezTo>
                    <a:cubicBezTo>
                      <a:pt x="2" y="105"/>
                      <a:pt x="2" y="103"/>
                      <a:pt x="1" y="100"/>
                    </a:cubicBezTo>
                    <a:cubicBezTo>
                      <a:pt x="1" y="97"/>
                      <a:pt x="0" y="94"/>
                      <a:pt x="0" y="91"/>
                    </a:cubicBezTo>
                    <a:cubicBezTo>
                      <a:pt x="0" y="87"/>
                      <a:pt x="0" y="84"/>
                      <a:pt x="1" y="80"/>
                    </a:cubicBezTo>
                    <a:cubicBezTo>
                      <a:pt x="2" y="66"/>
                      <a:pt x="7" y="53"/>
                      <a:pt x="14" y="41"/>
                    </a:cubicBezTo>
                    <a:cubicBezTo>
                      <a:pt x="16" y="36"/>
                      <a:pt x="20" y="31"/>
                      <a:pt x="24" y="26"/>
                    </a:cubicBezTo>
                    <a:cubicBezTo>
                      <a:pt x="28" y="20"/>
                      <a:pt x="33" y="16"/>
                      <a:pt x="38" y="12"/>
                    </a:cubicBezTo>
                    <a:cubicBezTo>
                      <a:pt x="42" y="9"/>
                      <a:pt x="47" y="7"/>
                      <a:pt x="51" y="6"/>
                    </a:cubicBezTo>
                    <a:cubicBezTo>
                      <a:pt x="56" y="5"/>
                      <a:pt x="61" y="5"/>
                      <a:pt x="65" y="6"/>
                    </a:cubicBezTo>
                    <a:cubicBezTo>
                      <a:pt x="71" y="8"/>
                      <a:pt x="75" y="12"/>
                      <a:pt x="78" y="16"/>
                    </a:cubicBezTo>
                    <a:cubicBezTo>
                      <a:pt x="82" y="19"/>
                      <a:pt x="83" y="23"/>
                      <a:pt x="81" y="27"/>
                    </a:cubicBezTo>
                    <a:cubicBezTo>
                      <a:pt x="81" y="28"/>
                      <a:pt x="80" y="30"/>
                      <a:pt x="79" y="31"/>
                    </a:cubicBezTo>
                    <a:cubicBezTo>
                      <a:pt x="74" y="37"/>
                      <a:pt x="64" y="35"/>
                      <a:pt x="62" y="27"/>
                    </a:cubicBezTo>
                    <a:lnTo>
                      <a:pt x="62" y="26"/>
                    </a:lnTo>
                    <a:lnTo>
                      <a:pt x="61" y="26"/>
                    </a:lnTo>
                    <a:lnTo>
                      <a:pt x="62" y="26"/>
                    </a:lnTo>
                    <a:cubicBezTo>
                      <a:pt x="61" y="25"/>
                      <a:pt x="61" y="25"/>
                      <a:pt x="60" y="25"/>
                    </a:cubicBezTo>
                    <a:cubicBezTo>
                      <a:pt x="60" y="24"/>
                      <a:pt x="58" y="24"/>
                      <a:pt x="58" y="24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58" y="24"/>
                    </a:lnTo>
                    <a:cubicBezTo>
                      <a:pt x="57" y="24"/>
                      <a:pt x="57" y="24"/>
                      <a:pt x="57" y="24"/>
                    </a:cubicBezTo>
                    <a:lnTo>
                      <a:pt x="56" y="24"/>
                    </a:lnTo>
                    <a:cubicBezTo>
                      <a:pt x="55" y="24"/>
                      <a:pt x="54" y="24"/>
                      <a:pt x="54" y="24"/>
                    </a:cubicBezTo>
                    <a:lnTo>
                      <a:pt x="53" y="24"/>
                    </a:lnTo>
                    <a:cubicBezTo>
                      <a:pt x="53" y="24"/>
                      <a:pt x="52" y="24"/>
                      <a:pt x="51" y="25"/>
                    </a:cubicBezTo>
                    <a:lnTo>
                      <a:pt x="50" y="26"/>
                    </a:lnTo>
                    <a:cubicBezTo>
                      <a:pt x="48" y="27"/>
                      <a:pt x="47" y="27"/>
                      <a:pt x="47" y="28"/>
                    </a:cubicBezTo>
                    <a:cubicBezTo>
                      <a:pt x="45" y="29"/>
                      <a:pt x="44" y="30"/>
                      <a:pt x="43" y="31"/>
                    </a:cubicBezTo>
                    <a:lnTo>
                      <a:pt x="43" y="32"/>
                    </a:lnTo>
                    <a:lnTo>
                      <a:pt x="42" y="32"/>
                    </a:lnTo>
                    <a:cubicBezTo>
                      <a:pt x="43" y="32"/>
                      <a:pt x="43" y="32"/>
                      <a:pt x="43" y="32"/>
                    </a:cubicBezTo>
                    <a:cubicBezTo>
                      <a:pt x="40" y="34"/>
                      <a:pt x="38" y="37"/>
                      <a:pt x="36" y="40"/>
                    </a:cubicBezTo>
                    <a:cubicBezTo>
                      <a:pt x="33" y="45"/>
                      <a:pt x="30" y="49"/>
                      <a:pt x="27" y="54"/>
                    </a:cubicBezTo>
                    <a:cubicBezTo>
                      <a:pt x="25" y="57"/>
                      <a:pt x="24" y="60"/>
                      <a:pt x="23" y="64"/>
                    </a:cubicBezTo>
                    <a:cubicBezTo>
                      <a:pt x="22" y="67"/>
                      <a:pt x="20" y="70"/>
                      <a:pt x="20" y="73"/>
                    </a:cubicBezTo>
                    <a:cubicBezTo>
                      <a:pt x="19" y="76"/>
                      <a:pt x="19" y="79"/>
                      <a:pt x="19" y="82"/>
                    </a:cubicBezTo>
                    <a:cubicBezTo>
                      <a:pt x="18" y="84"/>
                      <a:pt x="18" y="86"/>
                      <a:pt x="18" y="88"/>
                    </a:cubicBezTo>
                    <a:cubicBezTo>
                      <a:pt x="19" y="91"/>
                      <a:pt x="19" y="94"/>
                      <a:pt x="19" y="97"/>
                    </a:cubicBezTo>
                    <a:cubicBezTo>
                      <a:pt x="19" y="98"/>
                      <a:pt x="20" y="98"/>
                      <a:pt x="20" y="98"/>
                    </a:cubicBezTo>
                    <a:cubicBezTo>
                      <a:pt x="20" y="99"/>
                      <a:pt x="20" y="99"/>
                      <a:pt x="20" y="99"/>
                    </a:cubicBezTo>
                    <a:lnTo>
                      <a:pt x="21" y="100"/>
                    </a:lnTo>
                    <a:cubicBezTo>
                      <a:pt x="20" y="100"/>
                      <a:pt x="20" y="99"/>
                      <a:pt x="20" y="99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2" y="100"/>
                      <a:pt x="22" y="100"/>
                      <a:pt x="22" y="100"/>
                    </a:cubicBezTo>
                    <a:lnTo>
                      <a:pt x="23" y="100"/>
                    </a:lnTo>
                    <a:cubicBezTo>
                      <a:pt x="24" y="101"/>
                      <a:pt x="25" y="101"/>
                      <a:pt x="25" y="101"/>
                    </a:cubicBezTo>
                    <a:cubicBezTo>
                      <a:pt x="26" y="101"/>
                      <a:pt x="27" y="101"/>
                      <a:pt x="28" y="101"/>
                    </a:cubicBezTo>
                    <a:cubicBezTo>
                      <a:pt x="27" y="101"/>
                      <a:pt x="27" y="101"/>
                      <a:pt x="27" y="101"/>
                    </a:cubicBezTo>
                    <a:cubicBezTo>
                      <a:pt x="28" y="101"/>
                      <a:pt x="29" y="100"/>
                      <a:pt x="30" y="100"/>
                    </a:cubicBezTo>
                    <a:cubicBezTo>
                      <a:pt x="31" y="100"/>
                      <a:pt x="32" y="100"/>
                      <a:pt x="33" y="100"/>
                    </a:cubicBezTo>
                    <a:cubicBezTo>
                      <a:pt x="36" y="99"/>
                      <a:pt x="38" y="98"/>
                      <a:pt x="40" y="97"/>
                    </a:cubicBezTo>
                    <a:cubicBezTo>
                      <a:pt x="44" y="95"/>
                      <a:pt x="48" y="93"/>
                      <a:pt x="53" y="90"/>
                    </a:cubicBezTo>
                    <a:cubicBezTo>
                      <a:pt x="58" y="87"/>
                      <a:pt x="64" y="83"/>
                      <a:pt x="69" y="78"/>
                    </a:cubicBezTo>
                    <a:cubicBezTo>
                      <a:pt x="72" y="76"/>
                      <a:pt x="75" y="73"/>
                      <a:pt x="77" y="71"/>
                    </a:cubicBezTo>
                    <a:lnTo>
                      <a:pt x="78" y="71"/>
                    </a:lnTo>
                    <a:cubicBezTo>
                      <a:pt x="78" y="70"/>
                      <a:pt x="78" y="69"/>
                      <a:pt x="79" y="68"/>
                    </a:cubicBezTo>
                    <a:cubicBezTo>
                      <a:pt x="81" y="65"/>
                      <a:pt x="83" y="60"/>
                      <a:pt x="87" y="59"/>
                    </a:cubicBezTo>
                    <a:cubicBezTo>
                      <a:pt x="91" y="57"/>
                      <a:pt x="96" y="59"/>
                      <a:pt x="99" y="62"/>
                    </a:cubicBezTo>
                    <a:cubicBezTo>
                      <a:pt x="104" y="69"/>
                      <a:pt x="97" y="77"/>
                      <a:pt x="93" y="82"/>
                    </a:cubicBezTo>
                    <a:cubicBezTo>
                      <a:pt x="93" y="83"/>
                      <a:pt x="93" y="83"/>
                      <a:pt x="93" y="83"/>
                    </a:cubicBezTo>
                    <a:cubicBezTo>
                      <a:pt x="92" y="84"/>
                      <a:pt x="92" y="86"/>
                      <a:pt x="91" y="87"/>
                    </a:cubicBezTo>
                    <a:cubicBezTo>
                      <a:pt x="91" y="88"/>
                      <a:pt x="91" y="89"/>
                      <a:pt x="90" y="90"/>
                    </a:cubicBezTo>
                    <a:cubicBezTo>
                      <a:pt x="90" y="91"/>
                      <a:pt x="90" y="93"/>
                      <a:pt x="90" y="94"/>
                    </a:cubicBezTo>
                    <a:lnTo>
                      <a:pt x="91" y="95"/>
                    </a:lnTo>
                    <a:lnTo>
                      <a:pt x="90" y="94"/>
                    </a:lnTo>
                    <a:cubicBezTo>
                      <a:pt x="90" y="95"/>
                      <a:pt x="91" y="95"/>
                      <a:pt x="91" y="96"/>
                    </a:cubicBezTo>
                    <a:cubicBezTo>
                      <a:pt x="92" y="97"/>
                      <a:pt x="92" y="97"/>
                      <a:pt x="92" y="97"/>
                    </a:cubicBezTo>
                    <a:cubicBezTo>
                      <a:pt x="92" y="98"/>
                      <a:pt x="93" y="98"/>
                      <a:pt x="93" y="99"/>
                    </a:cubicBezTo>
                    <a:lnTo>
                      <a:pt x="93" y="98"/>
                    </a:lnTo>
                    <a:lnTo>
                      <a:pt x="93" y="99"/>
                    </a:lnTo>
                    <a:cubicBezTo>
                      <a:pt x="94" y="99"/>
                      <a:pt x="94" y="99"/>
                      <a:pt x="95" y="99"/>
                    </a:cubicBezTo>
                    <a:cubicBezTo>
                      <a:pt x="96" y="99"/>
                      <a:pt x="96" y="99"/>
                      <a:pt x="96" y="99"/>
                    </a:cubicBezTo>
                    <a:lnTo>
                      <a:pt x="95" y="99"/>
                    </a:lnTo>
                    <a:lnTo>
                      <a:pt x="94" y="99"/>
                    </a:lnTo>
                    <a:cubicBezTo>
                      <a:pt x="95" y="99"/>
                      <a:pt x="96" y="99"/>
                      <a:pt x="96" y="99"/>
                    </a:cubicBezTo>
                    <a:cubicBezTo>
                      <a:pt x="97" y="99"/>
                      <a:pt x="98" y="98"/>
                      <a:pt x="99" y="98"/>
                    </a:cubicBezTo>
                    <a:cubicBezTo>
                      <a:pt x="100" y="98"/>
                      <a:pt x="100" y="98"/>
                      <a:pt x="101" y="97"/>
                    </a:cubicBezTo>
                    <a:cubicBezTo>
                      <a:pt x="103" y="97"/>
                      <a:pt x="104" y="96"/>
                      <a:pt x="106" y="95"/>
                    </a:cubicBezTo>
                    <a:cubicBezTo>
                      <a:pt x="108" y="93"/>
                      <a:pt x="111" y="91"/>
                      <a:pt x="113" y="90"/>
                    </a:cubicBezTo>
                    <a:cubicBezTo>
                      <a:pt x="117" y="86"/>
                      <a:pt x="121" y="83"/>
                      <a:pt x="124" y="79"/>
                    </a:cubicBezTo>
                    <a:cubicBezTo>
                      <a:pt x="131" y="73"/>
                      <a:pt x="136" y="66"/>
                      <a:pt x="142" y="59"/>
                    </a:cubicBezTo>
                    <a:cubicBezTo>
                      <a:pt x="143" y="56"/>
                      <a:pt x="145" y="54"/>
                      <a:pt x="147" y="52"/>
                    </a:cubicBezTo>
                    <a:cubicBezTo>
                      <a:pt x="149" y="48"/>
                      <a:pt x="150" y="45"/>
                      <a:pt x="152" y="42"/>
                    </a:cubicBezTo>
                    <a:cubicBezTo>
                      <a:pt x="153" y="40"/>
                      <a:pt x="155" y="38"/>
                      <a:pt x="155" y="35"/>
                    </a:cubicBezTo>
                    <a:cubicBezTo>
                      <a:pt x="156" y="35"/>
                      <a:pt x="156" y="35"/>
                      <a:pt x="156" y="34"/>
                    </a:cubicBezTo>
                    <a:cubicBezTo>
                      <a:pt x="156" y="35"/>
                      <a:pt x="156" y="35"/>
                      <a:pt x="156" y="35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32"/>
                      <a:pt x="156" y="32"/>
                      <a:pt x="156" y="31"/>
                    </a:cubicBezTo>
                    <a:cubicBezTo>
                      <a:pt x="155" y="30"/>
                      <a:pt x="155" y="30"/>
                      <a:pt x="155" y="30"/>
                    </a:cubicBezTo>
                    <a:cubicBezTo>
                      <a:pt x="155" y="30"/>
                      <a:pt x="155" y="29"/>
                      <a:pt x="155" y="28"/>
                    </a:cubicBezTo>
                    <a:lnTo>
                      <a:pt x="154" y="28"/>
                    </a:lnTo>
                    <a:cubicBezTo>
                      <a:pt x="153" y="27"/>
                      <a:pt x="152" y="26"/>
                      <a:pt x="151" y="25"/>
                    </a:cubicBezTo>
                    <a:cubicBezTo>
                      <a:pt x="150" y="24"/>
                      <a:pt x="149" y="23"/>
                      <a:pt x="149" y="23"/>
                    </a:cubicBezTo>
                    <a:cubicBezTo>
                      <a:pt x="148" y="22"/>
                      <a:pt x="147" y="21"/>
                      <a:pt x="146" y="21"/>
                    </a:cubicBezTo>
                    <a:cubicBezTo>
                      <a:pt x="145" y="21"/>
                      <a:pt x="145" y="20"/>
                      <a:pt x="144" y="20"/>
                    </a:cubicBezTo>
                    <a:cubicBezTo>
                      <a:pt x="143" y="20"/>
                      <a:pt x="143" y="20"/>
                      <a:pt x="143" y="20"/>
                    </a:cubicBezTo>
                    <a:cubicBezTo>
                      <a:pt x="142" y="20"/>
                      <a:pt x="141" y="19"/>
                      <a:pt x="139" y="19"/>
                    </a:cubicBezTo>
                    <a:cubicBezTo>
                      <a:pt x="138" y="19"/>
                      <a:pt x="138" y="19"/>
                      <a:pt x="137" y="19"/>
                    </a:cubicBezTo>
                    <a:cubicBezTo>
                      <a:pt x="136" y="19"/>
                      <a:pt x="135" y="19"/>
                      <a:pt x="134" y="20"/>
                    </a:cubicBezTo>
                    <a:cubicBezTo>
                      <a:pt x="131" y="20"/>
                      <a:pt x="129" y="20"/>
                      <a:pt x="127" y="21"/>
                    </a:cubicBezTo>
                    <a:cubicBezTo>
                      <a:pt x="125" y="21"/>
                      <a:pt x="123" y="23"/>
                      <a:pt x="121" y="23"/>
                    </a:cubicBezTo>
                    <a:cubicBezTo>
                      <a:pt x="120" y="24"/>
                      <a:pt x="118" y="24"/>
                      <a:pt x="117" y="26"/>
                    </a:cubicBezTo>
                    <a:cubicBezTo>
                      <a:pt x="115" y="26"/>
                      <a:pt x="115" y="27"/>
                      <a:pt x="114" y="28"/>
                    </a:cubicBezTo>
                    <a:cubicBezTo>
                      <a:pt x="112" y="29"/>
                      <a:pt x="111" y="31"/>
                      <a:pt x="109" y="32"/>
                    </a:cubicBezTo>
                    <a:cubicBezTo>
                      <a:pt x="107" y="34"/>
                      <a:pt x="105" y="37"/>
                      <a:pt x="103" y="39"/>
                    </a:cubicBezTo>
                    <a:cubicBezTo>
                      <a:pt x="100" y="44"/>
                      <a:pt x="97" y="48"/>
                      <a:pt x="94" y="53"/>
                    </a:cubicBezTo>
                    <a:cubicBezTo>
                      <a:pt x="92" y="57"/>
                      <a:pt x="86" y="58"/>
                      <a:pt x="82" y="56"/>
                    </a:cubicBezTo>
                    <a:cubicBezTo>
                      <a:pt x="78" y="53"/>
                      <a:pt x="77" y="48"/>
                      <a:pt x="79" y="44"/>
                    </a:cubicBezTo>
                    <a:cubicBezTo>
                      <a:pt x="85" y="35"/>
                      <a:pt x="90" y="26"/>
                      <a:pt x="97" y="18"/>
                    </a:cubicBezTo>
                    <a:cubicBezTo>
                      <a:pt x="102" y="14"/>
                      <a:pt x="107" y="10"/>
                      <a:pt x="113" y="7"/>
                    </a:cubicBezTo>
                    <a:cubicBezTo>
                      <a:pt x="119" y="4"/>
                      <a:pt x="126" y="2"/>
                      <a:pt x="133" y="1"/>
                    </a:cubicBezTo>
                    <a:cubicBezTo>
                      <a:pt x="139" y="0"/>
                      <a:pt x="146" y="1"/>
                      <a:pt x="151" y="3"/>
                    </a:cubicBezTo>
                    <a:cubicBezTo>
                      <a:pt x="157" y="6"/>
                      <a:pt x="163" y="9"/>
                      <a:pt x="167" y="14"/>
                    </a:cubicBezTo>
                    <a:cubicBezTo>
                      <a:pt x="171" y="19"/>
                      <a:pt x="173" y="24"/>
                      <a:pt x="174" y="30"/>
                    </a:cubicBezTo>
                    <a:cubicBezTo>
                      <a:pt x="175" y="35"/>
                      <a:pt x="173" y="41"/>
                      <a:pt x="170" y="46"/>
                    </a:cubicBezTo>
                    <a:cubicBezTo>
                      <a:pt x="168" y="51"/>
                      <a:pt x="166" y="54"/>
                      <a:pt x="164" y="58"/>
                    </a:cubicBezTo>
                    <a:cubicBezTo>
                      <a:pt x="162" y="62"/>
                      <a:pt x="159" y="66"/>
                      <a:pt x="156" y="70"/>
                    </a:cubicBezTo>
                    <a:cubicBezTo>
                      <a:pt x="148" y="80"/>
                      <a:pt x="140" y="89"/>
                      <a:pt x="131" y="97"/>
                    </a:cubicBezTo>
                    <a:cubicBezTo>
                      <a:pt x="123" y="105"/>
                      <a:pt x="114" y="113"/>
                      <a:pt x="103" y="116"/>
                    </a:cubicBezTo>
                    <a:cubicBezTo>
                      <a:pt x="99" y="118"/>
                      <a:pt x="93" y="119"/>
                      <a:pt x="88" y="117"/>
                    </a:cubicBezTo>
                    <a:cubicBezTo>
                      <a:pt x="83" y="116"/>
                      <a:pt x="79" y="112"/>
                      <a:pt x="76" y="108"/>
                    </a:cubicBezTo>
                    <a:cubicBezTo>
                      <a:pt x="74" y="105"/>
                      <a:pt x="73" y="102"/>
                      <a:pt x="72" y="99"/>
                    </a:cubicBezTo>
                    <a:cubicBezTo>
                      <a:pt x="72" y="100"/>
                      <a:pt x="71" y="100"/>
                      <a:pt x="71" y="100"/>
                    </a:cubicBezTo>
                    <a:cubicBezTo>
                      <a:pt x="62" y="106"/>
                      <a:pt x="54" y="111"/>
                      <a:pt x="44" y="115"/>
                    </a:cubicBezTo>
                    <a:cubicBezTo>
                      <a:pt x="39" y="118"/>
                      <a:pt x="33" y="119"/>
                      <a:pt x="27" y="119"/>
                    </a:cubicBezTo>
                    <a:cubicBezTo>
                      <a:pt x="26" y="119"/>
                      <a:pt x="26" y="119"/>
                      <a:pt x="26" y="11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7"/>
              <p:cNvSpPr/>
              <p:nvPr/>
            </p:nvSpPr>
            <p:spPr>
              <a:xfrm>
                <a:off x="3775680" y="4917240"/>
                <a:ext cx="27000" cy="50040"/>
              </a:xfrm>
              <a:custGeom>
                <a:rect b="b" l="l" r="r" t="t"/>
                <a:pathLst>
                  <a:path extrusionOk="0" h="139" w="75">
                    <a:moveTo>
                      <a:pt x="12" y="131"/>
                    </a:moveTo>
                    <a:cubicBezTo>
                      <a:pt x="11" y="126"/>
                      <a:pt x="14" y="121"/>
                      <a:pt x="19" y="120"/>
                    </a:cubicBezTo>
                    <a:cubicBezTo>
                      <a:pt x="25" y="118"/>
                      <a:pt x="32" y="116"/>
                      <a:pt x="38" y="115"/>
                    </a:cubicBezTo>
                    <a:cubicBezTo>
                      <a:pt x="38" y="115"/>
                      <a:pt x="39" y="115"/>
                      <a:pt x="39" y="114"/>
                    </a:cubicBezTo>
                    <a:cubicBezTo>
                      <a:pt x="39" y="114"/>
                      <a:pt x="39" y="115"/>
                      <a:pt x="38" y="115"/>
                    </a:cubicBezTo>
                    <a:cubicBezTo>
                      <a:pt x="41" y="113"/>
                      <a:pt x="44" y="112"/>
                      <a:pt x="48" y="111"/>
                    </a:cubicBezTo>
                    <a:cubicBezTo>
                      <a:pt x="49" y="110"/>
                      <a:pt x="50" y="109"/>
                      <a:pt x="51" y="109"/>
                    </a:cubicBezTo>
                    <a:cubicBezTo>
                      <a:pt x="52" y="108"/>
                      <a:pt x="53" y="108"/>
                      <a:pt x="53" y="108"/>
                    </a:cubicBezTo>
                    <a:lnTo>
                      <a:pt x="52" y="108"/>
                    </a:lnTo>
                    <a:cubicBezTo>
                      <a:pt x="53" y="108"/>
                      <a:pt x="54" y="107"/>
                      <a:pt x="54" y="106"/>
                    </a:cubicBezTo>
                    <a:cubicBezTo>
                      <a:pt x="55" y="106"/>
                      <a:pt x="55" y="106"/>
                      <a:pt x="55" y="106"/>
                    </a:cubicBezTo>
                    <a:cubicBezTo>
                      <a:pt x="55" y="106"/>
                      <a:pt x="54" y="106"/>
                      <a:pt x="54" y="105"/>
                    </a:cubicBezTo>
                    <a:cubicBezTo>
                      <a:pt x="54" y="106"/>
                      <a:pt x="55" y="106"/>
                      <a:pt x="55" y="106"/>
                    </a:cubicBezTo>
                    <a:cubicBezTo>
                      <a:pt x="55" y="106"/>
                      <a:pt x="54" y="106"/>
                      <a:pt x="54" y="105"/>
                    </a:cubicBezTo>
                    <a:cubicBezTo>
                      <a:pt x="50" y="101"/>
                      <a:pt x="46" y="98"/>
                      <a:pt x="42" y="95"/>
                    </a:cubicBezTo>
                    <a:lnTo>
                      <a:pt x="43" y="95"/>
                    </a:lnTo>
                    <a:cubicBezTo>
                      <a:pt x="36" y="91"/>
                      <a:pt x="29" y="85"/>
                      <a:pt x="22" y="80"/>
                    </a:cubicBezTo>
                    <a:cubicBezTo>
                      <a:pt x="15" y="74"/>
                      <a:pt x="7" y="67"/>
                      <a:pt x="4" y="58"/>
                    </a:cubicBezTo>
                    <a:cubicBezTo>
                      <a:pt x="0" y="48"/>
                      <a:pt x="0" y="38"/>
                      <a:pt x="4" y="28"/>
                    </a:cubicBezTo>
                    <a:cubicBezTo>
                      <a:pt x="5" y="24"/>
                      <a:pt x="9" y="20"/>
                      <a:pt x="12" y="16"/>
                    </a:cubicBezTo>
                    <a:cubicBezTo>
                      <a:pt x="15" y="13"/>
                      <a:pt x="19" y="10"/>
                      <a:pt x="23" y="8"/>
                    </a:cubicBezTo>
                    <a:cubicBezTo>
                      <a:pt x="32" y="2"/>
                      <a:pt x="43" y="0"/>
                      <a:pt x="54" y="2"/>
                    </a:cubicBezTo>
                    <a:cubicBezTo>
                      <a:pt x="58" y="3"/>
                      <a:pt x="62" y="5"/>
                      <a:pt x="65" y="8"/>
                    </a:cubicBezTo>
                    <a:cubicBezTo>
                      <a:pt x="66" y="9"/>
                      <a:pt x="68" y="11"/>
                      <a:pt x="68" y="13"/>
                    </a:cubicBezTo>
                    <a:cubicBezTo>
                      <a:pt x="69" y="15"/>
                      <a:pt x="69" y="17"/>
                      <a:pt x="69" y="19"/>
                    </a:cubicBezTo>
                    <a:cubicBezTo>
                      <a:pt x="69" y="21"/>
                      <a:pt x="68" y="23"/>
                      <a:pt x="68" y="25"/>
                    </a:cubicBezTo>
                    <a:cubicBezTo>
                      <a:pt x="67" y="27"/>
                      <a:pt x="67" y="29"/>
                      <a:pt x="66" y="31"/>
                    </a:cubicBezTo>
                    <a:cubicBezTo>
                      <a:pt x="66" y="37"/>
                      <a:pt x="60" y="41"/>
                      <a:pt x="55" y="41"/>
                    </a:cubicBezTo>
                    <a:cubicBezTo>
                      <a:pt x="49" y="39"/>
                      <a:pt x="46" y="34"/>
                      <a:pt x="47" y="28"/>
                    </a:cubicBezTo>
                    <a:cubicBezTo>
                      <a:pt x="47" y="27"/>
                      <a:pt x="47" y="26"/>
                      <a:pt x="48" y="25"/>
                    </a:cubicBezTo>
                    <a:cubicBezTo>
                      <a:pt x="48" y="24"/>
                      <a:pt x="48" y="23"/>
                      <a:pt x="48" y="21"/>
                    </a:cubicBezTo>
                    <a:lnTo>
                      <a:pt x="47" y="21"/>
                    </a:lnTo>
                    <a:cubicBezTo>
                      <a:pt x="46" y="21"/>
                      <a:pt x="44" y="21"/>
                      <a:pt x="43" y="21"/>
                    </a:cubicBezTo>
                    <a:cubicBezTo>
                      <a:pt x="42" y="21"/>
                      <a:pt x="41" y="21"/>
                      <a:pt x="41" y="21"/>
                    </a:cubicBezTo>
                    <a:cubicBezTo>
                      <a:pt x="40" y="21"/>
                      <a:pt x="39" y="21"/>
                      <a:pt x="38" y="21"/>
                    </a:cubicBezTo>
                    <a:cubicBezTo>
                      <a:pt x="37" y="22"/>
                      <a:pt x="36" y="23"/>
                      <a:pt x="35" y="23"/>
                    </a:cubicBezTo>
                    <a:cubicBezTo>
                      <a:pt x="34" y="23"/>
                      <a:pt x="33" y="24"/>
                      <a:pt x="32" y="25"/>
                    </a:cubicBezTo>
                    <a:cubicBezTo>
                      <a:pt x="30" y="25"/>
                      <a:pt x="29" y="26"/>
                      <a:pt x="28" y="27"/>
                    </a:cubicBezTo>
                    <a:cubicBezTo>
                      <a:pt x="27" y="28"/>
                      <a:pt x="26" y="30"/>
                      <a:pt x="25" y="31"/>
                    </a:cubicBezTo>
                    <a:cubicBezTo>
                      <a:pt x="24" y="31"/>
                      <a:pt x="23" y="31"/>
                      <a:pt x="23" y="32"/>
                    </a:cubicBezTo>
                    <a:cubicBezTo>
                      <a:pt x="22" y="33"/>
                      <a:pt x="22" y="34"/>
                      <a:pt x="22" y="35"/>
                    </a:cubicBezTo>
                    <a:cubicBezTo>
                      <a:pt x="21" y="35"/>
                      <a:pt x="21" y="35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9"/>
                      <a:pt x="20" y="40"/>
                      <a:pt x="20" y="41"/>
                    </a:cubicBezTo>
                    <a:cubicBezTo>
                      <a:pt x="19" y="42"/>
                      <a:pt x="19" y="43"/>
                      <a:pt x="19" y="44"/>
                    </a:cubicBezTo>
                    <a:cubicBezTo>
                      <a:pt x="20" y="45"/>
                      <a:pt x="20" y="47"/>
                      <a:pt x="20" y="49"/>
                    </a:cubicBezTo>
                    <a:lnTo>
                      <a:pt x="20" y="48"/>
                    </a:lnTo>
                    <a:cubicBezTo>
                      <a:pt x="20" y="49"/>
                      <a:pt x="20" y="49"/>
                      <a:pt x="20" y="50"/>
                    </a:cubicBezTo>
                    <a:cubicBezTo>
                      <a:pt x="20" y="51"/>
                      <a:pt x="21" y="52"/>
                      <a:pt x="22" y="53"/>
                    </a:cubicBezTo>
                    <a:lnTo>
                      <a:pt x="21" y="52"/>
                    </a:lnTo>
                    <a:cubicBezTo>
                      <a:pt x="22" y="53"/>
                      <a:pt x="22" y="53"/>
                      <a:pt x="22" y="54"/>
                    </a:cubicBezTo>
                    <a:cubicBezTo>
                      <a:pt x="23" y="55"/>
                      <a:pt x="23" y="56"/>
                      <a:pt x="24" y="56"/>
                    </a:cubicBezTo>
                    <a:lnTo>
                      <a:pt x="23" y="56"/>
                    </a:lnTo>
                    <a:cubicBezTo>
                      <a:pt x="25" y="57"/>
                      <a:pt x="26" y="59"/>
                      <a:pt x="27" y="60"/>
                    </a:cubicBezTo>
                    <a:cubicBezTo>
                      <a:pt x="33" y="65"/>
                      <a:pt x="38" y="69"/>
                      <a:pt x="43" y="73"/>
                    </a:cubicBezTo>
                    <a:cubicBezTo>
                      <a:pt x="47" y="76"/>
                      <a:pt x="51" y="79"/>
                      <a:pt x="55" y="82"/>
                    </a:cubicBezTo>
                    <a:cubicBezTo>
                      <a:pt x="56" y="83"/>
                      <a:pt x="57" y="83"/>
                      <a:pt x="58" y="84"/>
                    </a:cubicBezTo>
                    <a:lnTo>
                      <a:pt x="57" y="83"/>
                    </a:lnTo>
                    <a:cubicBezTo>
                      <a:pt x="62" y="87"/>
                      <a:pt x="66" y="90"/>
                      <a:pt x="69" y="94"/>
                    </a:cubicBezTo>
                    <a:cubicBezTo>
                      <a:pt x="72" y="98"/>
                      <a:pt x="74" y="102"/>
                      <a:pt x="74" y="107"/>
                    </a:cubicBezTo>
                    <a:cubicBezTo>
                      <a:pt x="74" y="112"/>
                      <a:pt x="71" y="117"/>
                      <a:pt x="67" y="120"/>
                    </a:cubicBezTo>
                    <a:cubicBezTo>
                      <a:pt x="64" y="124"/>
                      <a:pt x="59" y="126"/>
                      <a:pt x="54" y="128"/>
                    </a:cubicBezTo>
                    <a:cubicBezTo>
                      <a:pt x="50" y="130"/>
                      <a:pt x="46" y="131"/>
                      <a:pt x="41" y="133"/>
                    </a:cubicBezTo>
                    <a:cubicBezTo>
                      <a:pt x="36" y="134"/>
                      <a:pt x="29" y="136"/>
                      <a:pt x="23" y="138"/>
                    </a:cubicBezTo>
                    <a:cubicBezTo>
                      <a:pt x="23" y="138"/>
                      <a:pt x="22" y="138"/>
                      <a:pt x="21" y="138"/>
                    </a:cubicBezTo>
                    <a:cubicBezTo>
                      <a:pt x="17" y="138"/>
                      <a:pt x="13" y="135"/>
                      <a:pt x="12" y="13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7"/>
              <p:cNvSpPr/>
              <p:nvPr/>
            </p:nvSpPr>
            <p:spPr>
              <a:xfrm>
                <a:off x="3816720" y="4888800"/>
                <a:ext cx="34200" cy="91080"/>
              </a:xfrm>
              <a:custGeom>
                <a:rect b="b" l="l" r="r" t="t"/>
                <a:pathLst>
                  <a:path extrusionOk="0" h="253" w="95">
                    <a:moveTo>
                      <a:pt x="27" y="250"/>
                    </a:moveTo>
                    <a:cubicBezTo>
                      <a:pt x="23" y="246"/>
                      <a:pt x="18" y="242"/>
                      <a:pt x="15" y="237"/>
                    </a:cubicBezTo>
                    <a:cubicBezTo>
                      <a:pt x="11" y="233"/>
                      <a:pt x="8" y="227"/>
                      <a:pt x="6" y="222"/>
                    </a:cubicBezTo>
                    <a:cubicBezTo>
                      <a:pt x="0" y="210"/>
                      <a:pt x="0" y="197"/>
                      <a:pt x="1" y="184"/>
                    </a:cubicBezTo>
                    <a:cubicBezTo>
                      <a:pt x="2" y="174"/>
                      <a:pt x="3" y="163"/>
                      <a:pt x="4" y="153"/>
                    </a:cubicBezTo>
                    <a:cubicBezTo>
                      <a:pt x="6" y="148"/>
                      <a:pt x="6" y="143"/>
                      <a:pt x="7" y="138"/>
                    </a:cubicBezTo>
                    <a:cubicBezTo>
                      <a:pt x="8" y="133"/>
                      <a:pt x="10" y="127"/>
                      <a:pt x="11" y="121"/>
                    </a:cubicBezTo>
                    <a:cubicBezTo>
                      <a:pt x="13" y="112"/>
                      <a:pt x="16" y="103"/>
                      <a:pt x="18" y="93"/>
                    </a:cubicBezTo>
                    <a:cubicBezTo>
                      <a:pt x="18" y="90"/>
                      <a:pt x="20" y="86"/>
                      <a:pt x="21" y="84"/>
                    </a:cubicBezTo>
                    <a:cubicBezTo>
                      <a:pt x="22" y="80"/>
                      <a:pt x="23" y="76"/>
                      <a:pt x="24" y="72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2"/>
                      <a:pt x="25" y="70"/>
                      <a:pt x="26" y="69"/>
                    </a:cubicBezTo>
                    <a:cubicBezTo>
                      <a:pt x="25" y="69"/>
                      <a:pt x="25" y="70"/>
                      <a:pt x="25" y="70"/>
                    </a:cubicBezTo>
                    <a:cubicBezTo>
                      <a:pt x="26" y="69"/>
                      <a:pt x="26" y="68"/>
                      <a:pt x="27" y="67"/>
                    </a:cubicBezTo>
                    <a:lnTo>
                      <a:pt x="26" y="67"/>
                    </a:lnTo>
                    <a:cubicBezTo>
                      <a:pt x="27" y="67"/>
                      <a:pt x="27" y="65"/>
                      <a:pt x="27" y="65"/>
                    </a:cubicBezTo>
                    <a:lnTo>
                      <a:pt x="27" y="66"/>
                    </a:lnTo>
                    <a:cubicBezTo>
                      <a:pt x="27" y="65"/>
                      <a:pt x="27" y="64"/>
                      <a:pt x="28" y="64"/>
                    </a:cubicBezTo>
                    <a:cubicBezTo>
                      <a:pt x="28" y="63"/>
                      <a:pt x="28" y="62"/>
                      <a:pt x="29" y="61"/>
                    </a:cubicBezTo>
                    <a:cubicBezTo>
                      <a:pt x="28" y="61"/>
                      <a:pt x="28" y="61"/>
                      <a:pt x="28" y="62"/>
                    </a:cubicBezTo>
                    <a:cubicBezTo>
                      <a:pt x="30" y="60"/>
                      <a:pt x="30" y="57"/>
                      <a:pt x="31" y="55"/>
                    </a:cubicBezTo>
                    <a:cubicBezTo>
                      <a:pt x="32" y="53"/>
                      <a:pt x="33" y="50"/>
                      <a:pt x="34" y="49"/>
                    </a:cubicBezTo>
                    <a:cubicBezTo>
                      <a:pt x="37" y="42"/>
                      <a:pt x="40" y="36"/>
                      <a:pt x="44" y="30"/>
                    </a:cubicBezTo>
                    <a:cubicBezTo>
                      <a:pt x="46" y="24"/>
                      <a:pt x="50" y="19"/>
                      <a:pt x="54" y="14"/>
                    </a:cubicBezTo>
                    <a:cubicBezTo>
                      <a:pt x="58" y="10"/>
                      <a:pt x="63" y="6"/>
                      <a:pt x="68" y="4"/>
                    </a:cubicBezTo>
                    <a:cubicBezTo>
                      <a:pt x="73" y="1"/>
                      <a:pt x="79" y="0"/>
                      <a:pt x="84" y="3"/>
                    </a:cubicBezTo>
                    <a:cubicBezTo>
                      <a:pt x="85" y="3"/>
                      <a:pt x="86" y="4"/>
                      <a:pt x="87" y="4"/>
                    </a:cubicBezTo>
                    <a:cubicBezTo>
                      <a:pt x="88" y="5"/>
                      <a:pt x="90" y="7"/>
                      <a:pt x="91" y="8"/>
                    </a:cubicBezTo>
                    <a:cubicBezTo>
                      <a:pt x="91" y="10"/>
                      <a:pt x="92" y="11"/>
                      <a:pt x="92" y="12"/>
                    </a:cubicBezTo>
                    <a:cubicBezTo>
                      <a:pt x="94" y="18"/>
                      <a:pt x="91" y="23"/>
                      <a:pt x="85" y="24"/>
                    </a:cubicBezTo>
                    <a:cubicBezTo>
                      <a:pt x="82" y="25"/>
                      <a:pt x="78" y="24"/>
                      <a:pt x="76" y="21"/>
                    </a:cubicBezTo>
                    <a:cubicBezTo>
                      <a:pt x="74" y="21"/>
                      <a:pt x="74" y="22"/>
                      <a:pt x="73" y="22"/>
                    </a:cubicBezTo>
                    <a:cubicBezTo>
                      <a:pt x="71" y="23"/>
                      <a:pt x="71" y="24"/>
                      <a:pt x="70" y="24"/>
                    </a:cubicBezTo>
                    <a:cubicBezTo>
                      <a:pt x="69" y="25"/>
                      <a:pt x="69" y="25"/>
                      <a:pt x="68" y="26"/>
                    </a:cubicBezTo>
                    <a:cubicBezTo>
                      <a:pt x="67" y="28"/>
                      <a:pt x="66" y="29"/>
                      <a:pt x="64" y="30"/>
                    </a:cubicBezTo>
                    <a:cubicBezTo>
                      <a:pt x="65" y="30"/>
                      <a:pt x="65" y="29"/>
                      <a:pt x="65" y="29"/>
                    </a:cubicBezTo>
                    <a:cubicBezTo>
                      <a:pt x="62" y="34"/>
                      <a:pt x="59" y="39"/>
                      <a:pt x="56" y="44"/>
                    </a:cubicBezTo>
                    <a:cubicBezTo>
                      <a:pt x="54" y="47"/>
                      <a:pt x="52" y="50"/>
                      <a:pt x="51" y="54"/>
                    </a:cubicBezTo>
                    <a:cubicBezTo>
                      <a:pt x="49" y="56"/>
                      <a:pt x="48" y="59"/>
                      <a:pt x="47" y="62"/>
                    </a:cubicBezTo>
                    <a:cubicBezTo>
                      <a:pt x="44" y="68"/>
                      <a:pt x="42" y="74"/>
                      <a:pt x="39" y="80"/>
                    </a:cubicBezTo>
                    <a:lnTo>
                      <a:pt x="39" y="79"/>
                    </a:lnTo>
                    <a:cubicBezTo>
                      <a:pt x="38" y="83"/>
                      <a:pt x="37" y="86"/>
                      <a:pt x="36" y="90"/>
                    </a:cubicBezTo>
                    <a:cubicBezTo>
                      <a:pt x="35" y="93"/>
                      <a:pt x="34" y="95"/>
                      <a:pt x="34" y="98"/>
                    </a:cubicBezTo>
                    <a:cubicBezTo>
                      <a:pt x="32" y="105"/>
                      <a:pt x="30" y="112"/>
                      <a:pt x="28" y="119"/>
                    </a:cubicBezTo>
                    <a:cubicBezTo>
                      <a:pt x="26" y="128"/>
                      <a:pt x="24" y="138"/>
                      <a:pt x="22" y="148"/>
                    </a:cubicBezTo>
                    <a:cubicBezTo>
                      <a:pt x="21" y="151"/>
                      <a:pt x="21" y="155"/>
                      <a:pt x="20" y="158"/>
                    </a:cubicBezTo>
                    <a:cubicBezTo>
                      <a:pt x="20" y="160"/>
                      <a:pt x="20" y="162"/>
                      <a:pt x="20" y="163"/>
                    </a:cubicBezTo>
                    <a:cubicBezTo>
                      <a:pt x="19" y="169"/>
                      <a:pt x="18" y="175"/>
                      <a:pt x="18" y="181"/>
                    </a:cubicBezTo>
                    <a:cubicBezTo>
                      <a:pt x="18" y="180"/>
                      <a:pt x="18" y="180"/>
                      <a:pt x="18" y="180"/>
                    </a:cubicBezTo>
                    <a:cubicBezTo>
                      <a:pt x="17" y="186"/>
                      <a:pt x="17" y="192"/>
                      <a:pt x="18" y="199"/>
                    </a:cubicBezTo>
                    <a:cubicBezTo>
                      <a:pt x="18" y="198"/>
                      <a:pt x="18" y="198"/>
                      <a:pt x="18" y="198"/>
                    </a:cubicBezTo>
                    <a:cubicBezTo>
                      <a:pt x="18" y="200"/>
                      <a:pt x="18" y="202"/>
                      <a:pt x="18" y="205"/>
                    </a:cubicBezTo>
                    <a:cubicBezTo>
                      <a:pt x="18" y="206"/>
                      <a:pt x="19" y="208"/>
                      <a:pt x="20" y="210"/>
                    </a:cubicBezTo>
                    <a:cubicBezTo>
                      <a:pt x="20" y="212"/>
                      <a:pt x="21" y="214"/>
                      <a:pt x="22" y="216"/>
                    </a:cubicBezTo>
                    <a:cubicBezTo>
                      <a:pt x="23" y="218"/>
                      <a:pt x="24" y="220"/>
                      <a:pt x="25" y="222"/>
                    </a:cubicBezTo>
                    <a:cubicBezTo>
                      <a:pt x="27" y="224"/>
                      <a:pt x="28" y="226"/>
                      <a:pt x="30" y="228"/>
                    </a:cubicBezTo>
                    <a:cubicBezTo>
                      <a:pt x="31" y="230"/>
                      <a:pt x="33" y="232"/>
                      <a:pt x="35" y="234"/>
                    </a:cubicBezTo>
                    <a:cubicBezTo>
                      <a:pt x="36" y="234"/>
                      <a:pt x="37" y="236"/>
                      <a:pt x="38" y="236"/>
                    </a:cubicBezTo>
                    <a:cubicBezTo>
                      <a:pt x="41" y="240"/>
                      <a:pt x="42" y="245"/>
                      <a:pt x="39" y="248"/>
                    </a:cubicBezTo>
                    <a:cubicBezTo>
                      <a:pt x="37" y="251"/>
                      <a:pt x="35" y="252"/>
                      <a:pt x="32" y="252"/>
                    </a:cubicBezTo>
                    <a:cubicBezTo>
                      <a:pt x="30" y="252"/>
                      <a:pt x="28" y="251"/>
                      <a:pt x="27" y="25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7"/>
              <p:cNvSpPr/>
              <p:nvPr/>
            </p:nvSpPr>
            <p:spPr>
              <a:xfrm>
                <a:off x="3840120" y="4910400"/>
                <a:ext cx="33120" cy="55800"/>
              </a:xfrm>
              <a:custGeom>
                <a:rect b="b" l="l" r="r" t="t"/>
                <a:pathLst>
                  <a:path extrusionOk="0" h="155" w="92">
                    <a:moveTo>
                      <a:pt x="68" y="53"/>
                    </a:moveTo>
                    <a:cubicBezTo>
                      <a:pt x="69" y="51"/>
                      <a:pt x="69" y="49"/>
                      <a:pt x="70" y="47"/>
                    </a:cubicBezTo>
                    <a:cubicBezTo>
                      <a:pt x="70" y="43"/>
                      <a:pt x="71" y="39"/>
                      <a:pt x="72" y="36"/>
                    </a:cubicBezTo>
                    <a:cubicBezTo>
                      <a:pt x="72" y="32"/>
                      <a:pt x="72" y="28"/>
                      <a:pt x="72" y="23"/>
                    </a:cubicBezTo>
                    <a:cubicBezTo>
                      <a:pt x="72" y="24"/>
                      <a:pt x="72" y="25"/>
                      <a:pt x="71" y="25"/>
                    </a:cubicBezTo>
                    <a:cubicBezTo>
                      <a:pt x="70" y="27"/>
                      <a:pt x="70" y="29"/>
                      <a:pt x="69" y="31"/>
                    </a:cubicBezTo>
                    <a:cubicBezTo>
                      <a:pt x="69" y="34"/>
                      <a:pt x="68" y="36"/>
                      <a:pt x="68" y="39"/>
                    </a:cubicBezTo>
                    <a:cubicBezTo>
                      <a:pt x="68" y="42"/>
                      <a:pt x="67" y="44"/>
                      <a:pt x="67" y="47"/>
                    </a:cubicBezTo>
                    <a:cubicBezTo>
                      <a:pt x="67" y="49"/>
                      <a:pt x="68" y="51"/>
                      <a:pt x="68" y="53"/>
                    </a:cubicBezTo>
                    <a:moveTo>
                      <a:pt x="20" y="134"/>
                    </a:moveTo>
                    <a:lnTo>
                      <a:pt x="21" y="134"/>
                    </a:lnTo>
                    <a:cubicBezTo>
                      <a:pt x="22" y="134"/>
                      <a:pt x="22" y="134"/>
                      <a:pt x="23" y="133"/>
                    </a:cubicBezTo>
                    <a:cubicBezTo>
                      <a:pt x="24" y="132"/>
                      <a:pt x="25" y="131"/>
                      <a:pt x="26" y="130"/>
                    </a:cubicBezTo>
                    <a:cubicBezTo>
                      <a:pt x="27" y="128"/>
                      <a:pt x="28" y="128"/>
                      <a:pt x="28" y="127"/>
                    </a:cubicBezTo>
                    <a:lnTo>
                      <a:pt x="27" y="127"/>
                    </a:lnTo>
                    <a:lnTo>
                      <a:pt x="26" y="127"/>
                    </a:lnTo>
                    <a:cubicBezTo>
                      <a:pt x="25" y="127"/>
                      <a:pt x="25" y="127"/>
                      <a:pt x="24" y="127"/>
                    </a:cubicBezTo>
                    <a:lnTo>
                      <a:pt x="24" y="128"/>
                    </a:lnTo>
                    <a:cubicBezTo>
                      <a:pt x="23" y="128"/>
                      <a:pt x="23" y="128"/>
                      <a:pt x="23" y="128"/>
                    </a:cubicBezTo>
                    <a:lnTo>
                      <a:pt x="22" y="129"/>
                    </a:lnTo>
                    <a:cubicBezTo>
                      <a:pt x="21" y="130"/>
                      <a:pt x="21" y="130"/>
                      <a:pt x="21" y="130"/>
                    </a:cubicBezTo>
                    <a:lnTo>
                      <a:pt x="21" y="131"/>
                    </a:lnTo>
                    <a:cubicBezTo>
                      <a:pt x="21" y="130"/>
                      <a:pt x="21" y="130"/>
                      <a:pt x="21" y="130"/>
                    </a:cubicBezTo>
                    <a:cubicBezTo>
                      <a:pt x="21" y="131"/>
                      <a:pt x="21" y="131"/>
                      <a:pt x="20" y="131"/>
                    </a:cubicBezTo>
                    <a:cubicBezTo>
                      <a:pt x="20" y="132"/>
                      <a:pt x="20" y="132"/>
                      <a:pt x="20" y="132"/>
                    </a:cubicBezTo>
                    <a:cubicBezTo>
                      <a:pt x="20" y="132"/>
                      <a:pt x="20" y="133"/>
                      <a:pt x="20" y="134"/>
                    </a:cubicBezTo>
                    <a:moveTo>
                      <a:pt x="14" y="153"/>
                    </a:moveTo>
                    <a:cubicBezTo>
                      <a:pt x="10" y="152"/>
                      <a:pt x="7" y="150"/>
                      <a:pt x="5" y="146"/>
                    </a:cubicBezTo>
                    <a:cubicBezTo>
                      <a:pt x="0" y="139"/>
                      <a:pt x="0" y="129"/>
                      <a:pt x="4" y="122"/>
                    </a:cubicBezTo>
                    <a:cubicBezTo>
                      <a:pt x="9" y="114"/>
                      <a:pt x="17" y="109"/>
                      <a:pt x="27" y="108"/>
                    </a:cubicBezTo>
                    <a:cubicBezTo>
                      <a:pt x="31" y="108"/>
                      <a:pt x="36" y="109"/>
                      <a:pt x="40" y="110"/>
                    </a:cubicBezTo>
                    <a:lnTo>
                      <a:pt x="41" y="110"/>
                    </a:lnTo>
                    <a:cubicBezTo>
                      <a:pt x="44" y="104"/>
                      <a:pt x="47" y="99"/>
                      <a:pt x="50" y="93"/>
                    </a:cubicBezTo>
                    <a:cubicBezTo>
                      <a:pt x="50" y="93"/>
                      <a:pt x="50" y="94"/>
                      <a:pt x="49" y="95"/>
                    </a:cubicBezTo>
                    <a:cubicBezTo>
                      <a:pt x="55" y="85"/>
                      <a:pt x="59" y="76"/>
                      <a:pt x="63" y="67"/>
                    </a:cubicBezTo>
                    <a:cubicBezTo>
                      <a:pt x="62" y="67"/>
                      <a:pt x="61" y="67"/>
                      <a:pt x="59" y="67"/>
                    </a:cubicBezTo>
                    <a:cubicBezTo>
                      <a:pt x="54" y="68"/>
                      <a:pt x="49" y="63"/>
                      <a:pt x="49" y="58"/>
                    </a:cubicBezTo>
                    <a:cubicBezTo>
                      <a:pt x="49" y="53"/>
                      <a:pt x="49" y="48"/>
                      <a:pt x="49" y="43"/>
                    </a:cubicBezTo>
                    <a:cubicBezTo>
                      <a:pt x="49" y="38"/>
                      <a:pt x="50" y="32"/>
                      <a:pt x="51" y="27"/>
                    </a:cubicBezTo>
                    <a:cubicBezTo>
                      <a:pt x="52" y="24"/>
                      <a:pt x="53" y="21"/>
                      <a:pt x="54" y="18"/>
                    </a:cubicBezTo>
                    <a:cubicBezTo>
                      <a:pt x="56" y="12"/>
                      <a:pt x="59" y="7"/>
                      <a:pt x="63" y="3"/>
                    </a:cubicBezTo>
                    <a:cubicBezTo>
                      <a:pt x="66" y="1"/>
                      <a:pt x="68" y="1"/>
                      <a:pt x="70" y="0"/>
                    </a:cubicBezTo>
                    <a:cubicBezTo>
                      <a:pt x="73" y="0"/>
                      <a:pt x="76" y="0"/>
                      <a:pt x="79" y="1"/>
                    </a:cubicBezTo>
                    <a:cubicBezTo>
                      <a:pt x="84" y="3"/>
                      <a:pt x="87" y="7"/>
                      <a:pt x="89" y="12"/>
                    </a:cubicBezTo>
                    <a:cubicBezTo>
                      <a:pt x="91" y="17"/>
                      <a:pt x="91" y="23"/>
                      <a:pt x="90" y="29"/>
                    </a:cubicBezTo>
                    <a:cubicBezTo>
                      <a:pt x="90" y="36"/>
                      <a:pt x="89" y="43"/>
                      <a:pt x="87" y="50"/>
                    </a:cubicBezTo>
                    <a:cubicBezTo>
                      <a:pt x="85" y="60"/>
                      <a:pt x="81" y="69"/>
                      <a:pt x="77" y="79"/>
                    </a:cubicBezTo>
                    <a:cubicBezTo>
                      <a:pt x="75" y="83"/>
                      <a:pt x="73" y="88"/>
                      <a:pt x="70" y="92"/>
                    </a:cubicBezTo>
                    <a:cubicBezTo>
                      <a:pt x="68" y="97"/>
                      <a:pt x="66" y="102"/>
                      <a:pt x="63" y="106"/>
                    </a:cubicBezTo>
                    <a:cubicBezTo>
                      <a:pt x="61" y="110"/>
                      <a:pt x="59" y="114"/>
                      <a:pt x="56" y="118"/>
                    </a:cubicBezTo>
                    <a:cubicBezTo>
                      <a:pt x="59" y="120"/>
                      <a:pt x="61" y="121"/>
                      <a:pt x="63" y="122"/>
                    </a:cubicBezTo>
                    <a:cubicBezTo>
                      <a:pt x="70" y="127"/>
                      <a:pt x="78" y="131"/>
                      <a:pt x="86" y="135"/>
                    </a:cubicBezTo>
                    <a:cubicBezTo>
                      <a:pt x="90" y="138"/>
                      <a:pt x="91" y="143"/>
                      <a:pt x="88" y="148"/>
                    </a:cubicBezTo>
                    <a:cubicBezTo>
                      <a:pt x="87" y="149"/>
                      <a:pt x="85" y="151"/>
                      <a:pt x="83" y="152"/>
                    </a:cubicBezTo>
                    <a:cubicBezTo>
                      <a:pt x="80" y="152"/>
                      <a:pt x="78" y="152"/>
                      <a:pt x="76" y="150"/>
                    </a:cubicBezTo>
                    <a:cubicBezTo>
                      <a:pt x="70" y="147"/>
                      <a:pt x="64" y="144"/>
                      <a:pt x="58" y="141"/>
                    </a:cubicBezTo>
                    <a:cubicBezTo>
                      <a:pt x="55" y="139"/>
                      <a:pt x="53" y="138"/>
                      <a:pt x="51" y="136"/>
                    </a:cubicBezTo>
                    <a:cubicBezTo>
                      <a:pt x="49" y="135"/>
                      <a:pt x="48" y="134"/>
                      <a:pt x="47" y="134"/>
                    </a:cubicBezTo>
                    <a:cubicBezTo>
                      <a:pt x="46" y="134"/>
                      <a:pt x="45" y="135"/>
                      <a:pt x="45" y="135"/>
                    </a:cubicBezTo>
                    <a:cubicBezTo>
                      <a:pt x="45" y="136"/>
                      <a:pt x="45" y="136"/>
                      <a:pt x="44" y="137"/>
                    </a:cubicBezTo>
                    <a:lnTo>
                      <a:pt x="45" y="136"/>
                    </a:lnTo>
                    <a:cubicBezTo>
                      <a:pt x="44" y="137"/>
                      <a:pt x="44" y="138"/>
                      <a:pt x="43" y="138"/>
                    </a:cubicBezTo>
                    <a:cubicBezTo>
                      <a:pt x="44" y="138"/>
                      <a:pt x="44" y="138"/>
                      <a:pt x="44" y="138"/>
                    </a:cubicBezTo>
                    <a:cubicBezTo>
                      <a:pt x="41" y="141"/>
                      <a:pt x="39" y="143"/>
                      <a:pt x="37" y="146"/>
                    </a:cubicBezTo>
                    <a:cubicBezTo>
                      <a:pt x="34" y="149"/>
                      <a:pt x="30" y="151"/>
                      <a:pt x="27" y="153"/>
                    </a:cubicBezTo>
                    <a:cubicBezTo>
                      <a:pt x="24" y="153"/>
                      <a:pt x="22" y="154"/>
                      <a:pt x="20" y="154"/>
                    </a:cubicBezTo>
                    <a:cubicBezTo>
                      <a:pt x="18" y="154"/>
                      <a:pt x="16" y="154"/>
                      <a:pt x="14" y="15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7"/>
              <p:cNvSpPr/>
              <p:nvPr/>
            </p:nvSpPr>
            <p:spPr>
              <a:xfrm>
                <a:off x="3904560" y="4920840"/>
                <a:ext cx="22680" cy="42120"/>
              </a:xfrm>
              <a:custGeom>
                <a:rect b="b" l="l" r="r" t="t"/>
                <a:pathLst>
                  <a:path extrusionOk="0" h="117" w="63">
                    <a:moveTo>
                      <a:pt x="43" y="112"/>
                    </a:moveTo>
                    <a:cubicBezTo>
                      <a:pt x="35" y="97"/>
                      <a:pt x="26" y="82"/>
                      <a:pt x="18" y="67"/>
                    </a:cubicBezTo>
                    <a:cubicBezTo>
                      <a:pt x="14" y="59"/>
                      <a:pt x="11" y="51"/>
                      <a:pt x="8" y="43"/>
                    </a:cubicBezTo>
                    <a:cubicBezTo>
                      <a:pt x="6" y="39"/>
                      <a:pt x="4" y="35"/>
                      <a:pt x="3" y="31"/>
                    </a:cubicBezTo>
                    <a:cubicBezTo>
                      <a:pt x="2" y="26"/>
                      <a:pt x="1" y="21"/>
                      <a:pt x="0" y="16"/>
                    </a:cubicBezTo>
                    <a:cubicBezTo>
                      <a:pt x="0" y="14"/>
                      <a:pt x="0" y="11"/>
                      <a:pt x="1" y="10"/>
                    </a:cubicBezTo>
                    <a:cubicBezTo>
                      <a:pt x="2" y="7"/>
                      <a:pt x="2" y="6"/>
                      <a:pt x="3" y="4"/>
                    </a:cubicBezTo>
                    <a:cubicBezTo>
                      <a:pt x="6" y="1"/>
                      <a:pt x="10" y="0"/>
                      <a:pt x="13" y="1"/>
                    </a:cubicBezTo>
                    <a:lnTo>
                      <a:pt x="14" y="1"/>
                    </a:lnTo>
                    <a:lnTo>
                      <a:pt x="13" y="1"/>
                    </a:lnTo>
                    <a:cubicBezTo>
                      <a:pt x="18" y="2"/>
                      <a:pt x="21" y="7"/>
                      <a:pt x="21" y="11"/>
                    </a:cubicBezTo>
                    <a:cubicBezTo>
                      <a:pt x="21" y="13"/>
                      <a:pt x="20" y="14"/>
                      <a:pt x="19" y="15"/>
                    </a:cubicBezTo>
                    <a:cubicBezTo>
                      <a:pt x="20" y="17"/>
                      <a:pt x="20" y="18"/>
                      <a:pt x="20" y="20"/>
                    </a:cubicBezTo>
                    <a:cubicBezTo>
                      <a:pt x="20" y="23"/>
                      <a:pt x="21" y="27"/>
                      <a:pt x="23" y="29"/>
                    </a:cubicBezTo>
                    <a:cubicBezTo>
                      <a:pt x="24" y="36"/>
                      <a:pt x="27" y="42"/>
                      <a:pt x="30" y="48"/>
                    </a:cubicBezTo>
                    <a:cubicBezTo>
                      <a:pt x="29" y="47"/>
                      <a:pt x="29" y="47"/>
                      <a:pt x="29" y="47"/>
                    </a:cubicBezTo>
                    <a:cubicBezTo>
                      <a:pt x="31" y="51"/>
                      <a:pt x="32" y="55"/>
                      <a:pt x="35" y="59"/>
                    </a:cubicBezTo>
                    <a:cubicBezTo>
                      <a:pt x="37" y="64"/>
                      <a:pt x="40" y="70"/>
                      <a:pt x="42" y="74"/>
                    </a:cubicBezTo>
                    <a:cubicBezTo>
                      <a:pt x="48" y="84"/>
                      <a:pt x="53" y="94"/>
                      <a:pt x="59" y="103"/>
                    </a:cubicBezTo>
                    <a:cubicBezTo>
                      <a:pt x="62" y="107"/>
                      <a:pt x="60" y="113"/>
                      <a:pt x="56" y="115"/>
                    </a:cubicBezTo>
                    <a:cubicBezTo>
                      <a:pt x="55" y="116"/>
                      <a:pt x="53" y="116"/>
                      <a:pt x="52" y="116"/>
                    </a:cubicBezTo>
                    <a:cubicBezTo>
                      <a:pt x="48" y="116"/>
                      <a:pt x="45" y="114"/>
                      <a:pt x="43" y="11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7"/>
              <p:cNvSpPr/>
              <p:nvPr/>
            </p:nvSpPr>
            <p:spPr>
              <a:xfrm>
                <a:off x="3902040" y="4926960"/>
                <a:ext cx="38160" cy="51120"/>
              </a:xfrm>
              <a:custGeom>
                <a:rect b="b" l="l" r="r" t="t"/>
                <a:pathLst>
                  <a:path extrusionOk="0" h="142" w="106">
                    <a:moveTo>
                      <a:pt x="6" y="140"/>
                    </a:moveTo>
                    <a:cubicBezTo>
                      <a:pt x="2" y="138"/>
                      <a:pt x="0" y="133"/>
                      <a:pt x="2" y="129"/>
                    </a:cubicBezTo>
                    <a:cubicBezTo>
                      <a:pt x="6" y="119"/>
                      <a:pt x="10" y="109"/>
                      <a:pt x="15" y="99"/>
                    </a:cubicBezTo>
                    <a:cubicBezTo>
                      <a:pt x="18" y="90"/>
                      <a:pt x="23" y="82"/>
                      <a:pt x="28" y="74"/>
                    </a:cubicBezTo>
                    <a:cubicBezTo>
                      <a:pt x="34" y="65"/>
                      <a:pt x="39" y="57"/>
                      <a:pt x="44" y="49"/>
                    </a:cubicBezTo>
                    <a:cubicBezTo>
                      <a:pt x="48" y="44"/>
                      <a:pt x="50" y="40"/>
                      <a:pt x="54" y="35"/>
                    </a:cubicBezTo>
                    <a:cubicBezTo>
                      <a:pt x="57" y="30"/>
                      <a:pt x="60" y="26"/>
                      <a:pt x="64" y="22"/>
                    </a:cubicBezTo>
                    <a:cubicBezTo>
                      <a:pt x="65" y="20"/>
                      <a:pt x="67" y="18"/>
                      <a:pt x="69" y="16"/>
                    </a:cubicBezTo>
                    <a:cubicBezTo>
                      <a:pt x="72" y="13"/>
                      <a:pt x="75" y="10"/>
                      <a:pt x="78" y="7"/>
                    </a:cubicBezTo>
                    <a:cubicBezTo>
                      <a:pt x="82" y="4"/>
                      <a:pt x="85" y="1"/>
                      <a:pt x="89" y="1"/>
                    </a:cubicBezTo>
                    <a:cubicBezTo>
                      <a:pt x="92" y="0"/>
                      <a:pt x="94" y="0"/>
                      <a:pt x="97" y="1"/>
                    </a:cubicBezTo>
                    <a:cubicBezTo>
                      <a:pt x="102" y="3"/>
                      <a:pt x="105" y="8"/>
                      <a:pt x="103" y="13"/>
                    </a:cubicBezTo>
                    <a:cubicBezTo>
                      <a:pt x="102" y="18"/>
                      <a:pt x="97" y="21"/>
                      <a:pt x="92" y="20"/>
                    </a:cubicBezTo>
                    <a:cubicBezTo>
                      <a:pt x="91" y="21"/>
                      <a:pt x="91" y="21"/>
                      <a:pt x="90" y="22"/>
                    </a:cubicBezTo>
                    <a:cubicBezTo>
                      <a:pt x="87" y="24"/>
                      <a:pt x="84" y="27"/>
                      <a:pt x="81" y="30"/>
                    </a:cubicBezTo>
                    <a:cubicBezTo>
                      <a:pt x="77" y="35"/>
                      <a:pt x="73" y="40"/>
                      <a:pt x="69" y="45"/>
                    </a:cubicBezTo>
                    <a:lnTo>
                      <a:pt x="69" y="44"/>
                    </a:lnTo>
                    <a:cubicBezTo>
                      <a:pt x="66" y="49"/>
                      <a:pt x="62" y="54"/>
                      <a:pt x="59" y="58"/>
                    </a:cubicBezTo>
                    <a:cubicBezTo>
                      <a:pt x="56" y="63"/>
                      <a:pt x="53" y="67"/>
                      <a:pt x="50" y="71"/>
                    </a:cubicBezTo>
                    <a:cubicBezTo>
                      <a:pt x="45" y="79"/>
                      <a:pt x="40" y="87"/>
                      <a:pt x="35" y="95"/>
                    </a:cubicBezTo>
                    <a:cubicBezTo>
                      <a:pt x="34" y="99"/>
                      <a:pt x="32" y="102"/>
                      <a:pt x="31" y="105"/>
                    </a:cubicBezTo>
                    <a:cubicBezTo>
                      <a:pt x="29" y="108"/>
                      <a:pt x="28" y="111"/>
                      <a:pt x="26" y="114"/>
                    </a:cubicBezTo>
                    <a:cubicBezTo>
                      <a:pt x="23" y="121"/>
                      <a:pt x="20" y="129"/>
                      <a:pt x="17" y="136"/>
                    </a:cubicBezTo>
                    <a:cubicBezTo>
                      <a:pt x="16" y="139"/>
                      <a:pt x="13" y="141"/>
                      <a:pt x="9" y="141"/>
                    </a:cubicBezTo>
                    <a:cubicBezTo>
                      <a:pt x="8" y="141"/>
                      <a:pt x="7" y="141"/>
                      <a:pt x="6" y="14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7"/>
              <p:cNvSpPr/>
              <p:nvPr/>
            </p:nvSpPr>
            <p:spPr>
              <a:xfrm>
                <a:off x="3948120" y="4943520"/>
                <a:ext cx="50040" cy="13320"/>
              </a:xfrm>
              <a:custGeom>
                <a:rect b="b" l="l" r="r" t="t"/>
                <a:pathLst>
                  <a:path extrusionOk="0" h="37" w="139">
                    <a:moveTo>
                      <a:pt x="6" y="35"/>
                    </a:moveTo>
                    <a:cubicBezTo>
                      <a:pt x="4" y="33"/>
                      <a:pt x="1" y="31"/>
                      <a:pt x="1" y="28"/>
                    </a:cubicBezTo>
                    <a:cubicBezTo>
                      <a:pt x="0" y="24"/>
                      <a:pt x="2" y="19"/>
                      <a:pt x="5" y="18"/>
                    </a:cubicBezTo>
                    <a:cubicBezTo>
                      <a:pt x="10" y="15"/>
                      <a:pt x="15" y="14"/>
                      <a:pt x="21" y="13"/>
                    </a:cubicBezTo>
                    <a:cubicBezTo>
                      <a:pt x="23" y="12"/>
                      <a:pt x="26" y="12"/>
                      <a:pt x="28" y="11"/>
                    </a:cubicBezTo>
                    <a:cubicBezTo>
                      <a:pt x="33" y="11"/>
                      <a:pt x="37" y="10"/>
                      <a:pt x="42" y="9"/>
                    </a:cubicBezTo>
                    <a:cubicBezTo>
                      <a:pt x="51" y="8"/>
                      <a:pt x="61" y="7"/>
                      <a:pt x="69" y="5"/>
                    </a:cubicBezTo>
                    <a:cubicBezTo>
                      <a:pt x="89" y="4"/>
                      <a:pt x="109" y="1"/>
                      <a:pt x="128" y="0"/>
                    </a:cubicBezTo>
                    <a:cubicBezTo>
                      <a:pt x="132" y="0"/>
                      <a:pt x="136" y="3"/>
                      <a:pt x="137" y="7"/>
                    </a:cubicBezTo>
                    <a:cubicBezTo>
                      <a:pt x="138" y="12"/>
                      <a:pt x="134" y="16"/>
                      <a:pt x="130" y="17"/>
                    </a:cubicBezTo>
                    <a:cubicBezTo>
                      <a:pt x="117" y="18"/>
                      <a:pt x="104" y="19"/>
                      <a:pt x="91" y="21"/>
                    </a:cubicBezTo>
                    <a:cubicBezTo>
                      <a:pt x="85" y="21"/>
                      <a:pt x="78" y="22"/>
                      <a:pt x="71" y="23"/>
                    </a:cubicBezTo>
                    <a:cubicBezTo>
                      <a:pt x="65" y="24"/>
                      <a:pt x="60" y="25"/>
                      <a:pt x="54" y="25"/>
                    </a:cubicBezTo>
                    <a:cubicBezTo>
                      <a:pt x="42" y="28"/>
                      <a:pt x="30" y="29"/>
                      <a:pt x="19" y="33"/>
                    </a:cubicBezTo>
                    <a:cubicBezTo>
                      <a:pt x="18" y="33"/>
                      <a:pt x="16" y="33"/>
                      <a:pt x="15" y="34"/>
                    </a:cubicBezTo>
                    <a:cubicBezTo>
                      <a:pt x="14" y="35"/>
                      <a:pt x="12" y="36"/>
                      <a:pt x="10" y="36"/>
                    </a:cubicBezTo>
                    <a:cubicBezTo>
                      <a:pt x="9" y="36"/>
                      <a:pt x="7" y="35"/>
                      <a:pt x="6" y="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7"/>
              <p:cNvSpPr/>
              <p:nvPr/>
            </p:nvSpPr>
            <p:spPr>
              <a:xfrm>
                <a:off x="4006800" y="4908960"/>
                <a:ext cx="24480" cy="67680"/>
              </a:xfrm>
              <a:custGeom>
                <a:rect b="b" l="l" r="r" t="t"/>
                <a:pathLst>
                  <a:path extrusionOk="0" h="188" w="68">
                    <a:moveTo>
                      <a:pt x="7" y="186"/>
                    </a:moveTo>
                    <a:cubicBezTo>
                      <a:pt x="3" y="184"/>
                      <a:pt x="0" y="179"/>
                      <a:pt x="1" y="174"/>
                    </a:cubicBezTo>
                    <a:cubicBezTo>
                      <a:pt x="7" y="155"/>
                      <a:pt x="13" y="135"/>
                      <a:pt x="18" y="115"/>
                    </a:cubicBezTo>
                    <a:cubicBezTo>
                      <a:pt x="24" y="97"/>
                      <a:pt x="28" y="78"/>
                      <a:pt x="33" y="60"/>
                    </a:cubicBezTo>
                    <a:cubicBezTo>
                      <a:pt x="35" y="50"/>
                      <a:pt x="38" y="41"/>
                      <a:pt x="40" y="32"/>
                    </a:cubicBezTo>
                    <a:cubicBezTo>
                      <a:pt x="42" y="24"/>
                      <a:pt x="45" y="16"/>
                      <a:pt x="46" y="9"/>
                    </a:cubicBezTo>
                    <a:cubicBezTo>
                      <a:pt x="47" y="3"/>
                      <a:pt x="53" y="0"/>
                      <a:pt x="59" y="1"/>
                    </a:cubicBezTo>
                    <a:cubicBezTo>
                      <a:pt x="64" y="2"/>
                      <a:pt x="67" y="9"/>
                      <a:pt x="65" y="14"/>
                    </a:cubicBezTo>
                    <a:cubicBezTo>
                      <a:pt x="59" y="32"/>
                      <a:pt x="54" y="51"/>
                      <a:pt x="49" y="69"/>
                    </a:cubicBezTo>
                    <a:cubicBezTo>
                      <a:pt x="43" y="89"/>
                      <a:pt x="39" y="108"/>
                      <a:pt x="34" y="127"/>
                    </a:cubicBezTo>
                    <a:cubicBezTo>
                      <a:pt x="28" y="145"/>
                      <a:pt x="24" y="162"/>
                      <a:pt x="19" y="180"/>
                    </a:cubicBezTo>
                    <a:cubicBezTo>
                      <a:pt x="18" y="184"/>
                      <a:pt x="14" y="187"/>
                      <a:pt x="10" y="187"/>
                    </a:cubicBezTo>
                    <a:cubicBezTo>
                      <a:pt x="9" y="187"/>
                      <a:pt x="8" y="186"/>
                      <a:pt x="7" y="18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7"/>
              <p:cNvSpPr/>
              <p:nvPr/>
            </p:nvSpPr>
            <p:spPr>
              <a:xfrm>
                <a:off x="4023360" y="4921920"/>
                <a:ext cx="18360" cy="47880"/>
              </a:xfrm>
              <a:custGeom>
                <a:rect b="b" l="l" r="r" t="t"/>
                <a:pathLst>
                  <a:path extrusionOk="0" h="133" w="51">
                    <a:moveTo>
                      <a:pt x="8" y="132"/>
                    </a:moveTo>
                    <a:cubicBezTo>
                      <a:pt x="5" y="131"/>
                      <a:pt x="4" y="130"/>
                      <a:pt x="2" y="128"/>
                    </a:cubicBezTo>
                    <a:cubicBezTo>
                      <a:pt x="0" y="125"/>
                      <a:pt x="0" y="123"/>
                      <a:pt x="1" y="120"/>
                    </a:cubicBezTo>
                    <a:cubicBezTo>
                      <a:pt x="1" y="119"/>
                      <a:pt x="1" y="118"/>
                      <a:pt x="1" y="117"/>
                    </a:cubicBezTo>
                    <a:lnTo>
                      <a:pt x="1" y="116"/>
                    </a:lnTo>
                    <a:lnTo>
                      <a:pt x="2" y="116"/>
                    </a:lnTo>
                    <a:lnTo>
                      <a:pt x="1" y="116"/>
                    </a:lnTo>
                    <a:cubicBezTo>
                      <a:pt x="5" y="99"/>
                      <a:pt x="9" y="82"/>
                      <a:pt x="12" y="65"/>
                    </a:cubicBezTo>
                    <a:cubicBezTo>
                      <a:pt x="14" y="57"/>
                      <a:pt x="16" y="50"/>
                      <a:pt x="18" y="42"/>
                    </a:cubicBezTo>
                    <a:cubicBezTo>
                      <a:pt x="19" y="36"/>
                      <a:pt x="21" y="30"/>
                      <a:pt x="22" y="24"/>
                    </a:cubicBezTo>
                    <a:cubicBezTo>
                      <a:pt x="24" y="18"/>
                      <a:pt x="26" y="14"/>
                      <a:pt x="29" y="9"/>
                    </a:cubicBezTo>
                    <a:cubicBezTo>
                      <a:pt x="30" y="6"/>
                      <a:pt x="32" y="4"/>
                      <a:pt x="35" y="2"/>
                    </a:cubicBezTo>
                    <a:lnTo>
                      <a:pt x="36" y="1"/>
                    </a:lnTo>
                    <a:cubicBezTo>
                      <a:pt x="41" y="0"/>
                      <a:pt x="47" y="3"/>
                      <a:pt x="49" y="8"/>
                    </a:cubicBezTo>
                    <a:cubicBezTo>
                      <a:pt x="50" y="12"/>
                      <a:pt x="48" y="17"/>
                      <a:pt x="45" y="18"/>
                    </a:cubicBezTo>
                    <a:cubicBezTo>
                      <a:pt x="44" y="19"/>
                      <a:pt x="44" y="20"/>
                      <a:pt x="43" y="21"/>
                    </a:cubicBezTo>
                    <a:cubicBezTo>
                      <a:pt x="43" y="23"/>
                      <a:pt x="42" y="25"/>
                      <a:pt x="41" y="26"/>
                    </a:cubicBezTo>
                    <a:cubicBezTo>
                      <a:pt x="38" y="35"/>
                      <a:pt x="36" y="43"/>
                      <a:pt x="34" y="51"/>
                    </a:cubicBezTo>
                    <a:cubicBezTo>
                      <a:pt x="28" y="75"/>
                      <a:pt x="23" y="100"/>
                      <a:pt x="19" y="124"/>
                    </a:cubicBezTo>
                    <a:cubicBezTo>
                      <a:pt x="18" y="128"/>
                      <a:pt x="14" y="132"/>
                      <a:pt x="9" y="132"/>
                    </a:cubicBezTo>
                    <a:lnTo>
                      <a:pt x="8" y="132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7"/>
              <p:cNvSpPr/>
              <p:nvPr/>
            </p:nvSpPr>
            <p:spPr>
              <a:xfrm>
                <a:off x="3996360" y="4901760"/>
                <a:ext cx="82800" cy="24120"/>
              </a:xfrm>
              <a:custGeom>
                <a:rect b="b" l="l" r="r" t="t"/>
                <a:pathLst>
                  <a:path extrusionOk="0" h="67" w="230">
                    <a:moveTo>
                      <a:pt x="9" y="65"/>
                    </a:moveTo>
                    <a:cubicBezTo>
                      <a:pt x="6" y="63"/>
                      <a:pt x="2" y="60"/>
                      <a:pt x="1" y="57"/>
                    </a:cubicBezTo>
                    <a:cubicBezTo>
                      <a:pt x="0" y="52"/>
                      <a:pt x="1" y="46"/>
                      <a:pt x="4" y="42"/>
                    </a:cubicBezTo>
                    <a:cubicBezTo>
                      <a:pt x="12" y="32"/>
                      <a:pt x="23" y="28"/>
                      <a:pt x="35" y="24"/>
                    </a:cubicBezTo>
                    <a:cubicBezTo>
                      <a:pt x="43" y="20"/>
                      <a:pt x="53" y="18"/>
                      <a:pt x="62" y="16"/>
                    </a:cubicBezTo>
                    <a:cubicBezTo>
                      <a:pt x="68" y="15"/>
                      <a:pt x="75" y="14"/>
                      <a:pt x="81" y="12"/>
                    </a:cubicBezTo>
                    <a:cubicBezTo>
                      <a:pt x="85" y="11"/>
                      <a:pt x="89" y="11"/>
                      <a:pt x="92" y="10"/>
                    </a:cubicBezTo>
                    <a:cubicBezTo>
                      <a:pt x="96" y="10"/>
                      <a:pt x="99" y="9"/>
                      <a:pt x="102" y="9"/>
                    </a:cubicBezTo>
                    <a:cubicBezTo>
                      <a:pt x="104" y="8"/>
                      <a:pt x="106" y="8"/>
                      <a:pt x="107" y="8"/>
                    </a:cubicBezTo>
                    <a:cubicBezTo>
                      <a:pt x="112" y="8"/>
                      <a:pt x="118" y="7"/>
                      <a:pt x="123" y="7"/>
                    </a:cubicBezTo>
                    <a:cubicBezTo>
                      <a:pt x="128" y="6"/>
                      <a:pt x="132" y="6"/>
                      <a:pt x="137" y="6"/>
                    </a:cubicBezTo>
                    <a:cubicBezTo>
                      <a:pt x="164" y="4"/>
                      <a:pt x="192" y="1"/>
                      <a:pt x="220" y="0"/>
                    </a:cubicBezTo>
                    <a:cubicBezTo>
                      <a:pt x="224" y="0"/>
                      <a:pt x="228" y="3"/>
                      <a:pt x="229" y="7"/>
                    </a:cubicBezTo>
                    <a:cubicBezTo>
                      <a:pt x="229" y="11"/>
                      <a:pt x="226" y="16"/>
                      <a:pt x="222" y="16"/>
                    </a:cubicBezTo>
                    <a:cubicBezTo>
                      <a:pt x="200" y="17"/>
                      <a:pt x="178" y="19"/>
                      <a:pt x="157" y="21"/>
                    </a:cubicBezTo>
                    <a:cubicBezTo>
                      <a:pt x="148" y="21"/>
                      <a:pt x="138" y="22"/>
                      <a:pt x="128" y="23"/>
                    </a:cubicBezTo>
                    <a:cubicBezTo>
                      <a:pt x="122" y="24"/>
                      <a:pt x="116" y="24"/>
                      <a:pt x="110" y="25"/>
                    </a:cubicBezTo>
                    <a:cubicBezTo>
                      <a:pt x="106" y="25"/>
                      <a:pt x="101" y="27"/>
                      <a:pt x="97" y="27"/>
                    </a:cubicBezTo>
                    <a:cubicBezTo>
                      <a:pt x="93" y="28"/>
                      <a:pt x="90" y="28"/>
                      <a:pt x="87" y="29"/>
                    </a:cubicBezTo>
                    <a:cubicBezTo>
                      <a:pt x="82" y="30"/>
                      <a:pt x="77" y="31"/>
                      <a:pt x="72" y="32"/>
                    </a:cubicBezTo>
                    <a:cubicBezTo>
                      <a:pt x="69" y="32"/>
                      <a:pt x="67" y="33"/>
                      <a:pt x="64" y="34"/>
                    </a:cubicBezTo>
                    <a:cubicBezTo>
                      <a:pt x="59" y="35"/>
                      <a:pt x="54" y="36"/>
                      <a:pt x="49" y="38"/>
                    </a:cubicBezTo>
                    <a:cubicBezTo>
                      <a:pt x="50" y="38"/>
                      <a:pt x="50" y="38"/>
                      <a:pt x="50" y="37"/>
                    </a:cubicBezTo>
                    <a:cubicBezTo>
                      <a:pt x="44" y="39"/>
                      <a:pt x="39" y="41"/>
                      <a:pt x="33" y="43"/>
                    </a:cubicBezTo>
                    <a:cubicBezTo>
                      <a:pt x="30" y="45"/>
                      <a:pt x="28" y="46"/>
                      <a:pt x="26" y="48"/>
                    </a:cubicBezTo>
                    <a:cubicBezTo>
                      <a:pt x="25" y="48"/>
                      <a:pt x="24" y="49"/>
                      <a:pt x="23" y="49"/>
                    </a:cubicBezTo>
                    <a:cubicBezTo>
                      <a:pt x="22" y="50"/>
                      <a:pt x="22" y="50"/>
                      <a:pt x="21" y="51"/>
                    </a:cubicBezTo>
                    <a:cubicBezTo>
                      <a:pt x="23" y="53"/>
                      <a:pt x="23" y="56"/>
                      <a:pt x="22" y="59"/>
                    </a:cubicBezTo>
                    <a:cubicBezTo>
                      <a:pt x="21" y="63"/>
                      <a:pt x="17" y="66"/>
                      <a:pt x="13" y="66"/>
                    </a:cubicBezTo>
                    <a:cubicBezTo>
                      <a:pt x="12" y="66"/>
                      <a:pt x="10" y="66"/>
                      <a:pt x="9" y="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7"/>
              <p:cNvSpPr/>
              <p:nvPr/>
            </p:nvSpPr>
            <p:spPr>
              <a:xfrm>
                <a:off x="4047840" y="4898880"/>
                <a:ext cx="47160" cy="102960"/>
              </a:xfrm>
              <a:custGeom>
                <a:rect b="b" l="l" r="r" t="t"/>
                <a:pathLst>
                  <a:path extrusionOk="0" h="286" w="131">
                    <a:moveTo>
                      <a:pt x="7" y="284"/>
                    </a:moveTo>
                    <a:cubicBezTo>
                      <a:pt x="2" y="283"/>
                      <a:pt x="0" y="277"/>
                      <a:pt x="2" y="272"/>
                    </a:cubicBezTo>
                    <a:cubicBezTo>
                      <a:pt x="10" y="253"/>
                      <a:pt x="18" y="234"/>
                      <a:pt x="25" y="215"/>
                    </a:cubicBezTo>
                    <a:cubicBezTo>
                      <a:pt x="32" y="198"/>
                      <a:pt x="39" y="182"/>
                      <a:pt x="46" y="166"/>
                    </a:cubicBezTo>
                    <a:cubicBezTo>
                      <a:pt x="62" y="128"/>
                      <a:pt x="76" y="92"/>
                      <a:pt x="92" y="54"/>
                    </a:cubicBezTo>
                    <a:cubicBezTo>
                      <a:pt x="96" y="43"/>
                      <a:pt x="101" y="31"/>
                      <a:pt x="106" y="19"/>
                    </a:cubicBezTo>
                    <a:lnTo>
                      <a:pt x="105" y="20"/>
                    </a:lnTo>
                    <a:cubicBezTo>
                      <a:pt x="107" y="16"/>
                      <a:pt x="108" y="12"/>
                      <a:pt x="109" y="8"/>
                    </a:cubicBezTo>
                    <a:cubicBezTo>
                      <a:pt x="111" y="3"/>
                      <a:pt x="116" y="0"/>
                      <a:pt x="122" y="1"/>
                    </a:cubicBezTo>
                    <a:cubicBezTo>
                      <a:pt x="126" y="3"/>
                      <a:pt x="130" y="8"/>
                      <a:pt x="128" y="13"/>
                    </a:cubicBezTo>
                    <a:cubicBezTo>
                      <a:pt x="124" y="22"/>
                      <a:pt x="121" y="31"/>
                      <a:pt x="117" y="40"/>
                    </a:cubicBezTo>
                    <a:cubicBezTo>
                      <a:pt x="113" y="49"/>
                      <a:pt x="110" y="57"/>
                      <a:pt x="106" y="66"/>
                    </a:cubicBezTo>
                    <a:cubicBezTo>
                      <a:pt x="98" y="83"/>
                      <a:pt x="91" y="101"/>
                      <a:pt x="83" y="118"/>
                    </a:cubicBezTo>
                    <a:cubicBezTo>
                      <a:pt x="68" y="154"/>
                      <a:pt x="53" y="189"/>
                      <a:pt x="39" y="226"/>
                    </a:cubicBezTo>
                    <a:cubicBezTo>
                      <a:pt x="35" y="234"/>
                      <a:pt x="32" y="242"/>
                      <a:pt x="29" y="250"/>
                    </a:cubicBezTo>
                    <a:lnTo>
                      <a:pt x="29" y="249"/>
                    </a:lnTo>
                    <a:cubicBezTo>
                      <a:pt x="26" y="259"/>
                      <a:pt x="22" y="269"/>
                      <a:pt x="19" y="278"/>
                    </a:cubicBezTo>
                    <a:cubicBezTo>
                      <a:pt x="17" y="282"/>
                      <a:pt x="14" y="285"/>
                      <a:pt x="10" y="285"/>
                    </a:cubicBezTo>
                    <a:cubicBezTo>
                      <a:pt x="9" y="285"/>
                      <a:pt x="8" y="284"/>
                      <a:pt x="7" y="28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7"/>
              <p:cNvSpPr/>
              <p:nvPr/>
            </p:nvSpPr>
            <p:spPr>
              <a:xfrm>
                <a:off x="4077000" y="4926240"/>
                <a:ext cx="29520" cy="51840"/>
              </a:xfrm>
              <a:custGeom>
                <a:rect b="b" l="l" r="r" t="t"/>
                <a:pathLst>
                  <a:path extrusionOk="0" h="144" w="82">
                    <a:moveTo>
                      <a:pt x="24" y="138"/>
                    </a:moveTo>
                    <a:cubicBezTo>
                      <a:pt x="21" y="133"/>
                      <a:pt x="23" y="127"/>
                      <a:pt x="28" y="125"/>
                    </a:cubicBezTo>
                    <a:cubicBezTo>
                      <a:pt x="28" y="125"/>
                      <a:pt x="29" y="124"/>
                      <a:pt x="30" y="123"/>
                    </a:cubicBezTo>
                    <a:cubicBezTo>
                      <a:pt x="35" y="120"/>
                      <a:pt x="39" y="117"/>
                      <a:pt x="43" y="114"/>
                    </a:cubicBezTo>
                    <a:cubicBezTo>
                      <a:pt x="45" y="112"/>
                      <a:pt x="47" y="111"/>
                      <a:pt x="49" y="109"/>
                    </a:cubicBezTo>
                    <a:cubicBezTo>
                      <a:pt x="50" y="107"/>
                      <a:pt x="52" y="105"/>
                      <a:pt x="53" y="103"/>
                    </a:cubicBezTo>
                    <a:cubicBezTo>
                      <a:pt x="55" y="101"/>
                      <a:pt x="56" y="99"/>
                      <a:pt x="57" y="98"/>
                    </a:cubicBezTo>
                    <a:cubicBezTo>
                      <a:pt x="57" y="97"/>
                      <a:pt x="58" y="95"/>
                      <a:pt x="59" y="94"/>
                    </a:cubicBezTo>
                    <a:lnTo>
                      <a:pt x="59" y="93"/>
                    </a:lnTo>
                    <a:cubicBezTo>
                      <a:pt x="59" y="92"/>
                      <a:pt x="59" y="91"/>
                      <a:pt x="59" y="90"/>
                    </a:cubicBezTo>
                    <a:cubicBezTo>
                      <a:pt x="59" y="90"/>
                      <a:pt x="59" y="89"/>
                      <a:pt x="59" y="88"/>
                    </a:cubicBezTo>
                    <a:lnTo>
                      <a:pt x="59" y="89"/>
                    </a:lnTo>
                    <a:cubicBezTo>
                      <a:pt x="59" y="90"/>
                      <a:pt x="59" y="90"/>
                      <a:pt x="59" y="90"/>
                    </a:cubicBezTo>
                    <a:lnTo>
                      <a:pt x="59" y="89"/>
                    </a:lnTo>
                    <a:lnTo>
                      <a:pt x="59" y="88"/>
                    </a:lnTo>
                    <a:cubicBezTo>
                      <a:pt x="59" y="89"/>
                      <a:pt x="59" y="89"/>
                      <a:pt x="59" y="89"/>
                    </a:cubicBezTo>
                    <a:cubicBezTo>
                      <a:pt x="59" y="88"/>
                      <a:pt x="59" y="87"/>
                      <a:pt x="59" y="87"/>
                    </a:cubicBezTo>
                    <a:cubicBezTo>
                      <a:pt x="59" y="86"/>
                      <a:pt x="59" y="86"/>
                      <a:pt x="59" y="85"/>
                    </a:cubicBezTo>
                    <a:lnTo>
                      <a:pt x="59" y="84"/>
                    </a:lnTo>
                    <a:cubicBezTo>
                      <a:pt x="58" y="84"/>
                      <a:pt x="58" y="83"/>
                      <a:pt x="58" y="83"/>
                    </a:cubicBezTo>
                    <a:cubicBezTo>
                      <a:pt x="57" y="83"/>
                      <a:pt x="57" y="82"/>
                      <a:pt x="57" y="81"/>
                    </a:cubicBezTo>
                    <a:cubicBezTo>
                      <a:pt x="56" y="81"/>
                      <a:pt x="56" y="81"/>
                      <a:pt x="56" y="80"/>
                    </a:cubicBezTo>
                    <a:lnTo>
                      <a:pt x="55" y="80"/>
                    </a:lnTo>
                    <a:lnTo>
                      <a:pt x="55" y="79"/>
                    </a:lnTo>
                    <a:cubicBezTo>
                      <a:pt x="53" y="79"/>
                      <a:pt x="53" y="78"/>
                      <a:pt x="52" y="77"/>
                    </a:cubicBezTo>
                    <a:cubicBezTo>
                      <a:pt x="51" y="77"/>
                      <a:pt x="50" y="77"/>
                      <a:pt x="49" y="77"/>
                    </a:cubicBezTo>
                    <a:cubicBezTo>
                      <a:pt x="48" y="76"/>
                      <a:pt x="47" y="76"/>
                      <a:pt x="46" y="76"/>
                    </a:cubicBezTo>
                    <a:cubicBezTo>
                      <a:pt x="44" y="75"/>
                      <a:pt x="43" y="75"/>
                      <a:pt x="42" y="75"/>
                    </a:cubicBezTo>
                    <a:cubicBezTo>
                      <a:pt x="39" y="74"/>
                      <a:pt x="35" y="75"/>
                      <a:pt x="32" y="74"/>
                    </a:cubicBezTo>
                    <a:cubicBezTo>
                      <a:pt x="28" y="73"/>
                      <a:pt x="25" y="69"/>
                      <a:pt x="25" y="63"/>
                    </a:cubicBezTo>
                    <a:cubicBezTo>
                      <a:pt x="25" y="60"/>
                      <a:pt x="27" y="56"/>
                      <a:pt x="29" y="53"/>
                    </a:cubicBezTo>
                    <a:cubicBezTo>
                      <a:pt x="31" y="52"/>
                      <a:pt x="31" y="50"/>
                      <a:pt x="32" y="48"/>
                    </a:cubicBezTo>
                    <a:cubicBezTo>
                      <a:pt x="34" y="45"/>
                      <a:pt x="36" y="41"/>
                      <a:pt x="38" y="38"/>
                    </a:cubicBezTo>
                    <a:cubicBezTo>
                      <a:pt x="38" y="37"/>
                      <a:pt x="38" y="36"/>
                      <a:pt x="38" y="35"/>
                    </a:cubicBezTo>
                    <a:cubicBezTo>
                      <a:pt x="39" y="34"/>
                      <a:pt x="39" y="32"/>
                      <a:pt x="39" y="31"/>
                    </a:cubicBezTo>
                    <a:cubicBezTo>
                      <a:pt x="39" y="30"/>
                      <a:pt x="39" y="29"/>
                      <a:pt x="39" y="27"/>
                    </a:cubicBezTo>
                    <a:lnTo>
                      <a:pt x="39" y="26"/>
                    </a:lnTo>
                    <a:cubicBezTo>
                      <a:pt x="39" y="25"/>
                      <a:pt x="39" y="25"/>
                      <a:pt x="39" y="25"/>
                    </a:cubicBezTo>
                    <a:cubicBezTo>
                      <a:pt x="39" y="24"/>
                      <a:pt x="38" y="24"/>
                      <a:pt x="38" y="24"/>
                    </a:cubicBezTo>
                    <a:lnTo>
                      <a:pt x="39" y="24"/>
                    </a:lnTo>
                    <a:lnTo>
                      <a:pt x="38" y="24"/>
                    </a:lnTo>
                    <a:lnTo>
                      <a:pt x="39" y="24"/>
                    </a:lnTo>
                    <a:cubicBezTo>
                      <a:pt x="39" y="25"/>
                      <a:pt x="39" y="25"/>
                      <a:pt x="39" y="25"/>
                    </a:cubicBezTo>
                    <a:lnTo>
                      <a:pt x="38" y="24"/>
                    </a:lnTo>
                    <a:lnTo>
                      <a:pt x="38" y="23"/>
                    </a:lnTo>
                    <a:cubicBezTo>
                      <a:pt x="38" y="23"/>
                      <a:pt x="37" y="22"/>
                      <a:pt x="36" y="21"/>
                    </a:cubicBezTo>
                    <a:lnTo>
                      <a:pt x="37" y="22"/>
                    </a:lnTo>
                    <a:cubicBezTo>
                      <a:pt x="36" y="22"/>
                      <a:pt x="36" y="21"/>
                      <a:pt x="36" y="21"/>
                    </a:cubicBezTo>
                    <a:cubicBezTo>
                      <a:pt x="35" y="21"/>
                      <a:pt x="35" y="21"/>
                      <a:pt x="35" y="20"/>
                    </a:cubicBezTo>
                    <a:lnTo>
                      <a:pt x="34" y="20"/>
                    </a:lnTo>
                    <a:cubicBezTo>
                      <a:pt x="33" y="20"/>
                      <a:pt x="33" y="20"/>
                      <a:pt x="33" y="20"/>
                    </a:cubicBezTo>
                    <a:cubicBezTo>
                      <a:pt x="32" y="21"/>
                      <a:pt x="31" y="21"/>
                      <a:pt x="30" y="21"/>
                    </a:cubicBezTo>
                    <a:cubicBezTo>
                      <a:pt x="29" y="22"/>
                      <a:pt x="28" y="22"/>
                      <a:pt x="27" y="23"/>
                    </a:cubicBezTo>
                    <a:lnTo>
                      <a:pt x="26" y="24"/>
                    </a:lnTo>
                    <a:cubicBezTo>
                      <a:pt x="25" y="24"/>
                      <a:pt x="24" y="25"/>
                      <a:pt x="23" y="26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1" y="28"/>
                      <a:pt x="21" y="28"/>
                      <a:pt x="21" y="29"/>
                    </a:cubicBezTo>
                    <a:cubicBezTo>
                      <a:pt x="21" y="30"/>
                      <a:pt x="21" y="30"/>
                      <a:pt x="21" y="30"/>
                    </a:cubicBezTo>
                    <a:lnTo>
                      <a:pt x="21" y="31"/>
                    </a:lnTo>
                    <a:cubicBezTo>
                      <a:pt x="20" y="36"/>
                      <a:pt x="14" y="39"/>
                      <a:pt x="9" y="38"/>
                    </a:cubicBezTo>
                    <a:cubicBezTo>
                      <a:pt x="4" y="36"/>
                      <a:pt x="0" y="30"/>
                      <a:pt x="3" y="25"/>
                    </a:cubicBezTo>
                    <a:lnTo>
                      <a:pt x="3" y="24"/>
                    </a:lnTo>
                    <a:cubicBezTo>
                      <a:pt x="3" y="23"/>
                      <a:pt x="4" y="21"/>
                      <a:pt x="4" y="20"/>
                    </a:cubicBezTo>
                    <a:cubicBezTo>
                      <a:pt x="6" y="17"/>
                      <a:pt x="8" y="15"/>
                      <a:pt x="10" y="13"/>
                    </a:cubicBezTo>
                    <a:cubicBezTo>
                      <a:pt x="14" y="8"/>
                      <a:pt x="20" y="5"/>
                      <a:pt x="25" y="3"/>
                    </a:cubicBezTo>
                    <a:cubicBezTo>
                      <a:pt x="31" y="0"/>
                      <a:pt x="38" y="0"/>
                      <a:pt x="43" y="3"/>
                    </a:cubicBezTo>
                    <a:cubicBezTo>
                      <a:pt x="49" y="6"/>
                      <a:pt x="53" y="12"/>
                      <a:pt x="56" y="17"/>
                    </a:cubicBezTo>
                    <a:cubicBezTo>
                      <a:pt x="58" y="24"/>
                      <a:pt x="58" y="30"/>
                      <a:pt x="57" y="37"/>
                    </a:cubicBezTo>
                    <a:cubicBezTo>
                      <a:pt x="56" y="42"/>
                      <a:pt x="53" y="47"/>
                      <a:pt x="51" y="52"/>
                    </a:cubicBezTo>
                    <a:cubicBezTo>
                      <a:pt x="50" y="54"/>
                      <a:pt x="50" y="56"/>
                      <a:pt x="49" y="57"/>
                    </a:cubicBezTo>
                    <a:cubicBezTo>
                      <a:pt x="49" y="58"/>
                      <a:pt x="50" y="58"/>
                      <a:pt x="50" y="58"/>
                    </a:cubicBezTo>
                    <a:cubicBezTo>
                      <a:pt x="57" y="59"/>
                      <a:pt x="63" y="62"/>
                      <a:pt x="68" y="66"/>
                    </a:cubicBezTo>
                    <a:cubicBezTo>
                      <a:pt x="78" y="75"/>
                      <a:pt x="81" y="90"/>
                      <a:pt x="75" y="102"/>
                    </a:cubicBezTo>
                    <a:cubicBezTo>
                      <a:pt x="73" y="108"/>
                      <a:pt x="69" y="114"/>
                      <a:pt x="64" y="119"/>
                    </a:cubicBezTo>
                    <a:cubicBezTo>
                      <a:pt x="61" y="123"/>
                      <a:pt x="57" y="127"/>
                      <a:pt x="52" y="130"/>
                    </a:cubicBezTo>
                    <a:cubicBezTo>
                      <a:pt x="48" y="134"/>
                      <a:pt x="42" y="139"/>
                      <a:pt x="36" y="142"/>
                    </a:cubicBezTo>
                    <a:cubicBezTo>
                      <a:pt x="35" y="143"/>
                      <a:pt x="34" y="143"/>
                      <a:pt x="32" y="143"/>
                    </a:cubicBezTo>
                    <a:cubicBezTo>
                      <a:pt x="29" y="143"/>
                      <a:pt x="25" y="141"/>
                      <a:pt x="24" y="13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7"/>
              <p:cNvSpPr/>
              <p:nvPr/>
            </p:nvSpPr>
            <p:spPr>
              <a:xfrm>
                <a:off x="4115160" y="4883040"/>
                <a:ext cx="22680" cy="127800"/>
              </a:xfrm>
              <a:custGeom>
                <a:rect b="b" l="l" r="r" t="t"/>
                <a:pathLst>
                  <a:path extrusionOk="0" h="355" w="63">
                    <a:moveTo>
                      <a:pt x="4" y="352"/>
                    </a:moveTo>
                    <a:cubicBezTo>
                      <a:pt x="0" y="349"/>
                      <a:pt x="0" y="343"/>
                      <a:pt x="3" y="339"/>
                    </a:cubicBezTo>
                    <a:cubicBezTo>
                      <a:pt x="4" y="338"/>
                      <a:pt x="5" y="337"/>
                      <a:pt x="6" y="335"/>
                    </a:cubicBezTo>
                    <a:cubicBezTo>
                      <a:pt x="6" y="334"/>
                      <a:pt x="7" y="334"/>
                      <a:pt x="7" y="333"/>
                    </a:cubicBezTo>
                    <a:lnTo>
                      <a:pt x="8" y="333"/>
                    </a:lnTo>
                    <a:cubicBezTo>
                      <a:pt x="8" y="332"/>
                      <a:pt x="8" y="332"/>
                      <a:pt x="8" y="332"/>
                    </a:cubicBezTo>
                    <a:cubicBezTo>
                      <a:pt x="8" y="332"/>
                      <a:pt x="9" y="332"/>
                      <a:pt x="9" y="331"/>
                    </a:cubicBezTo>
                    <a:cubicBezTo>
                      <a:pt x="13" y="324"/>
                      <a:pt x="17" y="318"/>
                      <a:pt x="21" y="311"/>
                    </a:cubicBezTo>
                    <a:cubicBezTo>
                      <a:pt x="24" y="306"/>
                      <a:pt x="26" y="300"/>
                      <a:pt x="28" y="295"/>
                    </a:cubicBezTo>
                    <a:cubicBezTo>
                      <a:pt x="31" y="289"/>
                      <a:pt x="32" y="283"/>
                      <a:pt x="34" y="277"/>
                    </a:cubicBezTo>
                    <a:cubicBezTo>
                      <a:pt x="35" y="271"/>
                      <a:pt x="36" y="266"/>
                      <a:pt x="37" y="260"/>
                    </a:cubicBezTo>
                    <a:cubicBezTo>
                      <a:pt x="38" y="256"/>
                      <a:pt x="39" y="250"/>
                      <a:pt x="40" y="246"/>
                    </a:cubicBezTo>
                    <a:cubicBezTo>
                      <a:pt x="41" y="242"/>
                      <a:pt x="41" y="238"/>
                      <a:pt x="42" y="233"/>
                    </a:cubicBezTo>
                    <a:cubicBezTo>
                      <a:pt x="42" y="228"/>
                      <a:pt x="43" y="222"/>
                      <a:pt x="44" y="217"/>
                    </a:cubicBezTo>
                    <a:cubicBezTo>
                      <a:pt x="44" y="213"/>
                      <a:pt x="44" y="208"/>
                      <a:pt x="44" y="205"/>
                    </a:cubicBezTo>
                    <a:cubicBezTo>
                      <a:pt x="44" y="201"/>
                      <a:pt x="45" y="197"/>
                      <a:pt x="45" y="192"/>
                    </a:cubicBezTo>
                    <a:cubicBezTo>
                      <a:pt x="45" y="183"/>
                      <a:pt x="45" y="175"/>
                      <a:pt x="45" y="166"/>
                    </a:cubicBezTo>
                    <a:cubicBezTo>
                      <a:pt x="45" y="161"/>
                      <a:pt x="44" y="157"/>
                      <a:pt x="44" y="151"/>
                    </a:cubicBezTo>
                    <a:cubicBezTo>
                      <a:pt x="44" y="148"/>
                      <a:pt x="44" y="144"/>
                      <a:pt x="44" y="140"/>
                    </a:cubicBezTo>
                    <a:cubicBezTo>
                      <a:pt x="42" y="130"/>
                      <a:pt x="42" y="120"/>
                      <a:pt x="41" y="110"/>
                    </a:cubicBezTo>
                    <a:cubicBezTo>
                      <a:pt x="38" y="90"/>
                      <a:pt x="35" y="70"/>
                      <a:pt x="33" y="49"/>
                    </a:cubicBezTo>
                    <a:cubicBezTo>
                      <a:pt x="33" y="45"/>
                      <a:pt x="32" y="40"/>
                      <a:pt x="31" y="35"/>
                    </a:cubicBezTo>
                    <a:cubicBezTo>
                      <a:pt x="31" y="30"/>
                      <a:pt x="31" y="24"/>
                      <a:pt x="31" y="17"/>
                    </a:cubicBezTo>
                    <a:cubicBezTo>
                      <a:pt x="31" y="13"/>
                      <a:pt x="33" y="9"/>
                      <a:pt x="35" y="5"/>
                    </a:cubicBezTo>
                    <a:cubicBezTo>
                      <a:pt x="38" y="2"/>
                      <a:pt x="41" y="0"/>
                      <a:pt x="46" y="0"/>
                    </a:cubicBezTo>
                    <a:cubicBezTo>
                      <a:pt x="51" y="0"/>
                      <a:pt x="56" y="3"/>
                      <a:pt x="56" y="9"/>
                    </a:cubicBezTo>
                    <a:cubicBezTo>
                      <a:pt x="56" y="13"/>
                      <a:pt x="54" y="17"/>
                      <a:pt x="50" y="19"/>
                    </a:cubicBezTo>
                    <a:cubicBezTo>
                      <a:pt x="50" y="20"/>
                      <a:pt x="50" y="20"/>
                      <a:pt x="50" y="21"/>
                    </a:cubicBezTo>
                    <a:cubicBezTo>
                      <a:pt x="49" y="25"/>
                      <a:pt x="49" y="29"/>
                      <a:pt x="50" y="33"/>
                    </a:cubicBezTo>
                    <a:cubicBezTo>
                      <a:pt x="51" y="45"/>
                      <a:pt x="52" y="57"/>
                      <a:pt x="53" y="69"/>
                    </a:cubicBezTo>
                    <a:cubicBezTo>
                      <a:pt x="54" y="79"/>
                      <a:pt x="55" y="89"/>
                      <a:pt x="56" y="99"/>
                    </a:cubicBezTo>
                    <a:cubicBezTo>
                      <a:pt x="58" y="109"/>
                      <a:pt x="59" y="120"/>
                      <a:pt x="59" y="130"/>
                    </a:cubicBezTo>
                    <a:cubicBezTo>
                      <a:pt x="61" y="141"/>
                      <a:pt x="61" y="151"/>
                      <a:pt x="61" y="161"/>
                    </a:cubicBezTo>
                    <a:cubicBezTo>
                      <a:pt x="62" y="172"/>
                      <a:pt x="62" y="182"/>
                      <a:pt x="61" y="192"/>
                    </a:cubicBezTo>
                    <a:cubicBezTo>
                      <a:pt x="61" y="196"/>
                      <a:pt x="61" y="200"/>
                      <a:pt x="61" y="204"/>
                    </a:cubicBezTo>
                    <a:cubicBezTo>
                      <a:pt x="61" y="209"/>
                      <a:pt x="61" y="214"/>
                      <a:pt x="60" y="219"/>
                    </a:cubicBezTo>
                    <a:cubicBezTo>
                      <a:pt x="59" y="229"/>
                      <a:pt x="58" y="238"/>
                      <a:pt x="56" y="248"/>
                    </a:cubicBezTo>
                    <a:cubicBezTo>
                      <a:pt x="56" y="253"/>
                      <a:pt x="55" y="258"/>
                      <a:pt x="54" y="263"/>
                    </a:cubicBezTo>
                    <a:cubicBezTo>
                      <a:pt x="53" y="268"/>
                      <a:pt x="52" y="274"/>
                      <a:pt x="51" y="280"/>
                    </a:cubicBezTo>
                    <a:cubicBezTo>
                      <a:pt x="49" y="284"/>
                      <a:pt x="48" y="288"/>
                      <a:pt x="47" y="292"/>
                    </a:cubicBezTo>
                    <a:cubicBezTo>
                      <a:pt x="45" y="298"/>
                      <a:pt x="44" y="303"/>
                      <a:pt x="41" y="309"/>
                    </a:cubicBezTo>
                    <a:cubicBezTo>
                      <a:pt x="38" y="315"/>
                      <a:pt x="35" y="321"/>
                      <a:pt x="32" y="327"/>
                    </a:cubicBezTo>
                    <a:cubicBezTo>
                      <a:pt x="28" y="335"/>
                      <a:pt x="23" y="344"/>
                      <a:pt x="17" y="351"/>
                    </a:cubicBezTo>
                    <a:cubicBezTo>
                      <a:pt x="16" y="353"/>
                      <a:pt x="13" y="354"/>
                      <a:pt x="10" y="354"/>
                    </a:cubicBezTo>
                    <a:cubicBezTo>
                      <a:pt x="8" y="354"/>
                      <a:pt x="6" y="354"/>
                      <a:pt x="4" y="35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7"/>
              <p:cNvSpPr/>
              <p:nvPr/>
            </p:nvSpPr>
            <p:spPr>
              <a:xfrm>
                <a:off x="4160880" y="4941000"/>
                <a:ext cx="27360" cy="10080"/>
              </a:xfrm>
              <a:custGeom>
                <a:rect b="b" l="l" r="r" t="t"/>
                <a:pathLst>
                  <a:path extrusionOk="0" h="28" w="76">
                    <a:moveTo>
                      <a:pt x="17" y="26"/>
                    </a:moveTo>
                    <a:cubicBezTo>
                      <a:pt x="11" y="25"/>
                      <a:pt x="4" y="24"/>
                      <a:pt x="2" y="18"/>
                    </a:cubicBezTo>
                    <a:cubicBezTo>
                      <a:pt x="0" y="12"/>
                      <a:pt x="3" y="7"/>
                      <a:pt x="7" y="5"/>
                    </a:cubicBezTo>
                    <a:cubicBezTo>
                      <a:pt x="9" y="5"/>
                      <a:pt x="10" y="4"/>
                      <a:pt x="12" y="4"/>
                    </a:cubicBezTo>
                    <a:cubicBezTo>
                      <a:pt x="15" y="4"/>
                      <a:pt x="17" y="5"/>
                      <a:pt x="19" y="7"/>
                    </a:cubicBezTo>
                    <a:cubicBezTo>
                      <a:pt x="21" y="8"/>
                      <a:pt x="24" y="8"/>
                      <a:pt x="27" y="8"/>
                    </a:cubicBezTo>
                    <a:lnTo>
                      <a:pt x="28" y="8"/>
                    </a:lnTo>
                    <a:lnTo>
                      <a:pt x="27" y="8"/>
                    </a:lnTo>
                    <a:cubicBezTo>
                      <a:pt x="29" y="8"/>
                      <a:pt x="31" y="9"/>
                      <a:pt x="33" y="8"/>
                    </a:cubicBezTo>
                    <a:cubicBezTo>
                      <a:pt x="35" y="8"/>
                      <a:pt x="37" y="8"/>
                      <a:pt x="39" y="8"/>
                    </a:cubicBezTo>
                    <a:cubicBezTo>
                      <a:pt x="43" y="7"/>
                      <a:pt x="47" y="6"/>
                      <a:pt x="51" y="5"/>
                    </a:cubicBezTo>
                    <a:cubicBezTo>
                      <a:pt x="55" y="4"/>
                      <a:pt x="58" y="3"/>
                      <a:pt x="62" y="1"/>
                    </a:cubicBezTo>
                    <a:cubicBezTo>
                      <a:pt x="66" y="0"/>
                      <a:pt x="71" y="2"/>
                      <a:pt x="73" y="7"/>
                    </a:cubicBezTo>
                    <a:cubicBezTo>
                      <a:pt x="75" y="11"/>
                      <a:pt x="73" y="17"/>
                      <a:pt x="68" y="18"/>
                    </a:cubicBezTo>
                    <a:cubicBezTo>
                      <a:pt x="59" y="22"/>
                      <a:pt x="50" y="25"/>
                      <a:pt x="41" y="26"/>
                    </a:cubicBezTo>
                    <a:cubicBezTo>
                      <a:pt x="38" y="27"/>
                      <a:pt x="34" y="27"/>
                      <a:pt x="31" y="27"/>
                    </a:cubicBezTo>
                    <a:cubicBezTo>
                      <a:pt x="27" y="27"/>
                      <a:pt x="22" y="27"/>
                      <a:pt x="17" y="2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7"/>
              <p:cNvSpPr/>
              <p:nvPr/>
            </p:nvSpPr>
            <p:spPr>
              <a:xfrm>
                <a:off x="4172040" y="4919400"/>
                <a:ext cx="11880" cy="45000"/>
              </a:xfrm>
              <a:custGeom>
                <a:rect b="b" l="l" r="r" t="t"/>
                <a:pathLst>
                  <a:path extrusionOk="0" h="125" w="33">
                    <a:moveTo>
                      <a:pt x="9" y="124"/>
                    </a:moveTo>
                    <a:cubicBezTo>
                      <a:pt x="4" y="124"/>
                      <a:pt x="0" y="120"/>
                      <a:pt x="0" y="115"/>
                    </a:cubicBezTo>
                    <a:cubicBezTo>
                      <a:pt x="0" y="106"/>
                      <a:pt x="0" y="96"/>
                      <a:pt x="0" y="87"/>
                    </a:cubicBezTo>
                    <a:cubicBezTo>
                      <a:pt x="0" y="78"/>
                      <a:pt x="1" y="69"/>
                      <a:pt x="1" y="60"/>
                    </a:cubicBezTo>
                    <a:cubicBezTo>
                      <a:pt x="3" y="42"/>
                      <a:pt x="5" y="24"/>
                      <a:pt x="12" y="7"/>
                    </a:cubicBezTo>
                    <a:cubicBezTo>
                      <a:pt x="14" y="3"/>
                      <a:pt x="18" y="0"/>
                      <a:pt x="24" y="1"/>
                    </a:cubicBezTo>
                    <a:cubicBezTo>
                      <a:pt x="29" y="3"/>
                      <a:pt x="32" y="9"/>
                      <a:pt x="29" y="14"/>
                    </a:cubicBezTo>
                    <a:cubicBezTo>
                      <a:pt x="29" y="15"/>
                      <a:pt x="29" y="15"/>
                      <a:pt x="29" y="16"/>
                    </a:cubicBezTo>
                    <a:cubicBezTo>
                      <a:pt x="28" y="20"/>
                      <a:pt x="26" y="24"/>
                      <a:pt x="25" y="28"/>
                    </a:cubicBezTo>
                    <a:cubicBezTo>
                      <a:pt x="25" y="31"/>
                      <a:pt x="24" y="33"/>
                      <a:pt x="23" y="36"/>
                    </a:cubicBezTo>
                    <a:cubicBezTo>
                      <a:pt x="22" y="39"/>
                      <a:pt x="22" y="42"/>
                      <a:pt x="22" y="46"/>
                    </a:cubicBezTo>
                    <a:cubicBezTo>
                      <a:pt x="21" y="51"/>
                      <a:pt x="20" y="57"/>
                      <a:pt x="19" y="63"/>
                    </a:cubicBezTo>
                    <a:cubicBezTo>
                      <a:pt x="19" y="71"/>
                      <a:pt x="18" y="79"/>
                      <a:pt x="18" y="88"/>
                    </a:cubicBezTo>
                    <a:cubicBezTo>
                      <a:pt x="18" y="97"/>
                      <a:pt x="18" y="106"/>
                      <a:pt x="18" y="116"/>
                    </a:cubicBezTo>
                    <a:cubicBezTo>
                      <a:pt x="18" y="120"/>
                      <a:pt x="14" y="124"/>
                      <a:pt x="9" y="12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7"/>
              <p:cNvSpPr/>
              <p:nvPr/>
            </p:nvSpPr>
            <p:spPr>
              <a:xfrm>
                <a:off x="4203720" y="4896720"/>
                <a:ext cx="30240" cy="78480"/>
              </a:xfrm>
              <a:custGeom>
                <a:rect b="b" l="l" r="r" t="t"/>
                <a:pathLst>
                  <a:path extrusionOk="0" h="218" w="84">
                    <a:moveTo>
                      <a:pt x="21" y="217"/>
                    </a:moveTo>
                    <a:cubicBezTo>
                      <a:pt x="19" y="217"/>
                      <a:pt x="16" y="216"/>
                      <a:pt x="14" y="214"/>
                    </a:cubicBezTo>
                    <a:cubicBezTo>
                      <a:pt x="13" y="212"/>
                      <a:pt x="12" y="209"/>
                      <a:pt x="12" y="206"/>
                    </a:cubicBezTo>
                    <a:cubicBezTo>
                      <a:pt x="14" y="191"/>
                      <a:pt x="16" y="176"/>
                      <a:pt x="18" y="162"/>
                    </a:cubicBezTo>
                    <a:cubicBezTo>
                      <a:pt x="19" y="154"/>
                      <a:pt x="20" y="147"/>
                      <a:pt x="22" y="139"/>
                    </a:cubicBezTo>
                    <a:cubicBezTo>
                      <a:pt x="23" y="133"/>
                      <a:pt x="24" y="126"/>
                      <a:pt x="26" y="119"/>
                    </a:cubicBezTo>
                    <a:cubicBezTo>
                      <a:pt x="25" y="120"/>
                      <a:pt x="25" y="120"/>
                      <a:pt x="25" y="120"/>
                    </a:cubicBezTo>
                    <a:cubicBezTo>
                      <a:pt x="25" y="119"/>
                      <a:pt x="26" y="119"/>
                      <a:pt x="26" y="118"/>
                    </a:cubicBezTo>
                    <a:cubicBezTo>
                      <a:pt x="26" y="118"/>
                      <a:pt x="26" y="117"/>
                      <a:pt x="27" y="117"/>
                    </a:cubicBezTo>
                    <a:lnTo>
                      <a:pt x="26" y="117"/>
                    </a:lnTo>
                    <a:cubicBezTo>
                      <a:pt x="27" y="117"/>
                      <a:pt x="27" y="117"/>
                      <a:pt x="27" y="117"/>
                    </a:cubicBezTo>
                    <a:cubicBezTo>
                      <a:pt x="27" y="116"/>
                      <a:pt x="27" y="116"/>
                      <a:pt x="27" y="116"/>
                    </a:cubicBezTo>
                    <a:cubicBezTo>
                      <a:pt x="27" y="114"/>
                      <a:pt x="27" y="112"/>
                      <a:pt x="28" y="110"/>
                    </a:cubicBezTo>
                    <a:cubicBezTo>
                      <a:pt x="28" y="111"/>
                      <a:pt x="28" y="111"/>
                      <a:pt x="28" y="111"/>
                    </a:cubicBezTo>
                    <a:lnTo>
                      <a:pt x="28" y="110"/>
                    </a:lnTo>
                    <a:cubicBezTo>
                      <a:pt x="27" y="112"/>
                      <a:pt x="26" y="113"/>
                      <a:pt x="25" y="114"/>
                    </a:cubicBezTo>
                    <a:cubicBezTo>
                      <a:pt x="25" y="115"/>
                      <a:pt x="24" y="117"/>
                      <a:pt x="23" y="119"/>
                    </a:cubicBezTo>
                    <a:cubicBezTo>
                      <a:pt x="22" y="120"/>
                      <a:pt x="21" y="121"/>
                      <a:pt x="21" y="122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1" y="122"/>
                      <a:pt x="21" y="123"/>
                      <a:pt x="20" y="124"/>
                    </a:cubicBezTo>
                    <a:cubicBezTo>
                      <a:pt x="18" y="128"/>
                      <a:pt x="12" y="131"/>
                      <a:pt x="7" y="128"/>
                    </a:cubicBezTo>
                    <a:cubicBezTo>
                      <a:pt x="3" y="126"/>
                      <a:pt x="0" y="120"/>
                      <a:pt x="3" y="116"/>
                    </a:cubicBezTo>
                    <a:cubicBezTo>
                      <a:pt x="6" y="109"/>
                      <a:pt x="10" y="103"/>
                      <a:pt x="14" y="97"/>
                    </a:cubicBezTo>
                    <a:lnTo>
                      <a:pt x="14" y="98"/>
                    </a:lnTo>
                    <a:cubicBezTo>
                      <a:pt x="16" y="95"/>
                      <a:pt x="17" y="93"/>
                      <a:pt x="19" y="91"/>
                    </a:cubicBezTo>
                    <a:cubicBezTo>
                      <a:pt x="19" y="91"/>
                      <a:pt x="18" y="91"/>
                      <a:pt x="18" y="92"/>
                    </a:cubicBezTo>
                    <a:cubicBezTo>
                      <a:pt x="27" y="80"/>
                      <a:pt x="36" y="67"/>
                      <a:pt x="43" y="54"/>
                    </a:cubicBezTo>
                    <a:cubicBezTo>
                      <a:pt x="45" y="48"/>
                      <a:pt x="48" y="41"/>
                      <a:pt x="50" y="35"/>
                    </a:cubicBezTo>
                    <a:cubicBezTo>
                      <a:pt x="51" y="31"/>
                      <a:pt x="53" y="27"/>
                      <a:pt x="54" y="24"/>
                    </a:cubicBezTo>
                    <a:cubicBezTo>
                      <a:pt x="55" y="21"/>
                      <a:pt x="56" y="18"/>
                      <a:pt x="57" y="16"/>
                    </a:cubicBezTo>
                    <a:cubicBezTo>
                      <a:pt x="58" y="14"/>
                      <a:pt x="59" y="11"/>
                      <a:pt x="60" y="9"/>
                    </a:cubicBezTo>
                    <a:cubicBezTo>
                      <a:pt x="62" y="7"/>
                      <a:pt x="63" y="6"/>
                      <a:pt x="64" y="4"/>
                    </a:cubicBezTo>
                    <a:cubicBezTo>
                      <a:pt x="67" y="0"/>
                      <a:pt x="72" y="0"/>
                      <a:pt x="76" y="2"/>
                    </a:cubicBezTo>
                    <a:cubicBezTo>
                      <a:pt x="78" y="2"/>
                      <a:pt x="80" y="3"/>
                      <a:pt x="81" y="5"/>
                    </a:cubicBezTo>
                    <a:cubicBezTo>
                      <a:pt x="83" y="7"/>
                      <a:pt x="83" y="10"/>
                      <a:pt x="83" y="12"/>
                    </a:cubicBezTo>
                    <a:cubicBezTo>
                      <a:pt x="83" y="15"/>
                      <a:pt x="81" y="18"/>
                      <a:pt x="81" y="20"/>
                    </a:cubicBezTo>
                    <a:cubicBezTo>
                      <a:pt x="80" y="21"/>
                      <a:pt x="80" y="22"/>
                      <a:pt x="79" y="24"/>
                    </a:cubicBezTo>
                    <a:cubicBezTo>
                      <a:pt x="77" y="28"/>
                      <a:pt x="75" y="33"/>
                      <a:pt x="73" y="38"/>
                    </a:cubicBezTo>
                    <a:cubicBezTo>
                      <a:pt x="69" y="46"/>
                      <a:pt x="64" y="55"/>
                      <a:pt x="59" y="63"/>
                    </a:cubicBezTo>
                    <a:cubicBezTo>
                      <a:pt x="59" y="64"/>
                      <a:pt x="59" y="64"/>
                      <a:pt x="58" y="66"/>
                    </a:cubicBezTo>
                    <a:cubicBezTo>
                      <a:pt x="57" y="70"/>
                      <a:pt x="55" y="74"/>
                      <a:pt x="54" y="79"/>
                    </a:cubicBezTo>
                    <a:cubicBezTo>
                      <a:pt x="53" y="82"/>
                      <a:pt x="52" y="86"/>
                      <a:pt x="51" y="89"/>
                    </a:cubicBezTo>
                    <a:cubicBezTo>
                      <a:pt x="50" y="95"/>
                      <a:pt x="48" y="99"/>
                      <a:pt x="47" y="105"/>
                    </a:cubicBezTo>
                    <a:lnTo>
                      <a:pt x="47" y="104"/>
                    </a:lnTo>
                    <a:cubicBezTo>
                      <a:pt x="46" y="109"/>
                      <a:pt x="45" y="114"/>
                      <a:pt x="43" y="120"/>
                    </a:cubicBezTo>
                    <a:lnTo>
                      <a:pt x="43" y="119"/>
                    </a:lnTo>
                    <a:cubicBezTo>
                      <a:pt x="43" y="120"/>
                      <a:pt x="43" y="121"/>
                      <a:pt x="43" y="123"/>
                    </a:cubicBezTo>
                    <a:lnTo>
                      <a:pt x="42" y="123"/>
                    </a:lnTo>
                    <a:lnTo>
                      <a:pt x="43" y="123"/>
                    </a:lnTo>
                    <a:cubicBezTo>
                      <a:pt x="42" y="123"/>
                      <a:pt x="42" y="123"/>
                      <a:pt x="42" y="123"/>
                    </a:cubicBezTo>
                    <a:lnTo>
                      <a:pt x="42" y="124"/>
                    </a:lnTo>
                    <a:lnTo>
                      <a:pt x="42" y="123"/>
                    </a:lnTo>
                    <a:cubicBezTo>
                      <a:pt x="42" y="124"/>
                      <a:pt x="42" y="124"/>
                      <a:pt x="42" y="124"/>
                    </a:cubicBezTo>
                    <a:lnTo>
                      <a:pt x="42" y="123"/>
                    </a:lnTo>
                    <a:cubicBezTo>
                      <a:pt x="40" y="135"/>
                      <a:pt x="38" y="147"/>
                      <a:pt x="37" y="159"/>
                    </a:cubicBezTo>
                    <a:cubicBezTo>
                      <a:pt x="35" y="172"/>
                      <a:pt x="33" y="184"/>
                      <a:pt x="32" y="197"/>
                    </a:cubicBezTo>
                    <a:lnTo>
                      <a:pt x="32" y="198"/>
                    </a:lnTo>
                    <a:cubicBezTo>
                      <a:pt x="32" y="201"/>
                      <a:pt x="31" y="204"/>
                      <a:pt x="31" y="208"/>
                    </a:cubicBezTo>
                    <a:cubicBezTo>
                      <a:pt x="31" y="213"/>
                      <a:pt x="27" y="217"/>
                      <a:pt x="21" y="21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7"/>
              <p:cNvSpPr/>
              <p:nvPr/>
            </p:nvSpPr>
            <p:spPr>
              <a:xfrm>
                <a:off x="3567600" y="4994640"/>
                <a:ext cx="770760" cy="11880"/>
              </a:xfrm>
              <a:custGeom>
                <a:rect b="b" l="l" r="r" t="t"/>
                <a:pathLst>
                  <a:path extrusionOk="0" h="33" w="2141">
                    <a:moveTo>
                      <a:pt x="10" y="32"/>
                    </a:moveTo>
                    <a:lnTo>
                      <a:pt x="9" y="32"/>
                    </a:lnTo>
                    <a:cubicBezTo>
                      <a:pt x="4" y="32"/>
                      <a:pt x="0" y="28"/>
                      <a:pt x="0" y="23"/>
                    </a:cubicBezTo>
                    <a:cubicBezTo>
                      <a:pt x="0" y="18"/>
                      <a:pt x="5" y="14"/>
                      <a:pt x="10" y="14"/>
                    </a:cubicBezTo>
                    <a:cubicBezTo>
                      <a:pt x="18" y="14"/>
                      <a:pt x="26" y="14"/>
                      <a:pt x="34" y="14"/>
                    </a:cubicBezTo>
                    <a:cubicBezTo>
                      <a:pt x="46" y="14"/>
                      <a:pt x="56" y="14"/>
                      <a:pt x="67" y="14"/>
                    </a:cubicBezTo>
                    <a:cubicBezTo>
                      <a:pt x="90" y="14"/>
                      <a:pt x="113" y="14"/>
                      <a:pt x="136" y="14"/>
                    </a:cubicBezTo>
                    <a:cubicBezTo>
                      <a:pt x="180" y="13"/>
                      <a:pt x="224" y="13"/>
                      <a:pt x="268" y="13"/>
                    </a:cubicBezTo>
                    <a:cubicBezTo>
                      <a:pt x="357" y="13"/>
                      <a:pt x="446" y="11"/>
                      <a:pt x="534" y="11"/>
                    </a:cubicBezTo>
                    <a:cubicBezTo>
                      <a:pt x="579" y="11"/>
                      <a:pt x="624" y="11"/>
                      <a:pt x="668" y="10"/>
                    </a:cubicBezTo>
                    <a:cubicBezTo>
                      <a:pt x="713" y="10"/>
                      <a:pt x="759" y="10"/>
                      <a:pt x="804" y="10"/>
                    </a:cubicBezTo>
                    <a:cubicBezTo>
                      <a:pt x="894" y="10"/>
                      <a:pt x="985" y="9"/>
                      <a:pt x="1075" y="8"/>
                    </a:cubicBezTo>
                    <a:cubicBezTo>
                      <a:pt x="1166" y="8"/>
                      <a:pt x="1256" y="7"/>
                      <a:pt x="1347" y="6"/>
                    </a:cubicBezTo>
                    <a:cubicBezTo>
                      <a:pt x="1436" y="6"/>
                      <a:pt x="1527" y="6"/>
                      <a:pt x="1617" y="5"/>
                    </a:cubicBezTo>
                    <a:cubicBezTo>
                      <a:pt x="1662" y="4"/>
                      <a:pt x="1708" y="4"/>
                      <a:pt x="1753" y="4"/>
                    </a:cubicBezTo>
                    <a:cubicBezTo>
                      <a:pt x="1799" y="3"/>
                      <a:pt x="1845" y="3"/>
                      <a:pt x="1890" y="3"/>
                    </a:cubicBezTo>
                    <a:cubicBezTo>
                      <a:pt x="1933" y="2"/>
                      <a:pt x="1977" y="2"/>
                      <a:pt x="2020" y="2"/>
                    </a:cubicBezTo>
                    <a:cubicBezTo>
                      <a:pt x="2030" y="1"/>
                      <a:pt x="2040" y="1"/>
                      <a:pt x="2050" y="0"/>
                    </a:cubicBezTo>
                    <a:cubicBezTo>
                      <a:pt x="2059" y="0"/>
                      <a:pt x="2068" y="0"/>
                      <a:pt x="2077" y="0"/>
                    </a:cubicBezTo>
                    <a:cubicBezTo>
                      <a:pt x="2095" y="0"/>
                      <a:pt x="2112" y="0"/>
                      <a:pt x="2130" y="0"/>
                    </a:cubicBezTo>
                    <a:cubicBezTo>
                      <a:pt x="2136" y="0"/>
                      <a:pt x="2140" y="5"/>
                      <a:pt x="2140" y="10"/>
                    </a:cubicBezTo>
                    <a:cubicBezTo>
                      <a:pt x="2140" y="16"/>
                      <a:pt x="2135" y="20"/>
                      <a:pt x="2130" y="20"/>
                    </a:cubicBezTo>
                    <a:cubicBezTo>
                      <a:pt x="2112" y="20"/>
                      <a:pt x="2094" y="20"/>
                      <a:pt x="2076" y="20"/>
                    </a:cubicBezTo>
                    <a:cubicBezTo>
                      <a:pt x="2067" y="20"/>
                      <a:pt x="2058" y="20"/>
                      <a:pt x="2049" y="20"/>
                    </a:cubicBezTo>
                    <a:cubicBezTo>
                      <a:pt x="2039" y="20"/>
                      <a:pt x="2029" y="20"/>
                      <a:pt x="2019" y="20"/>
                    </a:cubicBezTo>
                    <a:cubicBezTo>
                      <a:pt x="1975" y="20"/>
                      <a:pt x="1930" y="20"/>
                      <a:pt x="1886" y="20"/>
                    </a:cubicBezTo>
                    <a:cubicBezTo>
                      <a:pt x="1841" y="20"/>
                      <a:pt x="1795" y="20"/>
                      <a:pt x="1750" y="21"/>
                    </a:cubicBezTo>
                    <a:cubicBezTo>
                      <a:pt x="1705" y="21"/>
                      <a:pt x="1659" y="21"/>
                      <a:pt x="1614" y="21"/>
                    </a:cubicBezTo>
                    <a:cubicBezTo>
                      <a:pt x="1524" y="22"/>
                      <a:pt x="1433" y="23"/>
                      <a:pt x="1342" y="23"/>
                    </a:cubicBezTo>
                    <a:cubicBezTo>
                      <a:pt x="1297" y="23"/>
                      <a:pt x="1252" y="24"/>
                      <a:pt x="1207" y="24"/>
                    </a:cubicBezTo>
                    <a:cubicBezTo>
                      <a:pt x="1162" y="24"/>
                      <a:pt x="1118" y="24"/>
                      <a:pt x="1073" y="25"/>
                    </a:cubicBezTo>
                    <a:cubicBezTo>
                      <a:pt x="983" y="25"/>
                      <a:pt x="893" y="26"/>
                      <a:pt x="803" y="27"/>
                    </a:cubicBezTo>
                    <a:cubicBezTo>
                      <a:pt x="757" y="27"/>
                      <a:pt x="712" y="27"/>
                      <a:pt x="667" y="28"/>
                    </a:cubicBezTo>
                    <a:cubicBezTo>
                      <a:pt x="622" y="28"/>
                      <a:pt x="578" y="28"/>
                      <a:pt x="533" y="28"/>
                    </a:cubicBezTo>
                    <a:cubicBezTo>
                      <a:pt x="489" y="29"/>
                      <a:pt x="444" y="29"/>
                      <a:pt x="400" y="30"/>
                    </a:cubicBezTo>
                    <a:cubicBezTo>
                      <a:pt x="354" y="30"/>
                      <a:pt x="309" y="30"/>
                      <a:pt x="263" y="30"/>
                    </a:cubicBezTo>
                    <a:cubicBezTo>
                      <a:pt x="221" y="31"/>
                      <a:pt x="179" y="31"/>
                      <a:pt x="137" y="31"/>
                    </a:cubicBezTo>
                    <a:cubicBezTo>
                      <a:pt x="114" y="31"/>
                      <a:pt x="92" y="31"/>
                      <a:pt x="69" y="32"/>
                    </a:cubicBezTo>
                    <a:cubicBezTo>
                      <a:pt x="50" y="32"/>
                      <a:pt x="30" y="32"/>
                      <a:pt x="10" y="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7"/>
              <p:cNvSpPr/>
              <p:nvPr/>
            </p:nvSpPr>
            <p:spPr>
              <a:xfrm>
                <a:off x="4120200" y="4723200"/>
                <a:ext cx="215640" cy="274320"/>
              </a:xfrm>
              <a:custGeom>
                <a:rect b="b" l="l" r="r" t="t"/>
                <a:pathLst>
                  <a:path extrusionOk="0" h="762" w="599">
                    <a:moveTo>
                      <a:pt x="579" y="758"/>
                    </a:moveTo>
                    <a:cubicBezTo>
                      <a:pt x="569" y="744"/>
                      <a:pt x="558" y="729"/>
                      <a:pt x="547" y="715"/>
                    </a:cubicBezTo>
                    <a:cubicBezTo>
                      <a:pt x="541" y="708"/>
                      <a:pt x="536" y="701"/>
                      <a:pt x="531" y="694"/>
                    </a:cubicBezTo>
                    <a:cubicBezTo>
                      <a:pt x="525" y="686"/>
                      <a:pt x="519" y="679"/>
                      <a:pt x="513" y="672"/>
                    </a:cubicBezTo>
                    <a:cubicBezTo>
                      <a:pt x="501" y="656"/>
                      <a:pt x="489" y="641"/>
                      <a:pt x="477" y="625"/>
                    </a:cubicBezTo>
                    <a:cubicBezTo>
                      <a:pt x="465" y="610"/>
                      <a:pt x="453" y="594"/>
                      <a:pt x="441" y="579"/>
                    </a:cubicBezTo>
                    <a:cubicBezTo>
                      <a:pt x="418" y="549"/>
                      <a:pt x="395" y="519"/>
                      <a:pt x="371" y="489"/>
                    </a:cubicBezTo>
                    <a:cubicBezTo>
                      <a:pt x="347" y="458"/>
                      <a:pt x="323" y="427"/>
                      <a:pt x="299" y="396"/>
                    </a:cubicBezTo>
                    <a:cubicBezTo>
                      <a:pt x="275" y="365"/>
                      <a:pt x="251" y="333"/>
                      <a:pt x="226" y="302"/>
                    </a:cubicBezTo>
                    <a:cubicBezTo>
                      <a:pt x="202" y="270"/>
                      <a:pt x="177" y="239"/>
                      <a:pt x="152" y="207"/>
                    </a:cubicBezTo>
                    <a:cubicBezTo>
                      <a:pt x="128" y="176"/>
                      <a:pt x="105" y="145"/>
                      <a:pt x="80" y="115"/>
                    </a:cubicBezTo>
                    <a:cubicBezTo>
                      <a:pt x="56" y="84"/>
                      <a:pt x="32" y="53"/>
                      <a:pt x="7" y="23"/>
                    </a:cubicBezTo>
                    <a:cubicBezTo>
                      <a:pt x="6" y="21"/>
                      <a:pt x="4" y="19"/>
                      <a:pt x="3" y="17"/>
                    </a:cubicBezTo>
                    <a:cubicBezTo>
                      <a:pt x="0" y="13"/>
                      <a:pt x="1" y="7"/>
                      <a:pt x="4" y="4"/>
                    </a:cubicBezTo>
                    <a:cubicBezTo>
                      <a:pt x="9" y="0"/>
                      <a:pt x="15" y="2"/>
                      <a:pt x="18" y="6"/>
                    </a:cubicBezTo>
                    <a:cubicBezTo>
                      <a:pt x="24" y="13"/>
                      <a:pt x="29" y="21"/>
                      <a:pt x="35" y="28"/>
                    </a:cubicBezTo>
                    <a:cubicBezTo>
                      <a:pt x="42" y="37"/>
                      <a:pt x="48" y="45"/>
                      <a:pt x="54" y="52"/>
                    </a:cubicBezTo>
                    <a:cubicBezTo>
                      <a:pt x="66" y="68"/>
                      <a:pt x="78" y="84"/>
                      <a:pt x="90" y="100"/>
                    </a:cubicBezTo>
                    <a:cubicBezTo>
                      <a:pt x="114" y="131"/>
                      <a:pt x="138" y="162"/>
                      <a:pt x="162" y="193"/>
                    </a:cubicBezTo>
                    <a:cubicBezTo>
                      <a:pt x="186" y="223"/>
                      <a:pt x="209" y="253"/>
                      <a:pt x="233" y="284"/>
                    </a:cubicBezTo>
                    <a:cubicBezTo>
                      <a:pt x="257" y="315"/>
                      <a:pt x="282" y="345"/>
                      <a:pt x="306" y="376"/>
                    </a:cubicBezTo>
                    <a:cubicBezTo>
                      <a:pt x="330" y="408"/>
                      <a:pt x="355" y="439"/>
                      <a:pt x="379" y="470"/>
                    </a:cubicBezTo>
                    <a:cubicBezTo>
                      <a:pt x="404" y="501"/>
                      <a:pt x="427" y="531"/>
                      <a:pt x="451" y="562"/>
                    </a:cubicBezTo>
                    <a:cubicBezTo>
                      <a:pt x="475" y="592"/>
                      <a:pt x="498" y="623"/>
                      <a:pt x="522" y="654"/>
                    </a:cubicBezTo>
                    <a:cubicBezTo>
                      <a:pt x="545" y="682"/>
                      <a:pt x="567" y="711"/>
                      <a:pt x="590" y="739"/>
                    </a:cubicBezTo>
                    <a:cubicBezTo>
                      <a:pt x="592" y="741"/>
                      <a:pt x="593" y="743"/>
                      <a:pt x="595" y="746"/>
                    </a:cubicBezTo>
                    <a:cubicBezTo>
                      <a:pt x="598" y="750"/>
                      <a:pt x="598" y="756"/>
                      <a:pt x="593" y="760"/>
                    </a:cubicBezTo>
                    <a:cubicBezTo>
                      <a:pt x="592" y="761"/>
                      <a:pt x="589" y="761"/>
                      <a:pt x="588" y="761"/>
                    </a:cubicBezTo>
                    <a:cubicBezTo>
                      <a:pt x="585" y="761"/>
                      <a:pt x="582" y="760"/>
                      <a:pt x="579" y="75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7"/>
              <p:cNvSpPr/>
              <p:nvPr/>
            </p:nvSpPr>
            <p:spPr>
              <a:xfrm>
                <a:off x="3292560" y="4186080"/>
                <a:ext cx="335520" cy="15480"/>
              </a:xfrm>
              <a:custGeom>
                <a:rect b="b" l="l" r="r" t="t"/>
                <a:pathLst>
                  <a:path extrusionOk="0" h="43" w="932">
                    <a:moveTo>
                      <a:pt x="0" y="32"/>
                    </a:moveTo>
                    <a:cubicBezTo>
                      <a:pt x="0" y="27"/>
                      <a:pt x="4" y="23"/>
                      <a:pt x="10" y="23"/>
                    </a:cubicBezTo>
                    <a:cubicBezTo>
                      <a:pt x="10" y="23"/>
                      <a:pt x="11" y="23"/>
                      <a:pt x="12" y="23"/>
                    </a:cubicBezTo>
                    <a:cubicBezTo>
                      <a:pt x="24" y="23"/>
                      <a:pt x="36" y="23"/>
                      <a:pt x="48" y="22"/>
                    </a:cubicBezTo>
                    <a:cubicBezTo>
                      <a:pt x="60" y="22"/>
                      <a:pt x="72" y="21"/>
                      <a:pt x="84" y="21"/>
                    </a:cubicBezTo>
                    <a:lnTo>
                      <a:pt x="83" y="21"/>
                    </a:lnTo>
                    <a:cubicBezTo>
                      <a:pt x="92" y="21"/>
                      <a:pt x="102" y="21"/>
                      <a:pt x="112" y="21"/>
                    </a:cubicBezTo>
                    <a:lnTo>
                      <a:pt x="113" y="21"/>
                    </a:lnTo>
                    <a:cubicBezTo>
                      <a:pt x="119" y="21"/>
                      <a:pt x="125" y="20"/>
                      <a:pt x="130" y="20"/>
                    </a:cubicBezTo>
                    <a:lnTo>
                      <a:pt x="131" y="20"/>
                    </a:lnTo>
                    <a:cubicBezTo>
                      <a:pt x="137" y="20"/>
                      <a:pt x="142" y="20"/>
                      <a:pt x="147" y="20"/>
                    </a:cubicBezTo>
                    <a:lnTo>
                      <a:pt x="148" y="20"/>
                    </a:lnTo>
                    <a:cubicBezTo>
                      <a:pt x="163" y="20"/>
                      <a:pt x="177" y="20"/>
                      <a:pt x="192" y="19"/>
                    </a:cubicBezTo>
                    <a:cubicBezTo>
                      <a:pt x="191" y="19"/>
                      <a:pt x="191" y="19"/>
                      <a:pt x="191" y="19"/>
                    </a:cubicBezTo>
                    <a:cubicBezTo>
                      <a:pt x="199" y="19"/>
                      <a:pt x="208" y="18"/>
                      <a:pt x="217" y="18"/>
                    </a:cubicBezTo>
                    <a:cubicBezTo>
                      <a:pt x="216" y="18"/>
                      <a:pt x="216" y="18"/>
                      <a:pt x="216" y="18"/>
                    </a:cubicBezTo>
                    <a:cubicBezTo>
                      <a:pt x="216" y="18"/>
                      <a:pt x="217" y="18"/>
                      <a:pt x="218" y="18"/>
                    </a:cubicBezTo>
                    <a:cubicBezTo>
                      <a:pt x="222" y="18"/>
                      <a:pt x="227" y="18"/>
                      <a:pt x="232" y="18"/>
                    </a:cubicBezTo>
                    <a:cubicBezTo>
                      <a:pt x="233" y="18"/>
                      <a:pt x="233" y="18"/>
                      <a:pt x="233" y="18"/>
                    </a:cubicBezTo>
                    <a:cubicBezTo>
                      <a:pt x="239" y="18"/>
                      <a:pt x="243" y="18"/>
                      <a:pt x="248" y="18"/>
                    </a:cubicBezTo>
                    <a:cubicBezTo>
                      <a:pt x="250" y="18"/>
                      <a:pt x="251" y="18"/>
                      <a:pt x="253" y="18"/>
                    </a:cubicBezTo>
                    <a:lnTo>
                      <a:pt x="254" y="18"/>
                    </a:lnTo>
                    <a:cubicBezTo>
                      <a:pt x="255" y="17"/>
                      <a:pt x="255" y="17"/>
                      <a:pt x="256" y="17"/>
                    </a:cubicBezTo>
                    <a:cubicBezTo>
                      <a:pt x="257" y="17"/>
                      <a:pt x="257" y="17"/>
                      <a:pt x="257" y="17"/>
                    </a:cubicBezTo>
                    <a:cubicBezTo>
                      <a:pt x="257" y="17"/>
                      <a:pt x="258" y="17"/>
                      <a:pt x="259" y="17"/>
                    </a:cubicBezTo>
                    <a:cubicBezTo>
                      <a:pt x="260" y="17"/>
                      <a:pt x="261" y="17"/>
                      <a:pt x="262" y="17"/>
                    </a:cubicBezTo>
                    <a:cubicBezTo>
                      <a:pt x="263" y="17"/>
                      <a:pt x="264" y="17"/>
                      <a:pt x="265" y="17"/>
                    </a:cubicBezTo>
                    <a:cubicBezTo>
                      <a:pt x="265" y="17"/>
                      <a:pt x="266" y="17"/>
                      <a:pt x="267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71" y="17"/>
                      <a:pt x="273" y="17"/>
                      <a:pt x="275" y="17"/>
                    </a:cubicBezTo>
                    <a:lnTo>
                      <a:pt x="276" y="17"/>
                    </a:lnTo>
                    <a:cubicBezTo>
                      <a:pt x="277" y="17"/>
                      <a:pt x="278" y="17"/>
                      <a:pt x="279" y="17"/>
                    </a:cubicBezTo>
                    <a:lnTo>
                      <a:pt x="280" y="17"/>
                    </a:lnTo>
                    <a:lnTo>
                      <a:pt x="281" y="17"/>
                    </a:lnTo>
                    <a:lnTo>
                      <a:pt x="280" y="17"/>
                    </a:lnTo>
                    <a:cubicBezTo>
                      <a:pt x="281" y="17"/>
                      <a:pt x="281" y="17"/>
                      <a:pt x="281" y="17"/>
                    </a:cubicBezTo>
                    <a:cubicBezTo>
                      <a:pt x="282" y="17"/>
                      <a:pt x="282" y="17"/>
                      <a:pt x="282" y="17"/>
                    </a:cubicBezTo>
                    <a:lnTo>
                      <a:pt x="281" y="17"/>
                    </a:lnTo>
                    <a:lnTo>
                      <a:pt x="282" y="17"/>
                    </a:lnTo>
                    <a:lnTo>
                      <a:pt x="283" y="17"/>
                    </a:lnTo>
                    <a:lnTo>
                      <a:pt x="284" y="17"/>
                    </a:lnTo>
                    <a:cubicBezTo>
                      <a:pt x="285" y="17"/>
                      <a:pt x="286" y="17"/>
                      <a:pt x="286" y="17"/>
                    </a:cubicBezTo>
                    <a:lnTo>
                      <a:pt x="285" y="17"/>
                    </a:lnTo>
                    <a:cubicBezTo>
                      <a:pt x="286" y="17"/>
                      <a:pt x="287" y="17"/>
                      <a:pt x="288" y="17"/>
                    </a:cubicBezTo>
                    <a:cubicBezTo>
                      <a:pt x="289" y="17"/>
                      <a:pt x="289" y="17"/>
                      <a:pt x="290" y="17"/>
                    </a:cubicBezTo>
                    <a:lnTo>
                      <a:pt x="292" y="17"/>
                    </a:lnTo>
                    <a:lnTo>
                      <a:pt x="293" y="17"/>
                    </a:lnTo>
                    <a:lnTo>
                      <a:pt x="292" y="17"/>
                    </a:lnTo>
                    <a:cubicBezTo>
                      <a:pt x="293" y="17"/>
                      <a:pt x="294" y="17"/>
                      <a:pt x="296" y="17"/>
                    </a:cubicBezTo>
                    <a:lnTo>
                      <a:pt x="295" y="17"/>
                    </a:lnTo>
                    <a:lnTo>
                      <a:pt x="296" y="17"/>
                    </a:lnTo>
                    <a:cubicBezTo>
                      <a:pt x="297" y="17"/>
                      <a:pt x="297" y="17"/>
                      <a:pt x="297" y="17"/>
                    </a:cubicBezTo>
                    <a:lnTo>
                      <a:pt x="298" y="17"/>
                    </a:lnTo>
                    <a:lnTo>
                      <a:pt x="299" y="17"/>
                    </a:lnTo>
                    <a:lnTo>
                      <a:pt x="298" y="17"/>
                    </a:lnTo>
                    <a:cubicBezTo>
                      <a:pt x="299" y="16"/>
                      <a:pt x="299" y="16"/>
                      <a:pt x="299" y="16"/>
                    </a:cubicBezTo>
                    <a:lnTo>
                      <a:pt x="300" y="16"/>
                    </a:lnTo>
                    <a:lnTo>
                      <a:pt x="301" y="16"/>
                    </a:lnTo>
                    <a:lnTo>
                      <a:pt x="300" y="16"/>
                    </a:lnTo>
                    <a:cubicBezTo>
                      <a:pt x="301" y="16"/>
                      <a:pt x="302" y="16"/>
                      <a:pt x="303" y="16"/>
                    </a:cubicBezTo>
                    <a:lnTo>
                      <a:pt x="304" y="16"/>
                    </a:lnTo>
                    <a:cubicBezTo>
                      <a:pt x="304" y="16"/>
                      <a:pt x="305" y="16"/>
                      <a:pt x="306" y="16"/>
                    </a:cubicBezTo>
                    <a:cubicBezTo>
                      <a:pt x="306" y="16"/>
                      <a:pt x="307" y="16"/>
                      <a:pt x="308" y="16"/>
                    </a:cubicBezTo>
                    <a:lnTo>
                      <a:pt x="307" y="16"/>
                    </a:lnTo>
                    <a:cubicBezTo>
                      <a:pt x="308" y="16"/>
                      <a:pt x="308" y="16"/>
                      <a:pt x="308" y="16"/>
                    </a:cubicBezTo>
                    <a:cubicBezTo>
                      <a:pt x="309" y="16"/>
                      <a:pt x="310" y="16"/>
                      <a:pt x="310" y="16"/>
                    </a:cubicBezTo>
                    <a:cubicBezTo>
                      <a:pt x="311" y="16"/>
                      <a:pt x="311" y="16"/>
                      <a:pt x="312" y="16"/>
                    </a:cubicBezTo>
                    <a:cubicBezTo>
                      <a:pt x="313" y="16"/>
                      <a:pt x="313" y="16"/>
                      <a:pt x="313" y="16"/>
                    </a:cubicBezTo>
                    <a:cubicBezTo>
                      <a:pt x="317" y="16"/>
                      <a:pt x="320" y="16"/>
                      <a:pt x="324" y="16"/>
                    </a:cubicBezTo>
                    <a:lnTo>
                      <a:pt x="325" y="16"/>
                    </a:lnTo>
                    <a:lnTo>
                      <a:pt x="326" y="16"/>
                    </a:lnTo>
                    <a:lnTo>
                      <a:pt x="325" y="16"/>
                    </a:lnTo>
                    <a:cubicBezTo>
                      <a:pt x="326" y="16"/>
                      <a:pt x="326" y="16"/>
                      <a:pt x="326" y="16"/>
                    </a:cubicBezTo>
                    <a:cubicBezTo>
                      <a:pt x="327" y="16"/>
                      <a:pt x="327" y="16"/>
                      <a:pt x="327" y="16"/>
                    </a:cubicBezTo>
                    <a:lnTo>
                      <a:pt x="326" y="16"/>
                    </a:lnTo>
                    <a:cubicBezTo>
                      <a:pt x="327" y="16"/>
                      <a:pt x="327" y="16"/>
                      <a:pt x="328" y="16"/>
                    </a:cubicBezTo>
                    <a:lnTo>
                      <a:pt x="329" y="16"/>
                    </a:lnTo>
                    <a:lnTo>
                      <a:pt x="330" y="16"/>
                    </a:lnTo>
                    <a:lnTo>
                      <a:pt x="331" y="16"/>
                    </a:lnTo>
                    <a:lnTo>
                      <a:pt x="332" y="16"/>
                    </a:lnTo>
                    <a:cubicBezTo>
                      <a:pt x="333" y="16"/>
                      <a:pt x="334" y="16"/>
                      <a:pt x="334" y="16"/>
                    </a:cubicBezTo>
                    <a:lnTo>
                      <a:pt x="335" y="16"/>
                    </a:lnTo>
                    <a:cubicBezTo>
                      <a:pt x="336" y="16"/>
                      <a:pt x="336" y="16"/>
                      <a:pt x="336" y="16"/>
                    </a:cubicBezTo>
                    <a:lnTo>
                      <a:pt x="337" y="16"/>
                    </a:lnTo>
                    <a:lnTo>
                      <a:pt x="338" y="16"/>
                    </a:lnTo>
                    <a:lnTo>
                      <a:pt x="339" y="16"/>
                    </a:lnTo>
                    <a:lnTo>
                      <a:pt x="338" y="16"/>
                    </a:lnTo>
                    <a:cubicBezTo>
                      <a:pt x="339" y="16"/>
                      <a:pt x="339" y="16"/>
                      <a:pt x="339" y="16"/>
                    </a:cubicBezTo>
                    <a:lnTo>
                      <a:pt x="340" y="16"/>
                    </a:lnTo>
                    <a:lnTo>
                      <a:pt x="339" y="16"/>
                    </a:lnTo>
                    <a:cubicBezTo>
                      <a:pt x="343" y="15"/>
                      <a:pt x="346" y="15"/>
                      <a:pt x="350" y="15"/>
                    </a:cubicBezTo>
                    <a:lnTo>
                      <a:pt x="351" y="15"/>
                    </a:lnTo>
                    <a:lnTo>
                      <a:pt x="352" y="15"/>
                    </a:lnTo>
                    <a:cubicBezTo>
                      <a:pt x="356" y="15"/>
                      <a:pt x="359" y="15"/>
                      <a:pt x="363" y="15"/>
                    </a:cubicBezTo>
                    <a:cubicBezTo>
                      <a:pt x="364" y="15"/>
                      <a:pt x="365" y="15"/>
                      <a:pt x="366" y="15"/>
                    </a:cubicBezTo>
                    <a:cubicBezTo>
                      <a:pt x="366" y="15"/>
                      <a:pt x="366" y="14"/>
                      <a:pt x="367" y="14"/>
                    </a:cubicBezTo>
                    <a:lnTo>
                      <a:pt x="366" y="14"/>
                    </a:lnTo>
                    <a:lnTo>
                      <a:pt x="367" y="14"/>
                    </a:lnTo>
                    <a:cubicBezTo>
                      <a:pt x="370" y="14"/>
                      <a:pt x="371" y="14"/>
                      <a:pt x="374" y="14"/>
                    </a:cubicBezTo>
                    <a:cubicBezTo>
                      <a:pt x="376" y="14"/>
                      <a:pt x="378" y="14"/>
                      <a:pt x="380" y="14"/>
                    </a:cubicBezTo>
                    <a:cubicBezTo>
                      <a:pt x="381" y="14"/>
                      <a:pt x="381" y="14"/>
                      <a:pt x="381" y="14"/>
                    </a:cubicBezTo>
                    <a:lnTo>
                      <a:pt x="382" y="14"/>
                    </a:lnTo>
                    <a:lnTo>
                      <a:pt x="381" y="14"/>
                    </a:lnTo>
                    <a:lnTo>
                      <a:pt x="382" y="14"/>
                    </a:lnTo>
                    <a:lnTo>
                      <a:pt x="383" y="14"/>
                    </a:lnTo>
                    <a:cubicBezTo>
                      <a:pt x="382" y="14"/>
                      <a:pt x="382" y="14"/>
                      <a:pt x="382" y="14"/>
                    </a:cubicBezTo>
                    <a:cubicBezTo>
                      <a:pt x="384" y="14"/>
                      <a:pt x="385" y="14"/>
                      <a:pt x="387" y="14"/>
                    </a:cubicBezTo>
                    <a:lnTo>
                      <a:pt x="388" y="14"/>
                    </a:lnTo>
                    <a:cubicBezTo>
                      <a:pt x="388" y="14"/>
                      <a:pt x="389" y="14"/>
                      <a:pt x="390" y="14"/>
                    </a:cubicBezTo>
                    <a:lnTo>
                      <a:pt x="389" y="14"/>
                    </a:lnTo>
                    <a:cubicBezTo>
                      <a:pt x="390" y="14"/>
                      <a:pt x="390" y="14"/>
                      <a:pt x="391" y="14"/>
                    </a:cubicBezTo>
                    <a:cubicBezTo>
                      <a:pt x="392" y="14"/>
                      <a:pt x="394" y="14"/>
                      <a:pt x="395" y="14"/>
                    </a:cubicBezTo>
                    <a:cubicBezTo>
                      <a:pt x="396" y="14"/>
                      <a:pt x="396" y="14"/>
                      <a:pt x="396" y="14"/>
                    </a:cubicBezTo>
                    <a:lnTo>
                      <a:pt x="397" y="14"/>
                    </a:lnTo>
                    <a:lnTo>
                      <a:pt x="398" y="14"/>
                    </a:lnTo>
                    <a:cubicBezTo>
                      <a:pt x="397" y="14"/>
                      <a:pt x="397" y="14"/>
                      <a:pt x="397" y="14"/>
                    </a:cubicBezTo>
                    <a:cubicBezTo>
                      <a:pt x="398" y="14"/>
                      <a:pt x="398" y="14"/>
                      <a:pt x="399" y="14"/>
                    </a:cubicBezTo>
                    <a:cubicBezTo>
                      <a:pt x="398" y="14"/>
                      <a:pt x="398" y="14"/>
                      <a:pt x="398" y="14"/>
                    </a:cubicBezTo>
                    <a:lnTo>
                      <a:pt x="399" y="14"/>
                    </a:lnTo>
                    <a:cubicBezTo>
                      <a:pt x="403" y="14"/>
                      <a:pt x="406" y="14"/>
                      <a:pt x="410" y="14"/>
                    </a:cubicBezTo>
                    <a:lnTo>
                      <a:pt x="411" y="14"/>
                    </a:lnTo>
                    <a:lnTo>
                      <a:pt x="410" y="14"/>
                    </a:lnTo>
                    <a:cubicBezTo>
                      <a:pt x="411" y="14"/>
                      <a:pt x="411" y="14"/>
                      <a:pt x="412" y="13"/>
                    </a:cubicBezTo>
                    <a:cubicBezTo>
                      <a:pt x="411" y="14"/>
                      <a:pt x="411" y="14"/>
                      <a:pt x="411" y="14"/>
                    </a:cubicBezTo>
                    <a:lnTo>
                      <a:pt x="412" y="13"/>
                    </a:lnTo>
                    <a:lnTo>
                      <a:pt x="413" y="13"/>
                    </a:lnTo>
                    <a:lnTo>
                      <a:pt x="412" y="13"/>
                    </a:lnTo>
                    <a:lnTo>
                      <a:pt x="413" y="13"/>
                    </a:lnTo>
                    <a:cubicBezTo>
                      <a:pt x="415" y="13"/>
                      <a:pt x="417" y="13"/>
                      <a:pt x="419" y="13"/>
                    </a:cubicBezTo>
                    <a:lnTo>
                      <a:pt x="418" y="13"/>
                    </a:lnTo>
                    <a:cubicBezTo>
                      <a:pt x="419" y="13"/>
                      <a:pt x="420" y="13"/>
                      <a:pt x="420" y="13"/>
                    </a:cubicBezTo>
                    <a:lnTo>
                      <a:pt x="419" y="13"/>
                    </a:lnTo>
                    <a:cubicBezTo>
                      <a:pt x="421" y="13"/>
                      <a:pt x="424" y="13"/>
                      <a:pt x="426" y="13"/>
                    </a:cubicBezTo>
                    <a:cubicBezTo>
                      <a:pt x="427" y="13"/>
                      <a:pt x="427" y="13"/>
                      <a:pt x="427" y="13"/>
                    </a:cubicBezTo>
                    <a:lnTo>
                      <a:pt x="428" y="13"/>
                    </a:lnTo>
                    <a:lnTo>
                      <a:pt x="429" y="13"/>
                    </a:lnTo>
                    <a:lnTo>
                      <a:pt x="430" y="13"/>
                    </a:lnTo>
                    <a:cubicBezTo>
                      <a:pt x="431" y="13"/>
                      <a:pt x="432" y="13"/>
                      <a:pt x="433" y="13"/>
                    </a:cubicBezTo>
                    <a:lnTo>
                      <a:pt x="434" y="13"/>
                    </a:lnTo>
                    <a:cubicBezTo>
                      <a:pt x="435" y="13"/>
                      <a:pt x="435" y="13"/>
                      <a:pt x="436" y="13"/>
                    </a:cubicBezTo>
                    <a:cubicBezTo>
                      <a:pt x="435" y="13"/>
                      <a:pt x="435" y="13"/>
                      <a:pt x="435" y="13"/>
                    </a:cubicBezTo>
                    <a:cubicBezTo>
                      <a:pt x="435" y="13"/>
                      <a:pt x="436" y="13"/>
                      <a:pt x="437" y="13"/>
                    </a:cubicBezTo>
                    <a:cubicBezTo>
                      <a:pt x="438" y="13"/>
                      <a:pt x="441" y="13"/>
                      <a:pt x="442" y="13"/>
                    </a:cubicBezTo>
                    <a:lnTo>
                      <a:pt x="443" y="13"/>
                    </a:lnTo>
                    <a:lnTo>
                      <a:pt x="444" y="13"/>
                    </a:lnTo>
                    <a:lnTo>
                      <a:pt x="443" y="13"/>
                    </a:lnTo>
                    <a:cubicBezTo>
                      <a:pt x="444" y="13"/>
                      <a:pt x="444" y="13"/>
                      <a:pt x="444" y="13"/>
                    </a:cubicBezTo>
                    <a:lnTo>
                      <a:pt x="445" y="13"/>
                    </a:lnTo>
                    <a:cubicBezTo>
                      <a:pt x="445" y="13"/>
                      <a:pt x="446" y="13"/>
                      <a:pt x="447" y="13"/>
                    </a:cubicBezTo>
                    <a:cubicBezTo>
                      <a:pt x="448" y="13"/>
                      <a:pt x="449" y="13"/>
                      <a:pt x="450" y="13"/>
                    </a:cubicBezTo>
                    <a:lnTo>
                      <a:pt x="449" y="13"/>
                    </a:lnTo>
                    <a:cubicBezTo>
                      <a:pt x="450" y="13"/>
                      <a:pt x="451" y="13"/>
                      <a:pt x="451" y="13"/>
                    </a:cubicBezTo>
                    <a:cubicBezTo>
                      <a:pt x="452" y="13"/>
                      <a:pt x="455" y="13"/>
                      <a:pt x="456" y="12"/>
                    </a:cubicBezTo>
                    <a:lnTo>
                      <a:pt x="457" y="12"/>
                    </a:lnTo>
                    <a:lnTo>
                      <a:pt x="456" y="12"/>
                    </a:lnTo>
                    <a:cubicBezTo>
                      <a:pt x="458" y="12"/>
                      <a:pt x="458" y="12"/>
                      <a:pt x="459" y="12"/>
                    </a:cubicBezTo>
                    <a:cubicBezTo>
                      <a:pt x="461" y="12"/>
                      <a:pt x="462" y="12"/>
                      <a:pt x="463" y="12"/>
                    </a:cubicBezTo>
                    <a:lnTo>
                      <a:pt x="465" y="12"/>
                    </a:lnTo>
                    <a:lnTo>
                      <a:pt x="466" y="12"/>
                    </a:lnTo>
                    <a:cubicBezTo>
                      <a:pt x="466" y="12"/>
                      <a:pt x="467" y="12"/>
                      <a:pt x="468" y="12"/>
                    </a:cubicBezTo>
                    <a:cubicBezTo>
                      <a:pt x="467" y="12"/>
                      <a:pt x="467" y="12"/>
                      <a:pt x="466" y="12"/>
                    </a:cubicBezTo>
                    <a:cubicBezTo>
                      <a:pt x="468" y="12"/>
                      <a:pt x="470" y="12"/>
                      <a:pt x="472" y="12"/>
                    </a:cubicBezTo>
                    <a:lnTo>
                      <a:pt x="471" y="12"/>
                    </a:lnTo>
                    <a:cubicBezTo>
                      <a:pt x="472" y="12"/>
                      <a:pt x="472" y="12"/>
                      <a:pt x="473" y="12"/>
                    </a:cubicBezTo>
                    <a:lnTo>
                      <a:pt x="472" y="12"/>
                    </a:lnTo>
                    <a:cubicBezTo>
                      <a:pt x="473" y="12"/>
                      <a:pt x="473" y="12"/>
                      <a:pt x="473" y="12"/>
                    </a:cubicBezTo>
                    <a:cubicBezTo>
                      <a:pt x="473" y="12"/>
                      <a:pt x="474" y="12"/>
                      <a:pt x="475" y="12"/>
                    </a:cubicBezTo>
                    <a:cubicBezTo>
                      <a:pt x="477" y="12"/>
                      <a:pt x="480" y="11"/>
                      <a:pt x="483" y="11"/>
                    </a:cubicBezTo>
                    <a:cubicBezTo>
                      <a:pt x="484" y="11"/>
                      <a:pt x="484" y="11"/>
                      <a:pt x="485" y="11"/>
                    </a:cubicBezTo>
                    <a:cubicBezTo>
                      <a:pt x="486" y="11"/>
                      <a:pt x="486" y="11"/>
                      <a:pt x="486" y="11"/>
                    </a:cubicBezTo>
                    <a:lnTo>
                      <a:pt x="487" y="11"/>
                    </a:lnTo>
                    <a:lnTo>
                      <a:pt x="488" y="11"/>
                    </a:lnTo>
                    <a:lnTo>
                      <a:pt x="489" y="11"/>
                    </a:lnTo>
                    <a:cubicBezTo>
                      <a:pt x="491" y="11"/>
                      <a:pt x="494" y="11"/>
                      <a:pt x="496" y="11"/>
                    </a:cubicBezTo>
                    <a:lnTo>
                      <a:pt x="497" y="11"/>
                    </a:lnTo>
                    <a:cubicBezTo>
                      <a:pt x="498" y="11"/>
                      <a:pt x="499" y="11"/>
                      <a:pt x="500" y="11"/>
                    </a:cubicBezTo>
                    <a:lnTo>
                      <a:pt x="501" y="11"/>
                    </a:lnTo>
                    <a:lnTo>
                      <a:pt x="502" y="11"/>
                    </a:lnTo>
                    <a:lnTo>
                      <a:pt x="503" y="11"/>
                    </a:lnTo>
                    <a:cubicBezTo>
                      <a:pt x="502" y="11"/>
                      <a:pt x="502" y="11"/>
                      <a:pt x="502" y="11"/>
                    </a:cubicBezTo>
                    <a:cubicBezTo>
                      <a:pt x="504" y="11"/>
                      <a:pt x="505" y="11"/>
                      <a:pt x="507" y="11"/>
                    </a:cubicBezTo>
                    <a:cubicBezTo>
                      <a:pt x="507" y="11"/>
                      <a:pt x="506" y="11"/>
                      <a:pt x="505" y="11"/>
                    </a:cubicBezTo>
                    <a:cubicBezTo>
                      <a:pt x="506" y="11"/>
                      <a:pt x="507" y="11"/>
                      <a:pt x="508" y="11"/>
                    </a:cubicBezTo>
                    <a:cubicBezTo>
                      <a:pt x="507" y="11"/>
                      <a:pt x="507" y="11"/>
                      <a:pt x="507" y="11"/>
                    </a:cubicBezTo>
                    <a:cubicBezTo>
                      <a:pt x="508" y="11"/>
                      <a:pt x="508" y="11"/>
                      <a:pt x="508" y="11"/>
                    </a:cubicBezTo>
                    <a:lnTo>
                      <a:pt x="509" y="11"/>
                    </a:lnTo>
                    <a:lnTo>
                      <a:pt x="510" y="11"/>
                    </a:lnTo>
                    <a:cubicBezTo>
                      <a:pt x="511" y="11"/>
                      <a:pt x="512" y="11"/>
                      <a:pt x="513" y="11"/>
                    </a:cubicBezTo>
                    <a:lnTo>
                      <a:pt x="514" y="11"/>
                    </a:lnTo>
                    <a:lnTo>
                      <a:pt x="515" y="11"/>
                    </a:lnTo>
                    <a:lnTo>
                      <a:pt x="514" y="11"/>
                    </a:lnTo>
                    <a:cubicBezTo>
                      <a:pt x="515" y="11"/>
                      <a:pt x="515" y="11"/>
                      <a:pt x="515" y="11"/>
                    </a:cubicBezTo>
                    <a:cubicBezTo>
                      <a:pt x="516" y="11"/>
                      <a:pt x="516" y="11"/>
                      <a:pt x="517" y="11"/>
                    </a:cubicBezTo>
                    <a:cubicBezTo>
                      <a:pt x="518" y="11"/>
                      <a:pt x="518" y="11"/>
                      <a:pt x="519" y="11"/>
                    </a:cubicBezTo>
                    <a:lnTo>
                      <a:pt x="520" y="11"/>
                    </a:lnTo>
                    <a:cubicBezTo>
                      <a:pt x="519" y="11"/>
                      <a:pt x="519" y="11"/>
                      <a:pt x="519" y="11"/>
                    </a:cubicBezTo>
                    <a:cubicBezTo>
                      <a:pt x="520" y="11"/>
                      <a:pt x="521" y="11"/>
                      <a:pt x="521" y="11"/>
                    </a:cubicBezTo>
                    <a:cubicBezTo>
                      <a:pt x="522" y="11"/>
                      <a:pt x="523" y="10"/>
                      <a:pt x="523" y="10"/>
                    </a:cubicBezTo>
                    <a:lnTo>
                      <a:pt x="524" y="10"/>
                    </a:lnTo>
                    <a:lnTo>
                      <a:pt x="523" y="10"/>
                    </a:lnTo>
                    <a:cubicBezTo>
                      <a:pt x="524" y="10"/>
                      <a:pt x="525" y="10"/>
                      <a:pt x="526" y="10"/>
                    </a:cubicBezTo>
                    <a:lnTo>
                      <a:pt x="527" y="10"/>
                    </a:lnTo>
                    <a:lnTo>
                      <a:pt x="526" y="10"/>
                    </a:lnTo>
                    <a:cubicBezTo>
                      <a:pt x="527" y="10"/>
                      <a:pt x="527" y="10"/>
                      <a:pt x="528" y="10"/>
                    </a:cubicBezTo>
                    <a:lnTo>
                      <a:pt x="529" y="10"/>
                    </a:lnTo>
                    <a:cubicBezTo>
                      <a:pt x="530" y="10"/>
                      <a:pt x="530" y="10"/>
                      <a:pt x="530" y="10"/>
                    </a:cubicBezTo>
                    <a:cubicBezTo>
                      <a:pt x="532" y="10"/>
                      <a:pt x="532" y="10"/>
                      <a:pt x="533" y="10"/>
                    </a:cubicBezTo>
                    <a:lnTo>
                      <a:pt x="534" y="10"/>
                    </a:lnTo>
                    <a:lnTo>
                      <a:pt x="533" y="10"/>
                    </a:lnTo>
                    <a:cubicBezTo>
                      <a:pt x="535" y="10"/>
                      <a:pt x="536" y="10"/>
                      <a:pt x="537" y="10"/>
                    </a:cubicBezTo>
                    <a:lnTo>
                      <a:pt x="538" y="10"/>
                    </a:lnTo>
                    <a:cubicBezTo>
                      <a:pt x="537" y="10"/>
                      <a:pt x="537" y="10"/>
                      <a:pt x="537" y="10"/>
                    </a:cubicBezTo>
                    <a:cubicBezTo>
                      <a:pt x="538" y="10"/>
                      <a:pt x="538" y="10"/>
                      <a:pt x="538" y="10"/>
                    </a:cubicBezTo>
                    <a:cubicBezTo>
                      <a:pt x="539" y="10"/>
                      <a:pt x="539" y="10"/>
                      <a:pt x="539" y="10"/>
                    </a:cubicBezTo>
                    <a:lnTo>
                      <a:pt x="540" y="10"/>
                    </a:lnTo>
                    <a:cubicBezTo>
                      <a:pt x="540" y="10"/>
                      <a:pt x="541" y="10"/>
                      <a:pt x="542" y="10"/>
                    </a:cubicBezTo>
                    <a:cubicBezTo>
                      <a:pt x="541" y="10"/>
                      <a:pt x="541" y="10"/>
                      <a:pt x="541" y="10"/>
                    </a:cubicBezTo>
                    <a:lnTo>
                      <a:pt x="540" y="10"/>
                    </a:lnTo>
                    <a:cubicBezTo>
                      <a:pt x="541" y="10"/>
                      <a:pt x="542" y="10"/>
                      <a:pt x="542" y="10"/>
                    </a:cubicBezTo>
                    <a:cubicBezTo>
                      <a:pt x="546" y="10"/>
                      <a:pt x="550" y="10"/>
                      <a:pt x="554" y="10"/>
                    </a:cubicBezTo>
                    <a:lnTo>
                      <a:pt x="555" y="10"/>
                    </a:lnTo>
                    <a:lnTo>
                      <a:pt x="554" y="10"/>
                    </a:lnTo>
                    <a:cubicBezTo>
                      <a:pt x="558" y="10"/>
                      <a:pt x="563" y="10"/>
                      <a:pt x="567" y="10"/>
                    </a:cubicBezTo>
                    <a:cubicBezTo>
                      <a:pt x="568" y="9"/>
                      <a:pt x="568" y="9"/>
                      <a:pt x="569" y="9"/>
                    </a:cubicBezTo>
                    <a:cubicBezTo>
                      <a:pt x="574" y="9"/>
                      <a:pt x="578" y="9"/>
                      <a:pt x="582" y="9"/>
                    </a:cubicBezTo>
                    <a:cubicBezTo>
                      <a:pt x="586" y="9"/>
                      <a:pt x="589" y="9"/>
                      <a:pt x="593" y="9"/>
                    </a:cubicBezTo>
                    <a:lnTo>
                      <a:pt x="594" y="9"/>
                    </a:lnTo>
                    <a:lnTo>
                      <a:pt x="593" y="9"/>
                    </a:lnTo>
                    <a:cubicBezTo>
                      <a:pt x="597" y="9"/>
                      <a:pt x="601" y="9"/>
                      <a:pt x="604" y="9"/>
                    </a:cubicBezTo>
                    <a:lnTo>
                      <a:pt x="605" y="9"/>
                    </a:lnTo>
                    <a:cubicBezTo>
                      <a:pt x="604" y="9"/>
                      <a:pt x="604" y="9"/>
                      <a:pt x="604" y="9"/>
                    </a:cubicBezTo>
                    <a:cubicBezTo>
                      <a:pt x="605" y="9"/>
                      <a:pt x="605" y="9"/>
                      <a:pt x="605" y="9"/>
                    </a:cubicBezTo>
                    <a:cubicBezTo>
                      <a:pt x="608" y="9"/>
                      <a:pt x="612" y="9"/>
                      <a:pt x="615" y="9"/>
                    </a:cubicBezTo>
                    <a:lnTo>
                      <a:pt x="616" y="9"/>
                    </a:lnTo>
                    <a:lnTo>
                      <a:pt x="617" y="9"/>
                    </a:lnTo>
                    <a:cubicBezTo>
                      <a:pt x="620" y="8"/>
                      <a:pt x="624" y="8"/>
                      <a:pt x="628" y="8"/>
                    </a:cubicBezTo>
                    <a:cubicBezTo>
                      <a:pt x="631" y="8"/>
                      <a:pt x="635" y="8"/>
                      <a:pt x="638" y="8"/>
                    </a:cubicBezTo>
                    <a:lnTo>
                      <a:pt x="639" y="8"/>
                    </a:lnTo>
                    <a:cubicBezTo>
                      <a:pt x="641" y="8"/>
                      <a:pt x="642" y="7"/>
                      <a:pt x="645" y="7"/>
                    </a:cubicBezTo>
                    <a:cubicBezTo>
                      <a:pt x="646" y="7"/>
                      <a:pt x="646" y="7"/>
                      <a:pt x="647" y="7"/>
                    </a:cubicBezTo>
                    <a:cubicBezTo>
                      <a:pt x="648" y="7"/>
                      <a:pt x="648" y="7"/>
                      <a:pt x="648" y="7"/>
                    </a:cubicBezTo>
                    <a:cubicBezTo>
                      <a:pt x="649" y="7"/>
                      <a:pt x="649" y="7"/>
                      <a:pt x="649" y="7"/>
                    </a:cubicBezTo>
                    <a:cubicBezTo>
                      <a:pt x="650" y="7"/>
                      <a:pt x="650" y="7"/>
                      <a:pt x="650" y="7"/>
                    </a:cubicBezTo>
                    <a:lnTo>
                      <a:pt x="651" y="7"/>
                    </a:lnTo>
                    <a:lnTo>
                      <a:pt x="652" y="7"/>
                    </a:lnTo>
                    <a:cubicBezTo>
                      <a:pt x="653" y="7"/>
                      <a:pt x="655" y="7"/>
                      <a:pt x="656" y="7"/>
                    </a:cubicBezTo>
                    <a:cubicBezTo>
                      <a:pt x="657" y="7"/>
                      <a:pt x="657" y="7"/>
                      <a:pt x="657" y="7"/>
                    </a:cubicBezTo>
                    <a:cubicBezTo>
                      <a:pt x="658" y="7"/>
                      <a:pt x="659" y="7"/>
                      <a:pt x="659" y="7"/>
                    </a:cubicBezTo>
                    <a:lnTo>
                      <a:pt x="660" y="7"/>
                    </a:lnTo>
                    <a:lnTo>
                      <a:pt x="661" y="7"/>
                    </a:lnTo>
                    <a:cubicBezTo>
                      <a:pt x="664" y="7"/>
                      <a:pt x="667" y="7"/>
                      <a:pt x="670" y="7"/>
                    </a:cubicBezTo>
                    <a:cubicBezTo>
                      <a:pt x="674" y="7"/>
                      <a:pt x="677" y="7"/>
                      <a:pt x="681" y="7"/>
                    </a:cubicBezTo>
                    <a:cubicBezTo>
                      <a:pt x="691" y="6"/>
                      <a:pt x="702" y="6"/>
                      <a:pt x="712" y="6"/>
                    </a:cubicBezTo>
                    <a:cubicBezTo>
                      <a:pt x="714" y="6"/>
                      <a:pt x="717" y="6"/>
                      <a:pt x="719" y="6"/>
                    </a:cubicBezTo>
                    <a:cubicBezTo>
                      <a:pt x="721" y="6"/>
                      <a:pt x="723" y="6"/>
                      <a:pt x="724" y="6"/>
                    </a:cubicBezTo>
                    <a:cubicBezTo>
                      <a:pt x="726" y="6"/>
                      <a:pt x="728" y="5"/>
                      <a:pt x="730" y="5"/>
                    </a:cubicBezTo>
                    <a:lnTo>
                      <a:pt x="731" y="5"/>
                    </a:lnTo>
                    <a:cubicBezTo>
                      <a:pt x="730" y="5"/>
                      <a:pt x="730" y="5"/>
                      <a:pt x="730" y="5"/>
                    </a:cubicBezTo>
                    <a:lnTo>
                      <a:pt x="731" y="5"/>
                    </a:lnTo>
                    <a:lnTo>
                      <a:pt x="732" y="5"/>
                    </a:lnTo>
                    <a:cubicBezTo>
                      <a:pt x="734" y="5"/>
                      <a:pt x="736" y="5"/>
                      <a:pt x="738" y="5"/>
                    </a:cubicBezTo>
                    <a:cubicBezTo>
                      <a:pt x="739" y="5"/>
                      <a:pt x="739" y="5"/>
                      <a:pt x="740" y="5"/>
                    </a:cubicBezTo>
                    <a:lnTo>
                      <a:pt x="739" y="5"/>
                    </a:lnTo>
                    <a:cubicBezTo>
                      <a:pt x="740" y="5"/>
                      <a:pt x="740" y="5"/>
                      <a:pt x="740" y="5"/>
                    </a:cubicBezTo>
                    <a:lnTo>
                      <a:pt x="741" y="5"/>
                    </a:lnTo>
                    <a:lnTo>
                      <a:pt x="742" y="5"/>
                    </a:lnTo>
                    <a:lnTo>
                      <a:pt x="743" y="5"/>
                    </a:lnTo>
                    <a:cubicBezTo>
                      <a:pt x="743" y="5"/>
                      <a:pt x="744" y="5"/>
                      <a:pt x="745" y="5"/>
                    </a:cubicBezTo>
                    <a:lnTo>
                      <a:pt x="746" y="5"/>
                    </a:lnTo>
                    <a:lnTo>
                      <a:pt x="747" y="5"/>
                    </a:lnTo>
                    <a:lnTo>
                      <a:pt x="748" y="5"/>
                    </a:lnTo>
                    <a:lnTo>
                      <a:pt x="749" y="4"/>
                    </a:lnTo>
                    <a:lnTo>
                      <a:pt x="748" y="4"/>
                    </a:lnTo>
                    <a:cubicBezTo>
                      <a:pt x="749" y="4"/>
                      <a:pt x="749" y="4"/>
                      <a:pt x="749" y="4"/>
                    </a:cubicBezTo>
                    <a:cubicBezTo>
                      <a:pt x="751" y="4"/>
                      <a:pt x="751" y="4"/>
                      <a:pt x="752" y="4"/>
                    </a:cubicBezTo>
                    <a:lnTo>
                      <a:pt x="753" y="4"/>
                    </a:lnTo>
                    <a:cubicBezTo>
                      <a:pt x="754" y="4"/>
                      <a:pt x="754" y="4"/>
                      <a:pt x="754" y="4"/>
                    </a:cubicBezTo>
                    <a:cubicBezTo>
                      <a:pt x="757" y="4"/>
                      <a:pt x="761" y="4"/>
                      <a:pt x="763" y="4"/>
                    </a:cubicBezTo>
                    <a:cubicBezTo>
                      <a:pt x="767" y="4"/>
                      <a:pt x="770" y="4"/>
                      <a:pt x="774" y="4"/>
                    </a:cubicBezTo>
                    <a:lnTo>
                      <a:pt x="773" y="4"/>
                    </a:lnTo>
                    <a:cubicBezTo>
                      <a:pt x="777" y="4"/>
                      <a:pt x="781" y="4"/>
                      <a:pt x="785" y="4"/>
                    </a:cubicBezTo>
                    <a:cubicBezTo>
                      <a:pt x="784" y="4"/>
                      <a:pt x="784" y="4"/>
                      <a:pt x="784" y="4"/>
                    </a:cubicBezTo>
                    <a:cubicBezTo>
                      <a:pt x="787" y="4"/>
                      <a:pt x="791" y="4"/>
                      <a:pt x="795" y="4"/>
                    </a:cubicBezTo>
                    <a:cubicBezTo>
                      <a:pt x="796" y="4"/>
                      <a:pt x="796" y="4"/>
                      <a:pt x="796" y="3"/>
                    </a:cubicBezTo>
                    <a:cubicBezTo>
                      <a:pt x="803" y="3"/>
                      <a:pt x="810" y="3"/>
                      <a:pt x="816" y="3"/>
                    </a:cubicBezTo>
                    <a:lnTo>
                      <a:pt x="815" y="3"/>
                    </a:lnTo>
                    <a:cubicBezTo>
                      <a:pt x="818" y="3"/>
                      <a:pt x="821" y="3"/>
                      <a:pt x="824" y="3"/>
                    </a:cubicBezTo>
                    <a:lnTo>
                      <a:pt x="825" y="3"/>
                    </a:lnTo>
                    <a:lnTo>
                      <a:pt x="826" y="3"/>
                    </a:lnTo>
                    <a:cubicBezTo>
                      <a:pt x="828" y="3"/>
                      <a:pt x="830" y="3"/>
                      <a:pt x="833" y="3"/>
                    </a:cubicBezTo>
                    <a:cubicBezTo>
                      <a:pt x="834" y="3"/>
                      <a:pt x="834" y="3"/>
                      <a:pt x="835" y="3"/>
                    </a:cubicBezTo>
                    <a:cubicBezTo>
                      <a:pt x="834" y="3"/>
                      <a:pt x="834" y="3"/>
                      <a:pt x="834" y="3"/>
                    </a:cubicBezTo>
                    <a:lnTo>
                      <a:pt x="835" y="3"/>
                    </a:lnTo>
                    <a:cubicBezTo>
                      <a:pt x="837" y="3"/>
                      <a:pt x="839" y="3"/>
                      <a:pt x="840" y="3"/>
                    </a:cubicBezTo>
                    <a:lnTo>
                      <a:pt x="839" y="3"/>
                    </a:lnTo>
                    <a:cubicBezTo>
                      <a:pt x="840" y="3"/>
                      <a:pt x="840" y="3"/>
                      <a:pt x="841" y="3"/>
                    </a:cubicBezTo>
                    <a:cubicBezTo>
                      <a:pt x="844" y="2"/>
                      <a:pt x="846" y="2"/>
                      <a:pt x="849" y="2"/>
                    </a:cubicBezTo>
                    <a:lnTo>
                      <a:pt x="850" y="2"/>
                    </a:lnTo>
                    <a:cubicBezTo>
                      <a:pt x="852" y="2"/>
                      <a:pt x="854" y="2"/>
                      <a:pt x="856" y="2"/>
                    </a:cubicBezTo>
                    <a:cubicBezTo>
                      <a:pt x="858" y="2"/>
                      <a:pt x="861" y="2"/>
                      <a:pt x="863" y="2"/>
                    </a:cubicBezTo>
                    <a:cubicBezTo>
                      <a:pt x="864" y="2"/>
                      <a:pt x="864" y="2"/>
                      <a:pt x="864" y="2"/>
                    </a:cubicBezTo>
                    <a:cubicBezTo>
                      <a:pt x="883" y="1"/>
                      <a:pt x="902" y="0"/>
                      <a:pt x="920" y="0"/>
                    </a:cubicBezTo>
                    <a:cubicBezTo>
                      <a:pt x="925" y="0"/>
                      <a:pt x="931" y="3"/>
                      <a:pt x="931" y="9"/>
                    </a:cubicBezTo>
                    <a:cubicBezTo>
                      <a:pt x="931" y="15"/>
                      <a:pt x="927" y="20"/>
                      <a:pt x="921" y="20"/>
                    </a:cubicBezTo>
                    <a:cubicBezTo>
                      <a:pt x="882" y="20"/>
                      <a:pt x="844" y="21"/>
                      <a:pt x="805" y="22"/>
                    </a:cubicBezTo>
                    <a:cubicBezTo>
                      <a:pt x="803" y="22"/>
                      <a:pt x="801" y="22"/>
                      <a:pt x="798" y="22"/>
                    </a:cubicBezTo>
                    <a:lnTo>
                      <a:pt x="797" y="22"/>
                    </a:lnTo>
                    <a:cubicBezTo>
                      <a:pt x="798" y="22"/>
                      <a:pt x="798" y="22"/>
                      <a:pt x="798" y="22"/>
                    </a:cubicBezTo>
                    <a:cubicBezTo>
                      <a:pt x="797" y="22"/>
                      <a:pt x="797" y="22"/>
                      <a:pt x="797" y="22"/>
                    </a:cubicBezTo>
                    <a:cubicBezTo>
                      <a:pt x="793" y="22"/>
                      <a:pt x="789" y="22"/>
                      <a:pt x="785" y="23"/>
                    </a:cubicBezTo>
                    <a:cubicBezTo>
                      <a:pt x="782" y="23"/>
                      <a:pt x="778" y="23"/>
                      <a:pt x="775" y="23"/>
                    </a:cubicBezTo>
                    <a:lnTo>
                      <a:pt x="774" y="23"/>
                    </a:lnTo>
                    <a:lnTo>
                      <a:pt x="773" y="23"/>
                    </a:lnTo>
                    <a:cubicBezTo>
                      <a:pt x="765" y="23"/>
                      <a:pt x="755" y="23"/>
                      <a:pt x="747" y="23"/>
                    </a:cubicBezTo>
                    <a:cubicBezTo>
                      <a:pt x="745" y="23"/>
                      <a:pt x="743" y="23"/>
                      <a:pt x="741" y="23"/>
                    </a:cubicBezTo>
                    <a:lnTo>
                      <a:pt x="740" y="23"/>
                    </a:lnTo>
                    <a:cubicBezTo>
                      <a:pt x="735" y="24"/>
                      <a:pt x="731" y="24"/>
                      <a:pt x="726" y="24"/>
                    </a:cubicBezTo>
                    <a:lnTo>
                      <a:pt x="725" y="24"/>
                    </a:lnTo>
                    <a:cubicBezTo>
                      <a:pt x="723" y="24"/>
                      <a:pt x="721" y="24"/>
                      <a:pt x="719" y="24"/>
                    </a:cubicBezTo>
                    <a:cubicBezTo>
                      <a:pt x="710" y="24"/>
                      <a:pt x="701" y="24"/>
                      <a:pt x="692" y="24"/>
                    </a:cubicBezTo>
                    <a:cubicBezTo>
                      <a:pt x="693" y="24"/>
                      <a:pt x="693" y="24"/>
                      <a:pt x="693" y="24"/>
                    </a:cubicBezTo>
                    <a:cubicBezTo>
                      <a:pt x="689" y="24"/>
                      <a:pt x="686" y="24"/>
                      <a:pt x="682" y="25"/>
                    </a:cubicBezTo>
                    <a:cubicBezTo>
                      <a:pt x="678" y="25"/>
                      <a:pt x="674" y="25"/>
                      <a:pt x="671" y="25"/>
                    </a:cubicBezTo>
                    <a:lnTo>
                      <a:pt x="672" y="25"/>
                    </a:lnTo>
                    <a:cubicBezTo>
                      <a:pt x="669" y="25"/>
                      <a:pt x="664" y="25"/>
                      <a:pt x="661" y="25"/>
                    </a:cubicBezTo>
                    <a:lnTo>
                      <a:pt x="660" y="25"/>
                    </a:lnTo>
                    <a:cubicBezTo>
                      <a:pt x="653" y="25"/>
                      <a:pt x="646" y="25"/>
                      <a:pt x="639" y="25"/>
                    </a:cubicBezTo>
                    <a:lnTo>
                      <a:pt x="638" y="25"/>
                    </a:lnTo>
                    <a:lnTo>
                      <a:pt x="639" y="25"/>
                    </a:lnTo>
                    <a:cubicBezTo>
                      <a:pt x="635" y="25"/>
                      <a:pt x="632" y="26"/>
                      <a:pt x="628" y="26"/>
                    </a:cubicBezTo>
                    <a:lnTo>
                      <a:pt x="629" y="26"/>
                    </a:lnTo>
                    <a:cubicBezTo>
                      <a:pt x="628" y="26"/>
                      <a:pt x="627" y="26"/>
                      <a:pt x="625" y="26"/>
                    </a:cubicBezTo>
                    <a:cubicBezTo>
                      <a:pt x="626" y="26"/>
                      <a:pt x="626" y="26"/>
                      <a:pt x="627" y="26"/>
                    </a:cubicBezTo>
                    <a:cubicBezTo>
                      <a:pt x="626" y="26"/>
                      <a:pt x="625" y="26"/>
                      <a:pt x="624" y="26"/>
                    </a:cubicBezTo>
                    <a:lnTo>
                      <a:pt x="622" y="26"/>
                    </a:lnTo>
                    <a:lnTo>
                      <a:pt x="621" y="26"/>
                    </a:lnTo>
                    <a:lnTo>
                      <a:pt x="620" y="26"/>
                    </a:lnTo>
                    <a:cubicBezTo>
                      <a:pt x="619" y="26"/>
                      <a:pt x="618" y="26"/>
                      <a:pt x="618" y="26"/>
                    </a:cubicBezTo>
                    <a:lnTo>
                      <a:pt x="617" y="26"/>
                    </a:lnTo>
                    <a:lnTo>
                      <a:pt x="616" y="26"/>
                    </a:lnTo>
                    <a:cubicBezTo>
                      <a:pt x="615" y="26"/>
                      <a:pt x="615" y="26"/>
                      <a:pt x="614" y="26"/>
                    </a:cubicBezTo>
                    <a:lnTo>
                      <a:pt x="613" y="26"/>
                    </a:lnTo>
                    <a:lnTo>
                      <a:pt x="612" y="26"/>
                    </a:lnTo>
                    <a:lnTo>
                      <a:pt x="611" y="26"/>
                    </a:lnTo>
                    <a:cubicBezTo>
                      <a:pt x="610" y="26"/>
                      <a:pt x="610" y="27"/>
                      <a:pt x="609" y="27"/>
                    </a:cubicBezTo>
                    <a:cubicBezTo>
                      <a:pt x="610" y="27"/>
                      <a:pt x="610" y="26"/>
                      <a:pt x="610" y="26"/>
                    </a:cubicBezTo>
                    <a:cubicBezTo>
                      <a:pt x="610" y="27"/>
                      <a:pt x="609" y="27"/>
                      <a:pt x="608" y="27"/>
                    </a:cubicBezTo>
                    <a:lnTo>
                      <a:pt x="607" y="27"/>
                    </a:lnTo>
                    <a:lnTo>
                      <a:pt x="608" y="27"/>
                    </a:lnTo>
                    <a:cubicBezTo>
                      <a:pt x="607" y="27"/>
                      <a:pt x="607" y="27"/>
                      <a:pt x="606" y="27"/>
                    </a:cubicBezTo>
                    <a:lnTo>
                      <a:pt x="605" y="27"/>
                    </a:lnTo>
                    <a:lnTo>
                      <a:pt x="604" y="27"/>
                    </a:lnTo>
                    <a:cubicBezTo>
                      <a:pt x="603" y="27"/>
                      <a:pt x="602" y="27"/>
                      <a:pt x="601" y="27"/>
                    </a:cubicBezTo>
                    <a:lnTo>
                      <a:pt x="602" y="27"/>
                    </a:lnTo>
                    <a:cubicBezTo>
                      <a:pt x="600" y="27"/>
                      <a:pt x="598" y="27"/>
                      <a:pt x="596" y="27"/>
                    </a:cubicBezTo>
                    <a:cubicBezTo>
                      <a:pt x="595" y="27"/>
                      <a:pt x="594" y="27"/>
                      <a:pt x="593" y="27"/>
                    </a:cubicBezTo>
                    <a:cubicBezTo>
                      <a:pt x="593" y="27"/>
                      <a:pt x="594" y="27"/>
                      <a:pt x="595" y="27"/>
                    </a:cubicBezTo>
                    <a:cubicBezTo>
                      <a:pt x="590" y="27"/>
                      <a:pt x="587" y="27"/>
                      <a:pt x="583" y="27"/>
                    </a:cubicBezTo>
                    <a:lnTo>
                      <a:pt x="582" y="27"/>
                    </a:lnTo>
                    <a:cubicBezTo>
                      <a:pt x="582" y="27"/>
                      <a:pt x="581" y="27"/>
                      <a:pt x="579" y="27"/>
                    </a:cubicBezTo>
                    <a:lnTo>
                      <a:pt x="578" y="27"/>
                    </a:lnTo>
                    <a:lnTo>
                      <a:pt x="579" y="27"/>
                    </a:lnTo>
                    <a:cubicBezTo>
                      <a:pt x="576" y="27"/>
                      <a:pt x="574" y="27"/>
                      <a:pt x="572" y="27"/>
                    </a:cubicBezTo>
                    <a:lnTo>
                      <a:pt x="571" y="27"/>
                    </a:lnTo>
                    <a:lnTo>
                      <a:pt x="570" y="27"/>
                    </a:lnTo>
                    <a:cubicBezTo>
                      <a:pt x="569" y="27"/>
                      <a:pt x="569" y="27"/>
                      <a:pt x="569" y="27"/>
                    </a:cubicBezTo>
                    <a:cubicBezTo>
                      <a:pt x="560" y="28"/>
                      <a:pt x="551" y="28"/>
                      <a:pt x="542" y="28"/>
                    </a:cubicBezTo>
                    <a:cubicBezTo>
                      <a:pt x="537" y="28"/>
                      <a:pt x="533" y="28"/>
                      <a:pt x="528" y="28"/>
                    </a:cubicBezTo>
                    <a:cubicBezTo>
                      <a:pt x="529" y="28"/>
                      <a:pt x="529" y="28"/>
                      <a:pt x="529" y="28"/>
                    </a:cubicBezTo>
                    <a:lnTo>
                      <a:pt x="528" y="28"/>
                    </a:lnTo>
                    <a:cubicBezTo>
                      <a:pt x="523" y="28"/>
                      <a:pt x="519" y="28"/>
                      <a:pt x="515" y="28"/>
                    </a:cubicBezTo>
                    <a:cubicBezTo>
                      <a:pt x="510" y="29"/>
                      <a:pt x="505" y="29"/>
                      <a:pt x="501" y="29"/>
                    </a:cubicBezTo>
                    <a:lnTo>
                      <a:pt x="500" y="29"/>
                    </a:lnTo>
                    <a:cubicBezTo>
                      <a:pt x="471" y="30"/>
                      <a:pt x="442" y="30"/>
                      <a:pt x="412" y="31"/>
                    </a:cubicBezTo>
                    <a:lnTo>
                      <a:pt x="413" y="31"/>
                    </a:lnTo>
                    <a:cubicBezTo>
                      <a:pt x="408" y="31"/>
                      <a:pt x="403" y="31"/>
                      <a:pt x="398" y="31"/>
                    </a:cubicBezTo>
                    <a:lnTo>
                      <a:pt x="397" y="31"/>
                    </a:lnTo>
                    <a:cubicBezTo>
                      <a:pt x="392" y="31"/>
                      <a:pt x="388" y="32"/>
                      <a:pt x="382" y="32"/>
                    </a:cubicBezTo>
                    <a:lnTo>
                      <a:pt x="383" y="32"/>
                    </a:lnTo>
                    <a:cubicBezTo>
                      <a:pt x="382" y="32"/>
                      <a:pt x="382" y="32"/>
                      <a:pt x="382" y="32"/>
                    </a:cubicBezTo>
                    <a:lnTo>
                      <a:pt x="381" y="32"/>
                    </a:lnTo>
                    <a:cubicBezTo>
                      <a:pt x="380" y="32"/>
                      <a:pt x="378" y="32"/>
                      <a:pt x="375" y="32"/>
                    </a:cubicBezTo>
                    <a:lnTo>
                      <a:pt x="374" y="32"/>
                    </a:lnTo>
                    <a:cubicBezTo>
                      <a:pt x="372" y="32"/>
                      <a:pt x="370" y="32"/>
                      <a:pt x="367" y="32"/>
                    </a:cubicBezTo>
                    <a:cubicBezTo>
                      <a:pt x="362" y="32"/>
                      <a:pt x="357" y="32"/>
                      <a:pt x="352" y="32"/>
                    </a:cubicBezTo>
                    <a:lnTo>
                      <a:pt x="351" y="32"/>
                    </a:lnTo>
                    <a:lnTo>
                      <a:pt x="350" y="32"/>
                    </a:lnTo>
                    <a:cubicBezTo>
                      <a:pt x="351" y="32"/>
                      <a:pt x="351" y="32"/>
                      <a:pt x="351" y="32"/>
                    </a:cubicBezTo>
                    <a:cubicBezTo>
                      <a:pt x="346" y="32"/>
                      <a:pt x="342" y="32"/>
                      <a:pt x="338" y="33"/>
                    </a:cubicBezTo>
                    <a:cubicBezTo>
                      <a:pt x="337" y="33"/>
                      <a:pt x="337" y="33"/>
                      <a:pt x="336" y="33"/>
                    </a:cubicBezTo>
                    <a:cubicBezTo>
                      <a:pt x="337" y="33"/>
                      <a:pt x="337" y="33"/>
                      <a:pt x="337" y="33"/>
                    </a:cubicBezTo>
                    <a:cubicBezTo>
                      <a:pt x="333" y="33"/>
                      <a:pt x="329" y="33"/>
                      <a:pt x="325" y="33"/>
                    </a:cubicBezTo>
                    <a:cubicBezTo>
                      <a:pt x="321" y="33"/>
                      <a:pt x="317" y="33"/>
                      <a:pt x="313" y="34"/>
                    </a:cubicBezTo>
                    <a:cubicBezTo>
                      <a:pt x="308" y="34"/>
                      <a:pt x="303" y="34"/>
                      <a:pt x="299" y="34"/>
                    </a:cubicBezTo>
                    <a:cubicBezTo>
                      <a:pt x="298" y="34"/>
                      <a:pt x="298" y="34"/>
                      <a:pt x="298" y="34"/>
                    </a:cubicBezTo>
                    <a:cubicBezTo>
                      <a:pt x="293" y="34"/>
                      <a:pt x="288" y="34"/>
                      <a:pt x="283" y="34"/>
                    </a:cubicBezTo>
                    <a:cubicBezTo>
                      <a:pt x="282" y="34"/>
                      <a:pt x="282" y="34"/>
                      <a:pt x="282" y="34"/>
                    </a:cubicBezTo>
                    <a:cubicBezTo>
                      <a:pt x="276" y="34"/>
                      <a:pt x="271" y="34"/>
                      <a:pt x="265" y="34"/>
                    </a:cubicBezTo>
                    <a:lnTo>
                      <a:pt x="266" y="34"/>
                    </a:lnTo>
                    <a:cubicBezTo>
                      <a:pt x="265" y="34"/>
                      <a:pt x="265" y="34"/>
                      <a:pt x="265" y="34"/>
                    </a:cubicBezTo>
                    <a:cubicBezTo>
                      <a:pt x="260" y="35"/>
                      <a:pt x="255" y="35"/>
                      <a:pt x="250" y="35"/>
                    </a:cubicBezTo>
                    <a:cubicBezTo>
                      <a:pt x="249" y="35"/>
                      <a:pt x="249" y="35"/>
                      <a:pt x="248" y="35"/>
                    </a:cubicBezTo>
                    <a:cubicBezTo>
                      <a:pt x="249" y="35"/>
                      <a:pt x="249" y="35"/>
                      <a:pt x="249" y="35"/>
                    </a:cubicBezTo>
                    <a:cubicBezTo>
                      <a:pt x="250" y="35"/>
                      <a:pt x="250" y="35"/>
                      <a:pt x="250" y="35"/>
                    </a:cubicBezTo>
                    <a:cubicBezTo>
                      <a:pt x="249" y="35"/>
                      <a:pt x="249" y="35"/>
                      <a:pt x="248" y="35"/>
                    </a:cubicBezTo>
                    <a:cubicBezTo>
                      <a:pt x="243" y="35"/>
                      <a:pt x="239" y="35"/>
                      <a:pt x="233" y="35"/>
                    </a:cubicBezTo>
                    <a:lnTo>
                      <a:pt x="232" y="35"/>
                    </a:lnTo>
                    <a:cubicBezTo>
                      <a:pt x="233" y="35"/>
                      <a:pt x="233" y="35"/>
                      <a:pt x="233" y="35"/>
                    </a:cubicBezTo>
                    <a:cubicBezTo>
                      <a:pt x="228" y="35"/>
                      <a:pt x="223" y="35"/>
                      <a:pt x="218" y="35"/>
                    </a:cubicBezTo>
                    <a:lnTo>
                      <a:pt x="217" y="35"/>
                    </a:lnTo>
                    <a:lnTo>
                      <a:pt x="218" y="35"/>
                    </a:lnTo>
                    <a:lnTo>
                      <a:pt x="217" y="35"/>
                    </a:lnTo>
                    <a:lnTo>
                      <a:pt x="216" y="35"/>
                    </a:lnTo>
                    <a:cubicBezTo>
                      <a:pt x="217" y="35"/>
                      <a:pt x="217" y="35"/>
                      <a:pt x="217" y="35"/>
                    </a:cubicBezTo>
                    <a:cubicBezTo>
                      <a:pt x="216" y="35"/>
                      <a:pt x="216" y="35"/>
                      <a:pt x="216" y="35"/>
                    </a:cubicBezTo>
                    <a:lnTo>
                      <a:pt x="215" y="35"/>
                    </a:lnTo>
                    <a:cubicBezTo>
                      <a:pt x="215" y="35"/>
                      <a:pt x="215" y="36"/>
                      <a:pt x="214" y="36"/>
                    </a:cubicBezTo>
                    <a:lnTo>
                      <a:pt x="215" y="36"/>
                    </a:lnTo>
                    <a:cubicBezTo>
                      <a:pt x="213" y="36"/>
                      <a:pt x="212" y="36"/>
                      <a:pt x="211" y="36"/>
                    </a:cubicBezTo>
                    <a:lnTo>
                      <a:pt x="210" y="36"/>
                    </a:lnTo>
                    <a:cubicBezTo>
                      <a:pt x="209" y="36"/>
                      <a:pt x="209" y="36"/>
                      <a:pt x="208" y="36"/>
                    </a:cubicBezTo>
                    <a:cubicBezTo>
                      <a:pt x="206" y="36"/>
                      <a:pt x="206" y="36"/>
                      <a:pt x="205" y="36"/>
                    </a:cubicBezTo>
                    <a:lnTo>
                      <a:pt x="206" y="36"/>
                    </a:lnTo>
                    <a:cubicBezTo>
                      <a:pt x="206" y="36"/>
                      <a:pt x="205" y="36"/>
                      <a:pt x="204" y="36"/>
                    </a:cubicBezTo>
                    <a:lnTo>
                      <a:pt x="203" y="36"/>
                    </a:lnTo>
                    <a:cubicBezTo>
                      <a:pt x="204" y="36"/>
                      <a:pt x="204" y="36"/>
                      <a:pt x="204" y="36"/>
                    </a:cubicBezTo>
                    <a:cubicBezTo>
                      <a:pt x="202" y="36"/>
                      <a:pt x="200" y="36"/>
                      <a:pt x="198" y="36"/>
                    </a:cubicBezTo>
                    <a:lnTo>
                      <a:pt x="197" y="36"/>
                    </a:lnTo>
                    <a:cubicBezTo>
                      <a:pt x="195" y="36"/>
                      <a:pt x="194" y="36"/>
                      <a:pt x="192" y="37"/>
                    </a:cubicBezTo>
                    <a:lnTo>
                      <a:pt x="191" y="37"/>
                    </a:lnTo>
                    <a:cubicBezTo>
                      <a:pt x="187" y="37"/>
                      <a:pt x="182" y="37"/>
                      <a:pt x="177" y="37"/>
                    </a:cubicBezTo>
                    <a:lnTo>
                      <a:pt x="176" y="37"/>
                    </a:lnTo>
                    <a:lnTo>
                      <a:pt x="177" y="37"/>
                    </a:lnTo>
                    <a:cubicBezTo>
                      <a:pt x="176" y="37"/>
                      <a:pt x="176" y="37"/>
                      <a:pt x="176" y="37"/>
                    </a:cubicBezTo>
                    <a:cubicBezTo>
                      <a:pt x="172" y="37"/>
                      <a:pt x="167" y="37"/>
                      <a:pt x="163" y="37"/>
                    </a:cubicBezTo>
                    <a:lnTo>
                      <a:pt x="162" y="37"/>
                    </a:lnTo>
                    <a:lnTo>
                      <a:pt x="163" y="37"/>
                    </a:lnTo>
                    <a:lnTo>
                      <a:pt x="162" y="37"/>
                    </a:lnTo>
                    <a:cubicBezTo>
                      <a:pt x="158" y="37"/>
                      <a:pt x="153" y="37"/>
                      <a:pt x="149" y="38"/>
                    </a:cubicBezTo>
                    <a:lnTo>
                      <a:pt x="148" y="38"/>
                    </a:lnTo>
                    <a:lnTo>
                      <a:pt x="147" y="38"/>
                    </a:lnTo>
                    <a:lnTo>
                      <a:pt x="148" y="38"/>
                    </a:lnTo>
                    <a:cubicBezTo>
                      <a:pt x="142" y="38"/>
                      <a:pt x="137" y="38"/>
                      <a:pt x="132" y="38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28" y="38"/>
                      <a:pt x="125" y="38"/>
                      <a:pt x="123" y="38"/>
                    </a:cubicBezTo>
                    <a:lnTo>
                      <a:pt x="124" y="38"/>
                    </a:lnTo>
                    <a:cubicBezTo>
                      <a:pt x="120" y="38"/>
                      <a:pt x="117" y="38"/>
                      <a:pt x="114" y="38"/>
                    </a:cubicBezTo>
                    <a:cubicBezTo>
                      <a:pt x="113" y="38"/>
                      <a:pt x="113" y="38"/>
                      <a:pt x="112" y="38"/>
                    </a:cubicBezTo>
                    <a:lnTo>
                      <a:pt x="113" y="38"/>
                    </a:lnTo>
                    <a:cubicBezTo>
                      <a:pt x="113" y="38"/>
                      <a:pt x="112" y="38"/>
                      <a:pt x="111" y="38"/>
                    </a:cubicBezTo>
                    <a:cubicBezTo>
                      <a:pt x="110" y="38"/>
                      <a:pt x="110" y="38"/>
                      <a:pt x="110" y="39"/>
                    </a:cubicBezTo>
                    <a:cubicBezTo>
                      <a:pt x="110" y="38"/>
                      <a:pt x="110" y="38"/>
                      <a:pt x="110" y="38"/>
                    </a:cubicBezTo>
                    <a:cubicBezTo>
                      <a:pt x="109" y="39"/>
                      <a:pt x="108" y="39"/>
                      <a:pt x="107" y="39"/>
                    </a:cubicBezTo>
                    <a:cubicBezTo>
                      <a:pt x="106" y="39"/>
                      <a:pt x="105" y="39"/>
                      <a:pt x="103" y="39"/>
                    </a:cubicBezTo>
                    <a:cubicBezTo>
                      <a:pt x="101" y="39"/>
                      <a:pt x="99" y="39"/>
                      <a:pt x="97" y="39"/>
                    </a:cubicBezTo>
                    <a:lnTo>
                      <a:pt x="98" y="39"/>
                    </a:lnTo>
                    <a:cubicBezTo>
                      <a:pt x="97" y="39"/>
                      <a:pt x="96" y="39"/>
                      <a:pt x="95" y="39"/>
                    </a:cubicBezTo>
                    <a:lnTo>
                      <a:pt x="94" y="39"/>
                    </a:lnTo>
                    <a:cubicBezTo>
                      <a:pt x="93" y="39"/>
                      <a:pt x="93" y="39"/>
                      <a:pt x="92" y="39"/>
                    </a:cubicBezTo>
                    <a:cubicBezTo>
                      <a:pt x="90" y="39"/>
                      <a:pt x="88" y="39"/>
                      <a:pt x="86" y="39"/>
                    </a:cubicBezTo>
                    <a:lnTo>
                      <a:pt x="85" y="39"/>
                    </a:lnTo>
                    <a:cubicBezTo>
                      <a:pt x="86" y="39"/>
                      <a:pt x="86" y="39"/>
                      <a:pt x="86" y="39"/>
                    </a:cubicBezTo>
                    <a:cubicBezTo>
                      <a:pt x="85" y="39"/>
                      <a:pt x="85" y="39"/>
                      <a:pt x="84" y="39"/>
                    </a:cubicBezTo>
                    <a:lnTo>
                      <a:pt x="85" y="39"/>
                    </a:lnTo>
                    <a:lnTo>
                      <a:pt x="84" y="39"/>
                    </a:lnTo>
                    <a:lnTo>
                      <a:pt x="83" y="39"/>
                    </a:lnTo>
                    <a:cubicBezTo>
                      <a:pt x="82" y="39"/>
                      <a:pt x="82" y="39"/>
                      <a:pt x="82" y="39"/>
                    </a:cubicBezTo>
                    <a:cubicBezTo>
                      <a:pt x="79" y="39"/>
                      <a:pt x="76" y="39"/>
                      <a:pt x="73" y="39"/>
                    </a:cubicBezTo>
                    <a:cubicBezTo>
                      <a:pt x="72" y="39"/>
                      <a:pt x="72" y="39"/>
                      <a:pt x="72" y="39"/>
                    </a:cubicBezTo>
                    <a:lnTo>
                      <a:pt x="71" y="39"/>
                    </a:lnTo>
                    <a:cubicBezTo>
                      <a:pt x="72" y="39"/>
                      <a:pt x="72" y="39"/>
                      <a:pt x="72" y="39"/>
                    </a:cubicBezTo>
                    <a:cubicBezTo>
                      <a:pt x="69" y="39"/>
                      <a:pt x="66" y="40"/>
                      <a:pt x="64" y="40"/>
                    </a:cubicBezTo>
                    <a:cubicBezTo>
                      <a:pt x="61" y="40"/>
                      <a:pt x="59" y="40"/>
                      <a:pt x="57" y="40"/>
                    </a:cubicBezTo>
                    <a:cubicBezTo>
                      <a:pt x="42" y="41"/>
                      <a:pt x="27" y="41"/>
                      <a:pt x="12" y="42"/>
                    </a:cubicBezTo>
                    <a:cubicBezTo>
                      <a:pt x="11" y="42"/>
                      <a:pt x="10" y="42"/>
                      <a:pt x="9" y="42"/>
                    </a:cubicBezTo>
                    <a:cubicBezTo>
                      <a:pt x="4" y="42"/>
                      <a:pt x="0" y="37"/>
                      <a:pt x="0" y="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7"/>
              <p:cNvSpPr/>
              <p:nvPr/>
            </p:nvSpPr>
            <p:spPr>
              <a:xfrm>
                <a:off x="3286440" y="4197240"/>
                <a:ext cx="62280" cy="173880"/>
              </a:xfrm>
              <a:custGeom>
                <a:rect b="b" l="l" r="r" t="t"/>
                <a:pathLst>
                  <a:path extrusionOk="0" h="483" w="173">
                    <a:moveTo>
                      <a:pt x="151" y="474"/>
                    </a:moveTo>
                    <a:cubicBezTo>
                      <a:pt x="151" y="473"/>
                      <a:pt x="151" y="472"/>
                      <a:pt x="150" y="470"/>
                    </a:cubicBezTo>
                    <a:cubicBezTo>
                      <a:pt x="151" y="471"/>
                      <a:pt x="151" y="472"/>
                      <a:pt x="151" y="472"/>
                    </a:cubicBezTo>
                    <a:cubicBezTo>
                      <a:pt x="148" y="463"/>
                      <a:pt x="145" y="455"/>
                      <a:pt x="142" y="447"/>
                    </a:cubicBezTo>
                    <a:cubicBezTo>
                      <a:pt x="138" y="438"/>
                      <a:pt x="136" y="429"/>
                      <a:pt x="133" y="420"/>
                    </a:cubicBezTo>
                    <a:cubicBezTo>
                      <a:pt x="126" y="402"/>
                      <a:pt x="122" y="383"/>
                      <a:pt x="116" y="364"/>
                    </a:cubicBezTo>
                    <a:cubicBezTo>
                      <a:pt x="113" y="355"/>
                      <a:pt x="109" y="346"/>
                      <a:pt x="106" y="336"/>
                    </a:cubicBezTo>
                    <a:cubicBezTo>
                      <a:pt x="103" y="328"/>
                      <a:pt x="101" y="318"/>
                      <a:pt x="98" y="310"/>
                    </a:cubicBezTo>
                    <a:cubicBezTo>
                      <a:pt x="91" y="291"/>
                      <a:pt x="84" y="272"/>
                      <a:pt x="78" y="253"/>
                    </a:cubicBezTo>
                    <a:cubicBezTo>
                      <a:pt x="71" y="234"/>
                      <a:pt x="65" y="215"/>
                      <a:pt x="59" y="196"/>
                    </a:cubicBezTo>
                    <a:cubicBezTo>
                      <a:pt x="53" y="176"/>
                      <a:pt x="46" y="156"/>
                      <a:pt x="41" y="137"/>
                    </a:cubicBezTo>
                    <a:cubicBezTo>
                      <a:pt x="38" y="124"/>
                      <a:pt x="34" y="111"/>
                      <a:pt x="31" y="98"/>
                    </a:cubicBezTo>
                    <a:cubicBezTo>
                      <a:pt x="27" y="84"/>
                      <a:pt x="22" y="70"/>
                      <a:pt x="17" y="56"/>
                    </a:cubicBezTo>
                    <a:cubicBezTo>
                      <a:pt x="13" y="43"/>
                      <a:pt x="8" y="30"/>
                      <a:pt x="3" y="18"/>
                    </a:cubicBezTo>
                    <a:cubicBezTo>
                      <a:pt x="1" y="15"/>
                      <a:pt x="1" y="14"/>
                      <a:pt x="0" y="11"/>
                    </a:cubicBezTo>
                    <a:cubicBezTo>
                      <a:pt x="0" y="8"/>
                      <a:pt x="1" y="5"/>
                      <a:pt x="4" y="3"/>
                    </a:cubicBezTo>
                    <a:cubicBezTo>
                      <a:pt x="7" y="1"/>
                      <a:pt x="12" y="0"/>
                      <a:pt x="15" y="3"/>
                    </a:cubicBezTo>
                    <a:cubicBezTo>
                      <a:pt x="16" y="3"/>
                      <a:pt x="17" y="4"/>
                      <a:pt x="17" y="4"/>
                    </a:cubicBezTo>
                    <a:cubicBezTo>
                      <a:pt x="18" y="4"/>
                      <a:pt x="18" y="5"/>
                      <a:pt x="19" y="6"/>
                    </a:cubicBezTo>
                    <a:cubicBezTo>
                      <a:pt x="23" y="8"/>
                      <a:pt x="24" y="13"/>
                      <a:pt x="22" y="17"/>
                    </a:cubicBezTo>
                    <a:cubicBezTo>
                      <a:pt x="23" y="20"/>
                      <a:pt x="24" y="21"/>
                      <a:pt x="25" y="24"/>
                    </a:cubicBezTo>
                    <a:cubicBezTo>
                      <a:pt x="27" y="28"/>
                      <a:pt x="28" y="32"/>
                      <a:pt x="29" y="35"/>
                    </a:cubicBezTo>
                    <a:cubicBezTo>
                      <a:pt x="33" y="45"/>
                      <a:pt x="36" y="54"/>
                      <a:pt x="39" y="64"/>
                    </a:cubicBezTo>
                    <a:cubicBezTo>
                      <a:pt x="42" y="74"/>
                      <a:pt x="45" y="84"/>
                      <a:pt x="48" y="94"/>
                    </a:cubicBezTo>
                    <a:cubicBezTo>
                      <a:pt x="50" y="104"/>
                      <a:pt x="53" y="114"/>
                      <a:pt x="56" y="124"/>
                    </a:cubicBezTo>
                    <a:cubicBezTo>
                      <a:pt x="58" y="133"/>
                      <a:pt x="60" y="141"/>
                      <a:pt x="62" y="149"/>
                    </a:cubicBezTo>
                    <a:cubicBezTo>
                      <a:pt x="68" y="168"/>
                      <a:pt x="74" y="187"/>
                      <a:pt x="80" y="205"/>
                    </a:cubicBezTo>
                    <a:cubicBezTo>
                      <a:pt x="87" y="224"/>
                      <a:pt x="93" y="243"/>
                      <a:pt x="99" y="261"/>
                    </a:cubicBezTo>
                    <a:cubicBezTo>
                      <a:pt x="113" y="299"/>
                      <a:pt x="126" y="336"/>
                      <a:pt x="138" y="374"/>
                    </a:cubicBezTo>
                    <a:cubicBezTo>
                      <a:pt x="142" y="390"/>
                      <a:pt x="147" y="406"/>
                      <a:pt x="153" y="422"/>
                    </a:cubicBezTo>
                    <a:cubicBezTo>
                      <a:pt x="156" y="430"/>
                      <a:pt x="159" y="437"/>
                      <a:pt x="162" y="445"/>
                    </a:cubicBezTo>
                    <a:cubicBezTo>
                      <a:pt x="165" y="453"/>
                      <a:pt x="168" y="461"/>
                      <a:pt x="170" y="470"/>
                    </a:cubicBezTo>
                    <a:cubicBezTo>
                      <a:pt x="172" y="475"/>
                      <a:pt x="168" y="480"/>
                      <a:pt x="163" y="482"/>
                    </a:cubicBezTo>
                    <a:cubicBezTo>
                      <a:pt x="162" y="482"/>
                      <a:pt x="161" y="482"/>
                      <a:pt x="161" y="482"/>
                    </a:cubicBezTo>
                    <a:cubicBezTo>
                      <a:pt x="156" y="482"/>
                      <a:pt x="152" y="479"/>
                      <a:pt x="151" y="47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7"/>
              <p:cNvSpPr/>
              <p:nvPr/>
            </p:nvSpPr>
            <p:spPr>
              <a:xfrm>
                <a:off x="3336480" y="4200840"/>
                <a:ext cx="1063080" cy="599040"/>
              </a:xfrm>
              <a:custGeom>
                <a:rect b="b" l="l" r="r" t="t"/>
                <a:pathLst>
                  <a:path extrusionOk="0" h="1664" w="2953">
                    <a:moveTo>
                      <a:pt x="866" y="1662"/>
                    </a:moveTo>
                    <a:cubicBezTo>
                      <a:pt x="862" y="1661"/>
                      <a:pt x="859" y="1658"/>
                      <a:pt x="856" y="1654"/>
                    </a:cubicBezTo>
                    <a:cubicBezTo>
                      <a:pt x="849" y="1647"/>
                      <a:pt x="843" y="1639"/>
                      <a:pt x="837" y="1631"/>
                    </a:cubicBezTo>
                    <a:cubicBezTo>
                      <a:pt x="829" y="1620"/>
                      <a:pt x="822" y="1608"/>
                      <a:pt x="815" y="1596"/>
                    </a:cubicBezTo>
                    <a:cubicBezTo>
                      <a:pt x="809" y="1584"/>
                      <a:pt x="803" y="1572"/>
                      <a:pt x="798" y="1560"/>
                    </a:cubicBezTo>
                    <a:cubicBezTo>
                      <a:pt x="786" y="1534"/>
                      <a:pt x="776" y="1506"/>
                      <a:pt x="766" y="1479"/>
                    </a:cubicBezTo>
                    <a:cubicBezTo>
                      <a:pt x="749" y="1428"/>
                      <a:pt x="735" y="1376"/>
                      <a:pt x="720" y="1324"/>
                    </a:cubicBezTo>
                    <a:cubicBezTo>
                      <a:pt x="713" y="1299"/>
                      <a:pt x="706" y="1274"/>
                      <a:pt x="700" y="1249"/>
                    </a:cubicBezTo>
                    <a:cubicBezTo>
                      <a:pt x="693" y="1222"/>
                      <a:pt x="686" y="1195"/>
                      <a:pt x="678" y="1168"/>
                    </a:cubicBezTo>
                    <a:cubicBezTo>
                      <a:pt x="678" y="1168"/>
                      <a:pt x="678" y="1169"/>
                      <a:pt x="678" y="1170"/>
                    </a:cubicBezTo>
                    <a:cubicBezTo>
                      <a:pt x="672" y="1147"/>
                      <a:pt x="665" y="1124"/>
                      <a:pt x="658" y="1101"/>
                    </a:cubicBezTo>
                    <a:cubicBezTo>
                      <a:pt x="650" y="1079"/>
                      <a:pt x="643" y="1056"/>
                      <a:pt x="636" y="1033"/>
                    </a:cubicBezTo>
                    <a:cubicBezTo>
                      <a:pt x="631" y="1010"/>
                      <a:pt x="626" y="988"/>
                      <a:pt x="621" y="964"/>
                    </a:cubicBezTo>
                    <a:cubicBezTo>
                      <a:pt x="617" y="941"/>
                      <a:pt x="610" y="918"/>
                      <a:pt x="604" y="895"/>
                    </a:cubicBezTo>
                    <a:cubicBezTo>
                      <a:pt x="599" y="878"/>
                      <a:pt x="593" y="860"/>
                      <a:pt x="587" y="843"/>
                    </a:cubicBezTo>
                    <a:cubicBezTo>
                      <a:pt x="582" y="828"/>
                      <a:pt x="577" y="812"/>
                      <a:pt x="572" y="797"/>
                    </a:cubicBezTo>
                    <a:cubicBezTo>
                      <a:pt x="564" y="766"/>
                      <a:pt x="558" y="733"/>
                      <a:pt x="548" y="702"/>
                    </a:cubicBezTo>
                    <a:lnTo>
                      <a:pt x="548" y="703"/>
                    </a:lnTo>
                    <a:cubicBezTo>
                      <a:pt x="548" y="700"/>
                      <a:pt x="547" y="698"/>
                      <a:pt x="547" y="696"/>
                    </a:cubicBezTo>
                    <a:lnTo>
                      <a:pt x="547" y="695"/>
                    </a:lnTo>
                    <a:lnTo>
                      <a:pt x="546" y="695"/>
                    </a:lnTo>
                    <a:cubicBezTo>
                      <a:pt x="547" y="695"/>
                      <a:pt x="547" y="695"/>
                      <a:pt x="547" y="695"/>
                    </a:cubicBezTo>
                    <a:cubicBezTo>
                      <a:pt x="543" y="684"/>
                      <a:pt x="540" y="673"/>
                      <a:pt x="536" y="662"/>
                    </a:cubicBezTo>
                    <a:cubicBezTo>
                      <a:pt x="531" y="649"/>
                      <a:pt x="526" y="637"/>
                      <a:pt x="523" y="625"/>
                    </a:cubicBezTo>
                    <a:cubicBezTo>
                      <a:pt x="519" y="613"/>
                      <a:pt x="516" y="601"/>
                      <a:pt x="513" y="590"/>
                    </a:cubicBezTo>
                    <a:cubicBezTo>
                      <a:pt x="510" y="579"/>
                      <a:pt x="506" y="568"/>
                      <a:pt x="504" y="556"/>
                    </a:cubicBezTo>
                    <a:cubicBezTo>
                      <a:pt x="500" y="532"/>
                      <a:pt x="497" y="508"/>
                      <a:pt x="492" y="484"/>
                    </a:cubicBezTo>
                    <a:cubicBezTo>
                      <a:pt x="490" y="472"/>
                      <a:pt x="488" y="460"/>
                      <a:pt x="485" y="449"/>
                    </a:cubicBezTo>
                    <a:cubicBezTo>
                      <a:pt x="482" y="436"/>
                      <a:pt x="478" y="423"/>
                      <a:pt x="475" y="410"/>
                    </a:cubicBezTo>
                    <a:cubicBezTo>
                      <a:pt x="475" y="411"/>
                      <a:pt x="475" y="411"/>
                      <a:pt x="475" y="411"/>
                    </a:cubicBezTo>
                    <a:cubicBezTo>
                      <a:pt x="474" y="410"/>
                      <a:pt x="474" y="408"/>
                      <a:pt x="474" y="406"/>
                    </a:cubicBezTo>
                    <a:cubicBezTo>
                      <a:pt x="473" y="406"/>
                      <a:pt x="473" y="405"/>
                      <a:pt x="473" y="405"/>
                    </a:cubicBezTo>
                    <a:cubicBezTo>
                      <a:pt x="473" y="405"/>
                      <a:pt x="473" y="404"/>
                      <a:pt x="473" y="403"/>
                    </a:cubicBezTo>
                    <a:cubicBezTo>
                      <a:pt x="473" y="403"/>
                      <a:pt x="473" y="402"/>
                      <a:pt x="472" y="402"/>
                    </a:cubicBezTo>
                    <a:cubicBezTo>
                      <a:pt x="464" y="375"/>
                      <a:pt x="454" y="348"/>
                      <a:pt x="445" y="321"/>
                    </a:cubicBezTo>
                    <a:cubicBezTo>
                      <a:pt x="441" y="308"/>
                      <a:pt x="436" y="295"/>
                      <a:pt x="433" y="282"/>
                    </a:cubicBezTo>
                    <a:cubicBezTo>
                      <a:pt x="429" y="267"/>
                      <a:pt x="427" y="252"/>
                      <a:pt x="424" y="237"/>
                    </a:cubicBezTo>
                    <a:cubicBezTo>
                      <a:pt x="419" y="211"/>
                      <a:pt x="414" y="184"/>
                      <a:pt x="407" y="158"/>
                    </a:cubicBezTo>
                    <a:cubicBezTo>
                      <a:pt x="406" y="155"/>
                      <a:pt x="406" y="152"/>
                      <a:pt x="405" y="149"/>
                    </a:cubicBezTo>
                    <a:cubicBezTo>
                      <a:pt x="405" y="150"/>
                      <a:pt x="405" y="150"/>
                      <a:pt x="405" y="151"/>
                    </a:cubicBezTo>
                    <a:cubicBezTo>
                      <a:pt x="402" y="140"/>
                      <a:pt x="399" y="130"/>
                      <a:pt x="395" y="121"/>
                    </a:cubicBezTo>
                    <a:cubicBezTo>
                      <a:pt x="390" y="110"/>
                      <a:pt x="384" y="100"/>
                      <a:pt x="378" y="90"/>
                    </a:cubicBezTo>
                    <a:cubicBezTo>
                      <a:pt x="374" y="84"/>
                      <a:pt x="370" y="77"/>
                      <a:pt x="366" y="71"/>
                    </a:cubicBezTo>
                    <a:cubicBezTo>
                      <a:pt x="363" y="68"/>
                      <a:pt x="360" y="64"/>
                      <a:pt x="356" y="61"/>
                    </a:cubicBezTo>
                    <a:cubicBezTo>
                      <a:pt x="353" y="58"/>
                      <a:pt x="350" y="55"/>
                      <a:pt x="346" y="53"/>
                    </a:cubicBezTo>
                    <a:cubicBezTo>
                      <a:pt x="344" y="51"/>
                      <a:pt x="342" y="50"/>
                      <a:pt x="340" y="49"/>
                    </a:cubicBezTo>
                    <a:cubicBezTo>
                      <a:pt x="336" y="47"/>
                      <a:pt x="332" y="44"/>
                      <a:pt x="328" y="43"/>
                    </a:cubicBezTo>
                    <a:cubicBezTo>
                      <a:pt x="325" y="42"/>
                      <a:pt x="321" y="40"/>
                      <a:pt x="317" y="39"/>
                    </a:cubicBezTo>
                    <a:cubicBezTo>
                      <a:pt x="315" y="39"/>
                      <a:pt x="314" y="39"/>
                      <a:pt x="312" y="39"/>
                    </a:cubicBezTo>
                    <a:cubicBezTo>
                      <a:pt x="311" y="39"/>
                      <a:pt x="310" y="39"/>
                      <a:pt x="309" y="39"/>
                    </a:cubicBezTo>
                    <a:cubicBezTo>
                      <a:pt x="308" y="39"/>
                      <a:pt x="308" y="39"/>
                      <a:pt x="307" y="39"/>
                    </a:cubicBezTo>
                    <a:lnTo>
                      <a:pt x="306" y="39"/>
                    </a:lnTo>
                    <a:cubicBezTo>
                      <a:pt x="307" y="39"/>
                      <a:pt x="307" y="39"/>
                      <a:pt x="307" y="39"/>
                    </a:cubicBezTo>
                    <a:cubicBezTo>
                      <a:pt x="306" y="39"/>
                      <a:pt x="305" y="39"/>
                      <a:pt x="304" y="40"/>
                    </a:cubicBezTo>
                    <a:lnTo>
                      <a:pt x="303" y="40"/>
                    </a:lnTo>
                    <a:cubicBezTo>
                      <a:pt x="303" y="41"/>
                      <a:pt x="301" y="42"/>
                      <a:pt x="301" y="42"/>
                    </a:cubicBezTo>
                    <a:cubicBezTo>
                      <a:pt x="298" y="44"/>
                      <a:pt x="296" y="47"/>
                      <a:pt x="293" y="49"/>
                    </a:cubicBezTo>
                    <a:cubicBezTo>
                      <a:pt x="289" y="54"/>
                      <a:pt x="284" y="60"/>
                      <a:pt x="280" y="65"/>
                    </a:cubicBezTo>
                    <a:cubicBezTo>
                      <a:pt x="271" y="78"/>
                      <a:pt x="264" y="91"/>
                      <a:pt x="256" y="104"/>
                    </a:cubicBezTo>
                    <a:lnTo>
                      <a:pt x="255" y="105"/>
                    </a:lnTo>
                    <a:cubicBezTo>
                      <a:pt x="255" y="106"/>
                      <a:pt x="254" y="107"/>
                      <a:pt x="254" y="108"/>
                    </a:cubicBezTo>
                    <a:cubicBezTo>
                      <a:pt x="254" y="109"/>
                      <a:pt x="254" y="109"/>
                      <a:pt x="254" y="109"/>
                    </a:cubicBezTo>
                    <a:cubicBezTo>
                      <a:pt x="243" y="128"/>
                      <a:pt x="234" y="147"/>
                      <a:pt x="225" y="167"/>
                    </a:cubicBezTo>
                    <a:cubicBezTo>
                      <a:pt x="216" y="187"/>
                      <a:pt x="206" y="208"/>
                      <a:pt x="198" y="229"/>
                    </a:cubicBezTo>
                    <a:cubicBezTo>
                      <a:pt x="191" y="250"/>
                      <a:pt x="183" y="271"/>
                      <a:pt x="175" y="291"/>
                    </a:cubicBezTo>
                    <a:cubicBezTo>
                      <a:pt x="167" y="312"/>
                      <a:pt x="158" y="333"/>
                      <a:pt x="150" y="354"/>
                    </a:cubicBezTo>
                    <a:cubicBezTo>
                      <a:pt x="150" y="353"/>
                      <a:pt x="150" y="353"/>
                      <a:pt x="150" y="353"/>
                    </a:cubicBezTo>
                    <a:cubicBezTo>
                      <a:pt x="144" y="371"/>
                      <a:pt x="137" y="389"/>
                      <a:pt x="131" y="408"/>
                    </a:cubicBezTo>
                    <a:cubicBezTo>
                      <a:pt x="123" y="429"/>
                      <a:pt x="117" y="450"/>
                      <a:pt x="110" y="472"/>
                    </a:cubicBezTo>
                    <a:cubicBezTo>
                      <a:pt x="107" y="481"/>
                      <a:pt x="103" y="491"/>
                      <a:pt x="100" y="502"/>
                    </a:cubicBezTo>
                    <a:cubicBezTo>
                      <a:pt x="97" y="512"/>
                      <a:pt x="94" y="523"/>
                      <a:pt x="90" y="534"/>
                    </a:cubicBezTo>
                    <a:cubicBezTo>
                      <a:pt x="85" y="554"/>
                      <a:pt x="79" y="576"/>
                      <a:pt x="75" y="597"/>
                    </a:cubicBezTo>
                    <a:cubicBezTo>
                      <a:pt x="72" y="610"/>
                      <a:pt x="69" y="622"/>
                      <a:pt x="67" y="635"/>
                    </a:cubicBezTo>
                    <a:cubicBezTo>
                      <a:pt x="64" y="647"/>
                      <a:pt x="63" y="659"/>
                      <a:pt x="60" y="671"/>
                    </a:cubicBezTo>
                    <a:cubicBezTo>
                      <a:pt x="56" y="696"/>
                      <a:pt x="53" y="721"/>
                      <a:pt x="48" y="745"/>
                    </a:cubicBezTo>
                    <a:cubicBezTo>
                      <a:pt x="46" y="758"/>
                      <a:pt x="44" y="770"/>
                      <a:pt x="42" y="783"/>
                    </a:cubicBezTo>
                    <a:cubicBezTo>
                      <a:pt x="39" y="795"/>
                      <a:pt x="37" y="807"/>
                      <a:pt x="34" y="819"/>
                    </a:cubicBezTo>
                    <a:cubicBezTo>
                      <a:pt x="32" y="832"/>
                      <a:pt x="29" y="844"/>
                      <a:pt x="26" y="856"/>
                    </a:cubicBezTo>
                    <a:cubicBezTo>
                      <a:pt x="25" y="861"/>
                      <a:pt x="23" y="867"/>
                      <a:pt x="22" y="873"/>
                    </a:cubicBezTo>
                    <a:cubicBezTo>
                      <a:pt x="21" y="878"/>
                      <a:pt x="20" y="883"/>
                      <a:pt x="19" y="888"/>
                    </a:cubicBezTo>
                    <a:cubicBezTo>
                      <a:pt x="20" y="890"/>
                      <a:pt x="20" y="893"/>
                      <a:pt x="18" y="896"/>
                    </a:cubicBezTo>
                    <a:cubicBezTo>
                      <a:pt x="16" y="899"/>
                      <a:pt x="12" y="900"/>
                      <a:pt x="8" y="899"/>
                    </a:cubicBezTo>
                    <a:cubicBezTo>
                      <a:pt x="8" y="900"/>
                      <a:pt x="8" y="900"/>
                      <a:pt x="9" y="900"/>
                    </a:cubicBezTo>
                    <a:cubicBezTo>
                      <a:pt x="5" y="899"/>
                      <a:pt x="2" y="897"/>
                      <a:pt x="1" y="893"/>
                    </a:cubicBezTo>
                    <a:cubicBezTo>
                      <a:pt x="0" y="889"/>
                      <a:pt x="1" y="885"/>
                      <a:pt x="1" y="881"/>
                    </a:cubicBezTo>
                    <a:cubicBezTo>
                      <a:pt x="4" y="867"/>
                      <a:pt x="7" y="854"/>
                      <a:pt x="11" y="840"/>
                    </a:cubicBezTo>
                    <a:cubicBezTo>
                      <a:pt x="14" y="827"/>
                      <a:pt x="16" y="814"/>
                      <a:pt x="19" y="801"/>
                    </a:cubicBezTo>
                    <a:cubicBezTo>
                      <a:pt x="22" y="787"/>
                      <a:pt x="24" y="772"/>
                      <a:pt x="27" y="758"/>
                    </a:cubicBezTo>
                    <a:cubicBezTo>
                      <a:pt x="32" y="729"/>
                      <a:pt x="36" y="701"/>
                      <a:pt x="40" y="673"/>
                    </a:cubicBezTo>
                    <a:cubicBezTo>
                      <a:pt x="43" y="659"/>
                      <a:pt x="45" y="645"/>
                      <a:pt x="47" y="632"/>
                    </a:cubicBezTo>
                    <a:cubicBezTo>
                      <a:pt x="50" y="617"/>
                      <a:pt x="54" y="603"/>
                      <a:pt x="57" y="588"/>
                    </a:cubicBezTo>
                    <a:cubicBezTo>
                      <a:pt x="64" y="562"/>
                      <a:pt x="70" y="536"/>
                      <a:pt x="78" y="509"/>
                    </a:cubicBezTo>
                    <a:cubicBezTo>
                      <a:pt x="82" y="497"/>
                      <a:pt x="86" y="484"/>
                      <a:pt x="90" y="471"/>
                    </a:cubicBezTo>
                    <a:cubicBezTo>
                      <a:pt x="94" y="458"/>
                      <a:pt x="98" y="445"/>
                      <a:pt x="102" y="432"/>
                    </a:cubicBezTo>
                    <a:cubicBezTo>
                      <a:pt x="110" y="407"/>
                      <a:pt x="119" y="382"/>
                      <a:pt x="128" y="357"/>
                    </a:cubicBezTo>
                    <a:cubicBezTo>
                      <a:pt x="138" y="332"/>
                      <a:pt x="148" y="307"/>
                      <a:pt x="158" y="282"/>
                    </a:cubicBezTo>
                    <a:cubicBezTo>
                      <a:pt x="158" y="283"/>
                      <a:pt x="157" y="283"/>
                      <a:pt x="157" y="283"/>
                    </a:cubicBezTo>
                    <a:cubicBezTo>
                      <a:pt x="163" y="268"/>
                      <a:pt x="169" y="253"/>
                      <a:pt x="174" y="238"/>
                    </a:cubicBezTo>
                    <a:cubicBezTo>
                      <a:pt x="180" y="222"/>
                      <a:pt x="187" y="206"/>
                      <a:pt x="194" y="190"/>
                    </a:cubicBezTo>
                    <a:cubicBezTo>
                      <a:pt x="207" y="159"/>
                      <a:pt x="221" y="128"/>
                      <a:pt x="237" y="98"/>
                    </a:cubicBezTo>
                    <a:lnTo>
                      <a:pt x="238" y="97"/>
                    </a:lnTo>
                    <a:cubicBezTo>
                      <a:pt x="238" y="97"/>
                      <a:pt x="238" y="96"/>
                      <a:pt x="239" y="96"/>
                    </a:cubicBezTo>
                    <a:cubicBezTo>
                      <a:pt x="239" y="95"/>
                      <a:pt x="240" y="94"/>
                      <a:pt x="240" y="93"/>
                    </a:cubicBezTo>
                    <a:cubicBezTo>
                      <a:pt x="247" y="82"/>
                      <a:pt x="253" y="70"/>
                      <a:pt x="261" y="60"/>
                    </a:cubicBezTo>
                    <a:cubicBezTo>
                      <a:pt x="268" y="49"/>
                      <a:pt x="276" y="37"/>
                      <a:pt x="286" y="29"/>
                    </a:cubicBezTo>
                    <a:cubicBezTo>
                      <a:pt x="288" y="27"/>
                      <a:pt x="290" y="25"/>
                      <a:pt x="293" y="24"/>
                    </a:cubicBezTo>
                    <a:cubicBezTo>
                      <a:pt x="296" y="22"/>
                      <a:pt x="298" y="21"/>
                      <a:pt x="302" y="20"/>
                    </a:cubicBezTo>
                    <a:cubicBezTo>
                      <a:pt x="305" y="19"/>
                      <a:pt x="309" y="19"/>
                      <a:pt x="312" y="19"/>
                    </a:cubicBezTo>
                    <a:cubicBezTo>
                      <a:pt x="315" y="19"/>
                      <a:pt x="319" y="20"/>
                      <a:pt x="322" y="21"/>
                    </a:cubicBezTo>
                    <a:cubicBezTo>
                      <a:pt x="329" y="22"/>
                      <a:pt x="335" y="25"/>
                      <a:pt x="341" y="28"/>
                    </a:cubicBezTo>
                    <a:cubicBezTo>
                      <a:pt x="347" y="30"/>
                      <a:pt x="353" y="33"/>
                      <a:pt x="359" y="38"/>
                    </a:cubicBezTo>
                    <a:cubicBezTo>
                      <a:pt x="381" y="54"/>
                      <a:pt x="395" y="78"/>
                      <a:pt x="407" y="102"/>
                    </a:cubicBezTo>
                    <a:cubicBezTo>
                      <a:pt x="415" y="117"/>
                      <a:pt x="420" y="133"/>
                      <a:pt x="425" y="149"/>
                    </a:cubicBezTo>
                    <a:cubicBezTo>
                      <a:pt x="429" y="163"/>
                      <a:pt x="433" y="177"/>
                      <a:pt x="435" y="192"/>
                    </a:cubicBezTo>
                    <a:cubicBezTo>
                      <a:pt x="441" y="223"/>
                      <a:pt x="446" y="255"/>
                      <a:pt x="455" y="287"/>
                    </a:cubicBezTo>
                    <a:cubicBezTo>
                      <a:pt x="455" y="286"/>
                      <a:pt x="454" y="286"/>
                      <a:pt x="454" y="286"/>
                    </a:cubicBezTo>
                    <a:cubicBezTo>
                      <a:pt x="462" y="312"/>
                      <a:pt x="472" y="338"/>
                      <a:pt x="480" y="363"/>
                    </a:cubicBezTo>
                    <a:cubicBezTo>
                      <a:pt x="484" y="374"/>
                      <a:pt x="488" y="385"/>
                      <a:pt x="491" y="397"/>
                    </a:cubicBezTo>
                    <a:cubicBezTo>
                      <a:pt x="491" y="398"/>
                      <a:pt x="491" y="398"/>
                      <a:pt x="492" y="398"/>
                    </a:cubicBezTo>
                    <a:lnTo>
                      <a:pt x="492" y="399"/>
                    </a:lnTo>
                    <a:cubicBezTo>
                      <a:pt x="492" y="400"/>
                      <a:pt x="492" y="402"/>
                      <a:pt x="493" y="403"/>
                    </a:cubicBezTo>
                    <a:cubicBezTo>
                      <a:pt x="497" y="417"/>
                      <a:pt x="501" y="432"/>
                      <a:pt x="504" y="446"/>
                    </a:cubicBezTo>
                    <a:cubicBezTo>
                      <a:pt x="508" y="459"/>
                      <a:pt x="510" y="473"/>
                      <a:pt x="512" y="486"/>
                    </a:cubicBezTo>
                    <a:cubicBezTo>
                      <a:pt x="515" y="501"/>
                      <a:pt x="517" y="515"/>
                      <a:pt x="520" y="530"/>
                    </a:cubicBezTo>
                    <a:cubicBezTo>
                      <a:pt x="522" y="543"/>
                      <a:pt x="525" y="555"/>
                      <a:pt x="527" y="567"/>
                    </a:cubicBezTo>
                    <a:cubicBezTo>
                      <a:pt x="530" y="580"/>
                      <a:pt x="534" y="593"/>
                      <a:pt x="538" y="606"/>
                    </a:cubicBezTo>
                    <a:cubicBezTo>
                      <a:pt x="543" y="622"/>
                      <a:pt x="548" y="638"/>
                      <a:pt x="554" y="653"/>
                    </a:cubicBezTo>
                    <a:cubicBezTo>
                      <a:pt x="559" y="668"/>
                      <a:pt x="564" y="684"/>
                      <a:pt x="568" y="699"/>
                    </a:cubicBezTo>
                    <a:cubicBezTo>
                      <a:pt x="573" y="715"/>
                      <a:pt x="576" y="731"/>
                      <a:pt x="580" y="747"/>
                    </a:cubicBezTo>
                    <a:cubicBezTo>
                      <a:pt x="584" y="763"/>
                      <a:pt x="588" y="779"/>
                      <a:pt x="592" y="795"/>
                    </a:cubicBezTo>
                    <a:lnTo>
                      <a:pt x="593" y="796"/>
                    </a:lnTo>
                    <a:cubicBezTo>
                      <a:pt x="599" y="815"/>
                      <a:pt x="605" y="834"/>
                      <a:pt x="611" y="853"/>
                    </a:cubicBezTo>
                    <a:cubicBezTo>
                      <a:pt x="619" y="875"/>
                      <a:pt x="625" y="897"/>
                      <a:pt x="631" y="918"/>
                    </a:cubicBezTo>
                    <a:cubicBezTo>
                      <a:pt x="636" y="939"/>
                      <a:pt x="640" y="960"/>
                      <a:pt x="645" y="980"/>
                    </a:cubicBezTo>
                    <a:cubicBezTo>
                      <a:pt x="649" y="1001"/>
                      <a:pt x="653" y="1022"/>
                      <a:pt x="659" y="1043"/>
                    </a:cubicBezTo>
                    <a:cubicBezTo>
                      <a:pt x="665" y="1063"/>
                      <a:pt x="672" y="1084"/>
                      <a:pt x="679" y="1104"/>
                    </a:cubicBezTo>
                    <a:cubicBezTo>
                      <a:pt x="685" y="1125"/>
                      <a:pt x="692" y="1146"/>
                      <a:pt x="698" y="1167"/>
                    </a:cubicBezTo>
                    <a:cubicBezTo>
                      <a:pt x="710" y="1209"/>
                      <a:pt x="720" y="1252"/>
                      <a:pt x="732" y="1294"/>
                    </a:cubicBezTo>
                    <a:cubicBezTo>
                      <a:pt x="740" y="1320"/>
                      <a:pt x="747" y="1348"/>
                      <a:pt x="755" y="1375"/>
                    </a:cubicBezTo>
                    <a:cubicBezTo>
                      <a:pt x="763" y="1402"/>
                      <a:pt x="771" y="1429"/>
                      <a:pt x="780" y="1456"/>
                    </a:cubicBezTo>
                    <a:cubicBezTo>
                      <a:pt x="784" y="1470"/>
                      <a:pt x="789" y="1484"/>
                      <a:pt x="794" y="1497"/>
                    </a:cubicBezTo>
                    <a:cubicBezTo>
                      <a:pt x="798" y="1511"/>
                      <a:pt x="804" y="1525"/>
                      <a:pt x="810" y="1538"/>
                    </a:cubicBezTo>
                    <a:lnTo>
                      <a:pt x="809" y="1537"/>
                    </a:lnTo>
                    <a:cubicBezTo>
                      <a:pt x="819" y="1558"/>
                      <a:pt x="828" y="1578"/>
                      <a:pt x="840" y="1598"/>
                    </a:cubicBezTo>
                    <a:cubicBezTo>
                      <a:pt x="839" y="1597"/>
                      <a:pt x="839" y="1597"/>
                      <a:pt x="839" y="1597"/>
                    </a:cubicBezTo>
                    <a:cubicBezTo>
                      <a:pt x="845" y="1606"/>
                      <a:pt x="851" y="1616"/>
                      <a:pt x="858" y="1625"/>
                    </a:cubicBezTo>
                    <a:cubicBezTo>
                      <a:pt x="862" y="1630"/>
                      <a:pt x="867" y="1636"/>
                      <a:pt x="872" y="1641"/>
                    </a:cubicBezTo>
                    <a:cubicBezTo>
                      <a:pt x="873" y="1641"/>
                      <a:pt x="873" y="1641"/>
                      <a:pt x="873" y="1641"/>
                    </a:cubicBezTo>
                    <a:lnTo>
                      <a:pt x="874" y="1641"/>
                    </a:lnTo>
                    <a:cubicBezTo>
                      <a:pt x="875" y="1641"/>
                      <a:pt x="876" y="1640"/>
                      <a:pt x="878" y="1640"/>
                    </a:cubicBezTo>
                    <a:cubicBezTo>
                      <a:pt x="881" y="1639"/>
                      <a:pt x="884" y="1637"/>
                      <a:pt x="887" y="1635"/>
                    </a:cubicBezTo>
                    <a:cubicBezTo>
                      <a:pt x="891" y="1633"/>
                      <a:pt x="895" y="1630"/>
                      <a:pt x="899" y="1627"/>
                    </a:cubicBezTo>
                    <a:cubicBezTo>
                      <a:pt x="903" y="1623"/>
                      <a:pt x="907" y="1619"/>
                      <a:pt x="911" y="1616"/>
                    </a:cubicBezTo>
                    <a:cubicBezTo>
                      <a:pt x="918" y="1609"/>
                      <a:pt x="924" y="1601"/>
                      <a:pt x="929" y="1594"/>
                    </a:cubicBezTo>
                    <a:cubicBezTo>
                      <a:pt x="938" y="1581"/>
                      <a:pt x="947" y="1568"/>
                      <a:pt x="956" y="1555"/>
                    </a:cubicBezTo>
                    <a:cubicBezTo>
                      <a:pt x="964" y="1541"/>
                      <a:pt x="973" y="1528"/>
                      <a:pt x="981" y="1514"/>
                    </a:cubicBezTo>
                    <a:cubicBezTo>
                      <a:pt x="985" y="1506"/>
                      <a:pt x="989" y="1499"/>
                      <a:pt x="992" y="1491"/>
                    </a:cubicBezTo>
                    <a:cubicBezTo>
                      <a:pt x="996" y="1481"/>
                      <a:pt x="1001" y="1470"/>
                      <a:pt x="1005" y="1460"/>
                    </a:cubicBezTo>
                    <a:cubicBezTo>
                      <a:pt x="1012" y="1441"/>
                      <a:pt x="1020" y="1422"/>
                      <a:pt x="1027" y="1404"/>
                    </a:cubicBezTo>
                    <a:cubicBezTo>
                      <a:pt x="1027" y="1403"/>
                      <a:pt x="1027" y="1403"/>
                      <a:pt x="1027" y="1403"/>
                    </a:cubicBezTo>
                    <a:cubicBezTo>
                      <a:pt x="1033" y="1388"/>
                      <a:pt x="1038" y="1373"/>
                      <a:pt x="1043" y="1358"/>
                    </a:cubicBezTo>
                    <a:cubicBezTo>
                      <a:pt x="1047" y="1342"/>
                      <a:pt x="1051" y="1326"/>
                      <a:pt x="1056" y="1309"/>
                    </a:cubicBezTo>
                    <a:cubicBezTo>
                      <a:pt x="1060" y="1292"/>
                      <a:pt x="1065" y="1276"/>
                      <a:pt x="1070" y="1259"/>
                    </a:cubicBezTo>
                    <a:cubicBezTo>
                      <a:pt x="1075" y="1243"/>
                      <a:pt x="1079" y="1228"/>
                      <a:pt x="1083" y="1213"/>
                    </a:cubicBezTo>
                    <a:lnTo>
                      <a:pt x="1083" y="1214"/>
                    </a:lnTo>
                    <a:cubicBezTo>
                      <a:pt x="1089" y="1186"/>
                      <a:pt x="1094" y="1158"/>
                      <a:pt x="1100" y="1130"/>
                    </a:cubicBezTo>
                    <a:cubicBezTo>
                      <a:pt x="1103" y="1115"/>
                      <a:pt x="1106" y="1101"/>
                      <a:pt x="1109" y="1087"/>
                    </a:cubicBezTo>
                    <a:cubicBezTo>
                      <a:pt x="1112" y="1073"/>
                      <a:pt x="1114" y="1059"/>
                      <a:pt x="1117" y="1045"/>
                    </a:cubicBezTo>
                    <a:cubicBezTo>
                      <a:pt x="1122" y="1017"/>
                      <a:pt x="1128" y="991"/>
                      <a:pt x="1133" y="963"/>
                    </a:cubicBezTo>
                    <a:cubicBezTo>
                      <a:pt x="1135" y="949"/>
                      <a:pt x="1138" y="935"/>
                      <a:pt x="1140" y="921"/>
                    </a:cubicBezTo>
                    <a:cubicBezTo>
                      <a:pt x="1143" y="906"/>
                      <a:pt x="1146" y="890"/>
                      <a:pt x="1150" y="875"/>
                    </a:cubicBezTo>
                    <a:cubicBezTo>
                      <a:pt x="1153" y="861"/>
                      <a:pt x="1156" y="848"/>
                      <a:pt x="1158" y="834"/>
                    </a:cubicBezTo>
                    <a:cubicBezTo>
                      <a:pt x="1162" y="819"/>
                      <a:pt x="1165" y="804"/>
                      <a:pt x="1168" y="788"/>
                    </a:cubicBezTo>
                    <a:cubicBezTo>
                      <a:pt x="1171" y="773"/>
                      <a:pt x="1175" y="759"/>
                      <a:pt x="1179" y="744"/>
                    </a:cubicBezTo>
                    <a:cubicBezTo>
                      <a:pt x="1184" y="728"/>
                      <a:pt x="1188" y="713"/>
                      <a:pt x="1192" y="698"/>
                    </a:cubicBezTo>
                    <a:cubicBezTo>
                      <a:pt x="1196" y="684"/>
                      <a:pt x="1199" y="670"/>
                      <a:pt x="1202" y="656"/>
                    </a:cubicBezTo>
                    <a:cubicBezTo>
                      <a:pt x="1205" y="640"/>
                      <a:pt x="1207" y="626"/>
                      <a:pt x="1210" y="611"/>
                    </a:cubicBezTo>
                    <a:cubicBezTo>
                      <a:pt x="1214" y="596"/>
                      <a:pt x="1217" y="581"/>
                      <a:pt x="1221" y="566"/>
                    </a:cubicBezTo>
                    <a:cubicBezTo>
                      <a:pt x="1225" y="551"/>
                      <a:pt x="1229" y="537"/>
                      <a:pt x="1232" y="522"/>
                    </a:cubicBezTo>
                    <a:cubicBezTo>
                      <a:pt x="1232" y="523"/>
                      <a:pt x="1232" y="523"/>
                      <a:pt x="1232" y="523"/>
                    </a:cubicBezTo>
                    <a:cubicBezTo>
                      <a:pt x="1233" y="520"/>
                      <a:pt x="1234" y="516"/>
                      <a:pt x="1235" y="512"/>
                    </a:cubicBezTo>
                    <a:cubicBezTo>
                      <a:pt x="1235" y="512"/>
                      <a:pt x="1235" y="513"/>
                      <a:pt x="1234" y="513"/>
                    </a:cubicBezTo>
                    <a:cubicBezTo>
                      <a:pt x="1238" y="498"/>
                      <a:pt x="1241" y="484"/>
                      <a:pt x="1245" y="469"/>
                    </a:cubicBezTo>
                    <a:cubicBezTo>
                      <a:pt x="1249" y="453"/>
                      <a:pt x="1253" y="438"/>
                      <a:pt x="1258" y="423"/>
                    </a:cubicBezTo>
                    <a:cubicBezTo>
                      <a:pt x="1267" y="396"/>
                      <a:pt x="1277" y="370"/>
                      <a:pt x="1286" y="343"/>
                    </a:cubicBezTo>
                    <a:cubicBezTo>
                      <a:pt x="1291" y="331"/>
                      <a:pt x="1294" y="319"/>
                      <a:pt x="1298" y="307"/>
                    </a:cubicBezTo>
                    <a:cubicBezTo>
                      <a:pt x="1302" y="293"/>
                      <a:pt x="1305" y="279"/>
                      <a:pt x="1309" y="266"/>
                    </a:cubicBezTo>
                    <a:cubicBezTo>
                      <a:pt x="1311" y="259"/>
                      <a:pt x="1313" y="252"/>
                      <a:pt x="1315" y="246"/>
                    </a:cubicBezTo>
                    <a:cubicBezTo>
                      <a:pt x="1317" y="239"/>
                      <a:pt x="1320" y="233"/>
                      <a:pt x="1323" y="226"/>
                    </a:cubicBezTo>
                    <a:cubicBezTo>
                      <a:pt x="1329" y="213"/>
                      <a:pt x="1334" y="199"/>
                      <a:pt x="1340" y="185"/>
                    </a:cubicBezTo>
                    <a:cubicBezTo>
                      <a:pt x="1345" y="172"/>
                      <a:pt x="1351" y="159"/>
                      <a:pt x="1357" y="146"/>
                    </a:cubicBezTo>
                    <a:cubicBezTo>
                      <a:pt x="1363" y="133"/>
                      <a:pt x="1370" y="120"/>
                      <a:pt x="1377" y="107"/>
                    </a:cubicBezTo>
                    <a:cubicBezTo>
                      <a:pt x="1384" y="96"/>
                      <a:pt x="1390" y="84"/>
                      <a:pt x="1397" y="71"/>
                    </a:cubicBezTo>
                    <a:cubicBezTo>
                      <a:pt x="1404" y="59"/>
                      <a:pt x="1411" y="47"/>
                      <a:pt x="1419" y="35"/>
                    </a:cubicBezTo>
                    <a:cubicBezTo>
                      <a:pt x="1422" y="30"/>
                      <a:pt x="1426" y="25"/>
                      <a:pt x="1430" y="21"/>
                    </a:cubicBezTo>
                    <a:cubicBezTo>
                      <a:pt x="1434" y="16"/>
                      <a:pt x="1438" y="11"/>
                      <a:pt x="1443" y="7"/>
                    </a:cubicBezTo>
                    <a:cubicBezTo>
                      <a:pt x="1445" y="5"/>
                      <a:pt x="1448" y="3"/>
                      <a:pt x="1451" y="1"/>
                    </a:cubicBezTo>
                    <a:cubicBezTo>
                      <a:pt x="1453" y="1"/>
                      <a:pt x="1454" y="1"/>
                      <a:pt x="1456" y="1"/>
                    </a:cubicBezTo>
                    <a:cubicBezTo>
                      <a:pt x="1458" y="0"/>
                      <a:pt x="1460" y="0"/>
                      <a:pt x="1462" y="1"/>
                    </a:cubicBezTo>
                    <a:cubicBezTo>
                      <a:pt x="1468" y="1"/>
                      <a:pt x="1473" y="4"/>
                      <a:pt x="1478" y="6"/>
                    </a:cubicBezTo>
                    <a:cubicBezTo>
                      <a:pt x="1483" y="8"/>
                      <a:pt x="1488" y="11"/>
                      <a:pt x="1492" y="15"/>
                    </a:cubicBezTo>
                    <a:cubicBezTo>
                      <a:pt x="1503" y="23"/>
                      <a:pt x="1513" y="32"/>
                      <a:pt x="1523" y="42"/>
                    </a:cubicBezTo>
                    <a:cubicBezTo>
                      <a:pt x="1527" y="47"/>
                      <a:pt x="1532" y="52"/>
                      <a:pt x="1536" y="57"/>
                    </a:cubicBezTo>
                    <a:cubicBezTo>
                      <a:pt x="1541" y="64"/>
                      <a:pt x="1545" y="70"/>
                      <a:pt x="1549" y="77"/>
                    </a:cubicBezTo>
                    <a:cubicBezTo>
                      <a:pt x="1557" y="88"/>
                      <a:pt x="1563" y="99"/>
                      <a:pt x="1569" y="111"/>
                    </a:cubicBezTo>
                    <a:cubicBezTo>
                      <a:pt x="1574" y="123"/>
                      <a:pt x="1580" y="135"/>
                      <a:pt x="1584" y="148"/>
                    </a:cubicBezTo>
                    <a:cubicBezTo>
                      <a:pt x="1595" y="174"/>
                      <a:pt x="1604" y="201"/>
                      <a:pt x="1615" y="226"/>
                    </a:cubicBezTo>
                    <a:lnTo>
                      <a:pt x="1615" y="225"/>
                    </a:lnTo>
                    <a:cubicBezTo>
                      <a:pt x="1627" y="252"/>
                      <a:pt x="1639" y="279"/>
                      <a:pt x="1648" y="308"/>
                    </a:cubicBezTo>
                    <a:cubicBezTo>
                      <a:pt x="1650" y="314"/>
                      <a:pt x="1652" y="321"/>
                      <a:pt x="1654" y="328"/>
                    </a:cubicBezTo>
                    <a:cubicBezTo>
                      <a:pt x="1656" y="335"/>
                      <a:pt x="1658" y="342"/>
                      <a:pt x="1659" y="350"/>
                    </a:cubicBezTo>
                    <a:cubicBezTo>
                      <a:pt x="1662" y="364"/>
                      <a:pt x="1665" y="378"/>
                      <a:pt x="1667" y="392"/>
                    </a:cubicBezTo>
                    <a:cubicBezTo>
                      <a:pt x="1669" y="406"/>
                      <a:pt x="1671" y="421"/>
                      <a:pt x="1674" y="435"/>
                    </a:cubicBezTo>
                    <a:cubicBezTo>
                      <a:pt x="1677" y="450"/>
                      <a:pt x="1681" y="465"/>
                      <a:pt x="1685" y="479"/>
                    </a:cubicBezTo>
                    <a:cubicBezTo>
                      <a:pt x="1692" y="508"/>
                      <a:pt x="1701" y="537"/>
                      <a:pt x="1708" y="566"/>
                    </a:cubicBezTo>
                    <a:cubicBezTo>
                      <a:pt x="1712" y="580"/>
                      <a:pt x="1715" y="596"/>
                      <a:pt x="1719" y="610"/>
                    </a:cubicBezTo>
                    <a:cubicBezTo>
                      <a:pt x="1722" y="625"/>
                      <a:pt x="1725" y="639"/>
                      <a:pt x="1728" y="654"/>
                    </a:cubicBezTo>
                    <a:cubicBezTo>
                      <a:pt x="1734" y="683"/>
                      <a:pt x="1742" y="712"/>
                      <a:pt x="1749" y="740"/>
                    </a:cubicBezTo>
                    <a:cubicBezTo>
                      <a:pt x="1757" y="769"/>
                      <a:pt x="1764" y="798"/>
                      <a:pt x="1770" y="828"/>
                    </a:cubicBezTo>
                    <a:cubicBezTo>
                      <a:pt x="1775" y="857"/>
                      <a:pt x="1779" y="887"/>
                      <a:pt x="1783" y="917"/>
                    </a:cubicBezTo>
                    <a:cubicBezTo>
                      <a:pt x="1788" y="952"/>
                      <a:pt x="1793" y="987"/>
                      <a:pt x="1798" y="1022"/>
                    </a:cubicBezTo>
                    <a:cubicBezTo>
                      <a:pt x="1798" y="1021"/>
                      <a:pt x="1798" y="1020"/>
                      <a:pt x="1798" y="1020"/>
                    </a:cubicBezTo>
                    <a:cubicBezTo>
                      <a:pt x="1799" y="1031"/>
                      <a:pt x="1801" y="1042"/>
                      <a:pt x="1803" y="1053"/>
                    </a:cubicBezTo>
                    <a:cubicBezTo>
                      <a:pt x="1805" y="1064"/>
                      <a:pt x="1808" y="1075"/>
                      <a:pt x="1809" y="1086"/>
                    </a:cubicBezTo>
                    <a:cubicBezTo>
                      <a:pt x="1812" y="1108"/>
                      <a:pt x="1815" y="1130"/>
                      <a:pt x="1819" y="1151"/>
                    </a:cubicBezTo>
                    <a:lnTo>
                      <a:pt x="1819" y="1152"/>
                    </a:lnTo>
                    <a:lnTo>
                      <a:pt x="1819" y="1153"/>
                    </a:lnTo>
                    <a:lnTo>
                      <a:pt x="1819" y="1152"/>
                    </a:lnTo>
                    <a:cubicBezTo>
                      <a:pt x="1820" y="1161"/>
                      <a:pt x="1822" y="1169"/>
                      <a:pt x="1823" y="1178"/>
                    </a:cubicBezTo>
                    <a:cubicBezTo>
                      <a:pt x="1825" y="1186"/>
                      <a:pt x="1827" y="1196"/>
                      <a:pt x="1829" y="1204"/>
                    </a:cubicBezTo>
                    <a:cubicBezTo>
                      <a:pt x="1839" y="1236"/>
                      <a:pt x="1851" y="1269"/>
                      <a:pt x="1862" y="1300"/>
                    </a:cubicBezTo>
                    <a:cubicBezTo>
                      <a:pt x="1868" y="1316"/>
                      <a:pt x="1873" y="1332"/>
                      <a:pt x="1879" y="1348"/>
                    </a:cubicBezTo>
                    <a:cubicBezTo>
                      <a:pt x="1884" y="1365"/>
                      <a:pt x="1889" y="1382"/>
                      <a:pt x="1893" y="1398"/>
                    </a:cubicBezTo>
                    <a:cubicBezTo>
                      <a:pt x="1898" y="1413"/>
                      <a:pt x="1903" y="1428"/>
                      <a:pt x="1908" y="1442"/>
                    </a:cubicBezTo>
                    <a:cubicBezTo>
                      <a:pt x="1914" y="1456"/>
                      <a:pt x="1919" y="1470"/>
                      <a:pt x="1925" y="1483"/>
                    </a:cubicBezTo>
                    <a:lnTo>
                      <a:pt x="1925" y="1482"/>
                    </a:lnTo>
                    <a:cubicBezTo>
                      <a:pt x="1932" y="1499"/>
                      <a:pt x="1940" y="1515"/>
                      <a:pt x="1948" y="1531"/>
                    </a:cubicBezTo>
                    <a:cubicBezTo>
                      <a:pt x="1956" y="1546"/>
                      <a:pt x="1965" y="1562"/>
                      <a:pt x="1974" y="1577"/>
                    </a:cubicBezTo>
                    <a:cubicBezTo>
                      <a:pt x="1979" y="1585"/>
                      <a:pt x="1985" y="1593"/>
                      <a:pt x="1992" y="1601"/>
                    </a:cubicBezTo>
                    <a:cubicBezTo>
                      <a:pt x="1991" y="1601"/>
                      <a:pt x="1991" y="1601"/>
                      <a:pt x="1990" y="1600"/>
                    </a:cubicBezTo>
                    <a:cubicBezTo>
                      <a:pt x="1994" y="1604"/>
                      <a:pt x="1997" y="1608"/>
                      <a:pt x="2000" y="1612"/>
                    </a:cubicBezTo>
                    <a:cubicBezTo>
                      <a:pt x="2001" y="1612"/>
                      <a:pt x="2001" y="1612"/>
                      <a:pt x="2002" y="1612"/>
                    </a:cubicBezTo>
                    <a:lnTo>
                      <a:pt x="2002" y="1613"/>
                    </a:lnTo>
                    <a:cubicBezTo>
                      <a:pt x="2002" y="1613"/>
                      <a:pt x="2002" y="1612"/>
                      <a:pt x="2003" y="1612"/>
                    </a:cubicBezTo>
                    <a:lnTo>
                      <a:pt x="2004" y="1612"/>
                    </a:lnTo>
                    <a:cubicBezTo>
                      <a:pt x="2006" y="1611"/>
                      <a:pt x="2007" y="1610"/>
                      <a:pt x="2009" y="1609"/>
                    </a:cubicBezTo>
                    <a:cubicBezTo>
                      <a:pt x="2012" y="1606"/>
                      <a:pt x="2016" y="1602"/>
                      <a:pt x="2019" y="1599"/>
                    </a:cubicBezTo>
                    <a:cubicBezTo>
                      <a:pt x="2024" y="1595"/>
                      <a:pt x="2028" y="1590"/>
                      <a:pt x="2033" y="1585"/>
                    </a:cubicBezTo>
                    <a:cubicBezTo>
                      <a:pt x="2041" y="1579"/>
                      <a:pt x="2048" y="1572"/>
                      <a:pt x="2055" y="1565"/>
                    </a:cubicBezTo>
                    <a:cubicBezTo>
                      <a:pt x="2058" y="1562"/>
                      <a:pt x="2062" y="1558"/>
                      <a:pt x="2065" y="1553"/>
                    </a:cubicBezTo>
                    <a:cubicBezTo>
                      <a:pt x="2069" y="1548"/>
                      <a:pt x="2074" y="1544"/>
                      <a:pt x="2078" y="1539"/>
                    </a:cubicBezTo>
                    <a:cubicBezTo>
                      <a:pt x="2088" y="1528"/>
                      <a:pt x="2098" y="1518"/>
                      <a:pt x="2106" y="1507"/>
                    </a:cubicBezTo>
                    <a:cubicBezTo>
                      <a:pt x="2112" y="1499"/>
                      <a:pt x="2118" y="1491"/>
                      <a:pt x="2122" y="1483"/>
                    </a:cubicBezTo>
                    <a:cubicBezTo>
                      <a:pt x="2125" y="1478"/>
                      <a:pt x="2127" y="1473"/>
                      <a:pt x="2130" y="1468"/>
                    </a:cubicBezTo>
                    <a:cubicBezTo>
                      <a:pt x="2132" y="1462"/>
                      <a:pt x="2135" y="1456"/>
                      <a:pt x="2137" y="1450"/>
                    </a:cubicBezTo>
                    <a:cubicBezTo>
                      <a:pt x="2138" y="1446"/>
                      <a:pt x="2140" y="1442"/>
                      <a:pt x="2141" y="1438"/>
                    </a:cubicBezTo>
                    <a:cubicBezTo>
                      <a:pt x="2143" y="1433"/>
                      <a:pt x="2144" y="1428"/>
                      <a:pt x="2145" y="1424"/>
                    </a:cubicBezTo>
                    <a:cubicBezTo>
                      <a:pt x="2145" y="1424"/>
                      <a:pt x="2145" y="1423"/>
                      <a:pt x="2145" y="1422"/>
                    </a:cubicBezTo>
                    <a:cubicBezTo>
                      <a:pt x="2154" y="1382"/>
                      <a:pt x="2165" y="1342"/>
                      <a:pt x="2175" y="1302"/>
                    </a:cubicBezTo>
                    <a:cubicBezTo>
                      <a:pt x="2180" y="1282"/>
                      <a:pt x="2185" y="1263"/>
                      <a:pt x="2190" y="1243"/>
                    </a:cubicBezTo>
                    <a:cubicBezTo>
                      <a:pt x="2194" y="1233"/>
                      <a:pt x="2197" y="1222"/>
                      <a:pt x="2200" y="1211"/>
                    </a:cubicBezTo>
                    <a:cubicBezTo>
                      <a:pt x="2203" y="1200"/>
                      <a:pt x="2205" y="1190"/>
                      <a:pt x="2208" y="1179"/>
                    </a:cubicBezTo>
                    <a:cubicBezTo>
                      <a:pt x="2215" y="1149"/>
                      <a:pt x="2222" y="1119"/>
                      <a:pt x="2228" y="1089"/>
                    </a:cubicBezTo>
                    <a:cubicBezTo>
                      <a:pt x="2232" y="1073"/>
                      <a:pt x="2235" y="1056"/>
                      <a:pt x="2239" y="1040"/>
                    </a:cubicBezTo>
                    <a:cubicBezTo>
                      <a:pt x="2242" y="1026"/>
                      <a:pt x="2244" y="1012"/>
                      <a:pt x="2247" y="997"/>
                    </a:cubicBezTo>
                    <a:cubicBezTo>
                      <a:pt x="2250" y="983"/>
                      <a:pt x="2253" y="969"/>
                      <a:pt x="2256" y="954"/>
                    </a:cubicBezTo>
                    <a:cubicBezTo>
                      <a:pt x="2258" y="939"/>
                      <a:pt x="2260" y="924"/>
                      <a:pt x="2263" y="909"/>
                    </a:cubicBezTo>
                    <a:cubicBezTo>
                      <a:pt x="2267" y="878"/>
                      <a:pt x="2274" y="848"/>
                      <a:pt x="2281" y="819"/>
                    </a:cubicBezTo>
                    <a:cubicBezTo>
                      <a:pt x="2282" y="814"/>
                      <a:pt x="2284" y="809"/>
                      <a:pt x="2285" y="805"/>
                    </a:cubicBezTo>
                    <a:lnTo>
                      <a:pt x="2285" y="804"/>
                    </a:lnTo>
                    <a:cubicBezTo>
                      <a:pt x="2292" y="776"/>
                      <a:pt x="2298" y="748"/>
                      <a:pt x="2304" y="720"/>
                    </a:cubicBezTo>
                    <a:cubicBezTo>
                      <a:pt x="2308" y="705"/>
                      <a:pt x="2311" y="691"/>
                      <a:pt x="2316" y="676"/>
                    </a:cubicBezTo>
                    <a:cubicBezTo>
                      <a:pt x="2319" y="661"/>
                      <a:pt x="2323" y="647"/>
                      <a:pt x="2326" y="632"/>
                    </a:cubicBezTo>
                    <a:cubicBezTo>
                      <a:pt x="2332" y="604"/>
                      <a:pt x="2338" y="575"/>
                      <a:pt x="2345" y="547"/>
                    </a:cubicBezTo>
                    <a:cubicBezTo>
                      <a:pt x="2348" y="532"/>
                      <a:pt x="2352" y="517"/>
                      <a:pt x="2356" y="502"/>
                    </a:cubicBezTo>
                    <a:cubicBezTo>
                      <a:pt x="2360" y="488"/>
                      <a:pt x="2365" y="474"/>
                      <a:pt x="2369" y="459"/>
                    </a:cubicBezTo>
                    <a:cubicBezTo>
                      <a:pt x="2373" y="444"/>
                      <a:pt x="2378" y="429"/>
                      <a:pt x="2383" y="413"/>
                    </a:cubicBezTo>
                    <a:cubicBezTo>
                      <a:pt x="2387" y="400"/>
                      <a:pt x="2391" y="387"/>
                      <a:pt x="2395" y="374"/>
                    </a:cubicBezTo>
                    <a:cubicBezTo>
                      <a:pt x="2399" y="360"/>
                      <a:pt x="2403" y="346"/>
                      <a:pt x="2407" y="332"/>
                    </a:cubicBezTo>
                    <a:cubicBezTo>
                      <a:pt x="2412" y="318"/>
                      <a:pt x="2417" y="303"/>
                      <a:pt x="2422" y="289"/>
                    </a:cubicBezTo>
                    <a:cubicBezTo>
                      <a:pt x="2427" y="273"/>
                      <a:pt x="2434" y="257"/>
                      <a:pt x="2440" y="240"/>
                    </a:cubicBezTo>
                    <a:cubicBezTo>
                      <a:pt x="2446" y="227"/>
                      <a:pt x="2450" y="214"/>
                      <a:pt x="2455" y="201"/>
                    </a:cubicBezTo>
                    <a:cubicBezTo>
                      <a:pt x="2460" y="188"/>
                      <a:pt x="2466" y="176"/>
                      <a:pt x="2472" y="163"/>
                    </a:cubicBezTo>
                    <a:cubicBezTo>
                      <a:pt x="2479" y="150"/>
                      <a:pt x="2485" y="137"/>
                      <a:pt x="2493" y="124"/>
                    </a:cubicBezTo>
                    <a:cubicBezTo>
                      <a:pt x="2500" y="111"/>
                      <a:pt x="2507" y="99"/>
                      <a:pt x="2514" y="86"/>
                    </a:cubicBezTo>
                    <a:cubicBezTo>
                      <a:pt x="2522" y="75"/>
                      <a:pt x="2529" y="63"/>
                      <a:pt x="2536" y="51"/>
                    </a:cubicBezTo>
                    <a:cubicBezTo>
                      <a:pt x="2539" y="46"/>
                      <a:pt x="2543" y="40"/>
                      <a:pt x="2546" y="35"/>
                    </a:cubicBezTo>
                    <a:cubicBezTo>
                      <a:pt x="2549" y="32"/>
                      <a:pt x="2552" y="28"/>
                      <a:pt x="2556" y="25"/>
                    </a:cubicBezTo>
                    <a:cubicBezTo>
                      <a:pt x="2559" y="23"/>
                      <a:pt x="2562" y="21"/>
                      <a:pt x="2566" y="18"/>
                    </a:cubicBezTo>
                    <a:cubicBezTo>
                      <a:pt x="2571" y="15"/>
                      <a:pt x="2577" y="12"/>
                      <a:pt x="2582" y="10"/>
                    </a:cubicBezTo>
                    <a:cubicBezTo>
                      <a:pt x="2585" y="10"/>
                      <a:pt x="2588" y="9"/>
                      <a:pt x="2591" y="8"/>
                    </a:cubicBezTo>
                    <a:cubicBezTo>
                      <a:pt x="2595" y="8"/>
                      <a:pt x="2597" y="8"/>
                      <a:pt x="2600" y="8"/>
                    </a:cubicBezTo>
                    <a:cubicBezTo>
                      <a:pt x="2603" y="8"/>
                      <a:pt x="2607" y="8"/>
                      <a:pt x="2610" y="9"/>
                    </a:cubicBezTo>
                    <a:cubicBezTo>
                      <a:pt x="2613" y="10"/>
                      <a:pt x="2615" y="10"/>
                      <a:pt x="2617" y="11"/>
                    </a:cubicBezTo>
                    <a:cubicBezTo>
                      <a:pt x="2624" y="12"/>
                      <a:pt x="2630" y="15"/>
                      <a:pt x="2637" y="17"/>
                    </a:cubicBezTo>
                    <a:cubicBezTo>
                      <a:pt x="2643" y="20"/>
                      <a:pt x="2649" y="23"/>
                      <a:pt x="2655" y="26"/>
                    </a:cubicBezTo>
                    <a:cubicBezTo>
                      <a:pt x="2673" y="37"/>
                      <a:pt x="2688" y="52"/>
                      <a:pt x="2701" y="69"/>
                    </a:cubicBezTo>
                    <a:cubicBezTo>
                      <a:pt x="2707" y="78"/>
                      <a:pt x="2713" y="88"/>
                      <a:pt x="2717" y="99"/>
                    </a:cubicBezTo>
                    <a:cubicBezTo>
                      <a:pt x="2721" y="108"/>
                      <a:pt x="2724" y="117"/>
                      <a:pt x="2726" y="127"/>
                    </a:cubicBezTo>
                    <a:cubicBezTo>
                      <a:pt x="2739" y="170"/>
                      <a:pt x="2749" y="213"/>
                      <a:pt x="2761" y="256"/>
                    </a:cubicBezTo>
                    <a:cubicBezTo>
                      <a:pt x="2765" y="269"/>
                      <a:pt x="2769" y="283"/>
                      <a:pt x="2774" y="296"/>
                    </a:cubicBezTo>
                    <a:cubicBezTo>
                      <a:pt x="2778" y="310"/>
                      <a:pt x="2783" y="324"/>
                      <a:pt x="2787" y="338"/>
                    </a:cubicBezTo>
                    <a:cubicBezTo>
                      <a:pt x="2795" y="364"/>
                      <a:pt x="2802" y="392"/>
                      <a:pt x="2809" y="419"/>
                    </a:cubicBezTo>
                    <a:cubicBezTo>
                      <a:pt x="2813" y="433"/>
                      <a:pt x="2817" y="448"/>
                      <a:pt x="2820" y="462"/>
                    </a:cubicBezTo>
                    <a:cubicBezTo>
                      <a:pt x="2824" y="476"/>
                      <a:pt x="2827" y="490"/>
                      <a:pt x="2828" y="504"/>
                    </a:cubicBezTo>
                    <a:cubicBezTo>
                      <a:pt x="2832" y="532"/>
                      <a:pt x="2835" y="559"/>
                      <a:pt x="2839" y="587"/>
                    </a:cubicBezTo>
                    <a:cubicBezTo>
                      <a:pt x="2842" y="601"/>
                      <a:pt x="2844" y="615"/>
                      <a:pt x="2848" y="629"/>
                    </a:cubicBezTo>
                    <a:cubicBezTo>
                      <a:pt x="2852" y="643"/>
                      <a:pt x="2856" y="657"/>
                      <a:pt x="2860" y="671"/>
                    </a:cubicBezTo>
                    <a:cubicBezTo>
                      <a:pt x="2864" y="685"/>
                      <a:pt x="2867" y="699"/>
                      <a:pt x="2871" y="714"/>
                    </a:cubicBezTo>
                    <a:cubicBezTo>
                      <a:pt x="2875" y="727"/>
                      <a:pt x="2878" y="741"/>
                      <a:pt x="2883" y="754"/>
                    </a:cubicBezTo>
                    <a:cubicBezTo>
                      <a:pt x="2887" y="769"/>
                      <a:pt x="2890" y="783"/>
                      <a:pt x="2894" y="798"/>
                    </a:cubicBezTo>
                    <a:cubicBezTo>
                      <a:pt x="2896" y="812"/>
                      <a:pt x="2899" y="827"/>
                      <a:pt x="2902" y="841"/>
                    </a:cubicBezTo>
                    <a:cubicBezTo>
                      <a:pt x="2909" y="871"/>
                      <a:pt x="2917" y="902"/>
                      <a:pt x="2924" y="932"/>
                    </a:cubicBezTo>
                    <a:cubicBezTo>
                      <a:pt x="2927" y="945"/>
                      <a:pt x="2930" y="959"/>
                      <a:pt x="2933" y="972"/>
                    </a:cubicBezTo>
                    <a:cubicBezTo>
                      <a:pt x="2936" y="986"/>
                      <a:pt x="2938" y="1000"/>
                      <a:pt x="2940" y="1015"/>
                    </a:cubicBezTo>
                    <a:cubicBezTo>
                      <a:pt x="2944" y="1043"/>
                      <a:pt x="2948" y="1070"/>
                      <a:pt x="2951" y="1098"/>
                    </a:cubicBezTo>
                    <a:cubicBezTo>
                      <a:pt x="2952" y="1104"/>
                      <a:pt x="2947" y="1109"/>
                      <a:pt x="2942" y="1110"/>
                    </a:cubicBezTo>
                    <a:cubicBezTo>
                      <a:pt x="2936" y="1110"/>
                      <a:pt x="2931" y="1105"/>
                      <a:pt x="2931" y="1100"/>
                    </a:cubicBezTo>
                    <a:cubicBezTo>
                      <a:pt x="2929" y="1084"/>
                      <a:pt x="2927" y="1068"/>
                      <a:pt x="2925" y="1052"/>
                    </a:cubicBezTo>
                    <a:cubicBezTo>
                      <a:pt x="2923" y="1037"/>
                      <a:pt x="2920" y="1021"/>
                      <a:pt x="2918" y="1005"/>
                    </a:cubicBezTo>
                    <a:cubicBezTo>
                      <a:pt x="2916" y="991"/>
                      <a:pt x="2914" y="977"/>
                      <a:pt x="2911" y="963"/>
                    </a:cubicBezTo>
                    <a:cubicBezTo>
                      <a:pt x="2908" y="949"/>
                      <a:pt x="2905" y="935"/>
                      <a:pt x="2901" y="921"/>
                    </a:cubicBezTo>
                    <a:cubicBezTo>
                      <a:pt x="2894" y="890"/>
                      <a:pt x="2886" y="861"/>
                      <a:pt x="2880" y="830"/>
                    </a:cubicBezTo>
                    <a:cubicBezTo>
                      <a:pt x="2877" y="816"/>
                      <a:pt x="2874" y="801"/>
                      <a:pt x="2870" y="787"/>
                    </a:cubicBezTo>
                    <a:cubicBezTo>
                      <a:pt x="2867" y="772"/>
                      <a:pt x="2863" y="758"/>
                      <a:pt x="2859" y="742"/>
                    </a:cubicBezTo>
                    <a:cubicBezTo>
                      <a:pt x="2851" y="715"/>
                      <a:pt x="2843" y="688"/>
                      <a:pt x="2836" y="660"/>
                    </a:cubicBezTo>
                    <a:cubicBezTo>
                      <a:pt x="2832" y="647"/>
                      <a:pt x="2828" y="635"/>
                      <a:pt x="2825" y="621"/>
                    </a:cubicBezTo>
                    <a:cubicBezTo>
                      <a:pt x="2822" y="608"/>
                      <a:pt x="2820" y="595"/>
                      <a:pt x="2818" y="582"/>
                    </a:cubicBezTo>
                    <a:cubicBezTo>
                      <a:pt x="2817" y="569"/>
                      <a:pt x="2815" y="555"/>
                      <a:pt x="2813" y="542"/>
                    </a:cubicBezTo>
                    <a:cubicBezTo>
                      <a:pt x="2812" y="529"/>
                      <a:pt x="2810" y="515"/>
                      <a:pt x="2808" y="501"/>
                    </a:cubicBezTo>
                    <a:lnTo>
                      <a:pt x="2808" y="502"/>
                    </a:lnTo>
                    <a:cubicBezTo>
                      <a:pt x="2808" y="501"/>
                      <a:pt x="2808" y="501"/>
                      <a:pt x="2808" y="501"/>
                    </a:cubicBezTo>
                    <a:cubicBezTo>
                      <a:pt x="2806" y="490"/>
                      <a:pt x="2804" y="478"/>
                      <a:pt x="2801" y="466"/>
                    </a:cubicBezTo>
                    <a:cubicBezTo>
                      <a:pt x="2798" y="454"/>
                      <a:pt x="2795" y="442"/>
                      <a:pt x="2792" y="430"/>
                    </a:cubicBezTo>
                    <a:cubicBezTo>
                      <a:pt x="2786" y="407"/>
                      <a:pt x="2779" y="384"/>
                      <a:pt x="2773" y="360"/>
                    </a:cubicBezTo>
                    <a:cubicBezTo>
                      <a:pt x="2767" y="340"/>
                      <a:pt x="2760" y="320"/>
                      <a:pt x="2754" y="300"/>
                    </a:cubicBezTo>
                    <a:cubicBezTo>
                      <a:pt x="2748" y="282"/>
                      <a:pt x="2742" y="262"/>
                      <a:pt x="2737" y="243"/>
                    </a:cubicBezTo>
                    <a:cubicBezTo>
                      <a:pt x="2726" y="205"/>
                      <a:pt x="2717" y="167"/>
                      <a:pt x="2706" y="129"/>
                    </a:cubicBezTo>
                    <a:cubicBezTo>
                      <a:pt x="2706" y="128"/>
                      <a:pt x="2706" y="128"/>
                      <a:pt x="2706" y="128"/>
                    </a:cubicBezTo>
                    <a:cubicBezTo>
                      <a:pt x="2704" y="120"/>
                      <a:pt x="2701" y="113"/>
                      <a:pt x="2698" y="104"/>
                    </a:cubicBezTo>
                    <a:cubicBezTo>
                      <a:pt x="2695" y="100"/>
                      <a:pt x="2693" y="95"/>
                      <a:pt x="2691" y="91"/>
                    </a:cubicBezTo>
                    <a:cubicBezTo>
                      <a:pt x="2687" y="86"/>
                      <a:pt x="2684" y="81"/>
                      <a:pt x="2680" y="76"/>
                    </a:cubicBezTo>
                    <a:cubicBezTo>
                      <a:pt x="2675" y="70"/>
                      <a:pt x="2670" y="64"/>
                      <a:pt x="2664" y="58"/>
                    </a:cubicBezTo>
                    <a:cubicBezTo>
                      <a:pt x="2661" y="55"/>
                      <a:pt x="2658" y="52"/>
                      <a:pt x="2654" y="49"/>
                    </a:cubicBezTo>
                    <a:cubicBezTo>
                      <a:pt x="2652" y="48"/>
                      <a:pt x="2651" y="47"/>
                      <a:pt x="2649" y="46"/>
                    </a:cubicBezTo>
                    <a:cubicBezTo>
                      <a:pt x="2648" y="44"/>
                      <a:pt x="2646" y="44"/>
                      <a:pt x="2644" y="43"/>
                    </a:cubicBezTo>
                    <a:cubicBezTo>
                      <a:pt x="2639" y="40"/>
                      <a:pt x="2633" y="37"/>
                      <a:pt x="2627" y="35"/>
                    </a:cubicBezTo>
                    <a:cubicBezTo>
                      <a:pt x="2624" y="34"/>
                      <a:pt x="2621" y="33"/>
                      <a:pt x="2618" y="32"/>
                    </a:cubicBezTo>
                    <a:cubicBezTo>
                      <a:pt x="2615" y="31"/>
                      <a:pt x="2612" y="30"/>
                      <a:pt x="2609" y="29"/>
                    </a:cubicBezTo>
                    <a:cubicBezTo>
                      <a:pt x="2607" y="29"/>
                      <a:pt x="2606" y="29"/>
                      <a:pt x="2603" y="28"/>
                    </a:cubicBezTo>
                    <a:cubicBezTo>
                      <a:pt x="2604" y="28"/>
                      <a:pt x="2605" y="28"/>
                      <a:pt x="2605" y="29"/>
                    </a:cubicBezTo>
                    <a:cubicBezTo>
                      <a:pt x="2602" y="28"/>
                      <a:pt x="2599" y="28"/>
                      <a:pt x="2595" y="28"/>
                    </a:cubicBezTo>
                    <a:cubicBezTo>
                      <a:pt x="2596" y="28"/>
                      <a:pt x="2596" y="28"/>
                      <a:pt x="2597" y="28"/>
                    </a:cubicBezTo>
                    <a:cubicBezTo>
                      <a:pt x="2595" y="28"/>
                      <a:pt x="2594" y="28"/>
                      <a:pt x="2593" y="29"/>
                    </a:cubicBezTo>
                    <a:cubicBezTo>
                      <a:pt x="2594" y="29"/>
                      <a:pt x="2594" y="28"/>
                      <a:pt x="2594" y="28"/>
                    </a:cubicBezTo>
                    <a:cubicBezTo>
                      <a:pt x="2592" y="29"/>
                      <a:pt x="2590" y="29"/>
                      <a:pt x="2588" y="30"/>
                    </a:cubicBezTo>
                    <a:cubicBezTo>
                      <a:pt x="2586" y="30"/>
                      <a:pt x="2584" y="31"/>
                      <a:pt x="2582" y="32"/>
                    </a:cubicBezTo>
                    <a:cubicBezTo>
                      <a:pt x="2581" y="32"/>
                      <a:pt x="2579" y="33"/>
                      <a:pt x="2578" y="34"/>
                    </a:cubicBezTo>
                    <a:cubicBezTo>
                      <a:pt x="2575" y="36"/>
                      <a:pt x="2573" y="37"/>
                      <a:pt x="2570" y="39"/>
                    </a:cubicBezTo>
                    <a:cubicBezTo>
                      <a:pt x="2569" y="40"/>
                      <a:pt x="2567" y="42"/>
                      <a:pt x="2566" y="43"/>
                    </a:cubicBezTo>
                    <a:cubicBezTo>
                      <a:pt x="2565" y="44"/>
                      <a:pt x="2564" y="46"/>
                      <a:pt x="2563" y="47"/>
                    </a:cubicBezTo>
                    <a:cubicBezTo>
                      <a:pt x="2557" y="54"/>
                      <a:pt x="2553" y="62"/>
                      <a:pt x="2549" y="69"/>
                    </a:cubicBezTo>
                    <a:cubicBezTo>
                      <a:pt x="2544" y="76"/>
                      <a:pt x="2539" y="84"/>
                      <a:pt x="2535" y="91"/>
                    </a:cubicBezTo>
                    <a:cubicBezTo>
                      <a:pt x="2525" y="107"/>
                      <a:pt x="2515" y="123"/>
                      <a:pt x="2507" y="139"/>
                    </a:cubicBezTo>
                    <a:cubicBezTo>
                      <a:pt x="2500" y="151"/>
                      <a:pt x="2494" y="163"/>
                      <a:pt x="2488" y="175"/>
                    </a:cubicBezTo>
                    <a:cubicBezTo>
                      <a:pt x="2482" y="187"/>
                      <a:pt x="2476" y="200"/>
                      <a:pt x="2471" y="213"/>
                    </a:cubicBezTo>
                    <a:cubicBezTo>
                      <a:pt x="2468" y="223"/>
                      <a:pt x="2464" y="232"/>
                      <a:pt x="2461" y="241"/>
                    </a:cubicBezTo>
                    <a:cubicBezTo>
                      <a:pt x="2457" y="251"/>
                      <a:pt x="2453" y="261"/>
                      <a:pt x="2450" y="271"/>
                    </a:cubicBezTo>
                    <a:cubicBezTo>
                      <a:pt x="2446" y="281"/>
                      <a:pt x="2441" y="292"/>
                      <a:pt x="2438" y="302"/>
                    </a:cubicBezTo>
                    <a:cubicBezTo>
                      <a:pt x="2434" y="313"/>
                      <a:pt x="2430" y="324"/>
                      <a:pt x="2427" y="336"/>
                    </a:cubicBezTo>
                    <a:cubicBezTo>
                      <a:pt x="2420" y="357"/>
                      <a:pt x="2415" y="378"/>
                      <a:pt x="2408" y="399"/>
                    </a:cubicBezTo>
                    <a:cubicBezTo>
                      <a:pt x="2401" y="423"/>
                      <a:pt x="2394" y="445"/>
                      <a:pt x="2387" y="468"/>
                    </a:cubicBezTo>
                    <a:cubicBezTo>
                      <a:pt x="2380" y="490"/>
                      <a:pt x="2374" y="513"/>
                      <a:pt x="2368" y="535"/>
                    </a:cubicBezTo>
                    <a:lnTo>
                      <a:pt x="2368" y="534"/>
                    </a:lnTo>
                    <a:cubicBezTo>
                      <a:pt x="2368" y="535"/>
                      <a:pt x="2368" y="535"/>
                      <a:pt x="2368" y="535"/>
                    </a:cubicBezTo>
                    <a:cubicBezTo>
                      <a:pt x="2368" y="536"/>
                      <a:pt x="2368" y="536"/>
                      <a:pt x="2368" y="536"/>
                    </a:cubicBezTo>
                    <a:cubicBezTo>
                      <a:pt x="2360" y="568"/>
                      <a:pt x="2354" y="601"/>
                      <a:pt x="2346" y="633"/>
                    </a:cubicBezTo>
                    <a:cubicBezTo>
                      <a:pt x="2339" y="666"/>
                      <a:pt x="2330" y="698"/>
                      <a:pt x="2322" y="731"/>
                    </a:cubicBezTo>
                    <a:cubicBezTo>
                      <a:pt x="2318" y="749"/>
                      <a:pt x="2313" y="768"/>
                      <a:pt x="2309" y="787"/>
                    </a:cubicBezTo>
                    <a:cubicBezTo>
                      <a:pt x="2304" y="807"/>
                      <a:pt x="2299" y="828"/>
                      <a:pt x="2295" y="847"/>
                    </a:cubicBezTo>
                    <a:cubicBezTo>
                      <a:pt x="2291" y="862"/>
                      <a:pt x="2288" y="876"/>
                      <a:pt x="2285" y="890"/>
                    </a:cubicBezTo>
                    <a:cubicBezTo>
                      <a:pt x="2283" y="906"/>
                      <a:pt x="2281" y="921"/>
                      <a:pt x="2278" y="936"/>
                    </a:cubicBezTo>
                    <a:cubicBezTo>
                      <a:pt x="2276" y="952"/>
                      <a:pt x="2274" y="967"/>
                      <a:pt x="2271" y="983"/>
                    </a:cubicBezTo>
                    <a:cubicBezTo>
                      <a:pt x="2268" y="998"/>
                      <a:pt x="2265" y="1012"/>
                      <a:pt x="2261" y="1027"/>
                    </a:cubicBezTo>
                    <a:cubicBezTo>
                      <a:pt x="2255" y="1057"/>
                      <a:pt x="2249" y="1088"/>
                      <a:pt x="2242" y="1118"/>
                    </a:cubicBezTo>
                    <a:cubicBezTo>
                      <a:pt x="2236" y="1148"/>
                      <a:pt x="2230" y="1178"/>
                      <a:pt x="2222" y="1207"/>
                    </a:cubicBezTo>
                    <a:cubicBezTo>
                      <a:pt x="2220" y="1215"/>
                      <a:pt x="2218" y="1222"/>
                      <a:pt x="2215" y="1229"/>
                    </a:cubicBezTo>
                    <a:cubicBezTo>
                      <a:pt x="2213" y="1238"/>
                      <a:pt x="2211" y="1246"/>
                      <a:pt x="2208" y="1255"/>
                    </a:cubicBezTo>
                    <a:cubicBezTo>
                      <a:pt x="2204" y="1271"/>
                      <a:pt x="2199" y="1288"/>
                      <a:pt x="2195" y="1304"/>
                    </a:cubicBezTo>
                    <a:cubicBezTo>
                      <a:pt x="2191" y="1319"/>
                      <a:pt x="2188" y="1334"/>
                      <a:pt x="2184" y="1349"/>
                    </a:cubicBezTo>
                    <a:cubicBezTo>
                      <a:pt x="2180" y="1365"/>
                      <a:pt x="2176" y="1382"/>
                      <a:pt x="2172" y="1398"/>
                    </a:cubicBezTo>
                    <a:cubicBezTo>
                      <a:pt x="2168" y="1412"/>
                      <a:pt x="2166" y="1426"/>
                      <a:pt x="2162" y="1440"/>
                    </a:cubicBezTo>
                    <a:cubicBezTo>
                      <a:pt x="2158" y="1454"/>
                      <a:pt x="2153" y="1467"/>
                      <a:pt x="2147" y="1480"/>
                    </a:cubicBezTo>
                    <a:cubicBezTo>
                      <a:pt x="2140" y="1493"/>
                      <a:pt x="2134" y="1505"/>
                      <a:pt x="2125" y="1516"/>
                    </a:cubicBezTo>
                    <a:cubicBezTo>
                      <a:pt x="2117" y="1528"/>
                      <a:pt x="2106" y="1539"/>
                      <a:pt x="2097" y="1549"/>
                    </a:cubicBezTo>
                    <a:cubicBezTo>
                      <a:pt x="2092" y="1555"/>
                      <a:pt x="2088" y="1559"/>
                      <a:pt x="2083" y="1565"/>
                    </a:cubicBezTo>
                    <a:cubicBezTo>
                      <a:pt x="2078" y="1569"/>
                      <a:pt x="2074" y="1575"/>
                      <a:pt x="2070" y="1580"/>
                    </a:cubicBezTo>
                    <a:cubicBezTo>
                      <a:pt x="2062" y="1588"/>
                      <a:pt x="2052" y="1596"/>
                      <a:pt x="2044" y="1604"/>
                    </a:cubicBezTo>
                    <a:cubicBezTo>
                      <a:pt x="2039" y="1609"/>
                      <a:pt x="2034" y="1614"/>
                      <a:pt x="2029" y="1619"/>
                    </a:cubicBezTo>
                    <a:cubicBezTo>
                      <a:pt x="2027" y="1620"/>
                      <a:pt x="2024" y="1623"/>
                      <a:pt x="2022" y="1625"/>
                    </a:cubicBezTo>
                    <a:cubicBezTo>
                      <a:pt x="2018" y="1627"/>
                      <a:pt x="2014" y="1630"/>
                      <a:pt x="2010" y="1632"/>
                    </a:cubicBezTo>
                    <a:cubicBezTo>
                      <a:pt x="2007" y="1633"/>
                      <a:pt x="2003" y="1634"/>
                      <a:pt x="2000" y="1634"/>
                    </a:cubicBezTo>
                    <a:cubicBezTo>
                      <a:pt x="1997" y="1633"/>
                      <a:pt x="1996" y="1633"/>
                      <a:pt x="1994" y="1632"/>
                    </a:cubicBezTo>
                    <a:cubicBezTo>
                      <a:pt x="1992" y="1632"/>
                      <a:pt x="1990" y="1631"/>
                      <a:pt x="1989" y="1630"/>
                    </a:cubicBezTo>
                    <a:cubicBezTo>
                      <a:pt x="1986" y="1628"/>
                      <a:pt x="1984" y="1625"/>
                      <a:pt x="1982" y="1623"/>
                    </a:cubicBezTo>
                    <a:cubicBezTo>
                      <a:pt x="1979" y="1620"/>
                      <a:pt x="1977" y="1617"/>
                      <a:pt x="1975" y="1614"/>
                    </a:cubicBezTo>
                    <a:cubicBezTo>
                      <a:pt x="1969" y="1606"/>
                      <a:pt x="1963" y="1598"/>
                      <a:pt x="1957" y="1589"/>
                    </a:cubicBezTo>
                    <a:cubicBezTo>
                      <a:pt x="1954" y="1585"/>
                      <a:pt x="1953" y="1581"/>
                      <a:pt x="1950" y="1577"/>
                    </a:cubicBezTo>
                    <a:cubicBezTo>
                      <a:pt x="1947" y="1573"/>
                      <a:pt x="1944" y="1567"/>
                      <a:pt x="1942" y="1563"/>
                    </a:cubicBezTo>
                    <a:cubicBezTo>
                      <a:pt x="1936" y="1552"/>
                      <a:pt x="1930" y="1542"/>
                      <a:pt x="1925" y="1531"/>
                    </a:cubicBezTo>
                    <a:cubicBezTo>
                      <a:pt x="1920" y="1521"/>
                      <a:pt x="1915" y="1511"/>
                      <a:pt x="1911" y="1500"/>
                    </a:cubicBezTo>
                    <a:cubicBezTo>
                      <a:pt x="1906" y="1491"/>
                      <a:pt x="1902" y="1481"/>
                      <a:pt x="1898" y="1471"/>
                    </a:cubicBezTo>
                    <a:cubicBezTo>
                      <a:pt x="1894" y="1461"/>
                      <a:pt x="1890" y="1451"/>
                      <a:pt x="1886" y="1441"/>
                    </a:cubicBezTo>
                    <a:cubicBezTo>
                      <a:pt x="1883" y="1431"/>
                      <a:pt x="1879" y="1420"/>
                      <a:pt x="1876" y="1410"/>
                    </a:cubicBezTo>
                    <a:cubicBezTo>
                      <a:pt x="1873" y="1400"/>
                      <a:pt x="1870" y="1389"/>
                      <a:pt x="1867" y="1379"/>
                    </a:cubicBezTo>
                    <a:cubicBezTo>
                      <a:pt x="1862" y="1361"/>
                      <a:pt x="1855" y="1343"/>
                      <a:pt x="1849" y="1325"/>
                    </a:cubicBezTo>
                    <a:cubicBezTo>
                      <a:pt x="1843" y="1306"/>
                      <a:pt x="1836" y="1288"/>
                      <a:pt x="1829" y="1269"/>
                    </a:cubicBezTo>
                    <a:cubicBezTo>
                      <a:pt x="1826" y="1261"/>
                      <a:pt x="1824" y="1252"/>
                      <a:pt x="1821" y="1244"/>
                    </a:cubicBezTo>
                    <a:cubicBezTo>
                      <a:pt x="1818" y="1236"/>
                      <a:pt x="1815" y="1227"/>
                      <a:pt x="1813" y="1218"/>
                    </a:cubicBezTo>
                    <a:cubicBezTo>
                      <a:pt x="1810" y="1209"/>
                      <a:pt x="1807" y="1200"/>
                      <a:pt x="1805" y="1191"/>
                    </a:cubicBezTo>
                    <a:cubicBezTo>
                      <a:pt x="1803" y="1181"/>
                      <a:pt x="1802" y="1172"/>
                      <a:pt x="1800" y="1163"/>
                    </a:cubicBezTo>
                    <a:cubicBezTo>
                      <a:pt x="1800" y="1163"/>
                      <a:pt x="1801" y="1163"/>
                      <a:pt x="1801" y="1164"/>
                    </a:cubicBezTo>
                    <a:cubicBezTo>
                      <a:pt x="1800" y="1161"/>
                      <a:pt x="1799" y="1159"/>
                      <a:pt x="1799" y="1157"/>
                    </a:cubicBezTo>
                    <a:cubicBezTo>
                      <a:pt x="1799" y="1156"/>
                      <a:pt x="1799" y="1156"/>
                      <a:pt x="1799" y="1155"/>
                    </a:cubicBezTo>
                    <a:cubicBezTo>
                      <a:pt x="1796" y="1136"/>
                      <a:pt x="1794" y="1116"/>
                      <a:pt x="1791" y="1097"/>
                    </a:cubicBezTo>
                    <a:cubicBezTo>
                      <a:pt x="1788" y="1077"/>
                      <a:pt x="1784" y="1058"/>
                      <a:pt x="1781" y="1039"/>
                    </a:cubicBezTo>
                    <a:cubicBezTo>
                      <a:pt x="1778" y="1019"/>
                      <a:pt x="1775" y="999"/>
                      <a:pt x="1773" y="980"/>
                    </a:cubicBezTo>
                    <a:cubicBezTo>
                      <a:pt x="1767" y="938"/>
                      <a:pt x="1761" y="896"/>
                      <a:pt x="1755" y="854"/>
                    </a:cubicBezTo>
                    <a:lnTo>
                      <a:pt x="1755" y="853"/>
                    </a:lnTo>
                    <a:lnTo>
                      <a:pt x="1755" y="854"/>
                    </a:lnTo>
                    <a:cubicBezTo>
                      <a:pt x="1752" y="839"/>
                      <a:pt x="1749" y="825"/>
                      <a:pt x="1746" y="810"/>
                    </a:cubicBezTo>
                    <a:cubicBezTo>
                      <a:pt x="1743" y="795"/>
                      <a:pt x="1739" y="781"/>
                      <a:pt x="1736" y="766"/>
                    </a:cubicBezTo>
                    <a:cubicBezTo>
                      <a:pt x="1729" y="737"/>
                      <a:pt x="1721" y="709"/>
                      <a:pt x="1714" y="680"/>
                    </a:cubicBezTo>
                    <a:cubicBezTo>
                      <a:pt x="1707" y="651"/>
                      <a:pt x="1702" y="622"/>
                      <a:pt x="1695" y="593"/>
                    </a:cubicBezTo>
                    <a:cubicBezTo>
                      <a:pt x="1688" y="564"/>
                      <a:pt x="1681" y="536"/>
                      <a:pt x="1672" y="508"/>
                    </a:cubicBezTo>
                    <a:cubicBezTo>
                      <a:pt x="1667" y="490"/>
                      <a:pt x="1662" y="471"/>
                      <a:pt x="1658" y="452"/>
                    </a:cubicBezTo>
                    <a:cubicBezTo>
                      <a:pt x="1654" y="434"/>
                      <a:pt x="1651" y="415"/>
                      <a:pt x="1648" y="396"/>
                    </a:cubicBezTo>
                    <a:cubicBezTo>
                      <a:pt x="1648" y="397"/>
                      <a:pt x="1648" y="397"/>
                      <a:pt x="1648" y="397"/>
                    </a:cubicBezTo>
                    <a:cubicBezTo>
                      <a:pt x="1644" y="374"/>
                      <a:pt x="1640" y="350"/>
                      <a:pt x="1634" y="328"/>
                    </a:cubicBezTo>
                    <a:cubicBezTo>
                      <a:pt x="1630" y="316"/>
                      <a:pt x="1626" y="304"/>
                      <a:pt x="1622" y="293"/>
                    </a:cubicBezTo>
                    <a:cubicBezTo>
                      <a:pt x="1617" y="281"/>
                      <a:pt x="1612" y="269"/>
                      <a:pt x="1607" y="257"/>
                    </a:cubicBezTo>
                    <a:cubicBezTo>
                      <a:pt x="1607" y="258"/>
                      <a:pt x="1608" y="258"/>
                      <a:pt x="1608" y="258"/>
                    </a:cubicBezTo>
                    <a:cubicBezTo>
                      <a:pt x="1603" y="248"/>
                      <a:pt x="1598" y="238"/>
                      <a:pt x="1594" y="227"/>
                    </a:cubicBezTo>
                    <a:cubicBezTo>
                      <a:pt x="1589" y="216"/>
                      <a:pt x="1585" y="205"/>
                      <a:pt x="1580" y="194"/>
                    </a:cubicBezTo>
                    <a:cubicBezTo>
                      <a:pt x="1572" y="173"/>
                      <a:pt x="1564" y="151"/>
                      <a:pt x="1555" y="130"/>
                    </a:cubicBezTo>
                    <a:cubicBezTo>
                      <a:pt x="1549" y="117"/>
                      <a:pt x="1543" y="105"/>
                      <a:pt x="1536" y="93"/>
                    </a:cubicBezTo>
                    <a:cubicBezTo>
                      <a:pt x="1537" y="94"/>
                      <a:pt x="1537" y="94"/>
                      <a:pt x="1537" y="95"/>
                    </a:cubicBezTo>
                    <a:cubicBezTo>
                      <a:pt x="1537" y="94"/>
                      <a:pt x="1536" y="94"/>
                      <a:pt x="1536" y="93"/>
                    </a:cubicBezTo>
                    <a:cubicBezTo>
                      <a:pt x="1534" y="89"/>
                      <a:pt x="1531" y="85"/>
                      <a:pt x="1528" y="81"/>
                    </a:cubicBezTo>
                    <a:cubicBezTo>
                      <a:pt x="1525" y="76"/>
                      <a:pt x="1521" y="71"/>
                      <a:pt x="1518" y="67"/>
                    </a:cubicBezTo>
                    <a:cubicBezTo>
                      <a:pt x="1513" y="61"/>
                      <a:pt x="1507" y="55"/>
                      <a:pt x="1502" y="49"/>
                    </a:cubicBezTo>
                    <a:cubicBezTo>
                      <a:pt x="1499" y="46"/>
                      <a:pt x="1495" y="43"/>
                      <a:pt x="1491" y="40"/>
                    </a:cubicBezTo>
                    <a:cubicBezTo>
                      <a:pt x="1488" y="36"/>
                      <a:pt x="1484" y="33"/>
                      <a:pt x="1479" y="30"/>
                    </a:cubicBezTo>
                    <a:cubicBezTo>
                      <a:pt x="1477" y="28"/>
                      <a:pt x="1474" y="26"/>
                      <a:pt x="1472" y="25"/>
                    </a:cubicBezTo>
                    <a:cubicBezTo>
                      <a:pt x="1470" y="24"/>
                      <a:pt x="1468" y="23"/>
                      <a:pt x="1466" y="22"/>
                    </a:cubicBezTo>
                    <a:cubicBezTo>
                      <a:pt x="1465" y="22"/>
                      <a:pt x="1463" y="22"/>
                      <a:pt x="1462" y="21"/>
                    </a:cubicBezTo>
                    <a:cubicBezTo>
                      <a:pt x="1461" y="21"/>
                      <a:pt x="1461" y="21"/>
                      <a:pt x="1460" y="21"/>
                    </a:cubicBezTo>
                    <a:lnTo>
                      <a:pt x="1459" y="21"/>
                    </a:lnTo>
                    <a:lnTo>
                      <a:pt x="1458" y="21"/>
                    </a:lnTo>
                    <a:cubicBezTo>
                      <a:pt x="1457" y="22"/>
                      <a:pt x="1456" y="22"/>
                      <a:pt x="1456" y="23"/>
                    </a:cubicBezTo>
                    <a:cubicBezTo>
                      <a:pt x="1456" y="22"/>
                      <a:pt x="1456" y="22"/>
                      <a:pt x="1456" y="22"/>
                    </a:cubicBezTo>
                    <a:cubicBezTo>
                      <a:pt x="1454" y="24"/>
                      <a:pt x="1453" y="25"/>
                      <a:pt x="1451" y="28"/>
                    </a:cubicBezTo>
                    <a:cubicBezTo>
                      <a:pt x="1447" y="32"/>
                      <a:pt x="1443" y="36"/>
                      <a:pt x="1439" y="41"/>
                    </a:cubicBezTo>
                    <a:cubicBezTo>
                      <a:pt x="1430" y="54"/>
                      <a:pt x="1422" y="68"/>
                      <a:pt x="1414" y="82"/>
                    </a:cubicBezTo>
                    <a:cubicBezTo>
                      <a:pt x="1406" y="97"/>
                      <a:pt x="1398" y="111"/>
                      <a:pt x="1390" y="125"/>
                    </a:cubicBezTo>
                    <a:cubicBezTo>
                      <a:pt x="1380" y="144"/>
                      <a:pt x="1371" y="163"/>
                      <a:pt x="1362" y="182"/>
                    </a:cubicBezTo>
                    <a:cubicBezTo>
                      <a:pt x="1354" y="202"/>
                      <a:pt x="1346" y="222"/>
                      <a:pt x="1338" y="241"/>
                    </a:cubicBezTo>
                    <a:cubicBezTo>
                      <a:pt x="1333" y="255"/>
                      <a:pt x="1328" y="269"/>
                      <a:pt x="1324" y="284"/>
                    </a:cubicBezTo>
                    <a:cubicBezTo>
                      <a:pt x="1322" y="292"/>
                      <a:pt x="1320" y="301"/>
                      <a:pt x="1318" y="310"/>
                    </a:cubicBezTo>
                    <a:cubicBezTo>
                      <a:pt x="1316" y="318"/>
                      <a:pt x="1313" y="326"/>
                      <a:pt x="1311" y="334"/>
                    </a:cubicBezTo>
                    <a:cubicBezTo>
                      <a:pt x="1305" y="351"/>
                      <a:pt x="1299" y="368"/>
                      <a:pt x="1292" y="384"/>
                    </a:cubicBezTo>
                    <a:cubicBezTo>
                      <a:pt x="1286" y="402"/>
                      <a:pt x="1280" y="419"/>
                      <a:pt x="1274" y="437"/>
                    </a:cubicBezTo>
                    <a:cubicBezTo>
                      <a:pt x="1269" y="456"/>
                      <a:pt x="1263" y="476"/>
                      <a:pt x="1259" y="497"/>
                    </a:cubicBezTo>
                    <a:cubicBezTo>
                      <a:pt x="1259" y="496"/>
                      <a:pt x="1259" y="496"/>
                      <a:pt x="1259" y="496"/>
                    </a:cubicBezTo>
                    <a:cubicBezTo>
                      <a:pt x="1259" y="497"/>
                      <a:pt x="1259" y="497"/>
                      <a:pt x="1259" y="497"/>
                    </a:cubicBezTo>
                    <a:cubicBezTo>
                      <a:pt x="1258" y="498"/>
                      <a:pt x="1258" y="498"/>
                      <a:pt x="1258" y="498"/>
                    </a:cubicBezTo>
                    <a:cubicBezTo>
                      <a:pt x="1258" y="500"/>
                      <a:pt x="1258" y="502"/>
                      <a:pt x="1257" y="504"/>
                    </a:cubicBezTo>
                    <a:lnTo>
                      <a:pt x="1257" y="505"/>
                    </a:lnTo>
                    <a:cubicBezTo>
                      <a:pt x="1256" y="505"/>
                      <a:pt x="1256" y="505"/>
                      <a:pt x="1256" y="506"/>
                    </a:cubicBezTo>
                    <a:cubicBezTo>
                      <a:pt x="1251" y="532"/>
                      <a:pt x="1243" y="557"/>
                      <a:pt x="1237" y="582"/>
                    </a:cubicBezTo>
                    <a:cubicBezTo>
                      <a:pt x="1237" y="583"/>
                      <a:pt x="1236" y="584"/>
                      <a:pt x="1236" y="585"/>
                    </a:cubicBezTo>
                    <a:lnTo>
                      <a:pt x="1236" y="584"/>
                    </a:lnTo>
                    <a:cubicBezTo>
                      <a:pt x="1235" y="587"/>
                      <a:pt x="1235" y="589"/>
                      <a:pt x="1234" y="592"/>
                    </a:cubicBezTo>
                    <a:lnTo>
                      <a:pt x="1235" y="591"/>
                    </a:lnTo>
                    <a:cubicBezTo>
                      <a:pt x="1227" y="622"/>
                      <a:pt x="1223" y="654"/>
                      <a:pt x="1216" y="685"/>
                    </a:cubicBezTo>
                    <a:cubicBezTo>
                      <a:pt x="1212" y="700"/>
                      <a:pt x="1208" y="716"/>
                      <a:pt x="1203" y="731"/>
                    </a:cubicBezTo>
                    <a:cubicBezTo>
                      <a:pt x="1199" y="747"/>
                      <a:pt x="1195" y="762"/>
                      <a:pt x="1191" y="778"/>
                    </a:cubicBezTo>
                    <a:lnTo>
                      <a:pt x="1191" y="777"/>
                    </a:lnTo>
                    <a:lnTo>
                      <a:pt x="1191" y="778"/>
                    </a:lnTo>
                    <a:lnTo>
                      <a:pt x="1191" y="779"/>
                    </a:lnTo>
                    <a:lnTo>
                      <a:pt x="1191" y="778"/>
                    </a:lnTo>
                    <a:cubicBezTo>
                      <a:pt x="1188" y="793"/>
                      <a:pt x="1185" y="808"/>
                      <a:pt x="1182" y="822"/>
                    </a:cubicBezTo>
                    <a:cubicBezTo>
                      <a:pt x="1179" y="836"/>
                      <a:pt x="1176" y="849"/>
                      <a:pt x="1172" y="863"/>
                    </a:cubicBezTo>
                    <a:cubicBezTo>
                      <a:pt x="1166" y="892"/>
                      <a:pt x="1160" y="920"/>
                      <a:pt x="1156" y="949"/>
                    </a:cubicBezTo>
                    <a:cubicBezTo>
                      <a:pt x="1153" y="963"/>
                      <a:pt x="1151" y="977"/>
                      <a:pt x="1148" y="991"/>
                    </a:cubicBezTo>
                    <a:cubicBezTo>
                      <a:pt x="1145" y="1005"/>
                      <a:pt x="1142" y="1019"/>
                      <a:pt x="1140" y="1033"/>
                    </a:cubicBezTo>
                    <a:cubicBezTo>
                      <a:pt x="1137" y="1046"/>
                      <a:pt x="1135" y="1060"/>
                      <a:pt x="1132" y="1073"/>
                    </a:cubicBezTo>
                    <a:cubicBezTo>
                      <a:pt x="1129" y="1088"/>
                      <a:pt x="1126" y="1102"/>
                      <a:pt x="1123" y="1117"/>
                    </a:cubicBezTo>
                    <a:cubicBezTo>
                      <a:pt x="1117" y="1143"/>
                      <a:pt x="1112" y="1170"/>
                      <a:pt x="1107" y="1196"/>
                    </a:cubicBezTo>
                    <a:cubicBezTo>
                      <a:pt x="1104" y="1210"/>
                      <a:pt x="1101" y="1223"/>
                      <a:pt x="1097" y="1236"/>
                    </a:cubicBezTo>
                    <a:cubicBezTo>
                      <a:pt x="1093" y="1250"/>
                      <a:pt x="1089" y="1263"/>
                      <a:pt x="1085" y="1276"/>
                    </a:cubicBezTo>
                    <a:cubicBezTo>
                      <a:pt x="1081" y="1290"/>
                      <a:pt x="1077" y="1304"/>
                      <a:pt x="1073" y="1319"/>
                    </a:cubicBezTo>
                    <a:cubicBezTo>
                      <a:pt x="1069" y="1333"/>
                      <a:pt x="1066" y="1347"/>
                      <a:pt x="1062" y="1361"/>
                    </a:cubicBezTo>
                    <a:cubicBezTo>
                      <a:pt x="1055" y="1388"/>
                      <a:pt x="1044" y="1414"/>
                      <a:pt x="1034" y="1440"/>
                    </a:cubicBezTo>
                    <a:cubicBezTo>
                      <a:pt x="1028" y="1455"/>
                      <a:pt x="1023" y="1470"/>
                      <a:pt x="1016" y="1485"/>
                    </a:cubicBezTo>
                    <a:cubicBezTo>
                      <a:pt x="1013" y="1492"/>
                      <a:pt x="1010" y="1500"/>
                      <a:pt x="1007" y="1507"/>
                    </a:cubicBezTo>
                    <a:cubicBezTo>
                      <a:pt x="1003" y="1515"/>
                      <a:pt x="999" y="1523"/>
                      <a:pt x="995" y="1530"/>
                    </a:cubicBezTo>
                    <a:cubicBezTo>
                      <a:pt x="987" y="1543"/>
                      <a:pt x="979" y="1556"/>
                      <a:pt x="971" y="1569"/>
                    </a:cubicBezTo>
                    <a:cubicBezTo>
                      <a:pt x="963" y="1581"/>
                      <a:pt x="954" y="1594"/>
                      <a:pt x="945" y="1606"/>
                    </a:cubicBezTo>
                    <a:cubicBezTo>
                      <a:pt x="941" y="1611"/>
                      <a:pt x="937" y="1617"/>
                      <a:pt x="933" y="1622"/>
                    </a:cubicBezTo>
                    <a:cubicBezTo>
                      <a:pt x="928" y="1627"/>
                      <a:pt x="923" y="1633"/>
                      <a:pt x="917" y="1638"/>
                    </a:cubicBezTo>
                    <a:cubicBezTo>
                      <a:pt x="907" y="1647"/>
                      <a:pt x="896" y="1654"/>
                      <a:pt x="884" y="1659"/>
                    </a:cubicBezTo>
                    <a:cubicBezTo>
                      <a:pt x="881" y="1661"/>
                      <a:pt x="876" y="1663"/>
                      <a:pt x="872" y="1663"/>
                    </a:cubicBezTo>
                    <a:cubicBezTo>
                      <a:pt x="869" y="1663"/>
                      <a:pt x="868" y="1662"/>
                      <a:pt x="866" y="166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7"/>
              <p:cNvSpPr/>
              <p:nvPr/>
            </p:nvSpPr>
            <p:spPr>
              <a:xfrm>
                <a:off x="3239640" y="4519800"/>
                <a:ext cx="93600" cy="9000"/>
              </a:xfrm>
              <a:custGeom>
                <a:rect b="b" l="l" r="r" t="t"/>
                <a:pathLst>
                  <a:path extrusionOk="0" h="25" w="260">
                    <a:moveTo>
                      <a:pt x="0" y="15"/>
                    </a:moveTo>
                    <a:cubicBezTo>
                      <a:pt x="0" y="12"/>
                      <a:pt x="1" y="9"/>
                      <a:pt x="3" y="7"/>
                    </a:cubicBezTo>
                    <a:cubicBezTo>
                      <a:pt x="5" y="6"/>
                      <a:pt x="8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1" y="5"/>
                      <a:pt x="14" y="4"/>
                      <a:pt x="17" y="4"/>
                    </a:cubicBezTo>
                    <a:cubicBezTo>
                      <a:pt x="20" y="4"/>
                      <a:pt x="23" y="4"/>
                      <a:pt x="27" y="4"/>
                    </a:cubicBezTo>
                    <a:cubicBezTo>
                      <a:pt x="34" y="3"/>
                      <a:pt x="41" y="3"/>
                      <a:pt x="49" y="3"/>
                    </a:cubicBezTo>
                    <a:cubicBezTo>
                      <a:pt x="55" y="2"/>
                      <a:pt x="61" y="2"/>
                      <a:pt x="67" y="2"/>
                    </a:cubicBezTo>
                    <a:cubicBezTo>
                      <a:pt x="71" y="2"/>
                      <a:pt x="76" y="2"/>
                      <a:pt x="80" y="1"/>
                    </a:cubicBezTo>
                    <a:cubicBezTo>
                      <a:pt x="83" y="1"/>
                      <a:pt x="86" y="1"/>
                      <a:pt x="90" y="0"/>
                    </a:cubicBezTo>
                    <a:lnTo>
                      <a:pt x="91" y="0"/>
                    </a:lnTo>
                    <a:cubicBezTo>
                      <a:pt x="99" y="0"/>
                      <a:pt x="106" y="0"/>
                      <a:pt x="115" y="0"/>
                    </a:cubicBezTo>
                    <a:cubicBezTo>
                      <a:pt x="114" y="0"/>
                      <a:pt x="114" y="0"/>
                      <a:pt x="113" y="0"/>
                    </a:cubicBezTo>
                    <a:cubicBezTo>
                      <a:pt x="114" y="0"/>
                      <a:pt x="114" y="0"/>
                      <a:pt x="115" y="0"/>
                    </a:cubicBezTo>
                    <a:lnTo>
                      <a:pt x="114" y="0"/>
                    </a:lnTo>
                    <a:cubicBezTo>
                      <a:pt x="115" y="0"/>
                      <a:pt x="115" y="0"/>
                      <a:pt x="115" y="0"/>
                    </a:cubicBezTo>
                    <a:cubicBezTo>
                      <a:pt x="119" y="0"/>
                      <a:pt x="124" y="0"/>
                      <a:pt x="128" y="0"/>
                    </a:cubicBezTo>
                    <a:cubicBezTo>
                      <a:pt x="132" y="0"/>
                      <a:pt x="136" y="0"/>
                      <a:pt x="140" y="0"/>
                    </a:cubicBezTo>
                    <a:cubicBezTo>
                      <a:pt x="146" y="0"/>
                      <a:pt x="151" y="0"/>
                      <a:pt x="157" y="0"/>
                    </a:cubicBezTo>
                    <a:cubicBezTo>
                      <a:pt x="161" y="0"/>
                      <a:pt x="165" y="0"/>
                      <a:pt x="169" y="0"/>
                    </a:cubicBezTo>
                    <a:cubicBezTo>
                      <a:pt x="188" y="2"/>
                      <a:pt x="207" y="2"/>
                      <a:pt x="226" y="3"/>
                    </a:cubicBezTo>
                    <a:cubicBezTo>
                      <a:pt x="235" y="3"/>
                      <a:pt x="243" y="4"/>
                      <a:pt x="252" y="4"/>
                    </a:cubicBezTo>
                    <a:cubicBezTo>
                      <a:pt x="256" y="4"/>
                      <a:pt x="259" y="8"/>
                      <a:pt x="259" y="13"/>
                    </a:cubicBezTo>
                    <a:cubicBezTo>
                      <a:pt x="259" y="17"/>
                      <a:pt x="255" y="20"/>
                      <a:pt x="251" y="20"/>
                    </a:cubicBezTo>
                    <a:cubicBezTo>
                      <a:pt x="229" y="19"/>
                      <a:pt x="208" y="18"/>
                      <a:pt x="187" y="18"/>
                    </a:cubicBezTo>
                    <a:cubicBezTo>
                      <a:pt x="169" y="17"/>
                      <a:pt x="150" y="16"/>
                      <a:pt x="131" y="17"/>
                    </a:cubicBezTo>
                    <a:cubicBezTo>
                      <a:pt x="126" y="17"/>
                      <a:pt x="121" y="17"/>
                      <a:pt x="116" y="17"/>
                    </a:cubicBezTo>
                    <a:cubicBezTo>
                      <a:pt x="107" y="17"/>
                      <a:pt x="99" y="18"/>
                      <a:pt x="90" y="18"/>
                    </a:cubicBezTo>
                    <a:cubicBezTo>
                      <a:pt x="81" y="18"/>
                      <a:pt x="73" y="19"/>
                      <a:pt x="64" y="20"/>
                    </a:cubicBezTo>
                    <a:cubicBezTo>
                      <a:pt x="55" y="20"/>
                      <a:pt x="46" y="21"/>
                      <a:pt x="38" y="21"/>
                    </a:cubicBezTo>
                    <a:cubicBezTo>
                      <a:pt x="30" y="22"/>
                      <a:pt x="21" y="23"/>
                      <a:pt x="12" y="23"/>
                    </a:cubicBezTo>
                    <a:lnTo>
                      <a:pt x="12" y="24"/>
                    </a:lnTo>
                    <a:lnTo>
                      <a:pt x="11" y="24"/>
                    </a:lnTo>
                    <a:cubicBezTo>
                      <a:pt x="11" y="24"/>
                      <a:pt x="10" y="24"/>
                      <a:pt x="9" y="24"/>
                    </a:cubicBezTo>
                    <a:cubicBezTo>
                      <a:pt x="4" y="24"/>
                      <a:pt x="0" y="20"/>
                      <a:pt x="0" y="1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>
                <a:off x="3366360" y="4518720"/>
                <a:ext cx="51840" cy="11520"/>
              </a:xfrm>
              <a:custGeom>
                <a:rect b="b" l="l" r="r" t="t"/>
                <a:pathLst>
                  <a:path extrusionOk="0" h="32" w="144">
                    <a:moveTo>
                      <a:pt x="133" y="31"/>
                    </a:moveTo>
                    <a:cubicBezTo>
                      <a:pt x="123" y="29"/>
                      <a:pt x="113" y="28"/>
                      <a:pt x="103" y="26"/>
                    </a:cubicBezTo>
                    <a:cubicBezTo>
                      <a:pt x="94" y="25"/>
                      <a:pt x="84" y="24"/>
                      <a:pt x="74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65" y="21"/>
                      <a:pt x="55" y="21"/>
                      <a:pt x="44" y="20"/>
                    </a:cubicBezTo>
                    <a:cubicBezTo>
                      <a:pt x="32" y="20"/>
                      <a:pt x="21" y="20"/>
                      <a:pt x="9" y="19"/>
                    </a:cubicBezTo>
                    <a:cubicBezTo>
                      <a:pt x="4" y="19"/>
                      <a:pt x="0" y="14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21" y="0"/>
                      <a:pt x="32" y="1"/>
                      <a:pt x="44" y="2"/>
                    </a:cubicBezTo>
                    <a:cubicBezTo>
                      <a:pt x="55" y="3"/>
                      <a:pt x="66" y="4"/>
                      <a:pt x="77" y="5"/>
                    </a:cubicBezTo>
                    <a:lnTo>
                      <a:pt x="76" y="5"/>
                    </a:lnTo>
                    <a:cubicBezTo>
                      <a:pt x="86" y="6"/>
                      <a:pt x="95" y="7"/>
                      <a:pt x="105" y="9"/>
                    </a:cubicBezTo>
                    <a:cubicBezTo>
                      <a:pt x="115" y="10"/>
                      <a:pt x="125" y="12"/>
                      <a:pt x="136" y="14"/>
                    </a:cubicBezTo>
                    <a:cubicBezTo>
                      <a:pt x="140" y="14"/>
                      <a:pt x="143" y="19"/>
                      <a:pt x="142" y="24"/>
                    </a:cubicBezTo>
                    <a:cubicBezTo>
                      <a:pt x="141" y="28"/>
                      <a:pt x="138" y="31"/>
                      <a:pt x="134" y="31"/>
                    </a:cubicBezTo>
                    <a:cubicBezTo>
                      <a:pt x="133" y="31"/>
                      <a:pt x="133" y="31"/>
                      <a:pt x="133" y="3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>
                <a:off x="3453480" y="4512960"/>
                <a:ext cx="77760" cy="11880"/>
              </a:xfrm>
              <a:custGeom>
                <a:rect b="b" l="l" r="r" t="t"/>
                <a:pathLst>
                  <a:path extrusionOk="0" h="33" w="216">
                    <a:moveTo>
                      <a:pt x="97" y="31"/>
                    </a:moveTo>
                    <a:cubicBezTo>
                      <a:pt x="93" y="30"/>
                      <a:pt x="88" y="30"/>
                      <a:pt x="83" y="30"/>
                    </a:cubicBezTo>
                    <a:cubicBezTo>
                      <a:pt x="75" y="29"/>
                      <a:pt x="66" y="29"/>
                      <a:pt x="57" y="28"/>
                    </a:cubicBezTo>
                    <a:cubicBezTo>
                      <a:pt x="48" y="26"/>
                      <a:pt x="38" y="25"/>
                      <a:pt x="29" y="23"/>
                    </a:cubicBezTo>
                    <a:cubicBezTo>
                      <a:pt x="22" y="22"/>
                      <a:pt x="15" y="21"/>
                      <a:pt x="8" y="19"/>
                    </a:cubicBezTo>
                    <a:cubicBezTo>
                      <a:pt x="3" y="18"/>
                      <a:pt x="0" y="14"/>
                      <a:pt x="0" y="8"/>
                    </a:cubicBezTo>
                    <a:cubicBezTo>
                      <a:pt x="1" y="2"/>
                      <a:pt x="7" y="0"/>
                      <a:pt x="12" y="1"/>
                    </a:cubicBezTo>
                    <a:cubicBezTo>
                      <a:pt x="16" y="2"/>
                      <a:pt x="21" y="3"/>
                      <a:pt x="25" y="4"/>
                    </a:cubicBezTo>
                    <a:cubicBezTo>
                      <a:pt x="37" y="7"/>
                      <a:pt x="49" y="9"/>
                      <a:pt x="62" y="11"/>
                    </a:cubicBezTo>
                    <a:cubicBezTo>
                      <a:pt x="61" y="11"/>
                      <a:pt x="61" y="11"/>
                      <a:pt x="61" y="11"/>
                    </a:cubicBezTo>
                    <a:lnTo>
                      <a:pt x="62" y="11"/>
                    </a:lnTo>
                    <a:lnTo>
                      <a:pt x="63" y="11"/>
                    </a:ln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1"/>
                      <a:pt x="64" y="11"/>
                      <a:pt x="64" y="11"/>
                    </a:cubicBezTo>
                    <a:lnTo>
                      <a:pt x="65" y="11"/>
                    </a:lnTo>
                    <a:lnTo>
                      <a:pt x="66" y="11"/>
                    </a:lnTo>
                    <a:lnTo>
                      <a:pt x="67" y="11"/>
                    </a:lnTo>
                    <a:cubicBezTo>
                      <a:pt x="68" y="11"/>
                      <a:pt x="69" y="11"/>
                      <a:pt x="71" y="11"/>
                    </a:cubicBezTo>
                    <a:lnTo>
                      <a:pt x="70" y="11"/>
                    </a:lnTo>
                    <a:cubicBezTo>
                      <a:pt x="71" y="12"/>
                      <a:pt x="72" y="12"/>
                      <a:pt x="74" y="12"/>
                    </a:cubicBezTo>
                    <a:cubicBezTo>
                      <a:pt x="74" y="12"/>
                      <a:pt x="75" y="12"/>
                      <a:pt x="76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6" y="12"/>
                    </a:lnTo>
                    <a:cubicBezTo>
                      <a:pt x="77" y="12"/>
                      <a:pt x="78" y="12"/>
                      <a:pt x="78" y="12"/>
                    </a:cubicBezTo>
                    <a:lnTo>
                      <a:pt x="79" y="12"/>
                    </a:lnTo>
                    <a:lnTo>
                      <a:pt x="80" y="12"/>
                    </a:lnTo>
                    <a:lnTo>
                      <a:pt x="79" y="12"/>
                    </a:lnTo>
                    <a:cubicBezTo>
                      <a:pt x="93" y="14"/>
                      <a:pt x="106" y="15"/>
                      <a:pt x="120" y="15"/>
                    </a:cubicBezTo>
                    <a:cubicBezTo>
                      <a:pt x="134" y="15"/>
                      <a:pt x="148" y="14"/>
                      <a:pt x="161" y="14"/>
                    </a:cubicBezTo>
                    <a:cubicBezTo>
                      <a:pt x="168" y="14"/>
                      <a:pt x="175" y="14"/>
                      <a:pt x="181" y="14"/>
                    </a:cubicBezTo>
                    <a:cubicBezTo>
                      <a:pt x="182" y="14"/>
                      <a:pt x="182" y="14"/>
                      <a:pt x="182" y="14"/>
                    </a:cubicBezTo>
                    <a:lnTo>
                      <a:pt x="183" y="14"/>
                    </a:lnTo>
                    <a:cubicBezTo>
                      <a:pt x="182" y="14"/>
                      <a:pt x="182" y="14"/>
                      <a:pt x="182" y="14"/>
                    </a:cubicBezTo>
                    <a:cubicBezTo>
                      <a:pt x="183" y="14"/>
                      <a:pt x="184" y="14"/>
                      <a:pt x="185" y="14"/>
                    </a:cubicBezTo>
                    <a:lnTo>
                      <a:pt x="186" y="14"/>
                    </a:lnTo>
                    <a:cubicBezTo>
                      <a:pt x="185" y="14"/>
                      <a:pt x="185" y="14"/>
                      <a:pt x="185" y="14"/>
                    </a:cubicBezTo>
                    <a:cubicBezTo>
                      <a:pt x="187" y="14"/>
                      <a:pt x="187" y="14"/>
                      <a:pt x="188" y="14"/>
                    </a:cubicBezTo>
                    <a:lnTo>
                      <a:pt x="189" y="14"/>
                    </a:lnTo>
                    <a:lnTo>
                      <a:pt x="188" y="14"/>
                    </a:lnTo>
                    <a:cubicBezTo>
                      <a:pt x="189" y="14"/>
                      <a:pt x="190" y="14"/>
                      <a:pt x="191" y="14"/>
                    </a:cubicBezTo>
                    <a:cubicBezTo>
                      <a:pt x="192" y="14"/>
                      <a:pt x="192" y="14"/>
                      <a:pt x="192" y="13"/>
                    </a:cubicBezTo>
                    <a:cubicBezTo>
                      <a:pt x="193" y="13"/>
                      <a:pt x="193" y="13"/>
                      <a:pt x="194" y="13"/>
                    </a:cubicBezTo>
                    <a:lnTo>
                      <a:pt x="195" y="13"/>
                    </a:lnTo>
                    <a:lnTo>
                      <a:pt x="196" y="13"/>
                    </a:lnTo>
                    <a:lnTo>
                      <a:pt x="195" y="13"/>
                    </a:lnTo>
                    <a:lnTo>
                      <a:pt x="196" y="13"/>
                    </a:lnTo>
                    <a:cubicBezTo>
                      <a:pt x="195" y="13"/>
                      <a:pt x="195" y="13"/>
                      <a:pt x="195" y="13"/>
                    </a:cubicBezTo>
                    <a:cubicBezTo>
                      <a:pt x="196" y="13"/>
                      <a:pt x="196" y="13"/>
                      <a:pt x="196" y="13"/>
                    </a:cubicBezTo>
                    <a:cubicBezTo>
                      <a:pt x="200" y="13"/>
                      <a:pt x="203" y="13"/>
                      <a:pt x="206" y="13"/>
                    </a:cubicBezTo>
                    <a:cubicBezTo>
                      <a:pt x="210" y="13"/>
                      <a:pt x="214" y="16"/>
                      <a:pt x="215" y="21"/>
                    </a:cubicBezTo>
                    <a:cubicBezTo>
                      <a:pt x="215" y="25"/>
                      <a:pt x="212" y="29"/>
                      <a:pt x="208" y="29"/>
                    </a:cubicBezTo>
                    <a:cubicBezTo>
                      <a:pt x="199" y="29"/>
                      <a:pt x="191" y="30"/>
                      <a:pt x="182" y="30"/>
                    </a:cubicBezTo>
                    <a:lnTo>
                      <a:pt x="181" y="30"/>
                    </a:lnTo>
                    <a:cubicBezTo>
                      <a:pt x="175" y="30"/>
                      <a:pt x="168" y="30"/>
                      <a:pt x="162" y="30"/>
                    </a:cubicBezTo>
                    <a:cubicBezTo>
                      <a:pt x="161" y="30"/>
                      <a:pt x="161" y="30"/>
                      <a:pt x="161" y="30"/>
                    </a:cubicBezTo>
                    <a:cubicBezTo>
                      <a:pt x="159" y="30"/>
                      <a:pt x="157" y="30"/>
                      <a:pt x="156" y="30"/>
                    </a:cubicBezTo>
                    <a:cubicBezTo>
                      <a:pt x="156" y="30"/>
                      <a:pt x="155" y="30"/>
                      <a:pt x="154" y="31"/>
                    </a:cubicBezTo>
                    <a:lnTo>
                      <a:pt x="153" y="31"/>
                    </a:lnTo>
                    <a:lnTo>
                      <a:pt x="154" y="31"/>
                    </a:lnTo>
                    <a:cubicBezTo>
                      <a:pt x="153" y="31"/>
                      <a:pt x="153" y="31"/>
                      <a:pt x="152" y="31"/>
                    </a:cubicBezTo>
                    <a:cubicBezTo>
                      <a:pt x="151" y="31"/>
                      <a:pt x="150" y="31"/>
                      <a:pt x="149" y="31"/>
                    </a:cubicBezTo>
                    <a:cubicBezTo>
                      <a:pt x="148" y="31"/>
                      <a:pt x="148" y="31"/>
                      <a:pt x="147" y="31"/>
                    </a:cubicBezTo>
                    <a:cubicBezTo>
                      <a:pt x="146" y="31"/>
                      <a:pt x="145" y="31"/>
                      <a:pt x="144" y="31"/>
                    </a:cubicBezTo>
                    <a:lnTo>
                      <a:pt x="143" y="31"/>
                    </a:lnTo>
                    <a:cubicBezTo>
                      <a:pt x="133" y="31"/>
                      <a:pt x="122" y="32"/>
                      <a:pt x="111" y="32"/>
                    </a:cubicBezTo>
                    <a:cubicBezTo>
                      <a:pt x="107" y="32"/>
                      <a:pt x="102" y="31"/>
                      <a:pt x="97" y="3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>
                <a:off x="3582360" y="4517280"/>
                <a:ext cx="73800" cy="7920"/>
              </a:xfrm>
              <a:custGeom>
                <a:rect b="b" l="l" r="r" t="t"/>
                <a:pathLst>
                  <a:path extrusionOk="0" h="22" w="205">
                    <a:moveTo>
                      <a:pt x="196" y="21"/>
                    </a:moveTo>
                    <a:cubicBezTo>
                      <a:pt x="158" y="21"/>
                      <a:pt x="119" y="20"/>
                      <a:pt x="81" y="19"/>
                    </a:cubicBezTo>
                    <a:cubicBezTo>
                      <a:pt x="70" y="18"/>
                      <a:pt x="58" y="18"/>
                      <a:pt x="47" y="18"/>
                    </a:cubicBezTo>
                    <a:cubicBezTo>
                      <a:pt x="35" y="18"/>
                      <a:pt x="24" y="18"/>
                      <a:pt x="12" y="18"/>
                    </a:cubicBezTo>
                    <a:lnTo>
                      <a:pt x="11" y="18"/>
                    </a:lnTo>
                    <a:lnTo>
                      <a:pt x="12" y="18"/>
                    </a:lnTo>
                    <a:cubicBezTo>
                      <a:pt x="11" y="18"/>
                      <a:pt x="10" y="18"/>
                      <a:pt x="10" y="18"/>
                    </a:cubicBezTo>
                    <a:cubicBezTo>
                      <a:pt x="5" y="18"/>
                      <a:pt x="0" y="14"/>
                      <a:pt x="0" y="9"/>
                    </a:cubicBezTo>
                    <a:cubicBezTo>
                      <a:pt x="1" y="3"/>
                      <a:pt x="5" y="0"/>
                      <a:pt x="10" y="0"/>
                    </a:cubicBezTo>
                    <a:cubicBezTo>
                      <a:pt x="30" y="0"/>
                      <a:pt x="48" y="0"/>
                      <a:pt x="67" y="1"/>
                    </a:cubicBezTo>
                    <a:cubicBezTo>
                      <a:pt x="76" y="2"/>
                      <a:pt x="85" y="2"/>
                      <a:pt x="94" y="3"/>
                    </a:cubicBezTo>
                    <a:cubicBezTo>
                      <a:pt x="104" y="3"/>
                      <a:pt x="113" y="3"/>
                      <a:pt x="123" y="4"/>
                    </a:cubicBezTo>
                    <a:cubicBezTo>
                      <a:pt x="147" y="5"/>
                      <a:pt x="172" y="6"/>
                      <a:pt x="197" y="7"/>
                    </a:cubicBezTo>
                    <a:cubicBezTo>
                      <a:pt x="201" y="7"/>
                      <a:pt x="204" y="10"/>
                      <a:pt x="204" y="14"/>
                    </a:cubicBezTo>
                    <a:cubicBezTo>
                      <a:pt x="204" y="18"/>
                      <a:pt x="200" y="21"/>
                      <a:pt x="196" y="2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>
                <a:off x="3713040" y="4516920"/>
                <a:ext cx="58320" cy="8280"/>
              </a:xfrm>
              <a:custGeom>
                <a:rect b="b" l="l" r="r" t="t"/>
                <a:pathLst>
                  <a:path extrusionOk="0" h="23" w="162">
                    <a:moveTo>
                      <a:pt x="153" y="22"/>
                    </a:moveTo>
                    <a:cubicBezTo>
                      <a:pt x="132" y="22"/>
                      <a:pt x="111" y="22"/>
                      <a:pt x="90" y="22"/>
                    </a:cubicBezTo>
                    <a:cubicBezTo>
                      <a:pt x="70" y="22"/>
                      <a:pt x="51" y="22"/>
                      <a:pt x="32" y="22"/>
                    </a:cubicBezTo>
                    <a:cubicBezTo>
                      <a:pt x="29" y="22"/>
                      <a:pt x="25" y="21"/>
                      <a:pt x="22" y="21"/>
                    </a:cubicBezTo>
                    <a:cubicBezTo>
                      <a:pt x="19" y="21"/>
                      <a:pt x="16" y="21"/>
                      <a:pt x="13" y="21"/>
                    </a:cubicBezTo>
                    <a:cubicBezTo>
                      <a:pt x="10" y="20"/>
                      <a:pt x="7" y="19"/>
                      <a:pt x="5" y="17"/>
                    </a:cubicBezTo>
                    <a:cubicBezTo>
                      <a:pt x="0" y="11"/>
                      <a:pt x="2" y="4"/>
                      <a:pt x="8" y="1"/>
                    </a:cubicBezTo>
                    <a:cubicBezTo>
                      <a:pt x="10" y="1"/>
                      <a:pt x="13" y="0"/>
                      <a:pt x="14" y="1"/>
                    </a:cubicBezTo>
                    <a:cubicBezTo>
                      <a:pt x="16" y="1"/>
                      <a:pt x="17" y="1"/>
                      <a:pt x="19" y="3"/>
                    </a:cubicBezTo>
                    <a:lnTo>
                      <a:pt x="20" y="3"/>
                    </a:lnTo>
                    <a:cubicBezTo>
                      <a:pt x="29" y="4"/>
                      <a:pt x="39" y="4"/>
                      <a:pt x="48" y="4"/>
                    </a:cubicBezTo>
                    <a:cubicBezTo>
                      <a:pt x="58" y="4"/>
                      <a:pt x="69" y="5"/>
                      <a:pt x="79" y="5"/>
                    </a:cubicBezTo>
                    <a:cubicBezTo>
                      <a:pt x="99" y="5"/>
                      <a:pt x="118" y="5"/>
                      <a:pt x="137" y="6"/>
                    </a:cubicBezTo>
                    <a:cubicBezTo>
                      <a:pt x="143" y="6"/>
                      <a:pt x="148" y="6"/>
                      <a:pt x="154" y="7"/>
                    </a:cubicBezTo>
                    <a:cubicBezTo>
                      <a:pt x="158" y="7"/>
                      <a:pt x="161" y="10"/>
                      <a:pt x="161" y="15"/>
                    </a:cubicBezTo>
                    <a:cubicBezTo>
                      <a:pt x="161" y="19"/>
                      <a:pt x="157" y="22"/>
                      <a:pt x="153" y="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>
                <a:off x="3821040" y="4516920"/>
                <a:ext cx="85680" cy="8280"/>
              </a:xfrm>
              <a:custGeom>
                <a:rect b="b" l="l" r="r" t="t"/>
                <a:pathLst>
                  <a:path extrusionOk="0" h="23" w="238">
                    <a:moveTo>
                      <a:pt x="228" y="22"/>
                    </a:moveTo>
                    <a:cubicBezTo>
                      <a:pt x="190" y="22"/>
                      <a:pt x="151" y="21"/>
                      <a:pt x="112" y="20"/>
                    </a:cubicBezTo>
                    <a:cubicBezTo>
                      <a:pt x="97" y="19"/>
                      <a:pt x="81" y="19"/>
                      <a:pt x="65" y="19"/>
                    </a:cubicBezTo>
                    <a:cubicBezTo>
                      <a:pt x="49" y="19"/>
                      <a:pt x="34" y="18"/>
                      <a:pt x="19" y="19"/>
                    </a:cubicBezTo>
                    <a:cubicBezTo>
                      <a:pt x="18" y="19"/>
                      <a:pt x="18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6" y="19"/>
                      <a:pt x="14" y="19"/>
                      <a:pt x="13" y="19"/>
                    </a:cubicBezTo>
                    <a:lnTo>
                      <a:pt x="12" y="19"/>
                    </a:lnTo>
                    <a:cubicBezTo>
                      <a:pt x="9" y="20"/>
                      <a:pt x="6" y="19"/>
                      <a:pt x="4" y="17"/>
                    </a:cubicBezTo>
                    <a:cubicBezTo>
                      <a:pt x="0" y="14"/>
                      <a:pt x="0" y="7"/>
                      <a:pt x="4" y="3"/>
                    </a:cubicBezTo>
                    <a:cubicBezTo>
                      <a:pt x="6" y="1"/>
                      <a:pt x="9" y="1"/>
                      <a:pt x="13" y="0"/>
                    </a:cubicBezTo>
                    <a:cubicBezTo>
                      <a:pt x="14" y="0"/>
                      <a:pt x="17" y="0"/>
                      <a:pt x="19" y="0"/>
                    </a:cubicBezTo>
                    <a:cubicBezTo>
                      <a:pt x="24" y="1"/>
                      <a:pt x="28" y="1"/>
                      <a:pt x="34" y="1"/>
                    </a:cubicBezTo>
                    <a:cubicBezTo>
                      <a:pt x="43" y="1"/>
                      <a:pt x="52" y="1"/>
                      <a:pt x="62" y="2"/>
                    </a:cubicBezTo>
                    <a:cubicBezTo>
                      <a:pt x="80" y="3"/>
                      <a:pt x="98" y="3"/>
                      <a:pt x="117" y="4"/>
                    </a:cubicBezTo>
                    <a:cubicBezTo>
                      <a:pt x="134" y="5"/>
                      <a:pt x="152" y="5"/>
                      <a:pt x="170" y="5"/>
                    </a:cubicBezTo>
                    <a:cubicBezTo>
                      <a:pt x="190" y="6"/>
                      <a:pt x="210" y="6"/>
                      <a:pt x="229" y="7"/>
                    </a:cubicBezTo>
                    <a:cubicBezTo>
                      <a:pt x="234" y="7"/>
                      <a:pt x="237" y="11"/>
                      <a:pt x="237" y="15"/>
                    </a:cubicBezTo>
                    <a:cubicBezTo>
                      <a:pt x="236" y="19"/>
                      <a:pt x="233" y="22"/>
                      <a:pt x="228" y="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7"/>
              <p:cNvSpPr/>
              <p:nvPr/>
            </p:nvSpPr>
            <p:spPr>
              <a:xfrm>
                <a:off x="3949200" y="4516920"/>
                <a:ext cx="64440" cy="7920"/>
              </a:xfrm>
              <a:custGeom>
                <a:rect b="b" l="l" r="r" t="t"/>
                <a:pathLst>
                  <a:path extrusionOk="0" h="22" w="179">
                    <a:moveTo>
                      <a:pt x="169" y="21"/>
                    </a:moveTo>
                    <a:cubicBezTo>
                      <a:pt x="151" y="19"/>
                      <a:pt x="133" y="19"/>
                      <a:pt x="116" y="18"/>
                    </a:cubicBezTo>
                    <a:cubicBezTo>
                      <a:pt x="107" y="18"/>
                      <a:pt x="98" y="18"/>
                      <a:pt x="89" y="18"/>
                    </a:cubicBezTo>
                    <a:cubicBezTo>
                      <a:pt x="80" y="18"/>
                      <a:pt x="72" y="18"/>
                      <a:pt x="64" y="18"/>
                    </a:cubicBezTo>
                    <a:cubicBezTo>
                      <a:pt x="58" y="18"/>
                      <a:pt x="52" y="18"/>
                      <a:pt x="47" y="19"/>
                    </a:cubicBezTo>
                    <a:lnTo>
                      <a:pt x="48" y="19"/>
                    </a:lnTo>
                    <a:cubicBezTo>
                      <a:pt x="40" y="19"/>
                      <a:pt x="33" y="19"/>
                      <a:pt x="25" y="19"/>
                    </a:cubicBezTo>
                    <a:cubicBezTo>
                      <a:pt x="21" y="19"/>
                      <a:pt x="19" y="19"/>
                      <a:pt x="15" y="19"/>
                    </a:cubicBezTo>
                    <a:cubicBezTo>
                      <a:pt x="12" y="19"/>
                      <a:pt x="9" y="19"/>
                      <a:pt x="6" y="18"/>
                    </a:cubicBezTo>
                    <a:cubicBezTo>
                      <a:pt x="3" y="17"/>
                      <a:pt x="1" y="14"/>
                      <a:pt x="0" y="10"/>
                    </a:cubicBezTo>
                    <a:cubicBezTo>
                      <a:pt x="0" y="5"/>
                      <a:pt x="3" y="1"/>
                      <a:pt x="8" y="0"/>
                    </a:cubicBezTo>
                    <a:cubicBezTo>
                      <a:pt x="10" y="0"/>
                      <a:pt x="12" y="0"/>
                      <a:pt x="13" y="1"/>
                    </a:cubicBezTo>
                    <a:cubicBezTo>
                      <a:pt x="14" y="1"/>
                      <a:pt x="14" y="1"/>
                      <a:pt x="14" y="1"/>
                    </a:cubicBezTo>
                    <a:lnTo>
                      <a:pt x="13" y="1"/>
                    </a:lnTo>
                    <a:cubicBezTo>
                      <a:pt x="22" y="1"/>
                      <a:pt x="30" y="1"/>
                      <a:pt x="39" y="1"/>
                    </a:cubicBezTo>
                    <a:cubicBezTo>
                      <a:pt x="47" y="1"/>
                      <a:pt x="55" y="1"/>
                      <a:pt x="63" y="0"/>
                    </a:cubicBezTo>
                    <a:cubicBezTo>
                      <a:pt x="64" y="0"/>
                      <a:pt x="64" y="0"/>
                      <a:pt x="65" y="0"/>
                    </a:cubicBezTo>
                    <a:cubicBezTo>
                      <a:pt x="81" y="0"/>
                      <a:pt x="98" y="1"/>
                      <a:pt x="115" y="1"/>
                    </a:cubicBezTo>
                    <a:cubicBezTo>
                      <a:pt x="133" y="2"/>
                      <a:pt x="151" y="3"/>
                      <a:pt x="169" y="4"/>
                    </a:cubicBezTo>
                    <a:cubicBezTo>
                      <a:pt x="174" y="4"/>
                      <a:pt x="178" y="8"/>
                      <a:pt x="178" y="12"/>
                    </a:cubicBezTo>
                    <a:cubicBezTo>
                      <a:pt x="177" y="17"/>
                      <a:pt x="174" y="21"/>
                      <a:pt x="169" y="2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7"/>
              <p:cNvSpPr/>
              <p:nvPr/>
            </p:nvSpPr>
            <p:spPr>
              <a:xfrm>
                <a:off x="4045320" y="4518720"/>
                <a:ext cx="72720" cy="8640"/>
              </a:xfrm>
              <a:custGeom>
                <a:rect b="b" l="l" r="r" t="t"/>
                <a:pathLst>
                  <a:path extrusionOk="0" h="24" w="202">
                    <a:moveTo>
                      <a:pt x="193" y="23"/>
                    </a:moveTo>
                    <a:cubicBezTo>
                      <a:pt x="173" y="22"/>
                      <a:pt x="153" y="21"/>
                      <a:pt x="133" y="21"/>
                    </a:cubicBezTo>
                    <a:cubicBezTo>
                      <a:pt x="113" y="21"/>
                      <a:pt x="94" y="20"/>
                      <a:pt x="74" y="20"/>
                    </a:cubicBezTo>
                    <a:cubicBezTo>
                      <a:pt x="56" y="20"/>
                      <a:pt x="39" y="20"/>
                      <a:pt x="22" y="20"/>
                    </a:cubicBezTo>
                    <a:lnTo>
                      <a:pt x="21" y="20"/>
                    </a:lnTo>
                    <a:cubicBezTo>
                      <a:pt x="19" y="20"/>
                      <a:pt x="17" y="20"/>
                      <a:pt x="15" y="20"/>
                    </a:cubicBezTo>
                    <a:lnTo>
                      <a:pt x="16" y="20"/>
                    </a:lnTo>
                    <a:cubicBezTo>
                      <a:pt x="12" y="20"/>
                      <a:pt x="8" y="20"/>
                      <a:pt x="4" y="17"/>
                    </a:cubicBezTo>
                    <a:cubicBezTo>
                      <a:pt x="2" y="15"/>
                      <a:pt x="0" y="10"/>
                      <a:pt x="2" y="6"/>
                    </a:cubicBezTo>
                    <a:cubicBezTo>
                      <a:pt x="4" y="3"/>
                      <a:pt x="9" y="0"/>
                      <a:pt x="13" y="1"/>
                    </a:cubicBezTo>
                    <a:cubicBezTo>
                      <a:pt x="15" y="1"/>
                      <a:pt x="18" y="1"/>
                      <a:pt x="21" y="1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31" y="1"/>
                      <a:pt x="36" y="2"/>
                      <a:pt x="41" y="2"/>
                    </a:cubicBezTo>
                    <a:cubicBezTo>
                      <a:pt x="51" y="2"/>
                      <a:pt x="60" y="2"/>
                      <a:pt x="70" y="2"/>
                    </a:cubicBezTo>
                    <a:cubicBezTo>
                      <a:pt x="89" y="3"/>
                      <a:pt x="108" y="3"/>
                      <a:pt x="127" y="4"/>
                    </a:cubicBezTo>
                    <a:cubicBezTo>
                      <a:pt x="149" y="5"/>
                      <a:pt x="171" y="5"/>
                      <a:pt x="193" y="6"/>
                    </a:cubicBezTo>
                    <a:cubicBezTo>
                      <a:pt x="198" y="6"/>
                      <a:pt x="201" y="10"/>
                      <a:pt x="201" y="14"/>
                    </a:cubicBezTo>
                    <a:cubicBezTo>
                      <a:pt x="201" y="19"/>
                      <a:pt x="197" y="23"/>
                      <a:pt x="193" y="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7"/>
              <p:cNvSpPr/>
              <p:nvPr/>
            </p:nvSpPr>
            <p:spPr>
              <a:xfrm>
                <a:off x="4172040" y="4516200"/>
                <a:ext cx="76680" cy="8640"/>
              </a:xfrm>
              <a:custGeom>
                <a:rect b="b" l="l" r="r" t="t"/>
                <a:pathLst>
                  <a:path extrusionOk="0" h="24" w="213">
                    <a:moveTo>
                      <a:pt x="47" y="23"/>
                    </a:moveTo>
                    <a:cubicBezTo>
                      <a:pt x="41" y="23"/>
                      <a:pt x="35" y="23"/>
                      <a:pt x="28" y="23"/>
                    </a:cubicBezTo>
                    <a:cubicBezTo>
                      <a:pt x="25" y="22"/>
                      <a:pt x="22" y="22"/>
                      <a:pt x="18" y="21"/>
                    </a:cubicBezTo>
                    <a:cubicBezTo>
                      <a:pt x="17" y="21"/>
                      <a:pt x="15" y="21"/>
                      <a:pt x="13" y="21"/>
                    </a:cubicBezTo>
                    <a:cubicBezTo>
                      <a:pt x="10" y="20"/>
                      <a:pt x="7" y="20"/>
                      <a:pt x="5" y="18"/>
                    </a:cubicBezTo>
                    <a:cubicBezTo>
                      <a:pt x="2" y="14"/>
                      <a:pt x="0" y="9"/>
                      <a:pt x="3" y="5"/>
                    </a:cubicBezTo>
                    <a:cubicBezTo>
                      <a:pt x="6" y="2"/>
                      <a:pt x="11" y="0"/>
                      <a:pt x="15" y="2"/>
                    </a:cubicBezTo>
                    <a:lnTo>
                      <a:pt x="16" y="2"/>
                    </a:lnTo>
                    <a:cubicBezTo>
                      <a:pt x="19" y="3"/>
                      <a:pt x="22" y="3"/>
                      <a:pt x="25" y="4"/>
                    </a:cubicBezTo>
                    <a:cubicBezTo>
                      <a:pt x="34" y="5"/>
                      <a:pt x="43" y="5"/>
                      <a:pt x="52" y="5"/>
                    </a:cubicBezTo>
                    <a:cubicBezTo>
                      <a:pt x="62" y="5"/>
                      <a:pt x="73" y="6"/>
                      <a:pt x="84" y="6"/>
                    </a:cubicBezTo>
                    <a:cubicBezTo>
                      <a:pt x="102" y="5"/>
                      <a:pt x="120" y="5"/>
                      <a:pt x="137" y="6"/>
                    </a:cubicBezTo>
                    <a:cubicBezTo>
                      <a:pt x="160" y="6"/>
                      <a:pt x="182" y="6"/>
                      <a:pt x="204" y="6"/>
                    </a:cubicBezTo>
                    <a:cubicBezTo>
                      <a:pt x="209" y="6"/>
                      <a:pt x="212" y="10"/>
                      <a:pt x="212" y="15"/>
                    </a:cubicBezTo>
                    <a:cubicBezTo>
                      <a:pt x="212" y="20"/>
                      <a:pt x="208" y="23"/>
                      <a:pt x="204" y="23"/>
                    </a:cubicBezTo>
                    <a:cubicBezTo>
                      <a:pt x="164" y="23"/>
                      <a:pt x="125" y="22"/>
                      <a:pt x="85" y="23"/>
                    </a:cubicBezTo>
                    <a:cubicBezTo>
                      <a:pt x="78" y="23"/>
                      <a:pt x="71" y="23"/>
                      <a:pt x="65" y="23"/>
                    </a:cubicBezTo>
                    <a:cubicBezTo>
                      <a:pt x="62" y="23"/>
                      <a:pt x="58" y="23"/>
                      <a:pt x="55" y="23"/>
                    </a:cubicBezTo>
                    <a:cubicBezTo>
                      <a:pt x="52" y="23"/>
                      <a:pt x="50" y="23"/>
                      <a:pt x="47" y="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7"/>
              <p:cNvSpPr/>
              <p:nvPr/>
            </p:nvSpPr>
            <p:spPr>
              <a:xfrm>
                <a:off x="4273560" y="4516920"/>
                <a:ext cx="68040" cy="7920"/>
              </a:xfrm>
              <a:custGeom>
                <a:rect b="b" l="l" r="r" t="t"/>
                <a:pathLst>
                  <a:path extrusionOk="0" h="22" w="189">
                    <a:moveTo>
                      <a:pt x="5" y="19"/>
                    </a:moveTo>
                    <a:cubicBezTo>
                      <a:pt x="0" y="16"/>
                      <a:pt x="0" y="8"/>
                      <a:pt x="4" y="4"/>
                    </a:cubicBezTo>
                    <a:cubicBezTo>
                      <a:pt x="7" y="1"/>
                      <a:pt x="11" y="1"/>
                      <a:pt x="15" y="1"/>
                    </a:cubicBezTo>
                    <a:cubicBezTo>
                      <a:pt x="18" y="1"/>
                      <a:pt x="21" y="1"/>
                      <a:pt x="24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9" y="1"/>
                      <a:pt x="36" y="1"/>
                      <a:pt x="42" y="1"/>
                    </a:cubicBezTo>
                    <a:lnTo>
                      <a:pt x="43" y="1"/>
                    </a:lnTo>
                    <a:lnTo>
                      <a:pt x="44" y="1"/>
                    </a:lnTo>
                    <a:cubicBezTo>
                      <a:pt x="45" y="1"/>
                      <a:pt x="45" y="0"/>
                      <a:pt x="46" y="0"/>
                    </a:cubicBezTo>
                    <a:cubicBezTo>
                      <a:pt x="47" y="0"/>
                      <a:pt x="48" y="0"/>
                      <a:pt x="49" y="0"/>
                    </a:cubicBezTo>
                    <a:lnTo>
                      <a:pt x="50" y="0"/>
                    </a:lnTo>
                    <a:lnTo>
                      <a:pt x="49" y="0"/>
                    </a:lnTo>
                    <a:cubicBezTo>
                      <a:pt x="50" y="0"/>
                      <a:pt x="50" y="0"/>
                      <a:pt x="52" y="0"/>
                    </a:cubicBezTo>
                    <a:lnTo>
                      <a:pt x="51" y="0"/>
                    </a:ln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4" y="0"/>
                    </a:cubicBezTo>
                    <a:lnTo>
                      <a:pt x="55" y="0"/>
                    </a:lnTo>
                    <a:cubicBezTo>
                      <a:pt x="74" y="0"/>
                      <a:pt x="92" y="0"/>
                      <a:pt x="110" y="1"/>
                    </a:cubicBezTo>
                    <a:cubicBezTo>
                      <a:pt x="130" y="1"/>
                      <a:pt x="149" y="1"/>
                      <a:pt x="168" y="2"/>
                    </a:cubicBezTo>
                    <a:cubicBezTo>
                      <a:pt x="172" y="2"/>
                      <a:pt x="176" y="2"/>
                      <a:pt x="180" y="2"/>
                    </a:cubicBezTo>
                    <a:cubicBezTo>
                      <a:pt x="184" y="2"/>
                      <a:pt x="188" y="6"/>
                      <a:pt x="188" y="11"/>
                    </a:cubicBezTo>
                    <a:cubicBezTo>
                      <a:pt x="188" y="15"/>
                      <a:pt x="184" y="18"/>
                      <a:pt x="180" y="18"/>
                    </a:cubicBezTo>
                    <a:cubicBezTo>
                      <a:pt x="140" y="18"/>
                      <a:pt x="100" y="17"/>
                      <a:pt x="60" y="18"/>
                    </a:cubicBezTo>
                    <a:cubicBezTo>
                      <a:pt x="59" y="18"/>
                      <a:pt x="57" y="18"/>
                      <a:pt x="56" y="18"/>
                    </a:cubicBezTo>
                    <a:cubicBezTo>
                      <a:pt x="49" y="18"/>
                      <a:pt x="41" y="19"/>
                      <a:pt x="33" y="19"/>
                    </a:cubicBezTo>
                    <a:cubicBezTo>
                      <a:pt x="31" y="19"/>
                      <a:pt x="27" y="19"/>
                      <a:pt x="24" y="19"/>
                    </a:cubicBezTo>
                    <a:cubicBezTo>
                      <a:pt x="21" y="20"/>
                      <a:pt x="17" y="20"/>
                      <a:pt x="13" y="20"/>
                    </a:cubicBezTo>
                    <a:cubicBezTo>
                      <a:pt x="12" y="21"/>
                      <a:pt x="11" y="21"/>
                      <a:pt x="10" y="21"/>
                    </a:cubicBezTo>
                    <a:cubicBezTo>
                      <a:pt x="8" y="21"/>
                      <a:pt x="7" y="20"/>
                      <a:pt x="5" y="1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7"/>
              <p:cNvSpPr/>
              <p:nvPr/>
            </p:nvSpPr>
            <p:spPr>
              <a:xfrm>
                <a:off x="4384080" y="4518360"/>
                <a:ext cx="61560" cy="9720"/>
              </a:xfrm>
              <a:custGeom>
                <a:rect b="b" l="l" r="r" t="t"/>
                <a:pathLst>
                  <a:path extrusionOk="0" h="27" w="171">
                    <a:moveTo>
                      <a:pt x="161" y="26"/>
                    </a:moveTo>
                    <a:cubicBezTo>
                      <a:pt x="140" y="25"/>
                      <a:pt x="120" y="24"/>
                      <a:pt x="99" y="24"/>
                    </a:cubicBezTo>
                    <a:cubicBezTo>
                      <a:pt x="80" y="22"/>
                      <a:pt x="61" y="21"/>
                      <a:pt x="42" y="21"/>
                    </a:cubicBezTo>
                    <a:cubicBezTo>
                      <a:pt x="36" y="20"/>
                      <a:pt x="31" y="20"/>
                      <a:pt x="25" y="20"/>
                    </a:cubicBezTo>
                    <a:cubicBezTo>
                      <a:pt x="20" y="20"/>
                      <a:pt x="15" y="19"/>
                      <a:pt x="11" y="19"/>
                    </a:cubicBezTo>
                    <a:cubicBezTo>
                      <a:pt x="6" y="20"/>
                      <a:pt x="1" y="16"/>
                      <a:pt x="0" y="11"/>
                    </a:cubicBezTo>
                    <a:cubicBezTo>
                      <a:pt x="0" y="8"/>
                      <a:pt x="1" y="6"/>
                      <a:pt x="3" y="4"/>
                    </a:cubicBezTo>
                    <a:cubicBezTo>
                      <a:pt x="4" y="1"/>
                      <a:pt x="7" y="1"/>
                      <a:pt x="9" y="0"/>
                    </a:cubicBezTo>
                    <a:cubicBezTo>
                      <a:pt x="11" y="0"/>
                      <a:pt x="14" y="0"/>
                      <a:pt x="16" y="1"/>
                    </a:cubicBezTo>
                    <a:cubicBezTo>
                      <a:pt x="18" y="1"/>
                      <a:pt x="20" y="1"/>
                      <a:pt x="22" y="1"/>
                    </a:cubicBezTo>
                    <a:cubicBezTo>
                      <a:pt x="27" y="1"/>
                      <a:pt x="32" y="2"/>
                      <a:pt x="36" y="2"/>
                    </a:cubicBezTo>
                    <a:cubicBezTo>
                      <a:pt x="46" y="3"/>
                      <a:pt x="55" y="3"/>
                      <a:pt x="65" y="4"/>
                    </a:cubicBezTo>
                    <a:cubicBezTo>
                      <a:pt x="85" y="6"/>
                      <a:pt x="106" y="7"/>
                      <a:pt x="126" y="7"/>
                    </a:cubicBezTo>
                    <a:cubicBezTo>
                      <a:pt x="138" y="8"/>
                      <a:pt x="150" y="8"/>
                      <a:pt x="162" y="9"/>
                    </a:cubicBezTo>
                    <a:cubicBezTo>
                      <a:pt x="166" y="9"/>
                      <a:pt x="170" y="13"/>
                      <a:pt x="169" y="18"/>
                    </a:cubicBezTo>
                    <a:cubicBezTo>
                      <a:pt x="169" y="22"/>
                      <a:pt x="166" y="26"/>
                      <a:pt x="161" y="2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>
                <a:off x="4465800" y="4515840"/>
                <a:ext cx="63000" cy="11520"/>
              </a:xfrm>
              <a:custGeom>
                <a:rect b="b" l="l" r="r" t="t"/>
                <a:pathLst>
                  <a:path extrusionOk="0" h="32" w="175">
                    <a:moveTo>
                      <a:pt x="164" y="31"/>
                    </a:moveTo>
                    <a:cubicBezTo>
                      <a:pt x="125" y="29"/>
                      <a:pt x="85" y="28"/>
                      <a:pt x="45" y="24"/>
                    </a:cubicBezTo>
                    <a:cubicBezTo>
                      <a:pt x="33" y="22"/>
                      <a:pt x="20" y="22"/>
                      <a:pt x="8" y="20"/>
                    </a:cubicBezTo>
                    <a:cubicBezTo>
                      <a:pt x="3" y="18"/>
                      <a:pt x="0" y="14"/>
                      <a:pt x="1" y="8"/>
                    </a:cubicBezTo>
                    <a:cubicBezTo>
                      <a:pt x="1" y="4"/>
                      <a:pt x="6" y="0"/>
                      <a:pt x="11" y="1"/>
                    </a:cubicBezTo>
                    <a:cubicBezTo>
                      <a:pt x="24" y="4"/>
                      <a:pt x="37" y="5"/>
                      <a:pt x="50" y="6"/>
                    </a:cubicBezTo>
                    <a:cubicBezTo>
                      <a:pt x="55" y="7"/>
                      <a:pt x="61" y="7"/>
                      <a:pt x="66" y="8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99" y="11"/>
                      <a:pt x="132" y="12"/>
                      <a:pt x="165" y="14"/>
                    </a:cubicBezTo>
                    <a:cubicBezTo>
                      <a:pt x="170" y="14"/>
                      <a:pt x="174" y="18"/>
                      <a:pt x="173" y="22"/>
                    </a:cubicBezTo>
                    <a:cubicBezTo>
                      <a:pt x="173" y="27"/>
                      <a:pt x="169" y="31"/>
                      <a:pt x="165" y="31"/>
                    </a:cubicBezTo>
                    <a:cubicBezTo>
                      <a:pt x="164" y="31"/>
                      <a:pt x="164" y="31"/>
                      <a:pt x="164" y="3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>
                <a:off x="4482360" y="4501800"/>
                <a:ext cx="65880" cy="33840"/>
              </a:xfrm>
              <a:custGeom>
                <a:rect b="b" l="l" r="r" t="t"/>
                <a:pathLst>
                  <a:path extrusionOk="0" h="94" w="183">
                    <a:moveTo>
                      <a:pt x="69" y="88"/>
                    </a:moveTo>
                    <a:cubicBezTo>
                      <a:pt x="67" y="84"/>
                      <a:pt x="69" y="78"/>
                      <a:pt x="74" y="76"/>
                    </a:cubicBezTo>
                    <a:cubicBezTo>
                      <a:pt x="88" y="68"/>
                      <a:pt x="103" y="61"/>
                      <a:pt x="118" y="54"/>
                    </a:cubicBezTo>
                    <a:cubicBezTo>
                      <a:pt x="126" y="50"/>
                      <a:pt x="134" y="47"/>
                      <a:pt x="142" y="43"/>
                    </a:cubicBezTo>
                    <a:cubicBezTo>
                      <a:pt x="143" y="42"/>
                      <a:pt x="145" y="42"/>
                      <a:pt x="146" y="41"/>
                    </a:cubicBezTo>
                    <a:cubicBezTo>
                      <a:pt x="143" y="41"/>
                      <a:pt x="141" y="40"/>
                      <a:pt x="138" y="40"/>
                    </a:cubicBezTo>
                    <a:cubicBezTo>
                      <a:pt x="128" y="39"/>
                      <a:pt x="118" y="38"/>
                      <a:pt x="108" y="37"/>
                    </a:cubicBezTo>
                    <a:cubicBezTo>
                      <a:pt x="98" y="36"/>
                      <a:pt x="88" y="34"/>
                      <a:pt x="77" y="33"/>
                    </a:cubicBezTo>
                    <a:cubicBezTo>
                      <a:pt x="68" y="32"/>
                      <a:pt x="58" y="29"/>
                      <a:pt x="50" y="28"/>
                    </a:cubicBezTo>
                    <a:cubicBezTo>
                      <a:pt x="36" y="25"/>
                      <a:pt x="22" y="22"/>
                      <a:pt x="9" y="19"/>
                    </a:cubicBezTo>
                    <a:cubicBezTo>
                      <a:pt x="4" y="18"/>
                      <a:pt x="0" y="14"/>
                      <a:pt x="1" y="8"/>
                    </a:cubicBezTo>
                    <a:cubicBezTo>
                      <a:pt x="2" y="4"/>
                      <a:pt x="7" y="0"/>
                      <a:pt x="12" y="1"/>
                    </a:cubicBezTo>
                    <a:cubicBezTo>
                      <a:pt x="14" y="1"/>
                      <a:pt x="16" y="1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3"/>
                      <a:pt x="20" y="3"/>
                    </a:cubicBezTo>
                    <a:cubicBezTo>
                      <a:pt x="21" y="3"/>
                      <a:pt x="21" y="3"/>
                      <a:pt x="21" y="3"/>
                    </a:cubicBezTo>
                    <a:lnTo>
                      <a:pt x="22" y="3"/>
                    </a:lnTo>
                    <a:lnTo>
                      <a:pt x="23" y="3"/>
                    </a:lnTo>
                    <a:lnTo>
                      <a:pt x="22" y="3"/>
                    </a:lnTo>
                    <a:cubicBezTo>
                      <a:pt x="23" y="3"/>
                      <a:pt x="23" y="3"/>
                      <a:pt x="24" y="4"/>
                    </a:cubicBezTo>
                    <a:cubicBezTo>
                      <a:pt x="25" y="4"/>
                      <a:pt x="25" y="4"/>
                      <a:pt x="26" y="4"/>
                    </a:cubicBezTo>
                    <a:lnTo>
                      <a:pt x="27" y="4"/>
                    </a:lnTo>
                    <a:cubicBezTo>
                      <a:pt x="46" y="8"/>
                      <a:pt x="65" y="13"/>
                      <a:pt x="84" y="16"/>
                    </a:cubicBezTo>
                    <a:cubicBezTo>
                      <a:pt x="104" y="19"/>
                      <a:pt x="124" y="21"/>
                      <a:pt x="144" y="23"/>
                    </a:cubicBezTo>
                    <a:cubicBezTo>
                      <a:pt x="149" y="24"/>
                      <a:pt x="153" y="24"/>
                      <a:pt x="158" y="25"/>
                    </a:cubicBezTo>
                    <a:cubicBezTo>
                      <a:pt x="160" y="25"/>
                      <a:pt x="162" y="25"/>
                      <a:pt x="164" y="25"/>
                    </a:cubicBezTo>
                    <a:cubicBezTo>
                      <a:pt x="169" y="26"/>
                      <a:pt x="174" y="26"/>
                      <a:pt x="177" y="29"/>
                    </a:cubicBezTo>
                    <a:cubicBezTo>
                      <a:pt x="180" y="31"/>
                      <a:pt x="181" y="32"/>
                      <a:pt x="181" y="35"/>
                    </a:cubicBezTo>
                    <a:cubicBezTo>
                      <a:pt x="182" y="37"/>
                      <a:pt x="182" y="39"/>
                      <a:pt x="181" y="42"/>
                    </a:cubicBezTo>
                    <a:cubicBezTo>
                      <a:pt x="179" y="46"/>
                      <a:pt x="174" y="48"/>
                      <a:pt x="169" y="50"/>
                    </a:cubicBezTo>
                    <a:cubicBezTo>
                      <a:pt x="164" y="53"/>
                      <a:pt x="160" y="54"/>
                      <a:pt x="155" y="57"/>
                    </a:cubicBezTo>
                    <a:cubicBezTo>
                      <a:pt x="137" y="65"/>
                      <a:pt x="120" y="73"/>
                      <a:pt x="102" y="82"/>
                    </a:cubicBezTo>
                    <a:cubicBezTo>
                      <a:pt x="96" y="85"/>
                      <a:pt x="89" y="89"/>
                      <a:pt x="82" y="92"/>
                    </a:cubicBezTo>
                    <a:cubicBezTo>
                      <a:pt x="81" y="93"/>
                      <a:pt x="79" y="93"/>
                      <a:pt x="78" y="93"/>
                    </a:cubicBezTo>
                    <a:cubicBezTo>
                      <a:pt x="74" y="93"/>
                      <a:pt x="71" y="92"/>
                      <a:pt x="69" y="8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>
                <a:off x="4504680" y="4539600"/>
                <a:ext cx="21960" cy="50400"/>
              </a:xfrm>
              <a:custGeom>
                <a:rect b="b" l="l" r="r" t="t"/>
                <a:pathLst>
                  <a:path extrusionOk="0" h="140" w="61">
                    <a:moveTo>
                      <a:pt x="41" y="132"/>
                    </a:moveTo>
                    <a:cubicBezTo>
                      <a:pt x="39" y="122"/>
                      <a:pt x="37" y="114"/>
                      <a:pt x="35" y="105"/>
                    </a:cubicBezTo>
                    <a:cubicBezTo>
                      <a:pt x="33" y="97"/>
                      <a:pt x="31" y="90"/>
                      <a:pt x="28" y="82"/>
                    </a:cubicBezTo>
                    <a:cubicBezTo>
                      <a:pt x="25" y="74"/>
                      <a:pt x="21" y="67"/>
                      <a:pt x="18" y="59"/>
                    </a:cubicBezTo>
                    <a:cubicBezTo>
                      <a:pt x="15" y="51"/>
                      <a:pt x="12" y="43"/>
                      <a:pt x="10" y="35"/>
                    </a:cubicBezTo>
                    <a:cubicBezTo>
                      <a:pt x="7" y="28"/>
                      <a:pt x="5" y="21"/>
                      <a:pt x="2" y="14"/>
                    </a:cubicBezTo>
                    <a:cubicBezTo>
                      <a:pt x="0" y="9"/>
                      <a:pt x="3" y="3"/>
                      <a:pt x="8" y="1"/>
                    </a:cubicBezTo>
                    <a:cubicBezTo>
                      <a:pt x="13" y="0"/>
                      <a:pt x="18" y="2"/>
                      <a:pt x="20" y="8"/>
                    </a:cubicBezTo>
                    <a:lnTo>
                      <a:pt x="20" y="7"/>
                    </a:lnTo>
                    <a:lnTo>
                      <a:pt x="20" y="8"/>
                    </a:lnTo>
                    <a:cubicBezTo>
                      <a:pt x="21" y="11"/>
                      <a:pt x="22" y="14"/>
                      <a:pt x="23" y="17"/>
                    </a:cubicBezTo>
                    <a:cubicBezTo>
                      <a:pt x="24" y="22"/>
                      <a:pt x="25" y="26"/>
                      <a:pt x="27" y="30"/>
                    </a:cubicBezTo>
                    <a:cubicBezTo>
                      <a:pt x="28" y="35"/>
                      <a:pt x="30" y="39"/>
                      <a:pt x="31" y="43"/>
                    </a:cubicBezTo>
                    <a:cubicBezTo>
                      <a:pt x="35" y="52"/>
                      <a:pt x="39" y="61"/>
                      <a:pt x="42" y="70"/>
                    </a:cubicBezTo>
                    <a:cubicBezTo>
                      <a:pt x="49" y="89"/>
                      <a:pt x="54" y="109"/>
                      <a:pt x="59" y="128"/>
                    </a:cubicBezTo>
                    <a:cubicBezTo>
                      <a:pt x="60" y="132"/>
                      <a:pt x="57" y="138"/>
                      <a:pt x="52" y="139"/>
                    </a:cubicBezTo>
                    <a:cubicBezTo>
                      <a:pt x="52" y="139"/>
                      <a:pt x="51" y="139"/>
                      <a:pt x="50" y="139"/>
                    </a:cubicBezTo>
                    <a:cubicBezTo>
                      <a:pt x="46" y="139"/>
                      <a:pt x="42" y="136"/>
                      <a:pt x="41" y="1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>
                <a:off x="4499280" y="4555080"/>
                <a:ext cx="47520" cy="28080"/>
              </a:xfrm>
              <a:custGeom>
                <a:rect b="b" l="l" r="r" t="t"/>
                <a:pathLst>
                  <a:path extrusionOk="0" h="78" w="132">
                    <a:moveTo>
                      <a:pt x="2" y="72"/>
                    </a:moveTo>
                    <a:cubicBezTo>
                      <a:pt x="0" y="68"/>
                      <a:pt x="1" y="63"/>
                      <a:pt x="5" y="60"/>
                    </a:cubicBezTo>
                    <a:cubicBezTo>
                      <a:pt x="17" y="51"/>
                      <a:pt x="30" y="43"/>
                      <a:pt x="43" y="36"/>
                    </a:cubicBezTo>
                    <a:cubicBezTo>
                      <a:pt x="43" y="35"/>
                      <a:pt x="44" y="35"/>
                      <a:pt x="44" y="35"/>
                    </a:cubicBezTo>
                    <a:cubicBezTo>
                      <a:pt x="44" y="35"/>
                      <a:pt x="43" y="35"/>
                      <a:pt x="43" y="36"/>
                    </a:cubicBezTo>
                    <a:cubicBezTo>
                      <a:pt x="44" y="35"/>
                      <a:pt x="45" y="35"/>
                      <a:pt x="46" y="34"/>
                    </a:cubicBezTo>
                    <a:lnTo>
                      <a:pt x="45" y="35"/>
                    </a:lnTo>
                    <a:cubicBezTo>
                      <a:pt x="47" y="33"/>
                      <a:pt x="49" y="32"/>
                      <a:pt x="50" y="32"/>
                    </a:cubicBezTo>
                    <a:cubicBezTo>
                      <a:pt x="51" y="31"/>
                      <a:pt x="53" y="30"/>
                      <a:pt x="54" y="29"/>
                    </a:cubicBezTo>
                    <a:cubicBezTo>
                      <a:pt x="60" y="26"/>
                      <a:pt x="64" y="23"/>
                      <a:pt x="69" y="20"/>
                    </a:cubicBezTo>
                    <a:cubicBezTo>
                      <a:pt x="69" y="20"/>
                      <a:pt x="69" y="21"/>
                      <a:pt x="68" y="21"/>
                    </a:cubicBezTo>
                    <a:cubicBezTo>
                      <a:pt x="76" y="16"/>
                      <a:pt x="83" y="12"/>
                      <a:pt x="91" y="8"/>
                    </a:cubicBezTo>
                    <a:cubicBezTo>
                      <a:pt x="98" y="4"/>
                      <a:pt x="106" y="1"/>
                      <a:pt x="114" y="0"/>
                    </a:cubicBezTo>
                    <a:cubicBezTo>
                      <a:pt x="118" y="0"/>
                      <a:pt x="122" y="0"/>
                      <a:pt x="125" y="3"/>
                    </a:cubicBezTo>
                    <a:cubicBezTo>
                      <a:pt x="127" y="4"/>
                      <a:pt x="128" y="7"/>
                      <a:pt x="130" y="9"/>
                    </a:cubicBezTo>
                    <a:cubicBezTo>
                      <a:pt x="131" y="14"/>
                      <a:pt x="128" y="19"/>
                      <a:pt x="124" y="21"/>
                    </a:cubicBezTo>
                    <a:cubicBezTo>
                      <a:pt x="120" y="22"/>
                      <a:pt x="117" y="21"/>
                      <a:pt x="114" y="19"/>
                    </a:cubicBezTo>
                    <a:cubicBezTo>
                      <a:pt x="112" y="19"/>
                      <a:pt x="110" y="20"/>
                      <a:pt x="109" y="21"/>
                    </a:cubicBezTo>
                    <a:cubicBezTo>
                      <a:pt x="107" y="21"/>
                      <a:pt x="105" y="22"/>
                      <a:pt x="103" y="22"/>
                    </a:cubicBezTo>
                    <a:cubicBezTo>
                      <a:pt x="96" y="25"/>
                      <a:pt x="90" y="29"/>
                      <a:pt x="83" y="33"/>
                    </a:cubicBezTo>
                    <a:cubicBezTo>
                      <a:pt x="76" y="36"/>
                      <a:pt x="70" y="40"/>
                      <a:pt x="64" y="43"/>
                    </a:cubicBezTo>
                    <a:cubicBezTo>
                      <a:pt x="60" y="46"/>
                      <a:pt x="56" y="48"/>
                      <a:pt x="52" y="51"/>
                    </a:cubicBezTo>
                    <a:cubicBezTo>
                      <a:pt x="40" y="58"/>
                      <a:pt x="27" y="66"/>
                      <a:pt x="15" y="75"/>
                    </a:cubicBezTo>
                    <a:cubicBezTo>
                      <a:pt x="14" y="76"/>
                      <a:pt x="12" y="77"/>
                      <a:pt x="11" y="77"/>
                    </a:cubicBezTo>
                    <a:cubicBezTo>
                      <a:pt x="8" y="77"/>
                      <a:pt x="4" y="75"/>
                      <a:pt x="2" y="7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7"/>
              <p:cNvSpPr/>
              <p:nvPr/>
            </p:nvSpPr>
            <p:spPr>
              <a:xfrm>
                <a:off x="4565520" y="4536000"/>
                <a:ext cx="30240" cy="29160"/>
              </a:xfrm>
              <a:custGeom>
                <a:rect b="b" l="l" r="r" t="t"/>
                <a:pathLst>
                  <a:path extrusionOk="0" h="81" w="84">
                    <a:moveTo>
                      <a:pt x="23" y="78"/>
                    </a:moveTo>
                    <a:cubicBezTo>
                      <a:pt x="18" y="77"/>
                      <a:pt x="13" y="73"/>
                      <a:pt x="10" y="68"/>
                    </a:cubicBezTo>
                    <a:cubicBezTo>
                      <a:pt x="7" y="64"/>
                      <a:pt x="7" y="57"/>
                      <a:pt x="9" y="52"/>
                    </a:cubicBezTo>
                    <a:cubicBezTo>
                      <a:pt x="10" y="45"/>
                      <a:pt x="14" y="39"/>
                      <a:pt x="18" y="33"/>
                    </a:cubicBezTo>
                    <a:cubicBezTo>
                      <a:pt x="19" y="32"/>
                      <a:pt x="19" y="31"/>
                      <a:pt x="20" y="30"/>
                    </a:cubicBezTo>
                    <a:cubicBezTo>
                      <a:pt x="17" y="31"/>
                      <a:pt x="14" y="30"/>
                      <a:pt x="12" y="29"/>
                    </a:cubicBezTo>
                    <a:cubicBezTo>
                      <a:pt x="12" y="28"/>
                      <a:pt x="10" y="28"/>
                      <a:pt x="9" y="27"/>
                    </a:cubicBezTo>
                    <a:cubicBezTo>
                      <a:pt x="9" y="26"/>
                      <a:pt x="8" y="26"/>
                      <a:pt x="7" y="26"/>
                    </a:cubicBezTo>
                    <a:cubicBezTo>
                      <a:pt x="5" y="24"/>
                      <a:pt x="3" y="22"/>
                      <a:pt x="2" y="19"/>
                    </a:cubicBezTo>
                    <a:cubicBezTo>
                      <a:pt x="0" y="12"/>
                      <a:pt x="7" y="7"/>
                      <a:pt x="12" y="4"/>
                    </a:cubicBezTo>
                    <a:cubicBezTo>
                      <a:pt x="14" y="3"/>
                      <a:pt x="17" y="1"/>
                      <a:pt x="21" y="1"/>
                    </a:cubicBezTo>
                    <a:cubicBezTo>
                      <a:pt x="24" y="0"/>
                      <a:pt x="27" y="0"/>
                      <a:pt x="30" y="0"/>
                    </a:cubicBezTo>
                    <a:cubicBezTo>
                      <a:pt x="37" y="1"/>
                      <a:pt x="42" y="5"/>
                      <a:pt x="43" y="12"/>
                    </a:cubicBezTo>
                    <a:cubicBezTo>
                      <a:pt x="45" y="19"/>
                      <a:pt x="42" y="27"/>
                      <a:pt x="38" y="33"/>
                    </a:cubicBezTo>
                    <a:cubicBezTo>
                      <a:pt x="35" y="40"/>
                      <a:pt x="32" y="46"/>
                      <a:pt x="28" y="52"/>
                    </a:cubicBezTo>
                    <a:cubicBezTo>
                      <a:pt x="28" y="53"/>
                      <a:pt x="27" y="54"/>
                      <a:pt x="27" y="56"/>
                    </a:cubicBezTo>
                    <a:lnTo>
                      <a:pt x="27" y="57"/>
                    </a:lnTo>
                    <a:cubicBezTo>
                      <a:pt x="26" y="57"/>
                      <a:pt x="26" y="57"/>
                      <a:pt x="26" y="58"/>
                    </a:cubicBezTo>
                    <a:lnTo>
                      <a:pt x="27" y="59"/>
                    </a:lnTo>
                    <a:lnTo>
                      <a:pt x="27" y="60"/>
                    </a:lnTo>
                    <a:lnTo>
                      <a:pt x="28" y="60"/>
                    </a:lnTo>
                    <a:cubicBezTo>
                      <a:pt x="27" y="60"/>
                      <a:pt x="27" y="60"/>
                      <a:pt x="27" y="60"/>
                    </a:cubicBezTo>
                    <a:lnTo>
                      <a:pt x="28" y="60"/>
                    </a:lnTo>
                    <a:cubicBezTo>
                      <a:pt x="28" y="60"/>
                      <a:pt x="29" y="61"/>
                      <a:pt x="30" y="61"/>
                    </a:cubicBezTo>
                    <a:cubicBezTo>
                      <a:pt x="30" y="61"/>
                      <a:pt x="29" y="61"/>
                      <a:pt x="29" y="60"/>
                    </a:cubicBezTo>
                    <a:cubicBezTo>
                      <a:pt x="30" y="61"/>
                      <a:pt x="31" y="61"/>
                      <a:pt x="32" y="61"/>
                    </a:cubicBezTo>
                    <a:cubicBezTo>
                      <a:pt x="33" y="61"/>
                      <a:pt x="35" y="62"/>
                      <a:pt x="36" y="62"/>
                    </a:cubicBezTo>
                    <a:cubicBezTo>
                      <a:pt x="41" y="63"/>
                      <a:pt x="46" y="63"/>
                      <a:pt x="51" y="63"/>
                    </a:cubicBezTo>
                    <a:lnTo>
                      <a:pt x="52" y="63"/>
                    </a:lnTo>
                    <a:cubicBezTo>
                      <a:pt x="59" y="62"/>
                      <a:pt x="66" y="61"/>
                      <a:pt x="73" y="61"/>
                    </a:cubicBezTo>
                    <a:cubicBezTo>
                      <a:pt x="78" y="60"/>
                      <a:pt x="82" y="64"/>
                      <a:pt x="83" y="69"/>
                    </a:cubicBezTo>
                    <a:cubicBezTo>
                      <a:pt x="83" y="74"/>
                      <a:pt x="79" y="78"/>
                      <a:pt x="74" y="78"/>
                    </a:cubicBezTo>
                    <a:cubicBezTo>
                      <a:pt x="68" y="79"/>
                      <a:pt x="62" y="79"/>
                      <a:pt x="56" y="80"/>
                    </a:cubicBezTo>
                    <a:cubicBezTo>
                      <a:pt x="51" y="80"/>
                      <a:pt x="47" y="80"/>
                      <a:pt x="43" y="80"/>
                    </a:cubicBezTo>
                    <a:cubicBezTo>
                      <a:pt x="36" y="80"/>
                      <a:pt x="30" y="80"/>
                      <a:pt x="23" y="7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7"/>
              <p:cNvSpPr/>
              <p:nvPr/>
            </p:nvSpPr>
            <p:spPr>
              <a:xfrm>
                <a:off x="3860280" y="4816440"/>
                <a:ext cx="7920" cy="51480"/>
              </a:xfrm>
              <a:custGeom>
                <a:rect b="b" l="l" r="r" t="t"/>
                <a:pathLst>
                  <a:path extrusionOk="0" h="143" w="22">
                    <a:moveTo>
                      <a:pt x="9" y="142"/>
                    </a:moveTo>
                    <a:cubicBezTo>
                      <a:pt x="4" y="140"/>
                      <a:pt x="1" y="135"/>
                      <a:pt x="2" y="130"/>
                    </a:cubicBezTo>
                    <a:cubicBezTo>
                      <a:pt x="2" y="120"/>
                      <a:pt x="2" y="111"/>
                      <a:pt x="1" y="102"/>
                    </a:cubicBezTo>
                    <a:cubicBezTo>
                      <a:pt x="0" y="92"/>
                      <a:pt x="0" y="82"/>
                      <a:pt x="0" y="72"/>
                    </a:cubicBezTo>
                    <a:cubicBezTo>
                      <a:pt x="0" y="62"/>
                      <a:pt x="1" y="51"/>
                      <a:pt x="1" y="41"/>
                    </a:cubicBezTo>
                    <a:cubicBezTo>
                      <a:pt x="2" y="30"/>
                      <a:pt x="2" y="19"/>
                      <a:pt x="3" y="9"/>
                    </a:cubicBezTo>
                    <a:cubicBezTo>
                      <a:pt x="3" y="4"/>
                      <a:pt x="7" y="0"/>
                      <a:pt x="12" y="0"/>
                    </a:cubicBezTo>
                    <a:cubicBezTo>
                      <a:pt x="17" y="1"/>
                      <a:pt x="21" y="5"/>
                      <a:pt x="20" y="10"/>
                    </a:cubicBezTo>
                    <a:cubicBezTo>
                      <a:pt x="20" y="23"/>
                      <a:pt x="18" y="37"/>
                      <a:pt x="18" y="51"/>
                    </a:cubicBezTo>
                    <a:cubicBezTo>
                      <a:pt x="18" y="65"/>
                      <a:pt x="18" y="78"/>
                      <a:pt x="18" y="92"/>
                    </a:cubicBezTo>
                    <a:cubicBezTo>
                      <a:pt x="19" y="100"/>
                      <a:pt x="20" y="108"/>
                      <a:pt x="20" y="117"/>
                    </a:cubicBezTo>
                    <a:cubicBezTo>
                      <a:pt x="20" y="121"/>
                      <a:pt x="21" y="125"/>
                      <a:pt x="21" y="130"/>
                    </a:cubicBezTo>
                    <a:cubicBezTo>
                      <a:pt x="21" y="133"/>
                      <a:pt x="21" y="137"/>
                      <a:pt x="18" y="139"/>
                    </a:cubicBezTo>
                    <a:cubicBezTo>
                      <a:pt x="16" y="141"/>
                      <a:pt x="14" y="142"/>
                      <a:pt x="11" y="142"/>
                    </a:cubicBezTo>
                    <a:cubicBezTo>
                      <a:pt x="11" y="142"/>
                      <a:pt x="10" y="142"/>
                      <a:pt x="9" y="14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7"/>
              <p:cNvSpPr/>
              <p:nvPr/>
            </p:nvSpPr>
            <p:spPr>
              <a:xfrm>
                <a:off x="3861360" y="4733280"/>
                <a:ext cx="9000" cy="60480"/>
              </a:xfrm>
              <a:custGeom>
                <a:rect b="b" l="l" r="r" t="t"/>
                <a:pathLst>
                  <a:path extrusionOk="0" h="168" w="25">
                    <a:moveTo>
                      <a:pt x="4" y="161"/>
                    </a:moveTo>
                    <a:cubicBezTo>
                      <a:pt x="3" y="158"/>
                      <a:pt x="3" y="156"/>
                      <a:pt x="3" y="153"/>
                    </a:cubicBezTo>
                    <a:cubicBezTo>
                      <a:pt x="3" y="150"/>
                      <a:pt x="3" y="146"/>
                      <a:pt x="2" y="143"/>
                    </a:cubicBezTo>
                    <a:cubicBezTo>
                      <a:pt x="2" y="135"/>
                      <a:pt x="2" y="128"/>
                      <a:pt x="1" y="120"/>
                    </a:cubicBezTo>
                    <a:lnTo>
                      <a:pt x="1" y="121"/>
                    </a:lnTo>
                    <a:cubicBezTo>
                      <a:pt x="1" y="120"/>
                      <a:pt x="1" y="119"/>
                      <a:pt x="1" y="119"/>
                    </a:cubicBezTo>
                    <a:cubicBezTo>
                      <a:pt x="1" y="115"/>
                      <a:pt x="1" y="112"/>
                      <a:pt x="1" y="109"/>
                    </a:cubicBezTo>
                    <a:cubicBezTo>
                      <a:pt x="1" y="108"/>
                      <a:pt x="1" y="106"/>
                      <a:pt x="1" y="105"/>
                    </a:cubicBezTo>
                    <a:lnTo>
                      <a:pt x="1" y="104"/>
                    </a:lnTo>
                    <a:cubicBezTo>
                      <a:pt x="0" y="88"/>
                      <a:pt x="0" y="73"/>
                      <a:pt x="1" y="58"/>
                    </a:cubicBezTo>
                    <a:cubicBezTo>
                      <a:pt x="1" y="41"/>
                      <a:pt x="0" y="24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  <a:cubicBezTo>
                      <a:pt x="14" y="0"/>
                      <a:pt x="17" y="4"/>
                      <a:pt x="17" y="9"/>
                    </a:cubicBezTo>
                    <a:cubicBezTo>
                      <a:pt x="17" y="23"/>
                      <a:pt x="18" y="37"/>
                      <a:pt x="18" y="51"/>
                    </a:cubicBezTo>
                    <a:cubicBezTo>
                      <a:pt x="18" y="62"/>
                      <a:pt x="18" y="74"/>
                      <a:pt x="18" y="86"/>
                    </a:cubicBezTo>
                    <a:lnTo>
                      <a:pt x="18" y="87"/>
                    </a:lnTo>
                    <a:lnTo>
                      <a:pt x="18" y="88"/>
                    </a:lnTo>
                    <a:lnTo>
                      <a:pt x="18" y="89"/>
                    </a:lnTo>
                    <a:cubicBezTo>
                      <a:pt x="18" y="90"/>
                      <a:pt x="18" y="91"/>
                      <a:pt x="18" y="92"/>
                    </a:cubicBezTo>
                    <a:cubicBezTo>
                      <a:pt x="18" y="93"/>
                      <a:pt x="18" y="93"/>
                      <a:pt x="18" y="94"/>
                    </a:cubicBezTo>
                    <a:lnTo>
                      <a:pt x="18" y="93"/>
                    </a:lnTo>
                    <a:cubicBezTo>
                      <a:pt x="18" y="94"/>
                      <a:pt x="18" y="94"/>
                      <a:pt x="18" y="94"/>
                    </a:cubicBezTo>
                    <a:cubicBezTo>
                      <a:pt x="18" y="95"/>
                      <a:pt x="18" y="95"/>
                      <a:pt x="18" y="96"/>
                    </a:cubicBezTo>
                    <a:lnTo>
                      <a:pt x="18" y="95"/>
                    </a:lnTo>
                    <a:cubicBezTo>
                      <a:pt x="18" y="96"/>
                      <a:pt x="18" y="97"/>
                      <a:pt x="18" y="97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18" y="99"/>
                      <a:pt x="18" y="100"/>
                      <a:pt x="18" y="101"/>
                    </a:cubicBezTo>
                    <a:lnTo>
                      <a:pt x="18" y="102"/>
                    </a:lnTo>
                    <a:lnTo>
                      <a:pt x="18" y="101"/>
                    </a:lnTo>
                    <a:cubicBezTo>
                      <a:pt x="18" y="102"/>
                      <a:pt x="18" y="102"/>
                      <a:pt x="18" y="102"/>
                    </a:cubicBezTo>
                    <a:cubicBezTo>
                      <a:pt x="18" y="103"/>
                      <a:pt x="18" y="103"/>
                      <a:pt x="18" y="103"/>
                    </a:cubicBezTo>
                    <a:lnTo>
                      <a:pt x="18" y="104"/>
                    </a:lnTo>
                    <a:lnTo>
                      <a:pt x="18" y="105"/>
                    </a:lnTo>
                    <a:cubicBezTo>
                      <a:pt x="18" y="104"/>
                      <a:pt x="18" y="104"/>
                      <a:pt x="18" y="104"/>
                    </a:cubicBezTo>
                    <a:cubicBezTo>
                      <a:pt x="20" y="120"/>
                      <a:pt x="20" y="136"/>
                      <a:pt x="22" y="152"/>
                    </a:cubicBezTo>
                    <a:cubicBezTo>
                      <a:pt x="22" y="153"/>
                      <a:pt x="22" y="154"/>
                      <a:pt x="22" y="154"/>
                    </a:cubicBezTo>
                    <a:cubicBezTo>
                      <a:pt x="24" y="160"/>
                      <a:pt x="20" y="165"/>
                      <a:pt x="15" y="167"/>
                    </a:cubicBezTo>
                    <a:cubicBezTo>
                      <a:pt x="15" y="167"/>
                      <a:pt x="14" y="167"/>
                      <a:pt x="13" y="167"/>
                    </a:cubicBezTo>
                    <a:cubicBezTo>
                      <a:pt x="10" y="167"/>
                      <a:pt x="6" y="164"/>
                      <a:pt x="4" y="16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7"/>
              <p:cNvSpPr/>
              <p:nvPr/>
            </p:nvSpPr>
            <p:spPr>
              <a:xfrm>
                <a:off x="3859560" y="4652280"/>
                <a:ext cx="11520" cy="48240"/>
              </a:xfrm>
              <a:custGeom>
                <a:rect b="b" l="l" r="r" t="t"/>
                <a:pathLst>
                  <a:path extrusionOk="0" h="134" w="32">
                    <a:moveTo>
                      <a:pt x="7" y="133"/>
                    </a:moveTo>
                    <a:cubicBezTo>
                      <a:pt x="3" y="132"/>
                      <a:pt x="0" y="126"/>
                      <a:pt x="1" y="122"/>
                    </a:cubicBezTo>
                    <a:cubicBezTo>
                      <a:pt x="1" y="118"/>
                      <a:pt x="2" y="114"/>
                      <a:pt x="2" y="109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3" y="107"/>
                      <a:pt x="3" y="104"/>
                      <a:pt x="3" y="101"/>
                    </a:cubicBezTo>
                    <a:lnTo>
                      <a:pt x="3" y="102"/>
                    </a:lnTo>
                    <a:cubicBezTo>
                      <a:pt x="3" y="98"/>
                      <a:pt x="4" y="95"/>
                      <a:pt x="4" y="91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4" y="89"/>
                      <a:pt x="4" y="87"/>
                      <a:pt x="5" y="84"/>
                    </a:cubicBezTo>
                    <a:lnTo>
                      <a:pt x="5" y="85"/>
                    </a:lnTo>
                    <a:cubicBezTo>
                      <a:pt x="6" y="75"/>
                      <a:pt x="7" y="64"/>
                      <a:pt x="8" y="54"/>
                    </a:cubicBezTo>
                    <a:lnTo>
                      <a:pt x="8" y="55"/>
                    </a:lnTo>
                    <a:cubicBezTo>
                      <a:pt x="8" y="54"/>
                      <a:pt x="8" y="53"/>
                      <a:pt x="8" y="52"/>
                    </a:cubicBezTo>
                    <a:lnTo>
                      <a:pt x="8" y="53"/>
                    </a:lnTo>
                    <a:cubicBezTo>
                      <a:pt x="8" y="52"/>
                      <a:pt x="8" y="52"/>
                      <a:pt x="8" y="52"/>
                    </a:cubicBezTo>
                    <a:cubicBezTo>
                      <a:pt x="8" y="51"/>
                      <a:pt x="8" y="50"/>
                      <a:pt x="8" y="49"/>
                    </a:cubicBezTo>
                    <a:lnTo>
                      <a:pt x="8" y="50"/>
                    </a:lnTo>
                    <a:cubicBezTo>
                      <a:pt x="8" y="48"/>
                      <a:pt x="9" y="47"/>
                      <a:pt x="9" y="45"/>
                    </a:cubicBezTo>
                    <a:lnTo>
                      <a:pt x="9" y="46"/>
                    </a:lnTo>
                    <a:cubicBezTo>
                      <a:pt x="9" y="45"/>
                      <a:pt x="9" y="45"/>
                      <a:pt x="9" y="45"/>
                    </a:cubicBezTo>
                    <a:lnTo>
                      <a:pt x="9" y="44"/>
                    </a:lnTo>
                    <a:lnTo>
                      <a:pt x="9" y="43"/>
                    </a:lnTo>
                    <a:lnTo>
                      <a:pt x="9" y="42"/>
                    </a:lnTo>
                    <a:cubicBezTo>
                      <a:pt x="10" y="31"/>
                      <a:pt x="11" y="20"/>
                      <a:pt x="12" y="8"/>
                    </a:cubicBezTo>
                    <a:cubicBezTo>
                      <a:pt x="13" y="3"/>
                      <a:pt x="17" y="0"/>
                      <a:pt x="22" y="0"/>
                    </a:cubicBezTo>
                    <a:cubicBezTo>
                      <a:pt x="26" y="0"/>
                      <a:pt x="31" y="5"/>
                      <a:pt x="30" y="9"/>
                    </a:cubicBezTo>
                    <a:cubicBezTo>
                      <a:pt x="29" y="24"/>
                      <a:pt x="27" y="38"/>
                      <a:pt x="26" y="52"/>
                    </a:cubicBezTo>
                    <a:cubicBezTo>
                      <a:pt x="26" y="53"/>
                      <a:pt x="26" y="54"/>
                      <a:pt x="26" y="54"/>
                    </a:cubicBezTo>
                    <a:lnTo>
                      <a:pt x="26" y="55"/>
                    </a:lnTo>
                    <a:cubicBezTo>
                      <a:pt x="25" y="59"/>
                      <a:pt x="25" y="65"/>
                      <a:pt x="24" y="69"/>
                    </a:cubicBezTo>
                    <a:cubicBezTo>
                      <a:pt x="23" y="79"/>
                      <a:pt x="22" y="90"/>
                      <a:pt x="22" y="100"/>
                    </a:cubicBezTo>
                    <a:cubicBezTo>
                      <a:pt x="21" y="104"/>
                      <a:pt x="21" y="108"/>
                      <a:pt x="21" y="113"/>
                    </a:cubicBezTo>
                    <a:cubicBezTo>
                      <a:pt x="20" y="117"/>
                      <a:pt x="20" y="121"/>
                      <a:pt x="19" y="125"/>
                    </a:cubicBezTo>
                    <a:cubicBezTo>
                      <a:pt x="19" y="130"/>
                      <a:pt x="14" y="133"/>
                      <a:pt x="10" y="133"/>
                    </a:cubicBezTo>
                    <a:cubicBezTo>
                      <a:pt x="9" y="133"/>
                      <a:pt x="8" y="133"/>
                      <a:pt x="7" y="13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7"/>
              <p:cNvSpPr/>
              <p:nvPr/>
            </p:nvSpPr>
            <p:spPr>
              <a:xfrm>
                <a:off x="3859200" y="4560480"/>
                <a:ext cx="9360" cy="56160"/>
              </a:xfrm>
              <a:custGeom>
                <a:rect b="b" l="l" r="r" t="t"/>
                <a:pathLst>
                  <a:path extrusionOk="0" h="156" w="26">
                    <a:moveTo>
                      <a:pt x="2" y="147"/>
                    </a:moveTo>
                    <a:cubicBezTo>
                      <a:pt x="2" y="145"/>
                      <a:pt x="1" y="142"/>
                      <a:pt x="1" y="140"/>
                    </a:cubicBezTo>
                    <a:cubicBezTo>
                      <a:pt x="1" y="137"/>
                      <a:pt x="1" y="134"/>
                      <a:pt x="1" y="131"/>
                    </a:cubicBezTo>
                    <a:cubicBezTo>
                      <a:pt x="1" y="128"/>
                      <a:pt x="1" y="125"/>
                      <a:pt x="1" y="122"/>
                    </a:cubicBezTo>
                    <a:cubicBezTo>
                      <a:pt x="0" y="113"/>
                      <a:pt x="1" y="104"/>
                      <a:pt x="1" y="94"/>
                    </a:cubicBezTo>
                    <a:cubicBezTo>
                      <a:pt x="2" y="74"/>
                      <a:pt x="4" y="54"/>
                      <a:pt x="6" y="34"/>
                    </a:cubicBezTo>
                    <a:cubicBezTo>
                      <a:pt x="7" y="26"/>
                      <a:pt x="7" y="17"/>
                      <a:pt x="8" y="9"/>
                    </a:cubicBezTo>
                    <a:cubicBezTo>
                      <a:pt x="8" y="4"/>
                      <a:pt x="12" y="0"/>
                      <a:pt x="16" y="0"/>
                    </a:cubicBezTo>
                    <a:cubicBezTo>
                      <a:pt x="21" y="0"/>
                      <a:pt x="25" y="5"/>
                      <a:pt x="25" y="10"/>
                    </a:cubicBezTo>
                    <a:cubicBezTo>
                      <a:pt x="23" y="29"/>
                      <a:pt x="22" y="48"/>
                      <a:pt x="20" y="67"/>
                    </a:cubicBezTo>
                    <a:cubicBezTo>
                      <a:pt x="20" y="76"/>
                      <a:pt x="19" y="85"/>
                      <a:pt x="19" y="94"/>
                    </a:cubicBezTo>
                    <a:cubicBezTo>
                      <a:pt x="19" y="103"/>
                      <a:pt x="19" y="112"/>
                      <a:pt x="19" y="120"/>
                    </a:cubicBezTo>
                    <a:cubicBezTo>
                      <a:pt x="19" y="126"/>
                      <a:pt x="19" y="131"/>
                      <a:pt x="19" y="137"/>
                    </a:cubicBezTo>
                    <a:cubicBezTo>
                      <a:pt x="23" y="140"/>
                      <a:pt x="24" y="146"/>
                      <a:pt x="20" y="150"/>
                    </a:cubicBezTo>
                    <a:lnTo>
                      <a:pt x="21" y="150"/>
                    </a:lnTo>
                    <a:cubicBezTo>
                      <a:pt x="19" y="152"/>
                      <a:pt x="17" y="154"/>
                      <a:pt x="13" y="155"/>
                    </a:cubicBezTo>
                    <a:lnTo>
                      <a:pt x="12" y="155"/>
                    </a:lnTo>
                    <a:cubicBezTo>
                      <a:pt x="8" y="155"/>
                      <a:pt x="4" y="151"/>
                      <a:pt x="2" y="14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7"/>
              <p:cNvSpPr/>
              <p:nvPr/>
            </p:nvSpPr>
            <p:spPr>
              <a:xfrm>
                <a:off x="3858120" y="4470480"/>
                <a:ext cx="9720" cy="63360"/>
              </a:xfrm>
              <a:custGeom>
                <a:rect b="b" l="l" r="r" t="t"/>
                <a:pathLst>
                  <a:path extrusionOk="0" h="176" w="27">
                    <a:moveTo>
                      <a:pt x="10" y="173"/>
                    </a:moveTo>
                    <a:cubicBezTo>
                      <a:pt x="6" y="170"/>
                      <a:pt x="5" y="165"/>
                      <a:pt x="5" y="161"/>
                    </a:cubicBezTo>
                    <a:cubicBezTo>
                      <a:pt x="4" y="154"/>
                      <a:pt x="4" y="147"/>
                      <a:pt x="3" y="140"/>
                    </a:cubicBezTo>
                    <a:cubicBezTo>
                      <a:pt x="3" y="126"/>
                      <a:pt x="2" y="111"/>
                      <a:pt x="1" y="97"/>
                    </a:cubicBezTo>
                    <a:cubicBezTo>
                      <a:pt x="1" y="87"/>
                      <a:pt x="1" y="79"/>
                      <a:pt x="1" y="69"/>
                    </a:cubicBezTo>
                    <a:cubicBezTo>
                      <a:pt x="0" y="49"/>
                      <a:pt x="1" y="28"/>
                      <a:pt x="1" y="8"/>
                    </a:cubicBezTo>
                    <a:cubicBezTo>
                      <a:pt x="1" y="3"/>
                      <a:pt x="5" y="0"/>
                      <a:pt x="10" y="0"/>
                    </a:cubicBezTo>
                    <a:cubicBezTo>
                      <a:pt x="14" y="0"/>
                      <a:pt x="18" y="5"/>
                      <a:pt x="18" y="9"/>
                    </a:cubicBezTo>
                    <a:cubicBezTo>
                      <a:pt x="18" y="29"/>
                      <a:pt x="18" y="49"/>
                      <a:pt x="18" y="69"/>
                    </a:cubicBezTo>
                    <a:cubicBezTo>
                      <a:pt x="18" y="84"/>
                      <a:pt x="19" y="98"/>
                      <a:pt x="20" y="113"/>
                    </a:cubicBezTo>
                    <a:cubicBezTo>
                      <a:pt x="20" y="122"/>
                      <a:pt x="21" y="130"/>
                      <a:pt x="21" y="139"/>
                    </a:cubicBezTo>
                    <a:cubicBezTo>
                      <a:pt x="22" y="146"/>
                      <a:pt x="22" y="153"/>
                      <a:pt x="23" y="160"/>
                    </a:cubicBezTo>
                    <a:cubicBezTo>
                      <a:pt x="26" y="163"/>
                      <a:pt x="26" y="167"/>
                      <a:pt x="24" y="171"/>
                    </a:cubicBezTo>
                    <a:cubicBezTo>
                      <a:pt x="22" y="174"/>
                      <a:pt x="19" y="175"/>
                      <a:pt x="16" y="175"/>
                    </a:cubicBezTo>
                    <a:cubicBezTo>
                      <a:pt x="14" y="175"/>
                      <a:pt x="11" y="175"/>
                      <a:pt x="10" y="17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7"/>
              <p:cNvSpPr/>
              <p:nvPr/>
            </p:nvSpPr>
            <p:spPr>
              <a:xfrm>
                <a:off x="3858120" y="4362840"/>
                <a:ext cx="10080" cy="64800"/>
              </a:xfrm>
              <a:custGeom>
                <a:rect b="b" l="l" r="r" t="t"/>
                <a:pathLst>
                  <a:path extrusionOk="0" h="180" w="28">
                    <a:moveTo>
                      <a:pt x="11" y="176"/>
                    </a:moveTo>
                    <a:cubicBezTo>
                      <a:pt x="7" y="173"/>
                      <a:pt x="6" y="167"/>
                      <a:pt x="5" y="162"/>
                    </a:cubicBezTo>
                    <a:cubicBezTo>
                      <a:pt x="5" y="157"/>
                      <a:pt x="4" y="153"/>
                      <a:pt x="4" y="149"/>
                    </a:cubicBezTo>
                    <a:cubicBezTo>
                      <a:pt x="2" y="139"/>
                      <a:pt x="2" y="129"/>
                      <a:pt x="1" y="119"/>
                    </a:cubicBezTo>
                    <a:cubicBezTo>
                      <a:pt x="0" y="100"/>
                      <a:pt x="0" y="81"/>
                      <a:pt x="1" y="62"/>
                    </a:cubicBezTo>
                    <a:cubicBezTo>
                      <a:pt x="1" y="44"/>
                      <a:pt x="2" y="26"/>
                      <a:pt x="3" y="8"/>
                    </a:cubicBezTo>
                    <a:cubicBezTo>
                      <a:pt x="3" y="3"/>
                      <a:pt x="7" y="0"/>
                      <a:pt x="12" y="0"/>
                    </a:cubicBezTo>
                    <a:cubicBezTo>
                      <a:pt x="16" y="1"/>
                      <a:pt x="19" y="4"/>
                      <a:pt x="19" y="9"/>
                    </a:cubicBezTo>
                    <a:cubicBezTo>
                      <a:pt x="19" y="23"/>
                      <a:pt x="19" y="38"/>
                      <a:pt x="18" y="52"/>
                    </a:cubicBezTo>
                    <a:cubicBezTo>
                      <a:pt x="17" y="65"/>
                      <a:pt x="17" y="78"/>
                      <a:pt x="18" y="90"/>
                    </a:cubicBezTo>
                    <a:cubicBezTo>
                      <a:pt x="19" y="112"/>
                      <a:pt x="20" y="133"/>
                      <a:pt x="23" y="154"/>
                    </a:cubicBezTo>
                    <a:lnTo>
                      <a:pt x="23" y="153"/>
                    </a:lnTo>
                    <a:cubicBezTo>
                      <a:pt x="23" y="157"/>
                      <a:pt x="24" y="160"/>
                      <a:pt x="25" y="164"/>
                    </a:cubicBezTo>
                    <a:cubicBezTo>
                      <a:pt x="27" y="167"/>
                      <a:pt x="27" y="171"/>
                      <a:pt x="25" y="174"/>
                    </a:cubicBezTo>
                    <a:cubicBezTo>
                      <a:pt x="23" y="177"/>
                      <a:pt x="20" y="179"/>
                      <a:pt x="17" y="179"/>
                    </a:cubicBezTo>
                    <a:cubicBezTo>
                      <a:pt x="15" y="179"/>
                      <a:pt x="13" y="178"/>
                      <a:pt x="11" y="17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7"/>
              <p:cNvSpPr/>
              <p:nvPr/>
            </p:nvSpPr>
            <p:spPr>
              <a:xfrm>
                <a:off x="3856320" y="4259520"/>
                <a:ext cx="7920" cy="62280"/>
              </a:xfrm>
              <a:custGeom>
                <a:rect b="b" l="l" r="r" t="t"/>
                <a:pathLst>
                  <a:path extrusionOk="0" h="173" w="22">
                    <a:moveTo>
                      <a:pt x="4" y="169"/>
                    </a:moveTo>
                    <a:cubicBezTo>
                      <a:pt x="4" y="169"/>
                      <a:pt x="4" y="170"/>
                      <a:pt x="5" y="170"/>
                    </a:cubicBezTo>
                    <a:cubicBezTo>
                      <a:pt x="2" y="168"/>
                      <a:pt x="2" y="165"/>
                      <a:pt x="1" y="162"/>
                    </a:cubicBezTo>
                    <a:cubicBezTo>
                      <a:pt x="0" y="159"/>
                      <a:pt x="0" y="156"/>
                      <a:pt x="0" y="154"/>
                    </a:cubicBezTo>
                    <a:cubicBezTo>
                      <a:pt x="0" y="150"/>
                      <a:pt x="0" y="145"/>
                      <a:pt x="0" y="141"/>
                    </a:cubicBezTo>
                    <a:cubicBezTo>
                      <a:pt x="1" y="131"/>
                      <a:pt x="1" y="121"/>
                      <a:pt x="1" y="111"/>
                    </a:cubicBezTo>
                    <a:cubicBezTo>
                      <a:pt x="2" y="92"/>
                      <a:pt x="2" y="74"/>
                      <a:pt x="2" y="55"/>
                    </a:cubicBezTo>
                    <a:cubicBezTo>
                      <a:pt x="1" y="39"/>
                      <a:pt x="1" y="24"/>
                      <a:pt x="0" y="8"/>
                    </a:cubicBezTo>
                    <a:cubicBezTo>
                      <a:pt x="0" y="4"/>
                      <a:pt x="4" y="1"/>
                      <a:pt x="8" y="1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8" y="29"/>
                      <a:pt x="18" y="50"/>
                      <a:pt x="19" y="71"/>
                    </a:cubicBezTo>
                    <a:cubicBezTo>
                      <a:pt x="19" y="89"/>
                      <a:pt x="19" y="108"/>
                      <a:pt x="19" y="127"/>
                    </a:cubicBezTo>
                    <a:cubicBezTo>
                      <a:pt x="19" y="134"/>
                      <a:pt x="19" y="142"/>
                      <a:pt x="19" y="149"/>
                    </a:cubicBezTo>
                    <a:lnTo>
                      <a:pt x="19" y="148"/>
                    </a:lnTo>
                    <a:cubicBezTo>
                      <a:pt x="19" y="152"/>
                      <a:pt x="19" y="155"/>
                      <a:pt x="20" y="159"/>
                    </a:cubicBezTo>
                    <a:cubicBezTo>
                      <a:pt x="21" y="162"/>
                      <a:pt x="21" y="165"/>
                      <a:pt x="19" y="168"/>
                    </a:cubicBezTo>
                    <a:cubicBezTo>
                      <a:pt x="17" y="170"/>
                      <a:pt x="14" y="172"/>
                      <a:pt x="11" y="172"/>
                    </a:cubicBezTo>
                    <a:cubicBezTo>
                      <a:pt x="9" y="172"/>
                      <a:pt x="6" y="171"/>
                      <a:pt x="4" y="16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7"/>
              <p:cNvSpPr/>
              <p:nvPr/>
            </p:nvSpPr>
            <p:spPr>
              <a:xfrm>
                <a:off x="3855960" y="4198320"/>
                <a:ext cx="9720" cy="44640"/>
              </a:xfrm>
              <a:custGeom>
                <a:rect b="b" l="l" r="r" t="t"/>
                <a:pathLst>
                  <a:path extrusionOk="0" h="124" w="27">
                    <a:moveTo>
                      <a:pt x="4" y="121"/>
                    </a:moveTo>
                    <a:cubicBezTo>
                      <a:pt x="1" y="119"/>
                      <a:pt x="0" y="116"/>
                      <a:pt x="0" y="111"/>
                    </a:cubicBezTo>
                    <a:lnTo>
                      <a:pt x="0" y="112"/>
                    </a:lnTo>
                    <a:cubicBezTo>
                      <a:pt x="0" y="111"/>
                      <a:pt x="0" y="111"/>
                      <a:pt x="0" y="111"/>
                    </a:cubicBezTo>
                    <a:lnTo>
                      <a:pt x="0" y="112"/>
                    </a:lnTo>
                    <a:lnTo>
                      <a:pt x="0" y="113"/>
                    </a:lnTo>
                    <a:cubicBezTo>
                      <a:pt x="0" y="110"/>
                      <a:pt x="0" y="107"/>
                      <a:pt x="0" y="104"/>
                    </a:cubicBezTo>
                    <a:cubicBezTo>
                      <a:pt x="0" y="101"/>
                      <a:pt x="1" y="98"/>
                      <a:pt x="1" y="94"/>
                    </a:cubicBezTo>
                    <a:cubicBezTo>
                      <a:pt x="1" y="88"/>
                      <a:pt x="3" y="81"/>
                      <a:pt x="3" y="75"/>
                    </a:cubicBezTo>
                    <a:cubicBezTo>
                      <a:pt x="3" y="72"/>
                      <a:pt x="4" y="69"/>
                      <a:pt x="4" y="66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57"/>
                      <a:pt x="5" y="49"/>
                      <a:pt x="6" y="40"/>
                    </a:cubicBezTo>
                    <a:cubicBezTo>
                      <a:pt x="7" y="30"/>
                      <a:pt x="8" y="19"/>
                      <a:pt x="8" y="9"/>
                    </a:cubicBezTo>
                    <a:cubicBezTo>
                      <a:pt x="9" y="4"/>
                      <a:pt x="12" y="0"/>
                      <a:pt x="18" y="1"/>
                    </a:cubicBezTo>
                    <a:cubicBezTo>
                      <a:pt x="22" y="1"/>
                      <a:pt x="26" y="5"/>
                      <a:pt x="26" y="10"/>
                    </a:cubicBezTo>
                    <a:cubicBezTo>
                      <a:pt x="24" y="35"/>
                      <a:pt x="22" y="61"/>
                      <a:pt x="20" y="87"/>
                    </a:cubicBezTo>
                    <a:cubicBezTo>
                      <a:pt x="20" y="86"/>
                      <a:pt x="20" y="86"/>
                      <a:pt x="20" y="86"/>
                    </a:cubicBezTo>
                    <a:cubicBezTo>
                      <a:pt x="19" y="94"/>
                      <a:pt x="19" y="101"/>
                      <a:pt x="18" y="109"/>
                    </a:cubicBezTo>
                    <a:cubicBezTo>
                      <a:pt x="18" y="110"/>
                      <a:pt x="19" y="111"/>
                      <a:pt x="19" y="112"/>
                    </a:cubicBezTo>
                    <a:cubicBezTo>
                      <a:pt x="19" y="114"/>
                      <a:pt x="19" y="117"/>
                      <a:pt x="17" y="118"/>
                    </a:cubicBezTo>
                    <a:cubicBezTo>
                      <a:pt x="15" y="121"/>
                      <a:pt x="12" y="123"/>
                      <a:pt x="10" y="123"/>
                    </a:cubicBezTo>
                    <a:cubicBezTo>
                      <a:pt x="8" y="123"/>
                      <a:pt x="6" y="123"/>
                      <a:pt x="4" y="12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7"/>
              <p:cNvSpPr/>
              <p:nvPr/>
            </p:nvSpPr>
            <p:spPr>
              <a:xfrm>
                <a:off x="3857040" y="4115160"/>
                <a:ext cx="9360" cy="62280"/>
              </a:xfrm>
              <a:custGeom>
                <a:rect b="b" l="l" r="r" t="t"/>
                <a:pathLst>
                  <a:path extrusionOk="0" h="173" w="26">
                    <a:moveTo>
                      <a:pt x="8" y="169"/>
                    </a:moveTo>
                    <a:cubicBezTo>
                      <a:pt x="7" y="167"/>
                      <a:pt x="6" y="165"/>
                      <a:pt x="5" y="162"/>
                    </a:cubicBezTo>
                    <a:cubicBezTo>
                      <a:pt x="5" y="160"/>
                      <a:pt x="5" y="157"/>
                      <a:pt x="5" y="154"/>
                    </a:cubicBezTo>
                    <a:cubicBezTo>
                      <a:pt x="4" y="150"/>
                      <a:pt x="4" y="145"/>
                      <a:pt x="3" y="140"/>
                    </a:cubicBezTo>
                    <a:cubicBezTo>
                      <a:pt x="2" y="130"/>
                      <a:pt x="2" y="120"/>
                      <a:pt x="1" y="111"/>
                    </a:cubicBezTo>
                    <a:cubicBezTo>
                      <a:pt x="0" y="101"/>
                      <a:pt x="0" y="91"/>
                      <a:pt x="0" y="83"/>
                    </a:cubicBezTo>
                    <a:cubicBezTo>
                      <a:pt x="0" y="72"/>
                      <a:pt x="0" y="62"/>
                      <a:pt x="1" y="52"/>
                    </a:cubicBezTo>
                    <a:cubicBezTo>
                      <a:pt x="1" y="38"/>
                      <a:pt x="2" y="23"/>
                      <a:pt x="3" y="8"/>
                    </a:cubicBezTo>
                    <a:cubicBezTo>
                      <a:pt x="3" y="3"/>
                      <a:pt x="7" y="0"/>
                      <a:pt x="12" y="0"/>
                    </a:cubicBezTo>
                    <a:cubicBezTo>
                      <a:pt x="16" y="0"/>
                      <a:pt x="20" y="4"/>
                      <a:pt x="20" y="9"/>
                    </a:cubicBezTo>
                    <a:cubicBezTo>
                      <a:pt x="19" y="22"/>
                      <a:pt x="19" y="35"/>
                      <a:pt x="18" y="48"/>
                    </a:cubicBezTo>
                    <a:cubicBezTo>
                      <a:pt x="18" y="60"/>
                      <a:pt x="18" y="72"/>
                      <a:pt x="18" y="84"/>
                    </a:cubicBezTo>
                    <a:cubicBezTo>
                      <a:pt x="18" y="90"/>
                      <a:pt x="18" y="97"/>
                      <a:pt x="18" y="102"/>
                    </a:cubicBezTo>
                    <a:cubicBezTo>
                      <a:pt x="19" y="109"/>
                      <a:pt x="19" y="115"/>
                      <a:pt x="20" y="121"/>
                    </a:cubicBezTo>
                    <a:cubicBezTo>
                      <a:pt x="21" y="134"/>
                      <a:pt x="22" y="146"/>
                      <a:pt x="24" y="158"/>
                    </a:cubicBezTo>
                    <a:cubicBezTo>
                      <a:pt x="24" y="159"/>
                      <a:pt x="24" y="159"/>
                      <a:pt x="24" y="160"/>
                    </a:cubicBezTo>
                    <a:cubicBezTo>
                      <a:pt x="25" y="162"/>
                      <a:pt x="25" y="165"/>
                      <a:pt x="23" y="168"/>
                    </a:cubicBezTo>
                    <a:cubicBezTo>
                      <a:pt x="22" y="171"/>
                      <a:pt x="19" y="172"/>
                      <a:pt x="15" y="172"/>
                    </a:cubicBezTo>
                    <a:cubicBezTo>
                      <a:pt x="13" y="172"/>
                      <a:pt x="10" y="171"/>
                      <a:pt x="8" y="16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7"/>
              <p:cNvSpPr/>
              <p:nvPr/>
            </p:nvSpPr>
            <p:spPr>
              <a:xfrm>
                <a:off x="3846960" y="4072680"/>
                <a:ext cx="21600" cy="47160"/>
              </a:xfrm>
              <a:custGeom>
                <a:rect b="b" l="l" r="r" t="t"/>
                <a:pathLst>
                  <a:path extrusionOk="0" h="131" w="60">
                    <a:moveTo>
                      <a:pt x="9" y="130"/>
                    </a:moveTo>
                    <a:cubicBezTo>
                      <a:pt x="3" y="129"/>
                      <a:pt x="0" y="123"/>
                      <a:pt x="1" y="117"/>
                    </a:cubicBezTo>
                    <a:cubicBezTo>
                      <a:pt x="4" y="109"/>
                      <a:pt x="8" y="99"/>
                      <a:pt x="11" y="91"/>
                    </a:cubicBezTo>
                    <a:cubicBezTo>
                      <a:pt x="14" y="81"/>
                      <a:pt x="18" y="72"/>
                      <a:pt x="21" y="63"/>
                    </a:cubicBezTo>
                    <a:cubicBezTo>
                      <a:pt x="24" y="53"/>
                      <a:pt x="28" y="44"/>
                      <a:pt x="31" y="35"/>
                    </a:cubicBezTo>
                    <a:cubicBezTo>
                      <a:pt x="34" y="26"/>
                      <a:pt x="36" y="17"/>
                      <a:pt x="39" y="8"/>
                    </a:cubicBezTo>
                    <a:cubicBezTo>
                      <a:pt x="41" y="3"/>
                      <a:pt x="45" y="0"/>
                      <a:pt x="50" y="1"/>
                    </a:cubicBezTo>
                    <a:cubicBezTo>
                      <a:pt x="54" y="2"/>
                      <a:pt x="59" y="7"/>
                      <a:pt x="57" y="12"/>
                    </a:cubicBezTo>
                    <a:cubicBezTo>
                      <a:pt x="56" y="19"/>
                      <a:pt x="54" y="27"/>
                      <a:pt x="54" y="35"/>
                    </a:cubicBezTo>
                    <a:cubicBezTo>
                      <a:pt x="53" y="42"/>
                      <a:pt x="53" y="48"/>
                      <a:pt x="52" y="54"/>
                    </a:cubicBezTo>
                    <a:cubicBezTo>
                      <a:pt x="52" y="61"/>
                      <a:pt x="52" y="68"/>
                      <a:pt x="52" y="75"/>
                    </a:cubicBezTo>
                    <a:cubicBezTo>
                      <a:pt x="53" y="83"/>
                      <a:pt x="53" y="91"/>
                      <a:pt x="54" y="99"/>
                    </a:cubicBezTo>
                    <a:cubicBezTo>
                      <a:pt x="54" y="99"/>
                      <a:pt x="54" y="100"/>
                      <a:pt x="55" y="101"/>
                    </a:cubicBezTo>
                    <a:cubicBezTo>
                      <a:pt x="55" y="103"/>
                      <a:pt x="55" y="106"/>
                      <a:pt x="53" y="108"/>
                    </a:cubicBezTo>
                    <a:cubicBezTo>
                      <a:pt x="52" y="110"/>
                      <a:pt x="50" y="111"/>
                      <a:pt x="47" y="112"/>
                    </a:cubicBezTo>
                    <a:cubicBezTo>
                      <a:pt x="42" y="113"/>
                      <a:pt x="37" y="109"/>
                      <a:pt x="36" y="104"/>
                    </a:cubicBezTo>
                    <a:cubicBezTo>
                      <a:pt x="35" y="96"/>
                      <a:pt x="35" y="87"/>
                      <a:pt x="34" y="79"/>
                    </a:cubicBezTo>
                    <a:cubicBezTo>
                      <a:pt x="32" y="84"/>
                      <a:pt x="31" y="89"/>
                      <a:pt x="29" y="95"/>
                    </a:cubicBezTo>
                    <a:cubicBezTo>
                      <a:pt x="26" y="103"/>
                      <a:pt x="22" y="112"/>
                      <a:pt x="20" y="121"/>
                    </a:cubicBezTo>
                    <a:lnTo>
                      <a:pt x="20" y="122"/>
                    </a:lnTo>
                    <a:cubicBezTo>
                      <a:pt x="19" y="127"/>
                      <a:pt x="15" y="130"/>
                      <a:pt x="10" y="130"/>
                    </a:cubicBezTo>
                    <a:lnTo>
                      <a:pt x="9" y="13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7"/>
              <p:cNvSpPr/>
              <p:nvPr/>
            </p:nvSpPr>
            <p:spPr>
              <a:xfrm>
                <a:off x="3885840" y="4080600"/>
                <a:ext cx="28080" cy="96480"/>
              </a:xfrm>
              <a:custGeom>
                <a:rect b="b" l="l" r="r" t="t"/>
                <a:pathLst>
                  <a:path extrusionOk="0" h="268" w="78">
                    <a:moveTo>
                      <a:pt x="52" y="99"/>
                    </a:moveTo>
                    <a:cubicBezTo>
                      <a:pt x="51" y="103"/>
                      <a:pt x="49" y="106"/>
                      <a:pt x="47" y="110"/>
                    </a:cubicBezTo>
                    <a:cubicBezTo>
                      <a:pt x="47" y="112"/>
                      <a:pt x="45" y="113"/>
                      <a:pt x="45" y="115"/>
                    </a:cubicBezTo>
                    <a:cubicBezTo>
                      <a:pt x="47" y="113"/>
                      <a:pt x="49" y="113"/>
                      <a:pt x="52" y="113"/>
                    </a:cubicBezTo>
                    <a:cubicBezTo>
                      <a:pt x="52" y="108"/>
                      <a:pt x="52" y="103"/>
                      <a:pt x="53" y="98"/>
                    </a:cubicBezTo>
                    <a:cubicBezTo>
                      <a:pt x="52" y="98"/>
                      <a:pt x="52" y="99"/>
                      <a:pt x="52" y="99"/>
                    </a:cubicBezTo>
                    <a:moveTo>
                      <a:pt x="34" y="249"/>
                    </a:moveTo>
                    <a:cubicBezTo>
                      <a:pt x="34" y="248"/>
                      <a:pt x="34" y="248"/>
                      <a:pt x="34" y="248"/>
                    </a:cubicBezTo>
                    <a:lnTo>
                      <a:pt x="35" y="248"/>
                    </a:lnTo>
                    <a:lnTo>
                      <a:pt x="35" y="247"/>
                    </a:lnTo>
                    <a:cubicBezTo>
                      <a:pt x="35" y="246"/>
                      <a:pt x="35" y="246"/>
                      <a:pt x="36" y="246"/>
                    </a:cubicBezTo>
                    <a:cubicBezTo>
                      <a:pt x="37" y="242"/>
                      <a:pt x="38" y="239"/>
                      <a:pt x="39" y="235"/>
                    </a:cubicBezTo>
                    <a:lnTo>
                      <a:pt x="39" y="234"/>
                    </a:lnTo>
                    <a:cubicBezTo>
                      <a:pt x="39" y="235"/>
                      <a:pt x="39" y="235"/>
                      <a:pt x="39" y="235"/>
                    </a:cubicBezTo>
                    <a:cubicBezTo>
                      <a:pt x="39" y="234"/>
                      <a:pt x="39" y="234"/>
                      <a:pt x="39" y="233"/>
                    </a:cubicBezTo>
                    <a:cubicBezTo>
                      <a:pt x="41" y="225"/>
                      <a:pt x="42" y="216"/>
                      <a:pt x="44" y="207"/>
                    </a:cubicBezTo>
                    <a:cubicBezTo>
                      <a:pt x="45" y="199"/>
                      <a:pt x="47" y="190"/>
                      <a:pt x="47" y="182"/>
                    </a:cubicBezTo>
                    <a:cubicBezTo>
                      <a:pt x="48" y="173"/>
                      <a:pt x="49" y="163"/>
                      <a:pt x="50" y="154"/>
                    </a:cubicBezTo>
                    <a:cubicBezTo>
                      <a:pt x="50" y="148"/>
                      <a:pt x="51" y="142"/>
                      <a:pt x="51" y="136"/>
                    </a:cubicBezTo>
                    <a:cubicBezTo>
                      <a:pt x="45" y="144"/>
                      <a:pt x="40" y="153"/>
                      <a:pt x="35" y="162"/>
                    </a:cubicBezTo>
                    <a:cubicBezTo>
                      <a:pt x="35" y="161"/>
                      <a:pt x="35" y="161"/>
                      <a:pt x="35" y="161"/>
                    </a:cubicBezTo>
                    <a:cubicBezTo>
                      <a:pt x="31" y="168"/>
                      <a:pt x="28" y="175"/>
                      <a:pt x="26" y="182"/>
                    </a:cubicBezTo>
                    <a:cubicBezTo>
                      <a:pt x="24" y="187"/>
                      <a:pt x="22" y="192"/>
                      <a:pt x="21" y="197"/>
                    </a:cubicBezTo>
                    <a:lnTo>
                      <a:pt x="21" y="198"/>
                    </a:lnTo>
                    <a:cubicBezTo>
                      <a:pt x="21" y="197"/>
                      <a:pt x="21" y="197"/>
                      <a:pt x="21" y="197"/>
                    </a:cubicBezTo>
                    <a:cubicBezTo>
                      <a:pt x="20" y="201"/>
                      <a:pt x="19" y="205"/>
                      <a:pt x="19" y="208"/>
                    </a:cubicBezTo>
                    <a:cubicBezTo>
                      <a:pt x="19" y="212"/>
                      <a:pt x="19" y="215"/>
                      <a:pt x="19" y="219"/>
                    </a:cubicBezTo>
                    <a:cubicBezTo>
                      <a:pt x="19" y="222"/>
                      <a:pt x="19" y="224"/>
                      <a:pt x="19" y="227"/>
                    </a:cubicBezTo>
                    <a:cubicBezTo>
                      <a:pt x="20" y="229"/>
                      <a:pt x="20" y="231"/>
                      <a:pt x="20" y="233"/>
                    </a:cubicBezTo>
                    <a:cubicBezTo>
                      <a:pt x="21" y="235"/>
                      <a:pt x="21" y="236"/>
                      <a:pt x="22" y="237"/>
                    </a:cubicBezTo>
                    <a:cubicBezTo>
                      <a:pt x="23" y="239"/>
                      <a:pt x="23" y="239"/>
                      <a:pt x="24" y="240"/>
                    </a:cubicBezTo>
                    <a:cubicBezTo>
                      <a:pt x="25" y="242"/>
                      <a:pt x="27" y="243"/>
                      <a:pt x="28" y="245"/>
                    </a:cubicBezTo>
                    <a:cubicBezTo>
                      <a:pt x="28" y="246"/>
                      <a:pt x="29" y="246"/>
                      <a:pt x="30" y="246"/>
                    </a:cubicBezTo>
                    <a:cubicBezTo>
                      <a:pt x="30" y="247"/>
                      <a:pt x="31" y="247"/>
                      <a:pt x="32" y="248"/>
                    </a:cubicBezTo>
                    <a:lnTo>
                      <a:pt x="33" y="248"/>
                    </a:lnTo>
                    <a:lnTo>
                      <a:pt x="33" y="249"/>
                    </a:lnTo>
                    <a:lnTo>
                      <a:pt x="34" y="249"/>
                    </a:lnTo>
                    <a:moveTo>
                      <a:pt x="28" y="266"/>
                    </a:moveTo>
                    <a:cubicBezTo>
                      <a:pt x="21" y="264"/>
                      <a:pt x="17" y="260"/>
                      <a:pt x="13" y="256"/>
                    </a:cubicBezTo>
                    <a:cubicBezTo>
                      <a:pt x="11" y="253"/>
                      <a:pt x="9" y="251"/>
                      <a:pt x="8" y="249"/>
                    </a:cubicBezTo>
                    <a:cubicBezTo>
                      <a:pt x="6" y="247"/>
                      <a:pt x="5" y="244"/>
                      <a:pt x="5" y="242"/>
                    </a:cubicBezTo>
                    <a:cubicBezTo>
                      <a:pt x="2" y="235"/>
                      <a:pt x="1" y="228"/>
                      <a:pt x="1" y="222"/>
                    </a:cubicBezTo>
                    <a:cubicBezTo>
                      <a:pt x="0" y="197"/>
                      <a:pt x="9" y="172"/>
                      <a:pt x="21" y="151"/>
                    </a:cubicBezTo>
                    <a:cubicBezTo>
                      <a:pt x="26" y="141"/>
                      <a:pt x="32" y="133"/>
                      <a:pt x="38" y="124"/>
                    </a:cubicBezTo>
                    <a:cubicBezTo>
                      <a:pt x="37" y="124"/>
                      <a:pt x="37" y="125"/>
                      <a:pt x="36" y="126"/>
                    </a:cubicBezTo>
                    <a:cubicBezTo>
                      <a:pt x="33" y="129"/>
                      <a:pt x="27" y="131"/>
                      <a:pt x="22" y="130"/>
                    </a:cubicBezTo>
                    <a:cubicBezTo>
                      <a:pt x="20" y="129"/>
                      <a:pt x="18" y="128"/>
                      <a:pt x="16" y="126"/>
                    </a:cubicBezTo>
                    <a:cubicBezTo>
                      <a:pt x="14" y="124"/>
                      <a:pt x="13" y="122"/>
                      <a:pt x="13" y="119"/>
                    </a:cubicBezTo>
                    <a:cubicBezTo>
                      <a:pt x="12" y="114"/>
                      <a:pt x="11" y="109"/>
                      <a:pt x="10" y="103"/>
                    </a:cubicBezTo>
                    <a:cubicBezTo>
                      <a:pt x="9" y="95"/>
                      <a:pt x="9" y="85"/>
                      <a:pt x="9" y="77"/>
                    </a:cubicBezTo>
                    <a:cubicBezTo>
                      <a:pt x="9" y="66"/>
                      <a:pt x="9" y="55"/>
                      <a:pt x="9" y="45"/>
                    </a:cubicBezTo>
                    <a:cubicBezTo>
                      <a:pt x="9" y="40"/>
                      <a:pt x="9" y="35"/>
                      <a:pt x="9" y="31"/>
                    </a:cubicBezTo>
                    <a:cubicBezTo>
                      <a:pt x="10" y="22"/>
                      <a:pt x="10" y="14"/>
                      <a:pt x="13" y="6"/>
                    </a:cubicBezTo>
                    <a:cubicBezTo>
                      <a:pt x="15" y="1"/>
                      <a:pt x="21" y="0"/>
                      <a:pt x="26" y="1"/>
                    </a:cubicBezTo>
                    <a:cubicBezTo>
                      <a:pt x="30" y="4"/>
                      <a:pt x="33" y="10"/>
                      <a:pt x="30" y="14"/>
                    </a:cubicBezTo>
                    <a:cubicBezTo>
                      <a:pt x="30" y="15"/>
                      <a:pt x="30" y="15"/>
                      <a:pt x="30" y="16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8" y="20"/>
                      <a:pt x="28" y="21"/>
                      <a:pt x="28" y="24"/>
                    </a:cubicBezTo>
                    <a:cubicBezTo>
                      <a:pt x="28" y="23"/>
                      <a:pt x="28" y="23"/>
                      <a:pt x="28" y="22"/>
                    </a:cubicBezTo>
                    <a:cubicBezTo>
                      <a:pt x="27" y="29"/>
                      <a:pt x="27" y="36"/>
                      <a:pt x="27" y="43"/>
                    </a:cubicBezTo>
                    <a:cubicBezTo>
                      <a:pt x="27" y="51"/>
                      <a:pt x="27" y="59"/>
                      <a:pt x="27" y="66"/>
                    </a:cubicBezTo>
                    <a:cubicBezTo>
                      <a:pt x="27" y="79"/>
                      <a:pt x="27" y="92"/>
                      <a:pt x="29" y="105"/>
                    </a:cubicBezTo>
                    <a:cubicBezTo>
                      <a:pt x="29" y="105"/>
                      <a:pt x="29" y="104"/>
                      <a:pt x="29" y="103"/>
                    </a:cubicBezTo>
                    <a:cubicBezTo>
                      <a:pt x="29" y="104"/>
                      <a:pt x="29" y="105"/>
                      <a:pt x="30" y="105"/>
                    </a:cubicBezTo>
                    <a:cubicBezTo>
                      <a:pt x="30" y="103"/>
                      <a:pt x="30" y="103"/>
                      <a:pt x="31" y="102"/>
                    </a:cubicBezTo>
                    <a:cubicBezTo>
                      <a:pt x="35" y="93"/>
                      <a:pt x="40" y="84"/>
                      <a:pt x="43" y="75"/>
                    </a:cubicBezTo>
                    <a:cubicBezTo>
                      <a:pt x="48" y="62"/>
                      <a:pt x="52" y="49"/>
                      <a:pt x="55" y="35"/>
                    </a:cubicBezTo>
                    <a:lnTo>
                      <a:pt x="55" y="36"/>
                    </a:lnTo>
                    <a:cubicBezTo>
                      <a:pt x="55" y="35"/>
                      <a:pt x="55" y="35"/>
                      <a:pt x="55" y="35"/>
                    </a:cubicBezTo>
                    <a:cubicBezTo>
                      <a:pt x="56" y="33"/>
                      <a:pt x="56" y="32"/>
                      <a:pt x="56" y="30"/>
                    </a:cubicBezTo>
                    <a:cubicBezTo>
                      <a:pt x="57" y="28"/>
                      <a:pt x="57" y="26"/>
                      <a:pt x="58" y="24"/>
                    </a:cubicBezTo>
                    <a:cubicBezTo>
                      <a:pt x="59" y="20"/>
                      <a:pt x="63" y="17"/>
                      <a:pt x="68" y="18"/>
                    </a:cubicBezTo>
                    <a:cubicBezTo>
                      <a:pt x="73" y="19"/>
                      <a:pt x="77" y="24"/>
                      <a:pt x="76" y="29"/>
                    </a:cubicBezTo>
                    <a:cubicBezTo>
                      <a:pt x="76" y="29"/>
                      <a:pt x="76" y="30"/>
                      <a:pt x="76" y="31"/>
                    </a:cubicBezTo>
                    <a:cubicBezTo>
                      <a:pt x="75" y="34"/>
                      <a:pt x="75" y="35"/>
                      <a:pt x="75" y="38"/>
                    </a:cubicBezTo>
                    <a:lnTo>
                      <a:pt x="75" y="37"/>
                    </a:lnTo>
                    <a:lnTo>
                      <a:pt x="75" y="38"/>
                    </a:lnTo>
                    <a:lnTo>
                      <a:pt x="75" y="37"/>
                    </a:lnTo>
                    <a:lnTo>
                      <a:pt x="75" y="36"/>
                    </a:lnTo>
                    <a:cubicBezTo>
                      <a:pt x="75" y="37"/>
                      <a:pt x="75" y="38"/>
                      <a:pt x="75" y="38"/>
                    </a:cubicBezTo>
                    <a:lnTo>
                      <a:pt x="75" y="39"/>
                    </a:lnTo>
                    <a:cubicBezTo>
                      <a:pt x="75" y="39"/>
                      <a:pt x="74" y="40"/>
                      <a:pt x="74" y="41"/>
                    </a:cubicBezTo>
                    <a:lnTo>
                      <a:pt x="74" y="40"/>
                    </a:lnTo>
                    <a:cubicBezTo>
                      <a:pt x="74" y="43"/>
                      <a:pt x="74" y="45"/>
                      <a:pt x="73" y="48"/>
                    </a:cubicBezTo>
                    <a:cubicBezTo>
                      <a:pt x="73" y="48"/>
                      <a:pt x="73" y="47"/>
                      <a:pt x="73" y="46"/>
                    </a:cubicBezTo>
                    <a:cubicBezTo>
                      <a:pt x="72" y="66"/>
                      <a:pt x="70" y="86"/>
                      <a:pt x="70" y="105"/>
                    </a:cubicBezTo>
                    <a:cubicBezTo>
                      <a:pt x="69" y="126"/>
                      <a:pt x="68" y="146"/>
                      <a:pt x="66" y="166"/>
                    </a:cubicBezTo>
                    <a:cubicBezTo>
                      <a:pt x="65" y="185"/>
                      <a:pt x="62" y="205"/>
                      <a:pt x="59" y="224"/>
                    </a:cubicBezTo>
                    <a:cubicBezTo>
                      <a:pt x="58" y="229"/>
                      <a:pt x="58" y="234"/>
                      <a:pt x="56" y="239"/>
                    </a:cubicBezTo>
                    <a:cubicBezTo>
                      <a:pt x="55" y="249"/>
                      <a:pt x="52" y="260"/>
                      <a:pt x="43" y="265"/>
                    </a:cubicBezTo>
                    <a:cubicBezTo>
                      <a:pt x="40" y="266"/>
                      <a:pt x="37" y="267"/>
                      <a:pt x="34" y="267"/>
                    </a:cubicBezTo>
                    <a:cubicBezTo>
                      <a:pt x="31" y="267"/>
                      <a:pt x="30" y="267"/>
                      <a:pt x="28" y="26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7"/>
              <p:cNvSpPr/>
              <p:nvPr/>
            </p:nvSpPr>
            <p:spPr>
              <a:xfrm>
                <a:off x="3934800" y="4078080"/>
                <a:ext cx="24840" cy="31680"/>
              </a:xfrm>
              <a:custGeom>
                <a:rect b="b" l="l" r="r" t="t"/>
                <a:pathLst>
                  <a:path extrusionOk="0" h="88" w="69">
                    <a:moveTo>
                      <a:pt x="8" y="80"/>
                    </a:moveTo>
                    <a:cubicBezTo>
                      <a:pt x="4" y="74"/>
                      <a:pt x="7" y="66"/>
                      <a:pt x="10" y="60"/>
                    </a:cubicBezTo>
                    <a:lnTo>
                      <a:pt x="10" y="59"/>
                    </a:lnTo>
                    <a:cubicBezTo>
                      <a:pt x="12" y="54"/>
                      <a:pt x="14" y="49"/>
                      <a:pt x="15" y="43"/>
                    </a:cubicBezTo>
                    <a:cubicBezTo>
                      <a:pt x="11" y="42"/>
                      <a:pt x="6" y="40"/>
                      <a:pt x="4" y="35"/>
                    </a:cubicBezTo>
                    <a:cubicBezTo>
                      <a:pt x="0" y="28"/>
                      <a:pt x="3" y="20"/>
                      <a:pt x="7" y="13"/>
                    </a:cubicBezTo>
                    <a:cubicBezTo>
                      <a:pt x="8" y="10"/>
                      <a:pt x="11" y="7"/>
                      <a:pt x="14" y="5"/>
                    </a:cubicBezTo>
                    <a:cubicBezTo>
                      <a:pt x="17" y="3"/>
                      <a:pt x="20" y="1"/>
                      <a:pt x="24" y="0"/>
                    </a:cubicBezTo>
                    <a:cubicBezTo>
                      <a:pt x="28" y="0"/>
                      <a:pt x="32" y="2"/>
                      <a:pt x="35" y="4"/>
                    </a:cubicBezTo>
                    <a:cubicBezTo>
                      <a:pt x="38" y="8"/>
                      <a:pt x="39" y="12"/>
                      <a:pt x="39" y="16"/>
                    </a:cubicBezTo>
                    <a:cubicBezTo>
                      <a:pt x="40" y="24"/>
                      <a:pt x="38" y="31"/>
                      <a:pt x="36" y="39"/>
                    </a:cubicBezTo>
                    <a:cubicBezTo>
                      <a:pt x="35" y="43"/>
                      <a:pt x="33" y="46"/>
                      <a:pt x="32" y="50"/>
                    </a:cubicBezTo>
                    <a:cubicBezTo>
                      <a:pt x="31" y="54"/>
                      <a:pt x="30" y="57"/>
                      <a:pt x="29" y="61"/>
                    </a:cubicBezTo>
                    <a:cubicBezTo>
                      <a:pt x="28" y="63"/>
                      <a:pt x="28" y="64"/>
                      <a:pt x="27" y="66"/>
                    </a:cubicBezTo>
                    <a:cubicBezTo>
                      <a:pt x="28" y="66"/>
                      <a:pt x="30" y="65"/>
                      <a:pt x="31" y="64"/>
                    </a:cubicBezTo>
                    <a:cubicBezTo>
                      <a:pt x="34" y="63"/>
                      <a:pt x="37" y="62"/>
                      <a:pt x="40" y="60"/>
                    </a:cubicBezTo>
                    <a:cubicBezTo>
                      <a:pt x="43" y="59"/>
                      <a:pt x="46" y="57"/>
                      <a:pt x="49" y="55"/>
                    </a:cubicBezTo>
                    <a:cubicBezTo>
                      <a:pt x="50" y="55"/>
                      <a:pt x="52" y="53"/>
                      <a:pt x="53" y="52"/>
                    </a:cubicBezTo>
                    <a:cubicBezTo>
                      <a:pt x="58" y="50"/>
                      <a:pt x="63" y="50"/>
                      <a:pt x="66" y="55"/>
                    </a:cubicBezTo>
                    <a:cubicBezTo>
                      <a:pt x="68" y="59"/>
                      <a:pt x="68" y="64"/>
                      <a:pt x="64" y="67"/>
                    </a:cubicBezTo>
                    <a:cubicBezTo>
                      <a:pt x="54" y="73"/>
                      <a:pt x="45" y="79"/>
                      <a:pt x="34" y="83"/>
                    </a:cubicBezTo>
                    <a:cubicBezTo>
                      <a:pt x="30" y="85"/>
                      <a:pt x="25" y="87"/>
                      <a:pt x="21" y="87"/>
                    </a:cubicBezTo>
                    <a:cubicBezTo>
                      <a:pt x="15" y="87"/>
                      <a:pt x="11" y="85"/>
                      <a:pt x="8" y="8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7"/>
              <p:cNvSpPr/>
              <p:nvPr/>
            </p:nvSpPr>
            <p:spPr>
              <a:xfrm>
                <a:off x="3223080" y="4553640"/>
                <a:ext cx="16920" cy="24840"/>
              </a:xfrm>
              <a:custGeom>
                <a:rect b="b" l="l" r="r" t="t"/>
                <a:pathLst>
                  <a:path extrusionOk="0" h="69" w="47">
                    <a:moveTo>
                      <a:pt x="29" y="65"/>
                    </a:moveTo>
                    <a:cubicBezTo>
                      <a:pt x="20" y="56"/>
                      <a:pt x="11" y="45"/>
                      <a:pt x="4" y="34"/>
                    </a:cubicBezTo>
                    <a:cubicBezTo>
                      <a:pt x="3" y="31"/>
                      <a:pt x="2" y="29"/>
                      <a:pt x="1" y="26"/>
                    </a:cubicBezTo>
                    <a:cubicBezTo>
                      <a:pt x="0" y="23"/>
                      <a:pt x="0" y="21"/>
                      <a:pt x="0" y="18"/>
                    </a:cubicBezTo>
                    <a:cubicBezTo>
                      <a:pt x="0" y="12"/>
                      <a:pt x="2" y="7"/>
                      <a:pt x="6" y="4"/>
                    </a:cubicBezTo>
                    <a:cubicBezTo>
                      <a:pt x="11" y="0"/>
                      <a:pt x="18" y="3"/>
                      <a:pt x="23" y="6"/>
                    </a:cubicBezTo>
                    <a:cubicBezTo>
                      <a:pt x="27" y="8"/>
                      <a:pt x="28" y="15"/>
                      <a:pt x="26" y="19"/>
                    </a:cubicBezTo>
                    <a:cubicBezTo>
                      <a:pt x="24" y="21"/>
                      <a:pt x="22" y="23"/>
                      <a:pt x="20" y="23"/>
                    </a:cubicBezTo>
                    <a:cubicBezTo>
                      <a:pt x="20" y="25"/>
                      <a:pt x="21" y="25"/>
                      <a:pt x="21" y="26"/>
                    </a:cubicBezTo>
                    <a:cubicBezTo>
                      <a:pt x="24" y="31"/>
                      <a:pt x="28" y="36"/>
                      <a:pt x="31" y="40"/>
                    </a:cubicBezTo>
                    <a:cubicBezTo>
                      <a:pt x="31" y="40"/>
                      <a:pt x="31" y="39"/>
                      <a:pt x="30" y="39"/>
                    </a:cubicBezTo>
                    <a:cubicBezTo>
                      <a:pt x="34" y="44"/>
                      <a:pt x="38" y="49"/>
                      <a:pt x="43" y="53"/>
                    </a:cubicBezTo>
                    <a:cubicBezTo>
                      <a:pt x="46" y="56"/>
                      <a:pt x="46" y="62"/>
                      <a:pt x="42" y="65"/>
                    </a:cubicBezTo>
                    <a:cubicBezTo>
                      <a:pt x="41" y="67"/>
                      <a:pt x="38" y="68"/>
                      <a:pt x="36" y="68"/>
                    </a:cubicBezTo>
                    <a:cubicBezTo>
                      <a:pt x="34" y="68"/>
                      <a:pt x="32" y="67"/>
                      <a:pt x="29" y="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7"/>
              <p:cNvSpPr/>
              <p:nvPr/>
            </p:nvSpPr>
            <p:spPr>
              <a:xfrm>
                <a:off x="3265920" y="4587840"/>
                <a:ext cx="29880" cy="21240"/>
              </a:xfrm>
              <a:custGeom>
                <a:rect b="b" l="l" r="r" t="t"/>
                <a:pathLst>
                  <a:path extrusionOk="0" h="59" w="83">
                    <a:moveTo>
                      <a:pt x="67" y="57"/>
                    </a:moveTo>
                    <a:cubicBezTo>
                      <a:pt x="55" y="50"/>
                      <a:pt x="43" y="44"/>
                      <a:pt x="32" y="37"/>
                    </a:cubicBezTo>
                    <a:cubicBezTo>
                      <a:pt x="26" y="33"/>
                      <a:pt x="22" y="30"/>
                      <a:pt x="17" y="26"/>
                    </a:cubicBezTo>
                    <a:cubicBezTo>
                      <a:pt x="12" y="23"/>
                      <a:pt x="7" y="19"/>
                      <a:pt x="3" y="16"/>
                    </a:cubicBezTo>
                    <a:cubicBezTo>
                      <a:pt x="0" y="12"/>
                      <a:pt x="0" y="5"/>
                      <a:pt x="4" y="2"/>
                    </a:cubicBezTo>
                    <a:cubicBezTo>
                      <a:pt x="5" y="1"/>
                      <a:pt x="8" y="0"/>
                      <a:pt x="11" y="0"/>
                    </a:cubicBezTo>
                    <a:cubicBezTo>
                      <a:pt x="14" y="0"/>
                      <a:pt x="16" y="1"/>
                      <a:pt x="18" y="4"/>
                    </a:cubicBezTo>
                    <a:lnTo>
                      <a:pt x="19" y="5"/>
                    </a:lnTo>
                    <a:cubicBezTo>
                      <a:pt x="23" y="8"/>
                      <a:pt x="28" y="12"/>
                      <a:pt x="32" y="15"/>
                    </a:cubicBezTo>
                    <a:cubicBezTo>
                      <a:pt x="46" y="25"/>
                      <a:pt x="61" y="33"/>
                      <a:pt x="77" y="42"/>
                    </a:cubicBezTo>
                    <a:cubicBezTo>
                      <a:pt x="81" y="44"/>
                      <a:pt x="82" y="50"/>
                      <a:pt x="79" y="54"/>
                    </a:cubicBezTo>
                    <a:cubicBezTo>
                      <a:pt x="78" y="57"/>
                      <a:pt x="75" y="58"/>
                      <a:pt x="72" y="58"/>
                    </a:cubicBezTo>
                    <a:cubicBezTo>
                      <a:pt x="70" y="58"/>
                      <a:pt x="68" y="58"/>
                      <a:pt x="67" y="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7"/>
              <p:cNvSpPr/>
              <p:nvPr/>
            </p:nvSpPr>
            <p:spPr>
              <a:xfrm>
                <a:off x="3329280" y="4628520"/>
                <a:ext cx="37080" cy="15840"/>
              </a:xfrm>
              <a:custGeom>
                <a:rect b="b" l="l" r="r" t="t"/>
                <a:pathLst>
                  <a:path extrusionOk="0" h="44" w="103">
                    <a:moveTo>
                      <a:pt x="91" y="43"/>
                    </a:moveTo>
                    <a:cubicBezTo>
                      <a:pt x="76" y="40"/>
                      <a:pt x="60" y="37"/>
                      <a:pt x="45" y="33"/>
                    </a:cubicBezTo>
                    <a:cubicBezTo>
                      <a:pt x="38" y="32"/>
                      <a:pt x="32" y="29"/>
                      <a:pt x="25" y="27"/>
                    </a:cubicBezTo>
                    <a:cubicBezTo>
                      <a:pt x="19" y="25"/>
                      <a:pt x="13" y="22"/>
                      <a:pt x="7" y="19"/>
                    </a:cubicBezTo>
                    <a:cubicBezTo>
                      <a:pt x="3" y="16"/>
                      <a:pt x="0" y="11"/>
                      <a:pt x="3" y="5"/>
                    </a:cubicBezTo>
                    <a:cubicBezTo>
                      <a:pt x="6" y="1"/>
                      <a:pt x="13" y="0"/>
                      <a:pt x="17" y="3"/>
                    </a:cubicBezTo>
                    <a:cubicBezTo>
                      <a:pt x="22" y="5"/>
                      <a:pt x="26" y="7"/>
                      <a:pt x="31" y="9"/>
                    </a:cubicBezTo>
                    <a:cubicBezTo>
                      <a:pt x="35" y="11"/>
                      <a:pt x="39" y="12"/>
                      <a:pt x="44" y="14"/>
                    </a:cubicBezTo>
                    <a:cubicBezTo>
                      <a:pt x="49" y="15"/>
                      <a:pt x="55" y="16"/>
                      <a:pt x="59" y="18"/>
                    </a:cubicBezTo>
                    <a:cubicBezTo>
                      <a:pt x="71" y="21"/>
                      <a:pt x="82" y="23"/>
                      <a:pt x="94" y="25"/>
                    </a:cubicBezTo>
                    <a:cubicBezTo>
                      <a:pt x="98" y="26"/>
                      <a:pt x="102" y="30"/>
                      <a:pt x="101" y="35"/>
                    </a:cubicBezTo>
                    <a:cubicBezTo>
                      <a:pt x="100" y="40"/>
                      <a:pt x="96" y="43"/>
                      <a:pt x="92" y="43"/>
                    </a:cubicBezTo>
                    <a:lnTo>
                      <a:pt x="91" y="43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7"/>
              <p:cNvSpPr/>
              <p:nvPr/>
            </p:nvSpPr>
            <p:spPr>
              <a:xfrm>
                <a:off x="3410640" y="4617720"/>
                <a:ext cx="51120" cy="23040"/>
              </a:xfrm>
              <a:custGeom>
                <a:rect b="b" l="l" r="r" t="t"/>
                <a:pathLst>
                  <a:path extrusionOk="0" h="64" w="142">
                    <a:moveTo>
                      <a:pt x="14" y="63"/>
                    </a:moveTo>
                    <a:cubicBezTo>
                      <a:pt x="13" y="63"/>
                      <a:pt x="11" y="63"/>
                      <a:pt x="9" y="63"/>
                    </a:cubicBezTo>
                    <a:cubicBezTo>
                      <a:pt x="4" y="63"/>
                      <a:pt x="0" y="58"/>
                      <a:pt x="0" y="53"/>
                    </a:cubicBezTo>
                    <a:cubicBezTo>
                      <a:pt x="0" y="48"/>
                      <a:pt x="5" y="44"/>
                      <a:pt x="10" y="44"/>
                    </a:cubicBezTo>
                    <a:cubicBezTo>
                      <a:pt x="18" y="45"/>
                      <a:pt x="25" y="45"/>
                      <a:pt x="32" y="45"/>
                    </a:cubicBezTo>
                    <a:cubicBezTo>
                      <a:pt x="34" y="45"/>
                      <a:pt x="36" y="45"/>
                      <a:pt x="38" y="44"/>
                    </a:cubicBezTo>
                    <a:cubicBezTo>
                      <a:pt x="43" y="44"/>
                      <a:pt x="49" y="42"/>
                      <a:pt x="54" y="41"/>
                    </a:cubicBezTo>
                    <a:cubicBezTo>
                      <a:pt x="57" y="40"/>
                      <a:pt x="60" y="39"/>
                      <a:pt x="63" y="38"/>
                    </a:cubicBezTo>
                    <a:cubicBezTo>
                      <a:pt x="66" y="37"/>
                      <a:pt x="69" y="35"/>
                      <a:pt x="72" y="34"/>
                    </a:cubicBezTo>
                    <a:cubicBezTo>
                      <a:pt x="77" y="31"/>
                      <a:pt x="82" y="29"/>
                      <a:pt x="87" y="26"/>
                    </a:cubicBezTo>
                    <a:cubicBezTo>
                      <a:pt x="92" y="23"/>
                      <a:pt x="97" y="21"/>
                      <a:pt x="102" y="18"/>
                    </a:cubicBezTo>
                    <a:cubicBezTo>
                      <a:pt x="105" y="16"/>
                      <a:pt x="107" y="14"/>
                      <a:pt x="110" y="13"/>
                    </a:cubicBezTo>
                    <a:lnTo>
                      <a:pt x="109" y="13"/>
                    </a:lnTo>
                    <a:cubicBezTo>
                      <a:pt x="115" y="10"/>
                      <a:pt x="120" y="6"/>
                      <a:pt x="126" y="3"/>
                    </a:cubicBezTo>
                    <a:cubicBezTo>
                      <a:pt x="130" y="0"/>
                      <a:pt x="135" y="1"/>
                      <a:pt x="138" y="5"/>
                    </a:cubicBezTo>
                    <a:cubicBezTo>
                      <a:pt x="141" y="9"/>
                      <a:pt x="140" y="14"/>
                      <a:pt x="136" y="17"/>
                    </a:cubicBezTo>
                    <a:cubicBezTo>
                      <a:pt x="127" y="23"/>
                      <a:pt x="118" y="29"/>
                      <a:pt x="109" y="34"/>
                    </a:cubicBezTo>
                    <a:cubicBezTo>
                      <a:pt x="104" y="37"/>
                      <a:pt x="99" y="40"/>
                      <a:pt x="95" y="42"/>
                    </a:cubicBezTo>
                    <a:cubicBezTo>
                      <a:pt x="90" y="45"/>
                      <a:pt x="85" y="47"/>
                      <a:pt x="81" y="49"/>
                    </a:cubicBezTo>
                    <a:cubicBezTo>
                      <a:pt x="72" y="53"/>
                      <a:pt x="63" y="57"/>
                      <a:pt x="53" y="59"/>
                    </a:cubicBezTo>
                    <a:cubicBezTo>
                      <a:pt x="49" y="60"/>
                      <a:pt x="45" y="62"/>
                      <a:pt x="42" y="62"/>
                    </a:cubicBezTo>
                    <a:cubicBezTo>
                      <a:pt x="37" y="63"/>
                      <a:pt x="33" y="63"/>
                      <a:pt x="29" y="63"/>
                    </a:cubicBezTo>
                    <a:cubicBezTo>
                      <a:pt x="26" y="63"/>
                      <a:pt x="25" y="63"/>
                      <a:pt x="22" y="63"/>
                    </a:cubicBezTo>
                    <a:cubicBezTo>
                      <a:pt x="19" y="63"/>
                      <a:pt x="17" y="63"/>
                      <a:pt x="14" y="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7"/>
              <p:cNvSpPr/>
              <p:nvPr/>
            </p:nvSpPr>
            <p:spPr>
              <a:xfrm>
                <a:off x="3494160" y="4562640"/>
                <a:ext cx="43560" cy="33480"/>
              </a:xfrm>
              <a:custGeom>
                <a:rect b="b" l="l" r="r" t="t"/>
                <a:pathLst>
                  <a:path extrusionOk="0" h="93" w="121">
                    <a:moveTo>
                      <a:pt x="3" y="88"/>
                    </a:moveTo>
                    <a:cubicBezTo>
                      <a:pt x="0" y="84"/>
                      <a:pt x="1" y="78"/>
                      <a:pt x="5" y="75"/>
                    </a:cubicBezTo>
                    <a:cubicBezTo>
                      <a:pt x="22" y="64"/>
                      <a:pt x="39" y="52"/>
                      <a:pt x="55" y="40"/>
                    </a:cubicBezTo>
                    <a:cubicBezTo>
                      <a:pt x="71" y="28"/>
                      <a:pt x="88" y="15"/>
                      <a:pt x="104" y="3"/>
                    </a:cubicBezTo>
                    <a:cubicBezTo>
                      <a:pt x="108" y="0"/>
                      <a:pt x="114" y="1"/>
                      <a:pt x="117" y="5"/>
                    </a:cubicBezTo>
                    <a:cubicBezTo>
                      <a:pt x="120" y="10"/>
                      <a:pt x="118" y="15"/>
                      <a:pt x="114" y="18"/>
                    </a:cubicBezTo>
                    <a:cubicBezTo>
                      <a:pt x="98" y="30"/>
                      <a:pt x="82" y="43"/>
                      <a:pt x="65" y="55"/>
                    </a:cubicBezTo>
                    <a:cubicBezTo>
                      <a:pt x="49" y="67"/>
                      <a:pt x="33" y="79"/>
                      <a:pt x="16" y="91"/>
                    </a:cubicBezTo>
                    <a:cubicBezTo>
                      <a:pt x="15" y="92"/>
                      <a:pt x="13" y="92"/>
                      <a:pt x="11" y="92"/>
                    </a:cubicBezTo>
                    <a:cubicBezTo>
                      <a:pt x="8" y="92"/>
                      <a:pt x="5" y="91"/>
                      <a:pt x="3" y="8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7"/>
              <p:cNvSpPr/>
              <p:nvPr/>
            </p:nvSpPr>
            <p:spPr>
              <a:xfrm>
                <a:off x="3557520" y="4492080"/>
                <a:ext cx="41040" cy="49680"/>
              </a:xfrm>
              <a:custGeom>
                <a:rect b="b" l="l" r="r" t="t"/>
                <a:pathLst>
                  <a:path extrusionOk="0" h="138" w="114">
                    <a:moveTo>
                      <a:pt x="7" y="136"/>
                    </a:moveTo>
                    <a:cubicBezTo>
                      <a:pt x="2" y="134"/>
                      <a:pt x="0" y="128"/>
                      <a:pt x="2" y="123"/>
                    </a:cubicBezTo>
                    <a:cubicBezTo>
                      <a:pt x="5" y="118"/>
                      <a:pt x="8" y="113"/>
                      <a:pt x="12" y="108"/>
                    </a:cubicBezTo>
                    <a:cubicBezTo>
                      <a:pt x="16" y="103"/>
                      <a:pt x="19" y="98"/>
                      <a:pt x="23" y="94"/>
                    </a:cubicBezTo>
                    <a:cubicBezTo>
                      <a:pt x="26" y="91"/>
                      <a:pt x="28" y="88"/>
                      <a:pt x="30" y="85"/>
                    </a:cubicBezTo>
                    <a:cubicBezTo>
                      <a:pt x="39" y="74"/>
                      <a:pt x="48" y="63"/>
                      <a:pt x="57" y="52"/>
                    </a:cubicBezTo>
                    <a:cubicBezTo>
                      <a:pt x="69" y="38"/>
                      <a:pt x="81" y="24"/>
                      <a:pt x="93" y="9"/>
                    </a:cubicBezTo>
                    <a:cubicBezTo>
                      <a:pt x="94" y="8"/>
                      <a:pt x="95" y="6"/>
                      <a:pt x="96" y="5"/>
                    </a:cubicBezTo>
                    <a:cubicBezTo>
                      <a:pt x="100" y="1"/>
                      <a:pt x="105" y="0"/>
                      <a:pt x="109" y="4"/>
                    </a:cubicBezTo>
                    <a:cubicBezTo>
                      <a:pt x="113" y="7"/>
                      <a:pt x="113" y="13"/>
                      <a:pt x="110" y="17"/>
                    </a:cubicBezTo>
                    <a:cubicBezTo>
                      <a:pt x="99" y="31"/>
                      <a:pt x="86" y="45"/>
                      <a:pt x="75" y="60"/>
                    </a:cubicBezTo>
                    <a:cubicBezTo>
                      <a:pt x="67" y="70"/>
                      <a:pt x="58" y="80"/>
                      <a:pt x="50" y="91"/>
                    </a:cubicBezTo>
                    <a:cubicBezTo>
                      <a:pt x="42" y="100"/>
                      <a:pt x="34" y="110"/>
                      <a:pt x="27" y="120"/>
                    </a:cubicBezTo>
                    <a:cubicBezTo>
                      <a:pt x="25" y="123"/>
                      <a:pt x="22" y="127"/>
                      <a:pt x="19" y="131"/>
                    </a:cubicBezTo>
                    <a:cubicBezTo>
                      <a:pt x="18" y="134"/>
                      <a:pt x="14" y="137"/>
                      <a:pt x="11" y="137"/>
                    </a:cubicBezTo>
                    <a:cubicBezTo>
                      <a:pt x="9" y="137"/>
                      <a:pt x="8" y="137"/>
                      <a:pt x="7" y="13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7"/>
              <p:cNvSpPr/>
              <p:nvPr/>
            </p:nvSpPr>
            <p:spPr>
              <a:xfrm>
                <a:off x="3616560" y="4430160"/>
                <a:ext cx="36720" cy="39960"/>
              </a:xfrm>
              <a:custGeom>
                <a:rect b="b" l="l" r="r" t="t"/>
                <a:pathLst>
                  <a:path extrusionOk="0" h="111" w="102">
                    <a:moveTo>
                      <a:pt x="6" y="108"/>
                    </a:moveTo>
                    <a:cubicBezTo>
                      <a:pt x="1" y="105"/>
                      <a:pt x="0" y="100"/>
                      <a:pt x="3" y="96"/>
                    </a:cubicBezTo>
                    <a:cubicBezTo>
                      <a:pt x="8" y="87"/>
                      <a:pt x="13" y="79"/>
                      <a:pt x="18" y="71"/>
                    </a:cubicBezTo>
                    <a:cubicBezTo>
                      <a:pt x="24" y="63"/>
                      <a:pt x="30" y="55"/>
                      <a:pt x="36" y="48"/>
                    </a:cubicBezTo>
                    <a:cubicBezTo>
                      <a:pt x="40" y="44"/>
                      <a:pt x="44" y="40"/>
                      <a:pt x="48" y="36"/>
                    </a:cubicBezTo>
                    <a:cubicBezTo>
                      <a:pt x="51" y="32"/>
                      <a:pt x="55" y="29"/>
                      <a:pt x="59" y="25"/>
                    </a:cubicBezTo>
                    <a:cubicBezTo>
                      <a:pt x="66" y="19"/>
                      <a:pt x="74" y="12"/>
                      <a:pt x="81" y="6"/>
                    </a:cubicBezTo>
                    <a:cubicBezTo>
                      <a:pt x="83" y="5"/>
                      <a:pt x="84" y="4"/>
                      <a:pt x="85" y="3"/>
                    </a:cubicBezTo>
                    <a:cubicBezTo>
                      <a:pt x="89" y="0"/>
                      <a:pt x="94" y="0"/>
                      <a:pt x="98" y="3"/>
                    </a:cubicBezTo>
                    <a:cubicBezTo>
                      <a:pt x="101" y="7"/>
                      <a:pt x="101" y="13"/>
                      <a:pt x="97" y="16"/>
                    </a:cubicBezTo>
                    <a:cubicBezTo>
                      <a:pt x="89" y="23"/>
                      <a:pt x="81" y="30"/>
                      <a:pt x="74" y="37"/>
                    </a:cubicBezTo>
                    <a:cubicBezTo>
                      <a:pt x="67" y="42"/>
                      <a:pt x="62" y="47"/>
                      <a:pt x="56" y="53"/>
                    </a:cubicBezTo>
                    <a:cubicBezTo>
                      <a:pt x="53" y="56"/>
                      <a:pt x="51" y="59"/>
                      <a:pt x="48" y="62"/>
                    </a:cubicBezTo>
                    <a:cubicBezTo>
                      <a:pt x="45" y="65"/>
                      <a:pt x="42" y="69"/>
                      <a:pt x="39" y="72"/>
                    </a:cubicBezTo>
                    <a:cubicBezTo>
                      <a:pt x="32" y="83"/>
                      <a:pt x="25" y="94"/>
                      <a:pt x="18" y="105"/>
                    </a:cubicBezTo>
                    <a:cubicBezTo>
                      <a:pt x="17" y="108"/>
                      <a:pt x="14" y="110"/>
                      <a:pt x="10" y="110"/>
                    </a:cubicBezTo>
                    <a:cubicBezTo>
                      <a:pt x="9" y="110"/>
                      <a:pt x="7" y="110"/>
                      <a:pt x="6" y="10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7"/>
              <p:cNvSpPr/>
              <p:nvPr/>
            </p:nvSpPr>
            <p:spPr>
              <a:xfrm>
                <a:off x="3675960" y="4374000"/>
                <a:ext cx="44280" cy="33480"/>
              </a:xfrm>
              <a:custGeom>
                <a:rect b="b" l="l" r="r" t="t"/>
                <a:pathLst>
                  <a:path extrusionOk="0" h="93" w="123">
                    <a:moveTo>
                      <a:pt x="5" y="90"/>
                    </a:moveTo>
                    <a:cubicBezTo>
                      <a:pt x="1" y="86"/>
                      <a:pt x="0" y="80"/>
                      <a:pt x="4" y="76"/>
                    </a:cubicBezTo>
                    <a:cubicBezTo>
                      <a:pt x="10" y="69"/>
                      <a:pt x="17" y="63"/>
                      <a:pt x="24" y="57"/>
                    </a:cubicBezTo>
                    <a:cubicBezTo>
                      <a:pt x="31" y="50"/>
                      <a:pt x="39" y="44"/>
                      <a:pt x="47" y="37"/>
                    </a:cubicBezTo>
                    <a:cubicBezTo>
                      <a:pt x="55" y="31"/>
                      <a:pt x="63" y="25"/>
                      <a:pt x="73" y="20"/>
                    </a:cubicBezTo>
                    <a:cubicBezTo>
                      <a:pt x="81" y="15"/>
                      <a:pt x="90" y="10"/>
                      <a:pt x="99" y="6"/>
                    </a:cubicBezTo>
                    <a:cubicBezTo>
                      <a:pt x="102" y="4"/>
                      <a:pt x="105" y="3"/>
                      <a:pt x="108" y="2"/>
                    </a:cubicBezTo>
                    <a:cubicBezTo>
                      <a:pt x="112" y="0"/>
                      <a:pt x="117" y="2"/>
                      <a:pt x="120" y="6"/>
                    </a:cubicBezTo>
                    <a:cubicBezTo>
                      <a:pt x="122" y="10"/>
                      <a:pt x="120" y="16"/>
                      <a:pt x="116" y="18"/>
                    </a:cubicBezTo>
                    <a:cubicBezTo>
                      <a:pt x="109" y="21"/>
                      <a:pt x="102" y="24"/>
                      <a:pt x="95" y="28"/>
                    </a:cubicBezTo>
                    <a:cubicBezTo>
                      <a:pt x="89" y="31"/>
                      <a:pt x="83" y="34"/>
                      <a:pt x="77" y="38"/>
                    </a:cubicBezTo>
                    <a:cubicBezTo>
                      <a:pt x="74" y="40"/>
                      <a:pt x="71" y="42"/>
                      <a:pt x="67" y="45"/>
                    </a:cubicBezTo>
                    <a:cubicBezTo>
                      <a:pt x="64" y="47"/>
                      <a:pt x="61" y="49"/>
                      <a:pt x="58" y="52"/>
                    </a:cubicBezTo>
                    <a:cubicBezTo>
                      <a:pt x="52" y="56"/>
                      <a:pt x="46" y="62"/>
                      <a:pt x="39" y="67"/>
                    </a:cubicBezTo>
                    <a:cubicBezTo>
                      <a:pt x="34" y="72"/>
                      <a:pt x="29" y="77"/>
                      <a:pt x="24" y="82"/>
                    </a:cubicBezTo>
                    <a:cubicBezTo>
                      <a:pt x="22" y="84"/>
                      <a:pt x="20" y="86"/>
                      <a:pt x="18" y="88"/>
                    </a:cubicBezTo>
                    <a:cubicBezTo>
                      <a:pt x="17" y="91"/>
                      <a:pt x="14" y="92"/>
                      <a:pt x="11" y="92"/>
                    </a:cubicBezTo>
                    <a:cubicBezTo>
                      <a:pt x="8" y="92"/>
                      <a:pt x="7" y="91"/>
                      <a:pt x="5" y="9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7"/>
              <p:cNvSpPr/>
              <p:nvPr/>
            </p:nvSpPr>
            <p:spPr>
              <a:xfrm>
                <a:off x="3752640" y="4352400"/>
                <a:ext cx="43200" cy="12960"/>
              </a:xfrm>
              <a:custGeom>
                <a:rect b="b" l="l" r="r" t="t"/>
                <a:pathLst>
                  <a:path extrusionOk="0" h="36" w="120">
                    <a:moveTo>
                      <a:pt x="8" y="35"/>
                    </a:moveTo>
                    <a:cubicBezTo>
                      <a:pt x="3" y="34"/>
                      <a:pt x="0" y="28"/>
                      <a:pt x="2" y="23"/>
                    </a:cubicBezTo>
                    <a:cubicBezTo>
                      <a:pt x="3" y="19"/>
                      <a:pt x="6" y="17"/>
                      <a:pt x="10" y="16"/>
                    </a:cubicBezTo>
                    <a:cubicBezTo>
                      <a:pt x="11" y="16"/>
                      <a:pt x="12" y="16"/>
                      <a:pt x="14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27" y="13"/>
                      <a:pt x="42" y="9"/>
                      <a:pt x="57" y="6"/>
                    </a:cubicBezTo>
                    <a:cubicBezTo>
                      <a:pt x="65" y="4"/>
                      <a:pt x="73" y="3"/>
                      <a:pt x="82" y="2"/>
                    </a:cubicBezTo>
                    <a:cubicBezTo>
                      <a:pt x="91" y="1"/>
                      <a:pt x="100" y="1"/>
                      <a:pt x="109" y="0"/>
                    </a:cubicBezTo>
                    <a:cubicBezTo>
                      <a:pt x="114" y="0"/>
                      <a:pt x="119" y="3"/>
                      <a:pt x="119" y="9"/>
                    </a:cubicBezTo>
                    <a:cubicBezTo>
                      <a:pt x="119" y="13"/>
                      <a:pt x="116" y="18"/>
                      <a:pt x="111" y="18"/>
                    </a:cubicBezTo>
                    <a:cubicBezTo>
                      <a:pt x="104" y="19"/>
                      <a:pt x="98" y="19"/>
                      <a:pt x="92" y="20"/>
                    </a:cubicBezTo>
                    <a:cubicBezTo>
                      <a:pt x="87" y="20"/>
                      <a:pt x="82" y="20"/>
                      <a:pt x="76" y="21"/>
                    </a:cubicBezTo>
                    <a:cubicBezTo>
                      <a:pt x="65" y="23"/>
                      <a:pt x="55" y="25"/>
                      <a:pt x="44" y="28"/>
                    </a:cubicBezTo>
                    <a:cubicBezTo>
                      <a:pt x="34" y="31"/>
                      <a:pt x="24" y="33"/>
                      <a:pt x="13" y="35"/>
                    </a:cubicBezTo>
                    <a:lnTo>
                      <a:pt x="12" y="35"/>
                    </a:lnTo>
                    <a:lnTo>
                      <a:pt x="13" y="35"/>
                    </a:lnTo>
                    <a:cubicBezTo>
                      <a:pt x="12" y="35"/>
                      <a:pt x="11" y="35"/>
                      <a:pt x="10" y="35"/>
                    </a:cubicBezTo>
                    <a:cubicBezTo>
                      <a:pt x="10" y="35"/>
                      <a:pt x="9" y="35"/>
                      <a:pt x="8" y="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7"/>
              <p:cNvSpPr/>
              <p:nvPr/>
            </p:nvSpPr>
            <p:spPr>
              <a:xfrm>
                <a:off x="3812760" y="4357800"/>
                <a:ext cx="35280" cy="19800"/>
              </a:xfrm>
              <a:custGeom>
                <a:rect b="b" l="l" r="r" t="t"/>
                <a:pathLst>
                  <a:path extrusionOk="0" h="55" w="98">
                    <a:moveTo>
                      <a:pt x="84" y="53"/>
                    </a:moveTo>
                    <a:cubicBezTo>
                      <a:pt x="74" y="48"/>
                      <a:pt x="64" y="43"/>
                      <a:pt x="55" y="38"/>
                    </a:cubicBezTo>
                    <a:cubicBezTo>
                      <a:pt x="46" y="34"/>
                      <a:pt x="38" y="30"/>
                      <a:pt x="29" y="26"/>
                    </a:cubicBezTo>
                    <a:cubicBezTo>
                      <a:pt x="24" y="24"/>
                      <a:pt x="18" y="22"/>
                      <a:pt x="13" y="21"/>
                    </a:cubicBezTo>
                    <a:cubicBezTo>
                      <a:pt x="11" y="20"/>
                      <a:pt x="9" y="20"/>
                      <a:pt x="7" y="20"/>
                    </a:cubicBezTo>
                    <a:cubicBezTo>
                      <a:pt x="3" y="18"/>
                      <a:pt x="0" y="13"/>
                      <a:pt x="1" y="8"/>
                    </a:cubicBezTo>
                    <a:cubicBezTo>
                      <a:pt x="3" y="3"/>
                      <a:pt x="8" y="0"/>
                      <a:pt x="13" y="2"/>
                    </a:cubicBezTo>
                    <a:cubicBezTo>
                      <a:pt x="15" y="2"/>
                      <a:pt x="18" y="3"/>
                      <a:pt x="20" y="3"/>
                    </a:cubicBezTo>
                    <a:cubicBezTo>
                      <a:pt x="23" y="4"/>
                      <a:pt x="26" y="5"/>
                      <a:pt x="29" y="6"/>
                    </a:cubicBezTo>
                    <a:cubicBezTo>
                      <a:pt x="34" y="9"/>
                      <a:pt x="40" y="11"/>
                      <a:pt x="45" y="13"/>
                    </a:cubicBezTo>
                    <a:cubicBezTo>
                      <a:pt x="57" y="19"/>
                      <a:pt x="68" y="25"/>
                      <a:pt x="79" y="31"/>
                    </a:cubicBezTo>
                    <a:cubicBezTo>
                      <a:pt x="79" y="31"/>
                      <a:pt x="78" y="31"/>
                      <a:pt x="78" y="30"/>
                    </a:cubicBezTo>
                    <a:cubicBezTo>
                      <a:pt x="81" y="32"/>
                      <a:pt x="83" y="33"/>
                      <a:pt x="85" y="34"/>
                    </a:cubicBezTo>
                    <a:cubicBezTo>
                      <a:pt x="88" y="35"/>
                      <a:pt x="89" y="37"/>
                      <a:pt x="92" y="38"/>
                    </a:cubicBezTo>
                    <a:cubicBezTo>
                      <a:pt x="96" y="40"/>
                      <a:pt x="97" y="45"/>
                      <a:pt x="95" y="49"/>
                    </a:cubicBezTo>
                    <a:cubicBezTo>
                      <a:pt x="94" y="52"/>
                      <a:pt x="91" y="54"/>
                      <a:pt x="87" y="54"/>
                    </a:cubicBezTo>
                    <a:cubicBezTo>
                      <a:pt x="86" y="54"/>
                      <a:pt x="85" y="54"/>
                      <a:pt x="84" y="5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7"/>
              <p:cNvSpPr/>
              <p:nvPr/>
            </p:nvSpPr>
            <p:spPr>
              <a:xfrm>
                <a:off x="3894480" y="4399200"/>
                <a:ext cx="61200" cy="51480"/>
              </a:xfrm>
              <a:custGeom>
                <a:rect b="b" l="l" r="r" t="t"/>
                <a:pathLst>
                  <a:path extrusionOk="0" h="143" w="170">
                    <a:moveTo>
                      <a:pt x="154" y="140"/>
                    </a:moveTo>
                    <a:cubicBezTo>
                      <a:pt x="144" y="129"/>
                      <a:pt x="134" y="119"/>
                      <a:pt x="125" y="108"/>
                    </a:cubicBezTo>
                    <a:cubicBezTo>
                      <a:pt x="119" y="103"/>
                      <a:pt x="115" y="98"/>
                      <a:pt x="110" y="93"/>
                    </a:cubicBezTo>
                    <a:cubicBezTo>
                      <a:pt x="105" y="88"/>
                      <a:pt x="100" y="83"/>
                      <a:pt x="95" y="78"/>
                    </a:cubicBezTo>
                    <a:cubicBezTo>
                      <a:pt x="92" y="76"/>
                      <a:pt x="90" y="74"/>
                      <a:pt x="88" y="72"/>
                    </a:cubicBezTo>
                    <a:cubicBezTo>
                      <a:pt x="86" y="70"/>
                      <a:pt x="84" y="69"/>
                      <a:pt x="82" y="67"/>
                    </a:cubicBezTo>
                    <a:cubicBezTo>
                      <a:pt x="77" y="63"/>
                      <a:pt x="72" y="59"/>
                      <a:pt x="67" y="55"/>
                    </a:cubicBezTo>
                    <a:cubicBezTo>
                      <a:pt x="63" y="52"/>
                      <a:pt x="58" y="49"/>
                      <a:pt x="54" y="46"/>
                    </a:cubicBezTo>
                    <a:cubicBezTo>
                      <a:pt x="51" y="43"/>
                      <a:pt x="46" y="41"/>
                      <a:pt x="42" y="38"/>
                    </a:cubicBezTo>
                    <a:cubicBezTo>
                      <a:pt x="35" y="34"/>
                      <a:pt x="27" y="29"/>
                      <a:pt x="19" y="24"/>
                    </a:cubicBezTo>
                    <a:cubicBezTo>
                      <a:pt x="16" y="23"/>
                      <a:pt x="13" y="21"/>
                      <a:pt x="9" y="20"/>
                    </a:cubicBezTo>
                    <a:cubicBezTo>
                      <a:pt x="3" y="18"/>
                      <a:pt x="0" y="13"/>
                      <a:pt x="2" y="8"/>
                    </a:cubicBezTo>
                    <a:cubicBezTo>
                      <a:pt x="4" y="2"/>
                      <a:pt x="10" y="0"/>
                      <a:pt x="15" y="2"/>
                    </a:cubicBezTo>
                    <a:cubicBezTo>
                      <a:pt x="24" y="6"/>
                      <a:pt x="33" y="11"/>
                      <a:pt x="41" y="17"/>
                    </a:cubicBezTo>
                    <a:cubicBezTo>
                      <a:pt x="49" y="21"/>
                      <a:pt x="58" y="27"/>
                      <a:pt x="65" y="32"/>
                    </a:cubicBezTo>
                    <a:cubicBezTo>
                      <a:pt x="81" y="43"/>
                      <a:pt x="97" y="56"/>
                      <a:pt x="111" y="70"/>
                    </a:cubicBezTo>
                    <a:cubicBezTo>
                      <a:pt x="115" y="74"/>
                      <a:pt x="119" y="78"/>
                      <a:pt x="123" y="82"/>
                    </a:cubicBezTo>
                    <a:cubicBezTo>
                      <a:pt x="128" y="87"/>
                      <a:pt x="133" y="92"/>
                      <a:pt x="137" y="97"/>
                    </a:cubicBezTo>
                    <a:cubicBezTo>
                      <a:pt x="147" y="108"/>
                      <a:pt x="157" y="118"/>
                      <a:pt x="166" y="129"/>
                    </a:cubicBezTo>
                    <a:cubicBezTo>
                      <a:pt x="169" y="131"/>
                      <a:pt x="169" y="137"/>
                      <a:pt x="165" y="140"/>
                    </a:cubicBezTo>
                    <a:cubicBezTo>
                      <a:pt x="164" y="141"/>
                      <a:pt x="162" y="142"/>
                      <a:pt x="159" y="142"/>
                    </a:cubicBezTo>
                    <a:cubicBezTo>
                      <a:pt x="158" y="142"/>
                      <a:pt x="155" y="141"/>
                      <a:pt x="154" y="14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7"/>
              <p:cNvSpPr/>
              <p:nvPr/>
            </p:nvSpPr>
            <p:spPr>
              <a:xfrm>
                <a:off x="3988440" y="4491360"/>
                <a:ext cx="52920" cy="46080"/>
              </a:xfrm>
              <a:custGeom>
                <a:rect b="b" l="l" r="r" t="t"/>
                <a:pathLst>
                  <a:path extrusionOk="0" h="128" w="147">
                    <a:moveTo>
                      <a:pt x="132" y="125"/>
                    </a:moveTo>
                    <a:cubicBezTo>
                      <a:pt x="116" y="112"/>
                      <a:pt x="101" y="99"/>
                      <a:pt x="85" y="86"/>
                    </a:cubicBezTo>
                    <a:cubicBezTo>
                      <a:pt x="70" y="72"/>
                      <a:pt x="55" y="60"/>
                      <a:pt x="39" y="46"/>
                    </a:cubicBezTo>
                    <a:cubicBezTo>
                      <a:pt x="32" y="41"/>
                      <a:pt x="26" y="36"/>
                      <a:pt x="20" y="30"/>
                    </a:cubicBezTo>
                    <a:cubicBezTo>
                      <a:pt x="17" y="28"/>
                      <a:pt x="14" y="26"/>
                      <a:pt x="12" y="23"/>
                    </a:cubicBezTo>
                    <a:cubicBezTo>
                      <a:pt x="10" y="22"/>
                      <a:pt x="8" y="21"/>
                      <a:pt x="6" y="19"/>
                    </a:cubicBezTo>
                    <a:cubicBezTo>
                      <a:pt x="5" y="18"/>
                      <a:pt x="4" y="17"/>
                      <a:pt x="3" y="16"/>
                    </a:cubicBezTo>
                    <a:cubicBezTo>
                      <a:pt x="0" y="11"/>
                      <a:pt x="1" y="4"/>
                      <a:pt x="6" y="2"/>
                    </a:cubicBezTo>
                    <a:cubicBezTo>
                      <a:pt x="11" y="0"/>
                      <a:pt x="16" y="1"/>
                      <a:pt x="19" y="5"/>
                    </a:cubicBezTo>
                    <a:cubicBezTo>
                      <a:pt x="25" y="11"/>
                      <a:pt x="32" y="17"/>
                      <a:pt x="39" y="23"/>
                    </a:cubicBezTo>
                    <a:cubicBezTo>
                      <a:pt x="46" y="29"/>
                      <a:pt x="54" y="36"/>
                      <a:pt x="62" y="42"/>
                    </a:cubicBezTo>
                    <a:cubicBezTo>
                      <a:pt x="76" y="54"/>
                      <a:pt x="90" y="67"/>
                      <a:pt x="104" y="79"/>
                    </a:cubicBezTo>
                    <a:cubicBezTo>
                      <a:pt x="117" y="90"/>
                      <a:pt x="130" y="102"/>
                      <a:pt x="142" y="113"/>
                    </a:cubicBezTo>
                    <a:cubicBezTo>
                      <a:pt x="146" y="115"/>
                      <a:pt x="146" y="121"/>
                      <a:pt x="143" y="124"/>
                    </a:cubicBezTo>
                    <a:cubicBezTo>
                      <a:pt x="141" y="126"/>
                      <a:pt x="139" y="127"/>
                      <a:pt x="137" y="127"/>
                    </a:cubicBezTo>
                    <a:cubicBezTo>
                      <a:pt x="135" y="127"/>
                      <a:pt x="133" y="127"/>
                      <a:pt x="132" y="1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7"/>
              <p:cNvSpPr/>
              <p:nvPr/>
            </p:nvSpPr>
            <p:spPr>
              <a:xfrm>
                <a:off x="4081680" y="4574520"/>
                <a:ext cx="22680" cy="27720"/>
              </a:xfrm>
              <a:custGeom>
                <a:rect b="b" l="l" r="r" t="t"/>
                <a:pathLst>
                  <a:path extrusionOk="0" h="77" w="63">
                    <a:moveTo>
                      <a:pt x="44" y="72"/>
                    </a:moveTo>
                    <a:cubicBezTo>
                      <a:pt x="38" y="63"/>
                      <a:pt x="32" y="55"/>
                      <a:pt x="25" y="46"/>
                    </a:cubicBezTo>
                    <a:cubicBezTo>
                      <a:pt x="20" y="38"/>
                      <a:pt x="15" y="31"/>
                      <a:pt x="9" y="23"/>
                    </a:cubicBezTo>
                    <a:lnTo>
                      <a:pt x="10" y="24"/>
                    </a:lnTo>
                    <a:cubicBezTo>
                      <a:pt x="9" y="23"/>
                      <a:pt x="8" y="21"/>
                      <a:pt x="7" y="20"/>
                    </a:cubicBezTo>
                    <a:cubicBezTo>
                      <a:pt x="7" y="21"/>
                      <a:pt x="8" y="21"/>
                      <a:pt x="8" y="21"/>
                    </a:cubicBezTo>
                    <a:cubicBezTo>
                      <a:pt x="7" y="20"/>
                      <a:pt x="6" y="19"/>
                      <a:pt x="5" y="18"/>
                    </a:cubicBezTo>
                    <a:cubicBezTo>
                      <a:pt x="1" y="16"/>
                      <a:pt x="0" y="10"/>
                      <a:pt x="3" y="6"/>
                    </a:cubicBezTo>
                    <a:cubicBezTo>
                      <a:pt x="6" y="0"/>
                      <a:pt x="13" y="0"/>
                      <a:pt x="17" y="3"/>
                    </a:cubicBezTo>
                    <a:cubicBezTo>
                      <a:pt x="19" y="5"/>
                      <a:pt x="20" y="6"/>
                      <a:pt x="21" y="8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7" y="15"/>
                      <a:pt x="32" y="23"/>
                      <a:pt x="38" y="32"/>
                    </a:cubicBezTo>
                    <a:cubicBezTo>
                      <a:pt x="44" y="42"/>
                      <a:pt x="52" y="52"/>
                      <a:pt x="59" y="62"/>
                    </a:cubicBezTo>
                    <a:cubicBezTo>
                      <a:pt x="62" y="65"/>
                      <a:pt x="61" y="71"/>
                      <a:pt x="57" y="74"/>
                    </a:cubicBezTo>
                    <a:cubicBezTo>
                      <a:pt x="55" y="75"/>
                      <a:pt x="54" y="76"/>
                      <a:pt x="52" y="76"/>
                    </a:cubicBezTo>
                    <a:cubicBezTo>
                      <a:pt x="49" y="76"/>
                      <a:pt x="46" y="74"/>
                      <a:pt x="44" y="7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7"/>
              <p:cNvSpPr/>
              <p:nvPr/>
            </p:nvSpPr>
            <p:spPr>
              <a:xfrm>
                <a:off x="4173120" y="4628520"/>
                <a:ext cx="29880" cy="17640"/>
              </a:xfrm>
              <a:custGeom>
                <a:rect b="b" l="l" r="r" t="t"/>
                <a:pathLst>
                  <a:path extrusionOk="0" h="49" w="83">
                    <a:moveTo>
                      <a:pt x="69" y="47"/>
                    </a:moveTo>
                    <a:cubicBezTo>
                      <a:pt x="61" y="45"/>
                      <a:pt x="54" y="43"/>
                      <a:pt x="47" y="40"/>
                    </a:cubicBezTo>
                    <a:cubicBezTo>
                      <a:pt x="39" y="37"/>
                      <a:pt x="31" y="33"/>
                      <a:pt x="23" y="29"/>
                    </a:cubicBezTo>
                    <a:cubicBezTo>
                      <a:pt x="20" y="28"/>
                      <a:pt x="16" y="25"/>
                      <a:pt x="14" y="23"/>
                    </a:cubicBezTo>
                    <a:cubicBezTo>
                      <a:pt x="12" y="22"/>
                      <a:pt x="10" y="21"/>
                      <a:pt x="9" y="20"/>
                    </a:cubicBezTo>
                    <a:cubicBezTo>
                      <a:pt x="8" y="19"/>
                      <a:pt x="7" y="19"/>
                      <a:pt x="5" y="18"/>
                    </a:cubicBezTo>
                    <a:cubicBezTo>
                      <a:pt x="1" y="15"/>
                      <a:pt x="0" y="8"/>
                      <a:pt x="4" y="4"/>
                    </a:cubicBezTo>
                    <a:cubicBezTo>
                      <a:pt x="7" y="0"/>
                      <a:pt x="15" y="0"/>
                      <a:pt x="18" y="4"/>
                    </a:cubicBezTo>
                    <a:cubicBezTo>
                      <a:pt x="19" y="4"/>
                      <a:pt x="19" y="5"/>
                      <a:pt x="19" y="5"/>
                    </a:cubicBezTo>
                    <a:cubicBezTo>
                      <a:pt x="24" y="8"/>
                      <a:pt x="28" y="11"/>
                      <a:pt x="33" y="14"/>
                    </a:cubicBezTo>
                    <a:cubicBezTo>
                      <a:pt x="37" y="15"/>
                      <a:pt x="40" y="17"/>
                      <a:pt x="44" y="19"/>
                    </a:cubicBezTo>
                    <a:cubicBezTo>
                      <a:pt x="49" y="21"/>
                      <a:pt x="53" y="23"/>
                      <a:pt x="57" y="25"/>
                    </a:cubicBezTo>
                    <a:cubicBezTo>
                      <a:pt x="63" y="26"/>
                      <a:pt x="68" y="28"/>
                      <a:pt x="74" y="30"/>
                    </a:cubicBezTo>
                    <a:cubicBezTo>
                      <a:pt x="79" y="32"/>
                      <a:pt x="82" y="37"/>
                      <a:pt x="80" y="41"/>
                    </a:cubicBezTo>
                    <a:cubicBezTo>
                      <a:pt x="79" y="46"/>
                      <a:pt x="75" y="48"/>
                      <a:pt x="71" y="48"/>
                    </a:cubicBezTo>
                    <a:cubicBezTo>
                      <a:pt x="71" y="48"/>
                      <a:pt x="69" y="48"/>
                      <a:pt x="69" y="4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7"/>
              <p:cNvSpPr/>
              <p:nvPr/>
            </p:nvSpPr>
            <p:spPr>
              <a:xfrm>
                <a:off x="4237920" y="4626360"/>
                <a:ext cx="45360" cy="19080"/>
              </a:xfrm>
              <a:custGeom>
                <a:rect b="b" l="l" r="r" t="t"/>
                <a:pathLst>
                  <a:path extrusionOk="0" h="53" w="126">
                    <a:moveTo>
                      <a:pt x="1" y="45"/>
                    </a:moveTo>
                    <a:cubicBezTo>
                      <a:pt x="0" y="39"/>
                      <a:pt x="3" y="34"/>
                      <a:pt x="8" y="33"/>
                    </a:cubicBezTo>
                    <a:cubicBezTo>
                      <a:pt x="22" y="30"/>
                      <a:pt x="35" y="27"/>
                      <a:pt x="49" y="22"/>
                    </a:cubicBezTo>
                    <a:cubicBezTo>
                      <a:pt x="70" y="17"/>
                      <a:pt x="91" y="9"/>
                      <a:pt x="112" y="2"/>
                    </a:cubicBezTo>
                    <a:cubicBezTo>
                      <a:pt x="117" y="0"/>
                      <a:pt x="122" y="2"/>
                      <a:pt x="124" y="7"/>
                    </a:cubicBezTo>
                    <a:cubicBezTo>
                      <a:pt x="125" y="11"/>
                      <a:pt x="123" y="17"/>
                      <a:pt x="118" y="18"/>
                    </a:cubicBezTo>
                    <a:cubicBezTo>
                      <a:pt x="100" y="25"/>
                      <a:pt x="82" y="32"/>
                      <a:pt x="63" y="37"/>
                    </a:cubicBezTo>
                    <a:cubicBezTo>
                      <a:pt x="55" y="40"/>
                      <a:pt x="47" y="42"/>
                      <a:pt x="39" y="45"/>
                    </a:cubicBezTo>
                    <a:cubicBezTo>
                      <a:pt x="30" y="47"/>
                      <a:pt x="21" y="49"/>
                      <a:pt x="12" y="52"/>
                    </a:cubicBezTo>
                    <a:cubicBezTo>
                      <a:pt x="11" y="52"/>
                      <a:pt x="11" y="52"/>
                      <a:pt x="10" y="52"/>
                    </a:cubicBezTo>
                    <a:cubicBezTo>
                      <a:pt x="6" y="52"/>
                      <a:pt x="2" y="49"/>
                      <a:pt x="1" y="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7"/>
              <p:cNvSpPr/>
              <p:nvPr/>
            </p:nvSpPr>
            <p:spPr>
              <a:xfrm>
                <a:off x="4312440" y="4589640"/>
                <a:ext cx="23760" cy="22320"/>
              </a:xfrm>
              <a:custGeom>
                <a:rect b="b" l="l" r="r" t="t"/>
                <a:pathLst>
                  <a:path extrusionOk="0" h="62" w="66">
                    <a:moveTo>
                      <a:pt x="3" y="57"/>
                    </a:moveTo>
                    <a:cubicBezTo>
                      <a:pt x="0" y="54"/>
                      <a:pt x="0" y="48"/>
                      <a:pt x="4" y="44"/>
                    </a:cubicBezTo>
                    <a:cubicBezTo>
                      <a:pt x="11" y="38"/>
                      <a:pt x="18" y="32"/>
                      <a:pt x="24" y="25"/>
                    </a:cubicBezTo>
                    <a:cubicBezTo>
                      <a:pt x="32" y="18"/>
                      <a:pt x="40" y="11"/>
                      <a:pt x="49" y="4"/>
                    </a:cubicBezTo>
                    <a:cubicBezTo>
                      <a:pt x="52" y="0"/>
                      <a:pt x="58" y="1"/>
                      <a:pt x="61" y="4"/>
                    </a:cubicBezTo>
                    <a:cubicBezTo>
                      <a:pt x="65" y="9"/>
                      <a:pt x="65" y="14"/>
                      <a:pt x="61" y="17"/>
                    </a:cubicBezTo>
                    <a:cubicBezTo>
                      <a:pt x="53" y="25"/>
                      <a:pt x="45" y="32"/>
                      <a:pt x="37" y="39"/>
                    </a:cubicBezTo>
                    <a:cubicBezTo>
                      <a:pt x="30" y="45"/>
                      <a:pt x="24" y="52"/>
                      <a:pt x="17" y="59"/>
                    </a:cubicBezTo>
                    <a:cubicBezTo>
                      <a:pt x="15" y="60"/>
                      <a:pt x="12" y="61"/>
                      <a:pt x="10" y="61"/>
                    </a:cubicBezTo>
                    <a:cubicBezTo>
                      <a:pt x="8" y="61"/>
                      <a:pt x="5" y="60"/>
                      <a:pt x="3" y="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7"/>
              <p:cNvSpPr/>
              <p:nvPr/>
            </p:nvSpPr>
            <p:spPr>
              <a:xfrm>
                <a:off x="4367520" y="4523760"/>
                <a:ext cx="34560" cy="32040"/>
              </a:xfrm>
              <a:custGeom>
                <a:rect b="b" l="l" r="r" t="t"/>
                <a:pathLst>
                  <a:path extrusionOk="0" h="89" w="96">
                    <a:moveTo>
                      <a:pt x="4" y="86"/>
                    </a:moveTo>
                    <a:cubicBezTo>
                      <a:pt x="2" y="84"/>
                      <a:pt x="1" y="81"/>
                      <a:pt x="0" y="79"/>
                    </a:cubicBezTo>
                    <a:cubicBezTo>
                      <a:pt x="0" y="76"/>
                      <a:pt x="1" y="73"/>
                      <a:pt x="4" y="71"/>
                    </a:cubicBezTo>
                    <a:cubicBezTo>
                      <a:pt x="9" y="66"/>
                      <a:pt x="14" y="61"/>
                      <a:pt x="20" y="56"/>
                    </a:cubicBezTo>
                    <a:cubicBezTo>
                      <a:pt x="27" y="51"/>
                      <a:pt x="32" y="46"/>
                      <a:pt x="38" y="41"/>
                    </a:cubicBezTo>
                    <a:cubicBezTo>
                      <a:pt x="52" y="28"/>
                      <a:pt x="66" y="16"/>
                      <a:pt x="78" y="3"/>
                    </a:cubicBezTo>
                    <a:cubicBezTo>
                      <a:pt x="82" y="0"/>
                      <a:pt x="88" y="0"/>
                      <a:pt x="91" y="4"/>
                    </a:cubicBezTo>
                    <a:cubicBezTo>
                      <a:pt x="95" y="8"/>
                      <a:pt x="94" y="13"/>
                      <a:pt x="91" y="17"/>
                    </a:cubicBezTo>
                    <a:cubicBezTo>
                      <a:pt x="79" y="28"/>
                      <a:pt x="67" y="39"/>
                      <a:pt x="55" y="50"/>
                    </a:cubicBezTo>
                    <a:cubicBezTo>
                      <a:pt x="49" y="55"/>
                      <a:pt x="43" y="60"/>
                      <a:pt x="38" y="66"/>
                    </a:cubicBezTo>
                    <a:cubicBezTo>
                      <a:pt x="32" y="70"/>
                      <a:pt x="26" y="76"/>
                      <a:pt x="21" y="81"/>
                    </a:cubicBezTo>
                    <a:cubicBezTo>
                      <a:pt x="21" y="80"/>
                      <a:pt x="21" y="80"/>
                      <a:pt x="21" y="80"/>
                    </a:cubicBezTo>
                    <a:lnTo>
                      <a:pt x="21" y="81"/>
                    </a:lnTo>
                    <a:cubicBezTo>
                      <a:pt x="20" y="82"/>
                      <a:pt x="18" y="83"/>
                      <a:pt x="17" y="84"/>
                    </a:cubicBezTo>
                    <a:cubicBezTo>
                      <a:pt x="15" y="87"/>
                      <a:pt x="13" y="88"/>
                      <a:pt x="10" y="88"/>
                    </a:cubicBezTo>
                    <a:cubicBezTo>
                      <a:pt x="8" y="88"/>
                      <a:pt x="6" y="87"/>
                      <a:pt x="4" y="8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7"/>
              <p:cNvSpPr/>
              <p:nvPr/>
            </p:nvSpPr>
            <p:spPr>
              <a:xfrm>
                <a:off x="4428360" y="4454280"/>
                <a:ext cx="37080" cy="38520"/>
              </a:xfrm>
              <a:custGeom>
                <a:rect b="b" l="l" r="r" t="t"/>
                <a:pathLst>
                  <a:path extrusionOk="0" h="107" w="103">
                    <a:moveTo>
                      <a:pt x="9" y="106"/>
                    </a:moveTo>
                    <a:cubicBezTo>
                      <a:pt x="3" y="104"/>
                      <a:pt x="0" y="98"/>
                      <a:pt x="3" y="92"/>
                    </a:cubicBezTo>
                    <a:cubicBezTo>
                      <a:pt x="7" y="84"/>
                      <a:pt x="14" y="76"/>
                      <a:pt x="20" y="69"/>
                    </a:cubicBezTo>
                    <a:cubicBezTo>
                      <a:pt x="27" y="62"/>
                      <a:pt x="34" y="56"/>
                      <a:pt x="41" y="49"/>
                    </a:cubicBezTo>
                    <a:cubicBezTo>
                      <a:pt x="56" y="35"/>
                      <a:pt x="71" y="21"/>
                      <a:pt x="85" y="6"/>
                    </a:cubicBezTo>
                    <a:cubicBezTo>
                      <a:pt x="86" y="6"/>
                      <a:pt x="87" y="4"/>
                      <a:pt x="87" y="4"/>
                    </a:cubicBezTo>
                    <a:cubicBezTo>
                      <a:pt x="91" y="0"/>
                      <a:pt x="97" y="1"/>
                      <a:pt x="100" y="4"/>
                    </a:cubicBezTo>
                    <a:cubicBezTo>
                      <a:pt x="101" y="6"/>
                      <a:pt x="102" y="9"/>
                      <a:pt x="102" y="11"/>
                    </a:cubicBezTo>
                    <a:cubicBezTo>
                      <a:pt x="102" y="13"/>
                      <a:pt x="101" y="16"/>
                      <a:pt x="99" y="17"/>
                    </a:cubicBezTo>
                    <a:cubicBezTo>
                      <a:pt x="88" y="28"/>
                      <a:pt x="77" y="39"/>
                      <a:pt x="66" y="51"/>
                    </a:cubicBezTo>
                    <a:cubicBezTo>
                      <a:pt x="56" y="60"/>
                      <a:pt x="45" y="71"/>
                      <a:pt x="35" y="81"/>
                    </a:cubicBezTo>
                    <a:cubicBezTo>
                      <a:pt x="31" y="85"/>
                      <a:pt x="28" y="88"/>
                      <a:pt x="25" y="92"/>
                    </a:cubicBezTo>
                    <a:cubicBezTo>
                      <a:pt x="24" y="94"/>
                      <a:pt x="23" y="95"/>
                      <a:pt x="21" y="97"/>
                    </a:cubicBezTo>
                    <a:cubicBezTo>
                      <a:pt x="21" y="98"/>
                      <a:pt x="21" y="99"/>
                      <a:pt x="20" y="101"/>
                    </a:cubicBezTo>
                    <a:cubicBezTo>
                      <a:pt x="20" y="100"/>
                      <a:pt x="20" y="100"/>
                      <a:pt x="20" y="99"/>
                    </a:cubicBezTo>
                    <a:cubicBezTo>
                      <a:pt x="20" y="102"/>
                      <a:pt x="18" y="104"/>
                      <a:pt x="16" y="105"/>
                    </a:cubicBezTo>
                    <a:cubicBezTo>
                      <a:pt x="14" y="106"/>
                      <a:pt x="13" y="106"/>
                      <a:pt x="11" y="106"/>
                    </a:cubicBezTo>
                    <a:cubicBezTo>
                      <a:pt x="10" y="106"/>
                      <a:pt x="10" y="106"/>
                      <a:pt x="9" y="10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7"/>
              <p:cNvSpPr/>
              <p:nvPr/>
            </p:nvSpPr>
            <p:spPr>
              <a:xfrm>
                <a:off x="4491000" y="4366440"/>
                <a:ext cx="49680" cy="60840"/>
              </a:xfrm>
              <a:custGeom>
                <a:rect b="b" l="l" r="r" t="t"/>
                <a:pathLst>
                  <a:path extrusionOk="0" h="169" w="138">
                    <a:moveTo>
                      <a:pt x="9" y="167"/>
                    </a:moveTo>
                    <a:cubicBezTo>
                      <a:pt x="4" y="166"/>
                      <a:pt x="0" y="161"/>
                      <a:pt x="1" y="157"/>
                    </a:cubicBezTo>
                    <a:cubicBezTo>
                      <a:pt x="4" y="147"/>
                      <a:pt x="8" y="139"/>
                      <a:pt x="14" y="131"/>
                    </a:cubicBezTo>
                    <a:cubicBezTo>
                      <a:pt x="20" y="123"/>
                      <a:pt x="26" y="116"/>
                      <a:pt x="33" y="109"/>
                    </a:cubicBezTo>
                    <a:cubicBezTo>
                      <a:pt x="40" y="102"/>
                      <a:pt x="46" y="95"/>
                      <a:pt x="52" y="88"/>
                    </a:cubicBezTo>
                    <a:cubicBezTo>
                      <a:pt x="58" y="81"/>
                      <a:pt x="64" y="74"/>
                      <a:pt x="69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8" y="56"/>
                      <a:pt x="84" y="45"/>
                      <a:pt x="91" y="35"/>
                    </a:cubicBezTo>
                    <a:cubicBezTo>
                      <a:pt x="99" y="23"/>
                      <a:pt x="110" y="13"/>
                      <a:pt x="121" y="3"/>
                    </a:cubicBezTo>
                    <a:cubicBezTo>
                      <a:pt x="125" y="0"/>
                      <a:pt x="131" y="0"/>
                      <a:pt x="133" y="4"/>
                    </a:cubicBezTo>
                    <a:cubicBezTo>
                      <a:pt x="137" y="7"/>
                      <a:pt x="137" y="13"/>
                      <a:pt x="133" y="17"/>
                    </a:cubicBezTo>
                    <a:cubicBezTo>
                      <a:pt x="128" y="21"/>
                      <a:pt x="124" y="25"/>
                      <a:pt x="119" y="30"/>
                    </a:cubicBezTo>
                    <a:cubicBezTo>
                      <a:pt x="117" y="32"/>
                      <a:pt x="115" y="34"/>
                      <a:pt x="114" y="35"/>
                    </a:cubicBezTo>
                    <a:cubicBezTo>
                      <a:pt x="112" y="37"/>
                      <a:pt x="111" y="39"/>
                      <a:pt x="110" y="41"/>
                    </a:cubicBezTo>
                    <a:cubicBezTo>
                      <a:pt x="104" y="48"/>
                      <a:pt x="100" y="56"/>
                      <a:pt x="94" y="64"/>
                    </a:cubicBezTo>
                    <a:cubicBezTo>
                      <a:pt x="88" y="72"/>
                      <a:pt x="82" y="80"/>
                      <a:pt x="76" y="87"/>
                    </a:cubicBezTo>
                    <a:cubicBezTo>
                      <a:pt x="64" y="103"/>
                      <a:pt x="50" y="117"/>
                      <a:pt x="37" y="132"/>
                    </a:cubicBezTo>
                    <a:cubicBezTo>
                      <a:pt x="34" y="135"/>
                      <a:pt x="31" y="139"/>
                      <a:pt x="29" y="143"/>
                    </a:cubicBezTo>
                    <a:cubicBezTo>
                      <a:pt x="27" y="145"/>
                      <a:pt x="26" y="148"/>
                      <a:pt x="24" y="150"/>
                    </a:cubicBezTo>
                    <a:cubicBezTo>
                      <a:pt x="23" y="153"/>
                      <a:pt x="22" y="155"/>
                      <a:pt x="21" y="157"/>
                    </a:cubicBezTo>
                    <a:lnTo>
                      <a:pt x="20" y="157"/>
                    </a:lnTo>
                    <a:cubicBezTo>
                      <a:pt x="20" y="158"/>
                      <a:pt x="20" y="158"/>
                      <a:pt x="20" y="158"/>
                    </a:cubicBezTo>
                    <a:cubicBezTo>
                      <a:pt x="20" y="159"/>
                      <a:pt x="20" y="159"/>
                      <a:pt x="20" y="160"/>
                    </a:cubicBezTo>
                    <a:cubicBezTo>
                      <a:pt x="19" y="164"/>
                      <a:pt x="15" y="168"/>
                      <a:pt x="10" y="168"/>
                    </a:cubicBezTo>
                    <a:lnTo>
                      <a:pt x="9" y="167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7"/>
              <p:cNvSpPr/>
              <p:nvPr/>
            </p:nvSpPr>
            <p:spPr>
              <a:xfrm>
                <a:off x="4010400" y="4615200"/>
                <a:ext cx="29160" cy="23040"/>
              </a:xfrm>
              <a:custGeom>
                <a:rect b="b" l="l" r="r" t="t"/>
                <a:pathLst>
                  <a:path extrusionOk="0" h="64" w="81">
                    <a:moveTo>
                      <a:pt x="5" y="61"/>
                    </a:moveTo>
                    <a:cubicBezTo>
                      <a:pt x="1" y="58"/>
                      <a:pt x="0" y="52"/>
                      <a:pt x="4" y="48"/>
                    </a:cubicBezTo>
                    <a:cubicBezTo>
                      <a:pt x="8" y="42"/>
                      <a:pt x="14" y="38"/>
                      <a:pt x="20" y="35"/>
                    </a:cubicBezTo>
                    <a:cubicBezTo>
                      <a:pt x="24" y="33"/>
                      <a:pt x="29" y="31"/>
                      <a:pt x="33" y="28"/>
                    </a:cubicBezTo>
                    <a:cubicBezTo>
                      <a:pt x="39" y="24"/>
                      <a:pt x="45" y="20"/>
                      <a:pt x="51" y="16"/>
                    </a:cubicBezTo>
                    <a:cubicBezTo>
                      <a:pt x="55" y="12"/>
                      <a:pt x="60" y="7"/>
                      <a:pt x="64" y="3"/>
                    </a:cubicBezTo>
                    <a:cubicBezTo>
                      <a:pt x="68" y="0"/>
                      <a:pt x="74" y="0"/>
                      <a:pt x="77" y="4"/>
                    </a:cubicBezTo>
                    <a:cubicBezTo>
                      <a:pt x="80" y="8"/>
                      <a:pt x="80" y="13"/>
                      <a:pt x="76" y="17"/>
                    </a:cubicBezTo>
                    <a:cubicBezTo>
                      <a:pt x="72" y="21"/>
                      <a:pt x="68" y="26"/>
                      <a:pt x="62" y="30"/>
                    </a:cubicBezTo>
                    <a:lnTo>
                      <a:pt x="63" y="30"/>
                    </a:lnTo>
                    <a:cubicBezTo>
                      <a:pt x="57" y="35"/>
                      <a:pt x="50" y="40"/>
                      <a:pt x="44" y="44"/>
                    </a:cubicBezTo>
                    <a:cubicBezTo>
                      <a:pt x="37" y="47"/>
                      <a:pt x="32" y="50"/>
                      <a:pt x="25" y="53"/>
                    </a:cubicBezTo>
                    <a:cubicBezTo>
                      <a:pt x="24" y="55"/>
                      <a:pt x="23" y="55"/>
                      <a:pt x="22" y="56"/>
                    </a:cubicBezTo>
                    <a:cubicBezTo>
                      <a:pt x="21" y="56"/>
                      <a:pt x="20" y="57"/>
                      <a:pt x="20" y="58"/>
                    </a:cubicBezTo>
                    <a:cubicBezTo>
                      <a:pt x="19" y="58"/>
                      <a:pt x="19" y="59"/>
                      <a:pt x="18" y="60"/>
                    </a:cubicBezTo>
                    <a:cubicBezTo>
                      <a:pt x="16" y="62"/>
                      <a:pt x="13" y="63"/>
                      <a:pt x="11" y="63"/>
                    </a:cubicBezTo>
                    <a:cubicBezTo>
                      <a:pt x="9" y="63"/>
                      <a:pt x="6" y="62"/>
                      <a:pt x="5" y="6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7"/>
              <p:cNvSpPr/>
              <p:nvPr/>
            </p:nvSpPr>
            <p:spPr>
              <a:xfrm>
                <a:off x="4053600" y="4540320"/>
                <a:ext cx="30960" cy="42840"/>
              </a:xfrm>
              <a:custGeom>
                <a:rect b="b" l="l" r="r" t="t"/>
                <a:pathLst>
                  <a:path extrusionOk="0" h="119" w="86">
                    <a:moveTo>
                      <a:pt x="6" y="116"/>
                    </a:moveTo>
                    <a:cubicBezTo>
                      <a:pt x="2" y="113"/>
                      <a:pt x="0" y="107"/>
                      <a:pt x="3" y="103"/>
                    </a:cubicBezTo>
                    <a:cubicBezTo>
                      <a:pt x="8" y="96"/>
                      <a:pt x="13" y="89"/>
                      <a:pt x="18" y="82"/>
                    </a:cubicBezTo>
                    <a:cubicBezTo>
                      <a:pt x="23" y="74"/>
                      <a:pt x="29" y="66"/>
                      <a:pt x="34" y="58"/>
                    </a:cubicBezTo>
                    <a:cubicBezTo>
                      <a:pt x="46" y="41"/>
                      <a:pt x="57" y="23"/>
                      <a:pt x="68" y="6"/>
                    </a:cubicBezTo>
                    <a:cubicBezTo>
                      <a:pt x="70" y="2"/>
                      <a:pt x="76" y="0"/>
                      <a:pt x="80" y="3"/>
                    </a:cubicBezTo>
                    <a:cubicBezTo>
                      <a:pt x="84" y="6"/>
                      <a:pt x="85" y="12"/>
                      <a:pt x="82" y="16"/>
                    </a:cubicBezTo>
                    <a:cubicBezTo>
                      <a:pt x="72" y="33"/>
                      <a:pt x="61" y="50"/>
                      <a:pt x="50" y="67"/>
                    </a:cubicBezTo>
                    <a:cubicBezTo>
                      <a:pt x="45" y="75"/>
                      <a:pt x="39" y="83"/>
                      <a:pt x="34" y="91"/>
                    </a:cubicBezTo>
                    <a:cubicBezTo>
                      <a:pt x="29" y="99"/>
                      <a:pt x="24" y="106"/>
                      <a:pt x="19" y="113"/>
                    </a:cubicBezTo>
                    <a:cubicBezTo>
                      <a:pt x="17" y="116"/>
                      <a:pt x="14" y="118"/>
                      <a:pt x="11" y="118"/>
                    </a:cubicBezTo>
                    <a:cubicBezTo>
                      <a:pt x="10" y="118"/>
                      <a:pt x="8" y="117"/>
                      <a:pt x="6" y="1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7"/>
              <p:cNvSpPr/>
              <p:nvPr/>
            </p:nvSpPr>
            <p:spPr>
              <a:xfrm>
                <a:off x="4088520" y="4478040"/>
                <a:ext cx="27000" cy="46080"/>
              </a:xfrm>
              <a:custGeom>
                <a:rect b="b" l="l" r="r" t="t"/>
                <a:pathLst>
                  <a:path extrusionOk="0" h="128" w="75">
                    <a:moveTo>
                      <a:pt x="10" y="127"/>
                    </a:moveTo>
                    <a:cubicBezTo>
                      <a:pt x="4" y="127"/>
                      <a:pt x="0" y="122"/>
                      <a:pt x="2" y="116"/>
                    </a:cubicBezTo>
                    <a:cubicBezTo>
                      <a:pt x="3" y="111"/>
                      <a:pt x="4" y="106"/>
                      <a:pt x="6" y="101"/>
                    </a:cubicBezTo>
                    <a:cubicBezTo>
                      <a:pt x="7" y="97"/>
                      <a:pt x="10" y="92"/>
                      <a:pt x="11" y="87"/>
                    </a:cubicBezTo>
                    <a:cubicBezTo>
                      <a:pt x="15" y="78"/>
                      <a:pt x="19" y="70"/>
                      <a:pt x="24" y="62"/>
                    </a:cubicBezTo>
                    <a:cubicBezTo>
                      <a:pt x="33" y="45"/>
                      <a:pt x="43" y="27"/>
                      <a:pt x="53" y="10"/>
                    </a:cubicBezTo>
                    <a:cubicBezTo>
                      <a:pt x="55" y="9"/>
                      <a:pt x="55" y="7"/>
                      <a:pt x="56" y="6"/>
                    </a:cubicBezTo>
                    <a:cubicBezTo>
                      <a:pt x="59" y="2"/>
                      <a:pt x="64" y="0"/>
                      <a:pt x="68" y="3"/>
                    </a:cubicBezTo>
                    <a:cubicBezTo>
                      <a:pt x="73" y="6"/>
                      <a:pt x="74" y="11"/>
                      <a:pt x="71" y="16"/>
                    </a:cubicBezTo>
                    <a:cubicBezTo>
                      <a:pt x="63" y="28"/>
                      <a:pt x="56" y="41"/>
                      <a:pt x="49" y="53"/>
                    </a:cubicBezTo>
                    <a:cubicBezTo>
                      <a:pt x="48" y="54"/>
                      <a:pt x="48" y="55"/>
                      <a:pt x="48" y="55"/>
                    </a:cubicBezTo>
                    <a:cubicBezTo>
                      <a:pt x="48" y="56"/>
                      <a:pt x="47" y="56"/>
                      <a:pt x="47" y="57"/>
                    </a:cubicBezTo>
                    <a:cubicBezTo>
                      <a:pt x="47" y="56"/>
                      <a:pt x="47" y="56"/>
                      <a:pt x="48" y="56"/>
                    </a:cubicBezTo>
                    <a:cubicBezTo>
                      <a:pt x="46" y="58"/>
                      <a:pt x="45" y="60"/>
                      <a:pt x="43" y="63"/>
                    </a:cubicBezTo>
                    <a:cubicBezTo>
                      <a:pt x="43" y="62"/>
                      <a:pt x="44" y="62"/>
                      <a:pt x="44" y="62"/>
                    </a:cubicBezTo>
                    <a:cubicBezTo>
                      <a:pt x="41" y="69"/>
                      <a:pt x="37" y="75"/>
                      <a:pt x="34" y="81"/>
                    </a:cubicBezTo>
                    <a:cubicBezTo>
                      <a:pt x="31" y="87"/>
                      <a:pt x="29" y="94"/>
                      <a:pt x="27" y="99"/>
                    </a:cubicBezTo>
                    <a:cubicBezTo>
                      <a:pt x="25" y="104"/>
                      <a:pt x="23" y="109"/>
                      <a:pt x="22" y="114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1" y="116"/>
                      <a:pt x="21" y="118"/>
                      <a:pt x="21" y="120"/>
                    </a:cubicBezTo>
                    <a:cubicBezTo>
                      <a:pt x="20" y="125"/>
                      <a:pt x="16" y="127"/>
                      <a:pt x="11" y="127"/>
                    </a:cubicBezTo>
                    <a:lnTo>
                      <a:pt x="10" y="127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7"/>
              <p:cNvSpPr/>
              <p:nvPr/>
            </p:nvSpPr>
            <p:spPr>
              <a:xfrm>
                <a:off x="4122720" y="4394880"/>
                <a:ext cx="30600" cy="45000"/>
              </a:xfrm>
              <a:custGeom>
                <a:rect b="b" l="l" r="r" t="t"/>
                <a:pathLst>
                  <a:path extrusionOk="0" h="125" w="85">
                    <a:moveTo>
                      <a:pt x="6" y="122"/>
                    </a:moveTo>
                    <a:cubicBezTo>
                      <a:pt x="1" y="119"/>
                      <a:pt x="0" y="112"/>
                      <a:pt x="4" y="108"/>
                    </a:cubicBezTo>
                    <a:cubicBezTo>
                      <a:pt x="5" y="108"/>
                      <a:pt x="5" y="108"/>
                      <a:pt x="5" y="108"/>
                    </a:cubicBezTo>
                    <a:lnTo>
                      <a:pt x="4" y="108"/>
                    </a:lnTo>
                    <a:cubicBezTo>
                      <a:pt x="5" y="108"/>
                      <a:pt x="5" y="108"/>
                      <a:pt x="5" y="107"/>
                    </a:cubicBezTo>
                    <a:cubicBezTo>
                      <a:pt x="7" y="104"/>
                      <a:pt x="9" y="100"/>
                      <a:pt x="11" y="96"/>
                    </a:cubicBezTo>
                    <a:cubicBezTo>
                      <a:pt x="13" y="93"/>
                      <a:pt x="16" y="89"/>
                      <a:pt x="18" y="85"/>
                    </a:cubicBezTo>
                    <a:cubicBezTo>
                      <a:pt x="23" y="76"/>
                      <a:pt x="28" y="68"/>
                      <a:pt x="33" y="59"/>
                    </a:cubicBezTo>
                    <a:cubicBezTo>
                      <a:pt x="44" y="41"/>
                      <a:pt x="55" y="23"/>
                      <a:pt x="67" y="5"/>
                    </a:cubicBezTo>
                    <a:cubicBezTo>
                      <a:pt x="69" y="1"/>
                      <a:pt x="75" y="0"/>
                      <a:pt x="79" y="2"/>
                    </a:cubicBezTo>
                    <a:cubicBezTo>
                      <a:pt x="83" y="5"/>
                      <a:pt x="84" y="11"/>
                      <a:pt x="81" y="15"/>
                    </a:cubicBezTo>
                    <a:cubicBezTo>
                      <a:pt x="63" y="43"/>
                      <a:pt x="45" y="72"/>
                      <a:pt x="29" y="102"/>
                    </a:cubicBezTo>
                    <a:cubicBezTo>
                      <a:pt x="26" y="106"/>
                      <a:pt x="24" y="111"/>
                      <a:pt x="21" y="115"/>
                    </a:cubicBezTo>
                    <a:lnTo>
                      <a:pt x="22" y="115"/>
                    </a:lnTo>
                    <a:lnTo>
                      <a:pt x="21" y="115"/>
                    </a:lnTo>
                    <a:lnTo>
                      <a:pt x="21" y="116"/>
                    </a:lnTo>
                    <a:lnTo>
                      <a:pt x="21" y="115"/>
                    </a:lnTo>
                    <a:cubicBezTo>
                      <a:pt x="21" y="116"/>
                      <a:pt x="21" y="117"/>
                      <a:pt x="21" y="117"/>
                    </a:cubicBezTo>
                    <a:cubicBezTo>
                      <a:pt x="20" y="117"/>
                      <a:pt x="20" y="118"/>
                      <a:pt x="20" y="118"/>
                    </a:cubicBezTo>
                    <a:cubicBezTo>
                      <a:pt x="19" y="121"/>
                      <a:pt x="15" y="124"/>
                      <a:pt x="12" y="124"/>
                    </a:cubicBezTo>
                    <a:cubicBezTo>
                      <a:pt x="10" y="124"/>
                      <a:pt x="8" y="123"/>
                      <a:pt x="6" y="1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7"/>
              <p:cNvSpPr/>
              <p:nvPr/>
            </p:nvSpPr>
            <p:spPr>
              <a:xfrm>
                <a:off x="4166640" y="4354920"/>
                <a:ext cx="25560" cy="19440"/>
              </a:xfrm>
              <a:custGeom>
                <a:rect b="b" l="l" r="r" t="t"/>
                <a:pathLst>
                  <a:path extrusionOk="0" h="54" w="71">
                    <a:moveTo>
                      <a:pt x="5" y="51"/>
                    </a:moveTo>
                    <a:cubicBezTo>
                      <a:pt x="1" y="48"/>
                      <a:pt x="0" y="42"/>
                      <a:pt x="4" y="38"/>
                    </a:cubicBezTo>
                    <a:cubicBezTo>
                      <a:pt x="6" y="34"/>
                      <a:pt x="10" y="31"/>
                      <a:pt x="14" y="28"/>
                    </a:cubicBezTo>
                    <a:cubicBezTo>
                      <a:pt x="18" y="25"/>
                      <a:pt x="22" y="22"/>
                      <a:pt x="26" y="20"/>
                    </a:cubicBezTo>
                    <a:cubicBezTo>
                      <a:pt x="30" y="17"/>
                      <a:pt x="34" y="14"/>
                      <a:pt x="39" y="11"/>
                    </a:cubicBezTo>
                    <a:cubicBezTo>
                      <a:pt x="44" y="8"/>
                      <a:pt x="50" y="6"/>
                      <a:pt x="55" y="3"/>
                    </a:cubicBezTo>
                    <a:cubicBezTo>
                      <a:pt x="60" y="0"/>
                      <a:pt x="65" y="2"/>
                      <a:pt x="68" y="7"/>
                    </a:cubicBezTo>
                    <a:cubicBezTo>
                      <a:pt x="70" y="11"/>
                      <a:pt x="68" y="17"/>
                      <a:pt x="64" y="19"/>
                    </a:cubicBezTo>
                    <a:cubicBezTo>
                      <a:pt x="58" y="21"/>
                      <a:pt x="53" y="24"/>
                      <a:pt x="47" y="27"/>
                    </a:cubicBezTo>
                    <a:cubicBezTo>
                      <a:pt x="40" y="32"/>
                      <a:pt x="32" y="38"/>
                      <a:pt x="25" y="43"/>
                    </a:cubicBezTo>
                    <a:cubicBezTo>
                      <a:pt x="23" y="44"/>
                      <a:pt x="22" y="45"/>
                      <a:pt x="21" y="46"/>
                    </a:cubicBezTo>
                    <a:cubicBezTo>
                      <a:pt x="20" y="47"/>
                      <a:pt x="19" y="48"/>
                      <a:pt x="19" y="49"/>
                    </a:cubicBezTo>
                    <a:cubicBezTo>
                      <a:pt x="19" y="48"/>
                      <a:pt x="19" y="48"/>
                      <a:pt x="20" y="48"/>
                    </a:cubicBezTo>
                    <a:cubicBezTo>
                      <a:pt x="19" y="48"/>
                      <a:pt x="19" y="49"/>
                      <a:pt x="18" y="50"/>
                    </a:cubicBezTo>
                    <a:cubicBezTo>
                      <a:pt x="16" y="52"/>
                      <a:pt x="13" y="53"/>
                      <a:pt x="11" y="53"/>
                    </a:cubicBezTo>
                    <a:cubicBezTo>
                      <a:pt x="9" y="53"/>
                      <a:pt x="6" y="52"/>
                      <a:pt x="5" y="5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7"/>
              <p:cNvSpPr/>
              <p:nvPr/>
            </p:nvSpPr>
            <p:spPr>
              <a:xfrm>
                <a:off x="4212360" y="4354920"/>
                <a:ext cx="29520" cy="24480"/>
              </a:xfrm>
              <a:custGeom>
                <a:rect b="b" l="l" r="r" t="t"/>
                <a:pathLst>
                  <a:path extrusionOk="0" h="68" w="82">
                    <a:moveTo>
                      <a:pt x="65" y="65"/>
                    </a:moveTo>
                    <a:cubicBezTo>
                      <a:pt x="56" y="58"/>
                      <a:pt x="47" y="50"/>
                      <a:pt x="38" y="43"/>
                    </a:cubicBezTo>
                    <a:cubicBezTo>
                      <a:pt x="32" y="39"/>
                      <a:pt x="26" y="35"/>
                      <a:pt x="21" y="32"/>
                    </a:cubicBezTo>
                    <a:cubicBezTo>
                      <a:pt x="17" y="29"/>
                      <a:pt x="14" y="27"/>
                      <a:pt x="11" y="25"/>
                    </a:cubicBezTo>
                    <a:cubicBezTo>
                      <a:pt x="8" y="23"/>
                      <a:pt x="6" y="21"/>
                      <a:pt x="4" y="18"/>
                    </a:cubicBezTo>
                    <a:cubicBezTo>
                      <a:pt x="0" y="15"/>
                      <a:pt x="0" y="9"/>
                      <a:pt x="3" y="5"/>
                    </a:cubicBezTo>
                    <a:cubicBezTo>
                      <a:pt x="6" y="1"/>
                      <a:pt x="12" y="0"/>
                      <a:pt x="16" y="4"/>
                    </a:cubicBezTo>
                    <a:cubicBezTo>
                      <a:pt x="18" y="5"/>
                      <a:pt x="18" y="7"/>
                      <a:pt x="20" y="8"/>
                    </a:cubicBezTo>
                    <a:cubicBezTo>
                      <a:pt x="22" y="9"/>
                      <a:pt x="24" y="11"/>
                      <a:pt x="25" y="12"/>
                    </a:cubicBezTo>
                    <a:lnTo>
                      <a:pt x="25" y="11"/>
                    </a:lnTo>
                    <a:cubicBezTo>
                      <a:pt x="25" y="12"/>
                      <a:pt x="25" y="12"/>
                      <a:pt x="25" y="12"/>
                    </a:cubicBezTo>
                    <a:cubicBezTo>
                      <a:pt x="26" y="12"/>
                      <a:pt x="27" y="13"/>
                      <a:pt x="28" y="14"/>
                    </a:cubicBezTo>
                    <a:cubicBezTo>
                      <a:pt x="27" y="14"/>
                      <a:pt x="27" y="13"/>
                      <a:pt x="26" y="13"/>
                    </a:cubicBezTo>
                    <a:cubicBezTo>
                      <a:pt x="35" y="19"/>
                      <a:pt x="43" y="24"/>
                      <a:pt x="51" y="30"/>
                    </a:cubicBezTo>
                    <a:cubicBezTo>
                      <a:pt x="60" y="37"/>
                      <a:pt x="68" y="44"/>
                      <a:pt x="77" y="51"/>
                    </a:cubicBezTo>
                    <a:cubicBezTo>
                      <a:pt x="80" y="54"/>
                      <a:pt x="81" y="60"/>
                      <a:pt x="78" y="64"/>
                    </a:cubicBezTo>
                    <a:cubicBezTo>
                      <a:pt x="76" y="66"/>
                      <a:pt x="73" y="67"/>
                      <a:pt x="71" y="67"/>
                    </a:cubicBezTo>
                    <a:cubicBezTo>
                      <a:pt x="68" y="67"/>
                      <a:pt x="67" y="67"/>
                      <a:pt x="65" y="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7"/>
              <p:cNvSpPr/>
              <p:nvPr/>
            </p:nvSpPr>
            <p:spPr>
              <a:xfrm>
                <a:off x="4257720" y="4390560"/>
                <a:ext cx="20520" cy="30600"/>
              </a:xfrm>
              <a:custGeom>
                <a:rect b="b" l="l" r="r" t="t"/>
                <a:pathLst>
                  <a:path extrusionOk="0" h="85" w="57">
                    <a:moveTo>
                      <a:pt x="37" y="79"/>
                    </a:moveTo>
                    <a:cubicBezTo>
                      <a:pt x="36" y="76"/>
                      <a:pt x="34" y="73"/>
                      <a:pt x="32" y="70"/>
                    </a:cubicBezTo>
                    <a:cubicBezTo>
                      <a:pt x="26" y="60"/>
                      <a:pt x="20" y="51"/>
                      <a:pt x="15" y="42"/>
                    </a:cubicBezTo>
                    <a:cubicBezTo>
                      <a:pt x="10" y="33"/>
                      <a:pt x="6" y="24"/>
                      <a:pt x="2" y="15"/>
                    </a:cubicBezTo>
                    <a:cubicBezTo>
                      <a:pt x="0" y="10"/>
                      <a:pt x="2" y="4"/>
                      <a:pt x="8" y="2"/>
                    </a:cubicBezTo>
                    <a:cubicBezTo>
                      <a:pt x="13" y="0"/>
                      <a:pt x="19" y="4"/>
                      <a:pt x="20" y="9"/>
                    </a:cubicBezTo>
                    <a:lnTo>
                      <a:pt x="20" y="10"/>
                    </a:lnTo>
                    <a:cubicBezTo>
                      <a:pt x="20" y="9"/>
                      <a:pt x="20" y="9"/>
                      <a:pt x="20" y="9"/>
                    </a:cubicBezTo>
                    <a:lnTo>
                      <a:pt x="20" y="10"/>
                    </a:lnTo>
                    <a:cubicBezTo>
                      <a:pt x="21" y="12"/>
                      <a:pt x="22" y="14"/>
                      <a:pt x="23" y="16"/>
                    </a:cubicBezTo>
                    <a:lnTo>
                      <a:pt x="23" y="15"/>
                    </a:lnTo>
                    <a:cubicBezTo>
                      <a:pt x="26" y="22"/>
                      <a:pt x="29" y="28"/>
                      <a:pt x="32" y="33"/>
                    </a:cubicBezTo>
                    <a:cubicBezTo>
                      <a:pt x="39" y="46"/>
                      <a:pt x="47" y="58"/>
                      <a:pt x="54" y="71"/>
                    </a:cubicBezTo>
                    <a:cubicBezTo>
                      <a:pt x="56" y="75"/>
                      <a:pt x="54" y="81"/>
                      <a:pt x="49" y="83"/>
                    </a:cubicBezTo>
                    <a:cubicBezTo>
                      <a:pt x="48" y="84"/>
                      <a:pt x="47" y="84"/>
                      <a:pt x="46" y="84"/>
                    </a:cubicBezTo>
                    <a:cubicBezTo>
                      <a:pt x="42" y="84"/>
                      <a:pt x="39" y="82"/>
                      <a:pt x="37" y="7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7"/>
              <p:cNvSpPr/>
              <p:nvPr/>
            </p:nvSpPr>
            <p:spPr>
              <a:xfrm>
                <a:off x="4285800" y="4442400"/>
                <a:ext cx="22680" cy="30960"/>
              </a:xfrm>
              <a:custGeom>
                <a:rect b="b" l="l" r="r" t="t"/>
                <a:pathLst>
                  <a:path extrusionOk="0" h="86" w="63">
                    <a:moveTo>
                      <a:pt x="44" y="82"/>
                    </a:moveTo>
                    <a:cubicBezTo>
                      <a:pt x="37" y="70"/>
                      <a:pt x="29" y="59"/>
                      <a:pt x="22" y="46"/>
                    </a:cubicBezTo>
                    <a:cubicBezTo>
                      <a:pt x="15" y="36"/>
                      <a:pt x="9" y="27"/>
                      <a:pt x="3" y="17"/>
                    </a:cubicBezTo>
                    <a:cubicBezTo>
                      <a:pt x="0" y="13"/>
                      <a:pt x="1" y="6"/>
                      <a:pt x="5" y="3"/>
                    </a:cubicBezTo>
                    <a:cubicBezTo>
                      <a:pt x="9" y="0"/>
                      <a:pt x="16" y="2"/>
                      <a:pt x="19" y="6"/>
                    </a:cubicBezTo>
                    <a:cubicBezTo>
                      <a:pt x="20" y="9"/>
                      <a:pt x="22" y="12"/>
                      <a:pt x="25" y="15"/>
                    </a:cubicBezTo>
                    <a:cubicBezTo>
                      <a:pt x="24" y="15"/>
                      <a:pt x="24" y="14"/>
                      <a:pt x="23" y="14"/>
                    </a:cubicBezTo>
                    <a:cubicBezTo>
                      <a:pt x="24" y="14"/>
                      <a:pt x="24" y="15"/>
                      <a:pt x="25" y="16"/>
                    </a:cubicBezTo>
                    <a:lnTo>
                      <a:pt x="25" y="15"/>
                    </a:lnTo>
                    <a:cubicBezTo>
                      <a:pt x="27" y="20"/>
                      <a:pt x="30" y="26"/>
                      <a:pt x="34" y="31"/>
                    </a:cubicBezTo>
                    <a:cubicBezTo>
                      <a:pt x="35" y="33"/>
                      <a:pt x="36" y="35"/>
                      <a:pt x="37" y="36"/>
                    </a:cubicBezTo>
                    <a:cubicBezTo>
                      <a:pt x="44" y="48"/>
                      <a:pt x="52" y="60"/>
                      <a:pt x="59" y="71"/>
                    </a:cubicBezTo>
                    <a:cubicBezTo>
                      <a:pt x="62" y="76"/>
                      <a:pt x="61" y="81"/>
                      <a:pt x="57" y="84"/>
                    </a:cubicBezTo>
                    <a:cubicBezTo>
                      <a:pt x="55" y="85"/>
                      <a:pt x="54" y="85"/>
                      <a:pt x="52" y="85"/>
                    </a:cubicBezTo>
                    <a:cubicBezTo>
                      <a:pt x="49" y="85"/>
                      <a:pt x="46" y="84"/>
                      <a:pt x="44" y="8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7"/>
              <p:cNvSpPr/>
              <p:nvPr/>
            </p:nvSpPr>
            <p:spPr>
              <a:xfrm>
                <a:off x="4316040" y="4496400"/>
                <a:ext cx="21960" cy="36720"/>
              </a:xfrm>
              <a:custGeom>
                <a:rect b="b" l="l" r="r" t="t"/>
                <a:pathLst>
                  <a:path extrusionOk="0" h="102" w="61">
                    <a:moveTo>
                      <a:pt x="42" y="97"/>
                    </a:moveTo>
                    <a:cubicBezTo>
                      <a:pt x="38" y="89"/>
                      <a:pt x="34" y="82"/>
                      <a:pt x="30" y="74"/>
                    </a:cubicBezTo>
                    <a:cubicBezTo>
                      <a:pt x="26" y="68"/>
                      <a:pt x="23" y="61"/>
                      <a:pt x="19" y="54"/>
                    </a:cubicBezTo>
                    <a:cubicBezTo>
                      <a:pt x="15" y="47"/>
                      <a:pt x="12" y="41"/>
                      <a:pt x="9" y="34"/>
                    </a:cubicBezTo>
                    <a:cubicBezTo>
                      <a:pt x="5" y="27"/>
                      <a:pt x="2" y="20"/>
                      <a:pt x="1" y="12"/>
                    </a:cubicBezTo>
                    <a:cubicBezTo>
                      <a:pt x="0" y="7"/>
                      <a:pt x="3" y="2"/>
                      <a:pt x="8" y="1"/>
                    </a:cubicBezTo>
                    <a:cubicBezTo>
                      <a:pt x="13" y="0"/>
                      <a:pt x="19" y="2"/>
                      <a:pt x="19" y="8"/>
                    </a:cubicBezTo>
                    <a:cubicBezTo>
                      <a:pt x="19" y="9"/>
                      <a:pt x="20" y="11"/>
                      <a:pt x="21" y="13"/>
                    </a:cubicBezTo>
                    <a:cubicBezTo>
                      <a:pt x="21" y="16"/>
                      <a:pt x="22" y="19"/>
                      <a:pt x="24" y="23"/>
                    </a:cubicBezTo>
                    <a:cubicBezTo>
                      <a:pt x="24" y="22"/>
                      <a:pt x="24" y="22"/>
                      <a:pt x="23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6" y="27"/>
                      <a:pt x="28" y="32"/>
                      <a:pt x="30" y="37"/>
                    </a:cubicBezTo>
                    <a:cubicBezTo>
                      <a:pt x="33" y="43"/>
                      <a:pt x="36" y="48"/>
                      <a:pt x="40" y="54"/>
                    </a:cubicBezTo>
                    <a:cubicBezTo>
                      <a:pt x="46" y="65"/>
                      <a:pt x="52" y="77"/>
                      <a:pt x="58" y="89"/>
                    </a:cubicBezTo>
                    <a:cubicBezTo>
                      <a:pt x="60" y="93"/>
                      <a:pt x="58" y="98"/>
                      <a:pt x="54" y="100"/>
                    </a:cubicBezTo>
                    <a:cubicBezTo>
                      <a:pt x="53" y="101"/>
                      <a:pt x="51" y="101"/>
                      <a:pt x="50" y="101"/>
                    </a:cubicBezTo>
                    <a:cubicBezTo>
                      <a:pt x="47" y="101"/>
                      <a:pt x="43" y="100"/>
                      <a:pt x="42" y="9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7"/>
              <p:cNvSpPr/>
              <p:nvPr/>
            </p:nvSpPr>
            <p:spPr>
              <a:xfrm>
                <a:off x="4346280" y="4576320"/>
                <a:ext cx="16200" cy="22680"/>
              </a:xfrm>
              <a:custGeom>
                <a:rect b="b" l="l" r="r" t="t"/>
                <a:pathLst>
                  <a:path extrusionOk="0" h="63" w="45">
                    <a:moveTo>
                      <a:pt x="26" y="57"/>
                    </a:moveTo>
                    <a:cubicBezTo>
                      <a:pt x="21" y="49"/>
                      <a:pt x="17" y="41"/>
                      <a:pt x="13" y="34"/>
                    </a:cubicBezTo>
                    <a:cubicBezTo>
                      <a:pt x="10" y="27"/>
                      <a:pt x="6" y="22"/>
                      <a:pt x="2" y="15"/>
                    </a:cubicBezTo>
                    <a:cubicBezTo>
                      <a:pt x="0" y="11"/>
                      <a:pt x="2" y="5"/>
                      <a:pt x="6" y="2"/>
                    </a:cubicBezTo>
                    <a:cubicBezTo>
                      <a:pt x="11" y="0"/>
                      <a:pt x="17" y="2"/>
                      <a:pt x="19" y="7"/>
                    </a:cubicBezTo>
                    <a:cubicBezTo>
                      <a:pt x="23" y="13"/>
                      <a:pt x="25" y="19"/>
                      <a:pt x="29" y="26"/>
                    </a:cubicBezTo>
                    <a:cubicBezTo>
                      <a:pt x="33" y="33"/>
                      <a:pt x="38" y="41"/>
                      <a:pt x="42" y="48"/>
                    </a:cubicBezTo>
                    <a:cubicBezTo>
                      <a:pt x="44" y="53"/>
                      <a:pt x="42" y="59"/>
                      <a:pt x="38" y="61"/>
                    </a:cubicBezTo>
                    <a:cubicBezTo>
                      <a:pt x="37" y="61"/>
                      <a:pt x="35" y="62"/>
                      <a:pt x="34" y="62"/>
                    </a:cubicBezTo>
                    <a:cubicBezTo>
                      <a:pt x="31" y="62"/>
                      <a:pt x="28" y="60"/>
                      <a:pt x="26" y="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7"/>
              <p:cNvSpPr/>
              <p:nvPr/>
            </p:nvSpPr>
            <p:spPr>
              <a:xfrm>
                <a:off x="3965400" y="4628520"/>
                <a:ext cx="19080" cy="18720"/>
              </a:xfrm>
              <a:custGeom>
                <a:rect b="b" l="l" r="r" t="t"/>
                <a:pathLst>
                  <a:path extrusionOk="0" h="52" w="53">
                    <a:moveTo>
                      <a:pt x="36" y="50"/>
                    </a:moveTo>
                    <a:cubicBezTo>
                      <a:pt x="35" y="49"/>
                      <a:pt x="34" y="48"/>
                      <a:pt x="33" y="47"/>
                    </a:cubicBezTo>
                    <a:cubicBezTo>
                      <a:pt x="31" y="46"/>
                      <a:pt x="30" y="44"/>
                      <a:pt x="29" y="43"/>
                    </a:cubicBezTo>
                    <a:cubicBezTo>
                      <a:pt x="27" y="40"/>
                      <a:pt x="24" y="38"/>
                      <a:pt x="21" y="35"/>
                    </a:cubicBezTo>
                    <a:cubicBezTo>
                      <a:pt x="15" y="29"/>
                      <a:pt x="9" y="22"/>
                      <a:pt x="3" y="16"/>
                    </a:cubicBezTo>
                    <a:cubicBezTo>
                      <a:pt x="0" y="12"/>
                      <a:pt x="0" y="6"/>
                      <a:pt x="4" y="3"/>
                    </a:cubicBezTo>
                    <a:cubicBezTo>
                      <a:pt x="8" y="0"/>
                      <a:pt x="13" y="0"/>
                      <a:pt x="17" y="4"/>
                    </a:cubicBezTo>
                    <a:cubicBezTo>
                      <a:pt x="25" y="12"/>
                      <a:pt x="33" y="21"/>
                      <a:pt x="42" y="29"/>
                    </a:cubicBezTo>
                    <a:cubicBezTo>
                      <a:pt x="42" y="29"/>
                      <a:pt x="41" y="29"/>
                      <a:pt x="41" y="28"/>
                    </a:cubicBezTo>
                    <a:cubicBezTo>
                      <a:pt x="43" y="30"/>
                      <a:pt x="45" y="32"/>
                      <a:pt x="47" y="34"/>
                    </a:cubicBezTo>
                    <a:cubicBezTo>
                      <a:pt x="51" y="37"/>
                      <a:pt x="52" y="43"/>
                      <a:pt x="49" y="47"/>
                    </a:cubicBezTo>
                    <a:cubicBezTo>
                      <a:pt x="48" y="50"/>
                      <a:pt x="44" y="51"/>
                      <a:pt x="41" y="51"/>
                    </a:cubicBezTo>
                    <a:cubicBezTo>
                      <a:pt x="40" y="51"/>
                      <a:pt x="38" y="51"/>
                      <a:pt x="36" y="5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7"/>
              <p:cNvSpPr/>
              <p:nvPr/>
            </p:nvSpPr>
            <p:spPr>
              <a:xfrm>
                <a:off x="3922920" y="4566960"/>
                <a:ext cx="19800" cy="27720"/>
              </a:xfrm>
              <a:custGeom>
                <a:rect b="b" l="l" r="r" t="t"/>
                <a:pathLst>
                  <a:path extrusionOk="0" h="77" w="55">
                    <a:moveTo>
                      <a:pt x="36" y="73"/>
                    </a:moveTo>
                    <a:cubicBezTo>
                      <a:pt x="29" y="65"/>
                      <a:pt x="24" y="55"/>
                      <a:pt x="18" y="46"/>
                    </a:cubicBezTo>
                    <a:cubicBezTo>
                      <a:pt x="15" y="42"/>
                      <a:pt x="13" y="37"/>
                      <a:pt x="11" y="33"/>
                    </a:cubicBezTo>
                    <a:cubicBezTo>
                      <a:pt x="8" y="26"/>
                      <a:pt x="5" y="20"/>
                      <a:pt x="1" y="14"/>
                    </a:cubicBezTo>
                    <a:cubicBezTo>
                      <a:pt x="0" y="10"/>
                      <a:pt x="1" y="5"/>
                      <a:pt x="5" y="2"/>
                    </a:cubicBezTo>
                    <a:cubicBezTo>
                      <a:pt x="10" y="0"/>
                      <a:pt x="15" y="2"/>
                      <a:pt x="18" y="6"/>
                    </a:cubicBezTo>
                    <a:cubicBezTo>
                      <a:pt x="23" y="16"/>
                      <a:pt x="28" y="27"/>
                      <a:pt x="34" y="37"/>
                    </a:cubicBezTo>
                    <a:cubicBezTo>
                      <a:pt x="37" y="42"/>
                      <a:pt x="41" y="48"/>
                      <a:pt x="45" y="53"/>
                    </a:cubicBezTo>
                    <a:cubicBezTo>
                      <a:pt x="46" y="55"/>
                      <a:pt x="49" y="58"/>
                      <a:pt x="50" y="60"/>
                    </a:cubicBezTo>
                    <a:cubicBezTo>
                      <a:pt x="54" y="63"/>
                      <a:pt x="54" y="70"/>
                      <a:pt x="50" y="73"/>
                    </a:cubicBezTo>
                    <a:cubicBezTo>
                      <a:pt x="48" y="75"/>
                      <a:pt x="46" y="76"/>
                      <a:pt x="43" y="76"/>
                    </a:cubicBezTo>
                    <a:cubicBezTo>
                      <a:pt x="41" y="76"/>
                      <a:pt x="38" y="74"/>
                      <a:pt x="36" y="7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7"/>
              <p:cNvSpPr/>
              <p:nvPr/>
            </p:nvSpPr>
            <p:spPr>
              <a:xfrm>
                <a:off x="3897360" y="4487040"/>
                <a:ext cx="17640" cy="30960"/>
              </a:xfrm>
              <a:custGeom>
                <a:rect b="b" l="l" r="r" t="t"/>
                <a:pathLst>
                  <a:path extrusionOk="0" h="86" w="49">
                    <a:moveTo>
                      <a:pt x="29" y="79"/>
                    </a:moveTo>
                    <a:cubicBezTo>
                      <a:pt x="29" y="79"/>
                      <a:pt x="28" y="78"/>
                      <a:pt x="28" y="77"/>
                    </a:cubicBezTo>
                    <a:cubicBezTo>
                      <a:pt x="26" y="73"/>
                      <a:pt x="23" y="68"/>
                      <a:pt x="21" y="63"/>
                    </a:cubicBezTo>
                    <a:cubicBezTo>
                      <a:pt x="18" y="59"/>
                      <a:pt x="16" y="53"/>
                      <a:pt x="14" y="49"/>
                    </a:cubicBezTo>
                    <a:cubicBezTo>
                      <a:pt x="9" y="37"/>
                      <a:pt x="5" y="25"/>
                      <a:pt x="1" y="13"/>
                    </a:cubicBezTo>
                    <a:cubicBezTo>
                      <a:pt x="0" y="9"/>
                      <a:pt x="2" y="3"/>
                      <a:pt x="7" y="2"/>
                    </a:cubicBezTo>
                    <a:cubicBezTo>
                      <a:pt x="11" y="0"/>
                      <a:pt x="17" y="2"/>
                      <a:pt x="19" y="7"/>
                    </a:cubicBezTo>
                    <a:cubicBezTo>
                      <a:pt x="22" y="20"/>
                      <a:pt x="27" y="32"/>
                      <a:pt x="32" y="44"/>
                    </a:cubicBezTo>
                    <a:cubicBezTo>
                      <a:pt x="34" y="49"/>
                      <a:pt x="37" y="54"/>
                      <a:pt x="39" y="59"/>
                    </a:cubicBezTo>
                    <a:cubicBezTo>
                      <a:pt x="42" y="63"/>
                      <a:pt x="44" y="67"/>
                      <a:pt x="46" y="71"/>
                    </a:cubicBezTo>
                    <a:cubicBezTo>
                      <a:pt x="48" y="76"/>
                      <a:pt x="47" y="81"/>
                      <a:pt x="42" y="84"/>
                    </a:cubicBezTo>
                    <a:cubicBezTo>
                      <a:pt x="40" y="85"/>
                      <a:pt x="39" y="85"/>
                      <a:pt x="37" y="85"/>
                    </a:cubicBezTo>
                    <a:cubicBezTo>
                      <a:pt x="34" y="85"/>
                      <a:pt x="30" y="83"/>
                      <a:pt x="29" y="7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7"/>
              <p:cNvSpPr/>
              <p:nvPr/>
            </p:nvSpPr>
            <p:spPr>
              <a:xfrm>
                <a:off x="3874680" y="4423680"/>
                <a:ext cx="12960" cy="18360"/>
              </a:xfrm>
              <a:custGeom>
                <a:rect b="b" l="l" r="r" t="t"/>
                <a:pathLst>
                  <a:path extrusionOk="0" h="51" w="36">
                    <a:moveTo>
                      <a:pt x="22" y="50"/>
                    </a:moveTo>
                    <a:cubicBezTo>
                      <a:pt x="19" y="49"/>
                      <a:pt x="17" y="47"/>
                      <a:pt x="16" y="45"/>
                    </a:cubicBezTo>
                    <a:cubicBezTo>
                      <a:pt x="14" y="41"/>
                      <a:pt x="12" y="38"/>
                      <a:pt x="10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8" y="28"/>
                      <a:pt x="5" y="21"/>
                      <a:pt x="3" y="14"/>
                    </a:cubicBezTo>
                    <a:cubicBezTo>
                      <a:pt x="0" y="10"/>
                      <a:pt x="3" y="4"/>
                      <a:pt x="8" y="2"/>
                    </a:cubicBezTo>
                    <a:cubicBezTo>
                      <a:pt x="12" y="0"/>
                      <a:pt x="18" y="3"/>
                      <a:pt x="19" y="8"/>
                    </a:cubicBezTo>
                    <a:cubicBezTo>
                      <a:pt x="21" y="11"/>
                      <a:pt x="22" y="15"/>
                      <a:pt x="24" y="19"/>
                    </a:cubicBezTo>
                    <a:cubicBezTo>
                      <a:pt x="26" y="24"/>
                      <a:pt x="28" y="29"/>
                      <a:pt x="31" y="33"/>
                    </a:cubicBezTo>
                    <a:cubicBezTo>
                      <a:pt x="31" y="34"/>
                      <a:pt x="32" y="34"/>
                      <a:pt x="32" y="35"/>
                    </a:cubicBezTo>
                    <a:cubicBezTo>
                      <a:pt x="35" y="39"/>
                      <a:pt x="34" y="45"/>
                      <a:pt x="29" y="48"/>
                    </a:cubicBezTo>
                    <a:cubicBezTo>
                      <a:pt x="28" y="49"/>
                      <a:pt x="26" y="50"/>
                      <a:pt x="24" y="50"/>
                    </a:cubicBezTo>
                    <a:cubicBezTo>
                      <a:pt x="24" y="50"/>
                      <a:pt x="23" y="50"/>
                      <a:pt x="22" y="5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7"/>
              <p:cNvSpPr/>
              <p:nvPr/>
            </p:nvSpPr>
            <p:spPr>
              <a:xfrm>
                <a:off x="3826800" y="4368600"/>
                <a:ext cx="30240" cy="28080"/>
              </a:xfrm>
              <a:custGeom>
                <a:rect b="b" l="l" r="r" t="t"/>
                <a:pathLst>
                  <a:path extrusionOk="0" h="78" w="84">
                    <a:moveTo>
                      <a:pt x="64" y="73"/>
                    </a:moveTo>
                    <a:cubicBezTo>
                      <a:pt x="63" y="71"/>
                      <a:pt x="63" y="70"/>
                      <a:pt x="61" y="68"/>
                    </a:cubicBezTo>
                    <a:cubicBezTo>
                      <a:pt x="58" y="65"/>
                      <a:pt x="56" y="62"/>
                      <a:pt x="53" y="59"/>
                    </a:cubicBezTo>
                    <a:cubicBezTo>
                      <a:pt x="46" y="52"/>
                      <a:pt x="38" y="46"/>
                      <a:pt x="30" y="39"/>
                    </a:cubicBezTo>
                    <a:cubicBezTo>
                      <a:pt x="21" y="32"/>
                      <a:pt x="13" y="24"/>
                      <a:pt x="4" y="17"/>
                    </a:cubicBezTo>
                    <a:cubicBezTo>
                      <a:pt x="1" y="13"/>
                      <a:pt x="0" y="8"/>
                      <a:pt x="3" y="4"/>
                    </a:cubicBezTo>
                    <a:cubicBezTo>
                      <a:pt x="6" y="0"/>
                      <a:pt x="12" y="0"/>
                      <a:pt x="16" y="3"/>
                    </a:cubicBezTo>
                    <a:cubicBezTo>
                      <a:pt x="25" y="11"/>
                      <a:pt x="33" y="18"/>
                      <a:pt x="43" y="26"/>
                    </a:cubicBezTo>
                    <a:cubicBezTo>
                      <a:pt x="51" y="33"/>
                      <a:pt x="60" y="40"/>
                      <a:pt x="68" y="48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72" y="53"/>
                      <a:pt x="77" y="57"/>
                      <a:pt x="80" y="62"/>
                    </a:cubicBezTo>
                    <a:cubicBezTo>
                      <a:pt x="83" y="66"/>
                      <a:pt x="82" y="72"/>
                      <a:pt x="78" y="75"/>
                    </a:cubicBezTo>
                    <a:cubicBezTo>
                      <a:pt x="76" y="76"/>
                      <a:pt x="74" y="77"/>
                      <a:pt x="72" y="77"/>
                    </a:cubicBezTo>
                    <a:cubicBezTo>
                      <a:pt x="69" y="77"/>
                      <a:pt x="66" y="75"/>
                      <a:pt x="64" y="7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7"/>
              <p:cNvSpPr/>
              <p:nvPr/>
            </p:nvSpPr>
            <p:spPr>
              <a:xfrm>
                <a:off x="3780720" y="4350960"/>
                <a:ext cx="19440" cy="7920"/>
              </a:xfrm>
              <a:custGeom>
                <a:rect b="b" l="l" r="r" t="t"/>
                <a:pathLst>
                  <a:path extrusionOk="0" h="22" w="54">
                    <a:moveTo>
                      <a:pt x="1" y="15"/>
                    </a:moveTo>
                    <a:cubicBezTo>
                      <a:pt x="0" y="10"/>
                      <a:pt x="2" y="5"/>
                      <a:pt x="7" y="3"/>
                    </a:cubicBezTo>
                    <a:cubicBezTo>
                      <a:pt x="12" y="1"/>
                      <a:pt x="18" y="0"/>
                      <a:pt x="24" y="0"/>
                    </a:cubicBezTo>
                    <a:cubicBezTo>
                      <a:pt x="27" y="0"/>
                      <a:pt x="29" y="0"/>
                      <a:pt x="32" y="0"/>
                    </a:cubicBezTo>
                    <a:cubicBezTo>
                      <a:pt x="35" y="0"/>
                      <a:pt x="38" y="0"/>
                      <a:pt x="40" y="1"/>
                    </a:cubicBezTo>
                    <a:cubicBezTo>
                      <a:pt x="41" y="1"/>
                      <a:pt x="42" y="1"/>
                      <a:pt x="43" y="1"/>
                    </a:cubicBezTo>
                    <a:cubicBezTo>
                      <a:pt x="48" y="1"/>
                      <a:pt x="53" y="6"/>
                      <a:pt x="52" y="11"/>
                    </a:cubicBezTo>
                    <a:cubicBezTo>
                      <a:pt x="52" y="16"/>
                      <a:pt x="47" y="21"/>
                      <a:pt x="42" y="20"/>
                    </a:cubicBezTo>
                    <a:cubicBezTo>
                      <a:pt x="42" y="20"/>
                      <a:pt x="41" y="20"/>
                      <a:pt x="40" y="20"/>
                    </a:cubicBezTo>
                    <a:cubicBezTo>
                      <a:pt x="38" y="20"/>
                      <a:pt x="35" y="20"/>
                      <a:pt x="33" y="19"/>
                    </a:cubicBezTo>
                    <a:cubicBezTo>
                      <a:pt x="31" y="19"/>
                      <a:pt x="28" y="18"/>
                      <a:pt x="24" y="18"/>
                    </a:cubicBezTo>
                    <a:cubicBezTo>
                      <a:pt x="23" y="19"/>
                      <a:pt x="22" y="19"/>
                      <a:pt x="20" y="19"/>
                    </a:cubicBezTo>
                    <a:cubicBezTo>
                      <a:pt x="19" y="19"/>
                      <a:pt x="18" y="20"/>
                      <a:pt x="18" y="20"/>
                    </a:cubicBezTo>
                    <a:lnTo>
                      <a:pt x="19" y="19"/>
                    </a:lnTo>
                    <a:cubicBezTo>
                      <a:pt x="18" y="20"/>
                      <a:pt x="16" y="20"/>
                      <a:pt x="15" y="20"/>
                    </a:cubicBezTo>
                    <a:cubicBezTo>
                      <a:pt x="14" y="20"/>
                      <a:pt x="14" y="21"/>
                      <a:pt x="13" y="21"/>
                    </a:cubicBezTo>
                    <a:cubicBezTo>
                      <a:pt x="12" y="21"/>
                      <a:pt x="11" y="21"/>
                      <a:pt x="10" y="21"/>
                    </a:cubicBezTo>
                    <a:cubicBezTo>
                      <a:pt x="6" y="21"/>
                      <a:pt x="3" y="19"/>
                      <a:pt x="1" y="1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7"/>
              <p:cNvSpPr/>
              <p:nvPr/>
            </p:nvSpPr>
            <p:spPr>
              <a:xfrm>
                <a:off x="3744360" y="4369680"/>
                <a:ext cx="17640" cy="18360"/>
              </a:xfrm>
              <a:custGeom>
                <a:rect b="b" l="l" r="r" t="t"/>
                <a:pathLst>
                  <a:path extrusionOk="0" h="51" w="49">
                    <a:moveTo>
                      <a:pt x="6" y="48"/>
                    </a:moveTo>
                    <a:cubicBezTo>
                      <a:pt x="1" y="46"/>
                      <a:pt x="0" y="39"/>
                      <a:pt x="3" y="35"/>
                    </a:cubicBezTo>
                    <a:cubicBezTo>
                      <a:pt x="6" y="31"/>
                      <a:pt x="8" y="28"/>
                      <a:pt x="11" y="23"/>
                    </a:cubicBezTo>
                    <a:lnTo>
                      <a:pt x="11" y="24"/>
                    </a:lnTo>
                    <a:cubicBezTo>
                      <a:pt x="14" y="20"/>
                      <a:pt x="17" y="16"/>
                      <a:pt x="20" y="12"/>
                    </a:cubicBezTo>
                    <a:cubicBezTo>
                      <a:pt x="22" y="11"/>
                      <a:pt x="24" y="9"/>
                      <a:pt x="26" y="8"/>
                    </a:cubicBezTo>
                    <a:cubicBezTo>
                      <a:pt x="27" y="7"/>
                      <a:pt x="29" y="5"/>
                      <a:pt x="30" y="4"/>
                    </a:cubicBezTo>
                    <a:cubicBezTo>
                      <a:pt x="33" y="1"/>
                      <a:pt x="38" y="0"/>
                      <a:pt x="42" y="3"/>
                    </a:cubicBezTo>
                    <a:cubicBezTo>
                      <a:pt x="47" y="6"/>
                      <a:pt x="48" y="12"/>
                      <a:pt x="45" y="17"/>
                    </a:cubicBezTo>
                    <a:cubicBezTo>
                      <a:pt x="42" y="19"/>
                      <a:pt x="40" y="21"/>
                      <a:pt x="37" y="22"/>
                    </a:cubicBezTo>
                    <a:cubicBezTo>
                      <a:pt x="36" y="23"/>
                      <a:pt x="36" y="24"/>
                      <a:pt x="35" y="25"/>
                    </a:cubicBezTo>
                    <a:cubicBezTo>
                      <a:pt x="28" y="32"/>
                      <a:pt x="23" y="39"/>
                      <a:pt x="18" y="46"/>
                    </a:cubicBezTo>
                    <a:cubicBezTo>
                      <a:pt x="16" y="49"/>
                      <a:pt x="13" y="50"/>
                      <a:pt x="11" y="50"/>
                    </a:cubicBezTo>
                    <a:cubicBezTo>
                      <a:pt x="9" y="50"/>
                      <a:pt x="7" y="49"/>
                      <a:pt x="6" y="4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7"/>
              <p:cNvSpPr/>
              <p:nvPr/>
            </p:nvSpPr>
            <p:spPr>
              <a:xfrm>
                <a:off x="3705840" y="4419000"/>
                <a:ext cx="18360" cy="27360"/>
              </a:xfrm>
              <a:custGeom>
                <a:rect b="b" l="l" r="r" t="t"/>
                <a:pathLst>
                  <a:path extrusionOk="0" h="76" w="51">
                    <a:moveTo>
                      <a:pt x="7" y="74"/>
                    </a:moveTo>
                    <a:cubicBezTo>
                      <a:pt x="2" y="72"/>
                      <a:pt x="0" y="67"/>
                      <a:pt x="2" y="62"/>
                    </a:cubicBezTo>
                    <a:cubicBezTo>
                      <a:pt x="6" y="54"/>
                      <a:pt x="9" y="47"/>
                      <a:pt x="13" y="39"/>
                    </a:cubicBezTo>
                    <a:cubicBezTo>
                      <a:pt x="17" y="32"/>
                      <a:pt x="20" y="25"/>
                      <a:pt x="24" y="18"/>
                    </a:cubicBezTo>
                    <a:cubicBezTo>
                      <a:pt x="25" y="17"/>
                      <a:pt x="25" y="16"/>
                      <a:pt x="25" y="16"/>
                    </a:cubicBezTo>
                    <a:lnTo>
                      <a:pt x="25" y="17"/>
                    </a:lnTo>
                    <a:cubicBezTo>
                      <a:pt x="25" y="15"/>
                      <a:pt x="26" y="14"/>
                      <a:pt x="27" y="13"/>
                    </a:cubicBezTo>
                    <a:lnTo>
                      <a:pt x="26" y="14"/>
                    </a:lnTo>
                    <a:cubicBezTo>
                      <a:pt x="28" y="11"/>
                      <a:pt x="30" y="8"/>
                      <a:pt x="31" y="5"/>
                    </a:cubicBezTo>
                    <a:cubicBezTo>
                      <a:pt x="34" y="1"/>
                      <a:pt x="40" y="0"/>
                      <a:pt x="44" y="2"/>
                    </a:cubicBezTo>
                    <a:cubicBezTo>
                      <a:pt x="49" y="5"/>
                      <a:pt x="50" y="11"/>
                      <a:pt x="47" y="15"/>
                    </a:cubicBezTo>
                    <a:cubicBezTo>
                      <a:pt x="44" y="21"/>
                      <a:pt x="40" y="27"/>
                      <a:pt x="37" y="33"/>
                    </a:cubicBezTo>
                    <a:cubicBezTo>
                      <a:pt x="31" y="45"/>
                      <a:pt x="25" y="57"/>
                      <a:pt x="19" y="69"/>
                    </a:cubicBezTo>
                    <a:cubicBezTo>
                      <a:pt x="18" y="73"/>
                      <a:pt x="14" y="75"/>
                      <a:pt x="11" y="75"/>
                    </a:cubicBezTo>
                    <a:cubicBezTo>
                      <a:pt x="9" y="75"/>
                      <a:pt x="8" y="75"/>
                      <a:pt x="7" y="7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7"/>
              <p:cNvSpPr/>
              <p:nvPr/>
            </p:nvSpPr>
            <p:spPr>
              <a:xfrm>
                <a:off x="3680640" y="4475160"/>
                <a:ext cx="17640" cy="28080"/>
              </a:xfrm>
              <a:custGeom>
                <a:rect b="b" l="l" r="r" t="t"/>
                <a:pathLst>
                  <a:path extrusionOk="0" h="78" w="49">
                    <a:moveTo>
                      <a:pt x="7" y="76"/>
                    </a:moveTo>
                    <a:cubicBezTo>
                      <a:pt x="2" y="74"/>
                      <a:pt x="0" y="68"/>
                      <a:pt x="2" y="64"/>
                    </a:cubicBezTo>
                    <a:cubicBezTo>
                      <a:pt x="7" y="54"/>
                      <a:pt x="11" y="44"/>
                      <a:pt x="15" y="34"/>
                    </a:cubicBezTo>
                    <a:cubicBezTo>
                      <a:pt x="19" y="25"/>
                      <a:pt x="24" y="15"/>
                      <a:pt x="28" y="7"/>
                    </a:cubicBezTo>
                    <a:cubicBezTo>
                      <a:pt x="30" y="1"/>
                      <a:pt x="36" y="0"/>
                      <a:pt x="41" y="2"/>
                    </a:cubicBezTo>
                    <a:cubicBezTo>
                      <a:pt x="46" y="4"/>
                      <a:pt x="48" y="10"/>
                      <a:pt x="46" y="14"/>
                    </a:cubicBezTo>
                    <a:cubicBezTo>
                      <a:pt x="41" y="24"/>
                      <a:pt x="36" y="32"/>
                      <a:pt x="32" y="42"/>
                    </a:cubicBezTo>
                    <a:cubicBezTo>
                      <a:pt x="28" y="52"/>
                      <a:pt x="23" y="61"/>
                      <a:pt x="19" y="71"/>
                    </a:cubicBezTo>
                    <a:cubicBezTo>
                      <a:pt x="18" y="75"/>
                      <a:pt x="14" y="77"/>
                      <a:pt x="11" y="77"/>
                    </a:cubicBezTo>
                    <a:cubicBezTo>
                      <a:pt x="9" y="77"/>
                      <a:pt x="8" y="77"/>
                      <a:pt x="7" y="7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7"/>
              <p:cNvSpPr/>
              <p:nvPr/>
            </p:nvSpPr>
            <p:spPr>
              <a:xfrm>
                <a:off x="3659400" y="4545360"/>
                <a:ext cx="7920" cy="7920"/>
              </a:xfrm>
              <a:custGeom>
                <a:rect b="b" l="l" r="r" t="t"/>
                <a:pathLst>
                  <a:path extrusionOk="0" h="22" w="22">
                    <a:moveTo>
                      <a:pt x="0" y="10"/>
                    </a:moveTo>
                    <a:cubicBezTo>
                      <a:pt x="0" y="5"/>
                      <a:pt x="5" y="0"/>
                      <a:pt x="10" y="0"/>
                    </a:cubicBezTo>
                    <a:cubicBezTo>
                      <a:pt x="16" y="0"/>
                      <a:pt x="21" y="6"/>
                      <a:pt x="20" y="12"/>
                    </a:cubicBezTo>
                    <a:cubicBezTo>
                      <a:pt x="20" y="17"/>
                      <a:pt x="15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7"/>
              <p:cNvSpPr/>
              <p:nvPr/>
            </p:nvSpPr>
            <p:spPr>
              <a:xfrm>
                <a:off x="3562560" y="4623480"/>
                <a:ext cx="38160" cy="16560"/>
              </a:xfrm>
              <a:custGeom>
                <a:rect b="b" l="l" r="r" t="t"/>
                <a:pathLst>
                  <a:path extrusionOk="0" h="46" w="106">
                    <a:moveTo>
                      <a:pt x="74" y="45"/>
                    </a:moveTo>
                    <a:cubicBezTo>
                      <a:pt x="68" y="44"/>
                      <a:pt x="63" y="43"/>
                      <a:pt x="57" y="42"/>
                    </a:cubicBezTo>
                    <a:cubicBezTo>
                      <a:pt x="54" y="41"/>
                      <a:pt x="50" y="40"/>
                      <a:pt x="47" y="38"/>
                    </a:cubicBezTo>
                    <a:cubicBezTo>
                      <a:pt x="33" y="32"/>
                      <a:pt x="20" y="25"/>
                      <a:pt x="7" y="18"/>
                    </a:cubicBezTo>
                    <a:cubicBezTo>
                      <a:pt x="3" y="15"/>
                      <a:pt x="0" y="11"/>
                      <a:pt x="3" y="6"/>
                    </a:cubicBezTo>
                    <a:cubicBezTo>
                      <a:pt x="4" y="2"/>
                      <a:pt x="10" y="0"/>
                      <a:pt x="14" y="2"/>
                    </a:cubicBezTo>
                    <a:cubicBezTo>
                      <a:pt x="28" y="9"/>
                      <a:pt x="41" y="16"/>
                      <a:pt x="55" y="22"/>
                    </a:cubicBezTo>
                    <a:cubicBezTo>
                      <a:pt x="59" y="23"/>
                      <a:pt x="63" y="24"/>
                      <a:pt x="67" y="25"/>
                    </a:cubicBezTo>
                    <a:cubicBezTo>
                      <a:pt x="68" y="26"/>
                      <a:pt x="71" y="26"/>
                      <a:pt x="72" y="26"/>
                    </a:cubicBezTo>
                    <a:cubicBezTo>
                      <a:pt x="75" y="26"/>
                      <a:pt x="78" y="26"/>
                      <a:pt x="81" y="26"/>
                    </a:cubicBezTo>
                    <a:lnTo>
                      <a:pt x="82" y="26"/>
                    </a:lnTo>
                    <a:cubicBezTo>
                      <a:pt x="82" y="26"/>
                      <a:pt x="83" y="26"/>
                      <a:pt x="84" y="26"/>
                    </a:cubicBezTo>
                    <a:lnTo>
                      <a:pt x="85" y="26"/>
                    </a:lnTo>
                    <a:cubicBezTo>
                      <a:pt x="85" y="25"/>
                      <a:pt x="86" y="25"/>
                      <a:pt x="86" y="25"/>
                    </a:cubicBezTo>
                    <a:cubicBezTo>
                      <a:pt x="86" y="25"/>
                      <a:pt x="87" y="25"/>
                      <a:pt x="87" y="24"/>
                    </a:cubicBezTo>
                    <a:lnTo>
                      <a:pt x="88" y="24"/>
                    </a:lnTo>
                    <a:cubicBezTo>
                      <a:pt x="91" y="21"/>
                      <a:pt x="97" y="21"/>
                      <a:pt x="101" y="25"/>
                    </a:cubicBezTo>
                    <a:cubicBezTo>
                      <a:pt x="105" y="29"/>
                      <a:pt x="104" y="36"/>
                      <a:pt x="99" y="39"/>
                    </a:cubicBezTo>
                    <a:cubicBezTo>
                      <a:pt x="96" y="41"/>
                      <a:pt x="93" y="43"/>
                      <a:pt x="90" y="44"/>
                    </a:cubicBezTo>
                    <a:cubicBezTo>
                      <a:pt x="86" y="45"/>
                      <a:pt x="83" y="45"/>
                      <a:pt x="79" y="45"/>
                    </a:cubicBezTo>
                    <a:cubicBezTo>
                      <a:pt x="77" y="45"/>
                      <a:pt x="75" y="45"/>
                      <a:pt x="74" y="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7"/>
              <p:cNvSpPr/>
              <p:nvPr/>
            </p:nvSpPr>
            <p:spPr>
              <a:xfrm>
                <a:off x="3638880" y="4560120"/>
                <a:ext cx="25560" cy="43200"/>
              </a:xfrm>
              <a:custGeom>
                <a:rect b="b" l="l" r="r" t="t"/>
                <a:pathLst>
                  <a:path extrusionOk="0" h="120" w="71">
                    <a:moveTo>
                      <a:pt x="7" y="119"/>
                    </a:moveTo>
                    <a:cubicBezTo>
                      <a:pt x="2" y="116"/>
                      <a:pt x="0" y="111"/>
                      <a:pt x="2" y="106"/>
                    </a:cubicBezTo>
                    <a:cubicBezTo>
                      <a:pt x="11" y="89"/>
                      <a:pt x="19" y="72"/>
                      <a:pt x="28" y="54"/>
                    </a:cubicBezTo>
                    <a:cubicBezTo>
                      <a:pt x="31" y="46"/>
                      <a:pt x="35" y="38"/>
                      <a:pt x="39" y="29"/>
                    </a:cubicBezTo>
                    <a:cubicBezTo>
                      <a:pt x="42" y="21"/>
                      <a:pt x="47" y="14"/>
                      <a:pt x="51" y="6"/>
                    </a:cubicBezTo>
                    <a:cubicBezTo>
                      <a:pt x="54" y="2"/>
                      <a:pt x="60" y="0"/>
                      <a:pt x="64" y="3"/>
                    </a:cubicBezTo>
                    <a:cubicBezTo>
                      <a:pt x="69" y="6"/>
                      <a:pt x="70" y="12"/>
                      <a:pt x="67" y="17"/>
                    </a:cubicBezTo>
                    <a:cubicBezTo>
                      <a:pt x="64" y="21"/>
                      <a:pt x="61" y="26"/>
                      <a:pt x="58" y="30"/>
                    </a:cubicBezTo>
                    <a:cubicBezTo>
                      <a:pt x="58" y="30"/>
                      <a:pt x="59" y="30"/>
                      <a:pt x="59" y="29"/>
                    </a:cubicBezTo>
                    <a:cubicBezTo>
                      <a:pt x="53" y="43"/>
                      <a:pt x="46" y="56"/>
                      <a:pt x="40" y="70"/>
                    </a:cubicBezTo>
                    <a:cubicBezTo>
                      <a:pt x="33" y="84"/>
                      <a:pt x="26" y="99"/>
                      <a:pt x="18" y="114"/>
                    </a:cubicBezTo>
                    <a:cubicBezTo>
                      <a:pt x="16" y="117"/>
                      <a:pt x="14" y="119"/>
                      <a:pt x="10" y="119"/>
                    </a:cubicBezTo>
                    <a:cubicBezTo>
                      <a:pt x="9" y="119"/>
                      <a:pt x="8" y="119"/>
                      <a:pt x="7" y="11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7"/>
              <p:cNvSpPr/>
              <p:nvPr/>
            </p:nvSpPr>
            <p:spPr>
              <a:xfrm>
                <a:off x="3552120" y="4615920"/>
                <a:ext cx="42120" cy="23760"/>
              </a:xfrm>
              <a:custGeom>
                <a:rect b="b" l="l" r="r" t="t"/>
                <a:pathLst>
                  <a:path extrusionOk="0" h="66" w="117">
                    <a:moveTo>
                      <a:pt x="101" y="64"/>
                    </a:moveTo>
                    <a:lnTo>
                      <a:pt x="101" y="65"/>
                    </a:lnTo>
                    <a:cubicBezTo>
                      <a:pt x="101" y="64"/>
                      <a:pt x="100" y="64"/>
                      <a:pt x="99" y="64"/>
                    </a:cubicBezTo>
                    <a:cubicBezTo>
                      <a:pt x="96" y="63"/>
                      <a:pt x="92" y="61"/>
                      <a:pt x="89" y="60"/>
                    </a:cubicBezTo>
                    <a:cubicBezTo>
                      <a:pt x="82" y="59"/>
                      <a:pt x="74" y="58"/>
                      <a:pt x="67" y="56"/>
                    </a:cubicBezTo>
                    <a:cubicBezTo>
                      <a:pt x="59" y="53"/>
                      <a:pt x="52" y="51"/>
                      <a:pt x="45" y="47"/>
                    </a:cubicBezTo>
                    <a:cubicBezTo>
                      <a:pt x="41" y="46"/>
                      <a:pt x="37" y="43"/>
                      <a:pt x="33" y="41"/>
                    </a:cubicBezTo>
                    <a:cubicBezTo>
                      <a:pt x="30" y="39"/>
                      <a:pt x="27" y="37"/>
                      <a:pt x="23" y="34"/>
                    </a:cubicBezTo>
                    <a:cubicBezTo>
                      <a:pt x="16" y="29"/>
                      <a:pt x="10" y="22"/>
                      <a:pt x="3" y="15"/>
                    </a:cubicBezTo>
                    <a:cubicBezTo>
                      <a:pt x="0" y="12"/>
                      <a:pt x="1" y="6"/>
                      <a:pt x="4" y="3"/>
                    </a:cubicBezTo>
                    <a:cubicBezTo>
                      <a:pt x="8" y="0"/>
                      <a:pt x="14" y="0"/>
                      <a:pt x="17" y="3"/>
                    </a:cubicBezTo>
                    <a:cubicBezTo>
                      <a:pt x="19" y="6"/>
                      <a:pt x="22" y="8"/>
                      <a:pt x="24" y="11"/>
                    </a:cubicBezTo>
                    <a:cubicBezTo>
                      <a:pt x="27" y="13"/>
                      <a:pt x="28" y="15"/>
                      <a:pt x="31" y="17"/>
                    </a:cubicBezTo>
                    <a:cubicBezTo>
                      <a:pt x="33" y="19"/>
                      <a:pt x="35" y="21"/>
                      <a:pt x="38" y="22"/>
                    </a:cubicBezTo>
                    <a:cubicBezTo>
                      <a:pt x="41" y="24"/>
                      <a:pt x="44" y="26"/>
                      <a:pt x="48" y="28"/>
                    </a:cubicBezTo>
                    <a:cubicBezTo>
                      <a:pt x="52" y="31"/>
                      <a:pt x="56" y="32"/>
                      <a:pt x="60" y="34"/>
                    </a:cubicBezTo>
                    <a:cubicBezTo>
                      <a:pt x="62" y="35"/>
                      <a:pt x="65" y="36"/>
                      <a:pt x="68" y="37"/>
                    </a:cubicBezTo>
                    <a:cubicBezTo>
                      <a:pt x="72" y="38"/>
                      <a:pt x="75" y="39"/>
                      <a:pt x="78" y="39"/>
                    </a:cubicBezTo>
                    <a:cubicBezTo>
                      <a:pt x="83" y="40"/>
                      <a:pt x="89" y="42"/>
                      <a:pt x="94" y="43"/>
                    </a:cubicBezTo>
                    <a:cubicBezTo>
                      <a:pt x="100" y="44"/>
                      <a:pt x="104" y="46"/>
                      <a:pt x="108" y="47"/>
                    </a:cubicBezTo>
                    <a:cubicBezTo>
                      <a:pt x="114" y="49"/>
                      <a:pt x="116" y="55"/>
                      <a:pt x="114" y="60"/>
                    </a:cubicBezTo>
                    <a:cubicBezTo>
                      <a:pt x="112" y="64"/>
                      <a:pt x="109" y="65"/>
                      <a:pt x="105" y="65"/>
                    </a:cubicBezTo>
                    <a:cubicBezTo>
                      <a:pt x="104" y="65"/>
                      <a:pt x="102" y="65"/>
                      <a:pt x="101" y="6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7"/>
              <p:cNvSpPr/>
              <p:nvPr/>
            </p:nvSpPr>
            <p:spPr>
              <a:xfrm>
                <a:off x="3510000" y="4552200"/>
                <a:ext cx="16920" cy="27720"/>
              </a:xfrm>
              <a:custGeom>
                <a:rect b="b" l="l" r="r" t="t"/>
                <a:pathLst>
                  <a:path extrusionOk="0" h="77" w="47">
                    <a:moveTo>
                      <a:pt x="28" y="70"/>
                    </a:moveTo>
                    <a:cubicBezTo>
                      <a:pt x="24" y="58"/>
                      <a:pt x="21" y="47"/>
                      <a:pt x="16" y="36"/>
                    </a:cubicBezTo>
                    <a:lnTo>
                      <a:pt x="16" y="37"/>
                    </a:lnTo>
                    <a:cubicBezTo>
                      <a:pt x="16" y="36"/>
                      <a:pt x="16" y="36"/>
                      <a:pt x="16" y="36"/>
                    </a:cubicBezTo>
                    <a:cubicBezTo>
                      <a:pt x="14" y="33"/>
                      <a:pt x="13" y="30"/>
                      <a:pt x="12" y="28"/>
                    </a:cubicBezTo>
                    <a:cubicBezTo>
                      <a:pt x="10" y="29"/>
                      <a:pt x="9" y="28"/>
                      <a:pt x="7" y="27"/>
                    </a:cubicBezTo>
                    <a:cubicBezTo>
                      <a:pt x="4" y="26"/>
                      <a:pt x="2" y="24"/>
                      <a:pt x="2" y="21"/>
                    </a:cubicBezTo>
                    <a:cubicBezTo>
                      <a:pt x="1" y="20"/>
                      <a:pt x="1" y="19"/>
                      <a:pt x="1" y="18"/>
                    </a:cubicBezTo>
                    <a:cubicBezTo>
                      <a:pt x="0" y="16"/>
                      <a:pt x="0" y="14"/>
                      <a:pt x="0" y="12"/>
                    </a:cubicBezTo>
                    <a:cubicBezTo>
                      <a:pt x="0" y="10"/>
                      <a:pt x="1" y="8"/>
                      <a:pt x="2" y="6"/>
                    </a:cubicBezTo>
                    <a:cubicBezTo>
                      <a:pt x="5" y="2"/>
                      <a:pt x="10" y="0"/>
                      <a:pt x="14" y="2"/>
                    </a:cubicBezTo>
                    <a:cubicBezTo>
                      <a:pt x="16" y="3"/>
                      <a:pt x="18" y="4"/>
                      <a:pt x="20" y="6"/>
                    </a:cubicBezTo>
                    <a:cubicBezTo>
                      <a:pt x="21" y="8"/>
                      <a:pt x="23" y="10"/>
                      <a:pt x="24" y="12"/>
                    </a:cubicBezTo>
                    <a:cubicBezTo>
                      <a:pt x="27" y="15"/>
                      <a:pt x="28" y="19"/>
                      <a:pt x="30" y="23"/>
                    </a:cubicBezTo>
                    <a:cubicBezTo>
                      <a:pt x="31" y="27"/>
                      <a:pt x="34" y="31"/>
                      <a:pt x="35" y="35"/>
                    </a:cubicBezTo>
                    <a:cubicBezTo>
                      <a:pt x="39" y="45"/>
                      <a:pt x="42" y="54"/>
                      <a:pt x="45" y="64"/>
                    </a:cubicBezTo>
                    <a:cubicBezTo>
                      <a:pt x="46" y="68"/>
                      <a:pt x="44" y="74"/>
                      <a:pt x="39" y="75"/>
                    </a:cubicBezTo>
                    <a:cubicBezTo>
                      <a:pt x="38" y="76"/>
                      <a:pt x="38" y="76"/>
                      <a:pt x="37" y="76"/>
                    </a:cubicBezTo>
                    <a:cubicBezTo>
                      <a:pt x="32" y="76"/>
                      <a:pt x="29" y="74"/>
                      <a:pt x="28" y="7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7"/>
              <p:cNvSpPr/>
              <p:nvPr/>
            </p:nvSpPr>
            <p:spPr>
              <a:xfrm>
                <a:off x="3475440" y="4480560"/>
                <a:ext cx="21240" cy="40680"/>
              </a:xfrm>
              <a:custGeom>
                <a:rect b="b" l="l" r="r" t="t"/>
                <a:pathLst>
                  <a:path extrusionOk="0" h="113" w="59">
                    <a:moveTo>
                      <a:pt x="46" y="111"/>
                    </a:moveTo>
                    <a:cubicBezTo>
                      <a:pt x="43" y="111"/>
                      <a:pt x="41" y="108"/>
                      <a:pt x="40" y="106"/>
                    </a:cubicBezTo>
                    <a:cubicBezTo>
                      <a:pt x="34" y="90"/>
                      <a:pt x="27" y="74"/>
                      <a:pt x="20" y="59"/>
                    </a:cubicBezTo>
                    <a:cubicBezTo>
                      <a:pt x="19" y="56"/>
                      <a:pt x="17" y="53"/>
                      <a:pt x="16" y="49"/>
                    </a:cubicBezTo>
                    <a:cubicBezTo>
                      <a:pt x="16" y="50"/>
                      <a:pt x="16" y="50"/>
                      <a:pt x="17" y="51"/>
                    </a:cubicBezTo>
                    <a:cubicBezTo>
                      <a:pt x="14" y="45"/>
                      <a:pt x="12" y="39"/>
                      <a:pt x="9" y="34"/>
                    </a:cubicBezTo>
                    <a:cubicBezTo>
                      <a:pt x="7" y="31"/>
                      <a:pt x="6" y="28"/>
                      <a:pt x="5" y="25"/>
                    </a:cubicBezTo>
                    <a:cubicBezTo>
                      <a:pt x="3" y="20"/>
                      <a:pt x="0" y="13"/>
                      <a:pt x="3" y="8"/>
                    </a:cubicBezTo>
                    <a:cubicBezTo>
                      <a:pt x="5" y="3"/>
                      <a:pt x="12" y="0"/>
                      <a:pt x="16" y="4"/>
                    </a:cubicBezTo>
                    <a:cubicBezTo>
                      <a:pt x="20" y="6"/>
                      <a:pt x="21" y="9"/>
                      <a:pt x="21" y="13"/>
                    </a:cubicBezTo>
                    <a:lnTo>
                      <a:pt x="21" y="14"/>
                    </a:lnTo>
                    <a:lnTo>
                      <a:pt x="21" y="13"/>
                    </a:lnTo>
                    <a:cubicBezTo>
                      <a:pt x="23" y="20"/>
                      <a:pt x="26" y="27"/>
                      <a:pt x="28" y="33"/>
                    </a:cubicBezTo>
                    <a:cubicBezTo>
                      <a:pt x="31" y="38"/>
                      <a:pt x="33" y="44"/>
                      <a:pt x="35" y="48"/>
                    </a:cubicBezTo>
                    <a:cubicBezTo>
                      <a:pt x="40" y="59"/>
                      <a:pt x="44" y="70"/>
                      <a:pt x="48" y="81"/>
                    </a:cubicBezTo>
                    <a:cubicBezTo>
                      <a:pt x="51" y="87"/>
                      <a:pt x="54" y="92"/>
                      <a:pt x="56" y="99"/>
                    </a:cubicBezTo>
                    <a:cubicBezTo>
                      <a:pt x="58" y="103"/>
                      <a:pt x="57" y="108"/>
                      <a:pt x="52" y="111"/>
                    </a:cubicBezTo>
                    <a:cubicBezTo>
                      <a:pt x="51" y="111"/>
                      <a:pt x="50" y="112"/>
                      <a:pt x="48" y="112"/>
                    </a:cubicBezTo>
                    <a:cubicBezTo>
                      <a:pt x="48" y="112"/>
                      <a:pt x="47" y="112"/>
                      <a:pt x="46" y="11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7"/>
              <p:cNvSpPr/>
              <p:nvPr/>
            </p:nvSpPr>
            <p:spPr>
              <a:xfrm>
                <a:off x="3443760" y="4426560"/>
                <a:ext cx="18360" cy="31320"/>
              </a:xfrm>
              <a:custGeom>
                <a:rect b="b" l="l" r="r" t="t"/>
                <a:pathLst>
                  <a:path extrusionOk="0" h="87" w="51">
                    <a:moveTo>
                      <a:pt x="31" y="80"/>
                    </a:moveTo>
                    <a:cubicBezTo>
                      <a:pt x="28" y="72"/>
                      <a:pt x="24" y="63"/>
                      <a:pt x="21" y="55"/>
                    </a:cubicBezTo>
                    <a:lnTo>
                      <a:pt x="21" y="56"/>
                    </a:lnTo>
                    <a:cubicBezTo>
                      <a:pt x="17" y="48"/>
                      <a:pt x="14" y="41"/>
                      <a:pt x="10" y="33"/>
                    </a:cubicBezTo>
                    <a:cubicBezTo>
                      <a:pt x="9" y="29"/>
                      <a:pt x="6" y="25"/>
                      <a:pt x="5" y="21"/>
                    </a:cubicBezTo>
                    <a:cubicBezTo>
                      <a:pt x="3" y="17"/>
                      <a:pt x="0" y="13"/>
                      <a:pt x="1" y="9"/>
                    </a:cubicBezTo>
                    <a:cubicBezTo>
                      <a:pt x="2" y="6"/>
                      <a:pt x="4" y="3"/>
                      <a:pt x="7" y="2"/>
                    </a:cubicBezTo>
                    <a:cubicBezTo>
                      <a:pt x="13" y="0"/>
                      <a:pt x="20" y="3"/>
                      <a:pt x="20" y="10"/>
                    </a:cubicBezTo>
                    <a:cubicBezTo>
                      <a:pt x="20" y="10"/>
                      <a:pt x="20" y="12"/>
                      <a:pt x="21" y="12"/>
                    </a:cubicBezTo>
                    <a:cubicBezTo>
                      <a:pt x="25" y="22"/>
                      <a:pt x="30" y="31"/>
                      <a:pt x="34" y="41"/>
                    </a:cubicBezTo>
                    <a:cubicBezTo>
                      <a:pt x="39" y="52"/>
                      <a:pt x="44" y="63"/>
                      <a:pt x="48" y="74"/>
                    </a:cubicBezTo>
                    <a:cubicBezTo>
                      <a:pt x="50" y="79"/>
                      <a:pt x="47" y="84"/>
                      <a:pt x="42" y="86"/>
                    </a:cubicBezTo>
                    <a:cubicBezTo>
                      <a:pt x="42" y="86"/>
                      <a:pt x="41" y="86"/>
                      <a:pt x="40" y="86"/>
                    </a:cubicBezTo>
                    <a:cubicBezTo>
                      <a:pt x="36" y="86"/>
                      <a:pt x="33" y="84"/>
                      <a:pt x="31" y="8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7"/>
              <p:cNvSpPr/>
              <p:nvPr/>
            </p:nvSpPr>
            <p:spPr>
              <a:xfrm>
                <a:off x="3410280" y="4368600"/>
                <a:ext cx="22680" cy="29880"/>
              </a:xfrm>
              <a:custGeom>
                <a:rect b="b" l="l" r="r" t="t"/>
                <a:pathLst>
                  <a:path extrusionOk="0" h="83" w="63">
                    <a:moveTo>
                      <a:pt x="44" y="77"/>
                    </a:moveTo>
                    <a:cubicBezTo>
                      <a:pt x="43" y="75"/>
                      <a:pt x="43" y="74"/>
                      <a:pt x="42" y="73"/>
                    </a:cubicBezTo>
                    <a:cubicBezTo>
                      <a:pt x="41" y="73"/>
                      <a:pt x="41" y="73"/>
                      <a:pt x="41" y="72"/>
                    </a:cubicBezTo>
                    <a:lnTo>
                      <a:pt x="41" y="73"/>
                    </a:lnTo>
                    <a:cubicBezTo>
                      <a:pt x="38" y="63"/>
                      <a:pt x="34" y="54"/>
                      <a:pt x="29" y="46"/>
                    </a:cubicBezTo>
                    <a:cubicBezTo>
                      <a:pt x="26" y="41"/>
                      <a:pt x="23" y="36"/>
                      <a:pt x="19" y="31"/>
                    </a:cubicBezTo>
                    <a:cubicBezTo>
                      <a:pt x="18" y="29"/>
                      <a:pt x="16" y="28"/>
                      <a:pt x="15" y="26"/>
                    </a:cubicBezTo>
                    <a:cubicBezTo>
                      <a:pt x="13" y="25"/>
                      <a:pt x="11" y="23"/>
                      <a:pt x="9" y="21"/>
                    </a:cubicBezTo>
                    <a:lnTo>
                      <a:pt x="8" y="21"/>
                    </a:lnTo>
                    <a:cubicBezTo>
                      <a:pt x="8" y="21"/>
                      <a:pt x="7" y="20"/>
                      <a:pt x="7" y="19"/>
                    </a:cubicBezTo>
                    <a:cubicBezTo>
                      <a:pt x="2" y="18"/>
                      <a:pt x="0" y="12"/>
                      <a:pt x="2" y="7"/>
                    </a:cubicBezTo>
                    <a:cubicBezTo>
                      <a:pt x="4" y="2"/>
                      <a:pt x="11" y="0"/>
                      <a:pt x="15" y="3"/>
                    </a:cubicBezTo>
                    <a:cubicBezTo>
                      <a:pt x="23" y="7"/>
                      <a:pt x="29" y="14"/>
                      <a:pt x="34" y="21"/>
                    </a:cubicBezTo>
                    <a:cubicBezTo>
                      <a:pt x="38" y="25"/>
                      <a:pt x="41" y="31"/>
                      <a:pt x="44" y="36"/>
                    </a:cubicBezTo>
                    <a:cubicBezTo>
                      <a:pt x="48" y="45"/>
                      <a:pt x="53" y="53"/>
                      <a:pt x="56" y="62"/>
                    </a:cubicBezTo>
                    <a:cubicBezTo>
                      <a:pt x="57" y="63"/>
                      <a:pt x="57" y="64"/>
                      <a:pt x="58" y="65"/>
                    </a:cubicBezTo>
                    <a:cubicBezTo>
                      <a:pt x="57" y="65"/>
                      <a:pt x="57" y="64"/>
                      <a:pt x="57" y="64"/>
                    </a:cubicBezTo>
                    <a:cubicBezTo>
                      <a:pt x="58" y="66"/>
                      <a:pt x="59" y="68"/>
                      <a:pt x="60" y="71"/>
                    </a:cubicBezTo>
                    <a:cubicBezTo>
                      <a:pt x="62" y="75"/>
                      <a:pt x="59" y="81"/>
                      <a:pt x="55" y="82"/>
                    </a:cubicBezTo>
                    <a:cubicBezTo>
                      <a:pt x="54" y="82"/>
                      <a:pt x="53" y="82"/>
                      <a:pt x="52" y="82"/>
                    </a:cubicBezTo>
                    <a:cubicBezTo>
                      <a:pt x="48" y="82"/>
                      <a:pt x="45" y="80"/>
                      <a:pt x="44" y="7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7"/>
              <p:cNvSpPr/>
              <p:nvPr/>
            </p:nvSpPr>
            <p:spPr>
              <a:xfrm>
                <a:off x="3371040" y="4348800"/>
                <a:ext cx="24120" cy="12240"/>
              </a:xfrm>
              <a:custGeom>
                <a:rect b="b" l="l" r="r" t="t"/>
                <a:pathLst>
                  <a:path extrusionOk="0" h="34" w="67">
                    <a:moveTo>
                      <a:pt x="54" y="32"/>
                    </a:moveTo>
                    <a:cubicBezTo>
                      <a:pt x="43" y="28"/>
                      <a:pt x="31" y="25"/>
                      <a:pt x="20" y="22"/>
                    </a:cubicBezTo>
                    <a:lnTo>
                      <a:pt x="21" y="22"/>
                    </a:lnTo>
                    <a:cubicBezTo>
                      <a:pt x="19" y="21"/>
                      <a:pt x="17" y="21"/>
                      <a:pt x="15" y="21"/>
                    </a:cubicBezTo>
                    <a:cubicBezTo>
                      <a:pt x="12" y="20"/>
                      <a:pt x="9" y="20"/>
                      <a:pt x="6" y="19"/>
                    </a:cubicBezTo>
                    <a:cubicBezTo>
                      <a:pt x="3" y="17"/>
                      <a:pt x="1" y="14"/>
                      <a:pt x="1" y="11"/>
                    </a:cubicBezTo>
                    <a:cubicBezTo>
                      <a:pt x="0" y="7"/>
                      <a:pt x="2" y="4"/>
                      <a:pt x="5" y="2"/>
                    </a:cubicBezTo>
                    <a:cubicBezTo>
                      <a:pt x="7" y="0"/>
                      <a:pt x="10" y="0"/>
                      <a:pt x="13" y="0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21" y="3"/>
                      <a:pt x="28" y="5"/>
                      <a:pt x="34" y="7"/>
                    </a:cubicBezTo>
                    <a:cubicBezTo>
                      <a:pt x="43" y="9"/>
                      <a:pt x="51" y="12"/>
                      <a:pt x="59" y="15"/>
                    </a:cubicBezTo>
                    <a:cubicBezTo>
                      <a:pt x="64" y="17"/>
                      <a:pt x="66" y="21"/>
                      <a:pt x="65" y="26"/>
                    </a:cubicBezTo>
                    <a:cubicBezTo>
                      <a:pt x="64" y="30"/>
                      <a:pt x="60" y="33"/>
                      <a:pt x="56" y="33"/>
                    </a:cubicBezTo>
                    <a:lnTo>
                      <a:pt x="54" y="32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7"/>
              <p:cNvSpPr/>
              <p:nvPr/>
            </p:nvSpPr>
            <p:spPr>
              <a:xfrm>
                <a:off x="3325320" y="4353840"/>
                <a:ext cx="37080" cy="41760"/>
              </a:xfrm>
              <a:custGeom>
                <a:rect b="b" l="l" r="r" t="t"/>
                <a:pathLst>
                  <a:path extrusionOk="0" h="116" w="103">
                    <a:moveTo>
                      <a:pt x="5" y="114"/>
                    </a:moveTo>
                    <a:cubicBezTo>
                      <a:pt x="1" y="112"/>
                      <a:pt x="0" y="106"/>
                      <a:pt x="2" y="102"/>
                    </a:cubicBezTo>
                    <a:cubicBezTo>
                      <a:pt x="15" y="84"/>
                      <a:pt x="28" y="66"/>
                      <a:pt x="41" y="49"/>
                    </a:cubicBezTo>
                    <a:cubicBezTo>
                      <a:pt x="47" y="42"/>
                      <a:pt x="53" y="35"/>
                      <a:pt x="59" y="28"/>
                    </a:cubicBezTo>
                    <a:cubicBezTo>
                      <a:pt x="62" y="24"/>
                      <a:pt x="66" y="20"/>
                      <a:pt x="69" y="17"/>
                    </a:cubicBezTo>
                    <a:cubicBezTo>
                      <a:pt x="74" y="12"/>
                      <a:pt x="79" y="7"/>
                      <a:pt x="84" y="4"/>
                    </a:cubicBezTo>
                    <a:cubicBezTo>
                      <a:pt x="85" y="3"/>
                      <a:pt x="86" y="3"/>
                      <a:pt x="86" y="3"/>
                    </a:cubicBezTo>
                    <a:cubicBezTo>
                      <a:pt x="91" y="0"/>
                      <a:pt x="97" y="2"/>
                      <a:pt x="99" y="7"/>
                    </a:cubicBezTo>
                    <a:cubicBezTo>
                      <a:pt x="102" y="12"/>
                      <a:pt x="100" y="17"/>
                      <a:pt x="95" y="20"/>
                    </a:cubicBezTo>
                    <a:cubicBezTo>
                      <a:pt x="95" y="20"/>
                      <a:pt x="94" y="20"/>
                      <a:pt x="93" y="20"/>
                    </a:cubicBezTo>
                    <a:cubicBezTo>
                      <a:pt x="93" y="21"/>
                      <a:pt x="92" y="22"/>
                      <a:pt x="90" y="23"/>
                    </a:cubicBezTo>
                    <a:cubicBezTo>
                      <a:pt x="86" y="26"/>
                      <a:pt x="82" y="30"/>
                      <a:pt x="78" y="35"/>
                    </a:cubicBezTo>
                    <a:cubicBezTo>
                      <a:pt x="74" y="39"/>
                      <a:pt x="70" y="43"/>
                      <a:pt x="66" y="48"/>
                    </a:cubicBezTo>
                    <a:cubicBezTo>
                      <a:pt x="62" y="52"/>
                      <a:pt x="59" y="56"/>
                      <a:pt x="55" y="60"/>
                    </a:cubicBezTo>
                    <a:cubicBezTo>
                      <a:pt x="48" y="69"/>
                      <a:pt x="40" y="79"/>
                      <a:pt x="33" y="88"/>
                    </a:cubicBezTo>
                    <a:cubicBezTo>
                      <a:pt x="34" y="88"/>
                      <a:pt x="34" y="88"/>
                      <a:pt x="34" y="87"/>
                    </a:cubicBezTo>
                    <a:cubicBezTo>
                      <a:pt x="29" y="95"/>
                      <a:pt x="23" y="103"/>
                      <a:pt x="18" y="111"/>
                    </a:cubicBezTo>
                    <a:cubicBezTo>
                      <a:pt x="16" y="114"/>
                      <a:pt x="13" y="115"/>
                      <a:pt x="10" y="115"/>
                    </a:cubicBezTo>
                    <a:cubicBezTo>
                      <a:pt x="8" y="115"/>
                      <a:pt x="7" y="115"/>
                      <a:pt x="5" y="11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7"/>
              <p:cNvSpPr/>
              <p:nvPr/>
            </p:nvSpPr>
            <p:spPr>
              <a:xfrm>
                <a:off x="3292200" y="4414320"/>
                <a:ext cx="26640" cy="45720"/>
              </a:xfrm>
              <a:custGeom>
                <a:rect b="b" l="l" r="r" t="t"/>
                <a:pathLst>
                  <a:path extrusionOk="0" h="127" w="74">
                    <a:moveTo>
                      <a:pt x="6" y="126"/>
                    </a:moveTo>
                    <a:cubicBezTo>
                      <a:pt x="2" y="123"/>
                      <a:pt x="0" y="118"/>
                      <a:pt x="2" y="113"/>
                    </a:cubicBezTo>
                    <a:cubicBezTo>
                      <a:pt x="12" y="95"/>
                      <a:pt x="20" y="76"/>
                      <a:pt x="29" y="57"/>
                    </a:cubicBezTo>
                    <a:cubicBezTo>
                      <a:pt x="33" y="49"/>
                      <a:pt x="36" y="40"/>
                      <a:pt x="40" y="32"/>
                    </a:cubicBezTo>
                    <a:cubicBezTo>
                      <a:pt x="44" y="23"/>
                      <a:pt x="49" y="14"/>
                      <a:pt x="54" y="6"/>
                    </a:cubicBezTo>
                    <a:cubicBezTo>
                      <a:pt x="57" y="1"/>
                      <a:pt x="63" y="0"/>
                      <a:pt x="68" y="3"/>
                    </a:cubicBezTo>
                    <a:cubicBezTo>
                      <a:pt x="72" y="6"/>
                      <a:pt x="73" y="11"/>
                      <a:pt x="71" y="16"/>
                    </a:cubicBezTo>
                    <a:cubicBezTo>
                      <a:pt x="68" y="20"/>
                      <a:pt x="65" y="24"/>
                      <a:pt x="62" y="29"/>
                    </a:cubicBezTo>
                    <a:cubicBezTo>
                      <a:pt x="55" y="43"/>
                      <a:pt x="48" y="59"/>
                      <a:pt x="41" y="73"/>
                    </a:cubicBezTo>
                    <a:cubicBezTo>
                      <a:pt x="34" y="89"/>
                      <a:pt x="26" y="105"/>
                      <a:pt x="19" y="121"/>
                    </a:cubicBezTo>
                    <a:cubicBezTo>
                      <a:pt x="17" y="124"/>
                      <a:pt x="13" y="126"/>
                      <a:pt x="11" y="126"/>
                    </a:cubicBezTo>
                    <a:cubicBezTo>
                      <a:pt x="9" y="126"/>
                      <a:pt x="8" y="126"/>
                      <a:pt x="6" y="12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>
                <a:off x="3263760" y="4491720"/>
                <a:ext cx="18360" cy="27000"/>
              </a:xfrm>
              <a:custGeom>
                <a:rect b="b" l="l" r="r" t="t"/>
                <a:pathLst>
                  <a:path extrusionOk="0" h="75" w="51">
                    <a:moveTo>
                      <a:pt x="7" y="74"/>
                    </a:moveTo>
                    <a:cubicBezTo>
                      <a:pt x="2" y="71"/>
                      <a:pt x="0" y="66"/>
                      <a:pt x="2" y="61"/>
                    </a:cubicBezTo>
                    <a:cubicBezTo>
                      <a:pt x="7" y="52"/>
                      <a:pt x="12" y="42"/>
                      <a:pt x="17" y="32"/>
                    </a:cubicBezTo>
                    <a:cubicBezTo>
                      <a:pt x="21" y="24"/>
                      <a:pt x="25" y="15"/>
                      <a:pt x="31" y="6"/>
                    </a:cubicBezTo>
                    <a:cubicBezTo>
                      <a:pt x="34" y="2"/>
                      <a:pt x="39" y="0"/>
                      <a:pt x="44" y="3"/>
                    </a:cubicBezTo>
                    <a:cubicBezTo>
                      <a:pt x="48" y="6"/>
                      <a:pt x="50" y="12"/>
                      <a:pt x="47" y="17"/>
                    </a:cubicBezTo>
                    <a:cubicBezTo>
                      <a:pt x="45" y="20"/>
                      <a:pt x="42" y="24"/>
                      <a:pt x="40" y="28"/>
                    </a:cubicBezTo>
                    <a:cubicBezTo>
                      <a:pt x="33" y="41"/>
                      <a:pt x="26" y="55"/>
                      <a:pt x="19" y="69"/>
                    </a:cubicBezTo>
                    <a:cubicBezTo>
                      <a:pt x="17" y="73"/>
                      <a:pt x="14" y="74"/>
                      <a:pt x="11" y="74"/>
                    </a:cubicBezTo>
                    <a:cubicBezTo>
                      <a:pt x="9" y="74"/>
                      <a:pt x="8" y="74"/>
                      <a:pt x="7" y="7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3132000" y="4584960"/>
                <a:ext cx="90000" cy="191880"/>
              </a:xfrm>
              <a:custGeom>
                <a:rect b="b" l="l" r="r" t="t"/>
                <a:pathLst>
                  <a:path extrusionOk="0" h="533" w="250">
                    <a:moveTo>
                      <a:pt x="7" y="531"/>
                    </a:moveTo>
                    <a:cubicBezTo>
                      <a:pt x="2" y="529"/>
                      <a:pt x="0" y="523"/>
                      <a:pt x="2" y="518"/>
                    </a:cubicBezTo>
                    <a:cubicBezTo>
                      <a:pt x="19" y="483"/>
                      <a:pt x="34" y="447"/>
                      <a:pt x="50" y="412"/>
                    </a:cubicBezTo>
                    <a:cubicBezTo>
                      <a:pt x="66" y="375"/>
                      <a:pt x="83" y="338"/>
                      <a:pt x="99" y="301"/>
                    </a:cubicBezTo>
                    <a:cubicBezTo>
                      <a:pt x="115" y="265"/>
                      <a:pt x="132" y="229"/>
                      <a:pt x="147" y="193"/>
                    </a:cubicBezTo>
                    <a:cubicBezTo>
                      <a:pt x="164" y="156"/>
                      <a:pt x="181" y="119"/>
                      <a:pt x="197" y="82"/>
                    </a:cubicBezTo>
                    <a:cubicBezTo>
                      <a:pt x="202" y="69"/>
                      <a:pt x="208" y="57"/>
                      <a:pt x="213" y="44"/>
                    </a:cubicBezTo>
                    <a:cubicBezTo>
                      <a:pt x="218" y="32"/>
                      <a:pt x="224" y="19"/>
                      <a:pt x="229" y="7"/>
                    </a:cubicBezTo>
                    <a:cubicBezTo>
                      <a:pt x="231" y="2"/>
                      <a:pt x="238" y="0"/>
                      <a:pt x="242" y="2"/>
                    </a:cubicBezTo>
                    <a:cubicBezTo>
                      <a:pt x="247" y="5"/>
                      <a:pt x="249" y="10"/>
                      <a:pt x="247" y="15"/>
                    </a:cubicBezTo>
                    <a:cubicBezTo>
                      <a:pt x="239" y="33"/>
                      <a:pt x="230" y="51"/>
                      <a:pt x="222" y="69"/>
                    </a:cubicBezTo>
                    <a:cubicBezTo>
                      <a:pt x="214" y="87"/>
                      <a:pt x="206" y="105"/>
                      <a:pt x="198" y="122"/>
                    </a:cubicBezTo>
                    <a:cubicBezTo>
                      <a:pt x="182" y="160"/>
                      <a:pt x="165" y="197"/>
                      <a:pt x="149" y="234"/>
                    </a:cubicBezTo>
                    <a:cubicBezTo>
                      <a:pt x="133" y="270"/>
                      <a:pt x="117" y="306"/>
                      <a:pt x="101" y="343"/>
                    </a:cubicBezTo>
                    <a:cubicBezTo>
                      <a:pt x="85" y="379"/>
                      <a:pt x="69" y="415"/>
                      <a:pt x="53" y="452"/>
                    </a:cubicBezTo>
                    <a:cubicBezTo>
                      <a:pt x="42" y="477"/>
                      <a:pt x="31" y="502"/>
                      <a:pt x="20" y="527"/>
                    </a:cubicBezTo>
                    <a:cubicBezTo>
                      <a:pt x="19" y="530"/>
                      <a:pt x="15" y="532"/>
                      <a:pt x="11" y="532"/>
                    </a:cubicBezTo>
                    <a:cubicBezTo>
                      <a:pt x="10" y="532"/>
                      <a:pt x="9" y="532"/>
                      <a:pt x="7" y="53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3131640" y="4771800"/>
                <a:ext cx="415800" cy="11160"/>
              </a:xfrm>
              <a:custGeom>
                <a:rect b="b" l="l" r="r" t="t"/>
                <a:pathLst>
                  <a:path extrusionOk="0" h="31" w="1155">
                    <a:moveTo>
                      <a:pt x="1143" y="30"/>
                    </a:moveTo>
                    <a:cubicBezTo>
                      <a:pt x="1120" y="29"/>
                      <a:pt x="1096" y="29"/>
                      <a:pt x="1073" y="29"/>
                    </a:cubicBezTo>
                    <a:cubicBezTo>
                      <a:pt x="1062" y="29"/>
                      <a:pt x="1050" y="28"/>
                      <a:pt x="1039" y="28"/>
                    </a:cubicBezTo>
                    <a:cubicBezTo>
                      <a:pt x="1027" y="27"/>
                      <a:pt x="1014" y="27"/>
                      <a:pt x="1002" y="27"/>
                    </a:cubicBezTo>
                    <a:cubicBezTo>
                      <a:pt x="954" y="27"/>
                      <a:pt x="905" y="26"/>
                      <a:pt x="857" y="26"/>
                    </a:cubicBezTo>
                    <a:cubicBezTo>
                      <a:pt x="808" y="25"/>
                      <a:pt x="758" y="25"/>
                      <a:pt x="709" y="25"/>
                    </a:cubicBezTo>
                    <a:cubicBezTo>
                      <a:pt x="658" y="24"/>
                      <a:pt x="608" y="23"/>
                      <a:pt x="557" y="23"/>
                    </a:cubicBezTo>
                    <a:cubicBezTo>
                      <a:pt x="508" y="23"/>
                      <a:pt x="459" y="22"/>
                      <a:pt x="411" y="22"/>
                    </a:cubicBezTo>
                    <a:cubicBezTo>
                      <a:pt x="362" y="22"/>
                      <a:pt x="312" y="22"/>
                      <a:pt x="263" y="21"/>
                    </a:cubicBezTo>
                    <a:cubicBezTo>
                      <a:pt x="215" y="20"/>
                      <a:pt x="166" y="20"/>
                      <a:pt x="119" y="19"/>
                    </a:cubicBezTo>
                    <a:cubicBezTo>
                      <a:pt x="101" y="19"/>
                      <a:pt x="83" y="19"/>
                      <a:pt x="64" y="19"/>
                    </a:cubicBezTo>
                    <a:cubicBezTo>
                      <a:pt x="47" y="19"/>
                      <a:pt x="29" y="19"/>
                      <a:pt x="11" y="19"/>
                    </a:cubicBezTo>
                    <a:lnTo>
                      <a:pt x="10" y="19"/>
                    </a:lnTo>
                    <a:cubicBezTo>
                      <a:pt x="4" y="19"/>
                      <a:pt x="0" y="15"/>
                      <a:pt x="0" y="9"/>
                    </a:cubicBezTo>
                    <a:cubicBezTo>
                      <a:pt x="1" y="4"/>
                      <a:pt x="5" y="0"/>
                      <a:pt x="10" y="0"/>
                    </a:cubicBezTo>
                    <a:cubicBezTo>
                      <a:pt x="16" y="0"/>
                      <a:pt x="20" y="1"/>
                      <a:pt x="25" y="1"/>
                    </a:cubicBezTo>
                    <a:cubicBezTo>
                      <a:pt x="32" y="1"/>
                      <a:pt x="38" y="1"/>
                      <a:pt x="45" y="1"/>
                    </a:cubicBezTo>
                    <a:cubicBezTo>
                      <a:pt x="57" y="1"/>
                      <a:pt x="69" y="1"/>
                      <a:pt x="81" y="2"/>
                    </a:cubicBezTo>
                    <a:cubicBezTo>
                      <a:pt x="105" y="2"/>
                      <a:pt x="128" y="2"/>
                      <a:pt x="152" y="2"/>
                    </a:cubicBezTo>
                    <a:cubicBezTo>
                      <a:pt x="201" y="3"/>
                      <a:pt x="250" y="3"/>
                      <a:pt x="299" y="4"/>
                    </a:cubicBezTo>
                    <a:cubicBezTo>
                      <a:pt x="349" y="4"/>
                      <a:pt x="398" y="5"/>
                      <a:pt x="447" y="5"/>
                    </a:cubicBezTo>
                    <a:cubicBezTo>
                      <a:pt x="472" y="5"/>
                      <a:pt x="497" y="5"/>
                      <a:pt x="523" y="6"/>
                    </a:cubicBezTo>
                    <a:cubicBezTo>
                      <a:pt x="546" y="6"/>
                      <a:pt x="570" y="6"/>
                      <a:pt x="594" y="6"/>
                    </a:cubicBezTo>
                    <a:cubicBezTo>
                      <a:pt x="644" y="7"/>
                      <a:pt x="695" y="7"/>
                      <a:pt x="746" y="8"/>
                    </a:cubicBezTo>
                    <a:cubicBezTo>
                      <a:pt x="794" y="8"/>
                      <a:pt x="843" y="9"/>
                      <a:pt x="891" y="9"/>
                    </a:cubicBezTo>
                    <a:cubicBezTo>
                      <a:pt x="916" y="9"/>
                      <a:pt x="941" y="9"/>
                      <a:pt x="965" y="9"/>
                    </a:cubicBezTo>
                    <a:cubicBezTo>
                      <a:pt x="990" y="9"/>
                      <a:pt x="1014" y="10"/>
                      <a:pt x="1037" y="10"/>
                    </a:cubicBezTo>
                    <a:cubicBezTo>
                      <a:pt x="1047" y="10"/>
                      <a:pt x="1055" y="9"/>
                      <a:pt x="1064" y="9"/>
                    </a:cubicBezTo>
                    <a:cubicBezTo>
                      <a:pt x="1074" y="10"/>
                      <a:pt x="1083" y="10"/>
                      <a:pt x="1092" y="10"/>
                    </a:cubicBezTo>
                    <a:cubicBezTo>
                      <a:pt x="1110" y="10"/>
                      <a:pt x="1127" y="10"/>
                      <a:pt x="1144" y="10"/>
                    </a:cubicBezTo>
                    <a:cubicBezTo>
                      <a:pt x="1150" y="10"/>
                      <a:pt x="1154" y="15"/>
                      <a:pt x="1154" y="20"/>
                    </a:cubicBezTo>
                    <a:cubicBezTo>
                      <a:pt x="1153" y="26"/>
                      <a:pt x="1149" y="30"/>
                      <a:pt x="1144" y="30"/>
                    </a:cubicBezTo>
                    <a:cubicBezTo>
                      <a:pt x="1143" y="30"/>
                      <a:pt x="1143" y="30"/>
                      <a:pt x="1143" y="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3232080" y="4697280"/>
                <a:ext cx="32760" cy="66240"/>
              </a:xfrm>
              <a:custGeom>
                <a:rect b="b" l="l" r="r" t="t"/>
                <a:pathLst>
                  <a:path extrusionOk="0" h="184" w="91">
                    <a:moveTo>
                      <a:pt x="62" y="79"/>
                    </a:moveTo>
                    <a:cubicBezTo>
                      <a:pt x="59" y="83"/>
                      <a:pt x="56" y="86"/>
                      <a:pt x="52" y="90"/>
                    </a:cubicBezTo>
                    <a:cubicBezTo>
                      <a:pt x="51" y="92"/>
                      <a:pt x="49" y="93"/>
                      <a:pt x="47" y="95"/>
                    </a:cubicBezTo>
                    <a:cubicBezTo>
                      <a:pt x="51" y="92"/>
                      <a:pt x="55" y="90"/>
                      <a:pt x="60" y="88"/>
                    </a:cubicBezTo>
                    <a:lnTo>
                      <a:pt x="60" y="87"/>
                    </a:lnTo>
                    <a:cubicBezTo>
                      <a:pt x="62" y="84"/>
                      <a:pt x="62" y="81"/>
                      <a:pt x="63" y="78"/>
                    </a:cubicBezTo>
                    <a:cubicBezTo>
                      <a:pt x="63" y="79"/>
                      <a:pt x="62" y="79"/>
                      <a:pt x="62" y="79"/>
                    </a:cubicBezTo>
                    <a:moveTo>
                      <a:pt x="21" y="164"/>
                    </a:moveTo>
                    <a:cubicBezTo>
                      <a:pt x="22" y="164"/>
                      <a:pt x="22" y="164"/>
                      <a:pt x="23" y="164"/>
                    </a:cubicBezTo>
                    <a:cubicBezTo>
                      <a:pt x="23" y="163"/>
                      <a:pt x="24" y="163"/>
                      <a:pt x="25" y="163"/>
                    </a:cubicBezTo>
                    <a:lnTo>
                      <a:pt x="24" y="163"/>
                    </a:lnTo>
                    <a:cubicBezTo>
                      <a:pt x="24" y="163"/>
                      <a:pt x="25" y="163"/>
                      <a:pt x="25" y="162"/>
                    </a:cubicBezTo>
                    <a:cubicBezTo>
                      <a:pt x="27" y="162"/>
                      <a:pt x="28" y="161"/>
                      <a:pt x="29" y="160"/>
                    </a:cubicBezTo>
                    <a:cubicBezTo>
                      <a:pt x="30" y="160"/>
                      <a:pt x="30" y="159"/>
                      <a:pt x="31" y="158"/>
                    </a:cubicBezTo>
                    <a:cubicBezTo>
                      <a:pt x="32" y="157"/>
                      <a:pt x="33" y="156"/>
                      <a:pt x="34" y="155"/>
                    </a:cubicBezTo>
                    <a:cubicBezTo>
                      <a:pt x="35" y="153"/>
                      <a:pt x="37" y="151"/>
                      <a:pt x="38" y="148"/>
                    </a:cubicBezTo>
                    <a:cubicBezTo>
                      <a:pt x="42" y="141"/>
                      <a:pt x="45" y="134"/>
                      <a:pt x="48" y="126"/>
                    </a:cubicBezTo>
                    <a:cubicBezTo>
                      <a:pt x="50" y="121"/>
                      <a:pt x="52" y="117"/>
                      <a:pt x="53" y="112"/>
                    </a:cubicBezTo>
                    <a:cubicBezTo>
                      <a:pt x="49" y="114"/>
                      <a:pt x="46" y="117"/>
                      <a:pt x="42" y="120"/>
                    </a:cubicBezTo>
                    <a:cubicBezTo>
                      <a:pt x="39" y="122"/>
                      <a:pt x="37" y="124"/>
                      <a:pt x="34" y="127"/>
                    </a:cubicBezTo>
                    <a:cubicBezTo>
                      <a:pt x="31" y="130"/>
                      <a:pt x="28" y="133"/>
                      <a:pt x="26" y="137"/>
                    </a:cubicBezTo>
                    <a:cubicBezTo>
                      <a:pt x="25" y="138"/>
                      <a:pt x="23" y="140"/>
                      <a:pt x="22" y="142"/>
                    </a:cubicBezTo>
                    <a:cubicBezTo>
                      <a:pt x="21" y="144"/>
                      <a:pt x="21" y="145"/>
                      <a:pt x="21" y="146"/>
                    </a:cubicBezTo>
                    <a:cubicBezTo>
                      <a:pt x="20" y="147"/>
                      <a:pt x="20" y="148"/>
                      <a:pt x="20" y="149"/>
                    </a:cubicBezTo>
                    <a:cubicBezTo>
                      <a:pt x="19" y="151"/>
                      <a:pt x="19" y="153"/>
                      <a:pt x="18" y="156"/>
                    </a:cubicBezTo>
                    <a:cubicBezTo>
                      <a:pt x="18" y="157"/>
                      <a:pt x="18" y="158"/>
                      <a:pt x="18" y="159"/>
                    </a:cubicBezTo>
                    <a:cubicBezTo>
                      <a:pt x="18" y="160"/>
                      <a:pt x="18" y="161"/>
                      <a:pt x="19" y="162"/>
                    </a:cubicBezTo>
                    <a:lnTo>
                      <a:pt x="19" y="163"/>
                    </a:lnTo>
                    <a:lnTo>
                      <a:pt x="20" y="163"/>
                    </a:lnTo>
                    <a:lnTo>
                      <a:pt x="20" y="164"/>
                    </a:lnTo>
                    <a:lnTo>
                      <a:pt x="21" y="164"/>
                    </a:lnTo>
                    <a:moveTo>
                      <a:pt x="12" y="181"/>
                    </a:moveTo>
                    <a:cubicBezTo>
                      <a:pt x="9" y="180"/>
                      <a:pt x="7" y="178"/>
                      <a:pt x="6" y="176"/>
                    </a:cubicBezTo>
                    <a:cubicBezTo>
                      <a:pt x="4" y="174"/>
                      <a:pt x="2" y="172"/>
                      <a:pt x="2" y="169"/>
                    </a:cubicBezTo>
                    <a:cubicBezTo>
                      <a:pt x="0" y="163"/>
                      <a:pt x="0" y="158"/>
                      <a:pt x="0" y="152"/>
                    </a:cubicBezTo>
                    <a:cubicBezTo>
                      <a:pt x="2" y="146"/>
                      <a:pt x="3" y="140"/>
                      <a:pt x="6" y="135"/>
                    </a:cubicBezTo>
                    <a:cubicBezTo>
                      <a:pt x="9" y="129"/>
                      <a:pt x="13" y="124"/>
                      <a:pt x="17" y="119"/>
                    </a:cubicBezTo>
                    <a:cubicBezTo>
                      <a:pt x="21" y="114"/>
                      <a:pt x="25" y="111"/>
                      <a:pt x="29" y="107"/>
                    </a:cubicBezTo>
                    <a:cubicBezTo>
                      <a:pt x="27" y="108"/>
                      <a:pt x="25" y="108"/>
                      <a:pt x="24" y="109"/>
                    </a:cubicBezTo>
                    <a:cubicBezTo>
                      <a:pt x="21" y="109"/>
                      <a:pt x="19" y="108"/>
                      <a:pt x="17" y="107"/>
                    </a:cubicBezTo>
                    <a:cubicBezTo>
                      <a:pt x="16" y="107"/>
                      <a:pt x="15" y="106"/>
                      <a:pt x="14" y="105"/>
                    </a:cubicBezTo>
                    <a:cubicBezTo>
                      <a:pt x="13" y="105"/>
                      <a:pt x="12" y="104"/>
                      <a:pt x="11" y="103"/>
                    </a:cubicBezTo>
                    <a:cubicBezTo>
                      <a:pt x="10" y="100"/>
                      <a:pt x="10" y="98"/>
                      <a:pt x="9" y="95"/>
                    </a:cubicBezTo>
                    <a:cubicBezTo>
                      <a:pt x="9" y="93"/>
                      <a:pt x="9" y="91"/>
                      <a:pt x="10" y="88"/>
                    </a:cubicBezTo>
                    <a:cubicBezTo>
                      <a:pt x="10" y="86"/>
                      <a:pt x="10" y="85"/>
                      <a:pt x="10" y="84"/>
                    </a:cubicBezTo>
                    <a:cubicBezTo>
                      <a:pt x="10" y="81"/>
                      <a:pt x="11" y="79"/>
                      <a:pt x="11" y="77"/>
                    </a:cubicBezTo>
                    <a:cubicBezTo>
                      <a:pt x="13" y="66"/>
                      <a:pt x="15" y="56"/>
                      <a:pt x="17" y="46"/>
                    </a:cubicBezTo>
                    <a:cubicBezTo>
                      <a:pt x="20" y="34"/>
                      <a:pt x="24" y="23"/>
                      <a:pt x="28" y="12"/>
                    </a:cubicBezTo>
                    <a:cubicBezTo>
                      <a:pt x="28" y="10"/>
                      <a:pt x="28" y="8"/>
                      <a:pt x="29" y="7"/>
                    </a:cubicBezTo>
                    <a:cubicBezTo>
                      <a:pt x="30" y="7"/>
                      <a:pt x="30" y="6"/>
                      <a:pt x="30" y="6"/>
                    </a:cubicBezTo>
                    <a:cubicBezTo>
                      <a:pt x="33" y="2"/>
                      <a:pt x="38" y="0"/>
                      <a:pt x="42" y="3"/>
                    </a:cubicBezTo>
                    <a:cubicBezTo>
                      <a:pt x="46" y="4"/>
                      <a:pt x="49" y="10"/>
                      <a:pt x="46" y="15"/>
                    </a:cubicBezTo>
                    <a:cubicBezTo>
                      <a:pt x="45" y="19"/>
                      <a:pt x="44" y="23"/>
                      <a:pt x="42" y="27"/>
                    </a:cubicBezTo>
                    <a:cubicBezTo>
                      <a:pt x="40" y="32"/>
                      <a:pt x="38" y="37"/>
                      <a:pt x="37" y="42"/>
                    </a:cubicBezTo>
                    <a:cubicBezTo>
                      <a:pt x="35" y="47"/>
                      <a:pt x="34" y="52"/>
                      <a:pt x="33" y="57"/>
                    </a:cubicBezTo>
                    <a:cubicBezTo>
                      <a:pt x="31" y="66"/>
                      <a:pt x="30" y="75"/>
                      <a:pt x="28" y="85"/>
                    </a:cubicBezTo>
                    <a:cubicBezTo>
                      <a:pt x="28" y="85"/>
                      <a:pt x="28" y="86"/>
                      <a:pt x="28" y="87"/>
                    </a:cubicBezTo>
                    <a:cubicBezTo>
                      <a:pt x="28" y="87"/>
                      <a:pt x="29" y="86"/>
                      <a:pt x="30" y="86"/>
                    </a:cubicBezTo>
                    <a:cubicBezTo>
                      <a:pt x="34" y="83"/>
                      <a:pt x="38" y="79"/>
                      <a:pt x="41" y="75"/>
                    </a:cubicBezTo>
                    <a:lnTo>
                      <a:pt x="42" y="75"/>
                    </a:lnTo>
                    <a:cubicBezTo>
                      <a:pt x="42" y="74"/>
                      <a:pt x="43" y="74"/>
                      <a:pt x="44" y="73"/>
                    </a:cubicBezTo>
                    <a:cubicBezTo>
                      <a:pt x="44" y="72"/>
                      <a:pt x="45" y="72"/>
                      <a:pt x="45" y="71"/>
                    </a:cubicBezTo>
                    <a:lnTo>
                      <a:pt x="45" y="72"/>
                    </a:lnTo>
                    <a:cubicBezTo>
                      <a:pt x="45" y="71"/>
                      <a:pt x="46" y="71"/>
                      <a:pt x="46" y="70"/>
                    </a:cubicBezTo>
                    <a:lnTo>
                      <a:pt x="47" y="70"/>
                    </a:lnTo>
                    <a:cubicBezTo>
                      <a:pt x="53" y="63"/>
                      <a:pt x="59" y="56"/>
                      <a:pt x="65" y="49"/>
                    </a:cubicBezTo>
                    <a:cubicBezTo>
                      <a:pt x="68" y="46"/>
                      <a:pt x="70" y="43"/>
                      <a:pt x="74" y="41"/>
                    </a:cubicBezTo>
                    <a:cubicBezTo>
                      <a:pt x="78" y="39"/>
                      <a:pt x="84" y="40"/>
                      <a:pt x="87" y="45"/>
                    </a:cubicBezTo>
                    <a:cubicBezTo>
                      <a:pt x="90" y="49"/>
                      <a:pt x="88" y="55"/>
                      <a:pt x="87" y="60"/>
                    </a:cubicBezTo>
                    <a:cubicBezTo>
                      <a:pt x="87" y="63"/>
                      <a:pt x="85" y="67"/>
                      <a:pt x="84" y="70"/>
                    </a:cubicBezTo>
                    <a:cubicBezTo>
                      <a:pt x="82" y="78"/>
                      <a:pt x="80" y="86"/>
                      <a:pt x="77" y="93"/>
                    </a:cubicBezTo>
                    <a:cubicBezTo>
                      <a:pt x="77" y="95"/>
                      <a:pt x="77" y="96"/>
                      <a:pt x="76" y="97"/>
                    </a:cubicBezTo>
                    <a:cubicBezTo>
                      <a:pt x="73" y="107"/>
                      <a:pt x="71" y="116"/>
                      <a:pt x="67" y="126"/>
                    </a:cubicBezTo>
                    <a:cubicBezTo>
                      <a:pt x="64" y="135"/>
                      <a:pt x="60" y="145"/>
                      <a:pt x="56" y="154"/>
                    </a:cubicBezTo>
                    <a:cubicBezTo>
                      <a:pt x="52" y="161"/>
                      <a:pt x="48" y="168"/>
                      <a:pt x="42" y="174"/>
                    </a:cubicBezTo>
                    <a:cubicBezTo>
                      <a:pt x="38" y="177"/>
                      <a:pt x="33" y="180"/>
                      <a:pt x="28" y="182"/>
                    </a:cubicBezTo>
                    <a:cubicBezTo>
                      <a:pt x="26" y="183"/>
                      <a:pt x="24" y="183"/>
                      <a:pt x="21" y="183"/>
                    </a:cubicBezTo>
                    <a:cubicBezTo>
                      <a:pt x="18" y="183"/>
                      <a:pt x="15" y="182"/>
                      <a:pt x="12" y="18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3282120" y="4696560"/>
                <a:ext cx="16920" cy="37440"/>
              </a:xfrm>
              <a:custGeom>
                <a:rect b="b" l="l" r="r" t="t"/>
                <a:pathLst>
                  <a:path extrusionOk="0" h="104" w="47">
                    <a:moveTo>
                      <a:pt x="20" y="103"/>
                    </a:moveTo>
                    <a:cubicBezTo>
                      <a:pt x="15" y="102"/>
                      <a:pt x="12" y="97"/>
                      <a:pt x="12" y="92"/>
                    </a:cubicBezTo>
                    <a:cubicBezTo>
                      <a:pt x="15" y="80"/>
                      <a:pt x="18" y="69"/>
                      <a:pt x="20" y="57"/>
                    </a:cubicBezTo>
                    <a:cubicBezTo>
                      <a:pt x="21" y="54"/>
                      <a:pt x="22" y="51"/>
                      <a:pt x="23" y="48"/>
                    </a:cubicBezTo>
                    <a:cubicBezTo>
                      <a:pt x="22" y="49"/>
                      <a:pt x="21" y="51"/>
                      <a:pt x="20" y="53"/>
                    </a:cubicBezTo>
                    <a:lnTo>
                      <a:pt x="20" y="54"/>
                    </a:lnTo>
                    <a:cubicBezTo>
                      <a:pt x="20" y="58"/>
                      <a:pt x="15" y="62"/>
                      <a:pt x="10" y="62"/>
                    </a:cubicBezTo>
                    <a:cubicBezTo>
                      <a:pt x="4" y="62"/>
                      <a:pt x="0" y="57"/>
                      <a:pt x="1" y="51"/>
                    </a:cubicBezTo>
                    <a:cubicBezTo>
                      <a:pt x="2" y="47"/>
                      <a:pt x="5" y="42"/>
                      <a:pt x="6" y="38"/>
                    </a:cubicBezTo>
                    <a:cubicBezTo>
                      <a:pt x="9" y="34"/>
                      <a:pt x="11" y="30"/>
                      <a:pt x="13" y="27"/>
                    </a:cubicBezTo>
                    <a:cubicBezTo>
                      <a:pt x="15" y="23"/>
                      <a:pt x="16" y="20"/>
                      <a:pt x="19" y="17"/>
                    </a:cubicBezTo>
                    <a:cubicBezTo>
                      <a:pt x="19" y="15"/>
                      <a:pt x="20" y="13"/>
                      <a:pt x="22" y="12"/>
                    </a:cubicBezTo>
                    <a:cubicBezTo>
                      <a:pt x="22" y="10"/>
                      <a:pt x="23" y="8"/>
                      <a:pt x="25" y="6"/>
                    </a:cubicBezTo>
                    <a:cubicBezTo>
                      <a:pt x="26" y="4"/>
                      <a:pt x="29" y="3"/>
                      <a:pt x="30" y="2"/>
                    </a:cubicBezTo>
                    <a:cubicBezTo>
                      <a:pt x="34" y="0"/>
                      <a:pt x="40" y="1"/>
                      <a:pt x="43" y="5"/>
                    </a:cubicBezTo>
                    <a:cubicBezTo>
                      <a:pt x="44" y="8"/>
                      <a:pt x="46" y="11"/>
                      <a:pt x="46" y="14"/>
                    </a:cubicBezTo>
                    <a:cubicBezTo>
                      <a:pt x="46" y="19"/>
                      <a:pt x="45" y="23"/>
                      <a:pt x="44" y="27"/>
                    </a:cubicBezTo>
                    <a:cubicBezTo>
                      <a:pt x="44" y="31"/>
                      <a:pt x="43" y="35"/>
                      <a:pt x="42" y="39"/>
                    </a:cubicBezTo>
                    <a:cubicBezTo>
                      <a:pt x="41" y="45"/>
                      <a:pt x="40" y="52"/>
                      <a:pt x="39" y="58"/>
                    </a:cubicBezTo>
                    <a:cubicBezTo>
                      <a:pt x="36" y="70"/>
                      <a:pt x="33" y="83"/>
                      <a:pt x="31" y="95"/>
                    </a:cubicBezTo>
                    <a:cubicBezTo>
                      <a:pt x="30" y="100"/>
                      <a:pt x="26" y="103"/>
                      <a:pt x="22" y="103"/>
                    </a:cubicBezTo>
                    <a:cubicBezTo>
                      <a:pt x="21" y="103"/>
                      <a:pt x="21" y="103"/>
                      <a:pt x="20" y="10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3311640" y="4715640"/>
                <a:ext cx="39600" cy="7920"/>
              </a:xfrm>
              <a:custGeom>
                <a:rect b="b" l="l" r="r" t="t"/>
                <a:pathLst>
                  <a:path extrusionOk="0" h="22" w="110">
                    <a:moveTo>
                      <a:pt x="8" y="21"/>
                    </a:moveTo>
                    <a:cubicBezTo>
                      <a:pt x="4" y="20"/>
                      <a:pt x="0" y="16"/>
                      <a:pt x="0" y="12"/>
                    </a:cubicBezTo>
                    <a:cubicBezTo>
                      <a:pt x="0" y="10"/>
                      <a:pt x="0" y="8"/>
                      <a:pt x="1" y="6"/>
                    </a:cubicBezTo>
                    <a:cubicBezTo>
                      <a:pt x="4" y="2"/>
                      <a:pt x="10" y="0"/>
                      <a:pt x="14" y="2"/>
                    </a:cubicBezTo>
                    <a:cubicBezTo>
                      <a:pt x="21" y="3"/>
                      <a:pt x="27" y="3"/>
                      <a:pt x="33" y="3"/>
                    </a:cubicBezTo>
                    <a:cubicBezTo>
                      <a:pt x="36" y="2"/>
                      <a:pt x="39" y="2"/>
                      <a:pt x="43" y="2"/>
                    </a:cubicBezTo>
                    <a:lnTo>
                      <a:pt x="42" y="2"/>
                    </a:lnTo>
                    <a:cubicBezTo>
                      <a:pt x="43" y="2"/>
                      <a:pt x="43" y="2"/>
                      <a:pt x="43" y="2"/>
                    </a:cubicBezTo>
                    <a:cubicBezTo>
                      <a:pt x="46" y="2"/>
                      <a:pt x="49" y="2"/>
                      <a:pt x="51" y="2"/>
                    </a:cubicBezTo>
                    <a:lnTo>
                      <a:pt x="52" y="2"/>
                    </a:lnTo>
                    <a:cubicBezTo>
                      <a:pt x="68" y="2"/>
                      <a:pt x="84" y="2"/>
                      <a:pt x="100" y="2"/>
                    </a:cubicBezTo>
                    <a:cubicBezTo>
                      <a:pt x="105" y="3"/>
                      <a:pt x="109" y="7"/>
                      <a:pt x="109" y="12"/>
                    </a:cubicBezTo>
                    <a:cubicBezTo>
                      <a:pt x="109" y="17"/>
                      <a:pt x="105" y="21"/>
                      <a:pt x="99" y="21"/>
                    </a:cubicBezTo>
                    <a:cubicBezTo>
                      <a:pt x="93" y="20"/>
                      <a:pt x="86" y="20"/>
                      <a:pt x="80" y="20"/>
                    </a:cubicBezTo>
                    <a:cubicBezTo>
                      <a:pt x="74" y="20"/>
                      <a:pt x="68" y="20"/>
                      <a:pt x="63" y="20"/>
                    </a:cubicBezTo>
                    <a:cubicBezTo>
                      <a:pt x="56" y="20"/>
                      <a:pt x="49" y="20"/>
                      <a:pt x="42" y="21"/>
                    </a:cubicBezTo>
                    <a:cubicBezTo>
                      <a:pt x="38" y="21"/>
                      <a:pt x="33" y="21"/>
                      <a:pt x="29" y="21"/>
                    </a:cubicBezTo>
                    <a:cubicBezTo>
                      <a:pt x="26" y="21"/>
                      <a:pt x="22" y="21"/>
                      <a:pt x="19" y="21"/>
                    </a:cubicBezTo>
                    <a:cubicBezTo>
                      <a:pt x="15" y="21"/>
                      <a:pt x="11" y="21"/>
                      <a:pt x="8" y="2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3314880" y="4724280"/>
                <a:ext cx="42840" cy="9000"/>
              </a:xfrm>
              <a:custGeom>
                <a:rect b="b" l="l" r="r" t="t"/>
                <a:pathLst>
                  <a:path extrusionOk="0" h="25" w="119">
                    <a:moveTo>
                      <a:pt x="37" y="24"/>
                    </a:moveTo>
                    <a:cubicBezTo>
                      <a:pt x="29" y="24"/>
                      <a:pt x="21" y="24"/>
                      <a:pt x="13" y="23"/>
                    </a:cubicBezTo>
                    <a:cubicBezTo>
                      <a:pt x="8" y="22"/>
                      <a:pt x="3" y="20"/>
                      <a:pt x="2" y="14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0"/>
                      <a:pt x="15" y="1"/>
                      <a:pt x="18" y="4"/>
                    </a:cubicBezTo>
                    <a:cubicBezTo>
                      <a:pt x="19" y="5"/>
                      <a:pt x="21" y="5"/>
                      <a:pt x="22" y="5"/>
                    </a:cubicBezTo>
                    <a:cubicBezTo>
                      <a:pt x="37" y="6"/>
                      <a:pt x="51" y="7"/>
                      <a:pt x="66" y="6"/>
                    </a:cubicBezTo>
                    <a:lnTo>
                      <a:pt x="67" y="6"/>
                    </a:lnTo>
                    <a:lnTo>
                      <a:pt x="68" y="6"/>
                    </a:lnTo>
                    <a:cubicBezTo>
                      <a:pt x="67" y="6"/>
                      <a:pt x="67" y="6"/>
                      <a:pt x="67" y="6"/>
                    </a:cubicBezTo>
                    <a:cubicBezTo>
                      <a:pt x="69" y="6"/>
                      <a:pt x="70" y="6"/>
                      <a:pt x="72" y="6"/>
                    </a:cubicBezTo>
                    <a:cubicBezTo>
                      <a:pt x="73" y="6"/>
                      <a:pt x="74" y="6"/>
                      <a:pt x="75" y="6"/>
                    </a:cubicBezTo>
                    <a:cubicBezTo>
                      <a:pt x="76" y="6"/>
                      <a:pt x="76" y="6"/>
                      <a:pt x="77" y="6"/>
                    </a:cubicBezTo>
                    <a:lnTo>
                      <a:pt x="76" y="6"/>
                    </a:lnTo>
                    <a:cubicBezTo>
                      <a:pt x="77" y="6"/>
                      <a:pt x="77" y="6"/>
                      <a:pt x="77" y="6"/>
                    </a:cubicBezTo>
                    <a:cubicBezTo>
                      <a:pt x="78" y="6"/>
                      <a:pt x="79" y="6"/>
                      <a:pt x="79" y="6"/>
                    </a:cubicBezTo>
                    <a:cubicBezTo>
                      <a:pt x="80" y="6"/>
                      <a:pt x="80" y="6"/>
                      <a:pt x="80" y="6"/>
                    </a:cubicBezTo>
                    <a:lnTo>
                      <a:pt x="82" y="6"/>
                    </a:lnTo>
                    <a:cubicBezTo>
                      <a:pt x="91" y="6"/>
                      <a:pt x="100" y="6"/>
                      <a:pt x="108" y="5"/>
                    </a:cubicBezTo>
                    <a:cubicBezTo>
                      <a:pt x="113" y="5"/>
                      <a:pt x="117" y="8"/>
                      <a:pt x="117" y="13"/>
                    </a:cubicBezTo>
                    <a:cubicBezTo>
                      <a:pt x="118" y="17"/>
                      <a:pt x="114" y="21"/>
                      <a:pt x="110" y="21"/>
                    </a:cubicBezTo>
                    <a:cubicBezTo>
                      <a:pt x="95" y="23"/>
                      <a:pt x="80" y="23"/>
                      <a:pt x="66" y="24"/>
                    </a:cubicBezTo>
                    <a:cubicBezTo>
                      <a:pt x="58" y="24"/>
                      <a:pt x="51" y="24"/>
                      <a:pt x="43" y="24"/>
                    </a:cubicBezTo>
                    <a:cubicBezTo>
                      <a:pt x="41" y="24"/>
                      <a:pt x="40" y="24"/>
                      <a:pt x="37" y="2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3382560" y="4700520"/>
                <a:ext cx="74880" cy="46440"/>
              </a:xfrm>
              <a:custGeom>
                <a:rect b="b" l="l" r="r" t="t"/>
                <a:pathLst>
                  <a:path extrusionOk="0" h="129" w="208">
                    <a:moveTo>
                      <a:pt x="127" y="93"/>
                    </a:moveTo>
                    <a:cubicBezTo>
                      <a:pt x="126" y="93"/>
                      <a:pt x="126" y="93"/>
                      <a:pt x="126" y="93"/>
                    </a:cubicBezTo>
                    <a:cubicBezTo>
                      <a:pt x="127" y="93"/>
                      <a:pt x="128" y="93"/>
                      <a:pt x="129" y="93"/>
                    </a:cubicBezTo>
                    <a:cubicBezTo>
                      <a:pt x="130" y="93"/>
                      <a:pt x="131" y="93"/>
                      <a:pt x="132" y="92"/>
                    </a:cubicBezTo>
                    <a:cubicBezTo>
                      <a:pt x="134" y="91"/>
                      <a:pt x="137" y="91"/>
                      <a:pt x="138" y="90"/>
                    </a:cubicBezTo>
                    <a:cubicBezTo>
                      <a:pt x="141" y="89"/>
                      <a:pt x="144" y="87"/>
                      <a:pt x="147" y="86"/>
                    </a:cubicBezTo>
                    <a:cubicBezTo>
                      <a:pt x="151" y="83"/>
                      <a:pt x="155" y="80"/>
                      <a:pt x="159" y="77"/>
                    </a:cubicBezTo>
                    <a:lnTo>
                      <a:pt x="158" y="77"/>
                    </a:lnTo>
                    <a:cubicBezTo>
                      <a:pt x="162" y="74"/>
                      <a:pt x="166" y="70"/>
                      <a:pt x="170" y="66"/>
                    </a:cubicBezTo>
                    <a:cubicBezTo>
                      <a:pt x="173" y="63"/>
                      <a:pt x="175" y="61"/>
                      <a:pt x="177" y="58"/>
                    </a:cubicBezTo>
                    <a:cubicBezTo>
                      <a:pt x="179" y="56"/>
                      <a:pt x="181" y="54"/>
                      <a:pt x="182" y="51"/>
                    </a:cubicBezTo>
                    <a:cubicBezTo>
                      <a:pt x="183" y="49"/>
                      <a:pt x="184" y="47"/>
                      <a:pt x="185" y="45"/>
                    </a:cubicBezTo>
                    <a:cubicBezTo>
                      <a:pt x="186" y="43"/>
                      <a:pt x="186" y="42"/>
                      <a:pt x="187" y="40"/>
                    </a:cubicBezTo>
                    <a:cubicBezTo>
                      <a:pt x="187" y="39"/>
                      <a:pt x="187" y="37"/>
                      <a:pt x="187" y="36"/>
                    </a:cubicBezTo>
                    <a:cubicBezTo>
                      <a:pt x="187" y="36"/>
                      <a:pt x="187" y="34"/>
                      <a:pt x="187" y="33"/>
                    </a:cubicBezTo>
                    <a:cubicBezTo>
                      <a:pt x="187" y="32"/>
                      <a:pt x="187" y="30"/>
                      <a:pt x="187" y="29"/>
                    </a:cubicBezTo>
                    <a:cubicBezTo>
                      <a:pt x="187" y="29"/>
                      <a:pt x="187" y="28"/>
                      <a:pt x="187" y="27"/>
                    </a:cubicBezTo>
                    <a:cubicBezTo>
                      <a:pt x="187" y="27"/>
                      <a:pt x="186" y="27"/>
                      <a:pt x="186" y="26"/>
                    </a:cubicBezTo>
                    <a:lnTo>
                      <a:pt x="186" y="25"/>
                    </a:lnTo>
                    <a:cubicBezTo>
                      <a:pt x="185" y="24"/>
                      <a:pt x="185" y="24"/>
                      <a:pt x="184" y="23"/>
                    </a:cubicBezTo>
                    <a:cubicBezTo>
                      <a:pt x="183" y="22"/>
                      <a:pt x="183" y="22"/>
                      <a:pt x="183" y="22"/>
                    </a:cubicBezTo>
                    <a:cubicBezTo>
                      <a:pt x="182" y="22"/>
                      <a:pt x="182" y="21"/>
                      <a:pt x="182" y="21"/>
                    </a:cubicBezTo>
                    <a:cubicBezTo>
                      <a:pt x="180" y="20"/>
                      <a:pt x="180" y="20"/>
                      <a:pt x="179" y="20"/>
                    </a:cubicBezTo>
                    <a:lnTo>
                      <a:pt x="180" y="20"/>
                    </a:lnTo>
                    <a:cubicBezTo>
                      <a:pt x="179" y="20"/>
                      <a:pt x="179" y="19"/>
                      <a:pt x="177" y="19"/>
                    </a:cubicBezTo>
                    <a:cubicBezTo>
                      <a:pt x="176" y="19"/>
                      <a:pt x="175" y="19"/>
                      <a:pt x="175" y="19"/>
                    </a:cubicBezTo>
                    <a:cubicBezTo>
                      <a:pt x="173" y="19"/>
                      <a:pt x="172" y="19"/>
                      <a:pt x="171" y="19"/>
                    </a:cubicBezTo>
                    <a:cubicBezTo>
                      <a:pt x="169" y="19"/>
                      <a:pt x="168" y="19"/>
                      <a:pt x="167" y="19"/>
                    </a:cubicBezTo>
                    <a:cubicBezTo>
                      <a:pt x="166" y="19"/>
                      <a:pt x="165" y="19"/>
                      <a:pt x="164" y="20"/>
                    </a:cubicBezTo>
                    <a:cubicBezTo>
                      <a:pt x="162" y="20"/>
                      <a:pt x="161" y="20"/>
                      <a:pt x="160" y="21"/>
                    </a:cubicBezTo>
                    <a:cubicBezTo>
                      <a:pt x="159" y="22"/>
                      <a:pt x="158" y="22"/>
                      <a:pt x="157" y="23"/>
                    </a:cubicBezTo>
                    <a:cubicBezTo>
                      <a:pt x="155" y="23"/>
                      <a:pt x="154" y="24"/>
                      <a:pt x="152" y="26"/>
                    </a:cubicBezTo>
                    <a:cubicBezTo>
                      <a:pt x="151" y="27"/>
                      <a:pt x="150" y="27"/>
                      <a:pt x="149" y="29"/>
                    </a:cubicBezTo>
                    <a:cubicBezTo>
                      <a:pt x="148" y="29"/>
                      <a:pt x="148" y="30"/>
                      <a:pt x="147" y="31"/>
                    </a:cubicBezTo>
                    <a:cubicBezTo>
                      <a:pt x="147" y="31"/>
                      <a:pt x="146" y="33"/>
                      <a:pt x="145" y="33"/>
                    </a:cubicBezTo>
                    <a:cubicBezTo>
                      <a:pt x="145" y="34"/>
                      <a:pt x="144" y="36"/>
                      <a:pt x="144" y="36"/>
                    </a:cubicBezTo>
                    <a:cubicBezTo>
                      <a:pt x="144" y="38"/>
                      <a:pt x="143" y="40"/>
                      <a:pt x="143" y="41"/>
                    </a:cubicBezTo>
                    <a:cubicBezTo>
                      <a:pt x="141" y="46"/>
                      <a:pt x="141" y="51"/>
                      <a:pt x="140" y="56"/>
                    </a:cubicBezTo>
                    <a:lnTo>
                      <a:pt x="140" y="57"/>
                    </a:lnTo>
                    <a:lnTo>
                      <a:pt x="140" y="56"/>
                    </a:lnTo>
                    <a:cubicBezTo>
                      <a:pt x="140" y="58"/>
                      <a:pt x="140" y="59"/>
                      <a:pt x="140" y="61"/>
                    </a:cubicBezTo>
                    <a:cubicBezTo>
                      <a:pt x="140" y="66"/>
                      <a:pt x="136" y="69"/>
                      <a:pt x="131" y="69"/>
                    </a:cubicBezTo>
                    <a:cubicBezTo>
                      <a:pt x="130" y="69"/>
                      <a:pt x="129" y="69"/>
                      <a:pt x="128" y="68"/>
                    </a:cubicBezTo>
                    <a:cubicBezTo>
                      <a:pt x="127" y="69"/>
                      <a:pt x="127" y="70"/>
                      <a:pt x="126" y="71"/>
                    </a:cubicBezTo>
                    <a:cubicBezTo>
                      <a:pt x="126" y="73"/>
                      <a:pt x="125" y="76"/>
                      <a:pt x="124" y="78"/>
                    </a:cubicBezTo>
                    <a:cubicBezTo>
                      <a:pt x="124" y="80"/>
                      <a:pt x="123" y="82"/>
                      <a:pt x="123" y="84"/>
                    </a:cubicBezTo>
                    <a:cubicBezTo>
                      <a:pt x="123" y="87"/>
                      <a:pt x="123" y="89"/>
                      <a:pt x="123" y="91"/>
                    </a:cubicBezTo>
                    <a:lnTo>
                      <a:pt x="123" y="90"/>
                    </a:lnTo>
                    <a:cubicBezTo>
                      <a:pt x="123" y="91"/>
                      <a:pt x="123" y="91"/>
                      <a:pt x="123" y="92"/>
                    </a:cubicBezTo>
                    <a:cubicBezTo>
                      <a:pt x="123" y="93"/>
                      <a:pt x="123" y="93"/>
                      <a:pt x="123" y="93"/>
                    </a:cubicBezTo>
                    <a:cubicBezTo>
                      <a:pt x="124" y="93"/>
                      <a:pt x="124" y="93"/>
                      <a:pt x="124" y="93"/>
                    </a:cubicBezTo>
                    <a:cubicBezTo>
                      <a:pt x="125" y="93"/>
                      <a:pt x="126" y="93"/>
                      <a:pt x="127" y="93"/>
                    </a:cubicBezTo>
                    <a:moveTo>
                      <a:pt x="24" y="128"/>
                    </a:moveTo>
                    <a:cubicBezTo>
                      <a:pt x="19" y="128"/>
                      <a:pt x="13" y="126"/>
                      <a:pt x="9" y="124"/>
                    </a:cubicBezTo>
                    <a:cubicBezTo>
                      <a:pt x="4" y="120"/>
                      <a:pt x="2" y="115"/>
                      <a:pt x="1" y="109"/>
                    </a:cubicBezTo>
                    <a:cubicBezTo>
                      <a:pt x="0" y="103"/>
                      <a:pt x="1" y="97"/>
                      <a:pt x="2" y="91"/>
                    </a:cubicBezTo>
                    <a:cubicBezTo>
                      <a:pt x="3" y="84"/>
                      <a:pt x="4" y="77"/>
                      <a:pt x="6" y="71"/>
                    </a:cubicBezTo>
                    <a:cubicBezTo>
                      <a:pt x="10" y="57"/>
                      <a:pt x="16" y="44"/>
                      <a:pt x="24" y="33"/>
                    </a:cubicBezTo>
                    <a:cubicBezTo>
                      <a:pt x="28" y="26"/>
                      <a:pt x="34" y="21"/>
                      <a:pt x="39" y="16"/>
                    </a:cubicBezTo>
                    <a:cubicBezTo>
                      <a:pt x="45" y="12"/>
                      <a:pt x="50" y="9"/>
                      <a:pt x="57" y="7"/>
                    </a:cubicBezTo>
                    <a:cubicBezTo>
                      <a:pt x="63" y="5"/>
                      <a:pt x="69" y="5"/>
                      <a:pt x="75" y="5"/>
                    </a:cubicBezTo>
                    <a:cubicBezTo>
                      <a:pt x="81" y="6"/>
                      <a:pt x="87" y="9"/>
                      <a:pt x="89" y="15"/>
                    </a:cubicBezTo>
                    <a:cubicBezTo>
                      <a:pt x="91" y="20"/>
                      <a:pt x="92" y="26"/>
                      <a:pt x="90" y="31"/>
                    </a:cubicBezTo>
                    <a:cubicBezTo>
                      <a:pt x="89" y="36"/>
                      <a:pt x="86" y="41"/>
                      <a:pt x="81" y="43"/>
                    </a:cubicBezTo>
                    <a:cubicBezTo>
                      <a:pt x="78" y="44"/>
                      <a:pt x="76" y="44"/>
                      <a:pt x="73" y="42"/>
                    </a:cubicBezTo>
                    <a:cubicBezTo>
                      <a:pt x="70" y="40"/>
                      <a:pt x="69" y="37"/>
                      <a:pt x="69" y="33"/>
                    </a:cubicBezTo>
                    <a:lnTo>
                      <a:pt x="69" y="32"/>
                    </a:lnTo>
                    <a:cubicBezTo>
                      <a:pt x="69" y="30"/>
                      <a:pt x="70" y="27"/>
                      <a:pt x="72" y="26"/>
                    </a:cubicBezTo>
                    <a:cubicBezTo>
                      <a:pt x="73" y="26"/>
                      <a:pt x="73" y="26"/>
                      <a:pt x="73" y="25"/>
                    </a:cubicBezTo>
                    <a:cubicBezTo>
                      <a:pt x="73" y="24"/>
                      <a:pt x="72" y="24"/>
                      <a:pt x="72" y="24"/>
                    </a:cubicBezTo>
                    <a:lnTo>
                      <a:pt x="73" y="24"/>
                    </a:lnTo>
                    <a:cubicBezTo>
                      <a:pt x="72" y="24"/>
                      <a:pt x="72" y="24"/>
                      <a:pt x="72" y="24"/>
                    </a:cubicBezTo>
                    <a:cubicBezTo>
                      <a:pt x="71" y="24"/>
                      <a:pt x="71" y="24"/>
                      <a:pt x="71" y="24"/>
                    </a:cubicBezTo>
                    <a:lnTo>
                      <a:pt x="70" y="24"/>
                    </a:lnTo>
                    <a:cubicBezTo>
                      <a:pt x="69" y="24"/>
                      <a:pt x="67" y="24"/>
                      <a:pt x="66" y="24"/>
                    </a:cubicBezTo>
                    <a:cubicBezTo>
                      <a:pt x="64" y="24"/>
                      <a:pt x="63" y="24"/>
                      <a:pt x="61" y="25"/>
                    </a:cubicBezTo>
                    <a:cubicBezTo>
                      <a:pt x="59" y="26"/>
                      <a:pt x="58" y="26"/>
                      <a:pt x="56" y="27"/>
                    </a:cubicBezTo>
                    <a:cubicBezTo>
                      <a:pt x="55" y="27"/>
                      <a:pt x="55" y="27"/>
                      <a:pt x="53" y="28"/>
                    </a:cubicBezTo>
                    <a:cubicBezTo>
                      <a:pt x="52" y="29"/>
                      <a:pt x="51" y="30"/>
                      <a:pt x="49" y="31"/>
                    </a:cubicBezTo>
                    <a:cubicBezTo>
                      <a:pt x="48" y="33"/>
                      <a:pt x="46" y="34"/>
                      <a:pt x="45" y="36"/>
                    </a:cubicBezTo>
                    <a:cubicBezTo>
                      <a:pt x="42" y="38"/>
                      <a:pt x="41" y="40"/>
                      <a:pt x="38" y="43"/>
                    </a:cubicBezTo>
                    <a:cubicBezTo>
                      <a:pt x="36" y="46"/>
                      <a:pt x="34" y="49"/>
                      <a:pt x="32" y="52"/>
                    </a:cubicBezTo>
                    <a:cubicBezTo>
                      <a:pt x="30" y="57"/>
                      <a:pt x="28" y="61"/>
                      <a:pt x="26" y="66"/>
                    </a:cubicBezTo>
                    <a:cubicBezTo>
                      <a:pt x="24" y="70"/>
                      <a:pt x="23" y="75"/>
                      <a:pt x="22" y="80"/>
                    </a:cubicBezTo>
                    <a:cubicBezTo>
                      <a:pt x="21" y="85"/>
                      <a:pt x="20" y="90"/>
                      <a:pt x="19" y="96"/>
                    </a:cubicBezTo>
                    <a:cubicBezTo>
                      <a:pt x="19" y="98"/>
                      <a:pt x="19" y="100"/>
                      <a:pt x="19" y="102"/>
                    </a:cubicBezTo>
                    <a:cubicBezTo>
                      <a:pt x="19" y="104"/>
                      <a:pt x="19" y="105"/>
                      <a:pt x="19" y="107"/>
                    </a:cubicBezTo>
                    <a:cubicBezTo>
                      <a:pt x="20" y="107"/>
                      <a:pt x="20" y="108"/>
                      <a:pt x="20" y="108"/>
                    </a:cubicBezTo>
                    <a:lnTo>
                      <a:pt x="21" y="109"/>
                    </a:lnTo>
                    <a:lnTo>
                      <a:pt x="21" y="110"/>
                    </a:lnTo>
                    <a:cubicBezTo>
                      <a:pt x="21" y="109"/>
                      <a:pt x="21" y="109"/>
                      <a:pt x="21" y="109"/>
                    </a:cubicBezTo>
                    <a:cubicBezTo>
                      <a:pt x="22" y="110"/>
                      <a:pt x="22" y="110"/>
                      <a:pt x="22" y="110"/>
                    </a:cubicBezTo>
                    <a:cubicBezTo>
                      <a:pt x="23" y="110"/>
                      <a:pt x="24" y="110"/>
                      <a:pt x="24" y="110"/>
                    </a:cubicBezTo>
                    <a:cubicBezTo>
                      <a:pt x="25" y="110"/>
                      <a:pt x="26" y="110"/>
                      <a:pt x="27" y="110"/>
                    </a:cubicBezTo>
                    <a:cubicBezTo>
                      <a:pt x="28" y="110"/>
                      <a:pt x="29" y="110"/>
                      <a:pt x="31" y="110"/>
                    </a:cubicBezTo>
                    <a:cubicBezTo>
                      <a:pt x="33" y="109"/>
                      <a:pt x="35" y="109"/>
                      <a:pt x="37" y="108"/>
                    </a:cubicBezTo>
                    <a:cubicBezTo>
                      <a:pt x="41" y="107"/>
                      <a:pt x="43" y="106"/>
                      <a:pt x="47" y="104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53" y="102"/>
                      <a:pt x="59" y="98"/>
                      <a:pt x="66" y="94"/>
                    </a:cubicBezTo>
                    <a:lnTo>
                      <a:pt x="66" y="95"/>
                    </a:lnTo>
                    <a:cubicBezTo>
                      <a:pt x="74" y="90"/>
                      <a:pt x="81" y="84"/>
                      <a:pt x="90" y="79"/>
                    </a:cubicBezTo>
                    <a:cubicBezTo>
                      <a:pt x="90" y="79"/>
                      <a:pt x="90" y="78"/>
                      <a:pt x="91" y="78"/>
                    </a:cubicBezTo>
                    <a:lnTo>
                      <a:pt x="91" y="77"/>
                    </a:lnTo>
                    <a:cubicBezTo>
                      <a:pt x="92" y="77"/>
                      <a:pt x="93" y="76"/>
                      <a:pt x="94" y="75"/>
                    </a:cubicBezTo>
                    <a:cubicBezTo>
                      <a:pt x="94" y="75"/>
                      <a:pt x="95" y="75"/>
                      <a:pt x="95" y="74"/>
                    </a:cubicBezTo>
                    <a:lnTo>
                      <a:pt x="95" y="75"/>
                    </a:lnTo>
                    <a:cubicBezTo>
                      <a:pt x="95" y="74"/>
                      <a:pt x="95" y="74"/>
                      <a:pt x="96" y="74"/>
                    </a:cubicBezTo>
                    <a:cubicBezTo>
                      <a:pt x="96" y="73"/>
                      <a:pt x="96" y="73"/>
                      <a:pt x="96" y="73"/>
                    </a:cubicBezTo>
                    <a:cubicBezTo>
                      <a:pt x="96" y="73"/>
                      <a:pt x="96" y="74"/>
                      <a:pt x="95" y="74"/>
                    </a:cubicBezTo>
                    <a:cubicBezTo>
                      <a:pt x="99" y="71"/>
                      <a:pt x="103" y="68"/>
                      <a:pt x="106" y="64"/>
                    </a:cubicBezTo>
                    <a:cubicBezTo>
                      <a:pt x="108" y="62"/>
                      <a:pt x="110" y="60"/>
                      <a:pt x="112" y="58"/>
                    </a:cubicBezTo>
                    <a:cubicBezTo>
                      <a:pt x="114" y="54"/>
                      <a:pt x="116" y="51"/>
                      <a:pt x="119" y="49"/>
                    </a:cubicBezTo>
                    <a:cubicBezTo>
                      <a:pt x="120" y="48"/>
                      <a:pt x="122" y="47"/>
                      <a:pt x="124" y="47"/>
                    </a:cubicBezTo>
                    <a:cubicBezTo>
                      <a:pt x="124" y="42"/>
                      <a:pt x="126" y="37"/>
                      <a:pt x="127" y="32"/>
                    </a:cubicBezTo>
                    <a:cubicBezTo>
                      <a:pt x="130" y="20"/>
                      <a:pt x="140" y="12"/>
                      <a:pt x="150" y="6"/>
                    </a:cubicBezTo>
                    <a:cubicBezTo>
                      <a:pt x="155" y="3"/>
                      <a:pt x="161" y="2"/>
                      <a:pt x="166" y="1"/>
                    </a:cubicBezTo>
                    <a:cubicBezTo>
                      <a:pt x="173" y="0"/>
                      <a:pt x="179" y="1"/>
                      <a:pt x="186" y="3"/>
                    </a:cubicBezTo>
                    <a:cubicBezTo>
                      <a:pt x="190" y="5"/>
                      <a:pt x="196" y="8"/>
                      <a:pt x="198" y="12"/>
                    </a:cubicBezTo>
                    <a:cubicBezTo>
                      <a:pt x="203" y="17"/>
                      <a:pt x="204" y="22"/>
                      <a:pt x="205" y="28"/>
                    </a:cubicBezTo>
                    <a:cubicBezTo>
                      <a:pt x="207" y="40"/>
                      <a:pt x="202" y="52"/>
                      <a:pt x="196" y="63"/>
                    </a:cubicBezTo>
                    <a:cubicBezTo>
                      <a:pt x="189" y="74"/>
                      <a:pt x="179" y="84"/>
                      <a:pt x="169" y="92"/>
                    </a:cubicBezTo>
                    <a:cubicBezTo>
                      <a:pt x="164" y="96"/>
                      <a:pt x="159" y="100"/>
                      <a:pt x="154" y="103"/>
                    </a:cubicBezTo>
                    <a:cubicBezTo>
                      <a:pt x="148" y="106"/>
                      <a:pt x="142" y="109"/>
                      <a:pt x="135" y="111"/>
                    </a:cubicBezTo>
                    <a:cubicBezTo>
                      <a:pt x="129" y="112"/>
                      <a:pt x="124" y="112"/>
                      <a:pt x="118" y="111"/>
                    </a:cubicBezTo>
                    <a:cubicBezTo>
                      <a:pt x="116" y="110"/>
                      <a:pt x="113" y="109"/>
                      <a:pt x="111" y="107"/>
                    </a:cubicBezTo>
                    <a:cubicBezTo>
                      <a:pt x="109" y="105"/>
                      <a:pt x="107" y="103"/>
                      <a:pt x="106" y="100"/>
                    </a:cubicBezTo>
                    <a:cubicBezTo>
                      <a:pt x="105" y="97"/>
                      <a:pt x="105" y="93"/>
                      <a:pt x="105" y="89"/>
                    </a:cubicBezTo>
                    <a:cubicBezTo>
                      <a:pt x="98" y="94"/>
                      <a:pt x="91" y="98"/>
                      <a:pt x="85" y="103"/>
                    </a:cubicBezTo>
                    <a:cubicBezTo>
                      <a:pt x="77" y="108"/>
                      <a:pt x="70" y="113"/>
                      <a:pt x="62" y="117"/>
                    </a:cubicBezTo>
                    <a:cubicBezTo>
                      <a:pt x="50" y="124"/>
                      <a:pt x="38" y="128"/>
                      <a:pt x="25" y="128"/>
                    </a:cubicBezTo>
                    <a:lnTo>
                      <a:pt x="24" y="12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3463920" y="4704120"/>
                <a:ext cx="22680" cy="51840"/>
              </a:xfrm>
              <a:custGeom>
                <a:rect b="b" l="l" r="r" t="t"/>
                <a:pathLst>
                  <a:path extrusionOk="0" h="144" w="63">
                    <a:moveTo>
                      <a:pt x="13" y="142"/>
                    </a:moveTo>
                    <a:cubicBezTo>
                      <a:pt x="8" y="141"/>
                      <a:pt x="4" y="136"/>
                      <a:pt x="5" y="131"/>
                    </a:cubicBezTo>
                    <a:cubicBezTo>
                      <a:pt x="6" y="126"/>
                      <a:pt x="11" y="122"/>
                      <a:pt x="16" y="123"/>
                    </a:cubicBezTo>
                    <a:cubicBezTo>
                      <a:pt x="17" y="123"/>
                      <a:pt x="18" y="123"/>
                      <a:pt x="18" y="124"/>
                    </a:cubicBezTo>
                    <a:lnTo>
                      <a:pt x="19" y="124"/>
                    </a:lnTo>
                    <a:cubicBezTo>
                      <a:pt x="21" y="123"/>
                      <a:pt x="22" y="123"/>
                      <a:pt x="24" y="123"/>
                    </a:cubicBezTo>
                    <a:cubicBezTo>
                      <a:pt x="25" y="123"/>
                      <a:pt x="25" y="123"/>
                      <a:pt x="26" y="123"/>
                    </a:cubicBezTo>
                    <a:cubicBezTo>
                      <a:pt x="26" y="123"/>
                      <a:pt x="27" y="122"/>
                      <a:pt x="28" y="122"/>
                    </a:cubicBezTo>
                    <a:cubicBezTo>
                      <a:pt x="30" y="121"/>
                      <a:pt x="32" y="120"/>
                      <a:pt x="33" y="119"/>
                    </a:cubicBezTo>
                    <a:cubicBezTo>
                      <a:pt x="34" y="119"/>
                      <a:pt x="35" y="118"/>
                      <a:pt x="36" y="118"/>
                    </a:cubicBezTo>
                    <a:cubicBezTo>
                      <a:pt x="36" y="118"/>
                      <a:pt x="37" y="117"/>
                      <a:pt x="37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9" y="115"/>
                      <a:pt x="39" y="114"/>
                      <a:pt x="40" y="112"/>
                    </a:cubicBezTo>
                    <a:cubicBezTo>
                      <a:pt x="40" y="111"/>
                      <a:pt x="41" y="110"/>
                      <a:pt x="42" y="109"/>
                    </a:cubicBezTo>
                    <a:cubicBezTo>
                      <a:pt x="42" y="108"/>
                      <a:pt x="42" y="107"/>
                      <a:pt x="42" y="106"/>
                    </a:cubicBezTo>
                    <a:cubicBezTo>
                      <a:pt x="43" y="105"/>
                      <a:pt x="43" y="103"/>
                      <a:pt x="43" y="101"/>
                    </a:cubicBezTo>
                    <a:lnTo>
                      <a:pt x="43" y="100"/>
                    </a:lnTo>
                    <a:cubicBezTo>
                      <a:pt x="43" y="99"/>
                      <a:pt x="43" y="98"/>
                      <a:pt x="43" y="98"/>
                    </a:cubicBezTo>
                    <a:cubicBezTo>
                      <a:pt x="43" y="96"/>
                      <a:pt x="43" y="95"/>
                      <a:pt x="42" y="94"/>
                    </a:cubicBezTo>
                    <a:cubicBezTo>
                      <a:pt x="42" y="93"/>
                      <a:pt x="42" y="93"/>
                      <a:pt x="42" y="92"/>
                    </a:cubicBezTo>
                    <a:cubicBezTo>
                      <a:pt x="41" y="90"/>
                      <a:pt x="40" y="88"/>
                      <a:pt x="39" y="87"/>
                    </a:cubicBezTo>
                    <a:cubicBezTo>
                      <a:pt x="38" y="85"/>
                      <a:pt x="36" y="83"/>
                      <a:pt x="35" y="81"/>
                    </a:cubicBezTo>
                    <a:cubicBezTo>
                      <a:pt x="30" y="75"/>
                      <a:pt x="25" y="69"/>
                      <a:pt x="20" y="63"/>
                    </a:cubicBezTo>
                    <a:cubicBezTo>
                      <a:pt x="15" y="58"/>
                      <a:pt x="10" y="52"/>
                      <a:pt x="7" y="45"/>
                    </a:cubicBezTo>
                    <a:cubicBezTo>
                      <a:pt x="2" y="37"/>
                      <a:pt x="0" y="27"/>
                      <a:pt x="5" y="19"/>
                    </a:cubicBezTo>
                    <a:cubicBezTo>
                      <a:pt x="7" y="15"/>
                      <a:pt x="11" y="12"/>
                      <a:pt x="15" y="10"/>
                    </a:cubicBezTo>
                    <a:cubicBezTo>
                      <a:pt x="18" y="8"/>
                      <a:pt x="21" y="6"/>
                      <a:pt x="24" y="5"/>
                    </a:cubicBezTo>
                    <a:cubicBezTo>
                      <a:pt x="30" y="3"/>
                      <a:pt x="37" y="0"/>
                      <a:pt x="43" y="0"/>
                    </a:cubicBezTo>
                    <a:cubicBezTo>
                      <a:pt x="47" y="1"/>
                      <a:pt x="52" y="2"/>
                      <a:pt x="56" y="5"/>
                    </a:cubicBezTo>
                    <a:cubicBezTo>
                      <a:pt x="59" y="7"/>
                      <a:pt x="60" y="12"/>
                      <a:pt x="60" y="16"/>
                    </a:cubicBezTo>
                    <a:cubicBezTo>
                      <a:pt x="59" y="19"/>
                      <a:pt x="58" y="22"/>
                      <a:pt x="56" y="25"/>
                    </a:cubicBezTo>
                    <a:lnTo>
                      <a:pt x="56" y="26"/>
                    </a:lnTo>
                    <a:cubicBezTo>
                      <a:pt x="54" y="30"/>
                      <a:pt x="49" y="33"/>
                      <a:pt x="43" y="31"/>
                    </a:cubicBezTo>
                    <a:cubicBezTo>
                      <a:pt x="39" y="29"/>
                      <a:pt x="38" y="24"/>
                      <a:pt x="38" y="20"/>
                    </a:cubicBezTo>
                    <a:cubicBezTo>
                      <a:pt x="38" y="20"/>
                      <a:pt x="37" y="21"/>
                      <a:pt x="36" y="21"/>
                    </a:cubicBezTo>
                    <a:cubicBezTo>
                      <a:pt x="33" y="21"/>
                      <a:pt x="31" y="23"/>
                      <a:pt x="28" y="24"/>
                    </a:cubicBezTo>
                    <a:cubicBezTo>
                      <a:pt x="27" y="24"/>
                      <a:pt x="26" y="25"/>
                      <a:pt x="24" y="26"/>
                    </a:cubicBezTo>
                    <a:cubicBezTo>
                      <a:pt x="25" y="26"/>
                      <a:pt x="25" y="25"/>
                      <a:pt x="25" y="25"/>
                    </a:cubicBezTo>
                    <a:cubicBezTo>
                      <a:pt x="25" y="26"/>
                      <a:pt x="24" y="26"/>
                      <a:pt x="23" y="27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6"/>
                      <a:pt x="23" y="27"/>
                      <a:pt x="22" y="27"/>
                    </a:cubicBezTo>
                    <a:lnTo>
                      <a:pt x="22" y="28"/>
                    </a:lnTo>
                    <a:lnTo>
                      <a:pt x="21" y="28"/>
                    </a:lnTo>
                    <a:cubicBezTo>
                      <a:pt x="21" y="29"/>
                      <a:pt x="21" y="29"/>
                      <a:pt x="21" y="29"/>
                    </a:cubicBezTo>
                    <a:lnTo>
                      <a:pt x="21" y="30"/>
                    </a:lnTo>
                    <a:lnTo>
                      <a:pt x="21" y="31"/>
                    </a:lnTo>
                    <a:cubicBezTo>
                      <a:pt x="21" y="31"/>
                      <a:pt x="21" y="32"/>
                      <a:pt x="21" y="33"/>
                    </a:cubicBezTo>
                    <a:cubicBezTo>
                      <a:pt x="22" y="33"/>
                      <a:pt x="22" y="34"/>
                      <a:pt x="22" y="35"/>
                    </a:cubicBezTo>
                    <a:cubicBezTo>
                      <a:pt x="23" y="37"/>
                      <a:pt x="24" y="38"/>
                      <a:pt x="25" y="39"/>
                    </a:cubicBezTo>
                    <a:cubicBezTo>
                      <a:pt x="26" y="41"/>
                      <a:pt x="28" y="44"/>
                      <a:pt x="29" y="46"/>
                    </a:cubicBezTo>
                    <a:cubicBezTo>
                      <a:pt x="33" y="51"/>
                      <a:pt x="37" y="55"/>
                      <a:pt x="41" y="59"/>
                    </a:cubicBezTo>
                    <a:cubicBezTo>
                      <a:pt x="47" y="67"/>
                      <a:pt x="54" y="74"/>
                      <a:pt x="58" y="84"/>
                    </a:cubicBezTo>
                    <a:cubicBezTo>
                      <a:pt x="60" y="87"/>
                      <a:pt x="61" y="90"/>
                      <a:pt x="61" y="94"/>
                    </a:cubicBezTo>
                    <a:cubicBezTo>
                      <a:pt x="62" y="98"/>
                      <a:pt x="62" y="102"/>
                      <a:pt x="61" y="107"/>
                    </a:cubicBezTo>
                    <a:cubicBezTo>
                      <a:pt x="60" y="114"/>
                      <a:pt x="56" y="122"/>
                      <a:pt x="52" y="128"/>
                    </a:cubicBezTo>
                    <a:cubicBezTo>
                      <a:pt x="50" y="130"/>
                      <a:pt x="47" y="133"/>
                      <a:pt x="45" y="134"/>
                    </a:cubicBezTo>
                    <a:cubicBezTo>
                      <a:pt x="42" y="136"/>
                      <a:pt x="38" y="138"/>
                      <a:pt x="35" y="139"/>
                    </a:cubicBezTo>
                    <a:cubicBezTo>
                      <a:pt x="30" y="141"/>
                      <a:pt x="25" y="143"/>
                      <a:pt x="19" y="143"/>
                    </a:cubicBezTo>
                    <a:cubicBezTo>
                      <a:pt x="17" y="143"/>
                      <a:pt x="15" y="143"/>
                      <a:pt x="13" y="14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7"/>
              <p:cNvSpPr/>
              <p:nvPr/>
            </p:nvSpPr>
            <p:spPr>
              <a:xfrm>
                <a:off x="3501720" y="4709880"/>
                <a:ext cx="19440" cy="29880"/>
              </a:xfrm>
              <a:custGeom>
                <a:rect b="b" l="l" r="r" t="t"/>
                <a:pathLst>
                  <a:path extrusionOk="0" h="83" w="54">
                    <a:moveTo>
                      <a:pt x="34" y="77"/>
                    </a:moveTo>
                    <a:cubicBezTo>
                      <a:pt x="33" y="75"/>
                      <a:pt x="33" y="74"/>
                      <a:pt x="33" y="73"/>
                    </a:cubicBezTo>
                    <a:lnTo>
                      <a:pt x="33" y="74"/>
                    </a:lnTo>
                    <a:cubicBezTo>
                      <a:pt x="33" y="73"/>
                      <a:pt x="33" y="73"/>
                      <a:pt x="33" y="73"/>
                    </a:cubicBezTo>
                    <a:cubicBezTo>
                      <a:pt x="33" y="72"/>
                      <a:pt x="32" y="72"/>
                      <a:pt x="32" y="72"/>
                    </a:cubicBezTo>
                    <a:cubicBezTo>
                      <a:pt x="28" y="63"/>
                      <a:pt x="23" y="53"/>
                      <a:pt x="18" y="43"/>
                    </a:cubicBezTo>
                    <a:cubicBezTo>
                      <a:pt x="13" y="34"/>
                      <a:pt x="7" y="24"/>
                      <a:pt x="2" y="15"/>
                    </a:cubicBezTo>
                    <a:cubicBezTo>
                      <a:pt x="0" y="11"/>
                      <a:pt x="1" y="6"/>
                      <a:pt x="4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6" y="3"/>
                      <a:pt x="18" y="4"/>
                      <a:pt x="18" y="5"/>
                    </a:cubicBezTo>
                    <a:lnTo>
                      <a:pt x="19" y="5"/>
                    </a:lnTo>
                    <a:cubicBezTo>
                      <a:pt x="20" y="7"/>
                      <a:pt x="22" y="10"/>
                      <a:pt x="22" y="12"/>
                    </a:cubicBezTo>
                    <a:cubicBezTo>
                      <a:pt x="23" y="15"/>
                      <a:pt x="25" y="18"/>
                      <a:pt x="26" y="21"/>
                    </a:cubicBezTo>
                    <a:cubicBezTo>
                      <a:pt x="29" y="26"/>
                      <a:pt x="32" y="31"/>
                      <a:pt x="34" y="36"/>
                    </a:cubicBezTo>
                    <a:cubicBezTo>
                      <a:pt x="40" y="47"/>
                      <a:pt x="46" y="58"/>
                      <a:pt x="51" y="69"/>
                    </a:cubicBezTo>
                    <a:cubicBezTo>
                      <a:pt x="53" y="74"/>
                      <a:pt x="52" y="79"/>
                      <a:pt x="47" y="82"/>
                    </a:cubicBezTo>
                    <a:cubicBezTo>
                      <a:pt x="46" y="82"/>
                      <a:pt x="44" y="82"/>
                      <a:pt x="43" y="82"/>
                    </a:cubicBezTo>
                    <a:cubicBezTo>
                      <a:pt x="39" y="82"/>
                      <a:pt x="36" y="80"/>
                      <a:pt x="34" y="7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7"/>
              <p:cNvSpPr/>
              <p:nvPr/>
            </p:nvSpPr>
            <p:spPr>
              <a:xfrm>
                <a:off x="3504600" y="4713840"/>
                <a:ext cx="31320" cy="25560"/>
              </a:xfrm>
              <a:custGeom>
                <a:rect b="b" l="l" r="r" t="t"/>
                <a:pathLst>
                  <a:path extrusionOk="0" h="71" w="87">
                    <a:moveTo>
                      <a:pt x="4" y="68"/>
                    </a:moveTo>
                    <a:cubicBezTo>
                      <a:pt x="0" y="65"/>
                      <a:pt x="0" y="59"/>
                      <a:pt x="3" y="55"/>
                    </a:cubicBezTo>
                    <a:cubicBezTo>
                      <a:pt x="12" y="44"/>
                      <a:pt x="22" y="33"/>
                      <a:pt x="33" y="24"/>
                    </a:cubicBezTo>
                    <a:cubicBezTo>
                      <a:pt x="39" y="19"/>
                      <a:pt x="44" y="14"/>
                      <a:pt x="50" y="10"/>
                    </a:cubicBezTo>
                    <a:cubicBezTo>
                      <a:pt x="53" y="7"/>
                      <a:pt x="57" y="5"/>
                      <a:pt x="60" y="3"/>
                    </a:cubicBezTo>
                    <a:cubicBezTo>
                      <a:pt x="63" y="1"/>
                      <a:pt x="67" y="0"/>
                      <a:pt x="70" y="0"/>
                    </a:cubicBezTo>
                    <a:cubicBezTo>
                      <a:pt x="72" y="0"/>
                      <a:pt x="73" y="0"/>
                      <a:pt x="74" y="1"/>
                    </a:cubicBezTo>
                    <a:cubicBezTo>
                      <a:pt x="76" y="1"/>
                      <a:pt x="77" y="3"/>
                      <a:pt x="79" y="3"/>
                    </a:cubicBezTo>
                    <a:cubicBezTo>
                      <a:pt x="80" y="4"/>
                      <a:pt x="81" y="6"/>
                      <a:pt x="82" y="7"/>
                    </a:cubicBezTo>
                    <a:cubicBezTo>
                      <a:pt x="86" y="11"/>
                      <a:pt x="85" y="17"/>
                      <a:pt x="82" y="21"/>
                    </a:cubicBezTo>
                    <a:cubicBezTo>
                      <a:pt x="78" y="24"/>
                      <a:pt x="72" y="24"/>
                      <a:pt x="68" y="20"/>
                    </a:cubicBezTo>
                    <a:cubicBezTo>
                      <a:pt x="67" y="21"/>
                      <a:pt x="67" y="21"/>
                      <a:pt x="66" y="22"/>
                    </a:cubicBezTo>
                    <a:cubicBezTo>
                      <a:pt x="61" y="25"/>
                      <a:pt x="56" y="28"/>
                      <a:pt x="52" y="32"/>
                    </a:cubicBezTo>
                    <a:cubicBezTo>
                      <a:pt x="52" y="32"/>
                      <a:pt x="51" y="32"/>
                      <a:pt x="51" y="33"/>
                    </a:cubicBezTo>
                    <a:cubicBezTo>
                      <a:pt x="51" y="32"/>
                      <a:pt x="52" y="32"/>
                      <a:pt x="52" y="32"/>
                    </a:cubicBezTo>
                    <a:cubicBezTo>
                      <a:pt x="44" y="38"/>
                      <a:pt x="37" y="45"/>
                      <a:pt x="30" y="53"/>
                    </a:cubicBezTo>
                    <a:cubicBezTo>
                      <a:pt x="30" y="52"/>
                      <a:pt x="31" y="52"/>
                      <a:pt x="31" y="52"/>
                    </a:cubicBezTo>
                    <a:cubicBezTo>
                      <a:pt x="26" y="57"/>
                      <a:pt x="21" y="62"/>
                      <a:pt x="17" y="67"/>
                    </a:cubicBezTo>
                    <a:cubicBezTo>
                      <a:pt x="15" y="70"/>
                      <a:pt x="13" y="70"/>
                      <a:pt x="10" y="70"/>
                    </a:cubicBezTo>
                    <a:cubicBezTo>
                      <a:pt x="8" y="70"/>
                      <a:pt x="6" y="70"/>
                      <a:pt x="4" y="6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3543840" y="4695120"/>
                <a:ext cx="14400" cy="34560"/>
              </a:xfrm>
              <a:custGeom>
                <a:rect b="b" l="l" r="r" t="t"/>
                <a:pathLst>
                  <a:path extrusionOk="0" h="96" w="40">
                    <a:moveTo>
                      <a:pt x="9" y="95"/>
                    </a:moveTo>
                    <a:cubicBezTo>
                      <a:pt x="4" y="95"/>
                      <a:pt x="0" y="90"/>
                      <a:pt x="1" y="84"/>
                    </a:cubicBezTo>
                    <a:cubicBezTo>
                      <a:pt x="3" y="74"/>
                      <a:pt x="6" y="63"/>
                      <a:pt x="9" y="53"/>
                    </a:cubicBezTo>
                    <a:cubicBezTo>
                      <a:pt x="9" y="53"/>
                      <a:pt x="9" y="54"/>
                      <a:pt x="8" y="55"/>
                    </a:cubicBezTo>
                    <a:cubicBezTo>
                      <a:pt x="10" y="48"/>
                      <a:pt x="11" y="40"/>
                      <a:pt x="13" y="33"/>
                    </a:cubicBezTo>
                    <a:cubicBezTo>
                      <a:pt x="11" y="30"/>
                      <a:pt x="10" y="27"/>
                      <a:pt x="11" y="23"/>
                    </a:cubicBezTo>
                    <a:cubicBezTo>
                      <a:pt x="14" y="17"/>
                      <a:pt x="17" y="11"/>
                      <a:pt x="20" y="5"/>
                    </a:cubicBezTo>
                    <a:cubicBezTo>
                      <a:pt x="23" y="1"/>
                      <a:pt x="28" y="0"/>
                      <a:pt x="32" y="2"/>
                    </a:cubicBezTo>
                    <a:cubicBezTo>
                      <a:pt x="37" y="4"/>
                      <a:pt x="39" y="9"/>
                      <a:pt x="38" y="13"/>
                    </a:cubicBezTo>
                    <a:cubicBezTo>
                      <a:pt x="36" y="20"/>
                      <a:pt x="34" y="26"/>
                      <a:pt x="32" y="32"/>
                    </a:cubicBezTo>
                    <a:cubicBezTo>
                      <a:pt x="31" y="35"/>
                      <a:pt x="31" y="38"/>
                      <a:pt x="30" y="40"/>
                    </a:cubicBezTo>
                    <a:lnTo>
                      <a:pt x="30" y="41"/>
                    </a:lnTo>
                    <a:lnTo>
                      <a:pt x="30" y="40"/>
                    </a:ln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57"/>
                      <a:pt x="23" y="72"/>
                      <a:pt x="20" y="88"/>
                    </a:cubicBezTo>
                    <a:cubicBezTo>
                      <a:pt x="18" y="92"/>
                      <a:pt x="15" y="95"/>
                      <a:pt x="10" y="95"/>
                    </a:cubicBezTo>
                    <a:lnTo>
                      <a:pt x="9" y="9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>
                <a:off x="3337560" y="4201200"/>
                <a:ext cx="561600" cy="593640"/>
              </a:xfrm>
              <a:custGeom>
                <a:rect b="b" l="l" r="r" t="t"/>
                <a:pathLst>
                  <a:path extrusionOk="0" h="1649" w="1560">
                    <a:moveTo>
                      <a:pt x="865" y="1646"/>
                    </a:moveTo>
                    <a:cubicBezTo>
                      <a:pt x="857" y="1643"/>
                      <a:pt x="851" y="1640"/>
                      <a:pt x="844" y="1636"/>
                    </a:cubicBezTo>
                    <a:cubicBezTo>
                      <a:pt x="840" y="1634"/>
                      <a:pt x="837" y="1631"/>
                      <a:pt x="834" y="1628"/>
                    </a:cubicBezTo>
                    <a:cubicBezTo>
                      <a:pt x="831" y="1625"/>
                      <a:pt x="828" y="1622"/>
                      <a:pt x="826" y="1618"/>
                    </a:cubicBezTo>
                    <a:cubicBezTo>
                      <a:pt x="822" y="1612"/>
                      <a:pt x="817" y="1607"/>
                      <a:pt x="813" y="1601"/>
                    </a:cubicBezTo>
                    <a:cubicBezTo>
                      <a:pt x="809" y="1596"/>
                      <a:pt x="806" y="1590"/>
                      <a:pt x="803" y="1584"/>
                    </a:cubicBezTo>
                    <a:cubicBezTo>
                      <a:pt x="800" y="1581"/>
                      <a:pt x="799" y="1578"/>
                      <a:pt x="797" y="1575"/>
                    </a:cubicBezTo>
                    <a:cubicBezTo>
                      <a:pt x="795" y="1571"/>
                      <a:pt x="793" y="1567"/>
                      <a:pt x="792" y="1563"/>
                    </a:cubicBezTo>
                    <a:cubicBezTo>
                      <a:pt x="788" y="1556"/>
                      <a:pt x="785" y="1548"/>
                      <a:pt x="782" y="1541"/>
                    </a:cubicBezTo>
                    <a:cubicBezTo>
                      <a:pt x="775" y="1525"/>
                      <a:pt x="770" y="1509"/>
                      <a:pt x="764" y="1494"/>
                    </a:cubicBezTo>
                    <a:cubicBezTo>
                      <a:pt x="759" y="1478"/>
                      <a:pt x="753" y="1462"/>
                      <a:pt x="747" y="1447"/>
                    </a:cubicBezTo>
                    <a:cubicBezTo>
                      <a:pt x="741" y="1430"/>
                      <a:pt x="735" y="1413"/>
                      <a:pt x="729" y="1396"/>
                    </a:cubicBezTo>
                    <a:cubicBezTo>
                      <a:pt x="724" y="1381"/>
                      <a:pt x="718" y="1366"/>
                      <a:pt x="713" y="1351"/>
                    </a:cubicBezTo>
                    <a:cubicBezTo>
                      <a:pt x="708" y="1337"/>
                      <a:pt x="704" y="1323"/>
                      <a:pt x="699" y="1308"/>
                    </a:cubicBezTo>
                    <a:cubicBezTo>
                      <a:pt x="694" y="1293"/>
                      <a:pt x="689" y="1278"/>
                      <a:pt x="683" y="1262"/>
                    </a:cubicBezTo>
                    <a:cubicBezTo>
                      <a:pt x="678" y="1248"/>
                      <a:pt x="674" y="1232"/>
                      <a:pt x="669" y="1217"/>
                    </a:cubicBezTo>
                    <a:cubicBezTo>
                      <a:pt x="668" y="1213"/>
                      <a:pt x="667" y="1209"/>
                      <a:pt x="666" y="1205"/>
                    </a:cubicBezTo>
                    <a:cubicBezTo>
                      <a:pt x="666" y="1206"/>
                      <a:pt x="666" y="1206"/>
                      <a:pt x="666" y="1206"/>
                    </a:cubicBezTo>
                    <a:cubicBezTo>
                      <a:pt x="655" y="1172"/>
                      <a:pt x="646" y="1137"/>
                      <a:pt x="636" y="1103"/>
                    </a:cubicBezTo>
                    <a:cubicBezTo>
                      <a:pt x="627" y="1068"/>
                      <a:pt x="618" y="1034"/>
                      <a:pt x="609" y="999"/>
                    </a:cubicBezTo>
                    <a:cubicBezTo>
                      <a:pt x="605" y="983"/>
                      <a:pt x="601" y="967"/>
                      <a:pt x="597" y="951"/>
                    </a:cubicBezTo>
                    <a:cubicBezTo>
                      <a:pt x="592" y="934"/>
                      <a:pt x="587" y="916"/>
                      <a:pt x="583" y="899"/>
                    </a:cubicBezTo>
                    <a:cubicBezTo>
                      <a:pt x="578" y="883"/>
                      <a:pt x="574" y="867"/>
                      <a:pt x="571" y="850"/>
                    </a:cubicBezTo>
                    <a:cubicBezTo>
                      <a:pt x="567" y="833"/>
                      <a:pt x="562" y="815"/>
                      <a:pt x="559" y="799"/>
                    </a:cubicBezTo>
                    <a:cubicBezTo>
                      <a:pt x="550" y="764"/>
                      <a:pt x="543" y="730"/>
                      <a:pt x="537" y="695"/>
                    </a:cubicBezTo>
                    <a:cubicBezTo>
                      <a:pt x="533" y="679"/>
                      <a:pt x="528" y="662"/>
                      <a:pt x="524" y="645"/>
                    </a:cubicBezTo>
                    <a:cubicBezTo>
                      <a:pt x="520" y="628"/>
                      <a:pt x="516" y="612"/>
                      <a:pt x="511" y="596"/>
                    </a:cubicBezTo>
                    <a:cubicBezTo>
                      <a:pt x="510" y="593"/>
                      <a:pt x="509" y="591"/>
                      <a:pt x="509" y="588"/>
                    </a:cubicBezTo>
                    <a:cubicBezTo>
                      <a:pt x="509" y="588"/>
                      <a:pt x="509" y="589"/>
                      <a:pt x="509" y="590"/>
                    </a:cubicBezTo>
                    <a:cubicBezTo>
                      <a:pt x="499" y="556"/>
                      <a:pt x="488" y="522"/>
                      <a:pt x="477" y="489"/>
                    </a:cubicBezTo>
                    <a:cubicBezTo>
                      <a:pt x="467" y="455"/>
                      <a:pt x="456" y="423"/>
                      <a:pt x="446" y="390"/>
                    </a:cubicBezTo>
                    <a:cubicBezTo>
                      <a:pt x="440" y="373"/>
                      <a:pt x="435" y="356"/>
                      <a:pt x="431" y="339"/>
                    </a:cubicBezTo>
                    <a:cubicBezTo>
                      <a:pt x="426" y="321"/>
                      <a:pt x="422" y="305"/>
                      <a:pt x="419" y="287"/>
                    </a:cubicBezTo>
                    <a:cubicBezTo>
                      <a:pt x="412" y="254"/>
                      <a:pt x="407" y="220"/>
                      <a:pt x="400" y="187"/>
                    </a:cubicBezTo>
                    <a:cubicBezTo>
                      <a:pt x="397" y="172"/>
                      <a:pt x="394" y="157"/>
                      <a:pt x="390" y="143"/>
                    </a:cubicBezTo>
                    <a:cubicBezTo>
                      <a:pt x="387" y="129"/>
                      <a:pt x="384" y="115"/>
                      <a:pt x="380" y="101"/>
                    </a:cubicBezTo>
                    <a:cubicBezTo>
                      <a:pt x="378" y="94"/>
                      <a:pt x="376" y="88"/>
                      <a:pt x="373" y="81"/>
                    </a:cubicBezTo>
                    <a:cubicBezTo>
                      <a:pt x="370" y="76"/>
                      <a:pt x="368" y="71"/>
                      <a:pt x="365" y="67"/>
                    </a:cubicBezTo>
                    <a:cubicBezTo>
                      <a:pt x="364" y="64"/>
                      <a:pt x="362" y="62"/>
                      <a:pt x="360" y="59"/>
                    </a:cubicBezTo>
                    <a:cubicBezTo>
                      <a:pt x="359" y="58"/>
                      <a:pt x="358" y="57"/>
                      <a:pt x="357" y="56"/>
                    </a:cubicBezTo>
                    <a:cubicBezTo>
                      <a:pt x="356" y="55"/>
                      <a:pt x="355" y="54"/>
                      <a:pt x="354" y="53"/>
                    </a:cubicBezTo>
                    <a:cubicBezTo>
                      <a:pt x="352" y="52"/>
                      <a:pt x="351" y="52"/>
                      <a:pt x="350" y="50"/>
                    </a:cubicBezTo>
                    <a:cubicBezTo>
                      <a:pt x="349" y="50"/>
                      <a:pt x="348" y="49"/>
                      <a:pt x="347" y="49"/>
                    </a:cubicBezTo>
                    <a:cubicBezTo>
                      <a:pt x="345" y="49"/>
                      <a:pt x="344" y="48"/>
                      <a:pt x="343" y="48"/>
                    </a:cubicBezTo>
                    <a:cubicBezTo>
                      <a:pt x="341" y="48"/>
                      <a:pt x="340" y="48"/>
                      <a:pt x="338" y="47"/>
                    </a:cubicBezTo>
                    <a:cubicBezTo>
                      <a:pt x="337" y="47"/>
                      <a:pt x="336" y="47"/>
                      <a:pt x="334" y="47"/>
                    </a:cubicBezTo>
                    <a:cubicBezTo>
                      <a:pt x="333" y="47"/>
                      <a:pt x="331" y="47"/>
                      <a:pt x="330" y="48"/>
                    </a:cubicBezTo>
                    <a:cubicBezTo>
                      <a:pt x="329" y="48"/>
                      <a:pt x="327" y="48"/>
                      <a:pt x="326" y="49"/>
                    </a:cubicBezTo>
                    <a:cubicBezTo>
                      <a:pt x="324" y="49"/>
                      <a:pt x="323" y="49"/>
                      <a:pt x="322" y="50"/>
                    </a:cubicBezTo>
                    <a:cubicBezTo>
                      <a:pt x="320" y="51"/>
                      <a:pt x="319" y="52"/>
                      <a:pt x="317" y="52"/>
                    </a:cubicBezTo>
                    <a:cubicBezTo>
                      <a:pt x="316" y="53"/>
                      <a:pt x="315" y="55"/>
                      <a:pt x="313" y="56"/>
                    </a:cubicBezTo>
                    <a:cubicBezTo>
                      <a:pt x="311" y="57"/>
                      <a:pt x="309" y="59"/>
                      <a:pt x="307" y="61"/>
                    </a:cubicBezTo>
                    <a:cubicBezTo>
                      <a:pt x="306" y="62"/>
                      <a:pt x="305" y="63"/>
                      <a:pt x="303" y="64"/>
                    </a:cubicBezTo>
                    <a:cubicBezTo>
                      <a:pt x="301" y="69"/>
                      <a:pt x="298" y="73"/>
                      <a:pt x="296" y="78"/>
                    </a:cubicBezTo>
                    <a:cubicBezTo>
                      <a:pt x="291" y="87"/>
                      <a:pt x="286" y="96"/>
                      <a:pt x="281" y="105"/>
                    </a:cubicBezTo>
                    <a:cubicBezTo>
                      <a:pt x="277" y="115"/>
                      <a:pt x="273" y="124"/>
                      <a:pt x="268" y="134"/>
                    </a:cubicBezTo>
                    <a:cubicBezTo>
                      <a:pt x="259" y="154"/>
                      <a:pt x="250" y="173"/>
                      <a:pt x="242" y="194"/>
                    </a:cubicBezTo>
                    <a:cubicBezTo>
                      <a:pt x="242" y="193"/>
                      <a:pt x="242" y="193"/>
                      <a:pt x="242" y="193"/>
                    </a:cubicBezTo>
                    <a:cubicBezTo>
                      <a:pt x="239" y="201"/>
                      <a:pt x="236" y="208"/>
                      <a:pt x="234" y="215"/>
                    </a:cubicBezTo>
                    <a:cubicBezTo>
                      <a:pt x="222" y="246"/>
                      <a:pt x="211" y="277"/>
                      <a:pt x="200" y="306"/>
                    </a:cubicBezTo>
                    <a:lnTo>
                      <a:pt x="200" y="307"/>
                    </a:lnTo>
                    <a:cubicBezTo>
                      <a:pt x="200" y="307"/>
                      <a:pt x="200" y="308"/>
                      <a:pt x="199" y="308"/>
                    </a:cubicBezTo>
                    <a:cubicBezTo>
                      <a:pt x="199" y="310"/>
                      <a:pt x="198" y="312"/>
                      <a:pt x="197" y="314"/>
                    </a:cubicBezTo>
                    <a:cubicBezTo>
                      <a:pt x="185" y="346"/>
                      <a:pt x="173" y="378"/>
                      <a:pt x="161" y="410"/>
                    </a:cubicBezTo>
                    <a:cubicBezTo>
                      <a:pt x="155" y="426"/>
                      <a:pt x="150" y="443"/>
                      <a:pt x="144" y="458"/>
                    </a:cubicBezTo>
                    <a:cubicBezTo>
                      <a:pt x="138" y="474"/>
                      <a:pt x="132" y="490"/>
                      <a:pt x="126" y="505"/>
                    </a:cubicBezTo>
                    <a:cubicBezTo>
                      <a:pt x="114" y="538"/>
                      <a:pt x="104" y="571"/>
                      <a:pt x="94" y="603"/>
                    </a:cubicBezTo>
                    <a:cubicBezTo>
                      <a:pt x="90" y="621"/>
                      <a:pt x="86" y="638"/>
                      <a:pt x="81" y="655"/>
                    </a:cubicBezTo>
                    <a:cubicBezTo>
                      <a:pt x="77" y="672"/>
                      <a:pt x="72" y="688"/>
                      <a:pt x="68" y="704"/>
                    </a:cubicBezTo>
                    <a:cubicBezTo>
                      <a:pt x="65" y="712"/>
                      <a:pt x="63" y="720"/>
                      <a:pt x="61" y="729"/>
                    </a:cubicBezTo>
                    <a:cubicBezTo>
                      <a:pt x="55" y="755"/>
                      <a:pt x="51" y="783"/>
                      <a:pt x="46" y="810"/>
                    </a:cubicBezTo>
                    <a:cubicBezTo>
                      <a:pt x="43" y="824"/>
                      <a:pt x="41" y="838"/>
                      <a:pt x="38" y="851"/>
                    </a:cubicBezTo>
                    <a:cubicBezTo>
                      <a:pt x="37" y="858"/>
                      <a:pt x="35" y="865"/>
                      <a:pt x="34" y="872"/>
                    </a:cubicBezTo>
                    <a:cubicBezTo>
                      <a:pt x="34" y="875"/>
                      <a:pt x="33" y="879"/>
                      <a:pt x="33" y="882"/>
                    </a:cubicBezTo>
                    <a:cubicBezTo>
                      <a:pt x="33" y="884"/>
                      <a:pt x="32" y="886"/>
                      <a:pt x="32" y="888"/>
                    </a:cubicBezTo>
                    <a:cubicBezTo>
                      <a:pt x="30" y="896"/>
                      <a:pt x="23" y="902"/>
                      <a:pt x="13" y="901"/>
                    </a:cubicBezTo>
                    <a:cubicBezTo>
                      <a:pt x="9" y="901"/>
                      <a:pt x="6" y="898"/>
                      <a:pt x="3" y="895"/>
                    </a:cubicBezTo>
                    <a:cubicBezTo>
                      <a:pt x="0" y="891"/>
                      <a:pt x="0" y="887"/>
                      <a:pt x="0" y="882"/>
                    </a:cubicBezTo>
                    <a:cubicBezTo>
                      <a:pt x="0" y="881"/>
                      <a:pt x="1" y="878"/>
                      <a:pt x="2" y="876"/>
                    </a:cubicBezTo>
                    <a:cubicBezTo>
                      <a:pt x="2" y="872"/>
                      <a:pt x="3" y="867"/>
                      <a:pt x="4" y="863"/>
                    </a:cubicBezTo>
                    <a:cubicBezTo>
                      <a:pt x="6" y="854"/>
                      <a:pt x="7" y="846"/>
                      <a:pt x="9" y="837"/>
                    </a:cubicBezTo>
                    <a:cubicBezTo>
                      <a:pt x="12" y="820"/>
                      <a:pt x="15" y="803"/>
                      <a:pt x="18" y="785"/>
                    </a:cubicBezTo>
                    <a:cubicBezTo>
                      <a:pt x="21" y="768"/>
                      <a:pt x="24" y="751"/>
                      <a:pt x="27" y="734"/>
                    </a:cubicBezTo>
                    <a:cubicBezTo>
                      <a:pt x="30" y="717"/>
                      <a:pt x="35" y="700"/>
                      <a:pt x="40" y="683"/>
                    </a:cubicBezTo>
                    <a:cubicBezTo>
                      <a:pt x="44" y="667"/>
                      <a:pt x="49" y="651"/>
                      <a:pt x="53" y="635"/>
                    </a:cubicBezTo>
                    <a:cubicBezTo>
                      <a:pt x="58" y="618"/>
                      <a:pt x="62" y="601"/>
                      <a:pt x="67" y="584"/>
                    </a:cubicBezTo>
                    <a:cubicBezTo>
                      <a:pt x="76" y="551"/>
                      <a:pt x="86" y="518"/>
                      <a:pt x="98" y="486"/>
                    </a:cubicBezTo>
                    <a:cubicBezTo>
                      <a:pt x="105" y="470"/>
                      <a:pt x="111" y="454"/>
                      <a:pt x="116" y="438"/>
                    </a:cubicBezTo>
                    <a:cubicBezTo>
                      <a:pt x="122" y="422"/>
                      <a:pt x="128" y="406"/>
                      <a:pt x="133" y="390"/>
                    </a:cubicBezTo>
                    <a:cubicBezTo>
                      <a:pt x="145" y="359"/>
                      <a:pt x="157" y="327"/>
                      <a:pt x="168" y="295"/>
                    </a:cubicBezTo>
                    <a:cubicBezTo>
                      <a:pt x="181" y="264"/>
                      <a:pt x="192" y="232"/>
                      <a:pt x="204" y="200"/>
                    </a:cubicBezTo>
                    <a:cubicBezTo>
                      <a:pt x="210" y="184"/>
                      <a:pt x="217" y="168"/>
                      <a:pt x="223" y="152"/>
                    </a:cubicBezTo>
                    <a:cubicBezTo>
                      <a:pt x="230" y="137"/>
                      <a:pt x="237" y="121"/>
                      <a:pt x="244" y="106"/>
                    </a:cubicBezTo>
                    <a:cubicBezTo>
                      <a:pt x="252" y="91"/>
                      <a:pt x="259" y="76"/>
                      <a:pt x="267" y="60"/>
                    </a:cubicBezTo>
                    <a:cubicBezTo>
                      <a:pt x="271" y="53"/>
                      <a:pt x="275" y="45"/>
                      <a:pt x="281" y="39"/>
                    </a:cubicBezTo>
                    <a:cubicBezTo>
                      <a:pt x="287" y="33"/>
                      <a:pt x="293" y="28"/>
                      <a:pt x="300" y="24"/>
                    </a:cubicBezTo>
                    <a:cubicBezTo>
                      <a:pt x="308" y="19"/>
                      <a:pt x="316" y="15"/>
                      <a:pt x="326" y="14"/>
                    </a:cubicBezTo>
                    <a:cubicBezTo>
                      <a:pt x="340" y="11"/>
                      <a:pt x="354" y="14"/>
                      <a:pt x="367" y="21"/>
                    </a:cubicBezTo>
                    <a:cubicBezTo>
                      <a:pt x="386" y="31"/>
                      <a:pt x="397" y="50"/>
                      <a:pt x="405" y="70"/>
                    </a:cubicBezTo>
                    <a:cubicBezTo>
                      <a:pt x="412" y="85"/>
                      <a:pt x="416" y="101"/>
                      <a:pt x="420" y="117"/>
                    </a:cubicBezTo>
                    <a:cubicBezTo>
                      <a:pt x="424" y="134"/>
                      <a:pt x="428" y="151"/>
                      <a:pt x="432" y="168"/>
                    </a:cubicBezTo>
                    <a:cubicBezTo>
                      <a:pt x="439" y="202"/>
                      <a:pt x="445" y="236"/>
                      <a:pt x="451" y="269"/>
                    </a:cubicBezTo>
                    <a:cubicBezTo>
                      <a:pt x="455" y="290"/>
                      <a:pt x="459" y="310"/>
                      <a:pt x="464" y="331"/>
                    </a:cubicBezTo>
                    <a:cubicBezTo>
                      <a:pt x="470" y="351"/>
                      <a:pt x="475" y="370"/>
                      <a:pt x="482" y="390"/>
                    </a:cubicBezTo>
                    <a:cubicBezTo>
                      <a:pt x="492" y="422"/>
                      <a:pt x="502" y="454"/>
                      <a:pt x="513" y="487"/>
                    </a:cubicBezTo>
                    <a:cubicBezTo>
                      <a:pt x="523" y="521"/>
                      <a:pt x="535" y="554"/>
                      <a:pt x="545" y="589"/>
                    </a:cubicBezTo>
                    <a:cubicBezTo>
                      <a:pt x="549" y="605"/>
                      <a:pt x="553" y="621"/>
                      <a:pt x="558" y="637"/>
                    </a:cubicBezTo>
                    <a:cubicBezTo>
                      <a:pt x="563" y="655"/>
                      <a:pt x="567" y="672"/>
                      <a:pt x="570" y="689"/>
                    </a:cubicBezTo>
                    <a:cubicBezTo>
                      <a:pt x="577" y="723"/>
                      <a:pt x="584" y="758"/>
                      <a:pt x="592" y="792"/>
                    </a:cubicBezTo>
                    <a:cubicBezTo>
                      <a:pt x="599" y="825"/>
                      <a:pt x="607" y="859"/>
                      <a:pt x="616" y="892"/>
                    </a:cubicBezTo>
                    <a:cubicBezTo>
                      <a:pt x="625" y="926"/>
                      <a:pt x="634" y="959"/>
                      <a:pt x="643" y="993"/>
                    </a:cubicBezTo>
                    <a:cubicBezTo>
                      <a:pt x="660" y="1061"/>
                      <a:pt x="679" y="1129"/>
                      <a:pt x="699" y="1198"/>
                    </a:cubicBezTo>
                    <a:cubicBezTo>
                      <a:pt x="702" y="1208"/>
                      <a:pt x="705" y="1217"/>
                      <a:pt x="708" y="1227"/>
                    </a:cubicBezTo>
                    <a:lnTo>
                      <a:pt x="707" y="1226"/>
                    </a:lnTo>
                    <a:cubicBezTo>
                      <a:pt x="707" y="1226"/>
                      <a:pt x="708" y="1227"/>
                      <a:pt x="708" y="1228"/>
                    </a:cubicBezTo>
                    <a:lnTo>
                      <a:pt x="708" y="1227"/>
                    </a:lnTo>
                    <a:cubicBezTo>
                      <a:pt x="708" y="1228"/>
                      <a:pt x="708" y="1228"/>
                      <a:pt x="708" y="1228"/>
                    </a:cubicBezTo>
                    <a:cubicBezTo>
                      <a:pt x="708" y="1228"/>
                      <a:pt x="708" y="1229"/>
                      <a:pt x="708" y="1230"/>
                    </a:cubicBezTo>
                    <a:cubicBezTo>
                      <a:pt x="709" y="1231"/>
                      <a:pt x="710" y="1233"/>
                      <a:pt x="710" y="1234"/>
                    </a:cubicBezTo>
                    <a:lnTo>
                      <a:pt x="710" y="1233"/>
                    </a:lnTo>
                    <a:cubicBezTo>
                      <a:pt x="710" y="1234"/>
                      <a:pt x="710" y="1235"/>
                      <a:pt x="710" y="1236"/>
                    </a:cubicBezTo>
                    <a:lnTo>
                      <a:pt x="710" y="1235"/>
                    </a:lnTo>
                    <a:cubicBezTo>
                      <a:pt x="715" y="1251"/>
                      <a:pt x="721" y="1268"/>
                      <a:pt x="726" y="1284"/>
                    </a:cubicBezTo>
                    <a:cubicBezTo>
                      <a:pt x="732" y="1301"/>
                      <a:pt x="738" y="1317"/>
                      <a:pt x="743" y="1333"/>
                    </a:cubicBezTo>
                    <a:cubicBezTo>
                      <a:pt x="749" y="1350"/>
                      <a:pt x="755" y="1366"/>
                      <a:pt x="761" y="1382"/>
                    </a:cubicBezTo>
                    <a:cubicBezTo>
                      <a:pt x="767" y="1399"/>
                      <a:pt x="772" y="1417"/>
                      <a:pt x="779" y="1434"/>
                    </a:cubicBezTo>
                    <a:cubicBezTo>
                      <a:pt x="785" y="1452"/>
                      <a:pt x="792" y="1469"/>
                      <a:pt x="799" y="1487"/>
                    </a:cubicBezTo>
                    <a:cubicBezTo>
                      <a:pt x="805" y="1504"/>
                      <a:pt x="812" y="1521"/>
                      <a:pt x="819" y="1537"/>
                    </a:cubicBezTo>
                    <a:cubicBezTo>
                      <a:pt x="824" y="1548"/>
                      <a:pt x="829" y="1559"/>
                      <a:pt x="835" y="1569"/>
                    </a:cubicBezTo>
                    <a:cubicBezTo>
                      <a:pt x="835" y="1569"/>
                      <a:pt x="834" y="1569"/>
                      <a:pt x="834" y="1568"/>
                    </a:cubicBezTo>
                    <a:cubicBezTo>
                      <a:pt x="834" y="1569"/>
                      <a:pt x="835" y="1569"/>
                      <a:pt x="835" y="1569"/>
                    </a:cubicBezTo>
                    <a:cubicBezTo>
                      <a:pt x="835" y="1570"/>
                      <a:pt x="835" y="1570"/>
                      <a:pt x="835" y="1571"/>
                    </a:cubicBezTo>
                    <a:cubicBezTo>
                      <a:pt x="835" y="1570"/>
                      <a:pt x="835" y="1570"/>
                      <a:pt x="835" y="1569"/>
                    </a:cubicBezTo>
                    <a:cubicBezTo>
                      <a:pt x="842" y="1581"/>
                      <a:pt x="850" y="1591"/>
                      <a:pt x="858" y="1602"/>
                    </a:cubicBezTo>
                    <a:cubicBezTo>
                      <a:pt x="859" y="1603"/>
                      <a:pt x="859" y="1603"/>
                      <a:pt x="860" y="1604"/>
                    </a:cubicBezTo>
                    <a:cubicBezTo>
                      <a:pt x="860" y="1604"/>
                      <a:pt x="861" y="1605"/>
                      <a:pt x="862" y="1605"/>
                    </a:cubicBezTo>
                    <a:cubicBezTo>
                      <a:pt x="863" y="1607"/>
                      <a:pt x="865" y="1607"/>
                      <a:pt x="866" y="1608"/>
                    </a:cubicBezTo>
                    <a:cubicBezTo>
                      <a:pt x="868" y="1609"/>
                      <a:pt x="870" y="1610"/>
                      <a:pt x="872" y="1611"/>
                    </a:cubicBezTo>
                    <a:cubicBezTo>
                      <a:pt x="873" y="1611"/>
                      <a:pt x="874" y="1612"/>
                      <a:pt x="876" y="1612"/>
                    </a:cubicBezTo>
                    <a:cubicBezTo>
                      <a:pt x="877" y="1612"/>
                      <a:pt x="878" y="1612"/>
                      <a:pt x="879" y="1612"/>
                    </a:cubicBezTo>
                    <a:cubicBezTo>
                      <a:pt x="880" y="1612"/>
                      <a:pt x="880" y="1612"/>
                      <a:pt x="880" y="1612"/>
                    </a:cubicBezTo>
                    <a:cubicBezTo>
                      <a:pt x="881" y="1612"/>
                      <a:pt x="881" y="1612"/>
                      <a:pt x="881" y="1612"/>
                    </a:cubicBezTo>
                    <a:cubicBezTo>
                      <a:pt x="880" y="1612"/>
                      <a:pt x="880" y="1612"/>
                      <a:pt x="880" y="1612"/>
                    </a:cubicBezTo>
                    <a:lnTo>
                      <a:pt x="881" y="1612"/>
                    </a:lnTo>
                    <a:cubicBezTo>
                      <a:pt x="882" y="1612"/>
                      <a:pt x="883" y="1612"/>
                      <a:pt x="884" y="1612"/>
                    </a:cubicBezTo>
                    <a:cubicBezTo>
                      <a:pt x="886" y="1611"/>
                      <a:pt x="887" y="1611"/>
                      <a:pt x="888" y="1610"/>
                    </a:cubicBezTo>
                    <a:cubicBezTo>
                      <a:pt x="889" y="1610"/>
                      <a:pt x="891" y="1609"/>
                      <a:pt x="893" y="1608"/>
                    </a:cubicBezTo>
                    <a:lnTo>
                      <a:pt x="892" y="1608"/>
                    </a:lnTo>
                    <a:cubicBezTo>
                      <a:pt x="893" y="1608"/>
                      <a:pt x="893" y="1607"/>
                      <a:pt x="894" y="1607"/>
                    </a:cubicBezTo>
                    <a:cubicBezTo>
                      <a:pt x="894" y="1607"/>
                      <a:pt x="895" y="1606"/>
                      <a:pt x="896" y="1605"/>
                    </a:cubicBezTo>
                    <a:cubicBezTo>
                      <a:pt x="901" y="1601"/>
                      <a:pt x="906" y="1596"/>
                      <a:pt x="911" y="1591"/>
                    </a:cubicBezTo>
                    <a:cubicBezTo>
                      <a:pt x="918" y="1584"/>
                      <a:pt x="925" y="1576"/>
                      <a:pt x="932" y="1569"/>
                    </a:cubicBezTo>
                    <a:cubicBezTo>
                      <a:pt x="939" y="1561"/>
                      <a:pt x="946" y="1554"/>
                      <a:pt x="952" y="1545"/>
                    </a:cubicBezTo>
                    <a:cubicBezTo>
                      <a:pt x="968" y="1523"/>
                      <a:pt x="981" y="1499"/>
                      <a:pt x="994" y="1476"/>
                    </a:cubicBezTo>
                    <a:cubicBezTo>
                      <a:pt x="999" y="1467"/>
                      <a:pt x="1002" y="1459"/>
                      <a:pt x="1006" y="1450"/>
                    </a:cubicBezTo>
                    <a:cubicBezTo>
                      <a:pt x="1009" y="1442"/>
                      <a:pt x="1013" y="1434"/>
                      <a:pt x="1016" y="1425"/>
                    </a:cubicBezTo>
                    <a:cubicBezTo>
                      <a:pt x="1022" y="1409"/>
                      <a:pt x="1027" y="1393"/>
                      <a:pt x="1032" y="1376"/>
                    </a:cubicBezTo>
                    <a:cubicBezTo>
                      <a:pt x="1038" y="1360"/>
                      <a:pt x="1042" y="1343"/>
                      <a:pt x="1047" y="1326"/>
                    </a:cubicBezTo>
                    <a:cubicBezTo>
                      <a:pt x="1052" y="1309"/>
                      <a:pt x="1056" y="1292"/>
                      <a:pt x="1060" y="1275"/>
                    </a:cubicBezTo>
                    <a:cubicBezTo>
                      <a:pt x="1064" y="1258"/>
                      <a:pt x="1070" y="1241"/>
                      <a:pt x="1075" y="1225"/>
                    </a:cubicBezTo>
                    <a:cubicBezTo>
                      <a:pt x="1084" y="1194"/>
                      <a:pt x="1092" y="1163"/>
                      <a:pt x="1100" y="1132"/>
                    </a:cubicBezTo>
                    <a:cubicBezTo>
                      <a:pt x="1104" y="1117"/>
                      <a:pt x="1108" y="1102"/>
                      <a:pt x="1112" y="1087"/>
                    </a:cubicBezTo>
                    <a:cubicBezTo>
                      <a:pt x="1116" y="1072"/>
                      <a:pt x="1120" y="1057"/>
                      <a:pt x="1123" y="1041"/>
                    </a:cubicBezTo>
                    <a:cubicBezTo>
                      <a:pt x="1123" y="1042"/>
                      <a:pt x="1123" y="1043"/>
                      <a:pt x="1123" y="1043"/>
                    </a:cubicBezTo>
                    <a:cubicBezTo>
                      <a:pt x="1131" y="1009"/>
                      <a:pt x="1138" y="975"/>
                      <a:pt x="1146" y="940"/>
                    </a:cubicBezTo>
                    <a:cubicBezTo>
                      <a:pt x="1149" y="923"/>
                      <a:pt x="1152" y="907"/>
                      <a:pt x="1156" y="891"/>
                    </a:cubicBezTo>
                    <a:cubicBezTo>
                      <a:pt x="1159" y="874"/>
                      <a:pt x="1162" y="856"/>
                      <a:pt x="1165" y="839"/>
                    </a:cubicBezTo>
                    <a:cubicBezTo>
                      <a:pt x="1170" y="804"/>
                      <a:pt x="1176" y="768"/>
                      <a:pt x="1183" y="733"/>
                    </a:cubicBezTo>
                    <a:cubicBezTo>
                      <a:pt x="1189" y="699"/>
                      <a:pt x="1196" y="666"/>
                      <a:pt x="1203" y="632"/>
                    </a:cubicBezTo>
                    <a:cubicBezTo>
                      <a:pt x="1210" y="598"/>
                      <a:pt x="1220" y="563"/>
                      <a:pt x="1229" y="528"/>
                    </a:cubicBezTo>
                    <a:cubicBezTo>
                      <a:pt x="1234" y="511"/>
                      <a:pt x="1239" y="494"/>
                      <a:pt x="1244" y="477"/>
                    </a:cubicBezTo>
                    <a:cubicBezTo>
                      <a:pt x="1249" y="460"/>
                      <a:pt x="1253" y="444"/>
                      <a:pt x="1258" y="427"/>
                    </a:cubicBezTo>
                    <a:cubicBezTo>
                      <a:pt x="1263" y="410"/>
                      <a:pt x="1268" y="394"/>
                      <a:pt x="1272" y="377"/>
                    </a:cubicBezTo>
                    <a:cubicBezTo>
                      <a:pt x="1275" y="368"/>
                      <a:pt x="1277" y="359"/>
                      <a:pt x="1279" y="351"/>
                    </a:cubicBezTo>
                    <a:cubicBezTo>
                      <a:pt x="1279" y="350"/>
                      <a:pt x="1279" y="349"/>
                      <a:pt x="1280" y="348"/>
                    </a:cubicBezTo>
                    <a:cubicBezTo>
                      <a:pt x="1281" y="344"/>
                      <a:pt x="1282" y="339"/>
                      <a:pt x="1283" y="336"/>
                    </a:cubicBezTo>
                    <a:cubicBezTo>
                      <a:pt x="1284" y="331"/>
                      <a:pt x="1285" y="327"/>
                      <a:pt x="1286" y="322"/>
                    </a:cubicBezTo>
                    <a:cubicBezTo>
                      <a:pt x="1290" y="305"/>
                      <a:pt x="1294" y="289"/>
                      <a:pt x="1299" y="272"/>
                    </a:cubicBezTo>
                    <a:cubicBezTo>
                      <a:pt x="1309" y="239"/>
                      <a:pt x="1321" y="207"/>
                      <a:pt x="1332" y="174"/>
                    </a:cubicBezTo>
                    <a:cubicBezTo>
                      <a:pt x="1335" y="166"/>
                      <a:pt x="1338" y="158"/>
                      <a:pt x="1340" y="150"/>
                    </a:cubicBezTo>
                    <a:cubicBezTo>
                      <a:pt x="1342" y="141"/>
                      <a:pt x="1345" y="133"/>
                      <a:pt x="1347" y="126"/>
                    </a:cubicBezTo>
                    <a:cubicBezTo>
                      <a:pt x="1352" y="109"/>
                      <a:pt x="1358" y="92"/>
                      <a:pt x="1366" y="77"/>
                    </a:cubicBezTo>
                    <a:cubicBezTo>
                      <a:pt x="1374" y="62"/>
                      <a:pt x="1383" y="46"/>
                      <a:pt x="1394" y="32"/>
                    </a:cubicBezTo>
                    <a:cubicBezTo>
                      <a:pt x="1399" y="26"/>
                      <a:pt x="1405" y="21"/>
                      <a:pt x="1411" y="16"/>
                    </a:cubicBezTo>
                    <a:cubicBezTo>
                      <a:pt x="1414" y="13"/>
                      <a:pt x="1417" y="11"/>
                      <a:pt x="1421" y="10"/>
                    </a:cubicBezTo>
                    <a:cubicBezTo>
                      <a:pt x="1425" y="7"/>
                      <a:pt x="1430" y="6"/>
                      <a:pt x="1435" y="4"/>
                    </a:cubicBezTo>
                    <a:cubicBezTo>
                      <a:pt x="1443" y="2"/>
                      <a:pt x="1452" y="1"/>
                      <a:pt x="1460" y="0"/>
                    </a:cubicBezTo>
                    <a:cubicBezTo>
                      <a:pt x="1469" y="0"/>
                      <a:pt x="1479" y="0"/>
                      <a:pt x="1488" y="2"/>
                    </a:cubicBezTo>
                    <a:cubicBezTo>
                      <a:pt x="1501" y="4"/>
                      <a:pt x="1513" y="11"/>
                      <a:pt x="1522" y="21"/>
                    </a:cubicBezTo>
                    <a:cubicBezTo>
                      <a:pt x="1529" y="27"/>
                      <a:pt x="1533" y="34"/>
                      <a:pt x="1538" y="42"/>
                    </a:cubicBezTo>
                    <a:cubicBezTo>
                      <a:pt x="1542" y="48"/>
                      <a:pt x="1544" y="53"/>
                      <a:pt x="1547" y="59"/>
                    </a:cubicBezTo>
                    <a:cubicBezTo>
                      <a:pt x="1551" y="66"/>
                      <a:pt x="1554" y="74"/>
                      <a:pt x="1557" y="82"/>
                    </a:cubicBezTo>
                    <a:cubicBezTo>
                      <a:pt x="1559" y="90"/>
                      <a:pt x="1554" y="99"/>
                      <a:pt x="1546" y="102"/>
                    </a:cubicBezTo>
                    <a:cubicBezTo>
                      <a:pt x="1537" y="105"/>
                      <a:pt x="1527" y="101"/>
                      <a:pt x="1524" y="92"/>
                    </a:cubicBezTo>
                    <a:cubicBezTo>
                      <a:pt x="1522" y="88"/>
                      <a:pt x="1521" y="85"/>
                      <a:pt x="1519" y="81"/>
                    </a:cubicBezTo>
                    <a:cubicBezTo>
                      <a:pt x="1515" y="73"/>
                      <a:pt x="1511" y="64"/>
                      <a:pt x="1506" y="57"/>
                    </a:cubicBezTo>
                    <a:cubicBezTo>
                      <a:pt x="1504" y="54"/>
                      <a:pt x="1503" y="52"/>
                      <a:pt x="1501" y="49"/>
                    </a:cubicBezTo>
                    <a:cubicBezTo>
                      <a:pt x="1500" y="48"/>
                      <a:pt x="1498" y="46"/>
                      <a:pt x="1497" y="45"/>
                    </a:cubicBezTo>
                    <a:cubicBezTo>
                      <a:pt x="1496" y="43"/>
                      <a:pt x="1494" y="42"/>
                      <a:pt x="1492" y="41"/>
                    </a:cubicBezTo>
                    <a:cubicBezTo>
                      <a:pt x="1491" y="40"/>
                      <a:pt x="1490" y="39"/>
                      <a:pt x="1489" y="39"/>
                    </a:cubicBezTo>
                    <a:cubicBezTo>
                      <a:pt x="1489" y="39"/>
                      <a:pt x="1488" y="38"/>
                      <a:pt x="1487" y="38"/>
                    </a:cubicBezTo>
                    <a:cubicBezTo>
                      <a:pt x="1488" y="38"/>
                      <a:pt x="1488" y="38"/>
                      <a:pt x="1489" y="38"/>
                    </a:cubicBezTo>
                    <a:cubicBezTo>
                      <a:pt x="1487" y="38"/>
                      <a:pt x="1486" y="38"/>
                      <a:pt x="1485" y="37"/>
                    </a:cubicBezTo>
                    <a:cubicBezTo>
                      <a:pt x="1483" y="36"/>
                      <a:pt x="1480" y="36"/>
                      <a:pt x="1477" y="36"/>
                    </a:cubicBezTo>
                    <a:cubicBezTo>
                      <a:pt x="1473" y="36"/>
                      <a:pt x="1469" y="35"/>
                      <a:pt x="1466" y="36"/>
                    </a:cubicBezTo>
                    <a:cubicBezTo>
                      <a:pt x="1461" y="36"/>
                      <a:pt x="1455" y="36"/>
                      <a:pt x="1450" y="37"/>
                    </a:cubicBezTo>
                    <a:cubicBezTo>
                      <a:pt x="1447" y="38"/>
                      <a:pt x="1444" y="38"/>
                      <a:pt x="1441" y="39"/>
                    </a:cubicBezTo>
                    <a:cubicBezTo>
                      <a:pt x="1440" y="39"/>
                      <a:pt x="1439" y="40"/>
                      <a:pt x="1438" y="41"/>
                    </a:cubicBezTo>
                    <a:cubicBezTo>
                      <a:pt x="1437" y="41"/>
                      <a:pt x="1436" y="42"/>
                      <a:pt x="1434" y="42"/>
                    </a:cubicBezTo>
                    <a:cubicBezTo>
                      <a:pt x="1433" y="43"/>
                      <a:pt x="1431" y="45"/>
                      <a:pt x="1430" y="46"/>
                    </a:cubicBezTo>
                    <a:cubicBezTo>
                      <a:pt x="1428" y="47"/>
                      <a:pt x="1427" y="48"/>
                      <a:pt x="1426" y="49"/>
                    </a:cubicBezTo>
                    <a:cubicBezTo>
                      <a:pt x="1422" y="53"/>
                      <a:pt x="1419" y="57"/>
                      <a:pt x="1416" y="62"/>
                    </a:cubicBezTo>
                    <a:cubicBezTo>
                      <a:pt x="1410" y="70"/>
                      <a:pt x="1405" y="78"/>
                      <a:pt x="1399" y="87"/>
                    </a:cubicBezTo>
                    <a:cubicBezTo>
                      <a:pt x="1395" y="95"/>
                      <a:pt x="1392" y="103"/>
                      <a:pt x="1388" y="112"/>
                    </a:cubicBezTo>
                    <a:cubicBezTo>
                      <a:pt x="1383" y="127"/>
                      <a:pt x="1378" y="143"/>
                      <a:pt x="1373" y="159"/>
                    </a:cubicBezTo>
                    <a:cubicBezTo>
                      <a:pt x="1369" y="175"/>
                      <a:pt x="1363" y="191"/>
                      <a:pt x="1357" y="207"/>
                    </a:cubicBezTo>
                    <a:cubicBezTo>
                      <a:pt x="1345" y="239"/>
                      <a:pt x="1334" y="272"/>
                      <a:pt x="1326" y="305"/>
                    </a:cubicBezTo>
                    <a:cubicBezTo>
                      <a:pt x="1322" y="317"/>
                      <a:pt x="1320" y="330"/>
                      <a:pt x="1316" y="343"/>
                    </a:cubicBezTo>
                    <a:cubicBezTo>
                      <a:pt x="1317" y="342"/>
                      <a:pt x="1317" y="341"/>
                      <a:pt x="1317" y="341"/>
                    </a:cubicBezTo>
                    <a:cubicBezTo>
                      <a:pt x="1315" y="345"/>
                      <a:pt x="1315" y="349"/>
                      <a:pt x="1314" y="354"/>
                    </a:cubicBezTo>
                    <a:lnTo>
                      <a:pt x="1313" y="355"/>
                    </a:lnTo>
                    <a:cubicBezTo>
                      <a:pt x="1310" y="368"/>
                      <a:pt x="1307" y="381"/>
                      <a:pt x="1303" y="394"/>
                    </a:cubicBezTo>
                    <a:cubicBezTo>
                      <a:pt x="1299" y="410"/>
                      <a:pt x="1293" y="428"/>
                      <a:pt x="1288" y="445"/>
                    </a:cubicBezTo>
                    <a:cubicBezTo>
                      <a:pt x="1284" y="461"/>
                      <a:pt x="1279" y="478"/>
                      <a:pt x="1275" y="494"/>
                    </a:cubicBezTo>
                    <a:cubicBezTo>
                      <a:pt x="1270" y="511"/>
                      <a:pt x="1264" y="529"/>
                      <a:pt x="1260" y="547"/>
                    </a:cubicBezTo>
                    <a:cubicBezTo>
                      <a:pt x="1254" y="565"/>
                      <a:pt x="1250" y="584"/>
                      <a:pt x="1245" y="603"/>
                    </a:cubicBezTo>
                    <a:cubicBezTo>
                      <a:pt x="1241" y="620"/>
                      <a:pt x="1237" y="637"/>
                      <a:pt x="1234" y="653"/>
                    </a:cubicBezTo>
                    <a:cubicBezTo>
                      <a:pt x="1231" y="670"/>
                      <a:pt x="1227" y="686"/>
                      <a:pt x="1223" y="702"/>
                    </a:cubicBezTo>
                    <a:cubicBezTo>
                      <a:pt x="1216" y="737"/>
                      <a:pt x="1210" y="772"/>
                      <a:pt x="1204" y="807"/>
                    </a:cubicBezTo>
                    <a:cubicBezTo>
                      <a:pt x="1199" y="842"/>
                      <a:pt x="1193" y="876"/>
                      <a:pt x="1187" y="910"/>
                    </a:cubicBezTo>
                    <a:cubicBezTo>
                      <a:pt x="1183" y="927"/>
                      <a:pt x="1180" y="944"/>
                      <a:pt x="1176" y="961"/>
                    </a:cubicBezTo>
                    <a:cubicBezTo>
                      <a:pt x="1172" y="979"/>
                      <a:pt x="1168" y="996"/>
                      <a:pt x="1165" y="1014"/>
                    </a:cubicBezTo>
                    <a:cubicBezTo>
                      <a:pt x="1157" y="1049"/>
                      <a:pt x="1148" y="1083"/>
                      <a:pt x="1140" y="1118"/>
                    </a:cubicBezTo>
                    <a:cubicBezTo>
                      <a:pt x="1135" y="1135"/>
                      <a:pt x="1130" y="1152"/>
                      <a:pt x="1126" y="1169"/>
                    </a:cubicBezTo>
                    <a:cubicBezTo>
                      <a:pt x="1121" y="1185"/>
                      <a:pt x="1117" y="1201"/>
                      <a:pt x="1112" y="1217"/>
                    </a:cubicBezTo>
                    <a:cubicBezTo>
                      <a:pt x="1108" y="1234"/>
                      <a:pt x="1102" y="1252"/>
                      <a:pt x="1097" y="1269"/>
                    </a:cubicBezTo>
                    <a:cubicBezTo>
                      <a:pt x="1092" y="1286"/>
                      <a:pt x="1088" y="1304"/>
                      <a:pt x="1084" y="1322"/>
                    </a:cubicBezTo>
                    <a:cubicBezTo>
                      <a:pt x="1075" y="1355"/>
                      <a:pt x="1065" y="1388"/>
                      <a:pt x="1054" y="1421"/>
                    </a:cubicBezTo>
                    <a:cubicBezTo>
                      <a:pt x="1049" y="1438"/>
                      <a:pt x="1042" y="1453"/>
                      <a:pt x="1035" y="1469"/>
                    </a:cubicBezTo>
                    <a:cubicBezTo>
                      <a:pt x="1032" y="1477"/>
                      <a:pt x="1029" y="1486"/>
                      <a:pt x="1025" y="1494"/>
                    </a:cubicBezTo>
                    <a:cubicBezTo>
                      <a:pt x="1021" y="1501"/>
                      <a:pt x="1017" y="1507"/>
                      <a:pt x="1013" y="1514"/>
                    </a:cubicBezTo>
                    <a:cubicBezTo>
                      <a:pt x="1004" y="1529"/>
                      <a:pt x="996" y="1544"/>
                      <a:pt x="986" y="1558"/>
                    </a:cubicBezTo>
                    <a:cubicBezTo>
                      <a:pt x="981" y="1565"/>
                      <a:pt x="975" y="1572"/>
                      <a:pt x="970" y="1578"/>
                    </a:cubicBezTo>
                    <a:cubicBezTo>
                      <a:pt x="965" y="1584"/>
                      <a:pt x="959" y="1591"/>
                      <a:pt x="953" y="1597"/>
                    </a:cubicBezTo>
                    <a:cubicBezTo>
                      <a:pt x="943" y="1608"/>
                      <a:pt x="932" y="1621"/>
                      <a:pt x="920" y="1631"/>
                    </a:cubicBezTo>
                    <a:cubicBezTo>
                      <a:pt x="914" y="1636"/>
                      <a:pt x="906" y="1641"/>
                      <a:pt x="898" y="1644"/>
                    </a:cubicBezTo>
                    <a:cubicBezTo>
                      <a:pt x="893" y="1646"/>
                      <a:pt x="887" y="1647"/>
                      <a:pt x="881" y="1648"/>
                    </a:cubicBezTo>
                    <a:cubicBezTo>
                      <a:pt x="880" y="1648"/>
                      <a:pt x="880" y="1648"/>
                      <a:pt x="879" y="1648"/>
                    </a:cubicBezTo>
                    <a:cubicBezTo>
                      <a:pt x="874" y="1648"/>
                      <a:pt x="869" y="1647"/>
                      <a:pt x="865" y="164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>
                <a:off x="3872880" y="4201560"/>
                <a:ext cx="533520" cy="583920"/>
              </a:xfrm>
              <a:custGeom>
                <a:rect b="b" l="l" r="r" t="t"/>
                <a:pathLst>
                  <a:path extrusionOk="0" h="1622" w="1482">
                    <a:moveTo>
                      <a:pt x="540" y="1620"/>
                    </a:moveTo>
                    <a:cubicBezTo>
                      <a:pt x="532" y="1618"/>
                      <a:pt x="524" y="1615"/>
                      <a:pt x="516" y="1612"/>
                    </a:cubicBezTo>
                    <a:cubicBezTo>
                      <a:pt x="508" y="1609"/>
                      <a:pt x="500" y="1606"/>
                      <a:pt x="493" y="1602"/>
                    </a:cubicBezTo>
                    <a:cubicBezTo>
                      <a:pt x="483" y="1598"/>
                      <a:pt x="474" y="1593"/>
                      <a:pt x="465" y="1586"/>
                    </a:cubicBezTo>
                    <a:cubicBezTo>
                      <a:pt x="462" y="1583"/>
                      <a:pt x="459" y="1579"/>
                      <a:pt x="456" y="1574"/>
                    </a:cubicBezTo>
                    <a:cubicBezTo>
                      <a:pt x="454" y="1571"/>
                      <a:pt x="452" y="1567"/>
                      <a:pt x="450" y="1563"/>
                    </a:cubicBezTo>
                    <a:cubicBezTo>
                      <a:pt x="442" y="1550"/>
                      <a:pt x="435" y="1536"/>
                      <a:pt x="428" y="1522"/>
                    </a:cubicBezTo>
                    <a:cubicBezTo>
                      <a:pt x="421" y="1507"/>
                      <a:pt x="413" y="1491"/>
                      <a:pt x="407" y="1475"/>
                    </a:cubicBezTo>
                    <a:cubicBezTo>
                      <a:pt x="401" y="1459"/>
                      <a:pt x="395" y="1443"/>
                      <a:pt x="390" y="1427"/>
                    </a:cubicBezTo>
                    <a:cubicBezTo>
                      <a:pt x="386" y="1410"/>
                      <a:pt x="381" y="1395"/>
                      <a:pt x="377" y="1379"/>
                    </a:cubicBezTo>
                    <a:cubicBezTo>
                      <a:pt x="372" y="1363"/>
                      <a:pt x="368" y="1346"/>
                      <a:pt x="363" y="1329"/>
                    </a:cubicBezTo>
                    <a:cubicBezTo>
                      <a:pt x="359" y="1313"/>
                      <a:pt x="354" y="1296"/>
                      <a:pt x="350" y="1279"/>
                    </a:cubicBezTo>
                    <a:cubicBezTo>
                      <a:pt x="341" y="1244"/>
                      <a:pt x="335" y="1209"/>
                      <a:pt x="326" y="1175"/>
                    </a:cubicBezTo>
                    <a:cubicBezTo>
                      <a:pt x="321" y="1157"/>
                      <a:pt x="316" y="1140"/>
                      <a:pt x="312" y="1122"/>
                    </a:cubicBezTo>
                    <a:cubicBezTo>
                      <a:pt x="307" y="1106"/>
                      <a:pt x="305" y="1090"/>
                      <a:pt x="302" y="1074"/>
                    </a:cubicBezTo>
                    <a:cubicBezTo>
                      <a:pt x="299" y="1056"/>
                      <a:pt x="296" y="1039"/>
                      <a:pt x="292" y="1022"/>
                    </a:cubicBezTo>
                    <a:cubicBezTo>
                      <a:pt x="288" y="1004"/>
                      <a:pt x="282" y="987"/>
                      <a:pt x="278" y="969"/>
                    </a:cubicBezTo>
                    <a:cubicBezTo>
                      <a:pt x="274" y="953"/>
                      <a:pt x="271" y="936"/>
                      <a:pt x="268" y="919"/>
                    </a:cubicBezTo>
                    <a:cubicBezTo>
                      <a:pt x="264" y="902"/>
                      <a:pt x="261" y="884"/>
                      <a:pt x="258" y="866"/>
                    </a:cubicBezTo>
                    <a:cubicBezTo>
                      <a:pt x="256" y="851"/>
                      <a:pt x="254" y="837"/>
                      <a:pt x="252" y="822"/>
                    </a:cubicBezTo>
                    <a:cubicBezTo>
                      <a:pt x="250" y="807"/>
                      <a:pt x="247" y="792"/>
                      <a:pt x="245" y="777"/>
                    </a:cubicBezTo>
                    <a:cubicBezTo>
                      <a:pt x="245" y="770"/>
                      <a:pt x="243" y="763"/>
                      <a:pt x="242" y="755"/>
                    </a:cubicBezTo>
                    <a:cubicBezTo>
                      <a:pt x="242" y="752"/>
                      <a:pt x="241" y="747"/>
                      <a:pt x="240" y="744"/>
                    </a:cubicBezTo>
                    <a:cubicBezTo>
                      <a:pt x="240" y="741"/>
                      <a:pt x="239" y="738"/>
                      <a:pt x="239" y="735"/>
                    </a:cubicBezTo>
                    <a:cubicBezTo>
                      <a:pt x="239" y="736"/>
                      <a:pt x="239" y="737"/>
                      <a:pt x="239" y="738"/>
                    </a:cubicBezTo>
                    <a:cubicBezTo>
                      <a:pt x="239" y="736"/>
                      <a:pt x="239" y="734"/>
                      <a:pt x="238" y="732"/>
                    </a:cubicBezTo>
                    <a:cubicBezTo>
                      <a:pt x="239" y="733"/>
                      <a:pt x="239" y="733"/>
                      <a:pt x="239" y="735"/>
                    </a:cubicBezTo>
                    <a:cubicBezTo>
                      <a:pt x="234" y="708"/>
                      <a:pt x="229" y="682"/>
                      <a:pt x="225" y="655"/>
                    </a:cubicBezTo>
                    <a:cubicBezTo>
                      <a:pt x="225" y="654"/>
                      <a:pt x="225" y="651"/>
                      <a:pt x="225" y="650"/>
                    </a:cubicBezTo>
                    <a:cubicBezTo>
                      <a:pt x="220" y="626"/>
                      <a:pt x="215" y="601"/>
                      <a:pt x="208" y="577"/>
                    </a:cubicBezTo>
                    <a:cubicBezTo>
                      <a:pt x="201" y="552"/>
                      <a:pt x="195" y="527"/>
                      <a:pt x="187" y="502"/>
                    </a:cubicBezTo>
                    <a:cubicBezTo>
                      <a:pt x="180" y="479"/>
                      <a:pt x="172" y="457"/>
                      <a:pt x="166" y="434"/>
                    </a:cubicBezTo>
                    <a:cubicBezTo>
                      <a:pt x="159" y="411"/>
                      <a:pt x="154" y="389"/>
                      <a:pt x="147" y="366"/>
                    </a:cubicBezTo>
                    <a:cubicBezTo>
                      <a:pt x="141" y="350"/>
                      <a:pt x="136" y="333"/>
                      <a:pt x="130" y="317"/>
                    </a:cubicBezTo>
                    <a:cubicBezTo>
                      <a:pt x="124" y="301"/>
                      <a:pt x="118" y="284"/>
                      <a:pt x="112" y="268"/>
                    </a:cubicBezTo>
                    <a:cubicBezTo>
                      <a:pt x="106" y="252"/>
                      <a:pt x="99" y="237"/>
                      <a:pt x="93" y="221"/>
                    </a:cubicBezTo>
                    <a:cubicBezTo>
                      <a:pt x="87" y="204"/>
                      <a:pt x="81" y="188"/>
                      <a:pt x="74" y="172"/>
                    </a:cubicBezTo>
                    <a:cubicBezTo>
                      <a:pt x="73" y="171"/>
                      <a:pt x="73" y="169"/>
                      <a:pt x="72" y="168"/>
                    </a:cubicBezTo>
                    <a:cubicBezTo>
                      <a:pt x="63" y="150"/>
                      <a:pt x="54" y="133"/>
                      <a:pt x="45" y="116"/>
                    </a:cubicBezTo>
                    <a:cubicBezTo>
                      <a:pt x="36" y="98"/>
                      <a:pt x="27" y="80"/>
                      <a:pt x="17" y="63"/>
                    </a:cubicBezTo>
                    <a:cubicBezTo>
                      <a:pt x="14" y="60"/>
                      <a:pt x="12" y="56"/>
                      <a:pt x="10" y="53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3" y="49"/>
                      <a:pt x="0" y="42"/>
                      <a:pt x="2" y="36"/>
                    </a:cubicBezTo>
                    <a:cubicBezTo>
                      <a:pt x="3" y="28"/>
                      <a:pt x="10" y="23"/>
                      <a:pt x="18" y="23"/>
                    </a:cubicBezTo>
                    <a:cubicBezTo>
                      <a:pt x="28" y="23"/>
                      <a:pt x="33" y="32"/>
                      <a:pt x="38" y="40"/>
                    </a:cubicBezTo>
                    <a:cubicBezTo>
                      <a:pt x="43" y="47"/>
                      <a:pt x="48" y="54"/>
                      <a:pt x="52" y="61"/>
                    </a:cubicBezTo>
                    <a:cubicBezTo>
                      <a:pt x="60" y="76"/>
                      <a:pt x="67" y="91"/>
                      <a:pt x="76" y="107"/>
                    </a:cubicBezTo>
                    <a:cubicBezTo>
                      <a:pt x="84" y="121"/>
                      <a:pt x="92" y="135"/>
                      <a:pt x="99" y="150"/>
                    </a:cubicBezTo>
                    <a:cubicBezTo>
                      <a:pt x="107" y="166"/>
                      <a:pt x="113" y="182"/>
                      <a:pt x="120" y="199"/>
                    </a:cubicBezTo>
                    <a:cubicBezTo>
                      <a:pt x="132" y="231"/>
                      <a:pt x="145" y="263"/>
                      <a:pt x="158" y="295"/>
                    </a:cubicBezTo>
                    <a:cubicBezTo>
                      <a:pt x="171" y="328"/>
                      <a:pt x="180" y="362"/>
                      <a:pt x="190" y="396"/>
                    </a:cubicBezTo>
                    <a:cubicBezTo>
                      <a:pt x="194" y="409"/>
                      <a:pt x="197" y="422"/>
                      <a:pt x="201" y="435"/>
                    </a:cubicBezTo>
                    <a:cubicBezTo>
                      <a:pt x="201" y="435"/>
                      <a:pt x="201" y="433"/>
                      <a:pt x="200" y="433"/>
                    </a:cubicBezTo>
                    <a:cubicBezTo>
                      <a:pt x="201" y="436"/>
                      <a:pt x="203" y="440"/>
                      <a:pt x="204" y="443"/>
                    </a:cubicBezTo>
                    <a:lnTo>
                      <a:pt x="203" y="443"/>
                    </a:lnTo>
                    <a:cubicBezTo>
                      <a:pt x="208" y="456"/>
                      <a:pt x="212" y="470"/>
                      <a:pt x="216" y="482"/>
                    </a:cubicBezTo>
                    <a:cubicBezTo>
                      <a:pt x="221" y="497"/>
                      <a:pt x="225" y="513"/>
                      <a:pt x="230" y="528"/>
                    </a:cubicBezTo>
                    <a:cubicBezTo>
                      <a:pt x="230" y="528"/>
                      <a:pt x="229" y="527"/>
                      <a:pt x="229" y="526"/>
                    </a:cubicBezTo>
                    <a:cubicBezTo>
                      <a:pt x="235" y="544"/>
                      <a:pt x="240" y="562"/>
                      <a:pt x="245" y="579"/>
                    </a:cubicBezTo>
                    <a:cubicBezTo>
                      <a:pt x="249" y="596"/>
                      <a:pt x="252" y="612"/>
                      <a:pt x="256" y="629"/>
                    </a:cubicBezTo>
                    <a:cubicBezTo>
                      <a:pt x="262" y="664"/>
                      <a:pt x="267" y="700"/>
                      <a:pt x="273" y="735"/>
                    </a:cubicBezTo>
                    <a:cubicBezTo>
                      <a:pt x="277" y="758"/>
                      <a:pt x="279" y="780"/>
                      <a:pt x="283" y="803"/>
                    </a:cubicBezTo>
                    <a:cubicBezTo>
                      <a:pt x="286" y="824"/>
                      <a:pt x="288" y="846"/>
                      <a:pt x="292" y="867"/>
                    </a:cubicBezTo>
                    <a:cubicBezTo>
                      <a:pt x="298" y="902"/>
                      <a:pt x="305" y="936"/>
                      <a:pt x="313" y="970"/>
                    </a:cubicBezTo>
                    <a:cubicBezTo>
                      <a:pt x="317" y="987"/>
                      <a:pt x="323" y="1003"/>
                      <a:pt x="326" y="1020"/>
                    </a:cubicBezTo>
                    <a:cubicBezTo>
                      <a:pt x="330" y="1037"/>
                      <a:pt x="333" y="1054"/>
                      <a:pt x="336" y="1072"/>
                    </a:cubicBezTo>
                    <a:cubicBezTo>
                      <a:pt x="339" y="1089"/>
                      <a:pt x="343" y="1105"/>
                      <a:pt x="347" y="1122"/>
                    </a:cubicBezTo>
                    <a:cubicBezTo>
                      <a:pt x="352" y="1138"/>
                      <a:pt x="356" y="1156"/>
                      <a:pt x="360" y="1173"/>
                    </a:cubicBezTo>
                    <a:cubicBezTo>
                      <a:pt x="368" y="1208"/>
                      <a:pt x="376" y="1243"/>
                      <a:pt x="384" y="1278"/>
                    </a:cubicBezTo>
                    <a:cubicBezTo>
                      <a:pt x="390" y="1300"/>
                      <a:pt x="397" y="1321"/>
                      <a:pt x="403" y="1343"/>
                    </a:cubicBezTo>
                    <a:cubicBezTo>
                      <a:pt x="408" y="1364"/>
                      <a:pt x="414" y="1384"/>
                      <a:pt x="420" y="1405"/>
                    </a:cubicBezTo>
                    <a:lnTo>
                      <a:pt x="420" y="1404"/>
                    </a:lnTo>
                    <a:cubicBezTo>
                      <a:pt x="420" y="1406"/>
                      <a:pt x="421" y="1408"/>
                      <a:pt x="422" y="1409"/>
                    </a:cubicBezTo>
                    <a:cubicBezTo>
                      <a:pt x="422" y="1408"/>
                      <a:pt x="421" y="1408"/>
                      <a:pt x="421" y="1407"/>
                    </a:cubicBezTo>
                    <a:cubicBezTo>
                      <a:pt x="423" y="1413"/>
                      <a:pt x="425" y="1420"/>
                      <a:pt x="427" y="1427"/>
                    </a:cubicBezTo>
                    <a:cubicBezTo>
                      <a:pt x="433" y="1446"/>
                      <a:pt x="440" y="1465"/>
                      <a:pt x="448" y="1483"/>
                    </a:cubicBezTo>
                    <a:lnTo>
                      <a:pt x="448" y="1484"/>
                    </a:lnTo>
                    <a:lnTo>
                      <a:pt x="449" y="1484"/>
                    </a:lnTo>
                    <a:lnTo>
                      <a:pt x="448" y="1484"/>
                    </a:lnTo>
                    <a:cubicBezTo>
                      <a:pt x="454" y="1495"/>
                      <a:pt x="459" y="1505"/>
                      <a:pt x="464" y="1516"/>
                    </a:cubicBezTo>
                    <a:cubicBezTo>
                      <a:pt x="469" y="1526"/>
                      <a:pt x="474" y="1536"/>
                      <a:pt x="480" y="1545"/>
                    </a:cubicBezTo>
                    <a:cubicBezTo>
                      <a:pt x="483" y="1550"/>
                      <a:pt x="487" y="1556"/>
                      <a:pt x="490" y="1561"/>
                    </a:cubicBezTo>
                    <a:lnTo>
                      <a:pt x="491" y="1561"/>
                    </a:lnTo>
                    <a:cubicBezTo>
                      <a:pt x="491" y="1561"/>
                      <a:pt x="491" y="1562"/>
                      <a:pt x="492" y="1562"/>
                    </a:cubicBezTo>
                    <a:cubicBezTo>
                      <a:pt x="494" y="1564"/>
                      <a:pt x="497" y="1565"/>
                      <a:pt x="499" y="1567"/>
                    </a:cubicBezTo>
                    <a:cubicBezTo>
                      <a:pt x="506" y="1570"/>
                      <a:pt x="513" y="1574"/>
                      <a:pt x="520" y="1577"/>
                    </a:cubicBezTo>
                    <a:cubicBezTo>
                      <a:pt x="528" y="1579"/>
                      <a:pt x="537" y="1582"/>
                      <a:pt x="546" y="1585"/>
                    </a:cubicBezTo>
                    <a:lnTo>
                      <a:pt x="548" y="1585"/>
                    </a:lnTo>
                    <a:cubicBezTo>
                      <a:pt x="549" y="1585"/>
                      <a:pt x="549" y="1585"/>
                      <a:pt x="549" y="1585"/>
                    </a:cubicBezTo>
                    <a:cubicBezTo>
                      <a:pt x="550" y="1585"/>
                      <a:pt x="551" y="1585"/>
                      <a:pt x="552" y="1585"/>
                    </a:cubicBezTo>
                    <a:cubicBezTo>
                      <a:pt x="553" y="1584"/>
                      <a:pt x="553" y="1584"/>
                      <a:pt x="555" y="1583"/>
                    </a:cubicBezTo>
                    <a:cubicBezTo>
                      <a:pt x="556" y="1583"/>
                      <a:pt x="557" y="1582"/>
                      <a:pt x="558" y="1582"/>
                    </a:cubicBezTo>
                    <a:cubicBezTo>
                      <a:pt x="560" y="1580"/>
                      <a:pt x="563" y="1578"/>
                      <a:pt x="565" y="1577"/>
                    </a:cubicBezTo>
                    <a:cubicBezTo>
                      <a:pt x="569" y="1573"/>
                      <a:pt x="573" y="1569"/>
                      <a:pt x="577" y="1565"/>
                    </a:cubicBezTo>
                    <a:cubicBezTo>
                      <a:pt x="584" y="1558"/>
                      <a:pt x="589" y="1551"/>
                      <a:pt x="595" y="1544"/>
                    </a:cubicBezTo>
                    <a:cubicBezTo>
                      <a:pt x="599" y="1539"/>
                      <a:pt x="602" y="1533"/>
                      <a:pt x="606" y="1526"/>
                    </a:cubicBezTo>
                    <a:cubicBezTo>
                      <a:pt x="615" y="1510"/>
                      <a:pt x="624" y="1493"/>
                      <a:pt x="632" y="1476"/>
                    </a:cubicBezTo>
                    <a:cubicBezTo>
                      <a:pt x="640" y="1458"/>
                      <a:pt x="648" y="1440"/>
                      <a:pt x="655" y="1422"/>
                    </a:cubicBezTo>
                    <a:cubicBezTo>
                      <a:pt x="662" y="1405"/>
                      <a:pt x="668" y="1388"/>
                      <a:pt x="673" y="1371"/>
                    </a:cubicBezTo>
                    <a:cubicBezTo>
                      <a:pt x="679" y="1355"/>
                      <a:pt x="683" y="1338"/>
                      <a:pt x="687" y="1320"/>
                    </a:cubicBezTo>
                    <a:cubicBezTo>
                      <a:pt x="693" y="1295"/>
                      <a:pt x="699" y="1268"/>
                      <a:pt x="705" y="1243"/>
                    </a:cubicBezTo>
                    <a:cubicBezTo>
                      <a:pt x="705" y="1242"/>
                      <a:pt x="705" y="1241"/>
                      <a:pt x="705" y="1240"/>
                    </a:cubicBezTo>
                    <a:cubicBezTo>
                      <a:pt x="706" y="1240"/>
                      <a:pt x="706" y="1239"/>
                      <a:pt x="707" y="1237"/>
                    </a:cubicBezTo>
                    <a:cubicBezTo>
                      <a:pt x="707" y="1236"/>
                      <a:pt x="707" y="1235"/>
                      <a:pt x="707" y="1234"/>
                    </a:cubicBezTo>
                    <a:cubicBezTo>
                      <a:pt x="707" y="1234"/>
                      <a:pt x="707" y="1235"/>
                      <a:pt x="707" y="1236"/>
                    </a:cubicBezTo>
                    <a:cubicBezTo>
                      <a:pt x="715" y="1202"/>
                      <a:pt x="721" y="1167"/>
                      <a:pt x="728" y="1132"/>
                    </a:cubicBezTo>
                    <a:cubicBezTo>
                      <a:pt x="733" y="1098"/>
                      <a:pt x="739" y="1063"/>
                      <a:pt x="745" y="1028"/>
                    </a:cubicBezTo>
                    <a:cubicBezTo>
                      <a:pt x="751" y="994"/>
                      <a:pt x="757" y="959"/>
                      <a:pt x="762" y="925"/>
                    </a:cubicBezTo>
                    <a:cubicBezTo>
                      <a:pt x="768" y="890"/>
                      <a:pt x="774" y="856"/>
                      <a:pt x="782" y="823"/>
                    </a:cubicBezTo>
                    <a:cubicBezTo>
                      <a:pt x="790" y="788"/>
                      <a:pt x="799" y="754"/>
                      <a:pt x="809" y="720"/>
                    </a:cubicBezTo>
                    <a:cubicBezTo>
                      <a:pt x="818" y="686"/>
                      <a:pt x="827" y="651"/>
                      <a:pt x="837" y="618"/>
                    </a:cubicBezTo>
                    <a:cubicBezTo>
                      <a:pt x="842" y="601"/>
                      <a:pt x="848" y="583"/>
                      <a:pt x="853" y="566"/>
                    </a:cubicBezTo>
                    <a:cubicBezTo>
                      <a:pt x="858" y="549"/>
                      <a:pt x="863" y="531"/>
                      <a:pt x="868" y="514"/>
                    </a:cubicBezTo>
                    <a:cubicBezTo>
                      <a:pt x="873" y="496"/>
                      <a:pt x="877" y="478"/>
                      <a:pt x="883" y="461"/>
                    </a:cubicBezTo>
                    <a:cubicBezTo>
                      <a:pt x="888" y="443"/>
                      <a:pt x="894" y="425"/>
                      <a:pt x="899" y="408"/>
                    </a:cubicBezTo>
                    <a:cubicBezTo>
                      <a:pt x="910" y="374"/>
                      <a:pt x="922" y="340"/>
                      <a:pt x="933" y="307"/>
                    </a:cubicBezTo>
                    <a:cubicBezTo>
                      <a:pt x="945" y="272"/>
                      <a:pt x="956" y="237"/>
                      <a:pt x="969" y="202"/>
                    </a:cubicBezTo>
                    <a:cubicBezTo>
                      <a:pt x="980" y="169"/>
                      <a:pt x="994" y="137"/>
                      <a:pt x="1010" y="106"/>
                    </a:cubicBezTo>
                    <a:cubicBezTo>
                      <a:pt x="1014" y="97"/>
                      <a:pt x="1018" y="89"/>
                      <a:pt x="1023" y="80"/>
                    </a:cubicBezTo>
                    <a:cubicBezTo>
                      <a:pt x="1028" y="72"/>
                      <a:pt x="1033" y="65"/>
                      <a:pt x="1039" y="57"/>
                    </a:cubicBezTo>
                    <a:cubicBezTo>
                      <a:pt x="1044" y="51"/>
                      <a:pt x="1051" y="45"/>
                      <a:pt x="1057" y="40"/>
                    </a:cubicBezTo>
                    <a:cubicBezTo>
                      <a:pt x="1064" y="34"/>
                      <a:pt x="1071" y="29"/>
                      <a:pt x="1079" y="24"/>
                    </a:cubicBezTo>
                    <a:cubicBezTo>
                      <a:pt x="1085" y="21"/>
                      <a:pt x="1092" y="17"/>
                      <a:pt x="1099" y="13"/>
                    </a:cubicBezTo>
                    <a:cubicBezTo>
                      <a:pt x="1107" y="9"/>
                      <a:pt x="1116" y="6"/>
                      <a:pt x="1124" y="4"/>
                    </a:cubicBezTo>
                    <a:cubicBezTo>
                      <a:pt x="1136" y="1"/>
                      <a:pt x="1149" y="0"/>
                      <a:pt x="1161" y="3"/>
                    </a:cubicBezTo>
                    <a:cubicBezTo>
                      <a:pt x="1175" y="6"/>
                      <a:pt x="1187" y="15"/>
                      <a:pt x="1197" y="24"/>
                    </a:cubicBezTo>
                    <a:cubicBezTo>
                      <a:pt x="1204" y="31"/>
                      <a:pt x="1210" y="38"/>
                      <a:pt x="1215" y="47"/>
                    </a:cubicBezTo>
                    <a:cubicBezTo>
                      <a:pt x="1219" y="55"/>
                      <a:pt x="1223" y="63"/>
                      <a:pt x="1226" y="72"/>
                    </a:cubicBezTo>
                    <a:cubicBezTo>
                      <a:pt x="1233" y="87"/>
                      <a:pt x="1239" y="103"/>
                      <a:pt x="1244" y="119"/>
                    </a:cubicBezTo>
                    <a:cubicBezTo>
                      <a:pt x="1251" y="136"/>
                      <a:pt x="1257" y="153"/>
                      <a:pt x="1262" y="170"/>
                    </a:cubicBezTo>
                    <a:cubicBezTo>
                      <a:pt x="1266" y="188"/>
                      <a:pt x="1269" y="205"/>
                      <a:pt x="1272" y="223"/>
                    </a:cubicBezTo>
                    <a:cubicBezTo>
                      <a:pt x="1279" y="257"/>
                      <a:pt x="1288" y="292"/>
                      <a:pt x="1297" y="326"/>
                    </a:cubicBezTo>
                    <a:cubicBezTo>
                      <a:pt x="1302" y="343"/>
                      <a:pt x="1307" y="360"/>
                      <a:pt x="1313" y="378"/>
                    </a:cubicBezTo>
                    <a:cubicBezTo>
                      <a:pt x="1318" y="394"/>
                      <a:pt x="1322" y="412"/>
                      <a:pt x="1325" y="429"/>
                    </a:cubicBezTo>
                    <a:cubicBezTo>
                      <a:pt x="1329" y="446"/>
                      <a:pt x="1333" y="463"/>
                      <a:pt x="1336" y="481"/>
                    </a:cubicBezTo>
                    <a:cubicBezTo>
                      <a:pt x="1340" y="498"/>
                      <a:pt x="1345" y="516"/>
                      <a:pt x="1347" y="534"/>
                    </a:cubicBezTo>
                    <a:cubicBezTo>
                      <a:pt x="1351" y="552"/>
                      <a:pt x="1353" y="571"/>
                      <a:pt x="1354" y="590"/>
                    </a:cubicBezTo>
                    <a:cubicBezTo>
                      <a:pt x="1356" y="609"/>
                      <a:pt x="1357" y="628"/>
                      <a:pt x="1360" y="647"/>
                    </a:cubicBezTo>
                    <a:cubicBezTo>
                      <a:pt x="1364" y="668"/>
                      <a:pt x="1368" y="689"/>
                      <a:pt x="1373" y="710"/>
                    </a:cubicBezTo>
                    <a:cubicBezTo>
                      <a:pt x="1377" y="732"/>
                      <a:pt x="1383" y="753"/>
                      <a:pt x="1389" y="775"/>
                    </a:cubicBezTo>
                    <a:lnTo>
                      <a:pt x="1389" y="774"/>
                    </a:lnTo>
                    <a:cubicBezTo>
                      <a:pt x="1391" y="777"/>
                      <a:pt x="1391" y="780"/>
                      <a:pt x="1392" y="783"/>
                    </a:cubicBezTo>
                    <a:lnTo>
                      <a:pt x="1392" y="782"/>
                    </a:lnTo>
                    <a:cubicBezTo>
                      <a:pt x="1402" y="816"/>
                      <a:pt x="1412" y="850"/>
                      <a:pt x="1422" y="884"/>
                    </a:cubicBezTo>
                    <a:cubicBezTo>
                      <a:pt x="1427" y="901"/>
                      <a:pt x="1432" y="918"/>
                      <a:pt x="1437" y="936"/>
                    </a:cubicBezTo>
                    <a:cubicBezTo>
                      <a:pt x="1441" y="952"/>
                      <a:pt x="1447" y="968"/>
                      <a:pt x="1451" y="985"/>
                    </a:cubicBezTo>
                    <a:cubicBezTo>
                      <a:pt x="1454" y="997"/>
                      <a:pt x="1456" y="1009"/>
                      <a:pt x="1458" y="1021"/>
                    </a:cubicBezTo>
                    <a:cubicBezTo>
                      <a:pt x="1461" y="1032"/>
                      <a:pt x="1463" y="1043"/>
                      <a:pt x="1466" y="1054"/>
                    </a:cubicBezTo>
                    <a:cubicBezTo>
                      <a:pt x="1469" y="1066"/>
                      <a:pt x="1470" y="1077"/>
                      <a:pt x="1473" y="1088"/>
                    </a:cubicBezTo>
                    <a:cubicBezTo>
                      <a:pt x="1475" y="1099"/>
                      <a:pt x="1477" y="1109"/>
                      <a:pt x="1479" y="1120"/>
                    </a:cubicBezTo>
                    <a:cubicBezTo>
                      <a:pt x="1480" y="1124"/>
                      <a:pt x="1480" y="1128"/>
                      <a:pt x="1481" y="1132"/>
                    </a:cubicBezTo>
                    <a:cubicBezTo>
                      <a:pt x="1481" y="1140"/>
                      <a:pt x="1476" y="1148"/>
                      <a:pt x="1468" y="1151"/>
                    </a:cubicBezTo>
                    <a:cubicBezTo>
                      <a:pt x="1458" y="1153"/>
                      <a:pt x="1449" y="1147"/>
                      <a:pt x="1447" y="1138"/>
                    </a:cubicBezTo>
                    <a:cubicBezTo>
                      <a:pt x="1445" y="1133"/>
                      <a:pt x="1445" y="1128"/>
                      <a:pt x="1444" y="1124"/>
                    </a:cubicBezTo>
                    <a:cubicBezTo>
                      <a:pt x="1443" y="1118"/>
                      <a:pt x="1441" y="1112"/>
                      <a:pt x="1440" y="1105"/>
                    </a:cubicBezTo>
                    <a:cubicBezTo>
                      <a:pt x="1439" y="1097"/>
                      <a:pt x="1437" y="1089"/>
                      <a:pt x="1435" y="1081"/>
                    </a:cubicBezTo>
                    <a:cubicBezTo>
                      <a:pt x="1434" y="1073"/>
                      <a:pt x="1433" y="1066"/>
                      <a:pt x="1431" y="1058"/>
                    </a:cubicBezTo>
                    <a:cubicBezTo>
                      <a:pt x="1429" y="1050"/>
                      <a:pt x="1428" y="1042"/>
                      <a:pt x="1426" y="1035"/>
                    </a:cubicBezTo>
                    <a:cubicBezTo>
                      <a:pt x="1419" y="1001"/>
                      <a:pt x="1410" y="967"/>
                      <a:pt x="1401" y="934"/>
                    </a:cubicBezTo>
                    <a:cubicBezTo>
                      <a:pt x="1392" y="900"/>
                      <a:pt x="1381" y="867"/>
                      <a:pt x="1371" y="833"/>
                    </a:cubicBezTo>
                    <a:cubicBezTo>
                      <a:pt x="1367" y="816"/>
                      <a:pt x="1362" y="799"/>
                      <a:pt x="1357" y="783"/>
                    </a:cubicBezTo>
                    <a:cubicBezTo>
                      <a:pt x="1352" y="766"/>
                      <a:pt x="1347" y="749"/>
                      <a:pt x="1343" y="732"/>
                    </a:cubicBezTo>
                    <a:cubicBezTo>
                      <a:pt x="1339" y="717"/>
                      <a:pt x="1337" y="702"/>
                      <a:pt x="1334" y="687"/>
                    </a:cubicBezTo>
                    <a:cubicBezTo>
                      <a:pt x="1331" y="672"/>
                      <a:pt x="1328" y="657"/>
                      <a:pt x="1326" y="641"/>
                    </a:cubicBezTo>
                    <a:cubicBezTo>
                      <a:pt x="1324" y="626"/>
                      <a:pt x="1322" y="611"/>
                      <a:pt x="1321" y="597"/>
                    </a:cubicBezTo>
                    <a:cubicBezTo>
                      <a:pt x="1320" y="581"/>
                      <a:pt x="1318" y="565"/>
                      <a:pt x="1316" y="549"/>
                    </a:cubicBezTo>
                    <a:cubicBezTo>
                      <a:pt x="1313" y="532"/>
                      <a:pt x="1309" y="515"/>
                      <a:pt x="1306" y="498"/>
                    </a:cubicBezTo>
                    <a:cubicBezTo>
                      <a:pt x="1302" y="481"/>
                      <a:pt x="1299" y="465"/>
                      <a:pt x="1295" y="448"/>
                    </a:cubicBezTo>
                    <a:cubicBezTo>
                      <a:pt x="1292" y="430"/>
                      <a:pt x="1287" y="413"/>
                      <a:pt x="1282" y="396"/>
                    </a:cubicBezTo>
                    <a:cubicBezTo>
                      <a:pt x="1278" y="379"/>
                      <a:pt x="1272" y="362"/>
                      <a:pt x="1268" y="345"/>
                    </a:cubicBezTo>
                    <a:cubicBezTo>
                      <a:pt x="1264" y="330"/>
                      <a:pt x="1259" y="315"/>
                      <a:pt x="1256" y="300"/>
                    </a:cubicBezTo>
                    <a:cubicBezTo>
                      <a:pt x="1252" y="285"/>
                      <a:pt x="1248" y="271"/>
                      <a:pt x="1245" y="256"/>
                    </a:cubicBezTo>
                    <a:cubicBezTo>
                      <a:pt x="1241" y="242"/>
                      <a:pt x="1239" y="227"/>
                      <a:pt x="1236" y="213"/>
                    </a:cubicBezTo>
                    <a:cubicBezTo>
                      <a:pt x="1235" y="205"/>
                      <a:pt x="1233" y="197"/>
                      <a:pt x="1232" y="190"/>
                    </a:cubicBezTo>
                    <a:cubicBezTo>
                      <a:pt x="1230" y="182"/>
                      <a:pt x="1227" y="175"/>
                      <a:pt x="1225" y="167"/>
                    </a:cubicBezTo>
                    <a:cubicBezTo>
                      <a:pt x="1225" y="168"/>
                      <a:pt x="1226" y="169"/>
                      <a:pt x="1226" y="169"/>
                    </a:cubicBezTo>
                    <a:cubicBezTo>
                      <a:pt x="1216" y="138"/>
                      <a:pt x="1205" y="108"/>
                      <a:pt x="1191" y="77"/>
                    </a:cubicBezTo>
                    <a:cubicBezTo>
                      <a:pt x="1188" y="72"/>
                      <a:pt x="1185" y="66"/>
                      <a:pt x="1183" y="61"/>
                    </a:cubicBezTo>
                    <a:cubicBezTo>
                      <a:pt x="1181" y="58"/>
                      <a:pt x="1179" y="56"/>
                      <a:pt x="1177" y="54"/>
                    </a:cubicBezTo>
                    <a:cubicBezTo>
                      <a:pt x="1176" y="52"/>
                      <a:pt x="1174" y="51"/>
                      <a:pt x="1172" y="49"/>
                    </a:cubicBezTo>
                    <a:cubicBezTo>
                      <a:pt x="1170" y="47"/>
                      <a:pt x="1168" y="45"/>
                      <a:pt x="1166" y="44"/>
                    </a:cubicBezTo>
                    <a:cubicBezTo>
                      <a:pt x="1165" y="42"/>
                      <a:pt x="1163" y="42"/>
                      <a:pt x="1162" y="41"/>
                    </a:cubicBezTo>
                    <a:cubicBezTo>
                      <a:pt x="1160" y="40"/>
                      <a:pt x="1158" y="39"/>
                      <a:pt x="1156" y="38"/>
                    </a:cubicBezTo>
                    <a:cubicBezTo>
                      <a:pt x="1155" y="38"/>
                      <a:pt x="1153" y="37"/>
                      <a:pt x="1152" y="37"/>
                    </a:cubicBezTo>
                    <a:cubicBezTo>
                      <a:pt x="1151" y="37"/>
                      <a:pt x="1149" y="37"/>
                      <a:pt x="1148" y="36"/>
                    </a:cubicBezTo>
                    <a:cubicBezTo>
                      <a:pt x="1147" y="36"/>
                      <a:pt x="1146" y="36"/>
                      <a:pt x="1145" y="36"/>
                    </a:cubicBezTo>
                    <a:cubicBezTo>
                      <a:pt x="1143" y="36"/>
                      <a:pt x="1140" y="37"/>
                      <a:pt x="1138" y="37"/>
                    </a:cubicBezTo>
                    <a:cubicBezTo>
                      <a:pt x="1135" y="38"/>
                      <a:pt x="1132" y="38"/>
                      <a:pt x="1130" y="39"/>
                    </a:cubicBezTo>
                    <a:cubicBezTo>
                      <a:pt x="1125" y="41"/>
                      <a:pt x="1120" y="42"/>
                      <a:pt x="1114" y="45"/>
                    </a:cubicBezTo>
                    <a:cubicBezTo>
                      <a:pt x="1108" y="48"/>
                      <a:pt x="1102" y="51"/>
                      <a:pt x="1096" y="55"/>
                    </a:cubicBezTo>
                    <a:cubicBezTo>
                      <a:pt x="1090" y="59"/>
                      <a:pt x="1085" y="62"/>
                      <a:pt x="1079" y="66"/>
                    </a:cubicBezTo>
                    <a:cubicBezTo>
                      <a:pt x="1075" y="70"/>
                      <a:pt x="1072" y="73"/>
                      <a:pt x="1068" y="76"/>
                    </a:cubicBezTo>
                    <a:cubicBezTo>
                      <a:pt x="1065" y="80"/>
                      <a:pt x="1063" y="83"/>
                      <a:pt x="1060" y="86"/>
                    </a:cubicBezTo>
                    <a:cubicBezTo>
                      <a:pt x="1055" y="94"/>
                      <a:pt x="1050" y="102"/>
                      <a:pt x="1045" y="111"/>
                    </a:cubicBezTo>
                    <a:cubicBezTo>
                      <a:pt x="1037" y="125"/>
                      <a:pt x="1031" y="140"/>
                      <a:pt x="1024" y="156"/>
                    </a:cubicBezTo>
                    <a:cubicBezTo>
                      <a:pt x="1017" y="171"/>
                      <a:pt x="1010" y="186"/>
                      <a:pt x="1004" y="202"/>
                    </a:cubicBezTo>
                    <a:cubicBezTo>
                      <a:pt x="998" y="218"/>
                      <a:pt x="992" y="235"/>
                      <a:pt x="986" y="251"/>
                    </a:cubicBezTo>
                    <a:cubicBezTo>
                      <a:pt x="980" y="268"/>
                      <a:pt x="975" y="285"/>
                      <a:pt x="969" y="302"/>
                    </a:cubicBezTo>
                    <a:cubicBezTo>
                      <a:pt x="963" y="319"/>
                      <a:pt x="958" y="336"/>
                      <a:pt x="952" y="352"/>
                    </a:cubicBezTo>
                    <a:cubicBezTo>
                      <a:pt x="946" y="370"/>
                      <a:pt x="941" y="387"/>
                      <a:pt x="935" y="405"/>
                    </a:cubicBezTo>
                    <a:cubicBezTo>
                      <a:pt x="930" y="422"/>
                      <a:pt x="924" y="439"/>
                      <a:pt x="919" y="456"/>
                    </a:cubicBezTo>
                    <a:cubicBezTo>
                      <a:pt x="913" y="474"/>
                      <a:pt x="908" y="492"/>
                      <a:pt x="903" y="510"/>
                    </a:cubicBezTo>
                    <a:cubicBezTo>
                      <a:pt x="898" y="527"/>
                      <a:pt x="894" y="545"/>
                      <a:pt x="889" y="562"/>
                    </a:cubicBezTo>
                    <a:cubicBezTo>
                      <a:pt x="884" y="580"/>
                      <a:pt x="878" y="597"/>
                      <a:pt x="873" y="615"/>
                    </a:cubicBezTo>
                    <a:cubicBezTo>
                      <a:pt x="863" y="647"/>
                      <a:pt x="854" y="680"/>
                      <a:pt x="845" y="714"/>
                    </a:cubicBezTo>
                    <a:cubicBezTo>
                      <a:pt x="836" y="746"/>
                      <a:pt x="827" y="779"/>
                      <a:pt x="819" y="812"/>
                    </a:cubicBezTo>
                    <a:lnTo>
                      <a:pt x="819" y="811"/>
                    </a:lnTo>
                    <a:cubicBezTo>
                      <a:pt x="803" y="880"/>
                      <a:pt x="793" y="949"/>
                      <a:pt x="781" y="1018"/>
                    </a:cubicBezTo>
                    <a:cubicBezTo>
                      <a:pt x="775" y="1053"/>
                      <a:pt x="769" y="1087"/>
                      <a:pt x="764" y="1121"/>
                    </a:cubicBezTo>
                    <a:cubicBezTo>
                      <a:pt x="757" y="1156"/>
                      <a:pt x="751" y="1190"/>
                      <a:pt x="744" y="1225"/>
                    </a:cubicBezTo>
                    <a:cubicBezTo>
                      <a:pt x="743" y="1231"/>
                      <a:pt x="741" y="1237"/>
                      <a:pt x="740" y="1244"/>
                    </a:cubicBezTo>
                    <a:cubicBezTo>
                      <a:pt x="740" y="1245"/>
                      <a:pt x="739" y="1246"/>
                      <a:pt x="739" y="1246"/>
                    </a:cubicBezTo>
                    <a:lnTo>
                      <a:pt x="739" y="1247"/>
                    </a:lnTo>
                    <a:cubicBezTo>
                      <a:pt x="739" y="1249"/>
                      <a:pt x="738" y="1251"/>
                      <a:pt x="737" y="1253"/>
                    </a:cubicBezTo>
                    <a:cubicBezTo>
                      <a:pt x="737" y="1254"/>
                      <a:pt x="737" y="1256"/>
                      <a:pt x="736" y="1257"/>
                    </a:cubicBezTo>
                    <a:cubicBezTo>
                      <a:pt x="736" y="1259"/>
                      <a:pt x="736" y="1261"/>
                      <a:pt x="736" y="1262"/>
                    </a:cubicBezTo>
                    <a:cubicBezTo>
                      <a:pt x="736" y="1261"/>
                      <a:pt x="736" y="1261"/>
                      <a:pt x="736" y="1260"/>
                    </a:cubicBezTo>
                    <a:cubicBezTo>
                      <a:pt x="732" y="1276"/>
                      <a:pt x="728" y="1293"/>
                      <a:pt x="725" y="1309"/>
                    </a:cubicBezTo>
                    <a:cubicBezTo>
                      <a:pt x="720" y="1328"/>
                      <a:pt x="715" y="1346"/>
                      <a:pt x="711" y="1365"/>
                    </a:cubicBezTo>
                    <a:cubicBezTo>
                      <a:pt x="707" y="1382"/>
                      <a:pt x="701" y="1398"/>
                      <a:pt x="695" y="1414"/>
                    </a:cubicBezTo>
                    <a:cubicBezTo>
                      <a:pt x="689" y="1431"/>
                      <a:pt x="681" y="1448"/>
                      <a:pt x="674" y="1465"/>
                    </a:cubicBezTo>
                    <a:cubicBezTo>
                      <a:pt x="667" y="1480"/>
                      <a:pt x="661" y="1497"/>
                      <a:pt x="653" y="1512"/>
                    </a:cubicBezTo>
                    <a:cubicBezTo>
                      <a:pt x="645" y="1528"/>
                      <a:pt x="637" y="1544"/>
                      <a:pt x="627" y="1558"/>
                    </a:cubicBezTo>
                    <a:cubicBezTo>
                      <a:pt x="623" y="1565"/>
                      <a:pt x="617" y="1572"/>
                      <a:pt x="612" y="1578"/>
                    </a:cubicBezTo>
                    <a:cubicBezTo>
                      <a:pt x="606" y="1585"/>
                      <a:pt x="601" y="1592"/>
                      <a:pt x="594" y="1598"/>
                    </a:cubicBezTo>
                    <a:cubicBezTo>
                      <a:pt x="587" y="1604"/>
                      <a:pt x="580" y="1610"/>
                      <a:pt x="572" y="1614"/>
                    </a:cubicBezTo>
                    <a:cubicBezTo>
                      <a:pt x="564" y="1618"/>
                      <a:pt x="556" y="1621"/>
                      <a:pt x="548" y="1621"/>
                    </a:cubicBezTo>
                    <a:cubicBezTo>
                      <a:pt x="545" y="1621"/>
                      <a:pt x="542" y="1620"/>
                      <a:pt x="540" y="16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8" name="Google Shape;688;p27"/>
            <p:cNvGrpSpPr/>
            <p:nvPr/>
          </p:nvGrpSpPr>
          <p:grpSpPr>
            <a:xfrm>
              <a:off x="8002974" y="4603998"/>
              <a:ext cx="1352996" cy="945625"/>
              <a:chOff x="2379960" y="470880"/>
              <a:chExt cx="628920" cy="439560"/>
            </a:xfrm>
          </p:grpSpPr>
          <p:sp>
            <p:nvSpPr>
              <p:cNvPr id="689" name="Google Shape;689;p27"/>
              <p:cNvSpPr/>
              <p:nvPr/>
            </p:nvSpPr>
            <p:spPr>
              <a:xfrm>
                <a:off x="2415600" y="493920"/>
                <a:ext cx="28800" cy="68400"/>
              </a:xfrm>
              <a:custGeom>
                <a:rect b="b" l="l" r="r" t="t"/>
                <a:pathLst>
                  <a:path extrusionOk="0" h="190" w="80">
                    <a:moveTo>
                      <a:pt x="58" y="181"/>
                    </a:moveTo>
                    <a:cubicBezTo>
                      <a:pt x="55" y="171"/>
                      <a:pt x="52" y="161"/>
                      <a:pt x="49" y="150"/>
                    </a:cubicBezTo>
                    <a:cubicBezTo>
                      <a:pt x="47" y="142"/>
                      <a:pt x="44" y="133"/>
                      <a:pt x="41" y="125"/>
                    </a:cubicBezTo>
                    <a:cubicBezTo>
                      <a:pt x="38" y="117"/>
                      <a:pt x="35" y="109"/>
                      <a:pt x="32" y="101"/>
                    </a:cubicBezTo>
                    <a:cubicBezTo>
                      <a:pt x="28" y="92"/>
                      <a:pt x="24" y="83"/>
                      <a:pt x="21" y="74"/>
                    </a:cubicBezTo>
                    <a:cubicBezTo>
                      <a:pt x="17" y="65"/>
                      <a:pt x="13" y="56"/>
                      <a:pt x="10" y="46"/>
                    </a:cubicBezTo>
                    <a:cubicBezTo>
                      <a:pt x="8" y="42"/>
                      <a:pt x="7" y="37"/>
                      <a:pt x="5" y="32"/>
                    </a:cubicBezTo>
                    <a:cubicBezTo>
                      <a:pt x="4" y="27"/>
                      <a:pt x="3" y="23"/>
                      <a:pt x="1" y="17"/>
                    </a:cubicBezTo>
                    <a:cubicBezTo>
                      <a:pt x="0" y="13"/>
                      <a:pt x="2" y="7"/>
                      <a:pt x="5" y="4"/>
                    </a:cubicBezTo>
                    <a:cubicBezTo>
                      <a:pt x="9" y="0"/>
                      <a:pt x="14" y="0"/>
                      <a:pt x="19" y="2"/>
                    </a:cubicBezTo>
                    <a:cubicBezTo>
                      <a:pt x="21" y="3"/>
                      <a:pt x="23" y="5"/>
                      <a:pt x="24" y="6"/>
                    </a:cubicBezTo>
                    <a:cubicBezTo>
                      <a:pt x="26" y="9"/>
                      <a:pt x="28" y="11"/>
                      <a:pt x="29" y="14"/>
                    </a:cubicBezTo>
                    <a:cubicBezTo>
                      <a:pt x="31" y="16"/>
                      <a:pt x="32" y="19"/>
                      <a:pt x="33" y="21"/>
                    </a:cubicBezTo>
                    <a:cubicBezTo>
                      <a:pt x="35" y="25"/>
                      <a:pt x="38" y="30"/>
                      <a:pt x="40" y="35"/>
                    </a:cubicBezTo>
                    <a:cubicBezTo>
                      <a:pt x="45" y="44"/>
                      <a:pt x="50" y="52"/>
                      <a:pt x="55" y="61"/>
                    </a:cubicBezTo>
                    <a:cubicBezTo>
                      <a:pt x="56" y="64"/>
                      <a:pt x="57" y="66"/>
                      <a:pt x="56" y="69"/>
                    </a:cubicBezTo>
                    <a:cubicBezTo>
                      <a:pt x="56" y="72"/>
                      <a:pt x="54" y="74"/>
                      <a:pt x="51" y="76"/>
                    </a:cubicBezTo>
                    <a:cubicBezTo>
                      <a:pt x="49" y="77"/>
                      <a:pt x="46" y="78"/>
                      <a:pt x="43" y="77"/>
                    </a:cubicBezTo>
                    <a:cubicBezTo>
                      <a:pt x="48" y="89"/>
                      <a:pt x="53" y="100"/>
                      <a:pt x="57" y="112"/>
                    </a:cubicBezTo>
                    <a:cubicBezTo>
                      <a:pt x="65" y="133"/>
                      <a:pt x="71" y="154"/>
                      <a:pt x="78" y="175"/>
                    </a:cubicBezTo>
                    <a:cubicBezTo>
                      <a:pt x="79" y="180"/>
                      <a:pt x="77" y="186"/>
                      <a:pt x="71" y="188"/>
                    </a:cubicBezTo>
                    <a:cubicBezTo>
                      <a:pt x="70" y="188"/>
                      <a:pt x="69" y="189"/>
                      <a:pt x="68" y="189"/>
                    </a:cubicBezTo>
                    <a:cubicBezTo>
                      <a:pt x="64" y="189"/>
                      <a:pt x="59" y="185"/>
                      <a:pt x="58" y="18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2414520" y="490680"/>
                <a:ext cx="60840" cy="68040"/>
              </a:xfrm>
              <a:custGeom>
                <a:rect b="b" l="l" r="r" t="t"/>
                <a:pathLst>
                  <a:path extrusionOk="0" h="189" w="169">
                    <a:moveTo>
                      <a:pt x="4" y="185"/>
                    </a:moveTo>
                    <a:cubicBezTo>
                      <a:pt x="0" y="181"/>
                      <a:pt x="0" y="174"/>
                      <a:pt x="4" y="170"/>
                    </a:cubicBezTo>
                    <a:cubicBezTo>
                      <a:pt x="11" y="163"/>
                      <a:pt x="18" y="154"/>
                      <a:pt x="25" y="147"/>
                    </a:cubicBezTo>
                    <a:cubicBezTo>
                      <a:pt x="39" y="129"/>
                      <a:pt x="54" y="111"/>
                      <a:pt x="68" y="92"/>
                    </a:cubicBezTo>
                    <a:cubicBezTo>
                      <a:pt x="74" y="83"/>
                      <a:pt x="81" y="74"/>
                      <a:pt x="88" y="65"/>
                    </a:cubicBezTo>
                    <a:cubicBezTo>
                      <a:pt x="92" y="61"/>
                      <a:pt x="95" y="56"/>
                      <a:pt x="98" y="52"/>
                    </a:cubicBezTo>
                    <a:cubicBezTo>
                      <a:pt x="102" y="47"/>
                      <a:pt x="106" y="43"/>
                      <a:pt x="110" y="38"/>
                    </a:cubicBezTo>
                    <a:cubicBezTo>
                      <a:pt x="114" y="33"/>
                      <a:pt x="119" y="28"/>
                      <a:pt x="123" y="23"/>
                    </a:cubicBezTo>
                    <a:cubicBezTo>
                      <a:pt x="131" y="15"/>
                      <a:pt x="140" y="7"/>
                      <a:pt x="151" y="2"/>
                    </a:cubicBezTo>
                    <a:cubicBezTo>
                      <a:pt x="156" y="0"/>
                      <a:pt x="163" y="2"/>
                      <a:pt x="165" y="8"/>
                    </a:cubicBezTo>
                    <a:cubicBezTo>
                      <a:pt x="168" y="13"/>
                      <a:pt x="165" y="20"/>
                      <a:pt x="159" y="22"/>
                    </a:cubicBezTo>
                    <a:cubicBezTo>
                      <a:pt x="158" y="22"/>
                      <a:pt x="157" y="23"/>
                      <a:pt x="156" y="23"/>
                    </a:cubicBezTo>
                    <a:cubicBezTo>
                      <a:pt x="155" y="24"/>
                      <a:pt x="154" y="25"/>
                      <a:pt x="152" y="26"/>
                    </a:cubicBezTo>
                    <a:cubicBezTo>
                      <a:pt x="149" y="28"/>
                      <a:pt x="147" y="30"/>
                      <a:pt x="145" y="32"/>
                    </a:cubicBezTo>
                    <a:cubicBezTo>
                      <a:pt x="137" y="39"/>
                      <a:pt x="131" y="46"/>
                      <a:pt x="124" y="53"/>
                    </a:cubicBezTo>
                    <a:cubicBezTo>
                      <a:pt x="117" y="62"/>
                      <a:pt x="109" y="72"/>
                      <a:pt x="102" y="81"/>
                    </a:cubicBezTo>
                    <a:cubicBezTo>
                      <a:pt x="96" y="89"/>
                      <a:pt x="89" y="97"/>
                      <a:pt x="83" y="106"/>
                    </a:cubicBezTo>
                    <a:cubicBezTo>
                      <a:pt x="68" y="125"/>
                      <a:pt x="54" y="143"/>
                      <a:pt x="39" y="161"/>
                    </a:cubicBezTo>
                    <a:cubicBezTo>
                      <a:pt x="34" y="168"/>
                      <a:pt x="29" y="174"/>
                      <a:pt x="24" y="180"/>
                    </a:cubicBezTo>
                    <a:cubicBezTo>
                      <a:pt x="22" y="181"/>
                      <a:pt x="21" y="183"/>
                      <a:pt x="20" y="185"/>
                    </a:cubicBezTo>
                    <a:cubicBezTo>
                      <a:pt x="18" y="187"/>
                      <a:pt x="15" y="188"/>
                      <a:pt x="12" y="188"/>
                    </a:cubicBezTo>
                    <a:cubicBezTo>
                      <a:pt x="9" y="188"/>
                      <a:pt x="6" y="187"/>
                      <a:pt x="4" y="18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>
                <a:off x="2472120" y="523080"/>
                <a:ext cx="27720" cy="11160"/>
              </a:xfrm>
              <a:custGeom>
                <a:rect b="b" l="l" r="r" t="t"/>
                <a:pathLst>
                  <a:path extrusionOk="0" h="31" w="77">
                    <a:moveTo>
                      <a:pt x="7" y="27"/>
                    </a:moveTo>
                    <a:cubicBezTo>
                      <a:pt x="5" y="25"/>
                      <a:pt x="2" y="23"/>
                      <a:pt x="1" y="21"/>
                    </a:cubicBezTo>
                    <a:cubicBezTo>
                      <a:pt x="0" y="18"/>
                      <a:pt x="0" y="14"/>
                      <a:pt x="1" y="11"/>
                    </a:cubicBezTo>
                    <a:cubicBezTo>
                      <a:pt x="5" y="2"/>
                      <a:pt x="16" y="3"/>
                      <a:pt x="24" y="4"/>
                    </a:cubicBezTo>
                    <a:cubicBezTo>
                      <a:pt x="27" y="4"/>
                      <a:pt x="30" y="5"/>
                      <a:pt x="31" y="7"/>
                    </a:cubicBezTo>
                    <a:cubicBezTo>
                      <a:pt x="32" y="7"/>
                      <a:pt x="33" y="7"/>
                      <a:pt x="33" y="7"/>
                    </a:cubicBezTo>
                    <a:cubicBezTo>
                      <a:pt x="41" y="6"/>
                      <a:pt x="49" y="4"/>
                      <a:pt x="57" y="2"/>
                    </a:cubicBezTo>
                    <a:cubicBezTo>
                      <a:pt x="59" y="2"/>
                      <a:pt x="61" y="2"/>
                      <a:pt x="62" y="1"/>
                    </a:cubicBezTo>
                    <a:cubicBezTo>
                      <a:pt x="68" y="0"/>
                      <a:pt x="73" y="3"/>
                      <a:pt x="75" y="9"/>
                    </a:cubicBezTo>
                    <a:cubicBezTo>
                      <a:pt x="76" y="11"/>
                      <a:pt x="76" y="14"/>
                      <a:pt x="75" y="17"/>
                    </a:cubicBezTo>
                    <a:cubicBezTo>
                      <a:pt x="73" y="20"/>
                      <a:pt x="70" y="21"/>
                      <a:pt x="67" y="22"/>
                    </a:cubicBezTo>
                    <a:cubicBezTo>
                      <a:pt x="59" y="23"/>
                      <a:pt x="52" y="25"/>
                      <a:pt x="45" y="26"/>
                    </a:cubicBezTo>
                    <a:cubicBezTo>
                      <a:pt x="39" y="27"/>
                      <a:pt x="33" y="28"/>
                      <a:pt x="27" y="29"/>
                    </a:cubicBezTo>
                    <a:cubicBezTo>
                      <a:pt x="25" y="29"/>
                      <a:pt x="22" y="30"/>
                      <a:pt x="20" y="30"/>
                    </a:cubicBezTo>
                    <a:cubicBezTo>
                      <a:pt x="15" y="30"/>
                      <a:pt x="10" y="28"/>
                      <a:pt x="7" y="2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>
                <a:off x="2459520" y="536760"/>
                <a:ext cx="36360" cy="22320"/>
              </a:xfrm>
              <a:custGeom>
                <a:rect b="b" l="l" r="r" t="t"/>
                <a:pathLst>
                  <a:path extrusionOk="0" h="62" w="101">
                    <a:moveTo>
                      <a:pt x="9" y="61"/>
                    </a:moveTo>
                    <a:cubicBezTo>
                      <a:pt x="3" y="59"/>
                      <a:pt x="0" y="53"/>
                      <a:pt x="2" y="47"/>
                    </a:cubicBezTo>
                    <a:cubicBezTo>
                      <a:pt x="3" y="42"/>
                      <a:pt x="8" y="39"/>
                      <a:pt x="13" y="39"/>
                    </a:cubicBezTo>
                    <a:lnTo>
                      <a:pt x="14" y="39"/>
                    </a:lnTo>
                    <a:cubicBezTo>
                      <a:pt x="13" y="39"/>
                      <a:pt x="13" y="39"/>
                      <a:pt x="13" y="39"/>
                    </a:cubicBezTo>
                    <a:cubicBezTo>
                      <a:pt x="17" y="37"/>
                      <a:pt x="21" y="35"/>
                      <a:pt x="24" y="33"/>
                    </a:cubicBezTo>
                    <a:cubicBezTo>
                      <a:pt x="44" y="23"/>
                      <a:pt x="64" y="12"/>
                      <a:pt x="83" y="2"/>
                    </a:cubicBezTo>
                    <a:cubicBezTo>
                      <a:pt x="88" y="0"/>
                      <a:pt x="94" y="0"/>
                      <a:pt x="97" y="5"/>
                    </a:cubicBezTo>
                    <a:cubicBezTo>
                      <a:pt x="100" y="10"/>
                      <a:pt x="98" y="17"/>
                      <a:pt x="94" y="19"/>
                    </a:cubicBezTo>
                    <a:cubicBezTo>
                      <a:pt x="82" y="26"/>
                      <a:pt x="69" y="33"/>
                      <a:pt x="57" y="40"/>
                    </a:cubicBezTo>
                    <a:cubicBezTo>
                      <a:pt x="52" y="43"/>
                      <a:pt x="46" y="46"/>
                      <a:pt x="41" y="49"/>
                    </a:cubicBezTo>
                    <a:cubicBezTo>
                      <a:pt x="37" y="52"/>
                      <a:pt x="32" y="54"/>
                      <a:pt x="28" y="56"/>
                    </a:cubicBezTo>
                    <a:cubicBezTo>
                      <a:pt x="23" y="58"/>
                      <a:pt x="18" y="61"/>
                      <a:pt x="13" y="61"/>
                    </a:cubicBezTo>
                    <a:cubicBezTo>
                      <a:pt x="12" y="61"/>
                      <a:pt x="10" y="61"/>
                      <a:pt x="9" y="6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7"/>
              <p:cNvSpPr/>
              <p:nvPr/>
            </p:nvSpPr>
            <p:spPr>
              <a:xfrm>
                <a:off x="2504520" y="489600"/>
                <a:ext cx="55440" cy="85680"/>
              </a:xfrm>
              <a:custGeom>
                <a:rect b="b" l="l" r="r" t="t"/>
                <a:pathLst>
                  <a:path extrusionOk="0" h="238" w="154">
                    <a:moveTo>
                      <a:pt x="2" y="229"/>
                    </a:moveTo>
                    <a:cubicBezTo>
                      <a:pt x="2" y="227"/>
                      <a:pt x="1" y="226"/>
                      <a:pt x="1" y="224"/>
                    </a:cubicBezTo>
                    <a:cubicBezTo>
                      <a:pt x="0" y="222"/>
                      <a:pt x="1" y="220"/>
                      <a:pt x="2" y="218"/>
                    </a:cubicBezTo>
                    <a:cubicBezTo>
                      <a:pt x="2" y="214"/>
                      <a:pt x="5" y="210"/>
                      <a:pt x="6" y="207"/>
                    </a:cubicBezTo>
                    <a:cubicBezTo>
                      <a:pt x="9" y="204"/>
                      <a:pt x="11" y="201"/>
                      <a:pt x="13" y="198"/>
                    </a:cubicBezTo>
                    <a:cubicBezTo>
                      <a:pt x="16" y="195"/>
                      <a:pt x="18" y="192"/>
                      <a:pt x="21" y="189"/>
                    </a:cubicBezTo>
                    <a:cubicBezTo>
                      <a:pt x="27" y="183"/>
                      <a:pt x="33" y="177"/>
                      <a:pt x="39" y="171"/>
                    </a:cubicBezTo>
                    <a:cubicBezTo>
                      <a:pt x="45" y="165"/>
                      <a:pt x="53" y="161"/>
                      <a:pt x="60" y="157"/>
                    </a:cubicBezTo>
                    <a:cubicBezTo>
                      <a:pt x="61" y="157"/>
                      <a:pt x="62" y="156"/>
                      <a:pt x="62" y="156"/>
                    </a:cubicBezTo>
                    <a:cubicBezTo>
                      <a:pt x="65" y="153"/>
                      <a:pt x="67" y="150"/>
                      <a:pt x="69" y="147"/>
                    </a:cubicBezTo>
                    <a:cubicBezTo>
                      <a:pt x="72" y="143"/>
                      <a:pt x="74" y="139"/>
                      <a:pt x="77" y="136"/>
                    </a:cubicBezTo>
                    <a:cubicBezTo>
                      <a:pt x="79" y="133"/>
                      <a:pt x="81" y="131"/>
                      <a:pt x="83" y="128"/>
                    </a:cubicBezTo>
                    <a:cubicBezTo>
                      <a:pt x="87" y="121"/>
                      <a:pt x="91" y="116"/>
                      <a:pt x="95" y="109"/>
                    </a:cubicBezTo>
                    <a:cubicBezTo>
                      <a:pt x="105" y="94"/>
                      <a:pt x="114" y="79"/>
                      <a:pt x="122" y="63"/>
                    </a:cubicBezTo>
                    <a:cubicBezTo>
                      <a:pt x="122" y="63"/>
                      <a:pt x="122" y="64"/>
                      <a:pt x="121" y="64"/>
                    </a:cubicBezTo>
                    <a:cubicBezTo>
                      <a:pt x="122" y="64"/>
                      <a:pt x="122" y="63"/>
                      <a:pt x="122" y="63"/>
                    </a:cubicBezTo>
                    <a:cubicBezTo>
                      <a:pt x="124" y="58"/>
                      <a:pt x="126" y="53"/>
                      <a:pt x="128" y="47"/>
                    </a:cubicBezTo>
                    <a:cubicBezTo>
                      <a:pt x="129" y="43"/>
                      <a:pt x="130" y="40"/>
                      <a:pt x="131" y="36"/>
                    </a:cubicBezTo>
                    <a:cubicBezTo>
                      <a:pt x="132" y="33"/>
                      <a:pt x="132" y="30"/>
                      <a:pt x="132" y="26"/>
                    </a:cubicBezTo>
                    <a:cubicBezTo>
                      <a:pt x="132" y="26"/>
                      <a:pt x="132" y="25"/>
                      <a:pt x="132" y="24"/>
                    </a:cubicBezTo>
                    <a:cubicBezTo>
                      <a:pt x="132" y="24"/>
                      <a:pt x="132" y="23"/>
                      <a:pt x="132" y="22"/>
                    </a:cubicBezTo>
                    <a:cubicBezTo>
                      <a:pt x="131" y="23"/>
                      <a:pt x="131" y="24"/>
                      <a:pt x="130" y="24"/>
                    </a:cubicBezTo>
                    <a:cubicBezTo>
                      <a:pt x="129" y="25"/>
                      <a:pt x="128" y="26"/>
                      <a:pt x="127" y="28"/>
                    </a:cubicBezTo>
                    <a:cubicBezTo>
                      <a:pt x="125" y="30"/>
                      <a:pt x="123" y="32"/>
                      <a:pt x="121" y="35"/>
                    </a:cubicBezTo>
                    <a:cubicBezTo>
                      <a:pt x="119" y="37"/>
                      <a:pt x="118" y="39"/>
                      <a:pt x="117" y="42"/>
                    </a:cubicBezTo>
                    <a:cubicBezTo>
                      <a:pt x="119" y="43"/>
                      <a:pt x="120" y="46"/>
                      <a:pt x="121" y="48"/>
                    </a:cubicBezTo>
                    <a:cubicBezTo>
                      <a:pt x="122" y="54"/>
                      <a:pt x="118" y="60"/>
                      <a:pt x="112" y="61"/>
                    </a:cubicBezTo>
                    <a:cubicBezTo>
                      <a:pt x="108" y="61"/>
                      <a:pt x="104" y="61"/>
                      <a:pt x="101" y="58"/>
                    </a:cubicBezTo>
                    <a:cubicBezTo>
                      <a:pt x="99" y="57"/>
                      <a:pt x="97" y="55"/>
                      <a:pt x="96" y="53"/>
                    </a:cubicBezTo>
                    <a:cubicBezTo>
                      <a:pt x="95" y="50"/>
                      <a:pt x="95" y="47"/>
                      <a:pt x="95" y="43"/>
                    </a:cubicBezTo>
                    <a:cubicBezTo>
                      <a:pt x="95" y="39"/>
                      <a:pt x="98" y="33"/>
                      <a:pt x="100" y="29"/>
                    </a:cubicBezTo>
                    <a:cubicBezTo>
                      <a:pt x="101" y="27"/>
                      <a:pt x="103" y="25"/>
                      <a:pt x="104" y="22"/>
                    </a:cubicBezTo>
                    <a:cubicBezTo>
                      <a:pt x="108" y="17"/>
                      <a:pt x="112" y="12"/>
                      <a:pt x="116" y="7"/>
                    </a:cubicBezTo>
                    <a:cubicBezTo>
                      <a:pt x="120" y="4"/>
                      <a:pt x="126" y="0"/>
                      <a:pt x="132" y="0"/>
                    </a:cubicBezTo>
                    <a:cubicBezTo>
                      <a:pt x="139" y="0"/>
                      <a:pt x="145" y="3"/>
                      <a:pt x="148" y="8"/>
                    </a:cubicBezTo>
                    <a:cubicBezTo>
                      <a:pt x="152" y="14"/>
                      <a:pt x="153" y="20"/>
                      <a:pt x="153" y="26"/>
                    </a:cubicBezTo>
                    <a:cubicBezTo>
                      <a:pt x="153" y="34"/>
                      <a:pt x="151" y="42"/>
                      <a:pt x="149" y="49"/>
                    </a:cubicBezTo>
                    <a:cubicBezTo>
                      <a:pt x="145" y="64"/>
                      <a:pt x="137" y="77"/>
                      <a:pt x="130" y="91"/>
                    </a:cubicBezTo>
                    <a:cubicBezTo>
                      <a:pt x="126" y="97"/>
                      <a:pt x="122" y="103"/>
                      <a:pt x="119" y="109"/>
                    </a:cubicBezTo>
                    <a:cubicBezTo>
                      <a:pt x="116" y="113"/>
                      <a:pt x="113" y="117"/>
                      <a:pt x="111" y="121"/>
                    </a:cubicBezTo>
                    <a:cubicBezTo>
                      <a:pt x="107" y="127"/>
                      <a:pt x="103" y="133"/>
                      <a:pt x="99" y="139"/>
                    </a:cubicBezTo>
                    <a:cubicBezTo>
                      <a:pt x="96" y="143"/>
                      <a:pt x="93" y="147"/>
                      <a:pt x="90" y="152"/>
                    </a:cubicBezTo>
                    <a:cubicBezTo>
                      <a:pt x="95" y="152"/>
                      <a:pt x="101" y="155"/>
                      <a:pt x="106" y="157"/>
                    </a:cubicBezTo>
                    <a:cubicBezTo>
                      <a:pt x="113" y="160"/>
                      <a:pt x="119" y="165"/>
                      <a:pt x="125" y="170"/>
                    </a:cubicBezTo>
                    <a:cubicBezTo>
                      <a:pt x="129" y="174"/>
                      <a:pt x="132" y="179"/>
                      <a:pt x="134" y="184"/>
                    </a:cubicBezTo>
                    <a:cubicBezTo>
                      <a:pt x="135" y="185"/>
                      <a:pt x="136" y="186"/>
                      <a:pt x="137" y="187"/>
                    </a:cubicBezTo>
                    <a:cubicBezTo>
                      <a:pt x="141" y="192"/>
                      <a:pt x="140" y="199"/>
                      <a:pt x="135" y="202"/>
                    </a:cubicBezTo>
                    <a:cubicBezTo>
                      <a:pt x="130" y="206"/>
                      <a:pt x="124" y="205"/>
                      <a:pt x="120" y="201"/>
                    </a:cubicBezTo>
                    <a:cubicBezTo>
                      <a:pt x="118" y="198"/>
                      <a:pt x="116" y="196"/>
                      <a:pt x="115" y="194"/>
                    </a:cubicBezTo>
                    <a:cubicBezTo>
                      <a:pt x="114" y="192"/>
                      <a:pt x="113" y="191"/>
                      <a:pt x="112" y="190"/>
                    </a:cubicBezTo>
                    <a:cubicBezTo>
                      <a:pt x="111" y="188"/>
                      <a:pt x="110" y="187"/>
                      <a:pt x="109" y="185"/>
                    </a:cubicBezTo>
                    <a:cubicBezTo>
                      <a:pt x="108" y="184"/>
                      <a:pt x="107" y="184"/>
                      <a:pt x="106" y="183"/>
                    </a:cubicBezTo>
                    <a:cubicBezTo>
                      <a:pt x="104" y="181"/>
                      <a:pt x="103" y="180"/>
                      <a:pt x="101" y="179"/>
                    </a:cubicBezTo>
                    <a:cubicBezTo>
                      <a:pt x="99" y="178"/>
                      <a:pt x="97" y="176"/>
                      <a:pt x="94" y="175"/>
                    </a:cubicBezTo>
                    <a:cubicBezTo>
                      <a:pt x="92" y="174"/>
                      <a:pt x="91" y="174"/>
                      <a:pt x="89" y="173"/>
                    </a:cubicBezTo>
                    <a:cubicBezTo>
                      <a:pt x="88" y="173"/>
                      <a:pt x="87" y="173"/>
                      <a:pt x="86" y="172"/>
                    </a:cubicBezTo>
                    <a:cubicBezTo>
                      <a:pt x="85" y="172"/>
                      <a:pt x="84" y="172"/>
                      <a:pt x="84" y="172"/>
                    </a:cubicBezTo>
                    <a:cubicBezTo>
                      <a:pt x="83" y="172"/>
                      <a:pt x="81" y="172"/>
                      <a:pt x="81" y="172"/>
                    </a:cubicBezTo>
                    <a:cubicBezTo>
                      <a:pt x="80" y="172"/>
                      <a:pt x="79" y="172"/>
                      <a:pt x="79" y="173"/>
                    </a:cubicBezTo>
                    <a:cubicBezTo>
                      <a:pt x="77" y="173"/>
                      <a:pt x="76" y="173"/>
                      <a:pt x="74" y="174"/>
                    </a:cubicBezTo>
                    <a:cubicBezTo>
                      <a:pt x="74" y="174"/>
                      <a:pt x="73" y="174"/>
                      <a:pt x="72" y="174"/>
                    </a:cubicBezTo>
                    <a:cubicBezTo>
                      <a:pt x="72" y="176"/>
                      <a:pt x="70" y="177"/>
                      <a:pt x="70" y="178"/>
                    </a:cubicBezTo>
                    <a:cubicBezTo>
                      <a:pt x="62" y="187"/>
                      <a:pt x="55" y="195"/>
                      <a:pt x="48" y="204"/>
                    </a:cubicBezTo>
                    <a:cubicBezTo>
                      <a:pt x="44" y="209"/>
                      <a:pt x="41" y="213"/>
                      <a:pt x="37" y="218"/>
                    </a:cubicBezTo>
                    <a:cubicBezTo>
                      <a:pt x="35" y="220"/>
                      <a:pt x="33" y="222"/>
                      <a:pt x="31" y="224"/>
                    </a:cubicBezTo>
                    <a:cubicBezTo>
                      <a:pt x="30" y="226"/>
                      <a:pt x="28" y="227"/>
                      <a:pt x="27" y="229"/>
                    </a:cubicBezTo>
                    <a:cubicBezTo>
                      <a:pt x="25" y="231"/>
                      <a:pt x="23" y="234"/>
                      <a:pt x="20" y="235"/>
                    </a:cubicBezTo>
                    <a:cubicBezTo>
                      <a:pt x="18" y="236"/>
                      <a:pt x="16" y="236"/>
                      <a:pt x="14" y="237"/>
                    </a:cubicBezTo>
                    <a:lnTo>
                      <a:pt x="13" y="237"/>
                    </a:lnTo>
                    <a:cubicBezTo>
                      <a:pt x="8" y="237"/>
                      <a:pt x="3" y="233"/>
                      <a:pt x="2" y="22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7"/>
              <p:cNvSpPr/>
              <p:nvPr/>
            </p:nvSpPr>
            <p:spPr>
              <a:xfrm>
                <a:off x="2565360" y="516240"/>
                <a:ext cx="41040" cy="103680"/>
              </a:xfrm>
              <a:custGeom>
                <a:rect b="b" l="l" r="r" t="t"/>
                <a:pathLst>
                  <a:path extrusionOk="0" h="288" w="114">
                    <a:moveTo>
                      <a:pt x="29" y="286"/>
                    </a:moveTo>
                    <a:cubicBezTo>
                      <a:pt x="24" y="286"/>
                      <a:pt x="18" y="284"/>
                      <a:pt x="14" y="281"/>
                    </a:cubicBezTo>
                    <a:cubicBezTo>
                      <a:pt x="10" y="278"/>
                      <a:pt x="7" y="275"/>
                      <a:pt x="5" y="270"/>
                    </a:cubicBezTo>
                    <a:cubicBezTo>
                      <a:pt x="3" y="265"/>
                      <a:pt x="1" y="260"/>
                      <a:pt x="1" y="254"/>
                    </a:cubicBezTo>
                    <a:cubicBezTo>
                      <a:pt x="0" y="243"/>
                      <a:pt x="3" y="232"/>
                      <a:pt x="7" y="221"/>
                    </a:cubicBezTo>
                    <a:cubicBezTo>
                      <a:pt x="8" y="216"/>
                      <a:pt x="15" y="213"/>
                      <a:pt x="19" y="215"/>
                    </a:cubicBezTo>
                    <a:cubicBezTo>
                      <a:pt x="22" y="216"/>
                      <a:pt x="24" y="218"/>
                      <a:pt x="25" y="221"/>
                    </a:cubicBezTo>
                    <a:cubicBezTo>
                      <a:pt x="26" y="223"/>
                      <a:pt x="26" y="226"/>
                      <a:pt x="25" y="229"/>
                    </a:cubicBezTo>
                    <a:cubicBezTo>
                      <a:pt x="25" y="230"/>
                      <a:pt x="25" y="231"/>
                      <a:pt x="24" y="231"/>
                    </a:cubicBezTo>
                    <a:cubicBezTo>
                      <a:pt x="25" y="231"/>
                      <a:pt x="25" y="231"/>
                      <a:pt x="25" y="230"/>
                    </a:cubicBezTo>
                    <a:cubicBezTo>
                      <a:pt x="24" y="233"/>
                      <a:pt x="23" y="236"/>
                      <a:pt x="22" y="239"/>
                    </a:cubicBezTo>
                    <a:cubicBezTo>
                      <a:pt x="22" y="241"/>
                      <a:pt x="22" y="244"/>
                      <a:pt x="22" y="247"/>
                    </a:cubicBezTo>
                    <a:cubicBezTo>
                      <a:pt x="22" y="249"/>
                      <a:pt x="22" y="251"/>
                      <a:pt x="22" y="254"/>
                    </a:cubicBezTo>
                    <a:cubicBezTo>
                      <a:pt x="22" y="255"/>
                      <a:pt x="22" y="256"/>
                      <a:pt x="22" y="257"/>
                    </a:cubicBezTo>
                    <a:cubicBezTo>
                      <a:pt x="22" y="258"/>
                      <a:pt x="23" y="259"/>
                      <a:pt x="23" y="260"/>
                    </a:cubicBezTo>
                    <a:cubicBezTo>
                      <a:pt x="23" y="259"/>
                      <a:pt x="23" y="259"/>
                      <a:pt x="23" y="258"/>
                    </a:cubicBezTo>
                    <a:cubicBezTo>
                      <a:pt x="23" y="259"/>
                      <a:pt x="24" y="261"/>
                      <a:pt x="24" y="261"/>
                    </a:cubicBezTo>
                    <a:cubicBezTo>
                      <a:pt x="24" y="262"/>
                      <a:pt x="24" y="262"/>
                      <a:pt x="24" y="262"/>
                    </a:cubicBezTo>
                    <a:lnTo>
                      <a:pt x="24" y="261"/>
                    </a:lnTo>
                    <a:cubicBezTo>
                      <a:pt x="24" y="262"/>
                      <a:pt x="24" y="262"/>
                      <a:pt x="25" y="262"/>
                    </a:cubicBezTo>
                    <a:lnTo>
                      <a:pt x="25" y="263"/>
                    </a:lnTo>
                    <a:cubicBezTo>
                      <a:pt x="25" y="264"/>
                      <a:pt x="26" y="264"/>
                      <a:pt x="26" y="264"/>
                    </a:cubicBezTo>
                    <a:lnTo>
                      <a:pt x="27" y="264"/>
                    </a:lnTo>
                    <a:cubicBezTo>
                      <a:pt x="28" y="265"/>
                      <a:pt x="28" y="265"/>
                      <a:pt x="28" y="265"/>
                    </a:cubicBezTo>
                    <a:cubicBezTo>
                      <a:pt x="29" y="265"/>
                      <a:pt x="30" y="265"/>
                      <a:pt x="31" y="265"/>
                    </a:cubicBezTo>
                    <a:cubicBezTo>
                      <a:pt x="35" y="266"/>
                      <a:pt x="38" y="266"/>
                      <a:pt x="42" y="266"/>
                    </a:cubicBezTo>
                    <a:cubicBezTo>
                      <a:pt x="41" y="266"/>
                      <a:pt x="40" y="266"/>
                      <a:pt x="40" y="266"/>
                    </a:cubicBezTo>
                    <a:cubicBezTo>
                      <a:pt x="42" y="266"/>
                      <a:pt x="44" y="266"/>
                      <a:pt x="46" y="266"/>
                    </a:cubicBezTo>
                    <a:cubicBezTo>
                      <a:pt x="48" y="266"/>
                      <a:pt x="49" y="265"/>
                      <a:pt x="51" y="265"/>
                    </a:cubicBezTo>
                    <a:cubicBezTo>
                      <a:pt x="52" y="265"/>
                      <a:pt x="53" y="264"/>
                      <a:pt x="54" y="264"/>
                    </a:cubicBezTo>
                    <a:cubicBezTo>
                      <a:pt x="55" y="264"/>
                      <a:pt x="56" y="264"/>
                      <a:pt x="57" y="263"/>
                    </a:cubicBezTo>
                    <a:cubicBezTo>
                      <a:pt x="57" y="262"/>
                      <a:pt x="58" y="262"/>
                      <a:pt x="59" y="262"/>
                    </a:cubicBezTo>
                    <a:cubicBezTo>
                      <a:pt x="59" y="261"/>
                      <a:pt x="60" y="261"/>
                      <a:pt x="60" y="261"/>
                    </a:cubicBezTo>
                    <a:cubicBezTo>
                      <a:pt x="60" y="260"/>
                      <a:pt x="61" y="260"/>
                      <a:pt x="61" y="260"/>
                    </a:cubicBezTo>
                    <a:cubicBezTo>
                      <a:pt x="62" y="257"/>
                      <a:pt x="63" y="254"/>
                      <a:pt x="64" y="251"/>
                    </a:cubicBezTo>
                    <a:cubicBezTo>
                      <a:pt x="65" y="249"/>
                      <a:pt x="66" y="246"/>
                      <a:pt x="66" y="243"/>
                    </a:cubicBezTo>
                    <a:cubicBezTo>
                      <a:pt x="67" y="240"/>
                      <a:pt x="68" y="237"/>
                      <a:pt x="68" y="234"/>
                    </a:cubicBezTo>
                    <a:cubicBezTo>
                      <a:pt x="70" y="223"/>
                      <a:pt x="71" y="213"/>
                      <a:pt x="73" y="202"/>
                    </a:cubicBezTo>
                    <a:cubicBezTo>
                      <a:pt x="74" y="190"/>
                      <a:pt x="76" y="177"/>
                      <a:pt x="77" y="164"/>
                    </a:cubicBezTo>
                    <a:cubicBezTo>
                      <a:pt x="78" y="154"/>
                      <a:pt x="79" y="143"/>
                      <a:pt x="80" y="134"/>
                    </a:cubicBezTo>
                    <a:cubicBezTo>
                      <a:pt x="82" y="121"/>
                      <a:pt x="83" y="109"/>
                      <a:pt x="85" y="96"/>
                    </a:cubicBezTo>
                    <a:cubicBezTo>
                      <a:pt x="85" y="91"/>
                      <a:pt x="86" y="86"/>
                      <a:pt x="87" y="81"/>
                    </a:cubicBezTo>
                    <a:cubicBezTo>
                      <a:pt x="83" y="86"/>
                      <a:pt x="78" y="92"/>
                      <a:pt x="74" y="97"/>
                    </a:cubicBezTo>
                    <a:cubicBezTo>
                      <a:pt x="67" y="105"/>
                      <a:pt x="59" y="112"/>
                      <a:pt x="49" y="116"/>
                    </a:cubicBezTo>
                    <a:cubicBezTo>
                      <a:pt x="45" y="117"/>
                      <a:pt x="40" y="118"/>
                      <a:pt x="36" y="118"/>
                    </a:cubicBezTo>
                    <a:cubicBezTo>
                      <a:pt x="31" y="117"/>
                      <a:pt x="26" y="114"/>
                      <a:pt x="23" y="111"/>
                    </a:cubicBezTo>
                    <a:cubicBezTo>
                      <a:pt x="20" y="108"/>
                      <a:pt x="18" y="104"/>
                      <a:pt x="17" y="100"/>
                    </a:cubicBezTo>
                    <a:cubicBezTo>
                      <a:pt x="15" y="95"/>
                      <a:pt x="15" y="90"/>
                      <a:pt x="14" y="86"/>
                    </a:cubicBezTo>
                    <a:cubicBezTo>
                      <a:pt x="14" y="82"/>
                      <a:pt x="14" y="78"/>
                      <a:pt x="14" y="74"/>
                    </a:cubicBezTo>
                    <a:cubicBezTo>
                      <a:pt x="14" y="64"/>
                      <a:pt x="15" y="54"/>
                      <a:pt x="17" y="44"/>
                    </a:cubicBezTo>
                    <a:cubicBezTo>
                      <a:pt x="18" y="35"/>
                      <a:pt x="21" y="25"/>
                      <a:pt x="24" y="16"/>
                    </a:cubicBezTo>
                    <a:cubicBezTo>
                      <a:pt x="25" y="12"/>
                      <a:pt x="27" y="8"/>
                      <a:pt x="31" y="4"/>
                    </a:cubicBezTo>
                    <a:cubicBezTo>
                      <a:pt x="33" y="1"/>
                      <a:pt x="38" y="0"/>
                      <a:pt x="42" y="1"/>
                    </a:cubicBezTo>
                    <a:cubicBezTo>
                      <a:pt x="46" y="2"/>
                      <a:pt x="49" y="6"/>
                      <a:pt x="51" y="10"/>
                    </a:cubicBezTo>
                    <a:cubicBezTo>
                      <a:pt x="54" y="15"/>
                      <a:pt x="53" y="22"/>
                      <a:pt x="47" y="25"/>
                    </a:cubicBezTo>
                    <a:cubicBezTo>
                      <a:pt x="46" y="25"/>
                      <a:pt x="45" y="26"/>
                      <a:pt x="43" y="26"/>
                    </a:cubicBezTo>
                    <a:cubicBezTo>
                      <a:pt x="42" y="29"/>
                      <a:pt x="42" y="32"/>
                      <a:pt x="40" y="35"/>
                    </a:cubicBezTo>
                    <a:cubicBezTo>
                      <a:pt x="40" y="37"/>
                      <a:pt x="39" y="39"/>
                      <a:pt x="39" y="42"/>
                    </a:cubicBezTo>
                    <a:cubicBezTo>
                      <a:pt x="38" y="44"/>
                      <a:pt x="38" y="46"/>
                      <a:pt x="38" y="48"/>
                    </a:cubicBezTo>
                    <a:cubicBezTo>
                      <a:pt x="36" y="55"/>
                      <a:pt x="36" y="61"/>
                      <a:pt x="35" y="68"/>
                    </a:cubicBezTo>
                    <a:cubicBezTo>
                      <a:pt x="35" y="70"/>
                      <a:pt x="35" y="72"/>
                      <a:pt x="35" y="74"/>
                    </a:cubicBezTo>
                    <a:cubicBezTo>
                      <a:pt x="35" y="76"/>
                      <a:pt x="35" y="78"/>
                      <a:pt x="35" y="80"/>
                    </a:cubicBezTo>
                    <a:cubicBezTo>
                      <a:pt x="36" y="83"/>
                      <a:pt x="36" y="87"/>
                      <a:pt x="36" y="90"/>
                    </a:cubicBezTo>
                    <a:cubicBezTo>
                      <a:pt x="37" y="91"/>
                      <a:pt x="37" y="92"/>
                      <a:pt x="38" y="93"/>
                    </a:cubicBezTo>
                    <a:cubicBezTo>
                      <a:pt x="38" y="94"/>
                      <a:pt x="38" y="95"/>
                      <a:pt x="39" y="96"/>
                    </a:cubicBezTo>
                    <a:cubicBezTo>
                      <a:pt x="40" y="96"/>
                      <a:pt x="40" y="96"/>
                      <a:pt x="41" y="96"/>
                    </a:cubicBezTo>
                    <a:lnTo>
                      <a:pt x="42" y="96"/>
                    </a:lnTo>
                    <a:cubicBezTo>
                      <a:pt x="43" y="95"/>
                      <a:pt x="44" y="95"/>
                      <a:pt x="45" y="95"/>
                    </a:cubicBezTo>
                    <a:cubicBezTo>
                      <a:pt x="46" y="94"/>
                      <a:pt x="47" y="93"/>
                      <a:pt x="49" y="92"/>
                    </a:cubicBezTo>
                    <a:cubicBezTo>
                      <a:pt x="50" y="90"/>
                      <a:pt x="53" y="89"/>
                      <a:pt x="54" y="88"/>
                    </a:cubicBezTo>
                    <a:cubicBezTo>
                      <a:pt x="57" y="85"/>
                      <a:pt x="60" y="82"/>
                      <a:pt x="63" y="79"/>
                    </a:cubicBezTo>
                    <a:cubicBezTo>
                      <a:pt x="71" y="69"/>
                      <a:pt x="79" y="58"/>
                      <a:pt x="86" y="47"/>
                    </a:cubicBezTo>
                    <a:cubicBezTo>
                      <a:pt x="86" y="46"/>
                      <a:pt x="88" y="44"/>
                      <a:pt x="88" y="43"/>
                    </a:cubicBezTo>
                    <a:cubicBezTo>
                      <a:pt x="90" y="41"/>
                      <a:pt x="91" y="39"/>
                      <a:pt x="92" y="37"/>
                    </a:cubicBezTo>
                    <a:cubicBezTo>
                      <a:pt x="94" y="36"/>
                      <a:pt x="96" y="35"/>
                      <a:pt x="97" y="33"/>
                    </a:cubicBezTo>
                    <a:cubicBezTo>
                      <a:pt x="104" y="30"/>
                      <a:pt x="111" y="35"/>
                      <a:pt x="113" y="42"/>
                    </a:cubicBezTo>
                    <a:cubicBezTo>
                      <a:pt x="113" y="44"/>
                      <a:pt x="113" y="47"/>
                      <a:pt x="113" y="50"/>
                    </a:cubicBezTo>
                    <a:cubicBezTo>
                      <a:pt x="113" y="52"/>
                      <a:pt x="112" y="54"/>
                      <a:pt x="112" y="57"/>
                    </a:cubicBezTo>
                    <a:cubicBezTo>
                      <a:pt x="112" y="56"/>
                      <a:pt x="112" y="56"/>
                      <a:pt x="112" y="55"/>
                    </a:cubicBezTo>
                    <a:cubicBezTo>
                      <a:pt x="112" y="57"/>
                      <a:pt x="111" y="58"/>
                      <a:pt x="111" y="59"/>
                    </a:cubicBezTo>
                    <a:lnTo>
                      <a:pt x="111" y="58"/>
                    </a:lnTo>
                    <a:cubicBezTo>
                      <a:pt x="111" y="60"/>
                      <a:pt x="111" y="62"/>
                      <a:pt x="111" y="64"/>
                    </a:cubicBezTo>
                    <a:cubicBezTo>
                      <a:pt x="111" y="64"/>
                      <a:pt x="111" y="63"/>
                      <a:pt x="111" y="62"/>
                    </a:cubicBezTo>
                    <a:cubicBezTo>
                      <a:pt x="111" y="63"/>
                      <a:pt x="111" y="64"/>
                      <a:pt x="110" y="65"/>
                    </a:cubicBezTo>
                    <a:lnTo>
                      <a:pt x="110" y="64"/>
                    </a:lnTo>
                    <a:cubicBezTo>
                      <a:pt x="110" y="65"/>
                      <a:pt x="110" y="65"/>
                      <a:pt x="110" y="65"/>
                    </a:cubicBezTo>
                    <a:lnTo>
                      <a:pt x="110" y="66"/>
                    </a:lnTo>
                    <a:lnTo>
                      <a:pt x="110" y="65"/>
                    </a:lnTo>
                    <a:cubicBezTo>
                      <a:pt x="110" y="66"/>
                      <a:pt x="110" y="66"/>
                      <a:pt x="110" y="66"/>
                    </a:cubicBezTo>
                    <a:lnTo>
                      <a:pt x="110" y="65"/>
                    </a:lnTo>
                    <a:cubicBezTo>
                      <a:pt x="109" y="71"/>
                      <a:pt x="109" y="76"/>
                      <a:pt x="107" y="82"/>
                    </a:cubicBezTo>
                    <a:cubicBezTo>
                      <a:pt x="107" y="81"/>
                      <a:pt x="107" y="81"/>
                      <a:pt x="107" y="81"/>
                    </a:cubicBezTo>
                    <a:cubicBezTo>
                      <a:pt x="104" y="103"/>
                      <a:pt x="101" y="125"/>
                      <a:pt x="99" y="147"/>
                    </a:cubicBezTo>
                    <a:cubicBezTo>
                      <a:pt x="96" y="171"/>
                      <a:pt x="94" y="195"/>
                      <a:pt x="91" y="219"/>
                    </a:cubicBezTo>
                    <a:cubicBezTo>
                      <a:pt x="90" y="227"/>
                      <a:pt x="89" y="235"/>
                      <a:pt x="88" y="243"/>
                    </a:cubicBezTo>
                    <a:cubicBezTo>
                      <a:pt x="86" y="247"/>
                      <a:pt x="85" y="252"/>
                      <a:pt x="84" y="256"/>
                    </a:cubicBezTo>
                    <a:cubicBezTo>
                      <a:pt x="84" y="259"/>
                      <a:pt x="82" y="263"/>
                      <a:pt x="81" y="267"/>
                    </a:cubicBezTo>
                    <a:cubicBezTo>
                      <a:pt x="79" y="269"/>
                      <a:pt x="78" y="271"/>
                      <a:pt x="77" y="273"/>
                    </a:cubicBezTo>
                    <a:cubicBezTo>
                      <a:pt x="76" y="275"/>
                      <a:pt x="74" y="277"/>
                      <a:pt x="72" y="279"/>
                    </a:cubicBezTo>
                    <a:cubicBezTo>
                      <a:pt x="64" y="284"/>
                      <a:pt x="54" y="287"/>
                      <a:pt x="44" y="287"/>
                    </a:cubicBezTo>
                    <a:cubicBezTo>
                      <a:pt x="43" y="287"/>
                      <a:pt x="42" y="287"/>
                      <a:pt x="41" y="287"/>
                    </a:cubicBezTo>
                    <a:cubicBezTo>
                      <a:pt x="37" y="287"/>
                      <a:pt x="32" y="287"/>
                      <a:pt x="29" y="28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2627640" y="482400"/>
                <a:ext cx="38160" cy="45000"/>
              </a:xfrm>
              <a:custGeom>
                <a:rect b="b" l="l" r="r" t="t"/>
                <a:pathLst>
                  <a:path extrusionOk="0" h="125" w="106">
                    <a:moveTo>
                      <a:pt x="39" y="58"/>
                    </a:moveTo>
                    <a:cubicBezTo>
                      <a:pt x="41" y="56"/>
                      <a:pt x="42" y="53"/>
                      <a:pt x="44" y="50"/>
                    </a:cubicBezTo>
                    <a:cubicBezTo>
                      <a:pt x="44" y="48"/>
                      <a:pt x="45" y="46"/>
                      <a:pt x="45" y="45"/>
                    </a:cubicBezTo>
                    <a:cubicBezTo>
                      <a:pt x="46" y="42"/>
                      <a:pt x="47" y="39"/>
                      <a:pt x="48" y="37"/>
                    </a:cubicBezTo>
                    <a:cubicBezTo>
                      <a:pt x="48" y="34"/>
                      <a:pt x="48" y="32"/>
                      <a:pt x="48" y="29"/>
                    </a:cubicBezTo>
                    <a:cubicBezTo>
                      <a:pt x="48" y="28"/>
                      <a:pt x="48" y="26"/>
                      <a:pt x="48" y="24"/>
                    </a:cubicBezTo>
                    <a:cubicBezTo>
                      <a:pt x="48" y="25"/>
                      <a:pt x="48" y="25"/>
                      <a:pt x="48" y="26"/>
                    </a:cubicBezTo>
                    <a:cubicBezTo>
                      <a:pt x="48" y="25"/>
                      <a:pt x="48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7" y="23"/>
                      <a:pt x="46" y="23"/>
                    </a:cubicBezTo>
                    <a:cubicBezTo>
                      <a:pt x="45" y="24"/>
                      <a:pt x="42" y="26"/>
                      <a:pt x="40" y="27"/>
                    </a:cubicBezTo>
                    <a:cubicBezTo>
                      <a:pt x="38" y="29"/>
                      <a:pt x="36" y="30"/>
                      <a:pt x="34" y="32"/>
                    </a:cubicBezTo>
                    <a:cubicBezTo>
                      <a:pt x="33" y="33"/>
                      <a:pt x="32" y="34"/>
                      <a:pt x="31" y="35"/>
                    </a:cubicBezTo>
                    <a:cubicBezTo>
                      <a:pt x="30" y="37"/>
                      <a:pt x="28" y="39"/>
                      <a:pt x="27" y="41"/>
                    </a:cubicBezTo>
                    <a:cubicBezTo>
                      <a:pt x="26" y="42"/>
                      <a:pt x="25" y="44"/>
                      <a:pt x="25" y="45"/>
                    </a:cubicBezTo>
                    <a:cubicBezTo>
                      <a:pt x="24" y="46"/>
                      <a:pt x="24" y="47"/>
                      <a:pt x="23" y="49"/>
                    </a:cubicBezTo>
                    <a:cubicBezTo>
                      <a:pt x="23" y="50"/>
                      <a:pt x="23" y="51"/>
                      <a:pt x="23" y="52"/>
                    </a:cubicBezTo>
                    <a:cubicBezTo>
                      <a:pt x="23" y="53"/>
                      <a:pt x="22" y="54"/>
                      <a:pt x="22" y="55"/>
                    </a:cubicBezTo>
                    <a:lnTo>
                      <a:pt x="22" y="56"/>
                    </a:lnTo>
                    <a:cubicBezTo>
                      <a:pt x="23" y="56"/>
                      <a:pt x="23" y="56"/>
                      <a:pt x="24" y="56"/>
                    </a:cubicBezTo>
                    <a:cubicBezTo>
                      <a:pt x="27" y="56"/>
                      <a:pt x="30" y="56"/>
                      <a:pt x="33" y="56"/>
                    </a:cubicBezTo>
                    <a:cubicBezTo>
                      <a:pt x="35" y="56"/>
                      <a:pt x="37" y="57"/>
                      <a:pt x="39" y="58"/>
                    </a:cubicBezTo>
                    <a:moveTo>
                      <a:pt x="39" y="123"/>
                    </a:moveTo>
                    <a:cubicBezTo>
                      <a:pt x="34" y="123"/>
                      <a:pt x="29" y="123"/>
                      <a:pt x="24" y="121"/>
                    </a:cubicBezTo>
                    <a:cubicBezTo>
                      <a:pt x="20" y="120"/>
                      <a:pt x="16" y="117"/>
                      <a:pt x="14" y="113"/>
                    </a:cubicBezTo>
                    <a:cubicBezTo>
                      <a:pt x="13" y="112"/>
                      <a:pt x="12" y="111"/>
                      <a:pt x="11" y="109"/>
                    </a:cubicBezTo>
                    <a:cubicBezTo>
                      <a:pt x="11" y="106"/>
                      <a:pt x="11" y="104"/>
                      <a:pt x="11" y="101"/>
                    </a:cubicBezTo>
                    <a:cubicBezTo>
                      <a:pt x="11" y="96"/>
                      <a:pt x="15" y="92"/>
                      <a:pt x="18" y="88"/>
                    </a:cubicBezTo>
                    <a:cubicBezTo>
                      <a:pt x="21" y="85"/>
                      <a:pt x="24" y="81"/>
                      <a:pt x="27" y="78"/>
                    </a:cubicBezTo>
                    <a:lnTo>
                      <a:pt x="26" y="78"/>
                    </a:lnTo>
                    <a:cubicBezTo>
                      <a:pt x="22" y="78"/>
                      <a:pt x="18" y="78"/>
                      <a:pt x="14" y="77"/>
                    </a:cubicBezTo>
                    <a:cubicBezTo>
                      <a:pt x="9" y="75"/>
                      <a:pt x="5" y="71"/>
                      <a:pt x="3" y="66"/>
                    </a:cubicBezTo>
                    <a:cubicBezTo>
                      <a:pt x="2" y="64"/>
                      <a:pt x="1" y="61"/>
                      <a:pt x="1" y="58"/>
                    </a:cubicBezTo>
                    <a:cubicBezTo>
                      <a:pt x="0" y="55"/>
                      <a:pt x="1" y="51"/>
                      <a:pt x="2" y="48"/>
                    </a:cubicBezTo>
                    <a:cubicBezTo>
                      <a:pt x="3" y="42"/>
                      <a:pt x="5" y="36"/>
                      <a:pt x="8" y="31"/>
                    </a:cubicBezTo>
                    <a:cubicBezTo>
                      <a:pt x="12" y="25"/>
                      <a:pt x="16" y="19"/>
                      <a:pt x="21" y="14"/>
                    </a:cubicBezTo>
                    <a:cubicBezTo>
                      <a:pt x="27" y="10"/>
                      <a:pt x="32" y="6"/>
                      <a:pt x="38" y="3"/>
                    </a:cubicBezTo>
                    <a:cubicBezTo>
                      <a:pt x="44" y="0"/>
                      <a:pt x="52" y="0"/>
                      <a:pt x="58" y="3"/>
                    </a:cubicBezTo>
                    <a:cubicBezTo>
                      <a:pt x="63" y="5"/>
                      <a:pt x="67" y="10"/>
                      <a:pt x="68" y="16"/>
                    </a:cubicBezTo>
                    <a:cubicBezTo>
                      <a:pt x="70" y="23"/>
                      <a:pt x="70" y="30"/>
                      <a:pt x="69" y="38"/>
                    </a:cubicBezTo>
                    <a:cubicBezTo>
                      <a:pt x="67" y="45"/>
                      <a:pt x="66" y="52"/>
                      <a:pt x="63" y="58"/>
                    </a:cubicBezTo>
                    <a:cubicBezTo>
                      <a:pt x="61" y="62"/>
                      <a:pt x="59" y="66"/>
                      <a:pt x="57" y="70"/>
                    </a:cubicBezTo>
                    <a:cubicBezTo>
                      <a:pt x="51" y="80"/>
                      <a:pt x="45" y="89"/>
                      <a:pt x="38" y="98"/>
                    </a:cubicBezTo>
                    <a:cubicBezTo>
                      <a:pt x="37" y="99"/>
                      <a:pt x="37" y="101"/>
                      <a:pt x="35" y="102"/>
                    </a:cubicBezTo>
                    <a:cubicBezTo>
                      <a:pt x="39" y="102"/>
                      <a:pt x="42" y="102"/>
                      <a:pt x="46" y="102"/>
                    </a:cubicBezTo>
                    <a:cubicBezTo>
                      <a:pt x="50" y="102"/>
                      <a:pt x="54" y="102"/>
                      <a:pt x="58" y="102"/>
                    </a:cubicBezTo>
                    <a:cubicBezTo>
                      <a:pt x="62" y="102"/>
                      <a:pt x="66" y="102"/>
                      <a:pt x="70" y="101"/>
                    </a:cubicBezTo>
                    <a:cubicBezTo>
                      <a:pt x="78" y="101"/>
                      <a:pt x="85" y="99"/>
                      <a:pt x="93" y="99"/>
                    </a:cubicBezTo>
                    <a:cubicBezTo>
                      <a:pt x="98" y="98"/>
                      <a:pt x="104" y="101"/>
                      <a:pt x="105" y="107"/>
                    </a:cubicBezTo>
                    <a:cubicBezTo>
                      <a:pt x="105" y="112"/>
                      <a:pt x="102" y="118"/>
                      <a:pt x="96" y="119"/>
                    </a:cubicBezTo>
                    <a:cubicBezTo>
                      <a:pt x="79" y="121"/>
                      <a:pt x="63" y="124"/>
                      <a:pt x="45" y="124"/>
                    </a:cubicBezTo>
                    <a:cubicBezTo>
                      <a:pt x="44" y="124"/>
                      <a:pt x="41" y="124"/>
                      <a:pt x="39" y="1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7"/>
              <p:cNvSpPr/>
              <p:nvPr/>
            </p:nvSpPr>
            <p:spPr>
              <a:xfrm>
                <a:off x="2673720" y="530280"/>
                <a:ext cx="32760" cy="9360"/>
              </a:xfrm>
              <a:custGeom>
                <a:rect b="b" l="l" r="r" t="t"/>
                <a:pathLst>
                  <a:path extrusionOk="0" h="26" w="91">
                    <a:moveTo>
                      <a:pt x="44" y="25"/>
                    </a:moveTo>
                    <a:cubicBezTo>
                      <a:pt x="37" y="25"/>
                      <a:pt x="31" y="25"/>
                      <a:pt x="25" y="25"/>
                    </a:cubicBezTo>
                    <a:cubicBezTo>
                      <a:pt x="23" y="25"/>
                      <a:pt x="20" y="24"/>
                      <a:pt x="18" y="24"/>
                    </a:cubicBezTo>
                    <a:cubicBezTo>
                      <a:pt x="15" y="23"/>
                      <a:pt x="12" y="23"/>
                      <a:pt x="9" y="22"/>
                    </a:cubicBezTo>
                    <a:cubicBezTo>
                      <a:pt x="3" y="19"/>
                      <a:pt x="0" y="12"/>
                      <a:pt x="4" y="7"/>
                    </a:cubicBezTo>
                    <a:cubicBezTo>
                      <a:pt x="6" y="1"/>
                      <a:pt x="13" y="0"/>
                      <a:pt x="18" y="2"/>
                    </a:cubicBezTo>
                    <a:cubicBezTo>
                      <a:pt x="20" y="3"/>
                      <a:pt x="21" y="3"/>
                      <a:pt x="23" y="3"/>
                    </a:cubicBezTo>
                    <a:cubicBezTo>
                      <a:pt x="28" y="4"/>
                      <a:pt x="33" y="4"/>
                      <a:pt x="38" y="4"/>
                    </a:cubicBezTo>
                    <a:cubicBezTo>
                      <a:pt x="52" y="4"/>
                      <a:pt x="65" y="4"/>
                      <a:pt x="79" y="4"/>
                    </a:cubicBezTo>
                    <a:cubicBezTo>
                      <a:pt x="84" y="4"/>
                      <a:pt x="90" y="8"/>
                      <a:pt x="90" y="14"/>
                    </a:cubicBezTo>
                    <a:cubicBezTo>
                      <a:pt x="90" y="20"/>
                      <a:pt x="85" y="25"/>
                      <a:pt x="79" y="25"/>
                    </a:cubicBezTo>
                    <a:cubicBezTo>
                      <a:pt x="72" y="25"/>
                      <a:pt x="64" y="25"/>
                      <a:pt x="56" y="25"/>
                    </a:cubicBezTo>
                    <a:cubicBezTo>
                      <a:pt x="52" y="25"/>
                      <a:pt x="48" y="25"/>
                      <a:pt x="44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7"/>
              <p:cNvSpPr/>
              <p:nvPr/>
            </p:nvSpPr>
            <p:spPr>
              <a:xfrm>
                <a:off x="2691360" y="510480"/>
                <a:ext cx="24480" cy="34200"/>
              </a:xfrm>
              <a:custGeom>
                <a:rect b="b" l="l" r="r" t="t"/>
                <a:pathLst>
                  <a:path extrusionOk="0" h="95" w="68">
                    <a:moveTo>
                      <a:pt x="9" y="94"/>
                    </a:moveTo>
                    <a:cubicBezTo>
                      <a:pt x="4" y="92"/>
                      <a:pt x="0" y="86"/>
                      <a:pt x="2" y="81"/>
                    </a:cubicBezTo>
                    <a:cubicBezTo>
                      <a:pt x="5" y="68"/>
                      <a:pt x="10" y="56"/>
                      <a:pt x="16" y="44"/>
                    </a:cubicBezTo>
                    <a:cubicBezTo>
                      <a:pt x="17" y="41"/>
                      <a:pt x="19" y="38"/>
                      <a:pt x="21" y="34"/>
                    </a:cubicBezTo>
                    <a:cubicBezTo>
                      <a:pt x="23" y="29"/>
                      <a:pt x="27" y="24"/>
                      <a:pt x="31" y="19"/>
                    </a:cubicBezTo>
                    <a:cubicBezTo>
                      <a:pt x="35" y="12"/>
                      <a:pt x="41" y="7"/>
                      <a:pt x="48" y="3"/>
                    </a:cubicBezTo>
                    <a:cubicBezTo>
                      <a:pt x="53" y="0"/>
                      <a:pt x="60" y="2"/>
                      <a:pt x="63" y="7"/>
                    </a:cubicBezTo>
                    <a:cubicBezTo>
                      <a:pt x="67" y="13"/>
                      <a:pt x="64" y="20"/>
                      <a:pt x="58" y="23"/>
                    </a:cubicBezTo>
                    <a:cubicBezTo>
                      <a:pt x="57" y="23"/>
                      <a:pt x="57" y="24"/>
                      <a:pt x="56" y="24"/>
                    </a:cubicBezTo>
                    <a:cubicBezTo>
                      <a:pt x="56" y="24"/>
                      <a:pt x="55" y="24"/>
                      <a:pt x="55" y="25"/>
                    </a:cubicBezTo>
                    <a:cubicBezTo>
                      <a:pt x="53" y="26"/>
                      <a:pt x="52" y="27"/>
                      <a:pt x="51" y="27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48" y="31"/>
                      <a:pt x="46" y="34"/>
                      <a:pt x="43" y="37"/>
                    </a:cubicBezTo>
                    <a:cubicBezTo>
                      <a:pt x="40" y="43"/>
                      <a:pt x="37" y="49"/>
                      <a:pt x="34" y="55"/>
                    </a:cubicBezTo>
                    <a:cubicBezTo>
                      <a:pt x="32" y="59"/>
                      <a:pt x="30" y="64"/>
                      <a:pt x="28" y="69"/>
                    </a:cubicBezTo>
                    <a:cubicBezTo>
                      <a:pt x="25" y="74"/>
                      <a:pt x="23" y="81"/>
                      <a:pt x="21" y="87"/>
                    </a:cubicBezTo>
                    <a:cubicBezTo>
                      <a:pt x="20" y="91"/>
                      <a:pt x="16" y="94"/>
                      <a:pt x="11" y="94"/>
                    </a:cubicBezTo>
                    <a:cubicBezTo>
                      <a:pt x="10" y="94"/>
                      <a:pt x="10" y="94"/>
                      <a:pt x="9" y="9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7"/>
              <p:cNvSpPr/>
              <p:nvPr/>
            </p:nvSpPr>
            <p:spPr>
              <a:xfrm>
                <a:off x="2721240" y="491760"/>
                <a:ext cx="39960" cy="84960"/>
              </a:xfrm>
              <a:custGeom>
                <a:rect b="b" l="l" r="r" t="t"/>
                <a:pathLst>
                  <a:path extrusionOk="0" h="236" w="111">
                    <a:moveTo>
                      <a:pt x="47" y="226"/>
                    </a:moveTo>
                    <a:cubicBezTo>
                      <a:pt x="46" y="220"/>
                      <a:pt x="50" y="214"/>
                      <a:pt x="57" y="213"/>
                    </a:cubicBezTo>
                    <a:cubicBezTo>
                      <a:pt x="58" y="213"/>
                      <a:pt x="59" y="213"/>
                      <a:pt x="60" y="213"/>
                    </a:cubicBezTo>
                    <a:cubicBezTo>
                      <a:pt x="61" y="212"/>
                      <a:pt x="62" y="212"/>
                      <a:pt x="64" y="211"/>
                    </a:cubicBezTo>
                    <a:cubicBezTo>
                      <a:pt x="65" y="210"/>
                      <a:pt x="68" y="209"/>
                      <a:pt x="70" y="207"/>
                    </a:cubicBezTo>
                    <a:cubicBezTo>
                      <a:pt x="72" y="206"/>
                      <a:pt x="74" y="204"/>
                      <a:pt x="76" y="203"/>
                    </a:cubicBezTo>
                    <a:cubicBezTo>
                      <a:pt x="77" y="202"/>
                      <a:pt x="78" y="200"/>
                      <a:pt x="79" y="199"/>
                    </a:cubicBezTo>
                    <a:cubicBezTo>
                      <a:pt x="81" y="197"/>
                      <a:pt x="81" y="196"/>
                      <a:pt x="82" y="195"/>
                    </a:cubicBezTo>
                    <a:cubicBezTo>
                      <a:pt x="83" y="194"/>
                      <a:pt x="83" y="193"/>
                      <a:pt x="84" y="192"/>
                    </a:cubicBezTo>
                    <a:cubicBezTo>
                      <a:pt x="85" y="191"/>
                      <a:pt x="85" y="189"/>
                      <a:pt x="86" y="188"/>
                    </a:cubicBezTo>
                    <a:cubicBezTo>
                      <a:pt x="86" y="186"/>
                      <a:pt x="87" y="183"/>
                      <a:pt x="88" y="181"/>
                    </a:cubicBezTo>
                    <a:cubicBezTo>
                      <a:pt x="88" y="178"/>
                      <a:pt x="88" y="174"/>
                      <a:pt x="89" y="171"/>
                    </a:cubicBezTo>
                    <a:cubicBezTo>
                      <a:pt x="89" y="169"/>
                      <a:pt x="89" y="167"/>
                      <a:pt x="88" y="164"/>
                    </a:cubicBezTo>
                    <a:cubicBezTo>
                      <a:pt x="88" y="162"/>
                      <a:pt x="88" y="160"/>
                      <a:pt x="87" y="157"/>
                    </a:cubicBezTo>
                    <a:cubicBezTo>
                      <a:pt x="86" y="154"/>
                      <a:pt x="86" y="152"/>
                      <a:pt x="85" y="149"/>
                    </a:cubicBezTo>
                    <a:cubicBezTo>
                      <a:pt x="83" y="146"/>
                      <a:pt x="82" y="143"/>
                      <a:pt x="81" y="140"/>
                    </a:cubicBezTo>
                    <a:cubicBezTo>
                      <a:pt x="79" y="138"/>
                      <a:pt x="78" y="136"/>
                      <a:pt x="77" y="134"/>
                    </a:cubicBezTo>
                    <a:cubicBezTo>
                      <a:pt x="75" y="132"/>
                      <a:pt x="74" y="130"/>
                      <a:pt x="72" y="128"/>
                    </a:cubicBezTo>
                    <a:cubicBezTo>
                      <a:pt x="71" y="127"/>
                      <a:pt x="70" y="126"/>
                      <a:pt x="69" y="125"/>
                    </a:cubicBezTo>
                    <a:cubicBezTo>
                      <a:pt x="67" y="123"/>
                      <a:pt x="65" y="122"/>
                      <a:pt x="63" y="121"/>
                    </a:cubicBezTo>
                    <a:cubicBezTo>
                      <a:pt x="61" y="119"/>
                      <a:pt x="59" y="118"/>
                      <a:pt x="57" y="117"/>
                    </a:cubicBezTo>
                    <a:cubicBezTo>
                      <a:pt x="55" y="117"/>
                      <a:pt x="54" y="116"/>
                      <a:pt x="52" y="115"/>
                    </a:cubicBezTo>
                    <a:cubicBezTo>
                      <a:pt x="48" y="114"/>
                      <a:pt x="46" y="114"/>
                      <a:pt x="43" y="112"/>
                    </a:cubicBezTo>
                    <a:cubicBezTo>
                      <a:pt x="39" y="109"/>
                      <a:pt x="36" y="104"/>
                      <a:pt x="38" y="98"/>
                    </a:cubicBezTo>
                    <a:cubicBezTo>
                      <a:pt x="40" y="94"/>
                      <a:pt x="44" y="89"/>
                      <a:pt x="47" y="85"/>
                    </a:cubicBezTo>
                    <a:cubicBezTo>
                      <a:pt x="49" y="81"/>
                      <a:pt x="51" y="76"/>
                      <a:pt x="54" y="72"/>
                    </a:cubicBezTo>
                    <a:cubicBezTo>
                      <a:pt x="56" y="67"/>
                      <a:pt x="58" y="62"/>
                      <a:pt x="60" y="57"/>
                    </a:cubicBezTo>
                    <a:cubicBezTo>
                      <a:pt x="61" y="52"/>
                      <a:pt x="62" y="48"/>
                      <a:pt x="62" y="43"/>
                    </a:cubicBezTo>
                    <a:cubicBezTo>
                      <a:pt x="63" y="41"/>
                      <a:pt x="64" y="38"/>
                      <a:pt x="64" y="36"/>
                    </a:cubicBezTo>
                    <a:cubicBezTo>
                      <a:pt x="64" y="34"/>
                      <a:pt x="64" y="31"/>
                      <a:pt x="64" y="30"/>
                    </a:cubicBezTo>
                    <a:cubicBezTo>
                      <a:pt x="64" y="29"/>
                      <a:pt x="63" y="28"/>
                      <a:pt x="63" y="27"/>
                    </a:cubicBezTo>
                    <a:lnTo>
                      <a:pt x="63" y="26"/>
                    </a:lnTo>
                    <a:cubicBezTo>
                      <a:pt x="62" y="26"/>
                      <a:pt x="62" y="26"/>
                      <a:pt x="62" y="25"/>
                    </a:cubicBezTo>
                    <a:cubicBezTo>
                      <a:pt x="61" y="24"/>
                      <a:pt x="61" y="24"/>
                      <a:pt x="61" y="24"/>
                    </a:cubicBezTo>
                    <a:lnTo>
                      <a:pt x="61" y="23"/>
                    </a:lnTo>
                    <a:lnTo>
                      <a:pt x="60" y="23"/>
                    </a:lnTo>
                    <a:lnTo>
                      <a:pt x="59" y="23"/>
                    </a:lnTo>
                    <a:lnTo>
                      <a:pt x="58" y="23"/>
                    </a:lnTo>
                    <a:lnTo>
                      <a:pt x="57" y="23"/>
                    </a:lnTo>
                    <a:cubicBezTo>
                      <a:pt x="56" y="23"/>
                      <a:pt x="55" y="23"/>
                      <a:pt x="55" y="23"/>
                    </a:cubicBezTo>
                    <a:cubicBezTo>
                      <a:pt x="53" y="25"/>
                      <a:pt x="51" y="26"/>
                      <a:pt x="49" y="27"/>
                    </a:cubicBezTo>
                    <a:cubicBezTo>
                      <a:pt x="44" y="30"/>
                      <a:pt x="40" y="34"/>
                      <a:pt x="36" y="37"/>
                    </a:cubicBezTo>
                    <a:cubicBezTo>
                      <a:pt x="34" y="40"/>
                      <a:pt x="32" y="42"/>
                      <a:pt x="29" y="45"/>
                    </a:cubicBezTo>
                    <a:cubicBezTo>
                      <a:pt x="28" y="47"/>
                      <a:pt x="26" y="48"/>
                      <a:pt x="25" y="50"/>
                    </a:cubicBezTo>
                    <a:cubicBezTo>
                      <a:pt x="25" y="51"/>
                      <a:pt x="25" y="51"/>
                      <a:pt x="24" y="52"/>
                    </a:cubicBezTo>
                    <a:cubicBezTo>
                      <a:pt x="25" y="54"/>
                      <a:pt x="26" y="55"/>
                      <a:pt x="26" y="57"/>
                    </a:cubicBezTo>
                    <a:cubicBezTo>
                      <a:pt x="26" y="64"/>
                      <a:pt x="21" y="68"/>
                      <a:pt x="15" y="68"/>
                    </a:cubicBezTo>
                    <a:cubicBezTo>
                      <a:pt x="14" y="68"/>
                      <a:pt x="14" y="68"/>
                      <a:pt x="14" y="68"/>
                    </a:cubicBezTo>
                    <a:lnTo>
                      <a:pt x="15" y="68"/>
                    </a:lnTo>
                    <a:cubicBezTo>
                      <a:pt x="14" y="68"/>
                      <a:pt x="14" y="68"/>
                      <a:pt x="14" y="68"/>
                    </a:cubicBezTo>
                    <a:cubicBezTo>
                      <a:pt x="11" y="68"/>
                      <a:pt x="8" y="68"/>
                      <a:pt x="5" y="66"/>
                    </a:cubicBezTo>
                    <a:cubicBezTo>
                      <a:pt x="3" y="65"/>
                      <a:pt x="2" y="62"/>
                      <a:pt x="1" y="60"/>
                    </a:cubicBezTo>
                    <a:cubicBezTo>
                      <a:pt x="0" y="57"/>
                      <a:pt x="0" y="54"/>
                      <a:pt x="1" y="50"/>
                    </a:cubicBezTo>
                    <a:cubicBezTo>
                      <a:pt x="2" y="47"/>
                      <a:pt x="4" y="44"/>
                      <a:pt x="5" y="41"/>
                    </a:cubicBezTo>
                    <a:cubicBezTo>
                      <a:pt x="7" y="38"/>
                      <a:pt x="9" y="36"/>
                      <a:pt x="11" y="33"/>
                    </a:cubicBezTo>
                    <a:cubicBezTo>
                      <a:pt x="15" y="28"/>
                      <a:pt x="20" y="23"/>
                      <a:pt x="25" y="19"/>
                    </a:cubicBezTo>
                    <a:cubicBezTo>
                      <a:pt x="30" y="15"/>
                      <a:pt x="35" y="11"/>
                      <a:pt x="41" y="7"/>
                    </a:cubicBezTo>
                    <a:cubicBezTo>
                      <a:pt x="46" y="4"/>
                      <a:pt x="50" y="2"/>
                      <a:pt x="55" y="1"/>
                    </a:cubicBezTo>
                    <a:cubicBezTo>
                      <a:pt x="62" y="0"/>
                      <a:pt x="69" y="2"/>
                      <a:pt x="74" y="6"/>
                    </a:cubicBezTo>
                    <a:cubicBezTo>
                      <a:pt x="79" y="10"/>
                      <a:pt x="82" y="16"/>
                      <a:pt x="84" y="22"/>
                    </a:cubicBezTo>
                    <a:cubicBezTo>
                      <a:pt x="86" y="29"/>
                      <a:pt x="85" y="37"/>
                      <a:pt x="84" y="44"/>
                    </a:cubicBezTo>
                    <a:cubicBezTo>
                      <a:pt x="82" y="54"/>
                      <a:pt x="79" y="64"/>
                      <a:pt x="76" y="73"/>
                    </a:cubicBezTo>
                    <a:cubicBezTo>
                      <a:pt x="75" y="78"/>
                      <a:pt x="72" y="83"/>
                      <a:pt x="69" y="89"/>
                    </a:cubicBezTo>
                    <a:cubicBezTo>
                      <a:pt x="68" y="92"/>
                      <a:pt x="67" y="94"/>
                      <a:pt x="65" y="97"/>
                    </a:cubicBezTo>
                    <a:cubicBezTo>
                      <a:pt x="76" y="103"/>
                      <a:pt x="85" y="110"/>
                      <a:pt x="92" y="119"/>
                    </a:cubicBezTo>
                    <a:cubicBezTo>
                      <a:pt x="102" y="133"/>
                      <a:pt x="108" y="149"/>
                      <a:pt x="110" y="165"/>
                    </a:cubicBezTo>
                    <a:cubicBezTo>
                      <a:pt x="110" y="172"/>
                      <a:pt x="109" y="181"/>
                      <a:pt x="107" y="188"/>
                    </a:cubicBezTo>
                    <a:cubicBezTo>
                      <a:pt x="106" y="197"/>
                      <a:pt x="102" y="204"/>
                      <a:pt x="97" y="211"/>
                    </a:cubicBezTo>
                    <a:cubicBezTo>
                      <a:pt x="93" y="217"/>
                      <a:pt x="87" y="223"/>
                      <a:pt x="81" y="227"/>
                    </a:cubicBezTo>
                    <a:cubicBezTo>
                      <a:pt x="77" y="229"/>
                      <a:pt x="74" y="231"/>
                      <a:pt x="70" y="232"/>
                    </a:cubicBezTo>
                    <a:cubicBezTo>
                      <a:pt x="67" y="234"/>
                      <a:pt x="64" y="235"/>
                      <a:pt x="60" y="235"/>
                    </a:cubicBezTo>
                    <a:cubicBezTo>
                      <a:pt x="60" y="235"/>
                      <a:pt x="59" y="235"/>
                      <a:pt x="58" y="235"/>
                    </a:cubicBezTo>
                    <a:cubicBezTo>
                      <a:pt x="53" y="235"/>
                      <a:pt x="48" y="232"/>
                      <a:pt x="47" y="22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2768760" y="549720"/>
                <a:ext cx="30960" cy="41400"/>
              </a:xfrm>
              <a:custGeom>
                <a:rect b="b" l="l" r="r" t="t"/>
                <a:pathLst>
                  <a:path extrusionOk="0" h="115" w="86">
                    <a:moveTo>
                      <a:pt x="7" y="113"/>
                    </a:moveTo>
                    <a:cubicBezTo>
                      <a:pt x="2" y="110"/>
                      <a:pt x="0" y="104"/>
                      <a:pt x="3" y="99"/>
                    </a:cubicBezTo>
                    <a:cubicBezTo>
                      <a:pt x="11" y="82"/>
                      <a:pt x="20" y="65"/>
                      <a:pt x="30" y="49"/>
                    </a:cubicBezTo>
                    <a:cubicBezTo>
                      <a:pt x="30" y="50"/>
                      <a:pt x="30" y="50"/>
                      <a:pt x="29" y="50"/>
                    </a:cubicBezTo>
                    <a:cubicBezTo>
                      <a:pt x="30" y="49"/>
                      <a:pt x="30" y="49"/>
                      <a:pt x="31" y="48"/>
                    </a:cubicBezTo>
                    <a:cubicBezTo>
                      <a:pt x="33" y="45"/>
                      <a:pt x="35" y="42"/>
                      <a:pt x="37" y="38"/>
                    </a:cubicBezTo>
                    <a:cubicBezTo>
                      <a:pt x="40" y="34"/>
                      <a:pt x="44" y="28"/>
                      <a:pt x="47" y="24"/>
                    </a:cubicBezTo>
                    <a:cubicBezTo>
                      <a:pt x="53" y="16"/>
                      <a:pt x="59" y="8"/>
                      <a:pt x="68" y="3"/>
                    </a:cubicBezTo>
                    <a:cubicBezTo>
                      <a:pt x="72" y="0"/>
                      <a:pt x="79" y="2"/>
                      <a:pt x="82" y="7"/>
                    </a:cubicBezTo>
                    <a:cubicBezTo>
                      <a:pt x="85" y="12"/>
                      <a:pt x="84" y="19"/>
                      <a:pt x="79" y="22"/>
                    </a:cubicBezTo>
                    <a:cubicBezTo>
                      <a:pt x="78" y="23"/>
                      <a:pt x="77" y="23"/>
                      <a:pt x="76" y="24"/>
                    </a:cubicBezTo>
                    <a:cubicBezTo>
                      <a:pt x="76" y="24"/>
                      <a:pt x="75" y="24"/>
                      <a:pt x="75" y="25"/>
                    </a:cubicBezTo>
                    <a:cubicBezTo>
                      <a:pt x="75" y="24"/>
                      <a:pt x="75" y="24"/>
                      <a:pt x="76" y="24"/>
                    </a:cubicBezTo>
                    <a:cubicBezTo>
                      <a:pt x="73" y="26"/>
                      <a:pt x="72" y="28"/>
                      <a:pt x="69" y="30"/>
                    </a:cubicBezTo>
                    <a:cubicBezTo>
                      <a:pt x="68" y="33"/>
                      <a:pt x="65" y="35"/>
                      <a:pt x="63" y="38"/>
                    </a:cubicBezTo>
                    <a:cubicBezTo>
                      <a:pt x="61" y="41"/>
                      <a:pt x="59" y="43"/>
                      <a:pt x="58" y="46"/>
                    </a:cubicBezTo>
                    <a:cubicBezTo>
                      <a:pt x="54" y="51"/>
                      <a:pt x="51" y="56"/>
                      <a:pt x="47" y="62"/>
                    </a:cubicBezTo>
                    <a:cubicBezTo>
                      <a:pt x="38" y="77"/>
                      <a:pt x="29" y="92"/>
                      <a:pt x="21" y="109"/>
                    </a:cubicBezTo>
                    <a:cubicBezTo>
                      <a:pt x="19" y="112"/>
                      <a:pt x="16" y="114"/>
                      <a:pt x="12" y="114"/>
                    </a:cubicBezTo>
                    <a:cubicBezTo>
                      <a:pt x="10" y="114"/>
                      <a:pt x="8" y="114"/>
                      <a:pt x="7" y="1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2819880" y="498960"/>
                <a:ext cx="27720" cy="53280"/>
              </a:xfrm>
              <a:custGeom>
                <a:rect b="b" l="l" r="r" t="t"/>
                <a:pathLst>
                  <a:path extrusionOk="0" h="148" w="77">
                    <a:moveTo>
                      <a:pt x="54" y="140"/>
                    </a:moveTo>
                    <a:cubicBezTo>
                      <a:pt x="46" y="119"/>
                      <a:pt x="38" y="98"/>
                      <a:pt x="29" y="77"/>
                    </a:cubicBezTo>
                    <a:cubicBezTo>
                      <a:pt x="26" y="67"/>
                      <a:pt x="22" y="58"/>
                      <a:pt x="18" y="48"/>
                    </a:cubicBezTo>
                    <a:cubicBezTo>
                      <a:pt x="14" y="40"/>
                      <a:pt x="10" y="32"/>
                      <a:pt x="6" y="24"/>
                    </a:cubicBezTo>
                    <a:cubicBezTo>
                      <a:pt x="2" y="21"/>
                      <a:pt x="0" y="17"/>
                      <a:pt x="1" y="13"/>
                    </a:cubicBezTo>
                    <a:cubicBezTo>
                      <a:pt x="1" y="12"/>
                      <a:pt x="1" y="11"/>
                      <a:pt x="1" y="11"/>
                    </a:cubicBezTo>
                    <a:cubicBezTo>
                      <a:pt x="1" y="5"/>
                      <a:pt x="7" y="0"/>
                      <a:pt x="13" y="1"/>
                    </a:cubicBezTo>
                    <a:cubicBezTo>
                      <a:pt x="15" y="1"/>
                      <a:pt x="18" y="2"/>
                      <a:pt x="20" y="4"/>
                    </a:cubicBezTo>
                    <a:cubicBezTo>
                      <a:pt x="22" y="6"/>
                      <a:pt x="23" y="9"/>
                      <a:pt x="24" y="11"/>
                    </a:cubicBezTo>
                    <a:cubicBezTo>
                      <a:pt x="26" y="14"/>
                      <a:pt x="27" y="18"/>
                      <a:pt x="29" y="21"/>
                    </a:cubicBezTo>
                    <a:cubicBezTo>
                      <a:pt x="30" y="26"/>
                      <a:pt x="33" y="31"/>
                      <a:pt x="35" y="37"/>
                    </a:cubicBezTo>
                    <a:cubicBezTo>
                      <a:pt x="39" y="46"/>
                      <a:pt x="43" y="57"/>
                      <a:pt x="47" y="67"/>
                    </a:cubicBezTo>
                    <a:cubicBezTo>
                      <a:pt x="57" y="88"/>
                      <a:pt x="65" y="110"/>
                      <a:pt x="74" y="131"/>
                    </a:cubicBezTo>
                    <a:cubicBezTo>
                      <a:pt x="76" y="137"/>
                      <a:pt x="74" y="143"/>
                      <a:pt x="68" y="145"/>
                    </a:cubicBezTo>
                    <a:cubicBezTo>
                      <a:pt x="67" y="146"/>
                      <a:pt x="65" y="147"/>
                      <a:pt x="64" y="147"/>
                    </a:cubicBezTo>
                    <a:cubicBezTo>
                      <a:pt x="60" y="147"/>
                      <a:pt x="55" y="144"/>
                      <a:pt x="54" y="14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2815200" y="502560"/>
                <a:ext cx="56520" cy="55080"/>
              </a:xfrm>
              <a:custGeom>
                <a:rect b="b" l="l" r="r" t="t"/>
                <a:pathLst>
                  <a:path extrusionOk="0" h="153" w="157">
                    <a:moveTo>
                      <a:pt x="7" y="151"/>
                    </a:moveTo>
                    <a:cubicBezTo>
                      <a:pt x="1" y="148"/>
                      <a:pt x="0" y="141"/>
                      <a:pt x="2" y="137"/>
                    </a:cubicBezTo>
                    <a:cubicBezTo>
                      <a:pt x="8" y="125"/>
                      <a:pt x="15" y="114"/>
                      <a:pt x="23" y="104"/>
                    </a:cubicBezTo>
                    <a:cubicBezTo>
                      <a:pt x="29" y="95"/>
                      <a:pt x="36" y="86"/>
                      <a:pt x="44" y="77"/>
                    </a:cubicBezTo>
                    <a:cubicBezTo>
                      <a:pt x="52" y="67"/>
                      <a:pt x="61" y="57"/>
                      <a:pt x="69" y="48"/>
                    </a:cubicBezTo>
                    <a:cubicBezTo>
                      <a:pt x="78" y="38"/>
                      <a:pt x="88" y="29"/>
                      <a:pt x="98" y="21"/>
                    </a:cubicBezTo>
                    <a:cubicBezTo>
                      <a:pt x="110" y="12"/>
                      <a:pt x="123" y="4"/>
                      <a:pt x="137" y="1"/>
                    </a:cubicBezTo>
                    <a:cubicBezTo>
                      <a:pt x="139" y="1"/>
                      <a:pt x="141" y="1"/>
                      <a:pt x="142" y="1"/>
                    </a:cubicBezTo>
                    <a:cubicBezTo>
                      <a:pt x="148" y="0"/>
                      <a:pt x="154" y="4"/>
                      <a:pt x="155" y="10"/>
                    </a:cubicBezTo>
                    <a:cubicBezTo>
                      <a:pt x="156" y="17"/>
                      <a:pt x="151" y="22"/>
                      <a:pt x="145" y="22"/>
                    </a:cubicBezTo>
                    <a:cubicBezTo>
                      <a:pt x="143" y="23"/>
                      <a:pt x="142" y="23"/>
                      <a:pt x="141" y="23"/>
                    </a:cubicBezTo>
                    <a:cubicBezTo>
                      <a:pt x="140" y="23"/>
                      <a:pt x="139" y="23"/>
                      <a:pt x="139" y="23"/>
                    </a:cubicBezTo>
                    <a:cubicBezTo>
                      <a:pt x="137" y="24"/>
                      <a:pt x="134" y="25"/>
                      <a:pt x="132" y="25"/>
                    </a:cubicBezTo>
                    <a:cubicBezTo>
                      <a:pt x="129" y="27"/>
                      <a:pt x="127" y="28"/>
                      <a:pt x="124" y="29"/>
                    </a:cubicBezTo>
                    <a:cubicBezTo>
                      <a:pt x="120" y="31"/>
                      <a:pt x="116" y="34"/>
                      <a:pt x="113" y="36"/>
                    </a:cubicBezTo>
                    <a:cubicBezTo>
                      <a:pt x="108" y="39"/>
                      <a:pt x="104" y="43"/>
                      <a:pt x="99" y="46"/>
                    </a:cubicBezTo>
                    <a:cubicBezTo>
                      <a:pt x="93" y="53"/>
                      <a:pt x="86" y="59"/>
                      <a:pt x="80" y="66"/>
                    </a:cubicBezTo>
                    <a:cubicBezTo>
                      <a:pt x="76" y="70"/>
                      <a:pt x="72" y="75"/>
                      <a:pt x="68" y="80"/>
                    </a:cubicBezTo>
                    <a:cubicBezTo>
                      <a:pt x="61" y="88"/>
                      <a:pt x="55" y="95"/>
                      <a:pt x="49" y="103"/>
                    </a:cubicBezTo>
                    <a:cubicBezTo>
                      <a:pt x="43" y="111"/>
                      <a:pt x="37" y="119"/>
                      <a:pt x="32" y="127"/>
                    </a:cubicBezTo>
                    <a:cubicBezTo>
                      <a:pt x="28" y="134"/>
                      <a:pt x="24" y="140"/>
                      <a:pt x="21" y="147"/>
                    </a:cubicBezTo>
                    <a:cubicBezTo>
                      <a:pt x="19" y="150"/>
                      <a:pt x="15" y="152"/>
                      <a:pt x="12" y="152"/>
                    </a:cubicBezTo>
                    <a:cubicBezTo>
                      <a:pt x="10" y="152"/>
                      <a:pt x="8" y="152"/>
                      <a:pt x="7" y="15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2885760" y="520560"/>
                <a:ext cx="19080" cy="9720"/>
              </a:xfrm>
              <a:custGeom>
                <a:rect b="b" l="l" r="r" t="t"/>
                <a:pathLst>
                  <a:path extrusionOk="0" h="27" w="53">
                    <a:moveTo>
                      <a:pt x="22" y="25"/>
                    </a:moveTo>
                    <a:cubicBezTo>
                      <a:pt x="19" y="25"/>
                      <a:pt x="17" y="24"/>
                      <a:pt x="14" y="24"/>
                    </a:cubicBezTo>
                    <a:cubicBezTo>
                      <a:pt x="13" y="24"/>
                      <a:pt x="12" y="23"/>
                      <a:pt x="11" y="23"/>
                    </a:cubicBezTo>
                    <a:cubicBezTo>
                      <a:pt x="8" y="22"/>
                      <a:pt x="5" y="21"/>
                      <a:pt x="3" y="18"/>
                    </a:cubicBezTo>
                    <a:cubicBezTo>
                      <a:pt x="0" y="16"/>
                      <a:pt x="0" y="10"/>
                      <a:pt x="2" y="6"/>
                    </a:cubicBezTo>
                    <a:cubicBezTo>
                      <a:pt x="4" y="2"/>
                      <a:pt x="9" y="0"/>
                      <a:pt x="14" y="1"/>
                    </a:cubicBezTo>
                    <a:cubicBezTo>
                      <a:pt x="15" y="1"/>
                      <a:pt x="15" y="2"/>
                      <a:pt x="16" y="2"/>
                    </a:cubicBezTo>
                    <a:cubicBezTo>
                      <a:pt x="25" y="3"/>
                      <a:pt x="33" y="3"/>
                      <a:pt x="41" y="4"/>
                    </a:cubicBezTo>
                    <a:cubicBezTo>
                      <a:pt x="47" y="5"/>
                      <a:pt x="52" y="10"/>
                      <a:pt x="51" y="16"/>
                    </a:cubicBezTo>
                    <a:cubicBezTo>
                      <a:pt x="51" y="21"/>
                      <a:pt x="45" y="25"/>
                      <a:pt x="40" y="25"/>
                    </a:cubicBezTo>
                    <a:cubicBezTo>
                      <a:pt x="36" y="25"/>
                      <a:pt x="33" y="25"/>
                      <a:pt x="30" y="24"/>
                    </a:cubicBezTo>
                    <a:cubicBezTo>
                      <a:pt x="28" y="25"/>
                      <a:pt x="26" y="26"/>
                      <a:pt x="24" y="26"/>
                    </a:cubicBezTo>
                    <a:cubicBezTo>
                      <a:pt x="23" y="26"/>
                      <a:pt x="22" y="26"/>
                      <a:pt x="22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2870280" y="533160"/>
                <a:ext cx="36000" cy="12960"/>
              </a:xfrm>
              <a:custGeom>
                <a:rect b="b" l="l" r="r" t="t"/>
                <a:pathLst>
                  <a:path extrusionOk="0" h="36" w="100">
                    <a:moveTo>
                      <a:pt x="8" y="34"/>
                    </a:moveTo>
                    <a:cubicBezTo>
                      <a:pt x="3" y="32"/>
                      <a:pt x="0" y="26"/>
                      <a:pt x="1" y="21"/>
                    </a:cubicBezTo>
                    <a:cubicBezTo>
                      <a:pt x="2" y="19"/>
                      <a:pt x="2" y="18"/>
                      <a:pt x="3" y="17"/>
                    </a:cubicBezTo>
                    <a:cubicBezTo>
                      <a:pt x="6" y="12"/>
                      <a:pt x="12" y="11"/>
                      <a:pt x="17" y="13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31" y="12"/>
                      <a:pt x="42" y="10"/>
                      <a:pt x="52" y="8"/>
                    </a:cubicBezTo>
                    <a:cubicBezTo>
                      <a:pt x="64" y="6"/>
                      <a:pt x="75" y="3"/>
                      <a:pt x="87" y="2"/>
                    </a:cubicBezTo>
                    <a:cubicBezTo>
                      <a:pt x="92" y="0"/>
                      <a:pt x="97" y="4"/>
                      <a:pt x="98" y="10"/>
                    </a:cubicBezTo>
                    <a:cubicBezTo>
                      <a:pt x="99" y="15"/>
                      <a:pt x="95" y="20"/>
                      <a:pt x="89" y="21"/>
                    </a:cubicBezTo>
                    <a:cubicBezTo>
                      <a:pt x="77" y="24"/>
                      <a:pt x="64" y="26"/>
                      <a:pt x="52" y="29"/>
                    </a:cubicBezTo>
                    <a:cubicBezTo>
                      <a:pt x="47" y="30"/>
                      <a:pt x="42" y="31"/>
                      <a:pt x="37" y="32"/>
                    </a:cubicBezTo>
                    <a:cubicBezTo>
                      <a:pt x="34" y="32"/>
                      <a:pt x="31" y="33"/>
                      <a:pt x="28" y="34"/>
                    </a:cubicBezTo>
                    <a:cubicBezTo>
                      <a:pt x="24" y="34"/>
                      <a:pt x="20" y="35"/>
                      <a:pt x="16" y="35"/>
                    </a:cubicBezTo>
                    <a:cubicBezTo>
                      <a:pt x="13" y="35"/>
                      <a:pt x="10" y="35"/>
                      <a:pt x="8" y="3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2928240" y="496440"/>
                <a:ext cx="34920" cy="80280"/>
              </a:xfrm>
              <a:custGeom>
                <a:rect b="b" l="l" r="r" t="t"/>
                <a:pathLst>
                  <a:path extrusionOk="0" h="223" w="97">
                    <a:moveTo>
                      <a:pt x="9" y="221"/>
                    </a:moveTo>
                    <a:cubicBezTo>
                      <a:pt x="4" y="220"/>
                      <a:pt x="0" y="214"/>
                      <a:pt x="1" y="208"/>
                    </a:cubicBezTo>
                    <a:cubicBezTo>
                      <a:pt x="3" y="202"/>
                      <a:pt x="9" y="198"/>
                      <a:pt x="15" y="200"/>
                    </a:cubicBezTo>
                    <a:cubicBezTo>
                      <a:pt x="16" y="200"/>
                      <a:pt x="16" y="200"/>
                      <a:pt x="18" y="200"/>
                    </a:cubicBezTo>
                    <a:cubicBezTo>
                      <a:pt x="18" y="200"/>
                      <a:pt x="19" y="200"/>
                      <a:pt x="20" y="200"/>
                    </a:cubicBezTo>
                    <a:cubicBezTo>
                      <a:pt x="19" y="200"/>
                      <a:pt x="19" y="200"/>
                      <a:pt x="18" y="200"/>
                    </a:cubicBezTo>
                    <a:cubicBezTo>
                      <a:pt x="20" y="200"/>
                      <a:pt x="22" y="200"/>
                      <a:pt x="23" y="200"/>
                    </a:cubicBezTo>
                    <a:cubicBezTo>
                      <a:pt x="26" y="200"/>
                      <a:pt x="29" y="199"/>
                      <a:pt x="32" y="198"/>
                    </a:cubicBezTo>
                    <a:cubicBezTo>
                      <a:pt x="32" y="198"/>
                      <a:pt x="31" y="198"/>
                      <a:pt x="30" y="199"/>
                    </a:cubicBezTo>
                    <a:cubicBezTo>
                      <a:pt x="35" y="198"/>
                      <a:pt x="39" y="197"/>
                      <a:pt x="42" y="196"/>
                    </a:cubicBezTo>
                    <a:cubicBezTo>
                      <a:pt x="44" y="194"/>
                      <a:pt x="46" y="194"/>
                      <a:pt x="48" y="193"/>
                    </a:cubicBezTo>
                    <a:cubicBezTo>
                      <a:pt x="49" y="192"/>
                      <a:pt x="51" y="191"/>
                      <a:pt x="52" y="190"/>
                    </a:cubicBezTo>
                    <a:cubicBezTo>
                      <a:pt x="53" y="189"/>
                      <a:pt x="54" y="189"/>
                      <a:pt x="56" y="187"/>
                    </a:cubicBezTo>
                    <a:cubicBezTo>
                      <a:pt x="57" y="186"/>
                      <a:pt x="57" y="186"/>
                      <a:pt x="58" y="184"/>
                    </a:cubicBezTo>
                    <a:cubicBezTo>
                      <a:pt x="59" y="183"/>
                      <a:pt x="60" y="182"/>
                      <a:pt x="61" y="181"/>
                    </a:cubicBezTo>
                    <a:cubicBezTo>
                      <a:pt x="62" y="179"/>
                      <a:pt x="63" y="178"/>
                      <a:pt x="64" y="176"/>
                    </a:cubicBezTo>
                    <a:cubicBezTo>
                      <a:pt x="65" y="172"/>
                      <a:pt x="67" y="169"/>
                      <a:pt x="68" y="165"/>
                    </a:cubicBezTo>
                    <a:cubicBezTo>
                      <a:pt x="68" y="166"/>
                      <a:pt x="67" y="166"/>
                      <a:pt x="67" y="166"/>
                    </a:cubicBezTo>
                    <a:cubicBezTo>
                      <a:pt x="70" y="160"/>
                      <a:pt x="71" y="153"/>
                      <a:pt x="72" y="146"/>
                    </a:cubicBezTo>
                    <a:cubicBezTo>
                      <a:pt x="73" y="141"/>
                      <a:pt x="74" y="136"/>
                      <a:pt x="74" y="130"/>
                    </a:cubicBezTo>
                    <a:cubicBezTo>
                      <a:pt x="74" y="125"/>
                      <a:pt x="74" y="120"/>
                      <a:pt x="74" y="115"/>
                    </a:cubicBezTo>
                    <a:cubicBezTo>
                      <a:pt x="74" y="112"/>
                      <a:pt x="73" y="109"/>
                      <a:pt x="72" y="105"/>
                    </a:cubicBezTo>
                    <a:cubicBezTo>
                      <a:pt x="72" y="102"/>
                      <a:pt x="71" y="100"/>
                      <a:pt x="70" y="98"/>
                    </a:cubicBezTo>
                    <a:lnTo>
                      <a:pt x="70" y="97"/>
                    </a:lnTo>
                    <a:lnTo>
                      <a:pt x="70" y="98"/>
                    </a:lnTo>
                    <a:cubicBezTo>
                      <a:pt x="70" y="97"/>
                      <a:pt x="70" y="97"/>
                      <a:pt x="70" y="96"/>
                    </a:cubicBezTo>
                    <a:cubicBezTo>
                      <a:pt x="69" y="95"/>
                      <a:pt x="68" y="94"/>
                      <a:pt x="67" y="93"/>
                    </a:cubicBezTo>
                    <a:cubicBezTo>
                      <a:pt x="67" y="92"/>
                      <a:pt x="66" y="91"/>
                      <a:pt x="65" y="90"/>
                    </a:cubicBezTo>
                    <a:cubicBezTo>
                      <a:pt x="64" y="89"/>
                      <a:pt x="64" y="88"/>
                      <a:pt x="63" y="88"/>
                    </a:cubicBezTo>
                    <a:cubicBezTo>
                      <a:pt x="63" y="87"/>
                      <a:pt x="62" y="87"/>
                      <a:pt x="61" y="87"/>
                    </a:cubicBezTo>
                    <a:cubicBezTo>
                      <a:pt x="61" y="87"/>
                      <a:pt x="60" y="86"/>
                      <a:pt x="60" y="85"/>
                    </a:cubicBezTo>
                    <a:cubicBezTo>
                      <a:pt x="58" y="85"/>
                      <a:pt x="56" y="84"/>
                      <a:pt x="54" y="83"/>
                    </a:cubicBezTo>
                    <a:cubicBezTo>
                      <a:pt x="53" y="83"/>
                      <a:pt x="53" y="83"/>
                      <a:pt x="52" y="83"/>
                    </a:cubicBezTo>
                    <a:lnTo>
                      <a:pt x="53" y="83"/>
                    </a:lnTo>
                    <a:cubicBezTo>
                      <a:pt x="52" y="83"/>
                      <a:pt x="51" y="83"/>
                      <a:pt x="51" y="83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49" y="83"/>
                      <a:pt x="49" y="83"/>
                      <a:pt x="49" y="84"/>
                    </a:cubicBezTo>
                    <a:cubicBezTo>
                      <a:pt x="45" y="85"/>
                      <a:pt x="41" y="88"/>
                      <a:pt x="37" y="90"/>
                    </a:cubicBezTo>
                    <a:cubicBezTo>
                      <a:pt x="35" y="91"/>
                      <a:pt x="33" y="93"/>
                      <a:pt x="31" y="94"/>
                    </a:cubicBezTo>
                    <a:lnTo>
                      <a:pt x="32" y="94"/>
                    </a:lnTo>
                    <a:cubicBezTo>
                      <a:pt x="30" y="95"/>
                      <a:pt x="28" y="97"/>
                      <a:pt x="26" y="98"/>
                    </a:cubicBezTo>
                    <a:cubicBezTo>
                      <a:pt x="25" y="99"/>
                      <a:pt x="25" y="99"/>
                      <a:pt x="24" y="101"/>
                    </a:cubicBezTo>
                    <a:cubicBezTo>
                      <a:pt x="23" y="101"/>
                      <a:pt x="22" y="102"/>
                      <a:pt x="21" y="102"/>
                    </a:cubicBezTo>
                    <a:cubicBezTo>
                      <a:pt x="17" y="104"/>
                      <a:pt x="14" y="104"/>
                      <a:pt x="11" y="102"/>
                    </a:cubicBezTo>
                    <a:cubicBezTo>
                      <a:pt x="5" y="101"/>
                      <a:pt x="3" y="94"/>
                      <a:pt x="5" y="88"/>
                    </a:cubicBezTo>
                    <a:cubicBezTo>
                      <a:pt x="7" y="83"/>
                      <a:pt x="9" y="77"/>
                      <a:pt x="11" y="71"/>
                    </a:cubicBezTo>
                    <a:cubicBezTo>
                      <a:pt x="16" y="54"/>
                      <a:pt x="20" y="37"/>
                      <a:pt x="23" y="19"/>
                    </a:cubicBezTo>
                    <a:cubicBezTo>
                      <a:pt x="23" y="17"/>
                      <a:pt x="24" y="16"/>
                      <a:pt x="24" y="14"/>
                    </a:cubicBezTo>
                    <a:cubicBezTo>
                      <a:pt x="23" y="12"/>
                      <a:pt x="24" y="10"/>
                      <a:pt x="25" y="7"/>
                    </a:cubicBezTo>
                    <a:cubicBezTo>
                      <a:pt x="28" y="2"/>
                      <a:pt x="36" y="0"/>
                      <a:pt x="42" y="4"/>
                    </a:cubicBezTo>
                    <a:cubicBezTo>
                      <a:pt x="44" y="6"/>
                      <a:pt x="45" y="8"/>
                      <a:pt x="46" y="11"/>
                    </a:cubicBezTo>
                    <a:cubicBezTo>
                      <a:pt x="46" y="13"/>
                      <a:pt x="46" y="16"/>
                      <a:pt x="45" y="18"/>
                    </a:cubicBezTo>
                    <a:cubicBezTo>
                      <a:pt x="44" y="22"/>
                      <a:pt x="44" y="25"/>
                      <a:pt x="43" y="28"/>
                    </a:cubicBezTo>
                    <a:cubicBezTo>
                      <a:pt x="42" y="37"/>
                      <a:pt x="40" y="44"/>
                      <a:pt x="38" y="52"/>
                    </a:cubicBezTo>
                    <a:cubicBezTo>
                      <a:pt x="37" y="57"/>
                      <a:pt x="36" y="62"/>
                      <a:pt x="35" y="67"/>
                    </a:cubicBezTo>
                    <a:cubicBezTo>
                      <a:pt x="36" y="66"/>
                      <a:pt x="39" y="65"/>
                      <a:pt x="41" y="64"/>
                    </a:cubicBezTo>
                    <a:cubicBezTo>
                      <a:pt x="46" y="61"/>
                      <a:pt x="53" y="62"/>
                      <a:pt x="58" y="63"/>
                    </a:cubicBezTo>
                    <a:cubicBezTo>
                      <a:pt x="61" y="63"/>
                      <a:pt x="65" y="65"/>
                      <a:pt x="68" y="66"/>
                    </a:cubicBezTo>
                    <a:cubicBezTo>
                      <a:pt x="71" y="67"/>
                      <a:pt x="74" y="69"/>
                      <a:pt x="76" y="71"/>
                    </a:cubicBezTo>
                    <a:cubicBezTo>
                      <a:pt x="81" y="75"/>
                      <a:pt x="85" y="80"/>
                      <a:pt x="88" y="85"/>
                    </a:cubicBezTo>
                    <a:cubicBezTo>
                      <a:pt x="90" y="91"/>
                      <a:pt x="92" y="98"/>
                      <a:pt x="93" y="105"/>
                    </a:cubicBezTo>
                    <a:cubicBezTo>
                      <a:pt x="96" y="119"/>
                      <a:pt x="96" y="134"/>
                      <a:pt x="93" y="148"/>
                    </a:cubicBezTo>
                    <a:cubicBezTo>
                      <a:pt x="92" y="155"/>
                      <a:pt x="90" y="162"/>
                      <a:pt x="88" y="170"/>
                    </a:cubicBezTo>
                    <a:cubicBezTo>
                      <a:pt x="86" y="177"/>
                      <a:pt x="83" y="184"/>
                      <a:pt x="80" y="190"/>
                    </a:cubicBezTo>
                    <a:cubicBezTo>
                      <a:pt x="74" y="203"/>
                      <a:pt x="63" y="211"/>
                      <a:pt x="50" y="216"/>
                    </a:cubicBezTo>
                    <a:cubicBezTo>
                      <a:pt x="43" y="218"/>
                      <a:pt x="36" y="220"/>
                      <a:pt x="29" y="221"/>
                    </a:cubicBezTo>
                    <a:cubicBezTo>
                      <a:pt x="26" y="222"/>
                      <a:pt x="22" y="222"/>
                      <a:pt x="19" y="222"/>
                    </a:cubicBezTo>
                    <a:lnTo>
                      <a:pt x="18" y="222"/>
                    </a:lnTo>
                    <a:cubicBezTo>
                      <a:pt x="15" y="222"/>
                      <a:pt x="12" y="222"/>
                      <a:pt x="9" y="22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2932560" y="470880"/>
                <a:ext cx="76320" cy="38160"/>
              </a:xfrm>
              <a:custGeom>
                <a:rect b="b" l="l" r="r" t="t"/>
                <a:pathLst>
                  <a:path extrusionOk="0" h="106" w="212">
                    <a:moveTo>
                      <a:pt x="2" y="97"/>
                    </a:moveTo>
                    <a:cubicBezTo>
                      <a:pt x="0" y="94"/>
                      <a:pt x="1" y="90"/>
                      <a:pt x="3" y="87"/>
                    </a:cubicBezTo>
                    <a:cubicBezTo>
                      <a:pt x="4" y="85"/>
                      <a:pt x="6" y="84"/>
                      <a:pt x="7" y="84"/>
                    </a:cubicBezTo>
                    <a:cubicBezTo>
                      <a:pt x="27" y="71"/>
                      <a:pt x="49" y="62"/>
                      <a:pt x="71" y="53"/>
                    </a:cubicBezTo>
                    <a:cubicBezTo>
                      <a:pt x="90" y="45"/>
                      <a:pt x="111" y="37"/>
                      <a:pt x="130" y="29"/>
                    </a:cubicBezTo>
                    <a:cubicBezTo>
                      <a:pt x="152" y="20"/>
                      <a:pt x="174" y="11"/>
                      <a:pt x="196" y="2"/>
                    </a:cubicBezTo>
                    <a:cubicBezTo>
                      <a:pt x="201" y="0"/>
                      <a:pt x="207" y="2"/>
                      <a:pt x="209" y="7"/>
                    </a:cubicBezTo>
                    <a:cubicBezTo>
                      <a:pt x="211" y="11"/>
                      <a:pt x="209" y="17"/>
                      <a:pt x="204" y="20"/>
                    </a:cubicBezTo>
                    <a:cubicBezTo>
                      <a:pt x="181" y="29"/>
                      <a:pt x="158" y="39"/>
                      <a:pt x="135" y="48"/>
                    </a:cubicBezTo>
                    <a:cubicBezTo>
                      <a:pt x="115" y="57"/>
                      <a:pt x="95" y="65"/>
                      <a:pt x="76" y="73"/>
                    </a:cubicBezTo>
                    <a:cubicBezTo>
                      <a:pt x="64" y="78"/>
                      <a:pt x="53" y="83"/>
                      <a:pt x="42" y="88"/>
                    </a:cubicBezTo>
                    <a:cubicBezTo>
                      <a:pt x="39" y="91"/>
                      <a:pt x="35" y="92"/>
                      <a:pt x="32" y="94"/>
                    </a:cubicBezTo>
                    <a:cubicBezTo>
                      <a:pt x="30" y="95"/>
                      <a:pt x="27" y="97"/>
                      <a:pt x="24" y="99"/>
                    </a:cubicBezTo>
                    <a:cubicBezTo>
                      <a:pt x="22" y="101"/>
                      <a:pt x="20" y="102"/>
                      <a:pt x="18" y="103"/>
                    </a:cubicBezTo>
                    <a:cubicBezTo>
                      <a:pt x="16" y="105"/>
                      <a:pt x="14" y="105"/>
                      <a:pt x="12" y="105"/>
                    </a:cubicBezTo>
                    <a:cubicBezTo>
                      <a:pt x="7" y="105"/>
                      <a:pt x="3" y="102"/>
                      <a:pt x="2" y="9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2385720" y="642960"/>
                <a:ext cx="55440" cy="72000"/>
              </a:xfrm>
              <a:custGeom>
                <a:rect b="b" l="l" r="r" t="t"/>
                <a:pathLst>
                  <a:path extrusionOk="0" h="200" w="154">
                    <a:moveTo>
                      <a:pt x="62" y="199"/>
                    </a:moveTo>
                    <a:lnTo>
                      <a:pt x="63" y="199"/>
                    </a:lnTo>
                    <a:cubicBezTo>
                      <a:pt x="56" y="199"/>
                      <a:pt x="50" y="199"/>
                      <a:pt x="44" y="198"/>
                    </a:cubicBezTo>
                    <a:cubicBezTo>
                      <a:pt x="37" y="198"/>
                      <a:pt x="30" y="196"/>
                      <a:pt x="23" y="195"/>
                    </a:cubicBezTo>
                    <a:cubicBezTo>
                      <a:pt x="17" y="194"/>
                      <a:pt x="11" y="191"/>
                      <a:pt x="6" y="187"/>
                    </a:cubicBezTo>
                    <a:cubicBezTo>
                      <a:pt x="2" y="183"/>
                      <a:pt x="0" y="177"/>
                      <a:pt x="2" y="172"/>
                    </a:cubicBezTo>
                    <a:cubicBezTo>
                      <a:pt x="2" y="169"/>
                      <a:pt x="4" y="166"/>
                      <a:pt x="6" y="164"/>
                    </a:cubicBezTo>
                    <a:cubicBezTo>
                      <a:pt x="8" y="162"/>
                      <a:pt x="10" y="160"/>
                      <a:pt x="13" y="159"/>
                    </a:cubicBezTo>
                    <a:cubicBezTo>
                      <a:pt x="17" y="156"/>
                      <a:pt x="23" y="152"/>
                      <a:pt x="28" y="149"/>
                    </a:cubicBezTo>
                    <a:cubicBezTo>
                      <a:pt x="37" y="142"/>
                      <a:pt x="47" y="136"/>
                      <a:pt x="55" y="129"/>
                    </a:cubicBezTo>
                    <a:cubicBezTo>
                      <a:pt x="59" y="125"/>
                      <a:pt x="64" y="121"/>
                      <a:pt x="68" y="118"/>
                    </a:cubicBezTo>
                    <a:cubicBezTo>
                      <a:pt x="73" y="113"/>
                      <a:pt x="78" y="109"/>
                      <a:pt x="83" y="104"/>
                    </a:cubicBezTo>
                    <a:cubicBezTo>
                      <a:pt x="83" y="105"/>
                      <a:pt x="83" y="105"/>
                      <a:pt x="82" y="105"/>
                    </a:cubicBezTo>
                    <a:cubicBezTo>
                      <a:pt x="92" y="96"/>
                      <a:pt x="101" y="87"/>
                      <a:pt x="109" y="78"/>
                    </a:cubicBezTo>
                    <a:cubicBezTo>
                      <a:pt x="112" y="74"/>
                      <a:pt x="115" y="71"/>
                      <a:pt x="118" y="67"/>
                    </a:cubicBezTo>
                    <a:cubicBezTo>
                      <a:pt x="119" y="65"/>
                      <a:pt x="121" y="62"/>
                      <a:pt x="122" y="60"/>
                    </a:cubicBezTo>
                    <a:cubicBezTo>
                      <a:pt x="123" y="57"/>
                      <a:pt x="124" y="54"/>
                      <a:pt x="125" y="51"/>
                    </a:cubicBezTo>
                    <a:cubicBezTo>
                      <a:pt x="126" y="48"/>
                      <a:pt x="126" y="46"/>
                      <a:pt x="127" y="43"/>
                    </a:cubicBezTo>
                    <a:cubicBezTo>
                      <a:pt x="127" y="41"/>
                      <a:pt x="127" y="39"/>
                      <a:pt x="127" y="37"/>
                    </a:cubicBezTo>
                    <a:cubicBezTo>
                      <a:pt x="127" y="36"/>
                      <a:pt x="127" y="34"/>
                      <a:pt x="127" y="33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1"/>
                      <a:pt x="127" y="30"/>
                      <a:pt x="127" y="30"/>
                    </a:cubicBezTo>
                    <a:cubicBezTo>
                      <a:pt x="126" y="29"/>
                      <a:pt x="126" y="28"/>
                      <a:pt x="126" y="27"/>
                    </a:cubicBezTo>
                    <a:cubicBezTo>
                      <a:pt x="126" y="28"/>
                      <a:pt x="126" y="29"/>
                      <a:pt x="127" y="29"/>
                    </a:cubicBezTo>
                    <a:cubicBezTo>
                      <a:pt x="126" y="28"/>
                      <a:pt x="126" y="27"/>
                      <a:pt x="125" y="26"/>
                    </a:cubicBezTo>
                    <a:cubicBezTo>
                      <a:pt x="125" y="26"/>
                      <a:pt x="125" y="25"/>
                      <a:pt x="124" y="25"/>
                    </a:cubicBezTo>
                    <a:cubicBezTo>
                      <a:pt x="124" y="25"/>
                      <a:pt x="123" y="25"/>
                      <a:pt x="123" y="24"/>
                    </a:cubicBezTo>
                    <a:cubicBezTo>
                      <a:pt x="123" y="24"/>
                      <a:pt x="123" y="23"/>
                      <a:pt x="122" y="23"/>
                    </a:cubicBezTo>
                    <a:cubicBezTo>
                      <a:pt x="122" y="23"/>
                      <a:pt x="121" y="23"/>
                      <a:pt x="121" y="22"/>
                    </a:cubicBezTo>
                    <a:cubicBezTo>
                      <a:pt x="121" y="22"/>
                      <a:pt x="121" y="23"/>
                      <a:pt x="122" y="23"/>
                    </a:cubicBezTo>
                    <a:cubicBezTo>
                      <a:pt x="121" y="23"/>
                      <a:pt x="121" y="22"/>
                      <a:pt x="120" y="22"/>
                    </a:cubicBezTo>
                    <a:cubicBezTo>
                      <a:pt x="119" y="22"/>
                      <a:pt x="119" y="22"/>
                      <a:pt x="119" y="22"/>
                    </a:cubicBezTo>
                    <a:cubicBezTo>
                      <a:pt x="117" y="22"/>
                      <a:pt x="115" y="21"/>
                      <a:pt x="113" y="21"/>
                    </a:cubicBezTo>
                    <a:cubicBezTo>
                      <a:pt x="108" y="21"/>
                      <a:pt x="102" y="22"/>
                      <a:pt x="98" y="22"/>
                    </a:cubicBezTo>
                    <a:cubicBezTo>
                      <a:pt x="90" y="23"/>
                      <a:pt x="81" y="23"/>
                      <a:pt x="74" y="25"/>
                    </a:cubicBezTo>
                    <a:cubicBezTo>
                      <a:pt x="65" y="26"/>
                      <a:pt x="56" y="29"/>
                      <a:pt x="47" y="30"/>
                    </a:cubicBezTo>
                    <a:lnTo>
                      <a:pt x="48" y="30"/>
                    </a:lnTo>
                    <a:cubicBezTo>
                      <a:pt x="43" y="32"/>
                      <a:pt x="38" y="33"/>
                      <a:pt x="33" y="34"/>
                    </a:cubicBezTo>
                    <a:cubicBezTo>
                      <a:pt x="30" y="36"/>
                      <a:pt x="27" y="37"/>
                      <a:pt x="24" y="37"/>
                    </a:cubicBezTo>
                    <a:cubicBezTo>
                      <a:pt x="20" y="36"/>
                      <a:pt x="17" y="34"/>
                      <a:pt x="16" y="31"/>
                    </a:cubicBezTo>
                    <a:cubicBezTo>
                      <a:pt x="12" y="26"/>
                      <a:pt x="14" y="18"/>
                      <a:pt x="20" y="15"/>
                    </a:cubicBezTo>
                    <a:cubicBezTo>
                      <a:pt x="28" y="13"/>
                      <a:pt x="36" y="11"/>
                      <a:pt x="44" y="9"/>
                    </a:cubicBezTo>
                    <a:cubicBezTo>
                      <a:pt x="48" y="8"/>
                      <a:pt x="53" y="7"/>
                      <a:pt x="59" y="6"/>
                    </a:cubicBezTo>
                    <a:cubicBezTo>
                      <a:pt x="70" y="4"/>
                      <a:pt x="82" y="2"/>
                      <a:pt x="94" y="1"/>
                    </a:cubicBezTo>
                    <a:cubicBezTo>
                      <a:pt x="101" y="1"/>
                      <a:pt x="108" y="0"/>
                      <a:pt x="115" y="0"/>
                    </a:cubicBezTo>
                    <a:cubicBezTo>
                      <a:pt x="119" y="1"/>
                      <a:pt x="122" y="1"/>
                      <a:pt x="125" y="2"/>
                    </a:cubicBezTo>
                    <a:cubicBezTo>
                      <a:pt x="128" y="2"/>
                      <a:pt x="131" y="4"/>
                      <a:pt x="133" y="5"/>
                    </a:cubicBezTo>
                    <a:cubicBezTo>
                      <a:pt x="139" y="9"/>
                      <a:pt x="143" y="15"/>
                      <a:pt x="146" y="20"/>
                    </a:cubicBezTo>
                    <a:cubicBezTo>
                      <a:pt x="148" y="27"/>
                      <a:pt x="149" y="33"/>
                      <a:pt x="148" y="40"/>
                    </a:cubicBezTo>
                    <a:cubicBezTo>
                      <a:pt x="148" y="48"/>
                      <a:pt x="146" y="56"/>
                      <a:pt x="143" y="63"/>
                    </a:cubicBezTo>
                    <a:cubicBezTo>
                      <a:pt x="137" y="77"/>
                      <a:pt x="127" y="89"/>
                      <a:pt x="116" y="100"/>
                    </a:cubicBezTo>
                    <a:cubicBezTo>
                      <a:pt x="106" y="111"/>
                      <a:pt x="95" y="121"/>
                      <a:pt x="83" y="131"/>
                    </a:cubicBezTo>
                    <a:cubicBezTo>
                      <a:pt x="77" y="135"/>
                      <a:pt x="72" y="140"/>
                      <a:pt x="66" y="145"/>
                    </a:cubicBezTo>
                    <a:cubicBezTo>
                      <a:pt x="59" y="150"/>
                      <a:pt x="53" y="155"/>
                      <a:pt x="47" y="160"/>
                    </a:cubicBezTo>
                    <a:cubicBezTo>
                      <a:pt x="43" y="163"/>
                      <a:pt x="39" y="166"/>
                      <a:pt x="35" y="168"/>
                    </a:cubicBezTo>
                    <a:cubicBezTo>
                      <a:pt x="33" y="170"/>
                      <a:pt x="30" y="172"/>
                      <a:pt x="27" y="174"/>
                    </a:cubicBezTo>
                    <a:lnTo>
                      <a:pt x="28" y="174"/>
                    </a:lnTo>
                    <a:cubicBezTo>
                      <a:pt x="30" y="175"/>
                      <a:pt x="33" y="175"/>
                      <a:pt x="35" y="176"/>
                    </a:cubicBezTo>
                    <a:cubicBezTo>
                      <a:pt x="45" y="178"/>
                      <a:pt x="54" y="178"/>
                      <a:pt x="64" y="178"/>
                    </a:cubicBezTo>
                    <a:cubicBezTo>
                      <a:pt x="63" y="178"/>
                      <a:pt x="63" y="178"/>
                      <a:pt x="63" y="178"/>
                    </a:cubicBezTo>
                    <a:cubicBezTo>
                      <a:pt x="68" y="178"/>
                      <a:pt x="73" y="178"/>
                      <a:pt x="79" y="178"/>
                    </a:cubicBezTo>
                    <a:cubicBezTo>
                      <a:pt x="86" y="178"/>
                      <a:pt x="93" y="178"/>
                      <a:pt x="100" y="177"/>
                    </a:cubicBezTo>
                    <a:cubicBezTo>
                      <a:pt x="106" y="177"/>
                      <a:pt x="112" y="177"/>
                      <a:pt x="118" y="177"/>
                    </a:cubicBezTo>
                    <a:cubicBezTo>
                      <a:pt x="124" y="176"/>
                      <a:pt x="131" y="176"/>
                      <a:pt x="137" y="176"/>
                    </a:cubicBezTo>
                    <a:cubicBezTo>
                      <a:pt x="138" y="175"/>
                      <a:pt x="139" y="175"/>
                      <a:pt x="140" y="175"/>
                    </a:cubicBezTo>
                    <a:cubicBezTo>
                      <a:pt x="146" y="174"/>
                      <a:pt x="151" y="178"/>
                      <a:pt x="152" y="184"/>
                    </a:cubicBezTo>
                    <a:cubicBezTo>
                      <a:pt x="153" y="190"/>
                      <a:pt x="149" y="195"/>
                      <a:pt x="143" y="196"/>
                    </a:cubicBezTo>
                    <a:cubicBezTo>
                      <a:pt x="136" y="198"/>
                      <a:pt x="127" y="198"/>
                      <a:pt x="119" y="198"/>
                    </a:cubicBezTo>
                    <a:cubicBezTo>
                      <a:pt x="114" y="198"/>
                      <a:pt x="107" y="198"/>
                      <a:pt x="101" y="199"/>
                    </a:cubicBezTo>
                    <a:cubicBezTo>
                      <a:pt x="95" y="199"/>
                      <a:pt x="88" y="199"/>
                      <a:pt x="81" y="199"/>
                    </a:cubicBezTo>
                    <a:cubicBezTo>
                      <a:pt x="77" y="199"/>
                      <a:pt x="73" y="199"/>
                      <a:pt x="69" y="199"/>
                    </a:cubicBezTo>
                    <a:cubicBezTo>
                      <a:pt x="67" y="199"/>
                      <a:pt x="65" y="199"/>
                      <a:pt x="62" y="19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2390400" y="675360"/>
                <a:ext cx="52200" cy="15840"/>
              </a:xfrm>
              <a:custGeom>
                <a:rect b="b" l="l" r="r" t="t"/>
                <a:pathLst>
                  <a:path extrusionOk="0" h="44" w="145">
                    <a:moveTo>
                      <a:pt x="17" y="43"/>
                    </a:moveTo>
                    <a:cubicBezTo>
                      <a:pt x="14" y="42"/>
                      <a:pt x="10" y="42"/>
                      <a:pt x="7" y="41"/>
                    </a:cubicBezTo>
                    <a:cubicBezTo>
                      <a:pt x="4" y="39"/>
                      <a:pt x="1" y="36"/>
                      <a:pt x="1" y="32"/>
                    </a:cubicBezTo>
                    <a:cubicBezTo>
                      <a:pt x="0" y="28"/>
                      <a:pt x="2" y="23"/>
                      <a:pt x="6" y="21"/>
                    </a:cubicBezTo>
                    <a:cubicBezTo>
                      <a:pt x="8" y="20"/>
                      <a:pt x="10" y="19"/>
                      <a:pt x="13" y="18"/>
                    </a:cubicBezTo>
                    <a:cubicBezTo>
                      <a:pt x="14" y="18"/>
                      <a:pt x="16" y="18"/>
                      <a:pt x="18" y="18"/>
                    </a:cubicBezTo>
                    <a:cubicBezTo>
                      <a:pt x="21" y="17"/>
                      <a:pt x="24" y="17"/>
                      <a:pt x="27" y="16"/>
                    </a:cubicBezTo>
                    <a:cubicBezTo>
                      <a:pt x="31" y="16"/>
                      <a:pt x="36" y="15"/>
                      <a:pt x="40" y="14"/>
                    </a:cubicBezTo>
                    <a:cubicBezTo>
                      <a:pt x="50" y="13"/>
                      <a:pt x="60" y="11"/>
                      <a:pt x="70" y="10"/>
                    </a:cubicBezTo>
                    <a:cubicBezTo>
                      <a:pt x="91" y="6"/>
                      <a:pt x="112" y="3"/>
                      <a:pt x="133" y="0"/>
                    </a:cubicBezTo>
                    <a:cubicBezTo>
                      <a:pt x="138" y="0"/>
                      <a:pt x="142" y="3"/>
                      <a:pt x="144" y="9"/>
                    </a:cubicBezTo>
                    <a:cubicBezTo>
                      <a:pt x="144" y="14"/>
                      <a:pt x="141" y="19"/>
                      <a:pt x="135" y="20"/>
                    </a:cubicBezTo>
                    <a:cubicBezTo>
                      <a:pt x="115" y="23"/>
                      <a:pt x="95" y="25"/>
                      <a:pt x="75" y="29"/>
                    </a:cubicBezTo>
                    <a:cubicBezTo>
                      <a:pt x="66" y="31"/>
                      <a:pt x="56" y="33"/>
                      <a:pt x="46" y="34"/>
                    </a:cubicBezTo>
                    <a:cubicBezTo>
                      <a:pt x="41" y="35"/>
                      <a:pt x="36" y="36"/>
                      <a:pt x="32" y="37"/>
                    </a:cubicBezTo>
                    <a:cubicBezTo>
                      <a:pt x="31" y="37"/>
                      <a:pt x="29" y="37"/>
                      <a:pt x="28" y="38"/>
                    </a:cubicBezTo>
                    <a:cubicBezTo>
                      <a:pt x="27" y="41"/>
                      <a:pt x="23" y="43"/>
                      <a:pt x="19" y="43"/>
                    </a:cubicBezTo>
                    <a:cubicBezTo>
                      <a:pt x="18" y="43"/>
                      <a:pt x="17" y="43"/>
                      <a:pt x="17" y="4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2461320" y="661320"/>
                <a:ext cx="30600" cy="10800"/>
              </a:xfrm>
              <a:custGeom>
                <a:rect b="b" l="l" r="r" t="t"/>
                <a:pathLst>
                  <a:path extrusionOk="0" h="30" w="85">
                    <a:moveTo>
                      <a:pt x="11" y="29"/>
                    </a:moveTo>
                    <a:cubicBezTo>
                      <a:pt x="10" y="29"/>
                      <a:pt x="10" y="29"/>
                      <a:pt x="10" y="29"/>
                    </a:cubicBezTo>
                    <a:cubicBezTo>
                      <a:pt x="4" y="28"/>
                      <a:pt x="0" y="24"/>
                      <a:pt x="0" y="18"/>
                    </a:cubicBezTo>
                    <a:cubicBezTo>
                      <a:pt x="0" y="13"/>
                      <a:pt x="5" y="7"/>
                      <a:pt x="11" y="7"/>
                    </a:cubicBezTo>
                    <a:cubicBezTo>
                      <a:pt x="14" y="7"/>
                      <a:pt x="18" y="7"/>
                      <a:pt x="21" y="7"/>
                    </a:cubicBezTo>
                    <a:cubicBezTo>
                      <a:pt x="39" y="5"/>
                      <a:pt x="56" y="3"/>
                      <a:pt x="73" y="1"/>
                    </a:cubicBezTo>
                    <a:cubicBezTo>
                      <a:pt x="79" y="0"/>
                      <a:pt x="84" y="6"/>
                      <a:pt x="84" y="11"/>
                    </a:cubicBezTo>
                    <a:cubicBezTo>
                      <a:pt x="84" y="17"/>
                      <a:pt x="79" y="22"/>
                      <a:pt x="74" y="22"/>
                    </a:cubicBezTo>
                    <a:cubicBezTo>
                      <a:pt x="72" y="22"/>
                      <a:pt x="70" y="22"/>
                      <a:pt x="69" y="22"/>
                    </a:cubicBezTo>
                    <a:cubicBezTo>
                      <a:pt x="60" y="24"/>
                      <a:pt x="51" y="25"/>
                      <a:pt x="42" y="26"/>
                    </a:cubicBezTo>
                    <a:cubicBezTo>
                      <a:pt x="36" y="27"/>
                      <a:pt x="31" y="27"/>
                      <a:pt x="26" y="28"/>
                    </a:cubicBezTo>
                    <a:cubicBezTo>
                      <a:pt x="23" y="28"/>
                      <a:pt x="20" y="28"/>
                      <a:pt x="17" y="28"/>
                    </a:cubicBezTo>
                    <a:cubicBezTo>
                      <a:pt x="16" y="29"/>
                      <a:pt x="15" y="29"/>
                      <a:pt x="13" y="29"/>
                    </a:cubicBezTo>
                    <a:cubicBezTo>
                      <a:pt x="12" y="29"/>
                      <a:pt x="11" y="29"/>
                      <a:pt x="11" y="2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2453760" y="678600"/>
                <a:ext cx="38880" cy="11880"/>
              </a:xfrm>
              <a:custGeom>
                <a:rect b="b" l="l" r="r" t="t"/>
                <a:pathLst>
                  <a:path extrusionOk="0" h="33" w="108">
                    <a:moveTo>
                      <a:pt x="11" y="32"/>
                    </a:moveTo>
                    <a:cubicBezTo>
                      <a:pt x="6" y="32"/>
                      <a:pt x="0" y="27"/>
                      <a:pt x="0" y="21"/>
                    </a:cubicBezTo>
                    <a:cubicBezTo>
                      <a:pt x="0" y="15"/>
                      <a:pt x="4" y="10"/>
                      <a:pt x="11" y="10"/>
                    </a:cubicBezTo>
                    <a:cubicBezTo>
                      <a:pt x="12" y="9"/>
                      <a:pt x="14" y="10"/>
                      <a:pt x="15" y="11"/>
                    </a:cubicBezTo>
                    <a:cubicBezTo>
                      <a:pt x="18" y="11"/>
                      <a:pt x="20" y="11"/>
                      <a:pt x="22" y="11"/>
                    </a:cubicBezTo>
                    <a:cubicBezTo>
                      <a:pt x="47" y="8"/>
                      <a:pt x="71" y="4"/>
                      <a:pt x="95" y="1"/>
                    </a:cubicBezTo>
                    <a:cubicBezTo>
                      <a:pt x="100" y="0"/>
                      <a:pt x="106" y="4"/>
                      <a:pt x="106" y="9"/>
                    </a:cubicBezTo>
                    <a:cubicBezTo>
                      <a:pt x="107" y="14"/>
                      <a:pt x="104" y="19"/>
                      <a:pt x="98" y="21"/>
                    </a:cubicBezTo>
                    <a:cubicBezTo>
                      <a:pt x="83" y="23"/>
                      <a:pt x="67" y="26"/>
                      <a:pt x="52" y="28"/>
                    </a:cubicBezTo>
                    <a:cubicBezTo>
                      <a:pt x="44" y="29"/>
                      <a:pt x="36" y="30"/>
                      <a:pt x="29" y="31"/>
                    </a:cubicBezTo>
                    <a:cubicBezTo>
                      <a:pt x="24" y="32"/>
                      <a:pt x="19" y="32"/>
                      <a:pt x="15" y="32"/>
                    </a:cubicBezTo>
                    <a:cubicBezTo>
                      <a:pt x="14" y="32"/>
                      <a:pt x="12" y="32"/>
                      <a:pt x="11" y="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7"/>
              <p:cNvSpPr/>
              <p:nvPr/>
            </p:nvSpPr>
            <p:spPr>
              <a:xfrm>
                <a:off x="2511000" y="630360"/>
                <a:ext cx="39240" cy="94320"/>
              </a:xfrm>
              <a:custGeom>
                <a:rect b="b" l="l" r="r" t="t"/>
                <a:pathLst>
                  <a:path extrusionOk="0" h="262" w="109">
                    <a:moveTo>
                      <a:pt x="33" y="261"/>
                    </a:moveTo>
                    <a:cubicBezTo>
                      <a:pt x="27" y="261"/>
                      <a:pt x="22" y="254"/>
                      <a:pt x="24" y="248"/>
                    </a:cubicBezTo>
                    <a:cubicBezTo>
                      <a:pt x="27" y="234"/>
                      <a:pt x="29" y="220"/>
                      <a:pt x="32" y="206"/>
                    </a:cubicBezTo>
                    <a:lnTo>
                      <a:pt x="32" y="207"/>
                    </a:lnTo>
                    <a:cubicBezTo>
                      <a:pt x="34" y="195"/>
                      <a:pt x="36" y="182"/>
                      <a:pt x="39" y="170"/>
                    </a:cubicBezTo>
                    <a:cubicBezTo>
                      <a:pt x="41" y="160"/>
                      <a:pt x="42" y="150"/>
                      <a:pt x="44" y="141"/>
                    </a:cubicBezTo>
                    <a:cubicBezTo>
                      <a:pt x="47" y="128"/>
                      <a:pt x="49" y="116"/>
                      <a:pt x="52" y="104"/>
                    </a:cubicBezTo>
                    <a:cubicBezTo>
                      <a:pt x="53" y="100"/>
                      <a:pt x="54" y="97"/>
                      <a:pt x="55" y="93"/>
                    </a:cubicBezTo>
                    <a:cubicBezTo>
                      <a:pt x="48" y="102"/>
                      <a:pt x="42" y="111"/>
                      <a:pt x="36" y="120"/>
                    </a:cubicBezTo>
                    <a:cubicBezTo>
                      <a:pt x="33" y="125"/>
                      <a:pt x="30" y="129"/>
                      <a:pt x="27" y="135"/>
                    </a:cubicBezTo>
                    <a:cubicBezTo>
                      <a:pt x="27" y="134"/>
                      <a:pt x="27" y="134"/>
                      <a:pt x="27" y="134"/>
                    </a:cubicBezTo>
                    <a:cubicBezTo>
                      <a:pt x="26" y="136"/>
                      <a:pt x="24" y="138"/>
                      <a:pt x="23" y="141"/>
                    </a:cubicBezTo>
                    <a:cubicBezTo>
                      <a:pt x="23" y="142"/>
                      <a:pt x="23" y="142"/>
                      <a:pt x="22" y="142"/>
                    </a:cubicBezTo>
                    <a:cubicBezTo>
                      <a:pt x="22" y="148"/>
                      <a:pt x="15" y="152"/>
                      <a:pt x="10" y="150"/>
                    </a:cubicBezTo>
                    <a:cubicBezTo>
                      <a:pt x="4" y="149"/>
                      <a:pt x="0" y="143"/>
                      <a:pt x="1" y="137"/>
                    </a:cubicBezTo>
                    <a:cubicBezTo>
                      <a:pt x="3" y="130"/>
                      <a:pt x="8" y="124"/>
                      <a:pt x="12" y="118"/>
                    </a:cubicBezTo>
                    <a:cubicBezTo>
                      <a:pt x="15" y="114"/>
                      <a:pt x="17" y="110"/>
                      <a:pt x="20" y="106"/>
                    </a:cubicBezTo>
                    <a:cubicBezTo>
                      <a:pt x="26" y="98"/>
                      <a:pt x="32" y="89"/>
                      <a:pt x="39" y="81"/>
                    </a:cubicBezTo>
                    <a:cubicBezTo>
                      <a:pt x="50" y="66"/>
                      <a:pt x="61" y="51"/>
                      <a:pt x="71" y="35"/>
                    </a:cubicBezTo>
                    <a:lnTo>
                      <a:pt x="71" y="36"/>
                    </a:lnTo>
                    <a:cubicBezTo>
                      <a:pt x="72" y="34"/>
                      <a:pt x="73" y="32"/>
                      <a:pt x="74" y="30"/>
                    </a:cubicBezTo>
                    <a:cubicBezTo>
                      <a:pt x="75" y="26"/>
                      <a:pt x="77" y="22"/>
                      <a:pt x="79" y="19"/>
                    </a:cubicBezTo>
                    <a:cubicBezTo>
                      <a:pt x="81" y="14"/>
                      <a:pt x="84" y="9"/>
                      <a:pt x="87" y="5"/>
                    </a:cubicBezTo>
                    <a:cubicBezTo>
                      <a:pt x="89" y="2"/>
                      <a:pt x="93" y="0"/>
                      <a:pt x="97" y="1"/>
                    </a:cubicBezTo>
                    <a:cubicBezTo>
                      <a:pt x="101" y="1"/>
                      <a:pt x="105" y="4"/>
                      <a:pt x="106" y="8"/>
                    </a:cubicBezTo>
                    <a:cubicBezTo>
                      <a:pt x="107" y="11"/>
                      <a:pt x="108" y="12"/>
                      <a:pt x="107" y="15"/>
                    </a:cubicBezTo>
                    <a:cubicBezTo>
                      <a:pt x="106" y="18"/>
                      <a:pt x="104" y="21"/>
                      <a:pt x="103" y="24"/>
                    </a:cubicBezTo>
                    <a:cubicBezTo>
                      <a:pt x="102" y="26"/>
                      <a:pt x="100" y="28"/>
                      <a:pt x="99" y="30"/>
                    </a:cubicBezTo>
                    <a:cubicBezTo>
                      <a:pt x="97" y="33"/>
                      <a:pt x="95" y="36"/>
                      <a:pt x="94" y="39"/>
                    </a:cubicBezTo>
                    <a:cubicBezTo>
                      <a:pt x="91" y="44"/>
                      <a:pt x="89" y="50"/>
                      <a:pt x="87" y="55"/>
                    </a:cubicBezTo>
                    <a:cubicBezTo>
                      <a:pt x="85" y="62"/>
                      <a:pt x="82" y="68"/>
                      <a:pt x="81" y="75"/>
                    </a:cubicBezTo>
                    <a:cubicBezTo>
                      <a:pt x="78" y="84"/>
                      <a:pt x="75" y="92"/>
                      <a:pt x="73" y="101"/>
                    </a:cubicBezTo>
                    <a:cubicBezTo>
                      <a:pt x="71" y="111"/>
                      <a:pt x="69" y="121"/>
                      <a:pt x="66" y="132"/>
                    </a:cubicBezTo>
                    <a:cubicBezTo>
                      <a:pt x="64" y="142"/>
                      <a:pt x="62" y="153"/>
                      <a:pt x="60" y="163"/>
                    </a:cubicBezTo>
                    <a:cubicBezTo>
                      <a:pt x="58" y="173"/>
                      <a:pt x="57" y="182"/>
                      <a:pt x="55" y="192"/>
                    </a:cubicBezTo>
                    <a:lnTo>
                      <a:pt x="55" y="191"/>
                    </a:lnTo>
                    <a:cubicBezTo>
                      <a:pt x="54" y="197"/>
                      <a:pt x="53" y="203"/>
                      <a:pt x="52" y="210"/>
                    </a:cubicBezTo>
                    <a:lnTo>
                      <a:pt x="52" y="209"/>
                    </a:lnTo>
                    <a:lnTo>
                      <a:pt x="52" y="210"/>
                    </a:lnTo>
                    <a:cubicBezTo>
                      <a:pt x="52" y="209"/>
                      <a:pt x="52" y="209"/>
                      <a:pt x="52" y="209"/>
                    </a:cubicBezTo>
                    <a:lnTo>
                      <a:pt x="52" y="210"/>
                    </a:lnTo>
                    <a:cubicBezTo>
                      <a:pt x="51" y="215"/>
                      <a:pt x="50" y="220"/>
                      <a:pt x="49" y="225"/>
                    </a:cubicBezTo>
                    <a:cubicBezTo>
                      <a:pt x="49" y="224"/>
                      <a:pt x="49" y="224"/>
                      <a:pt x="49" y="224"/>
                    </a:cubicBezTo>
                    <a:cubicBezTo>
                      <a:pt x="48" y="233"/>
                      <a:pt x="46" y="242"/>
                      <a:pt x="45" y="251"/>
                    </a:cubicBezTo>
                    <a:cubicBezTo>
                      <a:pt x="44" y="257"/>
                      <a:pt x="40" y="261"/>
                      <a:pt x="34" y="261"/>
                    </a:cubicBezTo>
                    <a:lnTo>
                      <a:pt x="33" y="26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2558880" y="672480"/>
                <a:ext cx="32040" cy="11160"/>
              </a:xfrm>
              <a:custGeom>
                <a:rect b="b" l="l" r="r" t="t"/>
                <a:pathLst>
                  <a:path extrusionOk="0" h="31" w="89">
                    <a:moveTo>
                      <a:pt x="11" y="30"/>
                    </a:moveTo>
                    <a:cubicBezTo>
                      <a:pt x="5" y="29"/>
                      <a:pt x="0" y="23"/>
                      <a:pt x="2" y="17"/>
                    </a:cubicBezTo>
                    <a:lnTo>
                      <a:pt x="2" y="16"/>
                    </a:lnTo>
                    <a:cubicBezTo>
                      <a:pt x="3" y="12"/>
                      <a:pt x="7" y="8"/>
                      <a:pt x="11" y="8"/>
                    </a:cubicBezTo>
                    <a:cubicBezTo>
                      <a:pt x="14" y="7"/>
                      <a:pt x="16" y="7"/>
                      <a:pt x="18" y="8"/>
                    </a:cubicBezTo>
                    <a:cubicBezTo>
                      <a:pt x="23" y="8"/>
                      <a:pt x="28" y="8"/>
                      <a:pt x="32" y="8"/>
                    </a:cubicBezTo>
                    <a:cubicBezTo>
                      <a:pt x="46" y="6"/>
                      <a:pt x="60" y="4"/>
                      <a:pt x="75" y="1"/>
                    </a:cubicBezTo>
                    <a:cubicBezTo>
                      <a:pt x="80" y="0"/>
                      <a:pt x="86" y="4"/>
                      <a:pt x="87" y="10"/>
                    </a:cubicBezTo>
                    <a:cubicBezTo>
                      <a:pt x="88" y="15"/>
                      <a:pt x="84" y="21"/>
                      <a:pt x="78" y="22"/>
                    </a:cubicBezTo>
                    <a:cubicBezTo>
                      <a:pt x="67" y="24"/>
                      <a:pt x="56" y="25"/>
                      <a:pt x="46" y="27"/>
                    </a:cubicBezTo>
                    <a:cubicBezTo>
                      <a:pt x="41" y="28"/>
                      <a:pt x="36" y="29"/>
                      <a:pt x="32" y="29"/>
                    </a:cubicBezTo>
                    <a:cubicBezTo>
                      <a:pt x="27" y="29"/>
                      <a:pt x="22" y="30"/>
                      <a:pt x="17" y="30"/>
                    </a:cubicBezTo>
                    <a:cubicBezTo>
                      <a:pt x="15" y="30"/>
                      <a:pt x="13" y="30"/>
                      <a:pt x="11" y="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2573280" y="651240"/>
                <a:ext cx="18360" cy="48600"/>
              </a:xfrm>
              <a:custGeom>
                <a:rect b="b" l="l" r="r" t="t"/>
                <a:pathLst>
                  <a:path extrusionOk="0" h="135" w="51">
                    <a:moveTo>
                      <a:pt x="2" y="124"/>
                    </a:moveTo>
                    <a:cubicBezTo>
                      <a:pt x="2" y="116"/>
                      <a:pt x="1" y="108"/>
                      <a:pt x="0" y="99"/>
                    </a:cubicBezTo>
                    <a:cubicBezTo>
                      <a:pt x="0" y="92"/>
                      <a:pt x="0" y="86"/>
                      <a:pt x="1" y="80"/>
                    </a:cubicBezTo>
                    <a:cubicBezTo>
                      <a:pt x="1" y="76"/>
                      <a:pt x="2" y="71"/>
                      <a:pt x="2" y="67"/>
                    </a:cubicBezTo>
                    <a:cubicBezTo>
                      <a:pt x="3" y="59"/>
                      <a:pt x="4" y="50"/>
                      <a:pt x="6" y="42"/>
                    </a:cubicBezTo>
                    <a:cubicBezTo>
                      <a:pt x="9" y="34"/>
                      <a:pt x="12" y="25"/>
                      <a:pt x="17" y="18"/>
                    </a:cubicBezTo>
                    <a:cubicBezTo>
                      <a:pt x="19" y="14"/>
                      <a:pt x="21" y="11"/>
                      <a:pt x="25" y="8"/>
                    </a:cubicBezTo>
                    <a:cubicBezTo>
                      <a:pt x="27" y="6"/>
                      <a:pt x="29" y="4"/>
                      <a:pt x="32" y="3"/>
                    </a:cubicBezTo>
                    <a:cubicBezTo>
                      <a:pt x="36" y="0"/>
                      <a:pt x="44" y="2"/>
                      <a:pt x="46" y="7"/>
                    </a:cubicBezTo>
                    <a:cubicBezTo>
                      <a:pt x="50" y="12"/>
                      <a:pt x="48" y="19"/>
                      <a:pt x="43" y="22"/>
                    </a:cubicBezTo>
                    <a:cubicBezTo>
                      <a:pt x="42" y="23"/>
                      <a:pt x="41" y="23"/>
                      <a:pt x="39" y="24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6" y="27"/>
                      <a:pt x="35" y="29"/>
                      <a:pt x="34" y="31"/>
                    </a:cubicBezTo>
                    <a:cubicBezTo>
                      <a:pt x="33" y="32"/>
                      <a:pt x="32" y="34"/>
                      <a:pt x="31" y="36"/>
                    </a:cubicBezTo>
                    <a:cubicBezTo>
                      <a:pt x="29" y="39"/>
                      <a:pt x="28" y="43"/>
                      <a:pt x="27" y="46"/>
                    </a:cubicBezTo>
                    <a:cubicBezTo>
                      <a:pt x="26" y="50"/>
                      <a:pt x="25" y="55"/>
                      <a:pt x="24" y="59"/>
                    </a:cubicBezTo>
                    <a:cubicBezTo>
                      <a:pt x="23" y="67"/>
                      <a:pt x="22" y="75"/>
                      <a:pt x="21" y="84"/>
                    </a:cubicBezTo>
                    <a:cubicBezTo>
                      <a:pt x="21" y="89"/>
                      <a:pt x="21" y="95"/>
                      <a:pt x="21" y="100"/>
                    </a:cubicBezTo>
                    <a:cubicBezTo>
                      <a:pt x="22" y="108"/>
                      <a:pt x="22" y="116"/>
                      <a:pt x="23" y="124"/>
                    </a:cubicBezTo>
                    <a:cubicBezTo>
                      <a:pt x="23" y="130"/>
                      <a:pt x="18" y="134"/>
                      <a:pt x="13" y="134"/>
                    </a:cubicBezTo>
                    <a:cubicBezTo>
                      <a:pt x="7" y="134"/>
                      <a:pt x="3" y="130"/>
                      <a:pt x="2" y="12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2609640" y="599040"/>
                <a:ext cx="375480" cy="133560"/>
              </a:xfrm>
              <a:custGeom>
                <a:rect b="b" l="l" r="r" t="t"/>
                <a:pathLst>
                  <a:path extrusionOk="0" h="371" w="1043">
                    <a:moveTo>
                      <a:pt x="14" y="363"/>
                    </a:moveTo>
                    <a:cubicBezTo>
                      <a:pt x="13" y="361"/>
                      <a:pt x="12" y="358"/>
                      <a:pt x="12" y="355"/>
                    </a:cubicBezTo>
                    <a:cubicBezTo>
                      <a:pt x="13" y="352"/>
                      <a:pt x="14" y="348"/>
                      <a:pt x="14" y="345"/>
                    </a:cubicBezTo>
                    <a:cubicBezTo>
                      <a:pt x="14" y="344"/>
                      <a:pt x="14" y="344"/>
                      <a:pt x="14" y="343"/>
                    </a:cubicBezTo>
                    <a:cubicBezTo>
                      <a:pt x="15" y="327"/>
                      <a:pt x="15" y="311"/>
                      <a:pt x="14" y="295"/>
                    </a:cubicBezTo>
                    <a:cubicBezTo>
                      <a:pt x="14" y="285"/>
                      <a:pt x="14" y="274"/>
                      <a:pt x="13" y="264"/>
                    </a:cubicBezTo>
                    <a:cubicBezTo>
                      <a:pt x="12" y="255"/>
                      <a:pt x="11" y="246"/>
                      <a:pt x="11" y="237"/>
                    </a:cubicBezTo>
                    <a:cubicBezTo>
                      <a:pt x="9" y="219"/>
                      <a:pt x="7" y="201"/>
                      <a:pt x="4" y="183"/>
                    </a:cubicBezTo>
                    <a:cubicBezTo>
                      <a:pt x="3" y="173"/>
                      <a:pt x="2" y="164"/>
                      <a:pt x="1" y="154"/>
                    </a:cubicBezTo>
                    <a:cubicBezTo>
                      <a:pt x="1" y="148"/>
                      <a:pt x="0" y="142"/>
                      <a:pt x="0" y="137"/>
                    </a:cubicBezTo>
                    <a:cubicBezTo>
                      <a:pt x="1" y="133"/>
                      <a:pt x="1" y="127"/>
                      <a:pt x="5" y="124"/>
                    </a:cubicBezTo>
                    <a:cubicBezTo>
                      <a:pt x="8" y="121"/>
                      <a:pt x="12" y="120"/>
                      <a:pt x="16" y="122"/>
                    </a:cubicBezTo>
                    <a:cubicBezTo>
                      <a:pt x="19" y="123"/>
                      <a:pt x="22" y="126"/>
                      <a:pt x="23" y="128"/>
                    </a:cubicBezTo>
                    <a:cubicBezTo>
                      <a:pt x="26" y="133"/>
                      <a:pt x="25" y="138"/>
                      <a:pt x="22" y="142"/>
                    </a:cubicBezTo>
                    <a:cubicBezTo>
                      <a:pt x="22" y="146"/>
                      <a:pt x="22" y="150"/>
                      <a:pt x="22" y="154"/>
                    </a:cubicBezTo>
                    <a:cubicBezTo>
                      <a:pt x="22" y="159"/>
                      <a:pt x="23" y="165"/>
                      <a:pt x="23" y="170"/>
                    </a:cubicBezTo>
                    <a:cubicBezTo>
                      <a:pt x="25" y="184"/>
                      <a:pt x="27" y="199"/>
                      <a:pt x="28" y="214"/>
                    </a:cubicBezTo>
                    <a:cubicBezTo>
                      <a:pt x="28" y="215"/>
                      <a:pt x="28" y="215"/>
                      <a:pt x="29" y="215"/>
                    </a:cubicBezTo>
                    <a:cubicBezTo>
                      <a:pt x="29" y="219"/>
                      <a:pt x="29" y="224"/>
                      <a:pt x="30" y="228"/>
                    </a:cubicBezTo>
                    <a:lnTo>
                      <a:pt x="30" y="229"/>
                    </a:lnTo>
                    <a:cubicBezTo>
                      <a:pt x="30" y="231"/>
                      <a:pt x="30" y="233"/>
                      <a:pt x="30" y="235"/>
                    </a:cubicBezTo>
                    <a:lnTo>
                      <a:pt x="30" y="236"/>
                    </a:lnTo>
                    <a:lnTo>
                      <a:pt x="30" y="235"/>
                    </a:lnTo>
                    <a:cubicBezTo>
                      <a:pt x="32" y="250"/>
                      <a:pt x="33" y="265"/>
                      <a:pt x="33" y="279"/>
                    </a:cubicBezTo>
                    <a:cubicBezTo>
                      <a:pt x="33" y="279"/>
                      <a:pt x="34" y="279"/>
                      <a:pt x="34" y="278"/>
                    </a:cubicBezTo>
                    <a:cubicBezTo>
                      <a:pt x="36" y="272"/>
                      <a:pt x="39" y="265"/>
                      <a:pt x="42" y="260"/>
                    </a:cubicBezTo>
                    <a:cubicBezTo>
                      <a:pt x="46" y="249"/>
                      <a:pt x="50" y="239"/>
                      <a:pt x="55" y="229"/>
                    </a:cubicBezTo>
                    <a:cubicBezTo>
                      <a:pt x="57" y="225"/>
                      <a:pt x="59" y="220"/>
                      <a:pt x="61" y="215"/>
                    </a:cubicBezTo>
                    <a:cubicBezTo>
                      <a:pt x="63" y="209"/>
                      <a:pt x="65" y="204"/>
                      <a:pt x="67" y="198"/>
                    </a:cubicBezTo>
                    <a:cubicBezTo>
                      <a:pt x="69" y="191"/>
                      <a:pt x="72" y="184"/>
                      <a:pt x="75" y="178"/>
                    </a:cubicBezTo>
                    <a:cubicBezTo>
                      <a:pt x="76" y="172"/>
                      <a:pt x="79" y="165"/>
                      <a:pt x="81" y="159"/>
                    </a:cubicBezTo>
                    <a:cubicBezTo>
                      <a:pt x="82" y="155"/>
                      <a:pt x="83" y="150"/>
                      <a:pt x="85" y="145"/>
                    </a:cubicBezTo>
                    <a:cubicBezTo>
                      <a:pt x="86" y="141"/>
                      <a:pt x="87" y="137"/>
                      <a:pt x="88" y="133"/>
                    </a:cubicBezTo>
                    <a:cubicBezTo>
                      <a:pt x="90" y="125"/>
                      <a:pt x="92" y="117"/>
                      <a:pt x="93" y="109"/>
                    </a:cubicBezTo>
                    <a:cubicBezTo>
                      <a:pt x="94" y="102"/>
                      <a:pt x="95" y="96"/>
                      <a:pt x="95" y="89"/>
                    </a:cubicBezTo>
                    <a:cubicBezTo>
                      <a:pt x="95" y="85"/>
                      <a:pt x="95" y="80"/>
                      <a:pt x="95" y="75"/>
                    </a:cubicBezTo>
                    <a:cubicBezTo>
                      <a:pt x="95" y="74"/>
                      <a:pt x="95" y="71"/>
                      <a:pt x="96" y="70"/>
                    </a:cubicBezTo>
                    <a:cubicBezTo>
                      <a:pt x="96" y="67"/>
                      <a:pt x="97" y="65"/>
                      <a:pt x="99" y="63"/>
                    </a:cubicBezTo>
                    <a:cubicBezTo>
                      <a:pt x="102" y="59"/>
                      <a:pt x="106" y="57"/>
                      <a:pt x="111" y="56"/>
                    </a:cubicBezTo>
                    <a:cubicBezTo>
                      <a:pt x="120" y="53"/>
                      <a:pt x="128" y="55"/>
                      <a:pt x="137" y="56"/>
                    </a:cubicBezTo>
                    <a:cubicBezTo>
                      <a:pt x="142" y="56"/>
                      <a:pt x="146" y="56"/>
                      <a:pt x="151" y="57"/>
                    </a:cubicBezTo>
                    <a:cubicBezTo>
                      <a:pt x="156" y="57"/>
                      <a:pt x="162" y="57"/>
                      <a:pt x="168" y="57"/>
                    </a:cubicBezTo>
                    <a:cubicBezTo>
                      <a:pt x="174" y="57"/>
                      <a:pt x="180" y="57"/>
                      <a:pt x="186" y="57"/>
                    </a:cubicBezTo>
                    <a:cubicBezTo>
                      <a:pt x="196" y="57"/>
                      <a:pt x="207" y="56"/>
                      <a:pt x="217" y="56"/>
                    </a:cubicBezTo>
                    <a:cubicBezTo>
                      <a:pt x="241" y="54"/>
                      <a:pt x="264" y="52"/>
                      <a:pt x="288" y="50"/>
                    </a:cubicBezTo>
                    <a:cubicBezTo>
                      <a:pt x="333" y="46"/>
                      <a:pt x="378" y="43"/>
                      <a:pt x="423" y="39"/>
                    </a:cubicBezTo>
                    <a:cubicBezTo>
                      <a:pt x="467" y="35"/>
                      <a:pt x="511" y="31"/>
                      <a:pt x="556" y="31"/>
                    </a:cubicBezTo>
                    <a:cubicBezTo>
                      <a:pt x="562" y="31"/>
                      <a:pt x="568" y="31"/>
                      <a:pt x="573" y="31"/>
                    </a:cubicBezTo>
                    <a:cubicBezTo>
                      <a:pt x="590" y="31"/>
                      <a:pt x="607" y="31"/>
                      <a:pt x="624" y="30"/>
                    </a:cubicBezTo>
                    <a:cubicBezTo>
                      <a:pt x="646" y="29"/>
                      <a:pt x="669" y="28"/>
                      <a:pt x="692" y="27"/>
                    </a:cubicBezTo>
                    <a:cubicBezTo>
                      <a:pt x="714" y="25"/>
                      <a:pt x="737" y="24"/>
                      <a:pt x="760" y="22"/>
                    </a:cubicBezTo>
                    <a:cubicBezTo>
                      <a:pt x="782" y="21"/>
                      <a:pt x="805" y="20"/>
                      <a:pt x="827" y="18"/>
                    </a:cubicBezTo>
                    <a:cubicBezTo>
                      <a:pt x="839" y="17"/>
                      <a:pt x="850" y="16"/>
                      <a:pt x="861" y="15"/>
                    </a:cubicBezTo>
                    <a:cubicBezTo>
                      <a:pt x="872" y="14"/>
                      <a:pt x="883" y="13"/>
                      <a:pt x="894" y="12"/>
                    </a:cubicBezTo>
                    <a:cubicBezTo>
                      <a:pt x="917" y="11"/>
                      <a:pt x="940" y="10"/>
                      <a:pt x="963" y="8"/>
                    </a:cubicBezTo>
                    <a:cubicBezTo>
                      <a:pt x="964" y="8"/>
                      <a:pt x="966" y="8"/>
                      <a:pt x="968" y="7"/>
                    </a:cubicBezTo>
                    <a:lnTo>
                      <a:pt x="967" y="7"/>
                    </a:lnTo>
                    <a:lnTo>
                      <a:pt x="968" y="7"/>
                    </a:lnTo>
                    <a:cubicBezTo>
                      <a:pt x="977" y="7"/>
                      <a:pt x="985" y="6"/>
                      <a:pt x="994" y="4"/>
                    </a:cubicBezTo>
                    <a:cubicBezTo>
                      <a:pt x="997" y="4"/>
                      <a:pt x="1001" y="3"/>
                      <a:pt x="1005" y="3"/>
                    </a:cubicBezTo>
                    <a:cubicBezTo>
                      <a:pt x="1006" y="2"/>
                      <a:pt x="1009" y="2"/>
                      <a:pt x="1010" y="1"/>
                    </a:cubicBezTo>
                    <a:cubicBezTo>
                      <a:pt x="1013" y="1"/>
                      <a:pt x="1017" y="0"/>
                      <a:pt x="1020" y="0"/>
                    </a:cubicBezTo>
                    <a:cubicBezTo>
                      <a:pt x="1024" y="0"/>
                      <a:pt x="1029" y="0"/>
                      <a:pt x="1033" y="2"/>
                    </a:cubicBezTo>
                    <a:cubicBezTo>
                      <a:pt x="1037" y="4"/>
                      <a:pt x="1040" y="8"/>
                      <a:pt x="1041" y="13"/>
                    </a:cubicBezTo>
                    <a:cubicBezTo>
                      <a:pt x="1042" y="17"/>
                      <a:pt x="1042" y="22"/>
                      <a:pt x="1042" y="27"/>
                    </a:cubicBezTo>
                    <a:cubicBezTo>
                      <a:pt x="1042" y="30"/>
                      <a:pt x="1041" y="33"/>
                      <a:pt x="1041" y="36"/>
                    </a:cubicBezTo>
                    <a:cubicBezTo>
                      <a:pt x="1041" y="39"/>
                      <a:pt x="1040" y="42"/>
                      <a:pt x="1039" y="46"/>
                    </a:cubicBezTo>
                    <a:cubicBezTo>
                      <a:pt x="1036" y="57"/>
                      <a:pt x="1032" y="68"/>
                      <a:pt x="1029" y="80"/>
                    </a:cubicBezTo>
                    <a:cubicBezTo>
                      <a:pt x="1027" y="86"/>
                      <a:pt x="1024" y="92"/>
                      <a:pt x="1022" y="98"/>
                    </a:cubicBezTo>
                    <a:cubicBezTo>
                      <a:pt x="1023" y="98"/>
                      <a:pt x="1023" y="98"/>
                      <a:pt x="1023" y="97"/>
                    </a:cubicBezTo>
                    <a:cubicBezTo>
                      <a:pt x="1020" y="105"/>
                      <a:pt x="1017" y="113"/>
                      <a:pt x="1015" y="121"/>
                    </a:cubicBezTo>
                    <a:cubicBezTo>
                      <a:pt x="1012" y="130"/>
                      <a:pt x="1009" y="138"/>
                      <a:pt x="1006" y="147"/>
                    </a:cubicBezTo>
                    <a:cubicBezTo>
                      <a:pt x="1004" y="152"/>
                      <a:pt x="998" y="155"/>
                      <a:pt x="992" y="153"/>
                    </a:cubicBezTo>
                    <a:cubicBezTo>
                      <a:pt x="987" y="151"/>
                      <a:pt x="984" y="145"/>
                      <a:pt x="986" y="139"/>
                    </a:cubicBezTo>
                    <a:cubicBezTo>
                      <a:pt x="994" y="117"/>
                      <a:pt x="1001" y="96"/>
                      <a:pt x="1008" y="74"/>
                    </a:cubicBezTo>
                    <a:cubicBezTo>
                      <a:pt x="1008" y="74"/>
                      <a:pt x="1009" y="74"/>
                      <a:pt x="1009" y="73"/>
                    </a:cubicBezTo>
                    <a:lnTo>
                      <a:pt x="1009" y="74"/>
                    </a:lnTo>
                    <a:lnTo>
                      <a:pt x="1009" y="73"/>
                    </a:lnTo>
                    <a:cubicBezTo>
                      <a:pt x="1009" y="74"/>
                      <a:pt x="1009" y="74"/>
                      <a:pt x="1008" y="74"/>
                    </a:cubicBezTo>
                    <a:cubicBezTo>
                      <a:pt x="1013" y="60"/>
                      <a:pt x="1017" y="46"/>
                      <a:pt x="1020" y="32"/>
                    </a:cubicBezTo>
                    <a:cubicBezTo>
                      <a:pt x="1020" y="30"/>
                      <a:pt x="1021" y="28"/>
                      <a:pt x="1021" y="25"/>
                    </a:cubicBezTo>
                    <a:cubicBezTo>
                      <a:pt x="1021" y="24"/>
                      <a:pt x="1021" y="23"/>
                      <a:pt x="1021" y="22"/>
                    </a:cubicBezTo>
                    <a:cubicBezTo>
                      <a:pt x="999" y="25"/>
                      <a:pt x="977" y="28"/>
                      <a:pt x="955" y="29"/>
                    </a:cubicBezTo>
                    <a:cubicBezTo>
                      <a:pt x="931" y="31"/>
                      <a:pt x="908" y="32"/>
                      <a:pt x="886" y="34"/>
                    </a:cubicBezTo>
                    <a:cubicBezTo>
                      <a:pt x="864" y="36"/>
                      <a:pt x="841" y="38"/>
                      <a:pt x="819" y="39"/>
                    </a:cubicBezTo>
                    <a:cubicBezTo>
                      <a:pt x="797" y="41"/>
                      <a:pt x="774" y="43"/>
                      <a:pt x="751" y="44"/>
                    </a:cubicBezTo>
                    <a:cubicBezTo>
                      <a:pt x="728" y="46"/>
                      <a:pt x="705" y="47"/>
                      <a:pt x="682" y="48"/>
                    </a:cubicBezTo>
                    <a:cubicBezTo>
                      <a:pt x="660" y="49"/>
                      <a:pt x="638" y="50"/>
                      <a:pt x="615" y="51"/>
                    </a:cubicBezTo>
                    <a:cubicBezTo>
                      <a:pt x="593" y="52"/>
                      <a:pt x="571" y="52"/>
                      <a:pt x="548" y="52"/>
                    </a:cubicBezTo>
                    <a:cubicBezTo>
                      <a:pt x="525" y="52"/>
                      <a:pt x="503" y="53"/>
                      <a:pt x="481" y="54"/>
                    </a:cubicBezTo>
                    <a:cubicBezTo>
                      <a:pt x="458" y="56"/>
                      <a:pt x="434" y="59"/>
                      <a:pt x="410" y="60"/>
                    </a:cubicBezTo>
                    <a:cubicBezTo>
                      <a:pt x="389" y="62"/>
                      <a:pt x="367" y="64"/>
                      <a:pt x="346" y="66"/>
                    </a:cubicBezTo>
                    <a:cubicBezTo>
                      <a:pt x="323" y="68"/>
                      <a:pt x="300" y="70"/>
                      <a:pt x="276" y="72"/>
                    </a:cubicBezTo>
                    <a:cubicBezTo>
                      <a:pt x="265" y="73"/>
                      <a:pt x="254" y="74"/>
                      <a:pt x="243" y="75"/>
                    </a:cubicBezTo>
                    <a:cubicBezTo>
                      <a:pt x="231" y="75"/>
                      <a:pt x="221" y="77"/>
                      <a:pt x="210" y="77"/>
                    </a:cubicBezTo>
                    <a:cubicBezTo>
                      <a:pt x="203" y="77"/>
                      <a:pt x="196" y="78"/>
                      <a:pt x="188" y="78"/>
                    </a:cubicBezTo>
                    <a:cubicBezTo>
                      <a:pt x="182" y="78"/>
                      <a:pt x="176" y="78"/>
                      <a:pt x="169" y="78"/>
                    </a:cubicBezTo>
                    <a:cubicBezTo>
                      <a:pt x="154" y="78"/>
                      <a:pt x="139" y="77"/>
                      <a:pt x="124" y="77"/>
                    </a:cubicBezTo>
                    <a:cubicBezTo>
                      <a:pt x="122" y="76"/>
                      <a:pt x="120" y="76"/>
                      <a:pt x="117" y="77"/>
                    </a:cubicBezTo>
                    <a:cubicBezTo>
                      <a:pt x="117" y="100"/>
                      <a:pt x="111" y="123"/>
                      <a:pt x="106" y="146"/>
                    </a:cubicBezTo>
                    <a:cubicBezTo>
                      <a:pt x="102" y="157"/>
                      <a:pt x="99" y="168"/>
                      <a:pt x="95" y="179"/>
                    </a:cubicBezTo>
                    <a:cubicBezTo>
                      <a:pt x="92" y="189"/>
                      <a:pt x="88" y="199"/>
                      <a:pt x="85" y="208"/>
                    </a:cubicBezTo>
                    <a:cubicBezTo>
                      <a:pt x="78" y="226"/>
                      <a:pt x="70" y="244"/>
                      <a:pt x="62" y="262"/>
                    </a:cubicBezTo>
                    <a:cubicBezTo>
                      <a:pt x="55" y="279"/>
                      <a:pt x="48" y="296"/>
                      <a:pt x="43" y="314"/>
                    </a:cubicBezTo>
                    <a:cubicBezTo>
                      <a:pt x="40" y="323"/>
                      <a:pt x="37" y="332"/>
                      <a:pt x="36" y="341"/>
                    </a:cubicBezTo>
                    <a:cubicBezTo>
                      <a:pt x="36" y="342"/>
                      <a:pt x="35" y="343"/>
                      <a:pt x="35" y="345"/>
                    </a:cubicBezTo>
                    <a:cubicBezTo>
                      <a:pt x="35" y="350"/>
                      <a:pt x="35" y="355"/>
                      <a:pt x="35" y="360"/>
                    </a:cubicBezTo>
                    <a:cubicBezTo>
                      <a:pt x="33" y="364"/>
                      <a:pt x="30" y="369"/>
                      <a:pt x="25" y="370"/>
                    </a:cubicBezTo>
                    <a:cubicBezTo>
                      <a:pt x="25" y="370"/>
                      <a:pt x="24" y="370"/>
                      <a:pt x="23" y="370"/>
                    </a:cubicBezTo>
                    <a:cubicBezTo>
                      <a:pt x="19" y="370"/>
                      <a:pt x="16" y="367"/>
                      <a:pt x="14" y="3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2647080" y="637920"/>
                <a:ext cx="48600" cy="76680"/>
              </a:xfrm>
              <a:custGeom>
                <a:rect b="b" l="l" r="r" t="t"/>
                <a:pathLst>
                  <a:path extrusionOk="0" h="213" w="135">
                    <a:moveTo>
                      <a:pt x="24" y="205"/>
                    </a:moveTo>
                    <a:cubicBezTo>
                      <a:pt x="23" y="202"/>
                      <a:pt x="23" y="199"/>
                      <a:pt x="23" y="195"/>
                    </a:cubicBezTo>
                    <a:cubicBezTo>
                      <a:pt x="24" y="190"/>
                      <a:pt x="30" y="187"/>
                      <a:pt x="35" y="187"/>
                    </a:cubicBezTo>
                    <a:cubicBezTo>
                      <a:pt x="37" y="187"/>
                      <a:pt x="38" y="188"/>
                      <a:pt x="39" y="188"/>
                    </a:cubicBezTo>
                    <a:cubicBezTo>
                      <a:pt x="41" y="187"/>
                      <a:pt x="44" y="187"/>
                      <a:pt x="46" y="185"/>
                    </a:cubicBezTo>
                    <a:cubicBezTo>
                      <a:pt x="48" y="184"/>
                      <a:pt x="51" y="182"/>
                      <a:pt x="54" y="180"/>
                    </a:cubicBezTo>
                    <a:cubicBezTo>
                      <a:pt x="57" y="178"/>
                      <a:pt x="60" y="175"/>
                      <a:pt x="63" y="173"/>
                    </a:cubicBezTo>
                    <a:cubicBezTo>
                      <a:pt x="65" y="171"/>
                      <a:pt x="68" y="168"/>
                      <a:pt x="70" y="166"/>
                    </a:cubicBezTo>
                    <a:cubicBezTo>
                      <a:pt x="72" y="164"/>
                      <a:pt x="73" y="163"/>
                      <a:pt x="74" y="161"/>
                    </a:cubicBezTo>
                    <a:cubicBezTo>
                      <a:pt x="74" y="160"/>
                      <a:pt x="75" y="159"/>
                      <a:pt x="76" y="157"/>
                    </a:cubicBezTo>
                    <a:cubicBezTo>
                      <a:pt x="77" y="154"/>
                      <a:pt x="79" y="150"/>
                      <a:pt x="80" y="147"/>
                    </a:cubicBezTo>
                    <a:cubicBezTo>
                      <a:pt x="83" y="136"/>
                      <a:pt x="86" y="127"/>
                      <a:pt x="88" y="116"/>
                    </a:cubicBezTo>
                    <a:cubicBezTo>
                      <a:pt x="89" y="108"/>
                      <a:pt x="91" y="101"/>
                      <a:pt x="92" y="93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82" y="103"/>
                      <a:pt x="72" y="111"/>
                      <a:pt x="61" y="118"/>
                    </a:cubicBezTo>
                    <a:cubicBezTo>
                      <a:pt x="45" y="128"/>
                      <a:pt x="18" y="138"/>
                      <a:pt x="5" y="117"/>
                    </a:cubicBezTo>
                    <a:cubicBezTo>
                      <a:pt x="3" y="113"/>
                      <a:pt x="1" y="108"/>
                      <a:pt x="0" y="104"/>
                    </a:cubicBezTo>
                    <a:cubicBezTo>
                      <a:pt x="0" y="98"/>
                      <a:pt x="2" y="93"/>
                      <a:pt x="4" y="88"/>
                    </a:cubicBezTo>
                    <a:cubicBezTo>
                      <a:pt x="7" y="81"/>
                      <a:pt x="11" y="75"/>
                      <a:pt x="14" y="69"/>
                    </a:cubicBezTo>
                    <a:cubicBezTo>
                      <a:pt x="19" y="62"/>
                      <a:pt x="24" y="56"/>
                      <a:pt x="30" y="50"/>
                    </a:cubicBezTo>
                    <a:cubicBezTo>
                      <a:pt x="35" y="43"/>
                      <a:pt x="42" y="36"/>
                      <a:pt x="48" y="30"/>
                    </a:cubicBezTo>
                    <a:cubicBezTo>
                      <a:pt x="56" y="23"/>
                      <a:pt x="65" y="16"/>
                      <a:pt x="74" y="11"/>
                    </a:cubicBezTo>
                    <a:cubicBezTo>
                      <a:pt x="83" y="5"/>
                      <a:pt x="92" y="1"/>
                      <a:pt x="103" y="1"/>
                    </a:cubicBezTo>
                    <a:cubicBezTo>
                      <a:pt x="112" y="0"/>
                      <a:pt x="122" y="1"/>
                      <a:pt x="128" y="9"/>
                    </a:cubicBezTo>
                    <a:cubicBezTo>
                      <a:pt x="130" y="12"/>
                      <a:pt x="133" y="15"/>
                      <a:pt x="133" y="19"/>
                    </a:cubicBezTo>
                    <a:cubicBezTo>
                      <a:pt x="134" y="25"/>
                      <a:pt x="133" y="29"/>
                      <a:pt x="132" y="34"/>
                    </a:cubicBezTo>
                    <a:cubicBezTo>
                      <a:pt x="130" y="40"/>
                      <a:pt x="129" y="45"/>
                      <a:pt x="126" y="50"/>
                    </a:cubicBezTo>
                    <a:cubicBezTo>
                      <a:pt x="124" y="54"/>
                      <a:pt x="119" y="56"/>
                      <a:pt x="115" y="55"/>
                    </a:cubicBezTo>
                    <a:cubicBezTo>
                      <a:pt x="111" y="55"/>
                      <a:pt x="106" y="51"/>
                      <a:pt x="105" y="47"/>
                    </a:cubicBezTo>
                    <a:cubicBezTo>
                      <a:pt x="105" y="43"/>
                      <a:pt x="106" y="40"/>
                      <a:pt x="107" y="36"/>
                    </a:cubicBezTo>
                    <a:cubicBezTo>
                      <a:pt x="107" y="33"/>
                      <a:pt x="109" y="30"/>
                      <a:pt x="111" y="29"/>
                    </a:cubicBezTo>
                    <a:cubicBezTo>
                      <a:pt x="111" y="27"/>
                      <a:pt x="112" y="26"/>
                      <a:pt x="112" y="25"/>
                    </a:cubicBezTo>
                    <a:lnTo>
                      <a:pt x="112" y="24"/>
                    </a:lnTo>
                    <a:lnTo>
                      <a:pt x="112" y="23"/>
                    </a:lnTo>
                    <a:cubicBezTo>
                      <a:pt x="111" y="23"/>
                      <a:pt x="111" y="22"/>
                      <a:pt x="111" y="22"/>
                    </a:cubicBezTo>
                    <a:cubicBezTo>
                      <a:pt x="111" y="22"/>
                      <a:pt x="111" y="23"/>
                      <a:pt x="112" y="23"/>
                    </a:cubicBezTo>
                    <a:cubicBezTo>
                      <a:pt x="111" y="23"/>
                      <a:pt x="111" y="22"/>
                      <a:pt x="111" y="22"/>
                    </a:cubicBezTo>
                    <a:lnTo>
                      <a:pt x="110" y="22"/>
                    </a:lnTo>
                    <a:cubicBezTo>
                      <a:pt x="109" y="22"/>
                      <a:pt x="109" y="22"/>
                      <a:pt x="109" y="2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6" y="22"/>
                      <a:pt x="105" y="22"/>
                      <a:pt x="104" y="22"/>
                    </a:cubicBezTo>
                    <a:cubicBezTo>
                      <a:pt x="102" y="22"/>
                      <a:pt x="102" y="22"/>
                      <a:pt x="101" y="22"/>
                    </a:cubicBezTo>
                    <a:cubicBezTo>
                      <a:pt x="98" y="23"/>
                      <a:pt x="97" y="23"/>
                      <a:pt x="94" y="24"/>
                    </a:cubicBezTo>
                    <a:cubicBezTo>
                      <a:pt x="91" y="25"/>
                      <a:pt x="88" y="26"/>
                      <a:pt x="86" y="28"/>
                    </a:cubicBezTo>
                    <a:cubicBezTo>
                      <a:pt x="83" y="30"/>
                      <a:pt x="80" y="32"/>
                      <a:pt x="77" y="33"/>
                    </a:cubicBezTo>
                    <a:cubicBezTo>
                      <a:pt x="72" y="37"/>
                      <a:pt x="67" y="40"/>
                      <a:pt x="63" y="44"/>
                    </a:cubicBezTo>
                    <a:cubicBezTo>
                      <a:pt x="58" y="50"/>
                      <a:pt x="52" y="55"/>
                      <a:pt x="46" y="61"/>
                    </a:cubicBezTo>
                    <a:cubicBezTo>
                      <a:pt x="44" y="65"/>
                      <a:pt x="41" y="68"/>
                      <a:pt x="39" y="71"/>
                    </a:cubicBezTo>
                    <a:cubicBezTo>
                      <a:pt x="37" y="74"/>
                      <a:pt x="34" y="78"/>
                      <a:pt x="32" y="80"/>
                    </a:cubicBezTo>
                    <a:cubicBezTo>
                      <a:pt x="30" y="85"/>
                      <a:pt x="27" y="89"/>
                      <a:pt x="25" y="93"/>
                    </a:cubicBezTo>
                    <a:cubicBezTo>
                      <a:pt x="24" y="95"/>
                      <a:pt x="23" y="97"/>
                      <a:pt x="23" y="100"/>
                    </a:cubicBezTo>
                    <a:cubicBezTo>
                      <a:pt x="22" y="100"/>
                      <a:pt x="22" y="100"/>
                      <a:pt x="22" y="101"/>
                    </a:cubicBezTo>
                    <a:cubicBezTo>
                      <a:pt x="22" y="102"/>
                      <a:pt x="22" y="102"/>
                      <a:pt x="22" y="102"/>
                    </a:cubicBezTo>
                    <a:lnTo>
                      <a:pt x="22" y="103"/>
                    </a:lnTo>
                    <a:lnTo>
                      <a:pt x="23" y="103"/>
                    </a:ln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5"/>
                      <a:pt x="23" y="105"/>
                      <a:pt x="24" y="106"/>
                    </a:cubicBezTo>
                    <a:cubicBezTo>
                      <a:pt x="24" y="106"/>
                      <a:pt x="24" y="107"/>
                      <a:pt x="25" y="107"/>
                    </a:cubicBezTo>
                    <a:cubicBezTo>
                      <a:pt x="25" y="108"/>
                      <a:pt x="25" y="108"/>
                      <a:pt x="26" y="108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28" y="108"/>
                      <a:pt x="28" y="108"/>
                      <a:pt x="29" y="108"/>
                    </a:cubicBezTo>
                    <a:cubicBezTo>
                      <a:pt x="31" y="108"/>
                      <a:pt x="32" y="107"/>
                      <a:pt x="34" y="107"/>
                    </a:cubicBezTo>
                    <a:cubicBezTo>
                      <a:pt x="35" y="107"/>
                      <a:pt x="37" y="106"/>
                      <a:pt x="38" y="106"/>
                    </a:cubicBezTo>
                    <a:cubicBezTo>
                      <a:pt x="40" y="105"/>
                      <a:pt x="43" y="104"/>
                      <a:pt x="45" y="103"/>
                    </a:cubicBezTo>
                    <a:cubicBezTo>
                      <a:pt x="50" y="100"/>
                      <a:pt x="54" y="97"/>
                      <a:pt x="58" y="94"/>
                    </a:cubicBezTo>
                    <a:cubicBezTo>
                      <a:pt x="65" y="89"/>
                      <a:pt x="72" y="83"/>
                      <a:pt x="79" y="78"/>
                    </a:cubicBezTo>
                    <a:cubicBezTo>
                      <a:pt x="84" y="73"/>
                      <a:pt x="88" y="68"/>
                      <a:pt x="92" y="64"/>
                    </a:cubicBezTo>
                    <a:cubicBezTo>
                      <a:pt x="93" y="62"/>
                      <a:pt x="94" y="61"/>
                      <a:pt x="95" y="60"/>
                    </a:cubicBezTo>
                    <a:cubicBezTo>
                      <a:pt x="97" y="58"/>
                      <a:pt x="99" y="57"/>
                      <a:pt x="100" y="56"/>
                    </a:cubicBezTo>
                    <a:cubicBezTo>
                      <a:pt x="106" y="52"/>
                      <a:pt x="114" y="55"/>
                      <a:pt x="116" y="62"/>
                    </a:cubicBezTo>
                    <a:cubicBezTo>
                      <a:pt x="117" y="65"/>
                      <a:pt x="118" y="68"/>
                      <a:pt x="118" y="71"/>
                    </a:cubicBezTo>
                    <a:cubicBezTo>
                      <a:pt x="117" y="75"/>
                      <a:pt x="116" y="78"/>
                      <a:pt x="116" y="82"/>
                    </a:cubicBezTo>
                    <a:cubicBezTo>
                      <a:pt x="115" y="86"/>
                      <a:pt x="115" y="89"/>
                      <a:pt x="113" y="93"/>
                    </a:cubicBezTo>
                    <a:cubicBezTo>
                      <a:pt x="112" y="99"/>
                      <a:pt x="112" y="104"/>
                      <a:pt x="110" y="109"/>
                    </a:cubicBezTo>
                    <a:cubicBezTo>
                      <a:pt x="108" y="121"/>
                      <a:pt x="105" y="132"/>
                      <a:pt x="102" y="144"/>
                    </a:cubicBezTo>
                    <a:cubicBezTo>
                      <a:pt x="99" y="153"/>
                      <a:pt x="97" y="163"/>
                      <a:pt x="92" y="172"/>
                    </a:cubicBezTo>
                    <a:cubicBezTo>
                      <a:pt x="86" y="182"/>
                      <a:pt x="76" y="190"/>
                      <a:pt x="67" y="198"/>
                    </a:cubicBezTo>
                    <a:cubicBezTo>
                      <a:pt x="62" y="201"/>
                      <a:pt x="57" y="204"/>
                      <a:pt x="52" y="207"/>
                    </a:cubicBezTo>
                    <a:cubicBezTo>
                      <a:pt x="49" y="209"/>
                      <a:pt x="45" y="210"/>
                      <a:pt x="41" y="211"/>
                    </a:cubicBezTo>
                    <a:cubicBezTo>
                      <a:pt x="39" y="211"/>
                      <a:pt x="38" y="212"/>
                      <a:pt x="37" y="212"/>
                    </a:cubicBezTo>
                    <a:cubicBezTo>
                      <a:pt x="32" y="212"/>
                      <a:pt x="27" y="209"/>
                      <a:pt x="24" y="2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2704680" y="662760"/>
                <a:ext cx="16560" cy="40320"/>
              </a:xfrm>
              <a:custGeom>
                <a:rect b="b" l="l" r="r" t="t"/>
                <a:pathLst>
                  <a:path extrusionOk="0" h="112" w="46">
                    <a:moveTo>
                      <a:pt x="23" y="105"/>
                    </a:moveTo>
                    <a:cubicBezTo>
                      <a:pt x="21" y="101"/>
                      <a:pt x="19" y="96"/>
                      <a:pt x="18" y="92"/>
                    </a:cubicBezTo>
                    <a:cubicBezTo>
                      <a:pt x="13" y="78"/>
                      <a:pt x="8" y="65"/>
                      <a:pt x="5" y="51"/>
                    </a:cubicBezTo>
                    <a:lnTo>
                      <a:pt x="5" y="52"/>
                    </a:lnTo>
                    <a:cubicBezTo>
                      <a:pt x="4" y="49"/>
                      <a:pt x="3" y="46"/>
                      <a:pt x="2" y="43"/>
                    </a:cubicBezTo>
                    <a:cubicBezTo>
                      <a:pt x="3" y="44"/>
                      <a:pt x="3" y="44"/>
                      <a:pt x="3" y="45"/>
                    </a:cubicBezTo>
                    <a:cubicBezTo>
                      <a:pt x="2" y="39"/>
                      <a:pt x="1" y="32"/>
                      <a:pt x="0" y="27"/>
                    </a:cubicBezTo>
                    <a:cubicBezTo>
                      <a:pt x="0" y="23"/>
                      <a:pt x="0" y="20"/>
                      <a:pt x="1" y="16"/>
                    </a:cubicBezTo>
                    <a:cubicBezTo>
                      <a:pt x="1" y="12"/>
                      <a:pt x="2" y="9"/>
                      <a:pt x="4" y="6"/>
                    </a:cubicBezTo>
                    <a:cubicBezTo>
                      <a:pt x="5" y="4"/>
                      <a:pt x="8" y="2"/>
                      <a:pt x="11" y="2"/>
                    </a:cubicBezTo>
                    <a:cubicBezTo>
                      <a:pt x="13" y="0"/>
                      <a:pt x="17" y="1"/>
                      <a:pt x="20" y="3"/>
                    </a:cubicBezTo>
                    <a:cubicBezTo>
                      <a:pt x="23" y="5"/>
                      <a:pt x="26" y="10"/>
                      <a:pt x="26" y="15"/>
                    </a:cubicBezTo>
                    <a:cubicBezTo>
                      <a:pt x="26" y="18"/>
                      <a:pt x="24" y="21"/>
                      <a:pt x="22" y="23"/>
                    </a:cubicBezTo>
                    <a:cubicBezTo>
                      <a:pt x="22" y="25"/>
                      <a:pt x="22" y="27"/>
                      <a:pt x="22" y="30"/>
                    </a:cubicBezTo>
                    <a:cubicBezTo>
                      <a:pt x="23" y="35"/>
                      <a:pt x="24" y="42"/>
                      <a:pt x="26" y="48"/>
                    </a:cubicBezTo>
                    <a:cubicBezTo>
                      <a:pt x="27" y="52"/>
                      <a:pt x="28" y="57"/>
                      <a:pt x="29" y="62"/>
                    </a:cubicBezTo>
                    <a:cubicBezTo>
                      <a:pt x="31" y="67"/>
                      <a:pt x="33" y="72"/>
                      <a:pt x="34" y="77"/>
                    </a:cubicBezTo>
                    <a:cubicBezTo>
                      <a:pt x="37" y="83"/>
                      <a:pt x="40" y="90"/>
                      <a:pt x="43" y="96"/>
                    </a:cubicBezTo>
                    <a:cubicBezTo>
                      <a:pt x="45" y="102"/>
                      <a:pt x="43" y="108"/>
                      <a:pt x="37" y="111"/>
                    </a:cubicBezTo>
                    <a:cubicBezTo>
                      <a:pt x="36" y="111"/>
                      <a:pt x="34" y="111"/>
                      <a:pt x="33" y="111"/>
                    </a:cubicBezTo>
                    <a:cubicBezTo>
                      <a:pt x="29" y="111"/>
                      <a:pt x="25" y="109"/>
                      <a:pt x="23" y="1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2687040" y="675360"/>
                <a:ext cx="45720" cy="50760"/>
              </a:xfrm>
              <a:custGeom>
                <a:rect b="b" l="l" r="r" t="t"/>
                <a:pathLst>
                  <a:path extrusionOk="0" h="141" w="127">
                    <a:moveTo>
                      <a:pt x="7" y="138"/>
                    </a:moveTo>
                    <a:cubicBezTo>
                      <a:pt x="2" y="136"/>
                      <a:pt x="0" y="129"/>
                      <a:pt x="3" y="124"/>
                    </a:cubicBezTo>
                    <a:cubicBezTo>
                      <a:pt x="9" y="113"/>
                      <a:pt x="15" y="102"/>
                      <a:pt x="22" y="92"/>
                    </a:cubicBezTo>
                    <a:cubicBezTo>
                      <a:pt x="25" y="87"/>
                      <a:pt x="28" y="83"/>
                      <a:pt x="31" y="78"/>
                    </a:cubicBezTo>
                    <a:cubicBezTo>
                      <a:pt x="34" y="73"/>
                      <a:pt x="37" y="68"/>
                      <a:pt x="41" y="63"/>
                    </a:cubicBezTo>
                    <a:cubicBezTo>
                      <a:pt x="44" y="59"/>
                      <a:pt x="47" y="54"/>
                      <a:pt x="51" y="49"/>
                    </a:cubicBezTo>
                    <a:cubicBezTo>
                      <a:pt x="54" y="45"/>
                      <a:pt x="59" y="40"/>
                      <a:pt x="62" y="35"/>
                    </a:cubicBezTo>
                    <a:cubicBezTo>
                      <a:pt x="67" y="30"/>
                      <a:pt x="71" y="25"/>
                      <a:pt x="76" y="20"/>
                    </a:cubicBezTo>
                    <a:cubicBezTo>
                      <a:pt x="81" y="14"/>
                      <a:pt x="87" y="9"/>
                      <a:pt x="94" y="5"/>
                    </a:cubicBezTo>
                    <a:cubicBezTo>
                      <a:pt x="99" y="2"/>
                      <a:pt x="105" y="0"/>
                      <a:pt x="112" y="0"/>
                    </a:cubicBezTo>
                    <a:cubicBezTo>
                      <a:pt x="114" y="1"/>
                      <a:pt x="117" y="2"/>
                      <a:pt x="119" y="3"/>
                    </a:cubicBezTo>
                    <a:cubicBezTo>
                      <a:pt x="125" y="6"/>
                      <a:pt x="126" y="14"/>
                      <a:pt x="123" y="20"/>
                    </a:cubicBezTo>
                    <a:cubicBezTo>
                      <a:pt x="119" y="24"/>
                      <a:pt x="113" y="25"/>
                      <a:pt x="108" y="23"/>
                    </a:cubicBezTo>
                    <a:lnTo>
                      <a:pt x="107" y="23"/>
                    </a:lnTo>
                    <a:lnTo>
                      <a:pt x="108" y="23"/>
                    </a:lnTo>
                    <a:lnTo>
                      <a:pt x="107" y="23"/>
                    </a:lnTo>
                    <a:lnTo>
                      <a:pt x="106" y="23"/>
                    </a:lnTo>
                    <a:lnTo>
                      <a:pt x="107" y="23"/>
                    </a:lnTo>
                    <a:lnTo>
                      <a:pt x="108" y="23"/>
                    </a:lnTo>
                    <a:cubicBezTo>
                      <a:pt x="107" y="23"/>
                      <a:pt x="107" y="23"/>
                      <a:pt x="106" y="23"/>
                    </a:cubicBezTo>
                    <a:cubicBezTo>
                      <a:pt x="106" y="23"/>
                      <a:pt x="105" y="23"/>
                      <a:pt x="105" y="24"/>
                    </a:cubicBezTo>
                    <a:cubicBezTo>
                      <a:pt x="103" y="24"/>
                      <a:pt x="102" y="25"/>
                      <a:pt x="101" y="26"/>
                    </a:cubicBezTo>
                    <a:lnTo>
                      <a:pt x="102" y="25"/>
                    </a:lnTo>
                    <a:cubicBezTo>
                      <a:pt x="100" y="27"/>
                      <a:pt x="98" y="28"/>
                      <a:pt x="97" y="30"/>
                    </a:cubicBezTo>
                    <a:cubicBezTo>
                      <a:pt x="91" y="35"/>
                      <a:pt x="85" y="42"/>
                      <a:pt x="79" y="48"/>
                    </a:cubicBezTo>
                    <a:cubicBezTo>
                      <a:pt x="74" y="55"/>
                      <a:pt x="68" y="61"/>
                      <a:pt x="63" y="67"/>
                    </a:cubicBezTo>
                    <a:cubicBezTo>
                      <a:pt x="61" y="71"/>
                      <a:pt x="59" y="74"/>
                      <a:pt x="56" y="77"/>
                    </a:cubicBezTo>
                    <a:cubicBezTo>
                      <a:pt x="53" y="82"/>
                      <a:pt x="50" y="86"/>
                      <a:pt x="48" y="90"/>
                    </a:cubicBezTo>
                    <a:cubicBezTo>
                      <a:pt x="38" y="105"/>
                      <a:pt x="29" y="119"/>
                      <a:pt x="22" y="134"/>
                    </a:cubicBezTo>
                    <a:cubicBezTo>
                      <a:pt x="20" y="138"/>
                      <a:pt x="16" y="140"/>
                      <a:pt x="13" y="140"/>
                    </a:cubicBezTo>
                    <a:cubicBezTo>
                      <a:pt x="11" y="140"/>
                      <a:pt x="9" y="139"/>
                      <a:pt x="7" y="13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2740320" y="641160"/>
                <a:ext cx="40320" cy="38160"/>
              </a:xfrm>
              <a:custGeom>
                <a:rect b="b" l="l" r="r" t="t"/>
                <a:pathLst>
                  <a:path extrusionOk="0" h="106" w="112">
                    <a:moveTo>
                      <a:pt x="42" y="27"/>
                    </a:moveTo>
                    <a:cubicBezTo>
                      <a:pt x="42" y="26"/>
                      <a:pt x="42" y="26"/>
                      <a:pt x="42" y="25"/>
                    </a:cubicBezTo>
                    <a:lnTo>
                      <a:pt x="41" y="24"/>
                    </a:lnTo>
                    <a:cubicBezTo>
                      <a:pt x="41" y="24"/>
                      <a:pt x="41" y="23"/>
                      <a:pt x="40" y="23"/>
                    </a:cubicBezTo>
                    <a:cubicBezTo>
                      <a:pt x="40" y="22"/>
                      <a:pt x="40" y="22"/>
                      <a:pt x="39" y="22"/>
                    </a:cubicBezTo>
                    <a:cubicBezTo>
                      <a:pt x="40" y="22"/>
                      <a:pt x="40" y="22"/>
                      <a:pt x="40" y="22"/>
                    </a:cubicBezTo>
                    <a:lnTo>
                      <a:pt x="39" y="22"/>
                    </a:lnTo>
                    <a:lnTo>
                      <a:pt x="38" y="22"/>
                    </a:lnTo>
                    <a:cubicBezTo>
                      <a:pt x="37" y="22"/>
                      <a:pt x="37" y="22"/>
                      <a:pt x="37" y="22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5" y="22"/>
                      <a:pt x="34" y="22"/>
                      <a:pt x="33" y="23"/>
                    </a:cubicBezTo>
                    <a:cubicBezTo>
                      <a:pt x="32" y="23"/>
                      <a:pt x="30" y="24"/>
                      <a:pt x="29" y="24"/>
                    </a:cubicBezTo>
                    <a:lnTo>
                      <a:pt x="28" y="25"/>
                    </a:lnTo>
                    <a:cubicBezTo>
                      <a:pt x="27" y="26"/>
                      <a:pt x="26" y="26"/>
                      <a:pt x="26" y="26"/>
                    </a:cubicBezTo>
                    <a:cubicBezTo>
                      <a:pt x="28" y="26"/>
                      <a:pt x="29" y="26"/>
                      <a:pt x="30" y="27"/>
                    </a:cubicBezTo>
                    <a:cubicBezTo>
                      <a:pt x="34" y="27"/>
                      <a:pt x="38" y="27"/>
                      <a:pt x="42" y="27"/>
                    </a:cubicBezTo>
                    <a:moveTo>
                      <a:pt x="54" y="105"/>
                    </a:moveTo>
                    <a:cubicBezTo>
                      <a:pt x="47" y="105"/>
                      <a:pt x="39" y="104"/>
                      <a:pt x="33" y="102"/>
                    </a:cubicBezTo>
                    <a:cubicBezTo>
                      <a:pt x="27" y="100"/>
                      <a:pt x="21" y="94"/>
                      <a:pt x="20" y="88"/>
                    </a:cubicBezTo>
                    <a:cubicBezTo>
                      <a:pt x="19" y="84"/>
                      <a:pt x="19" y="81"/>
                      <a:pt x="21" y="77"/>
                    </a:cubicBezTo>
                    <a:cubicBezTo>
                      <a:pt x="22" y="75"/>
                      <a:pt x="23" y="72"/>
                      <a:pt x="26" y="70"/>
                    </a:cubicBezTo>
                    <a:cubicBezTo>
                      <a:pt x="28" y="68"/>
                      <a:pt x="29" y="65"/>
                      <a:pt x="32" y="62"/>
                    </a:cubicBezTo>
                    <a:cubicBezTo>
                      <a:pt x="33" y="60"/>
                      <a:pt x="34" y="58"/>
                      <a:pt x="35" y="55"/>
                    </a:cubicBezTo>
                    <a:cubicBezTo>
                      <a:pt x="36" y="53"/>
                      <a:pt x="37" y="51"/>
                      <a:pt x="38" y="48"/>
                    </a:cubicBezTo>
                    <a:cubicBezTo>
                      <a:pt x="35" y="48"/>
                      <a:pt x="32" y="48"/>
                      <a:pt x="28" y="48"/>
                    </a:cubicBezTo>
                    <a:cubicBezTo>
                      <a:pt x="25" y="48"/>
                      <a:pt x="21" y="48"/>
                      <a:pt x="17" y="47"/>
                    </a:cubicBezTo>
                    <a:cubicBezTo>
                      <a:pt x="12" y="46"/>
                      <a:pt x="7" y="43"/>
                      <a:pt x="4" y="38"/>
                    </a:cubicBezTo>
                    <a:cubicBezTo>
                      <a:pt x="1" y="34"/>
                      <a:pt x="0" y="28"/>
                      <a:pt x="2" y="23"/>
                    </a:cubicBezTo>
                    <a:cubicBezTo>
                      <a:pt x="5" y="17"/>
                      <a:pt x="8" y="13"/>
                      <a:pt x="12" y="9"/>
                    </a:cubicBezTo>
                    <a:cubicBezTo>
                      <a:pt x="16" y="6"/>
                      <a:pt x="22" y="3"/>
                      <a:pt x="27" y="1"/>
                    </a:cubicBezTo>
                    <a:cubicBezTo>
                      <a:pt x="33" y="0"/>
                      <a:pt x="39" y="0"/>
                      <a:pt x="46" y="1"/>
                    </a:cubicBezTo>
                    <a:cubicBezTo>
                      <a:pt x="51" y="2"/>
                      <a:pt x="55" y="6"/>
                      <a:pt x="58" y="11"/>
                    </a:cubicBezTo>
                    <a:cubicBezTo>
                      <a:pt x="62" y="16"/>
                      <a:pt x="64" y="22"/>
                      <a:pt x="64" y="27"/>
                    </a:cubicBezTo>
                    <a:cubicBezTo>
                      <a:pt x="65" y="38"/>
                      <a:pt x="61" y="48"/>
                      <a:pt x="57" y="59"/>
                    </a:cubicBezTo>
                    <a:cubicBezTo>
                      <a:pt x="56" y="64"/>
                      <a:pt x="54" y="68"/>
                      <a:pt x="51" y="72"/>
                    </a:cubicBezTo>
                    <a:cubicBezTo>
                      <a:pt x="50" y="74"/>
                      <a:pt x="49" y="76"/>
                      <a:pt x="47" y="79"/>
                    </a:cubicBezTo>
                    <a:cubicBezTo>
                      <a:pt x="46" y="80"/>
                      <a:pt x="45" y="82"/>
                      <a:pt x="44" y="83"/>
                    </a:cubicBezTo>
                    <a:cubicBezTo>
                      <a:pt x="49" y="83"/>
                      <a:pt x="52" y="84"/>
                      <a:pt x="56" y="84"/>
                    </a:cubicBezTo>
                    <a:lnTo>
                      <a:pt x="55" y="84"/>
                    </a:lnTo>
                    <a:cubicBezTo>
                      <a:pt x="70" y="84"/>
                      <a:pt x="85" y="84"/>
                      <a:pt x="100" y="83"/>
                    </a:cubicBezTo>
                    <a:cubicBezTo>
                      <a:pt x="106" y="82"/>
                      <a:pt x="111" y="87"/>
                      <a:pt x="111" y="93"/>
                    </a:cubicBezTo>
                    <a:cubicBezTo>
                      <a:pt x="111" y="98"/>
                      <a:pt x="107" y="103"/>
                      <a:pt x="101" y="103"/>
                    </a:cubicBezTo>
                    <a:cubicBezTo>
                      <a:pt x="87" y="104"/>
                      <a:pt x="73" y="105"/>
                      <a:pt x="59" y="105"/>
                    </a:cubicBezTo>
                    <a:cubicBezTo>
                      <a:pt x="57" y="105"/>
                      <a:pt x="55" y="105"/>
                      <a:pt x="54" y="1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2778840" y="667440"/>
                <a:ext cx="25200" cy="11880"/>
              </a:xfrm>
              <a:custGeom>
                <a:rect b="b" l="l" r="r" t="t"/>
                <a:pathLst>
                  <a:path extrusionOk="0" h="33" w="70">
                    <a:moveTo>
                      <a:pt x="41" y="32"/>
                    </a:moveTo>
                    <a:cubicBezTo>
                      <a:pt x="35" y="32"/>
                      <a:pt x="30" y="31"/>
                      <a:pt x="25" y="30"/>
                    </a:cubicBezTo>
                    <a:cubicBezTo>
                      <a:pt x="20" y="29"/>
                      <a:pt x="16" y="28"/>
                      <a:pt x="11" y="26"/>
                    </a:cubicBezTo>
                    <a:cubicBezTo>
                      <a:pt x="8" y="25"/>
                      <a:pt x="6" y="24"/>
                      <a:pt x="4" y="22"/>
                    </a:cubicBezTo>
                    <a:cubicBezTo>
                      <a:pt x="2" y="19"/>
                      <a:pt x="1" y="17"/>
                      <a:pt x="1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6" y="3"/>
                      <a:pt x="8" y="3"/>
                      <a:pt x="10" y="2"/>
                    </a:cubicBezTo>
                    <a:cubicBezTo>
                      <a:pt x="15" y="0"/>
                      <a:pt x="20" y="3"/>
                      <a:pt x="23" y="7"/>
                    </a:cubicBezTo>
                    <a:cubicBezTo>
                      <a:pt x="27" y="8"/>
                      <a:pt x="30" y="9"/>
                      <a:pt x="34" y="10"/>
                    </a:cubicBezTo>
                    <a:cubicBezTo>
                      <a:pt x="37" y="10"/>
                      <a:pt x="40" y="11"/>
                      <a:pt x="42" y="11"/>
                    </a:cubicBezTo>
                    <a:cubicBezTo>
                      <a:pt x="46" y="11"/>
                      <a:pt x="49" y="11"/>
                      <a:pt x="53" y="11"/>
                    </a:cubicBezTo>
                    <a:cubicBezTo>
                      <a:pt x="54" y="10"/>
                      <a:pt x="55" y="10"/>
                      <a:pt x="56" y="10"/>
                    </a:cubicBezTo>
                    <a:cubicBezTo>
                      <a:pt x="62" y="10"/>
                      <a:pt x="67" y="13"/>
                      <a:pt x="68" y="19"/>
                    </a:cubicBezTo>
                    <a:cubicBezTo>
                      <a:pt x="69" y="24"/>
                      <a:pt x="65" y="31"/>
                      <a:pt x="59" y="31"/>
                    </a:cubicBezTo>
                    <a:cubicBezTo>
                      <a:pt x="54" y="32"/>
                      <a:pt x="49" y="32"/>
                      <a:pt x="44" y="32"/>
                    </a:cubicBezTo>
                    <a:cubicBezTo>
                      <a:pt x="42" y="32"/>
                      <a:pt x="41" y="32"/>
                      <a:pt x="41" y="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2785320" y="643320"/>
                <a:ext cx="32760" cy="56520"/>
              </a:xfrm>
              <a:custGeom>
                <a:rect b="b" l="l" r="r" t="t"/>
                <a:pathLst>
                  <a:path extrusionOk="0" h="157" w="91">
                    <a:moveTo>
                      <a:pt x="10" y="155"/>
                    </a:moveTo>
                    <a:cubicBezTo>
                      <a:pt x="4" y="154"/>
                      <a:pt x="0" y="148"/>
                      <a:pt x="2" y="143"/>
                    </a:cubicBezTo>
                    <a:cubicBezTo>
                      <a:pt x="8" y="121"/>
                      <a:pt x="16" y="101"/>
                      <a:pt x="24" y="81"/>
                    </a:cubicBezTo>
                    <a:cubicBezTo>
                      <a:pt x="27" y="75"/>
                      <a:pt x="29" y="70"/>
                      <a:pt x="31" y="65"/>
                    </a:cubicBezTo>
                    <a:cubicBezTo>
                      <a:pt x="33" y="60"/>
                      <a:pt x="35" y="56"/>
                      <a:pt x="38" y="51"/>
                    </a:cubicBezTo>
                    <a:cubicBezTo>
                      <a:pt x="42" y="42"/>
                      <a:pt x="48" y="33"/>
                      <a:pt x="53" y="25"/>
                    </a:cubicBezTo>
                    <a:cubicBezTo>
                      <a:pt x="58" y="18"/>
                      <a:pt x="64" y="11"/>
                      <a:pt x="70" y="4"/>
                    </a:cubicBezTo>
                    <a:cubicBezTo>
                      <a:pt x="74" y="0"/>
                      <a:pt x="81" y="0"/>
                      <a:pt x="86" y="4"/>
                    </a:cubicBezTo>
                    <a:cubicBezTo>
                      <a:pt x="90" y="8"/>
                      <a:pt x="90" y="15"/>
                      <a:pt x="86" y="19"/>
                    </a:cubicBezTo>
                    <a:cubicBezTo>
                      <a:pt x="83" y="23"/>
                      <a:pt x="79" y="27"/>
                      <a:pt x="76" y="31"/>
                    </a:cubicBezTo>
                    <a:cubicBezTo>
                      <a:pt x="73" y="35"/>
                      <a:pt x="70" y="39"/>
                      <a:pt x="67" y="43"/>
                    </a:cubicBezTo>
                    <a:cubicBezTo>
                      <a:pt x="60" y="53"/>
                      <a:pt x="56" y="63"/>
                      <a:pt x="51" y="72"/>
                    </a:cubicBezTo>
                    <a:cubicBezTo>
                      <a:pt x="48" y="78"/>
                      <a:pt x="46" y="83"/>
                      <a:pt x="44" y="88"/>
                    </a:cubicBezTo>
                    <a:cubicBezTo>
                      <a:pt x="41" y="93"/>
                      <a:pt x="39" y="98"/>
                      <a:pt x="38" y="103"/>
                    </a:cubicBezTo>
                    <a:cubicBezTo>
                      <a:pt x="33" y="114"/>
                      <a:pt x="30" y="125"/>
                      <a:pt x="25" y="136"/>
                    </a:cubicBezTo>
                    <a:cubicBezTo>
                      <a:pt x="24" y="139"/>
                      <a:pt x="23" y="144"/>
                      <a:pt x="22" y="148"/>
                    </a:cubicBezTo>
                    <a:cubicBezTo>
                      <a:pt x="21" y="152"/>
                      <a:pt x="17" y="156"/>
                      <a:pt x="12" y="156"/>
                    </a:cubicBezTo>
                    <a:cubicBezTo>
                      <a:pt x="11" y="156"/>
                      <a:pt x="10" y="156"/>
                      <a:pt x="10" y="15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2828520" y="642240"/>
                <a:ext cx="41760" cy="62640"/>
              </a:xfrm>
              <a:custGeom>
                <a:rect b="b" l="l" r="r" t="t"/>
                <a:pathLst>
                  <a:path extrusionOk="0" h="174" w="116">
                    <a:moveTo>
                      <a:pt x="62" y="172"/>
                    </a:moveTo>
                    <a:cubicBezTo>
                      <a:pt x="56" y="170"/>
                      <a:pt x="53" y="163"/>
                      <a:pt x="55" y="158"/>
                    </a:cubicBezTo>
                    <a:cubicBezTo>
                      <a:pt x="61" y="141"/>
                      <a:pt x="66" y="124"/>
                      <a:pt x="72" y="108"/>
                    </a:cubicBezTo>
                    <a:cubicBezTo>
                      <a:pt x="73" y="105"/>
                      <a:pt x="75" y="101"/>
                      <a:pt x="76" y="98"/>
                    </a:cubicBezTo>
                    <a:cubicBezTo>
                      <a:pt x="70" y="104"/>
                      <a:pt x="64" y="110"/>
                      <a:pt x="57" y="116"/>
                    </a:cubicBezTo>
                    <a:cubicBezTo>
                      <a:pt x="54" y="119"/>
                      <a:pt x="51" y="121"/>
                      <a:pt x="48" y="123"/>
                    </a:cubicBezTo>
                    <a:cubicBezTo>
                      <a:pt x="46" y="124"/>
                      <a:pt x="43" y="127"/>
                      <a:pt x="40" y="128"/>
                    </a:cubicBezTo>
                    <a:cubicBezTo>
                      <a:pt x="34" y="131"/>
                      <a:pt x="27" y="133"/>
                      <a:pt x="20" y="131"/>
                    </a:cubicBezTo>
                    <a:cubicBezTo>
                      <a:pt x="15" y="131"/>
                      <a:pt x="9" y="128"/>
                      <a:pt x="5" y="123"/>
                    </a:cubicBezTo>
                    <a:cubicBezTo>
                      <a:pt x="1" y="119"/>
                      <a:pt x="0" y="112"/>
                      <a:pt x="1" y="105"/>
                    </a:cubicBezTo>
                    <a:cubicBezTo>
                      <a:pt x="1" y="98"/>
                      <a:pt x="3" y="91"/>
                      <a:pt x="5" y="85"/>
                    </a:cubicBezTo>
                    <a:cubicBezTo>
                      <a:pt x="7" y="80"/>
                      <a:pt x="9" y="74"/>
                      <a:pt x="11" y="69"/>
                    </a:cubicBezTo>
                    <a:cubicBezTo>
                      <a:pt x="13" y="63"/>
                      <a:pt x="16" y="57"/>
                      <a:pt x="18" y="52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4" y="41"/>
                      <a:pt x="30" y="27"/>
                      <a:pt x="38" y="16"/>
                    </a:cubicBezTo>
                    <a:cubicBezTo>
                      <a:pt x="44" y="10"/>
                      <a:pt x="50" y="2"/>
                      <a:pt x="59" y="1"/>
                    </a:cubicBezTo>
                    <a:cubicBezTo>
                      <a:pt x="65" y="0"/>
                      <a:pt x="72" y="3"/>
                      <a:pt x="74" y="8"/>
                    </a:cubicBezTo>
                    <a:cubicBezTo>
                      <a:pt x="77" y="14"/>
                      <a:pt x="73" y="22"/>
                      <a:pt x="67" y="24"/>
                    </a:cubicBezTo>
                    <a:cubicBezTo>
                      <a:pt x="65" y="24"/>
                      <a:pt x="63" y="24"/>
                      <a:pt x="61" y="24"/>
                    </a:cubicBezTo>
                    <a:cubicBezTo>
                      <a:pt x="59" y="25"/>
                      <a:pt x="57" y="27"/>
                      <a:pt x="55" y="29"/>
                    </a:cubicBezTo>
                    <a:cubicBezTo>
                      <a:pt x="53" y="32"/>
                      <a:pt x="51" y="35"/>
                      <a:pt x="50" y="37"/>
                    </a:cubicBezTo>
                    <a:cubicBezTo>
                      <a:pt x="47" y="42"/>
                      <a:pt x="44" y="46"/>
                      <a:pt x="42" y="51"/>
                    </a:cubicBezTo>
                    <a:cubicBezTo>
                      <a:pt x="42" y="51"/>
                      <a:pt x="42" y="50"/>
                      <a:pt x="43" y="50"/>
                    </a:cubicBezTo>
                    <a:cubicBezTo>
                      <a:pt x="42" y="52"/>
                      <a:pt x="41" y="53"/>
                      <a:pt x="40" y="54"/>
                    </a:cubicBezTo>
                    <a:cubicBezTo>
                      <a:pt x="40" y="56"/>
                      <a:pt x="38" y="58"/>
                      <a:pt x="38" y="60"/>
                    </a:cubicBezTo>
                    <a:lnTo>
                      <a:pt x="38" y="59"/>
                    </a:lnTo>
                    <a:cubicBezTo>
                      <a:pt x="37" y="60"/>
                      <a:pt x="37" y="62"/>
                      <a:pt x="37" y="63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3" y="70"/>
                      <a:pt x="30" y="78"/>
                      <a:pt x="27" y="87"/>
                    </a:cubicBezTo>
                    <a:cubicBezTo>
                      <a:pt x="27" y="87"/>
                      <a:pt x="27" y="86"/>
                      <a:pt x="27" y="85"/>
                    </a:cubicBezTo>
                    <a:cubicBezTo>
                      <a:pt x="27" y="87"/>
                      <a:pt x="26" y="88"/>
                      <a:pt x="26" y="89"/>
                    </a:cubicBezTo>
                    <a:cubicBezTo>
                      <a:pt x="26" y="88"/>
                      <a:pt x="26" y="88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4" y="95"/>
                      <a:pt x="23" y="98"/>
                      <a:pt x="23" y="102"/>
                    </a:cubicBezTo>
                    <a:cubicBezTo>
                      <a:pt x="23" y="103"/>
                      <a:pt x="22" y="105"/>
                      <a:pt x="22" y="106"/>
                    </a:cubicBezTo>
                    <a:cubicBezTo>
                      <a:pt x="22" y="107"/>
                      <a:pt x="22" y="108"/>
                      <a:pt x="22" y="109"/>
                    </a:cubicBezTo>
                    <a:cubicBezTo>
                      <a:pt x="22" y="109"/>
                      <a:pt x="23" y="109"/>
                      <a:pt x="23" y="110"/>
                    </a:cubicBezTo>
                    <a:lnTo>
                      <a:pt x="24" y="110"/>
                    </a:lnTo>
                    <a:lnTo>
                      <a:pt x="25" y="110"/>
                    </a:lnTo>
                    <a:lnTo>
                      <a:pt x="26" y="110"/>
                    </a:lnTo>
                    <a:cubicBezTo>
                      <a:pt x="27" y="110"/>
                      <a:pt x="27" y="110"/>
                      <a:pt x="28" y="110"/>
                    </a:cubicBezTo>
                    <a:cubicBezTo>
                      <a:pt x="29" y="110"/>
                      <a:pt x="29" y="109"/>
                      <a:pt x="30" y="109"/>
                    </a:cubicBezTo>
                    <a:lnTo>
                      <a:pt x="31" y="109"/>
                    </a:lnTo>
                    <a:cubicBezTo>
                      <a:pt x="33" y="108"/>
                      <a:pt x="34" y="107"/>
                      <a:pt x="36" y="106"/>
                    </a:cubicBezTo>
                    <a:cubicBezTo>
                      <a:pt x="41" y="102"/>
                      <a:pt x="47" y="97"/>
                      <a:pt x="52" y="92"/>
                    </a:cubicBezTo>
                    <a:lnTo>
                      <a:pt x="51" y="93"/>
                    </a:lnTo>
                    <a:cubicBezTo>
                      <a:pt x="55" y="89"/>
                      <a:pt x="60" y="85"/>
                      <a:pt x="64" y="80"/>
                    </a:cubicBezTo>
                    <a:cubicBezTo>
                      <a:pt x="69" y="75"/>
                      <a:pt x="73" y="70"/>
                      <a:pt x="78" y="65"/>
                    </a:cubicBezTo>
                    <a:cubicBezTo>
                      <a:pt x="81" y="62"/>
                      <a:pt x="85" y="58"/>
                      <a:pt x="87" y="54"/>
                    </a:cubicBezTo>
                    <a:cubicBezTo>
                      <a:pt x="89" y="52"/>
                      <a:pt x="90" y="50"/>
                      <a:pt x="91" y="49"/>
                    </a:cubicBezTo>
                    <a:cubicBezTo>
                      <a:pt x="93" y="46"/>
                      <a:pt x="94" y="45"/>
                      <a:pt x="97" y="43"/>
                    </a:cubicBezTo>
                    <a:cubicBezTo>
                      <a:pt x="99" y="42"/>
                      <a:pt x="102" y="41"/>
                      <a:pt x="105" y="42"/>
                    </a:cubicBezTo>
                    <a:cubicBezTo>
                      <a:pt x="108" y="42"/>
                      <a:pt x="110" y="43"/>
                      <a:pt x="112" y="45"/>
                    </a:cubicBezTo>
                    <a:cubicBezTo>
                      <a:pt x="114" y="48"/>
                      <a:pt x="115" y="52"/>
                      <a:pt x="114" y="55"/>
                    </a:cubicBezTo>
                    <a:cubicBezTo>
                      <a:pt x="111" y="66"/>
                      <a:pt x="107" y="75"/>
                      <a:pt x="103" y="86"/>
                    </a:cubicBezTo>
                    <a:cubicBezTo>
                      <a:pt x="99" y="95"/>
                      <a:pt x="96" y="105"/>
                      <a:pt x="93" y="113"/>
                    </a:cubicBezTo>
                    <a:cubicBezTo>
                      <a:pt x="87" y="129"/>
                      <a:pt x="82" y="144"/>
                      <a:pt x="78" y="159"/>
                    </a:cubicBezTo>
                    <a:lnTo>
                      <a:pt x="77" y="160"/>
                    </a:lnTo>
                    <a:lnTo>
                      <a:pt x="77" y="161"/>
                    </a:lnTo>
                    <a:cubicBezTo>
                      <a:pt x="76" y="162"/>
                      <a:pt x="76" y="163"/>
                      <a:pt x="76" y="164"/>
                    </a:cubicBezTo>
                    <a:cubicBezTo>
                      <a:pt x="74" y="169"/>
                      <a:pt x="70" y="173"/>
                      <a:pt x="65" y="173"/>
                    </a:cubicBezTo>
                    <a:cubicBezTo>
                      <a:pt x="64" y="173"/>
                      <a:pt x="64" y="172"/>
                      <a:pt x="62" y="17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2873160" y="647640"/>
                <a:ext cx="51480" cy="92880"/>
              </a:xfrm>
              <a:custGeom>
                <a:rect b="b" l="l" r="r" t="t"/>
                <a:pathLst>
                  <a:path extrusionOk="0" h="258" w="143">
                    <a:moveTo>
                      <a:pt x="36" y="235"/>
                    </a:moveTo>
                    <a:cubicBezTo>
                      <a:pt x="37" y="235"/>
                      <a:pt x="38" y="235"/>
                      <a:pt x="38" y="235"/>
                    </a:cubicBezTo>
                    <a:cubicBezTo>
                      <a:pt x="39" y="235"/>
                      <a:pt x="40" y="235"/>
                      <a:pt x="41" y="235"/>
                    </a:cubicBezTo>
                    <a:lnTo>
                      <a:pt x="40" y="235"/>
                    </a:lnTo>
                    <a:cubicBezTo>
                      <a:pt x="41" y="235"/>
                      <a:pt x="42" y="235"/>
                      <a:pt x="43" y="234"/>
                    </a:cubicBezTo>
                    <a:lnTo>
                      <a:pt x="44" y="234"/>
                    </a:lnTo>
                    <a:cubicBezTo>
                      <a:pt x="45" y="233"/>
                      <a:pt x="45" y="233"/>
                      <a:pt x="47" y="232"/>
                    </a:cubicBezTo>
                    <a:lnTo>
                      <a:pt x="48" y="231"/>
                    </a:lnTo>
                    <a:cubicBezTo>
                      <a:pt x="49" y="230"/>
                      <a:pt x="49" y="230"/>
                      <a:pt x="50" y="229"/>
                    </a:cubicBezTo>
                    <a:cubicBezTo>
                      <a:pt x="50" y="228"/>
                      <a:pt x="51" y="227"/>
                      <a:pt x="52" y="226"/>
                    </a:cubicBezTo>
                    <a:cubicBezTo>
                      <a:pt x="53" y="224"/>
                      <a:pt x="54" y="222"/>
                      <a:pt x="55" y="221"/>
                    </a:cubicBezTo>
                    <a:cubicBezTo>
                      <a:pt x="57" y="215"/>
                      <a:pt x="59" y="210"/>
                      <a:pt x="61" y="204"/>
                    </a:cubicBezTo>
                    <a:cubicBezTo>
                      <a:pt x="66" y="188"/>
                      <a:pt x="70" y="171"/>
                      <a:pt x="75" y="154"/>
                    </a:cubicBezTo>
                    <a:cubicBezTo>
                      <a:pt x="66" y="160"/>
                      <a:pt x="58" y="167"/>
                      <a:pt x="50" y="174"/>
                    </a:cubicBezTo>
                    <a:cubicBezTo>
                      <a:pt x="45" y="179"/>
                      <a:pt x="40" y="183"/>
                      <a:pt x="36" y="188"/>
                    </a:cubicBezTo>
                    <a:cubicBezTo>
                      <a:pt x="34" y="190"/>
                      <a:pt x="31" y="193"/>
                      <a:pt x="30" y="196"/>
                    </a:cubicBezTo>
                    <a:cubicBezTo>
                      <a:pt x="28" y="199"/>
                      <a:pt x="27" y="201"/>
                      <a:pt x="26" y="203"/>
                    </a:cubicBezTo>
                    <a:cubicBezTo>
                      <a:pt x="25" y="205"/>
                      <a:pt x="24" y="207"/>
                      <a:pt x="24" y="208"/>
                    </a:cubicBezTo>
                    <a:cubicBezTo>
                      <a:pt x="23" y="210"/>
                      <a:pt x="23" y="211"/>
                      <a:pt x="23" y="213"/>
                    </a:cubicBezTo>
                    <a:cubicBezTo>
                      <a:pt x="23" y="214"/>
                      <a:pt x="22" y="215"/>
                      <a:pt x="22" y="217"/>
                    </a:cubicBezTo>
                    <a:cubicBezTo>
                      <a:pt x="22" y="218"/>
                      <a:pt x="22" y="220"/>
                      <a:pt x="22" y="221"/>
                    </a:cubicBezTo>
                    <a:cubicBezTo>
                      <a:pt x="23" y="222"/>
                      <a:pt x="23" y="222"/>
                      <a:pt x="23" y="224"/>
                    </a:cubicBezTo>
                    <a:cubicBezTo>
                      <a:pt x="23" y="224"/>
                      <a:pt x="23" y="225"/>
                      <a:pt x="24" y="227"/>
                    </a:cubicBezTo>
                    <a:lnTo>
                      <a:pt x="24" y="228"/>
                    </a:lnTo>
                    <a:cubicBezTo>
                      <a:pt x="24" y="229"/>
                      <a:pt x="25" y="229"/>
                      <a:pt x="25" y="229"/>
                    </a:cubicBezTo>
                    <a:cubicBezTo>
                      <a:pt x="26" y="230"/>
                      <a:pt x="26" y="231"/>
                      <a:pt x="26" y="231"/>
                    </a:cubicBezTo>
                    <a:cubicBezTo>
                      <a:pt x="27" y="231"/>
                      <a:pt x="27" y="232"/>
                      <a:pt x="28" y="232"/>
                    </a:cubicBezTo>
                    <a:cubicBezTo>
                      <a:pt x="29" y="233"/>
                      <a:pt x="29" y="233"/>
                      <a:pt x="29" y="234"/>
                    </a:cubicBezTo>
                    <a:cubicBezTo>
                      <a:pt x="30" y="234"/>
                      <a:pt x="30" y="234"/>
                      <a:pt x="31" y="234"/>
                    </a:cubicBezTo>
                    <a:cubicBezTo>
                      <a:pt x="31" y="234"/>
                      <a:pt x="31" y="235"/>
                      <a:pt x="32" y="235"/>
                    </a:cubicBezTo>
                    <a:cubicBezTo>
                      <a:pt x="33" y="235"/>
                      <a:pt x="33" y="235"/>
                      <a:pt x="34" y="235"/>
                    </a:cubicBezTo>
                    <a:cubicBezTo>
                      <a:pt x="35" y="235"/>
                      <a:pt x="36" y="235"/>
                      <a:pt x="36" y="235"/>
                    </a:cubicBezTo>
                    <a:moveTo>
                      <a:pt x="26" y="256"/>
                    </a:moveTo>
                    <a:cubicBezTo>
                      <a:pt x="21" y="255"/>
                      <a:pt x="16" y="251"/>
                      <a:pt x="12" y="248"/>
                    </a:cubicBezTo>
                    <a:cubicBezTo>
                      <a:pt x="3" y="240"/>
                      <a:pt x="0" y="228"/>
                      <a:pt x="1" y="217"/>
                    </a:cubicBezTo>
                    <a:cubicBezTo>
                      <a:pt x="1" y="210"/>
                      <a:pt x="2" y="204"/>
                      <a:pt x="5" y="198"/>
                    </a:cubicBezTo>
                    <a:cubicBezTo>
                      <a:pt x="7" y="192"/>
                      <a:pt x="11" y="186"/>
                      <a:pt x="15" y="181"/>
                    </a:cubicBezTo>
                    <a:cubicBezTo>
                      <a:pt x="26" y="165"/>
                      <a:pt x="42" y="153"/>
                      <a:pt x="57" y="141"/>
                    </a:cubicBezTo>
                    <a:cubicBezTo>
                      <a:pt x="65" y="136"/>
                      <a:pt x="74" y="130"/>
                      <a:pt x="82" y="125"/>
                    </a:cubicBezTo>
                    <a:cubicBezTo>
                      <a:pt x="83" y="122"/>
                      <a:pt x="83" y="120"/>
                      <a:pt x="84" y="118"/>
                    </a:cubicBezTo>
                    <a:cubicBezTo>
                      <a:pt x="87" y="108"/>
                      <a:pt x="89" y="100"/>
                      <a:pt x="92" y="90"/>
                    </a:cubicBezTo>
                    <a:lnTo>
                      <a:pt x="93" y="89"/>
                    </a:lnTo>
                    <a:cubicBezTo>
                      <a:pt x="92" y="89"/>
                      <a:pt x="92" y="90"/>
                      <a:pt x="92" y="90"/>
                    </a:cubicBezTo>
                    <a:cubicBezTo>
                      <a:pt x="93" y="88"/>
                      <a:pt x="93" y="87"/>
                      <a:pt x="94" y="85"/>
                    </a:cubicBezTo>
                    <a:cubicBezTo>
                      <a:pt x="94" y="84"/>
                      <a:pt x="94" y="83"/>
                      <a:pt x="94" y="83"/>
                    </a:cubicBezTo>
                    <a:cubicBezTo>
                      <a:pt x="94" y="81"/>
                      <a:pt x="95" y="81"/>
                      <a:pt x="95" y="80"/>
                    </a:cubicBezTo>
                    <a:cubicBezTo>
                      <a:pt x="90" y="86"/>
                      <a:pt x="85" y="90"/>
                      <a:pt x="79" y="95"/>
                    </a:cubicBezTo>
                    <a:cubicBezTo>
                      <a:pt x="74" y="100"/>
                      <a:pt x="68" y="104"/>
                      <a:pt x="62" y="107"/>
                    </a:cubicBezTo>
                    <a:cubicBezTo>
                      <a:pt x="55" y="110"/>
                      <a:pt x="49" y="113"/>
                      <a:pt x="41" y="114"/>
                    </a:cubicBezTo>
                    <a:cubicBezTo>
                      <a:pt x="35" y="115"/>
                      <a:pt x="30" y="113"/>
                      <a:pt x="24" y="109"/>
                    </a:cubicBezTo>
                    <a:cubicBezTo>
                      <a:pt x="20" y="106"/>
                      <a:pt x="17" y="100"/>
                      <a:pt x="16" y="94"/>
                    </a:cubicBezTo>
                    <a:cubicBezTo>
                      <a:pt x="16" y="88"/>
                      <a:pt x="17" y="82"/>
                      <a:pt x="19" y="77"/>
                    </a:cubicBezTo>
                    <a:cubicBezTo>
                      <a:pt x="19" y="74"/>
                      <a:pt x="20" y="71"/>
                      <a:pt x="21" y="68"/>
                    </a:cubicBezTo>
                    <a:cubicBezTo>
                      <a:pt x="23" y="62"/>
                      <a:pt x="24" y="56"/>
                      <a:pt x="27" y="50"/>
                    </a:cubicBezTo>
                    <a:cubicBezTo>
                      <a:pt x="29" y="44"/>
                      <a:pt x="31" y="37"/>
                      <a:pt x="34" y="31"/>
                    </a:cubicBezTo>
                    <a:cubicBezTo>
                      <a:pt x="40" y="19"/>
                      <a:pt x="47" y="6"/>
                      <a:pt x="61" y="2"/>
                    </a:cubicBezTo>
                    <a:cubicBezTo>
                      <a:pt x="66" y="0"/>
                      <a:pt x="73" y="4"/>
                      <a:pt x="75" y="10"/>
                    </a:cubicBezTo>
                    <a:cubicBezTo>
                      <a:pt x="75" y="13"/>
                      <a:pt x="75" y="16"/>
                      <a:pt x="73" y="19"/>
                    </a:cubicBezTo>
                    <a:cubicBezTo>
                      <a:pt x="72" y="21"/>
                      <a:pt x="69" y="23"/>
                      <a:pt x="66" y="24"/>
                    </a:cubicBezTo>
                    <a:lnTo>
                      <a:pt x="65" y="24"/>
                    </a:lnTo>
                    <a:lnTo>
                      <a:pt x="64" y="25"/>
                    </a:lnTo>
                    <a:cubicBezTo>
                      <a:pt x="63" y="25"/>
                      <a:pt x="63" y="26"/>
                      <a:pt x="63" y="26"/>
                    </a:cubicBezTo>
                    <a:cubicBezTo>
                      <a:pt x="62" y="26"/>
                      <a:pt x="62" y="27"/>
                      <a:pt x="62" y="27"/>
                    </a:cubicBezTo>
                    <a:cubicBezTo>
                      <a:pt x="61" y="28"/>
                      <a:pt x="59" y="30"/>
                      <a:pt x="59" y="31"/>
                    </a:cubicBezTo>
                    <a:cubicBezTo>
                      <a:pt x="56" y="35"/>
                      <a:pt x="55" y="38"/>
                      <a:pt x="53" y="42"/>
                    </a:cubicBezTo>
                    <a:cubicBezTo>
                      <a:pt x="50" y="49"/>
                      <a:pt x="47" y="57"/>
                      <a:pt x="44" y="65"/>
                    </a:cubicBezTo>
                    <a:cubicBezTo>
                      <a:pt x="42" y="72"/>
                      <a:pt x="40" y="79"/>
                      <a:pt x="38" y="86"/>
                    </a:cubicBezTo>
                    <a:cubicBezTo>
                      <a:pt x="38" y="88"/>
                      <a:pt x="38" y="89"/>
                      <a:pt x="38" y="90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2"/>
                      <a:pt x="38" y="92"/>
                      <a:pt x="38" y="93"/>
                    </a:cubicBezTo>
                    <a:cubicBezTo>
                      <a:pt x="40" y="93"/>
                      <a:pt x="40" y="93"/>
                      <a:pt x="41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1" y="93"/>
                      <a:pt x="42" y="92"/>
                      <a:pt x="44" y="92"/>
                    </a:cubicBezTo>
                    <a:cubicBezTo>
                      <a:pt x="44" y="91"/>
                      <a:pt x="45" y="91"/>
                      <a:pt x="46" y="91"/>
                    </a:cubicBezTo>
                    <a:cubicBezTo>
                      <a:pt x="49" y="90"/>
                      <a:pt x="51" y="88"/>
                      <a:pt x="54" y="87"/>
                    </a:cubicBezTo>
                    <a:cubicBezTo>
                      <a:pt x="56" y="86"/>
                      <a:pt x="59" y="85"/>
                      <a:pt x="61" y="83"/>
                    </a:cubicBezTo>
                    <a:cubicBezTo>
                      <a:pt x="65" y="81"/>
                      <a:pt x="69" y="77"/>
                      <a:pt x="72" y="74"/>
                    </a:cubicBezTo>
                    <a:cubicBezTo>
                      <a:pt x="87" y="61"/>
                      <a:pt x="100" y="47"/>
                      <a:pt x="113" y="32"/>
                    </a:cubicBezTo>
                    <a:cubicBezTo>
                      <a:pt x="115" y="30"/>
                      <a:pt x="116" y="27"/>
                      <a:pt x="118" y="26"/>
                    </a:cubicBezTo>
                    <a:cubicBezTo>
                      <a:pt x="119" y="23"/>
                      <a:pt x="120" y="21"/>
                      <a:pt x="122" y="20"/>
                    </a:cubicBezTo>
                    <a:cubicBezTo>
                      <a:pt x="125" y="16"/>
                      <a:pt x="132" y="14"/>
                      <a:pt x="136" y="18"/>
                    </a:cubicBezTo>
                    <a:cubicBezTo>
                      <a:pt x="142" y="21"/>
                      <a:pt x="142" y="28"/>
                      <a:pt x="139" y="33"/>
                    </a:cubicBezTo>
                    <a:cubicBezTo>
                      <a:pt x="138" y="34"/>
                      <a:pt x="137" y="35"/>
                      <a:pt x="136" y="36"/>
                    </a:cubicBezTo>
                    <a:cubicBezTo>
                      <a:pt x="134" y="40"/>
                      <a:pt x="132" y="44"/>
                      <a:pt x="130" y="48"/>
                    </a:cubicBezTo>
                    <a:lnTo>
                      <a:pt x="130" y="47"/>
                    </a:lnTo>
                    <a:cubicBezTo>
                      <a:pt x="127" y="55"/>
                      <a:pt x="123" y="64"/>
                      <a:pt x="120" y="73"/>
                    </a:cubicBezTo>
                    <a:cubicBezTo>
                      <a:pt x="116" y="81"/>
                      <a:pt x="114" y="90"/>
                      <a:pt x="111" y="98"/>
                    </a:cubicBezTo>
                    <a:lnTo>
                      <a:pt x="111" y="97"/>
                    </a:lnTo>
                    <a:cubicBezTo>
                      <a:pt x="105" y="118"/>
                      <a:pt x="100" y="140"/>
                      <a:pt x="94" y="161"/>
                    </a:cubicBezTo>
                    <a:cubicBezTo>
                      <a:pt x="91" y="172"/>
                      <a:pt x="88" y="184"/>
                      <a:pt x="85" y="196"/>
                    </a:cubicBezTo>
                    <a:cubicBezTo>
                      <a:pt x="83" y="201"/>
                      <a:pt x="82" y="206"/>
                      <a:pt x="81" y="211"/>
                    </a:cubicBezTo>
                    <a:cubicBezTo>
                      <a:pt x="77" y="220"/>
                      <a:pt x="75" y="230"/>
                      <a:pt x="69" y="238"/>
                    </a:cubicBezTo>
                    <a:cubicBezTo>
                      <a:pt x="66" y="243"/>
                      <a:pt x="63" y="247"/>
                      <a:pt x="59" y="250"/>
                    </a:cubicBezTo>
                    <a:cubicBezTo>
                      <a:pt x="54" y="253"/>
                      <a:pt x="49" y="256"/>
                      <a:pt x="44" y="257"/>
                    </a:cubicBezTo>
                    <a:cubicBezTo>
                      <a:pt x="41" y="257"/>
                      <a:pt x="40" y="257"/>
                      <a:pt x="37" y="257"/>
                    </a:cubicBezTo>
                    <a:cubicBezTo>
                      <a:pt x="33" y="257"/>
                      <a:pt x="30" y="257"/>
                      <a:pt x="26" y="25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2932920" y="643680"/>
                <a:ext cx="25920" cy="35280"/>
              </a:xfrm>
              <a:custGeom>
                <a:rect b="b" l="l" r="r" t="t"/>
                <a:pathLst>
                  <a:path extrusionOk="0" h="98" w="72">
                    <a:moveTo>
                      <a:pt x="31" y="97"/>
                    </a:moveTo>
                    <a:cubicBezTo>
                      <a:pt x="23" y="97"/>
                      <a:pt x="14" y="92"/>
                      <a:pt x="12" y="84"/>
                    </a:cubicBezTo>
                    <a:cubicBezTo>
                      <a:pt x="9" y="74"/>
                      <a:pt x="13" y="66"/>
                      <a:pt x="17" y="59"/>
                    </a:cubicBezTo>
                    <a:cubicBezTo>
                      <a:pt x="19" y="55"/>
                      <a:pt x="21" y="51"/>
                      <a:pt x="23" y="48"/>
                    </a:cubicBezTo>
                    <a:cubicBezTo>
                      <a:pt x="24" y="45"/>
                      <a:pt x="25" y="43"/>
                      <a:pt x="26" y="41"/>
                    </a:cubicBezTo>
                    <a:cubicBezTo>
                      <a:pt x="26" y="39"/>
                      <a:pt x="27" y="37"/>
                      <a:pt x="27" y="35"/>
                    </a:cubicBezTo>
                    <a:cubicBezTo>
                      <a:pt x="27" y="34"/>
                      <a:pt x="27" y="33"/>
                      <a:pt x="27" y="32"/>
                    </a:cubicBezTo>
                    <a:lnTo>
                      <a:pt x="27" y="31"/>
                    </a:lnTo>
                    <a:lnTo>
                      <a:pt x="27" y="30"/>
                    </a:lnTo>
                    <a:cubicBezTo>
                      <a:pt x="26" y="29"/>
                      <a:pt x="26" y="28"/>
                      <a:pt x="26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7"/>
                      <a:pt x="24" y="27"/>
                      <a:pt x="24" y="27"/>
                    </a:cubicBezTo>
                    <a:lnTo>
                      <a:pt x="23" y="27"/>
                    </a:lnTo>
                    <a:cubicBezTo>
                      <a:pt x="16" y="29"/>
                      <a:pt x="7" y="30"/>
                      <a:pt x="3" y="22"/>
                    </a:cubicBezTo>
                    <a:cubicBezTo>
                      <a:pt x="0" y="17"/>
                      <a:pt x="1" y="11"/>
                      <a:pt x="4" y="8"/>
                    </a:cubicBezTo>
                    <a:cubicBezTo>
                      <a:pt x="5" y="7"/>
                      <a:pt x="6" y="6"/>
                      <a:pt x="8" y="5"/>
                    </a:cubicBezTo>
                    <a:cubicBezTo>
                      <a:pt x="10" y="4"/>
                      <a:pt x="13" y="4"/>
                      <a:pt x="15" y="3"/>
                    </a:cubicBezTo>
                    <a:cubicBezTo>
                      <a:pt x="17" y="3"/>
                      <a:pt x="20" y="3"/>
                      <a:pt x="23" y="4"/>
                    </a:cubicBezTo>
                    <a:cubicBezTo>
                      <a:pt x="23" y="3"/>
                      <a:pt x="24" y="3"/>
                      <a:pt x="24" y="3"/>
                    </a:cubicBezTo>
                    <a:cubicBezTo>
                      <a:pt x="30" y="0"/>
                      <a:pt x="36" y="3"/>
                      <a:pt x="38" y="9"/>
                    </a:cubicBezTo>
                    <a:cubicBezTo>
                      <a:pt x="39" y="10"/>
                      <a:pt x="39" y="10"/>
                      <a:pt x="40" y="11"/>
                    </a:cubicBezTo>
                    <a:cubicBezTo>
                      <a:pt x="44" y="14"/>
                      <a:pt x="47" y="20"/>
                      <a:pt x="48" y="25"/>
                    </a:cubicBezTo>
                    <a:cubicBezTo>
                      <a:pt x="50" y="30"/>
                      <a:pt x="50" y="35"/>
                      <a:pt x="48" y="39"/>
                    </a:cubicBezTo>
                    <a:cubicBezTo>
                      <a:pt x="47" y="46"/>
                      <a:pt x="45" y="52"/>
                      <a:pt x="42" y="58"/>
                    </a:cubicBezTo>
                    <a:cubicBezTo>
                      <a:pt x="40" y="63"/>
                      <a:pt x="37" y="68"/>
                      <a:pt x="34" y="73"/>
                    </a:cubicBezTo>
                    <a:lnTo>
                      <a:pt x="34" y="72"/>
                    </a:lnTo>
                    <a:cubicBezTo>
                      <a:pt x="34" y="73"/>
                      <a:pt x="34" y="74"/>
                      <a:pt x="33" y="76"/>
                    </a:cubicBezTo>
                    <a:cubicBezTo>
                      <a:pt x="34" y="76"/>
                      <a:pt x="36" y="76"/>
                      <a:pt x="37" y="76"/>
                    </a:cubicBezTo>
                    <a:cubicBezTo>
                      <a:pt x="40" y="75"/>
                      <a:pt x="43" y="74"/>
                      <a:pt x="46" y="74"/>
                    </a:cubicBezTo>
                    <a:cubicBezTo>
                      <a:pt x="50" y="73"/>
                      <a:pt x="53" y="72"/>
                      <a:pt x="57" y="71"/>
                    </a:cubicBezTo>
                    <a:cubicBezTo>
                      <a:pt x="62" y="69"/>
                      <a:pt x="68" y="73"/>
                      <a:pt x="69" y="78"/>
                    </a:cubicBezTo>
                    <a:cubicBezTo>
                      <a:pt x="71" y="84"/>
                      <a:pt x="68" y="89"/>
                      <a:pt x="62" y="91"/>
                    </a:cubicBezTo>
                    <a:cubicBezTo>
                      <a:pt x="53" y="94"/>
                      <a:pt x="43" y="97"/>
                      <a:pt x="33" y="97"/>
                    </a:cubicBezTo>
                    <a:cubicBezTo>
                      <a:pt x="33" y="97"/>
                      <a:pt x="32" y="97"/>
                      <a:pt x="31" y="9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2383200" y="781920"/>
                <a:ext cx="57960" cy="80640"/>
              </a:xfrm>
              <a:custGeom>
                <a:rect b="b" l="l" r="r" t="t"/>
                <a:pathLst>
                  <a:path extrusionOk="0" h="224" w="161">
                    <a:moveTo>
                      <a:pt x="118" y="223"/>
                    </a:moveTo>
                    <a:cubicBezTo>
                      <a:pt x="104" y="222"/>
                      <a:pt x="91" y="222"/>
                      <a:pt x="78" y="221"/>
                    </a:cubicBezTo>
                    <a:cubicBezTo>
                      <a:pt x="66" y="220"/>
                      <a:pt x="54" y="219"/>
                      <a:pt x="42" y="218"/>
                    </a:cubicBezTo>
                    <a:cubicBezTo>
                      <a:pt x="34" y="216"/>
                      <a:pt x="27" y="215"/>
                      <a:pt x="20" y="212"/>
                    </a:cubicBezTo>
                    <a:cubicBezTo>
                      <a:pt x="14" y="210"/>
                      <a:pt x="8" y="206"/>
                      <a:pt x="4" y="200"/>
                    </a:cubicBezTo>
                    <a:cubicBezTo>
                      <a:pt x="2" y="198"/>
                      <a:pt x="1" y="195"/>
                      <a:pt x="1" y="192"/>
                    </a:cubicBezTo>
                    <a:cubicBezTo>
                      <a:pt x="0" y="189"/>
                      <a:pt x="1" y="186"/>
                      <a:pt x="2" y="183"/>
                    </a:cubicBezTo>
                    <a:cubicBezTo>
                      <a:pt x="4" y="177"/>
                      <a:pt x="8" y="173"/>
                      <a:pt x="12" y="169"/>
                    </a:cubicBezTo>
                    <a:cubicBezTo>
                      <a:pt x="20" y="161"/>
                      <a:pt x="28" y="153"/>
                      <a:pt x="36" y="145"/>
                    </a:cubicBezTo>
                    <a:cubicBezTo>
                      <a:pt x="48" y="133"/>
                      <a:pt x="60" y="122"/>
                      <a:pt x="73" y="110"/>
                    </a:cubicBezTo>
                    <a:cubicBezTo>
                      <a:pt x="79" y="105"/>
                      <a:pt x="85" y="99"/>
                      <a:pt x="92" y="93"/>
                    </a:cubicBezTo>
                    <a:cubicBezTo>
                      <a:pt x="103" y="83"/>
                      <a:pt x="115" y="71"/>
                      <a:pt x="126" y="59"/>
                    </a:cubicBezTo>
                    <a:cubicBezTo>
                      <a:pt x="128" y="56"/>
                      <a:pt x="131" y="53"/>
                      <a:pt x="133" y="50"/>
                    </a:cubicBezTo>
                    <a:cubicBezTo>
                      <a:pt x="134" y="48"/>
                      <a:pt x="135" y="46"/>
                      <a:pt x="136" y="45"/>
                    </a:cubicBezTo>
                    <a:cubicBezTo>
                      <a:pt x="136" y="43"/>
                      <a:pt x="137" y="41"/>
                      <a:pt x="138" y="39"/>
                    </a:cubicBezTo>
                    <a:cubicBezTo>
                      <a:pt x="138" y="38"/>
                      <a:pt x="139" y="36"/>
                      <a:pt x="139" y="35"/>
                    </a:cubicBezTo>
                    <a:cubicBezTo>
                      <a:pt x="139" y="34"/>
                      <a:pt x="139" y="33"/>
                      <a:pt x="139" y="32"/>
                    </a:cubicBezTo>
                    <a:cubicBezTo>
                      <a:pt x="139" y="33"/>
                      <a:pt x="139" y="33"/>
                      <a:pt x="139" y="34"/>
                    </a:cubicBezTo>
                    <a:cubicBezTo>
                      <a:pt x="139" y="32"/>
                      <a:pt x="139" y="32"/>
                      <a:pt x="139" y="31"/>
                    </a:cubicBezTo>
                    <a:cubicBezTo>
                      <a:pt x="139" y="30"/>
                      <a:pt x="139" y="30"/>
                      <a:pt x="139" y="30"/>
                    </a:cubicBezTo>
                    <a:lnTo>
                      <a:pt x="139" y="31"/>
                    </a:lnTo>
                    <a:cubicBezTo>
                      <a:pt x="139" y="30"/>
                      <a:pt x="139" y="30"/>
                      <a:pt x="139" y="30"/>
                    </a:cubicBezTo>
                    <a:lnTo>
                      <a:pt x="139" y="31"/>
                    </a:lnTo>
                    <a:lnTo>
                      <a:pt x="139" y="30"/>
                    </a:lnTo>
                    <a:cubicBezTo>
                      <a:pt x="139" y="30"/>
                      <a:pt x="139" y="29"/>
                      <a:pt x="138" y="29"/>
                    </a:cubicBezTo>
                    <a:cubicBezTo>
                      <a:pt x="138" y="28"/>
                      <a:pt x="138" y="28"/>
                      <a:pt x="138" y="28"/>
                    </a:cubicBezTo>
                    <a:cubicBezTo>
                      <a:pt x="138" y="27"/>
                      <a:pt x="137" y="27"/>
                      <a:pt x="137" y="27"/>
                    </a:cubicBezTo>
                    <a:lnTo>
                      <a:pt x="136" y="26"/>
                    </a:lnTo>
                    <a:cubicBezTo>
                      <a:pt x="136" y="25"/>
                      <a:pt x="136" y="25"/>
                      <a:pt x="135" y="25"/>
                    </a:cubicBezTo>
                    <a:lnTo>
                      <a:pt x="134" y="25"/>
                    </a:lnTo>
                    <a:cubicBezTo>
                      <a:pt x="133" y="24"/>
                      <a:pt x="132" y="24"/>
                      <a:pt x="132" y="24"/>
                    </a:cubicBezTo>
                    <a:cubicBezTo>
                      <a:pt x="130" y="23"/>
                      <a:pt x="129" y="23"/>
                      <a:pt x="128" y="23"/>
                    </a:cubicBezTo>
                    <a:cubicBezTo>
                      <a:pt x="125" y="22"/>
                      <a:pt x="122" y="22"/>
                      <a:pt x="120" y="22"/>
                    </a:cubicBezTo>
                    <a:cubicBezTo>
                      <a:pt x="108" y="21"/>
                      <a:pt x="97" y="22"/>
                      <a:pt x="86" y="23"/>
                    </a:cubicBezTo>
                    <a:cubicBezTo>
                      <a:pt x="78" y="24"/>
                      <a:pt x="70" y="25"/>
                      <a:pt x="62" y="26"/>
                    </a:cubicBezTo>
                    <a:cubicBezTo>
                      <a:pt x="54" y="28"/>
                      <a:pt x="46" y="30"/>
                      <a:pt x="37" y="31"/>
                    </a:cubicBezTo>
                    <a:cubicBezTo>
                      <a:pt x="32" y="32"/>
                      <a:pt x="27" y="34"/>
                      <a:pt x="22" y="35"/>
                    </a:cubicBezTo>
                    <a:cubicBezTo>
                      <a:pt x="19" y="36"/>
                      <a:pt x="16" y="36"/>
                      <a:pt x="13" y="35"/>
                    </a:cubicBezTo>
                    <a:cubicBezTo>
                      <a:pt x="11" y="34"/>
                      <a:pt x="8" y="32"/>
                      <a:pt x="7" y="29"/>
                    </a:cubicBezTo>
                    <a:cubicBezTo>
                      <a:pt x="6" y="27"/>
                      <a:pt x="6" y="24"/>
                      <a:pt x="7" y="21"/>
                    </a:cubicBezTo>
                    <a:cubicBezTo>
                      <a:pt x="8" y="18"/>
                      <a:pt x="9" y="16"/>
                      <a:pt x="12" y="15"/>
                    </a:cubicBezTo>
                    <a:cubicBezTo>
                      <a:pt x="13" y="14"/>
                      <a:pt x="15" y="14"/>
                      <a:pt x="18" y="13"/>
                    </a:cubicBezTo>
                    <a:cubicBezTo>
                      <a:pt x="20" y="13"/>
                      <a:pt x="23" y="12"/>
                      <a:pt x="26" y="11"/>
                    </a:cubicBezTo>
                    <a:cubicBezTo>
                      <a:pt x="32" y="10"/>
                      <a:pt x="38" y="9"/>
                      <a:pt x="44" y="8"/>
                    </a:cubicBezTo>
                    <a:cubicBezTo>
                      <a:pt x="56" y="6"/>
                      <a:pt x="68" y="4"/>
                      <a:pt x="79" y="3"/>
                    </a:cubicBezTo>
                    <a:cubicBezTo>
                      <a:pt x="91" y="2"/>
                      <a:pt x="102" y="1"/>
                      <a:pt x="114" y="1"/>
                    </a:cubicBezTo>
                    <a:cubicBezTo>
                      <a:pt x="127" y="0"/>
                      <a:pt x="143" y="2"/>
                      <a:pt x="153" y="13"/>
                    </a:cubicBezTo>
                    <a:cubicBezTo>
                      <a:pt x="157" y="17"/>
                      <a:pt x="159" y="23"/>
                      <a:pt x="160" y="30"/>
                    </a:cubicBezTo>
                    <a:cubicBezTo>
                      <a:pt x="160" y="37"/>
                      <a:pt x="159" y="45"/>
                      <a:pt x="156" y="52"/>
                    </a:cubicBezTo>
                    <a:cubicBezTo>
                      <a:pt x="152" y="60"/>
                      <a:pt x="145" y="69"/>
                      <a:pt x="139" y="76"/>
                    </a:cubicBezTo>
                    <a:cubicBezTo>
                      <a:pt x="132" y="84"/>
                      <a:pt x="124" y="91"/>
                      <a:pt x="117" y="98"/>
                    </a:cubicBezTo>
                    <a:lnTo>
                      <a:pt x="117" y="97"/>
                    </a:lnTo>
                    <a:cubicBezTo>
                      <a:pt x="117" y="98"/>
                      <a:pt x="116" y="98"/>
                      <a:pt x="115" y="99"/>
                    </a:cubicBezTo>
                    <a:cubicBezTo>
                      <a:pt x="114" y="99"/>
                      <a:pt x="114" y="101"/>
                      <a:pt x="113" y="101"/>
                    </a:cubicBezTo>
                    <a:cubicBezTo>
                      <a:pt x="111" y="103"/>
                      <a:pt x="108" y="105"/>
                      <a:pt x="106" y="108"/>
                    </a:cubicBezTo>
                    <a:cubicBezTo>
                      <a:pt x="106" y="108"/>
                      <a:pt x="106" y="107"/>
                      <a:pt x="107" y="107"/>
                    </a:cubicBezTo>
                    <a:cubicBezTo>
                      <a:pt x="106" y="108"/>
                      <a:pt x="106" y="108"/>
                      <a:pt x="104" y="109"/>
                    </a:cubicBezTo>
                    <a:cubicBezTo>
                      <a:pt x="105" y="109"/>
                      <a:pt x="105" y="109"/>
                      <a:pt x="105" y="108"/>
                    </a:cubicBezTo>
                    <a:cubicBezTo>
                      <a:pt x="104" y="109"/>
                      <a:pt x="103" y="110"/>
                      <a:pt x="103" y="110"/>
                    </a:cubicBezTo>
                    <a:cubicBezTo>
                      <a:pt x="89" y="123"/>
                      <a:pt x="76" y="135"/>
                      <a:pt x="62" y="148"/>
                    </a:cubicBezTo>
                    <a:cubicBezTo>
                      <a:pt x="50" y="161"/>
                      <a:pt x="37" y="173"/>
                      <a:pt x="25" y="187"/>
                    </a:cubicBezTo>
                    <a:cubicBezTo>
                      <a:pt x="24" y="187"/>
                      <a:pt x="23" y="189"/>
                      <a:pt x="23" y="189"/>
                    </a:cubicBezTo>
                    <a:cubicBezTo>
                      <a:pt x="23" y="190"/>
                      <a:pt x="24" y="190"/>
                      <a:pt x="24" y="190"/>
                    </a:cubicBezTo>
                    <a:cubicBezTo>
                      <a:pt x="25" y="191"/>
                      <a:pt x="26" y="191"/>
                      <a:pt x="27" y="191"/>
                    </a:cubicBezTo>
                    <a:cubicBezTo>
                      <a:pt x="29" y="192"/>
                      <a:pt x="30" y="193"/>
                      <a:pt x="32" y="193"/>
                    </a:cubicBezTo>
                    <a:cubicBezTo>
                      <a:pt x="36" y="194"/>
                      <a:pt x="40" y="196"/>
                      <a:pt x="44" y="196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200"/>
                      <a:pt x="88" y="200"/>
                      <a:pt x="111" y="201"/>
                    </a:cubicBezTo>
                    <a:cubicBezTo>
                      <a:pt x="113" y="201"/>
                      <a:pt x="115" y="201"/>
                      <a:pt x="117" y="201"/>
                    </a:cubicBezTo>
                    <a:cubicBezTo>
                      <a:pt x="123" y="201"/>
                      <a:pt x="128" y="205"/>
                      <a:pt x="128" y="212"/>
                    </a:cubicBezTo>
                    <a:cubicBezTo>
                      <a:pt x="128" y="217"/>
                      <a:pt x="124" y="223"/>
                      <a:pt x="118" y="2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2379960" y="825840"/>
                <a:ext cx="68040" cy="15840"/>
              </a:xfrm>
              <a:custGeom>
                <a:rect b="b" l="l" r="r" t="t"/>
                <a:pathLst>
                  <a:path extrusionOk="0" h="44" w="189">
                    <a:moveTo>
                      <a:pt x="10" y="43"/>
                    </a:moveTo>
                    <a:cubicBezTo>
                      <a:pt x="5" y="43"/>
                      <a:pt x="1" y="38"/>
                      <a:pt x="0" y="33"/>
                    </a:cubicBezTo>
                    <a:lnTo>
                      <a:pt x="0" y="32"/>
                    </a:lnTo>
                    <a:cubicBezTo>
                      <a:pt x="0" y="29"/>
                      <a:pt x="2" y="25"/>
                      <a:pt x="6" y="23"/>
                    </a:cubicBezTo>
                    <a:cubicBezTo>
                      <a:pt x="9" y="21"/>
                      <a:pt x="12" y="20"/>
                      <a:pt x="15" y="22"/>
                    </a:cubicBezTo>
                    <a:lnTo>
                      <a:pt x="16" y="22"/>
                    </a:lnTo>
                    <a:cubicBezTo>
                      <a:pt x="28" y="20"/>
                      <a:pt x="39" y="18"/>
                      <a:pt x="50" y="16"/>
                    </a:cubicBezTo>
                    <a:cubicBezTo>
                      <a:pt x="62" y="15"/>
                      <a:pt x="75" y="12"/>
                      <a:pt x="87" y="11"/>
                    </a:cubicBezTo>
                    <a:cubicBezTo>
                      <a:pt x="109" y="8"/>
                      <a:pt x="130" y="5"/>
                      <a:pt x="152" y="3"/>
                    </a:cubicBezTo>
                    <a:cubicBezTo>
                      <a:pt x="160" y="2"/>
                      <a:pt x="168" y="1"/>
                      <a:pt x="176" y="1"/>
                    </a:cubicBezTo>
                    <a:cubicBezTo>
                      <a:pt x="181" y="0"/>
                      <a:pt x="187" y="3"/>
                      <a:pt x="187" y="9"/>
                    </a:cubicBezTo>
                    <a:cubicBezTo>
                      <a:pt x="188" y="13"/>
                      <a:pt x="184" y="19"/>
                      <a:pt x="179" y="20"/>
                    </a:cubicBezTo>
                    <a:cubicBezTo>
                      <a:pt x="156" y="22"/>
                      <a:pt x="132" y="25"/>
                      <a:pt x="109" y="28"/>
                    </a:cubicBezTo>
                    <a:cubicBezTo>
                      <a:pt x="86" y="32"/>
                      <a:pt x="63" y="35"/>
                      <a:pt x="39" y="40"/>
                    </a:cubicBezTo>
                    <a:cubicBezTo>
                      <a:pt x="36" y="40"/>
                      <a:pt x="32" y="41"/>
                      <a:pt x="29" y="41"/>
                    </a:cubicBezTo>
                    <a:cubicBezTo>
                      <a:pt x="24" y="42"/>
                      <a:pt x="18" y="43"/>
                      <a:pt x="13" y="43"/>
                    </a:cubicBezTo>
                    <a:cubicBezTo>
                      <a:pt x="12" y="43"/>
                      <a:pt x="11" y="43"/>
                      <a:pt x="10" y="4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2457720" y="811440"/>
                <a:ext cx="9000" cy="9000"/>
              </a:xfrm>
              <a:custGeom>
                <a:rect b="b" l="l" r="r" t="t"/>
                <a:pathLst>
                  <a:path extrusionOk="0" h="25" w="25">
                    <a:moveTo>
                      <a:pt x="0" y="12"/>
                    </a:moveTo>
                    <a:cubicBezTo>
                      <a:pt x="0" y="6"/>
                      <a:pt x="5" y="0"/>
                      <a:pt x="11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7"/>
                      <a:pt x="19" y="24"/>
                      <a:pt x="13" y="24"/>
                    </a:cubicBezTo>
                    <a:cubicBezTo>
                      <a:pt x="6" y="24"/>
                      <a:pt x="0" y="19"/>
                      <a:pt x="0" y="1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2447280" y="824040"/>
                <a:ext cx="43920" cy="17640"/>
              </a:xfrm>
              <a:custGeom>
                <a:rect b="b" l="l" r="r" t="t"/>
                <a:pathLst>
                  <a:path extrusionOk="0" h="49" w="122">
                    <a:moveTo>
                      <a:pt x="1" y="35"/>
                    </a:moveTo>
                    <a:cubicBezTo>
                      <a:pt x="0" y="31"/>
                      <a:pt x="2" y="27"/>
                      <a:pt x="4" y="25"/>
                    </a:cubicBezTo>
                    <a:cubicBezTo>
                      <a:pt x="6" y="23"/>
                      <a:pt x="9" y="21"/>
                      <a:pt x="11" y="20"/>
                    </a:cubicBezTo>
                    <a:cubicBezTo>
                      <a:pt x="16" y="17"/>
                      <a:pt x="23" y="18"/>
                      <a:pt x="26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33" y="25"/>
                      <a:pt x="39" y="24"/>
                      <a:pt x="44" y="23"/>
                    </a:cubicBezTo>
                    <a:cubicBezTo>
                      <a:pt x="50" y="21"/>
                      <a:pt x="57" y="20"/>
                      <a:pt x="63" y="18"/>
                    </a:cubicBezTo>
                    <a:cubicBezTo>
                      <a:pt x="70" y="16"/>
                      <a:pt x="77" y="13"/>
                      <a:pt x="85" y="10"/>
                    </a:cubicBezTo>
                    <a:cubicBezTo>
                      <a:pt x="84" y="10"/>
                      <a:pt x="84" y="11"/>
                      <a:pt x="84" y="11"/>
                    </a:cubicBezTo>
                    <a:cubicBezTo>
                      <a:pt x="91" y="8"/>
                      <a:pt x="99" y="5"/>
                      <a:pt x="106" y="2"/>
                    </a:cubicBezTo>
                    <a:cubicBezTo>
                      <a:pt x="111" y="0"/>
                      <a:pt x="117" y="2"/>
                      <a:pt x="119" y="7"/>
                    </a:cubicBezTo>
                    <a:cubicBezTo>
                      <a:pt x="121" y="12"/>
                      <a:pt x="119" y="18"/>
                      <a:pt x="114" y="20"/>
                    </a:cubicBezTo>
                    <a:cubicBezTo>
                      <a:pt x="105" y="24"/>
                      <a:pt x="97" y="27"/>
                      <a:pt x="88" y="31"/>
                    </a:cubicBezTo>
                    <a:cubicBezTo>
                      <a:pt x="84" y="32"/>
                      <a:pt x="81" y="34"/>
                      <a:pt x="77" y="35"/>
                    </a:cubicBezTo>
                    <a:cubicBezTo>
                      <a:pt x="73" y="36"/>
                      <a:pt x="69" y="38"/>
                      <a:pt x="64" y="39"/>
                    </a:cubicBezTo>
                    <a:cubicBezTo>
                      <a:pt x="50" y="43"/>
                      <a:pt x="36" y="47"/>
                      <a:pt x="21" y="48"/>
                    </a:cubicBezTo>
                    <a:cubicBezTo>
                      <a:pt x="13" y="48"/>
                      <a:pt x="2" y="45"/>
                      <a:pt x="1" y="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2499840" y="763560"/>
                <a:ext cx="44640" cy="101520"/>
              </a:xfrm>
              <a:custGeom>
                <a:rect b="b" l="l" r="r" t="t"/>
                <a:pathLst>
                  <a:path extrusionOk="0" h="282" w="124">
                    <a:moveTo>
                      <a:pt x="68" y="270"/>
                    </a:moveTo>
                    <a:cubicBezTo>
                      <a:pt x="67" y="264"/>
                      <a:pt x="69" y="257"/>
                      <a:pt x="69" y="250"/>
                    </a:cubicBezTo>
                    <a:cubicBezTo>
                      <a:pt x="69" y="245"/>
                      <a:pt x="70" y="239"/>
                      <a:pt x="70" y="234"/>
                    </a:cubicBezTo>
                    <a:cubicBezTo>
                      <a:pt x="71" y="221"/>
                      <a:pt x="72" y="210"/>
                      <a:pt x="73" y="198"/>
                    </a:cubicBezTo>
                    <a:cubicBezTo>
                      <a:pt x="73" y="186"/>
                      <a:pt x="74" y="176"/>
                      <a:pt x="76" y="165"/>
                    </a:cubicBezTo>
                    <a:cubicBezTo>
                      <a:pt x="76" y="159"/>
                      <a:pt x="77" y="153"/>
                      <a:pt x="78" y="147"/>
                    </a:cubicBezTo>
                    <a:cubicBezTo>
                      <a:pt x="79" y="141"/>
                      <a:pt x="80" y="135"/>
                      <a:pt x="81" y="129"/>
                    </a:cubicBezTo>
                    <a:cubicBezTo>
                      <a:pt x="82" y="127"/>
                      <a:pt x="83" y="124"/>
                      <a:pt x="83" y="121"/>
                    </a:cubicBezTo>
                    <a:cubicBezTo>
                      <a:pt x="77" y="127"/>
                      <a:pt x="70" y="132"/>
                      <a:pt x="63" y="136"/>
                    </a:cubicBezTo>
                    <a:cubicBezTo>
                      <a:pt x="51" y="143"/>
                      <a:pt x="37" y="148"/>
                      <a:pt x="23" y="143"/>
                    </a:cubicBezTo>
                    <a:cubicBezTo>
                      <a:pt x="17" y="142"/>
                      <a:pt x="12" y="138"/>
                      <a:pt x="8" y="134"/>
                    </a:cubicBezTo>
                    <a:cubicBezTo>
                      <a:pt x="3" y="128"/>
                      <a:pt x="2" y="121"/>
                      <a:pt x="2" y="114"/>
                    </a:cubicBezTo>
                    <a:cubicBezTo>
                      <a:pt x="0" y="103"/>
                      <a:pt x="3" y="92"/>
                      <a:pt x="6" y="81"/>
                    </a:cubicBezTo>
                    <a:cubicBezTo>
                      <a:pt x="9" y="70"/>
                      <a:pt x="12" y="58"/>
                      <a:pt x="16" y="47"/>
                    </a:cubicBezTo>
                    <a:cubicBezTo>
                      <a:pt x="18" y="39"/>
                      <a:pt x="21" y="31"/>
                      <a:pt x="24" y="23"/>
                    </a:cubicBezTo>
                    <a:cubicBezTo>
                      <a:pt x="25" y="20"/>
                      <a:pt x="26" y="18"/>
                      <a:pt x="27" y="16"/>
                    </a:cubicBezTo>
                    <a:cubicBezTo>
                      <a:pt x="28" y="12"/>
                      <a:pt x="30" y="7"/>
                      <a:pt x="34" y="4"/>
                    </a:cubicBezTo>
                    <a:cubicBezTo>
                      <a:pt x="38" y="1"/>
                      <a:pt x="42" y="0"/>
                      <a:pt x="46" y="1"/>
                    </a:cubicBezTo>
                    <a:cubicBezTo>
                      <a:pt x="48" y="2"/>
                      <a:pt x="51" y="4"/>
                      <a:pt x="52" y="7"/>
                    </a:cubicBezTo>
                    <a:cubicBezTo>
                      <a:pt x="53" y="9"/>
                      <a:pt x="54" y="12"/>
                      <a:pt x="53" y="15"/>
                    </a:cubicBezTo>
                    <a:cubicBezTo>
                      <a:pt x="52" y="18"/>
                      <a:pt x="51" y="20"/>
                      <a:pt x="48" y="22"/>
                    </a:cubicBezTo>
                    <a:lnTo>
                      <a:pt x="47" y="23"/>
                    </a:lnTo>
                    <a:cubicBezTo>
                      <a:pt x="43" y="32"/>
                      <a:pt x="39" y="43"/>
                      <a:pt x="36" y="53"/>
                    </a:cubicBezTo>
                    <a:lnTo>
                      <a:pt x="36" y="52"/>
                    </a:lnTo>
                    <a:cubicBezTo>
                      <a:pt x="36" y="53"/>
                      <a:pt x="36" y="53"/>
                      <a:pt x="36" y="53"/>
                    </a:cubicBezTo>
                    <a:cubicBezTo>
                      <a:pt x="35" y="55"/>
                      <a:pt x="34" y="58"/>
                      <a:pt x="34" y="61"/>
                    </a:cubicBezTo>
                    <a:cubicBezTo>
                      <a:pt x="34" y="60"/>
                      <a:pt x="34" y="60"/>
                      <a:pt x="34" y="59"/>
                    </a:cubicBezTo>
                    <a:cubicBezTo>
                      <a:pt x="33" y="61"/>
                      <a:pt x="32" y="64"/>
                      <a:pt x="32" y="67"/>
                    </a:cubicBezTo>
                    <a:lnTo>
                      <a:pt x="32" y="66"/>
                    </a:lnTo>
                    <a:cubicBezTo>
                      <a:pt x="31" y="67"/>
                      <a:pt x="31" y="67"/>
                      <a:pt x="31" y="67"/>
                    </a:cubicBezTo>
                    <a:lnTo>
                      <a:pt x="31" y="68"/>
                    </a:lnTo>
                    <a:cubicBezTo>
                      <a:pt x="28" y="78"/>
                      <a:pt x="26" y="88"/>
                      <a:pt x="24" y="99"/>
                    </a:cubicBezTo>
                    <a:cubicBezTo>
                      <a:pt x="23" y="102"/>
                      <a:pt x="23" y="105"/>
                      <a:pt x="23" y="108"/>
                    </a:cubicBezTo>
                    <a:cubicBezTo>
                      <a:pt x="23" y="110"/>
                      <a:pt x="23" y="112"/>
                      <a:pt x="23" y="114"/>
                    </a:cubicBezTo>
                    <a:cubicBezTo>
                      <a:pt x="23" y="115"/>
                      <a:pt x="23" y="116"/>
                      <a:pt x="23" y="117"/>
                    </a:cubicBezTo>
                    <a:cubicBezTo>
                      <a:pt x="23" y="117"/>
                      <a:pt x="23" y="116"/>
                      <a:pt x="23" y="115"/>
                    </a:cubicBezTo>
                    <a:cubicBezTo>
                      <a:pt x="23" y="117"/>
                      <a:pt x="23" y="117"/>
                      <a:pt x="24" y="118"/>
                    </a:cubicBezTo>
                    <a:cubicBezTo>
                      <a:pt x="24" y="118"/>
                      <a:pt x="24" y="119"/>
                      <a:pt x="24" y="120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5" y="120"/>
                      <a:pt x="25" y="121"/>
                      <a:pt x="26" y="121"/>
                    </a:cubicBezTo>
                    <a:lnTo>
                      <a:pt x="26" y="122"/>
                    </a:lnTo>
                    <a:cubicBezTo>
                      <a:pt x="27" y="122"/>
                      <a:pt x="27" y="122"/>
                      <a:pt x="27" y="122"/>
                    </a:cubicBezTo>
                    <a:lnTo>
                      <a:pt x="28" y="123"/>
                    </a:lnTo>
                    <a:lnTo>
                      <a:pt x="29" y="124"/>
                    </a:lnTo>
                    <a:cubicBezTo>
                      <a:pt x="30" y="124"/>
                      <a:pt x="31" y="124"/>
                      <a:pt x="31" y="124"/>
                    </a:cubicBezTo>
                    <a:cubicBezTo>
                      <a:pt x="32" y="124"/>
                      <a:pt x="32" y="124"/>
                      <a:pt x="34" y="124"/>
                    </a:cubicBezTo>
                    <a:lnTo>
                      <a:pt x="35" y="124"/>
                    </a:lnTo>
                    <a:cubicBezTo>
                      <a:pt x="37" y="124"/>
                      <a:pt x="38" y="124"/>
                      <a:pt x="40" y="123"/>
                    </a:cubicBezTo>
                    <a:cubicBezTo>
                      <a:pt x="41" y="123"/>
                      <a:pt x="43" y="122"/>
                      <a:pt x="44" y="122"/>
                    </a:cubicBezTo>
                    <a:cubicBezTo>
                      <a:pt x="46" y="121"/>
                      <a:pt x="48" y="120"/>
                      <a:pt x="51" y="119"/>
                    </a:cubicBezTo>
                    <a:cubicBezTo>
                      <a:pt x="54" y="117"/>
                      <a:pt x="57" y="115"/>
                      <a:pt x="60" y="113"/>
                    </a:cubicBezTo>
                    <a:cubicBezTo>
                      <a:pt x="65" y="110"/>
                      <a:pt x="70" y="106"/>
                      <a:pt x="74" y="102"/>
                    </a:cubicBezTo>
                    <a:cubicBezTo>
                      <a:pt x="80" y="97"/>
                      <a:pt x="85" y="92"/>
                      <a:pt x="90" y="86"/>
                    </a:cubicBezTo>
                    <a:cubicBezTo>
                      <a:pt x="93" y="82"/>
                      <a:pt x="95" y="79"/>
                      <a:pt x="98" y="76"/>
                    </a:cubicBezTo>
                    <a:cubicBezTo>
                      <a:pt x="99" y="72"/>
                      <a:pt x="101" y="69"/>
                      <a:pt x="103" y="66"/>
                    </a:cubicBezTo>
                    <a:cubicBezTo>
                      <a:pt x="106" y="61"/>
                      <a:pt x="112" y="60"/>
                      <a:pt x="117" y="63"/>
                    </a:cubicBezTo>
                    <a:cubicBezTo>
                      <a:pt x="122" y="65"/>
                      <a:pt x="123" y="71"/>
                      <a:pt x="122" y="76"/>
                    </a:cubicBezTo>
                    <a:cubicBezTo>
                      <a:pt x="120" y="80"/>
                      <a:pt x="118" y="83"/>
                      <a:pt x="116" y="86"/>
                    </a:cubicBezTo>
                    <a:cubicBezTo>
                      <a:pt x="114" y="92"/>
                      <a:pt x="112" y="97"/>
                      <a:pt x="110" y="103"/>
                    </a:cubicBezTo>
                    <a:lnTo>
                      <a:pt x="110" y="102"/>
                    </a:lnTo>
                    <a:cubicBezTo>
                      <a:pt x="108" y="107"/>
                      <a:pt x="107" y="112"/>
                      <a:pt x="105" y="118"/>
                    </a:cubicBezTo>
                    <a:cubicBezTo>
                      <a:pt x="104" y="122"/>
                      <a:pt x="103" y="127"/>
                      <a:pt x="101" y="132"/>
                    </a:cubicBezTo>
                    <a:cubicBezTo>
                      <a:pt x="100" y="137"/>
                      <a:pt x="100" y="142"/>
                      <a:pt x="98" y="146"/>
                    </a:cubicBezTo>
                    <a:cubicBezTo>
                      <a:pt x="97" y="154"/>
                      <a:pt x="96" y="161"/>
                      <a:pt x="95" y="168"/>
                    </a:cubicBezTo>
                    <a:cubicBezTo>
                      <a:pt x="94" y="175"/>
                      <a:pt x="94" y="182"/>
                      <a:pt x="93" y="189"/>
                    </a:cubicBezTo>
                    <a:cubicBezTo>
                      <a:pt x="92" y="204"/>
                      <a:pt x="91" y="219"/>
                      <a:pt x="91" y="234"/>
                    </a:cubicBezTo>
                    <a:cubicBezTo>
                      <a:pt x="91" y="235"/>
                      <a:pt x="91" y="235"/>
                      <a:pt x="91" y="235"/>
                    </a:cubicBezTo>
                    <a:cubicBezTo>
                      <a:pt x="91" y="237"/>
                      <a:pt x="91" y="238"/>
                      <a:pt x="91" y="240"/>
                    </a:cubicBezTo>
                    <a:cubicBezTo>
                      <a:pt x="91" y="239"/>
                      <a:pt x="91" y="238"/>
                      <a:pt x="91" y="238"/>
                    </a:cubicBezTo>
                    <a:cubicBezTo>
                      <a:pt x="91" y="239"/>
                      <a:pt x="90" y="240"/>
                      <a:pt x="90" y="241"/>
                    </a:cubicBezTo>
                    <a:cubicBezTo>
                      <a:pt x="90" y="242"/>
                      <a:pt x="90" y="242"/>
                      <a:pt x="90" y="244"/>
                    </a:cubicBezTo>
                    <a:lnTo>
                      <a:pt x="90" y="243"/>
                    </a:lnTo>
                    <a:lnTo>
                      <a:pt x="90" y="244"/>
                    </a:lnTo>
                    <a:cubicBezTo>
                      <a:pt x="90" y="247"/>
                      <a:pt x="90" y="250"/>
                      <a:pt x="90" y="253"/>
                    </a:cubicBezTo>
                    <a:cubicBezTo>
                      <a:pt x="90" y="252"/>
                      <a:pt x="90" y="252"/>
                      <a:pt x="90" y="252"/>
                    </a:cubicBezTo>
                    <a:cubicBezTo>
                      <a:pt x="90" y="253"/>
                      <a:pt x="90" y="255"/>
                      <a:pt x="90" y="256"/>
                    </a:cubicBezTo>
                    <a:cubicBezTo>
                      <a:pt x="90" y="259"/>
                      <a:pt x="90" y="262"/>
                      <a:pt x="90" y="265"/>
                    </a:cubicBezTo>
                    <a:lnTo>
                      <a:pt x="90" y="264"/>
                    </a:lnTo>
                    <a:cubicBezTo>
                      <a:pt x="90" y="266"/>
                      <a:pt x="90" y="268"/>
                      <a:pt x="90" y="270"/>
                    </a:cubicBezTo>
                    <a:cubicBezTo>
                      <a:pt x="90" y="276"/>
                      <a:pt x="85" y="281"/>
                      <a:pt x="79" y="281"/>
                    </a:cubicBezTo>
                    <a:cubicBezTo>
                      <a:pt x="73" y="281"/>
                      <a:pt x="69" y="276"/>
                      <a:pt x="68" y="27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2561400" y="794160"/>
                <a:ext cx="27720" cy="15840"/>
              </a:xfrm>
              <a:custGeom>
                <a:rect b="b" l="l" r="r" t="t"/>
                <a:pathLst>
                  <a:path extrusionOk="0" h="44" w="77">
                    <a:moveTo>
                      <a:pt x="16" y="39"/>
                    </a:moveTo>
                    <a:cubicBezTo>
                      <a:pt x="11" y="37"/>
                      <a:pt x="7" y="35"/>
                      <a:pt x="4" y="30"/>
                    </a:cubicBezTo>
                    <a:cubicBezTo>
                      <a:pt x="0" y="26"/>
                      <a:pt x="0" y="21"/>
                      <a:pt x="1" y="16"/>
                    </a:cubicBezTo>
                    <a:cubicBezTo>
                      <a:pt x="4" y="9"/>
                      <a:pt x="10" y="7"/>
                      <a:pt x="15" y="4"/>
                    </a:cubicBezTo>
                    <a:cubicBezTo>
                      <a:pt x="20" y="0"/>
                      <a:pt x="27" y="2"/>
                      <a:pt x="30" y="7"/>
                    </a:cubicBezTo>
                    <a:cubicBezTo>
                      <a:pt x="33" y="11"/>
                      <a:pt x="32" y="17"/>
                      <a:pt x="29" y="21"/>
                    </a:cubicBezTo>
                    <a:cubicBezTo>
                      <a:pt x="30" y="21"/>
                      <a:pt x="30" y="21"/>
                      <a:pt x="31" y="21"/>
                    </a:cubicBezTo>
                    <a:cubicBezTo>
                      <a:pt x="35" y="22"/>
                      <a:pt x="38" y="22"/>
                      <a:pt x="42" y="22"/>
                    </a:cubicBezTo>
                    <a:cubicBezTo>
                      <a:pt x="47" y="22"/>
                      <a:pt x="53" y="22"/>
                      <a:pt x="58" y="22"/>
                    </a:cubicBezTo>
                    <a:cubicBezTo>
                      <a:pt x="60" y="21"/>
                      <a:pt x="61" y="21"/>
                      <a:pt x="63" y="21"/>
                    </a:cubicBezTo>
                    <a:cubicBezTo>
                      <a:pt x="69" y="21"/>
                      <a:pt x="74" y="24"/>
                      <a:pt x="75" y="30"/>
                    </a:cubicBezTo>
                    <a:cubicBezTo>
                      <a:pt x="76" y="35"/>
                      <a:pt x="72" y="42"/>
                      <a:pt x="67" y="42"/>
                    </a:cubicBezTo>
                    <a:cubicBezTo>
                      <a:pt x="59" y="43"/>
                      <a:pt x="52" y="43"/>
                      <a:pt x="44" y="43"/>
                    </a:cubicBezTo>
                    <a:cubicBezTo>
                      <a:pt x="35" y="43"/>
                      <a:pt x="26" y="42"/>
                      <a:pt x="16" y="3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2569680" y="773640"/>
                <a:ext cx="19800" cy="68400"/>
              </a:xfrm>
              <a:custGeom>
                <a:rect b="b" l="l" r="r" t="t"/>
                <a:pathLst>
                  <a:path extrusionOk="0" h="190" w="55">
                    <a:moveTo>
                      <a:pt x="10" y="189"/>
                    </a:moveTo>
                    <a:cubicBezTo>
                      <a:pt x="5" y="189"/>
                      <a:pt x="0" y="184"/>
                      <a:pt x="1" y="178"/>
                    </a:cubicBezTo>
                    <a:cubicBezTo>
                      <a:pt x="3" y="153"/>
                      <a:pt x="5" y="129"/>
                      <a:pt x="9" y="105"/>
                    </a:cubicBezTo>
                    <a:cubicBezTo>
                      <a:pt x="9" y="99"/>
                      <a:pt x="10" y="93"/>
                      <a:pt x="12" y="88"/>
                    </a:cubicBezTo>
                    <a:cubicBezTo>
                      <a:pt x="12" y="83"/>
                      <a:pt x="13" y="78"/>
                      <a:pt x="14" y="73"/>
                    </a:cubicBezTo>
                    <a:cubicBezTo>
                      <a:pt x="17" y="61"/>
                      <a:pt x="19" y="50"/>
                      <a:pt x="23" y="39"/>
                    </a:cubicBezTo>
                    <a:cubicBezTo>
                      <a:pt x="24" y="31"/>
                      <a:pt x="27" y="24"/>
                      <a:pt x="29" y="16"/>
                    </a:cubicBezTo>
                    <a:cubicBezTo>
                      <a:pt x="30" y="14"/>
                      <a:pt x="31" y="12"/>
                      <a:pt x="31" y="10"/>
                    </a:cubicBezTo>
                    <a:cubicBezTo>
                      <a:pt x="32" y="4"/>
                      <a:pt x="39" y="0"/>
                      <a:pt x="44" y="2"/>
                    </a:cubicBezTo>
                    <a:cubicBezTo>
                      <a:pt x="50" y="3"/>
                      <a:pt x="54" y="9"/>
                      <a:pt x="52" y="15"/>
                    </a:cubicBezTo>
                    <a:cubicBezTo>
                      <a:pt x="51" y="20"/>
                      <a:pt x="49" y="26"/>
                      <a:pt x="47" y="31"/>
                    </a:cubicBezTo>
                    <a:cubicBezTo>
                      <a:pt x="45" y="36"/>
                      <a:pt x="44" y="41"/>
                      <a:pt x="42" y="46"/>
                    </a:cubicBezTo>
                    <a:cubicBezTo>
                      <a:pt x="42" y="45"/>
                      <a:pt x="42" y="45"/>
                      <a:pt x="43" y="44"/>
                    </a:cubicBezTo>
                    <a:cubicBezTo>
                      <a:pt x="41" y="50"/>
                      <a:pt x="39" y="56"/>
                      <a:pt x="38" y="62"/>
                    </a:cubicBezTo>
                    <a:cubicBezTo>
                      <a:pt x="36" y="69"/>
                      <a:pt x="35" y="76"/>
                      <a:pt x="33" y="83"/>
                    </a:cubicBezTo>
                    <a:cubicBezTo>
                      <a:pt x="33" y="84"/>
                      <a:pt x="33" y="86"/>
                      <a:pt x="33" y="87"/>
                    </a:cubicBezTo>
                    <a:cubicBezTo>
                      <a:pt x="33" y="86"/>
                      <a:pt x="33" y="86"/>
                      <a:pt x="33" y="86"/>
                    </a:cubicBezTo>
                    <a:cubicBezTo>
                      <a:pt x="32" y="88"/>
                      <a:pt x="32" y="91"/>
                      <a:pt x="31" y="93"/>
                    </a:cubicBezTo>
                    <a:cubicBezTo>
                      <a:pt x="31" y="95"/>
                      <a:pt x="31" y="97"/>
                      <a:pt x="30" y="99"/>
                    </a:cubicBezTo>
                    <a:cubicBezTo>
                      <a:pt x="30" y="98"/>
                      <a:pt x="31" y="97"/>
                      <a:pt x="31" y="97"/>
                    </a:cubicBezTo>
                    <a:cubicBezTo>
                      <a:pt x="30" y="98"/>
                      <a:pt x="30" y="99"/>
                      <a:pt x="30" y="100"/>
                    </a:cubicBezTo>
                    <a:lnTo>
                      <a:pt x="30" y="99"/>
                    </a:lnTo>
                    <a:cubicBezTo>
                      <a:pt x="30" y="101"/>
                      <a:pt x="30" y="104"/>
                      <a:pt x="29" y="106"/>
                    </a:cubicBezTo>
                    <a:cubicBezTo>
                      <a:pt x="29" y="106"/>
                      <a:pt x="29" y="105"/>
                      <a:pt x="30" y="104"/>
                    </a:cubicBezTo>
                    <a:cubicBezTo>
                      <a:pt x="29" y="105"/>
                      <a:pt x="29" y="106"/>
                      <a:pt x="29" y="106"/>
                    </a:cubicBezTo>
                    <a:cubicBezTo>
                      <a:pt x="27" y="118"/>
                      <a:pt x="26" y="130"/>
                      <a:pt x="25" y="142"/>
                    </a:cubicBezTo>
                    <a:cubicBezTo>
                      <a:pt x="23" y="154"/>
                      <a:pt x="22" y="167"/>
                      <a:pt x="21" y="180"/>
                    </a:cubicBezTo>
                    <a:cubicBezTo>
                      <a:pt x="21" y="185"/>
                      <a:pt x="16" y="189"/>
                      <a:pt x="11" y="189"/>
                    </a:cubicBezTo>
                    <a:lnTo>
                      <a:pt x="10" y="189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2612520" y="734400"/>
                <a:ext cx="382680" cy="123840"/>
              </a:xfrm>
              <a:custGeom>
                <a:rect b="b" l="l" r="r" t="t"/>
                <a:pathLst>
                  <a:path extrusionOk="0" h="344" w="1063">
                    <a:moveTo>
                      <a:pt x="49" y="342"/>
                    </a:moveTo>
                    <a:cubicBezTo>
                      <a:pt x="47" y="341"/>
                      <a:pt x="46" y="340"/>
                      <a:pt x="45" y="339"/>
                    </a:cubicBezTo>
                    <a:cubicBezTo>
                      <a:pt x="43" y="337"/>
                      <a:pt x="42" y="335"/>
                      <a:pt x="42" y="333"/>
                    </a:cubicBezTo>
                    <a:cubicBezTo>
                      <a:pt x="42" y="330"/>
                      <a:pt x="42" y="328"/>
                      <a:pt x="41" y="325"/>
                    </a:cubicBezTo>
                    <a:cubicBezTo>
                      <a:pt x="40" y="321"/>
                      <a:pt x="40" y="317"/>
                      <a:pt x="39" y="313"/>
                    </a:cubicBezTo>
                    <a:cubicBezTo>
                      <a:pt x="38" y="306"/>
                      <a:pt x="36" y="298"/>
                      <a:pt x="34" y="291"/>
                    </a:cubicBezTo>
                    <a:cubicBezTo>
                      <a:pt x="33" y="286"/>
                      <a:pt x="32" y="281"/>
                      <a:pt x="31" y="276"/>
                    </a:cubicBezTo>
                    <a:lnTo>
                      <a:pt x="31" y="277"/>
                    </a:lnTo>
                    <a:cubicBezTo>
                      <a:pt x="26" y="256"/>
                      <a:pt x="20" y="235"/>
                      <a:pt x="14" y="213"/>
                    </a:cubicBezTo>
                    <a:cubicBezTo>
                      <a:pt x="13" y="207"/>
                      <a:pt x="11" y="201"/>
                      <a:pt x="10" y="195"/>
                    </a:cubicBezTo>
                    <a:cubicBezTo>
                      <a:pt x="8" y="188"/>
                      <a:pt x="7" y="181"/>
                      <a:pt x="6" y="175"/>
                    </a:cubicBezTo>
                    <a:cubicBezTo>
                      <a:pt x="4" y="170"/>
                      <a:pt x="4" y="165"/>
                      <a:pt x="3" y="160"/>
                    </a:cubicBezTo>
                    <a:cubicBezTo>
                      <a:pt x="1" y="150"/>
                      <a:pt x="0" y="141"/>
                      <a:pt x="0" y="132"/>
                    </a:cubicBezTo>
                    <a:cubicBezTo>
                      <a:pt x="0" y="126"/>
                      <a:pt x="0" y="120"/>
                      <a:pt x="0" y="114"/>
                    </a:cubicBezTo>
                    <a:cubicBezTo>
                      <a:pt x="1" y="108"/>
                      <a:pt x="7" y="104"/>
                      <a:pt x="13" y="104"/>
                    </a:cubicBezTo>
                    <a:cubicBezTo>
                      <a:pt x="18" y="105"/>
                      <a:pt x="23" y="111"/>
                      <a:pt x="22" y="117"/>
                    </a:cubicBezTo>
                    <a:cubicBezTo>
                      <a:pt x="22" y="120"/>
                      <a:pt x="21" y="124"/>
                      <a:pt x="21" y="127"/>
                    </a:cubicBezTo>
                    <a:cubicBezTo>
                      <a:pt x="21" y="134"/>
                      <a:pt x="21" y="140"/>
                      <a:pt x="22" y="146"/>
                    </a:cubicBezTo>
                    <a:cubicBezTo>
                      <a:pt x="22" y="150"/>
                      <a:pt x="23" y="153"/>
                      <a:pt x="23" y="157"/>
                    </a:cubicBezTo>
                    <a:cubicBezTo>
                      <a:pt x="24" y="160"/>
                      <a:pt x="24" y="164"/>
                      <a:pt x="25" y="167"/>
                    </a:cubicBezTo>
                    <a:cubicBezTo>
                      <a:pt x="26" y="175"/>
                      <a:pt x="28" y="182"/>
                      <a:pt x="29" y="190"/>
                    </a:cubicBezTo>
                    <a:cubicBezTo>
                      <a:pt x="29" y="189"/>
                      <a:pt x="29" y="189"/>
                      <a:pt x="29" y="189"/>
                    </a:cubicBezTo>
                    <a:cubicBezTo>
                      <a:pt x="31" y="198"/>
                      <a:pt x="34" y="208"/>
                      <a:pt x="36" y="217"/>
                    </a:cubicBezTo>
                    <a:cubicBezTo>
                      <a:pt x="39" y="229"/>
                      <a:pt x="42" y="240"/>
                      <a:pt x="45" y="251"/>
                    </a:cubicBezTo>
                    <a:cubicBezTo>
                      <a:pt x="47" y="261"/>
                      <a:pt x="50" y="272"/>
                      <a:pt x="53" y="281"/>
                    </a:cubicBezTo>
                    <a:cubicBezTo>
                      <a:pt x="54" y="274"/>
                      <a:pt x="56" y="266"/>
                      <a:pt x="58" y="259"/>
                    </a:cubicBezTo>
                    <a:cubicBezTo>
                      <a:pt x="62" y="244"/>
                      <a:pt x="67" y="229"/>
                      <a:pt x="71" y="215"/>
                    </a:cubicBezTo>
                    <a:cubicBezTo>
                      <a:pt x="71" y="214"/>
                      <a:pt x="71" y="213"/>
                      <a:pt x="71" y="213"/>
                    </a:cubicBezTo>
                    <a:cubicBezTo>
                      <a:pt x="72" y="212"/>
                      <a:pt x="73" y="210"/>
                      <a:pt x="73" y="209"/>
                    </a:cubicBezTo>
                    <a:cubicBezTo>
                      <a:pt x="74" y="205"/>
                      <a:pt x="75" y="202"/>
                      <a:pt x="76" y="198"/>
                    </a:cubicBezTo>
                    <a:cubicBezTo>
                      <a:pt x="77" y="198"/>
                      <a:pt x="77" y="198"/>
                      <a:pt x="77" y="197"/>
                    </a:cubicBezTo>
                    <a:lnTo>
                      <a:pt x="77" y="198"/>
                    </a:lnTo>
                    <a:cubicBezTo>
                      <a:pt x="77" y="197"/>
                      <a:pt x="77" y="196"/>
                      <a:pt x="77" y="196"/>
                    </a:cubicBezTo>
                    <a:lnTo>
                      <a:pt x="77" y="195"/>
                    </a:lnTo>
                    <a:lnTo>
                      <a:pt x="77" y="196"/>
                    </a:lnTo>
                    <a:cubicBezTo>
                      <a:pt x="77" y="195"/>
                      <a:pt x="77" y="195"/>
                      <a:pt x="77" y="195"/>
                    </a:cubicBezTo>
                    <a:lnTo>
                      <a:pt x="77" y="196"/>
                    </a:lnTo>
                    <a:cubicBezTo>
                      <a:pt x="79" y="190"/>
                      <a:pt x="81" y="184"/>
                      <a:pt x="82" y="178"/>
                    </a:cubicBezTo>
                    <a:cubicBezTo>
                      <a:pt x="89" y="157"/>
                      <a:pt x="96" y="135"/>
                      <a:pt x="101" y="113"/>
                    </a:cubicBezTo>
                    <a:cubicBezTo>
                      <a:pt x="102" y="107"/>
                      <a:pt x="105" y="101"/>
                      <a:pt x="110" y="97"/>
                    </a:cubicBezTo>
                    <a:cubicBezTo>
                      <a:pt x="115" y="92"/>
                      <a:pt x="121" y="89"/>
                      <a:pt x="128" y="86"/>
                    </a:cubicBezTo>
                    <a:cubicBezTo>
                      <a:pt x="143" y="80"/>
                      <a:pt x="159" y="78"/>
                      <a:pt x="175" y="76"/>
                    </a:cubicBezTo>
                    <a:cubicBezTo>
                      <a:pt x="181" y="75"/>
                      <a:pt x="187" y="75"/>
                      <a:pt x="194" y="75"/>
                    </a:cubicBezTo>
                    <a:cubicBezTo>
                      <a:pt x="199" y="74"/>
                      <a:pt x="204" y="74"/>
                      <a:pt x="208" y="74"/>
                    </a:cubicBezTo>
                    <a:cubicBezTo>
                      <a:pt x="232" y="73"/>
                      <a:pt x="254" y="72"/>
                      <a:pt x="278" y="72"/>
                    </a:cubicBezTo>
                    <a:cubicBezTo>
                      <a:pt x="290" y="72"/>
                      <a:pt x="303" y="71"/>
                      <a:pt x="316" y="71"/>
                    </a:cubicBezTo>
                    <a:cubicBezTo>
                      <a:pt x="327" y="71"/>
                      <a:pt x="337" y="71"/>
                      <a:pt x="348" y="69"/>
                    </a:cubicBezTo>
                    <a:cubicBezTo>
                      <a:pt x="353" y="69"/>
                      <a:pt x="359" y="69"/>
                      <a:pt x="365" y="68"/>
                    </a:cubicBezTo>
                    <a:cubicBezTo>
                      <a:pt x="376" y="67"/>
                      <a:pt x="386" y="67"/>
                      <a:pt x="396" y="65"/>
                    </a:cubicBezTo>
                    <a:cubicBezTo>
                      <a:pt x="409" y="62"/>
                      <a:pt x="421" y="60"/>
                      <a:pt x="434" y="58"/>
                    </a:cubicBezTo>
                    <a:cubicBezTo>
                      <a:pt x="444" y="57"/>
                      <a:pt x="454" y="55"/>
                      <a:pt x="464" y="54"/>
                    </a:cubicBezTo>
                    <a:cubicBezTo>
                      <a:pt x="476" y="53"/>
                      <a:pt x="487" y="51"/>
                      <a:pt x="499" y="50"/>
                    </a:cubicBezTo>
                    <a:cubicBezTo>
                      <a:pt x="510" y="49"/>
                      <a:pt x="522" y="48"/>
                      <a:pt x="533" y="48"/>
                    </a:cubicBezTo>
                    <a:cubicBezTo>
                      <a:pt x="545" y="48"/>
                      <a:pt x="557" y="48"/>
                      <a:pt x="570" y="48"/>
                    </a:cubicBezTo>
                    <a:cubicBezTo>
                      <a:pt x="592" y="47"/>
                      <a:pt x="616" y="47"/>
                      <a:pt x="638" y="47"/>
                    </a:cubicBezTo>
                    <a:cubicBezTo>
                      <a:pt x="685" y="46"/>
                      <a:pt x="731" y="41"/>
                      <a:pt x="777" y="39"/>
                    </a:cubicBezTo>
                    <a:cubicBezTo>
                      <a:pt x="799" y="37"/>
                      <a:pt x="820" y="37"/>
                      <a:pt x="842" y="37"/>
                    </a:cubicBezTo>
                    <a:cubicBezTo>
                      <a:pt x="852" y="37"/>
                      <a:pt x="862" y="37"/>
                      <a:pt x="873" y="37"/>
                    </a:cubicBezTo>
                    <a:cubicBezTo>
                      <a:pt x="882" y="36"/>
                      <a:pt x="893" y="36"/>
                      <a:pt x="903" y="35"/>
                    </a:cubicBezTo>
                    <a:cubicBezTo>
                      <a:pt x="914" y="34"/>
                      <a:pt x="925" y="33"/>
                      <a:pt x="936" y="31"/>
                    </a:cubicBezTo>
                    <a:cubicBezTo>
                      <a:pt x="948" y="29"/>
                      <a:pt x="960" y="26"/>
                      <a:pt x="973" y="23"/>
                    </a:cubicBezTo>
                    <a:cubicBezTo>
                      <a:pt x="972" y="23"/>
                      <a:pt x="972" y="23"/>
                      <a:pt x="972" y="24"/>
                    </a:cubicBezTo>
                    <a:lnTo>
                      <a:pt x="973" y="23"/>
                    </a:lnTo>
                    <a:lnTo>
                      <a:pt x="974" y="23"/>
                    </a:lnTo>
                    <a:cubicBezTo>
                      <a:pt x="974" y="23"/>
                      <a:pt x="975" y="23"/>
                      <a:pt x="976" y="23"/>
                    </a:cubicBezTo>
                    <a:lnTo>
                      <a:pt x="975" y="23"/>
                    </a:lnTo>
                    <a:cubicBezTo>
                      <a:pt x="976" y="23"/>
                      <a:pt x="977" y="22"/>
                      <a:pt x="978" y="22"/>
                    </a:cubicBezTo>
                    <a:cubicBezTo>
                      <a:pt x="979" y="22"/>
                      <a:pt x="979" y="22"/>
                      <a:pt x="980" y="22"/>
                    </a:cubicBezTo>
                    <a:lnTo>
                      <a:pt x="981" y="22"/>
                    </a:lnTo>
                    <a:cubicBezTo>
                      <a:pt x="981" y="22"/>
                      <a:pt x="982" y="22"/>
                      <a:pt x="982" y="21"/>
                    </a:cubicBezTo>
                    <a:cubicBezTo>
                      <a:pt x="983" y="21"/>
                      <a:pt x="983" y="21"/>
                      <a:pt x="983" y="21"/>
                    </a:cubicBezTo>
                    <a:lnTo>
                      <a:pt x="984" y="21"/>
                    </a:lnTo>
                    <a:cubicBezTo>
                      <a:pt x="984" y="21"/>
                      <a:pt x="985" y="21"/>
                      <a:pt x="986" y="21"/>
                    </a:cubicBezTo>
                    <a:cubicBezTo>
                      <a:pt x="986" y="21"/>
                      <a:pt x="987" y="21"/>
                      <a:pt x="988" y="20"/>
                    </a:cubicBezTo>
                    <a:cubicBezTo>
                      <a:pt x="987" y="20"/>
                      <a:pt x="987" y="21"/>
                      <a:pt x="987" y="21"/>
                    </a:cubicBezTo>
                    <a:cubicBezTo>
                      <a:pt x="1003" y="16"/>
                      <a:pt x="1019" y="12"/>
                      <a:pt x="1034" y="7"/>
                    </a:cubicBezTo>
                    <a:cubicBezTo>
                      <a:pt x="1037" y="6"/>
                      <a:pt x="1039" y="5"/>
                      <a:pt x="1041" y="4"/>
                    </a:cubicBezTo>
                    <a:cubicBezTo>
                      <a:pt x="1042" y="4"/>
                      <a:pt x="1043" y="4"/>
                      <a:pt x="1043" y="3"/>
                    </a:cubicBezTo>
                    <a:cubicBezTo>
                      <a:pt x="1045" y="2"/>
                      <a:pt x="1047" y="1"/>
                      <a:pt x="1050" y="1"/>
                    </a:cubicBezTo>
                    <a:cubicBezTo>
                      <a:pt x="1055" y="0"/>
                      <a:pt x="1061" y="4"/>
                      <a:pt x="1062" y="10"/>
                    </a:cubicBezTo>
                    <a:cubicBezTo>
                      <a:pt x="1062" y="12"/>
                      <a:pt x="1062" y="15"/>
                      <a:pt x="1062" y="17"/>
                    </a:cubicBezTo>
                    <a:cubicBezTo>
                      <a:pt x="1062" y="20"/>
                      <a:pt x="1061" y="22"/>
                      <a:pt x="1060" y="25"/>
                    </a:cubicBezTo>
                    <a:cubicBezTo>
                      <a:pt x="1059" y="27"/>
                      <a:pt x="1058" y="30"/>
                      <a:pt x="1057" y="33"/>
                    </a:cubicBezTo>
                    <a:cubicBezTo>
                      <a:pt x="1056" y="37"/>
                      <a:pt x="1054" y="43"/>
                      <a:pt x="1052" y="47"/>
                    </a:cubicBezTo>
                    <a:cubicBezTo>
                      <a:pt x="1048" y="58"/>
                      <a:pt x="1044" y="69"/>
                      <a:pt x="1040" y="79"/>
                    </a:cubicBezTo>
                    <a:cubicBezTo>
                      <a:pt x="1038" y="85"/>
                      <a:pt x="1032" y="88"/>
                      <a:pt x="1026" y="86"/>
                    </a:cubicBezTo>
                    <a:cubicBezTo>
                      <a:pt x="1021" y="83"/>
                      <a:pt x="1018" y="77"/>
                      <a:pt x="1020" y="71"/>
                    </a:cubicBezTo>
                    <a:cubicBezTo>
                      <a:pt x="1023" y="63"/>
                      <a:pt x="1026" y="55"/>
                      <a:pt x="1029" y="46"/>
                    </a:cubicBezTo>
                    <a:cubicBezTo>
                      <a:pt x="1032" y="41"/>
                      <a:pt x="1033" y="36"/>
                      <a:pt x="1036" y="30"/>
                    </a:cubicBezTo>
                    <a:cubicBezTo>
                      <a:pt x="1033" y="30"/>
                      <a:pt x="1031" y="31"/>
                      <a:pt x="1029" y="32"/>
                    </a:cubicBezTo>
                    <a:cubicBezTo>
                      <a:pt x="1021" y="34"/>
                      <a:pt x="1012" y="36"/>
                      <a:pt x="1003" y="38"/>
                    </a:cubicBezTo>
                    <a:cubicBezTo>
                      <a:pt x="999" y="39"/>
                      <a:pt x="995" y="40"/>
                      <a:pt x="991" y="41"/>
                    </a:cubicBezTo>
                    <a:lnTo>
                      <a:pt x="990" y="41"/>
                    </a:lnTo>
                    <a:cubicBezTo>
                      <a:pt x="987" y="41"/>
                      <a:pt x="985" y="42"/>
                      <a:pt x="983" y="43"/>
                    </a:cubicBezTo>
                    <a:cubicBezTo>
                      <a:pt x="983" y="43"/>
                      <a:pt x="982" y="43"/>
                      <a:pt x="981" y="43"/>
                    </a:cubicBezTo>
                    <a:cubicBezTo>
                      <a:pt x="978" y="44"/>
                      <a:pt x="974" y="44"/>
                      <a:pt x="971" y="46"/>
                    </a:cubicBezTo>
                    <a:cubicBezTo>
                      <a:pt x="965" y="47"/>
                      <a:pt x="960" y="48"/>
                      <a:pt x="955" y="49"/>
                    </a:cubicBezTo>
                    <a:cubicBezTo>
                      <a:pt x="949" y="50"/>
                      <a:pt x="944" y="51"/>
                      <a:pt x="938" y="52"/>
                    </a:cubicBezTo>
                    <a:cubicBezTo>
                      <a:pt x="932" y="53"/>
                      <a:pt x="927" y="54"/>
                      <a:pt x="921" y="54"/>
                    </a:cubicBezTo>
                    <a:cubicBezTo>
                      <a:pt x="915" y="55"/>
                      <a:pt x="909" y="56"/>
                      <a:pt x="903" y="56"/>
                    </a:cubicBezTo>
                    <a:cubicBezTo>
                      <a:pt x="898" y="57"/>
                      <a:pt x="892" y="57"/>
                      <a:pt x="886" y="57"/>
                    </a:cubicBezTo>
                    <a:cubicBezTo>
                      <a:pt x="879" y="57"/>
                      <a:pt x="873" y="57"/>
                      <a:pt x="867" y="57"/>
                    </a:cubicBezTo>
                    <a:cubicBezTo>
                      <a:pt x="856" y="57"/>
                      <a:pt x="845" y="57"/>
                      <a:pt x="833" y="57"/>
                    </a:cubicBezTo>
                    <a:cubicBezTo>
                      <a:pt x="823" y="57"/>
                      <a:pt x="812" y="57"/>
                      <a:pt x="801" y="58"/>
                    </a:cubicBezTo>
                    <a:cubicBezTo>
                      <a:pt x="789" y="58"/>
                      <a:pt x="776" y="59"/>
                      <a:pt x="763" y="60"/>
                    </a:cubicBezTo>
                    <a:cubicBezTo>
                      <a:pt x="753" y="60"/>
                      <a:pt x="741" y="61"/>
                      <a:pt x="731" y="62"/>
                    </a:cubicBezTo>
                    <a:cubicBezTo>
                      <a:pt x="708" y="64"/>
                      <a:pt x="686" y="65"/>
                      <a:pt x="664" y="66"/>
                    </a:cubicBezTo>
                    <a:cubicBezTo>
                      <a:pt x="652" y="67"/>
                      <a:pt x="640" y="67"/>
                      <a:pt x="628" y="67"/>
                    </a:cubicBezTo>
                    <a:cubicBezTo>
                      <a:pt x="616" y="68"/>
                      <a:pt x="605" y="68"/>
                      <a:pt x="593" y="68"/>
                    </a:cubicBezTo>
                    <a:cubicBezTo>
                      <a:pt x="578" y="68"/>
                      <a:pt x="563" y="68"/>
                      <a:pt x="547" y="68"/>
                    </a:cubicBezTo>
                    <a:cubicBezTo>
                      <a:pt x="539" y="68"/>
                      <a:pt x="531" y="68"/>
                      <a:pt x="522" y="68"/>
                    </a:cubicBezTo>
                    <a:cubicBezTo>
                      <a:pt x="514" y="69"/>
                      <a:pt x="506" y="69"/>
                      <a:pt x="498" y="70"/>
                    </a:cubicBezTo>
                    <a:cubicBezTo>
                      <a:pt x="476" y="72"/>
                      <a:pt x="454" y="75"/>
                      <a:pt x="433" y="79"/>
                    </a:cubicBezTo>
                    <a:cubicBezTo>
                      <a:pt x="410" y="83"/>
                      <a:pt x="387" y="87"/>
                      <a:pt x="364" y="89"/>
                    </a:cubicBezTo>
                    <a:cubicBezTo>
                      <a:pt x="342" y="90"/>
                      <a:pt x="318" y="91"/>
                      <a:pt x="296" y="92"/>
                    </a:cubicBezTo>
                    <a:cubicBezTo>
                      <a:pt x="273" y="92"/>
                      <a:pt x="250" y="92"/>
                      <a:pt x="227" y="93"/>
                    </a:cubicBezTo>
                    <a:cubicBezTo>
                      <a:pt x="211" y="94"/>
                      <a:pt x="195" y="96"/>
                      <a:pt x="179" y="97"/>
                    </a:cubicBezTo>
                    <a:cubicBezTo>
                      <a:pt x="170" y="98"/>
                      <a:pt x="162" y="99"/>
                      <a:pt x="153" y="100"/>
                    </a:cubicBezTo>
                    <a:cubicBezTo>
                      <a:pt x="149" y="101"/>
                      <a:pt x="144" y="103"/>
                      <a:pt x="140" y="104"/>
                    </a:cubicBezTo>
                    <a:cubicBezTo>
                      <a:pt x="138" y="106"/>
                      <a:pt x="135" y="107"/>
                      <a:pt x="133" y="108"/>
                    </a:cubicBezTo>
                    <a:cubicBezTo>
                      <a:pt x="131" y="108"/>
                      <a:pt x="130" y="110"/>
                      <a:pt x="128" y="111"/>
                    </a:cubicBezTo>
                    <a:cubicBezTo>
                      <a:pt x="127" y="111"/>
                      <a:pt x="126" y="112"/>
                      <a:pt x="125" y="113"/>
                    </a:cubicBezTo>
                    <a:cubicBezTo>
                      <a:pt x="124" y="113"/>
                      <a:pt x="124" y="114"/>
                      <a:pt x="124" y="114"/>
                    </a:cubicBezTo>
                    <a:lnTo>
                      <a:pt x="123" y="115"/>
                    </a:lnTo>
                    <a:lnTo>
                      <a:pt x="124" y="114"/>
                    </a:lnTo>
                    <a:lnTo>
                      <a:pt x="123" y="115"/>
                    </a:lnTo>
                    <a:lnTo>
                      <a:pt x="124" y="114"/>
                    </a:lnTo>
                    <a:cubicBezTo>
                      <a:pt x="124" y="114"/>
                      <a:pt x="124" y="115"/>
                      <a:pt x="123" y="115"/>
                    </a:cubicBezTo>
                    <a:cubicBezTo>
                      <a:pt x="123" y="117"/>
                      <a:pt x="122" y="118"/>
                      <a:pt x="121" y="119"/>
                    </a:cubicBezTo>
                    <a:cubicBezTo>
                      <a:pt x="115" y="141"/>
                      <a:pt x="109" y="162"/>
                      <a:pt x="102" y="183"/>
                    </a:cubicBezTo>
                    <a:cubicBezTo>
                      <a:pt x="100" y="189"/>
                      <a:pt x="98" y="196"/>
                      <a:pt x="96" y="202"/>
                    </a:cubicBezTo>
                    <a:lnTo>
                      <a:pt x="96" y="203"/>
                    </a:lnTo>
                    <a:lnTo>
                      <a:pt x="96" y="202"/>
                    </a:lnTo>
                    <a:cubicBezTo>
                      <a:pt x="96" y="203"/>
                      <a:pt x="96" y="203"/>
                      <a:pt x="96" y="203"/>
                    </a:cubicBezTo>
                    <a:lnTo>
                      <a:pt x="96" y="204"/>
                    </a:lnTo>
                    <a:cubicBezTo>
                      <a:pt x="95" y="205"/>
                      <a:pt x="95" y="205"/>
                      <a:pt x="95" y="206"/>
                    </a:cubicBezTo>
                    <a:lnTo>
                      <a:pt x="95" y="207"/>
                    </a:lnTo>
                    <a:lnTo>
                      <a:pt x="95" y="208"/>
                    </a:lnTo>
                    <a:cubicBezTo>
                      <a:pt x="94" y="208"/>
                      <a:pt x="94" y="209"/>
                      <a:pt x="94" y="210"/>
                    </a:cubicBezTo>
                    <a:cubicBezTo>
                      <a:pt x="94" y="209"/>
                      <a:pt x="94" y="209"/>
                      <a:pt x="94" y="209"/>
                    </a:cubicBezTo>
                    <a:cubicBezTo>
                      <a:pt x="94" y="210"/>
                      <a:pt x="94" y="210"/>
                      <a:pt x="94" y="210"/>
                    </a:cubicBezTo>
                    <a:cubicBezTo>
                      <a:pt x="94" y="211"/>
                      <a:pt x="93" y="212"/>
                      <a:pt x="93" y="213"/>
                    </a:cubicBezTo>
                    <a:cubicBezTo>
                      <a:pt x="93" y="212"/>
                      <a:pt x="93" y="212"/>
                      <a:pt x="93" y="212"/>
                    </a:cubicBezTo>
                    <a:cubicBezTo>
                      <a:pt x="93" y="213"/>
                      <a:pt x="93" y="213"/>
                      <a:pt x="93" y="213"/>
                    </a:cubicBezTo>
                    <a:cubicBezTo>
                      <a:pt x="92" y="213"/>
                      <a:pt x="92" y="213"/>
                      <a:pt x="92" y="213"/>
                    </a:cubicBezTo>
                    <a:cubicBezTo>
                      <a:pt x="92" y="215"/>
                      <a:pt x="92" y="216"/>
                      <a:pt x="91" y="218"/>
                    </a:cubicBezTo>
                    <a:lnTo>
                      <a:pt x="91" y="217"/>
                    </a:lnTo>
                    <a:lnTo>
                      <a:pt x="91" y="218"/>
                    </a:lnTo>
                    <a:cubicBezTo>
                      <a:pt x="91" y="219"/>
                      <a:pt x="91" y="219"/>
                      <a:pt x="91" y="219"/>
                    </a:cubicBezTo>
                    <a:lnTo>
                      <a:pt x="91" y="220"/>
                    </a:lnTo>
                    <a:cubicBezTo>
                      <a:pt x="91" y="219"/>
                      <a:pt x="91" y="219"/>
                      <a:pt x="91" y="219"/>
                    </a:cubicBezTo>
                    <a:lnTo>
                      <a:pt x="91" y="220"/>
                    </a:lnTo>
                    <a:cubicBezTo>
                      <a:pt x="91" y="221"/>
                      <a:pt x="90" y="221"/>
                      <a:pt x="90" y="221"/>
                    </a:cubicBezTo>
                    <a:cubicBezTo>
                      <a:pt x="89" y="226"/>
                      <a:pt x="87" y="232"/>
                      <a:pt x="85" y="238"/>
                    </a:cubicBezTo>
                    <a:cubicBezTo>
                      <a:pt x="83" y="244"/>
                      <a:pt x="82" y="250"/>
                      <a:pt x="80" y="256"/>
                    </a:cubicBezTo>
                    <a:cubicBezTo>
                      <a:pt x="78" y="262"/>
                      <a:pt x="77" y="268"/>
                      <a:pt x="75" y="274"/>
                    </a:cubicBezTo>
                    <a:cubicBezTo>
                      <a:pt x="74" y="280"/>
                      <a:pt x="73" y="287"/>
                      <a:pt x="71" y="293"/>
                    </a:cubicBezTo>
                    <a:cubicBezTo>
                      <a:pt x="71" y="292"/>
                      <a:pt x="72" y="291"/>
                      <a:pt x="72" y="291"/>
                    </a:cubicBezTo>
                    <a:cubicBezTo>
                      <a:pt x="71" y="297"/>
                      <a:pt x="70" y="303"/>
                      <a:pt x="68" y="309"/>
                    </a:cubicBezTo>
                    <a:cubicBezTo>
                      <a:pt x="69" y="308"/>
                      <a:pt x="69" y="308"/>
                      <a:pt x="69" y="307"/>
                    </a:cubicBezTo>
                    <a:cubicBezTo>
                      <a:pt x="67" y="316"/>
                      <a:pt x="67" y="326"/>
                      <a:pt x="64" y="335"/>
                    </a:cubicBezTo>
                    <a:cubicBezTo>
                      <a:pt x="64" y="340"/>
                      <a:pt x="59" y="343"/>
                      <a:pt x="54" y="343"/>
                    </a:cubicBezTo>
                    <a:cubicBezTo>
                      <a:pt x="52" y="343"/>
                      <a:pt x="50" y="343"/>
                      <a:pt x="49" y="34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2665800" y="782280"/>
                <a:ext cx="40680" cy="74520"/>
              </a:xfrm>
              <a:custGeom>
                <a:rect b="b" l="l" r="r" t="t"/>
                <a:pathLst>
                  <a:path extrusionOk="0" h="207" w="113">
                    <a:moveTo>
                      <a:pt x="33" y="86"/>
                    </a:moveTo>
                    <a:cubicBezTo>
                      <a:pt x="34" y="86"/>
                      <a:pt x="34" y="86"/>
                      <a:pt x="35" y="86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9" y="84"/>
                      <a:pt x="41" y="83"/>
                      <a:pt x="43" y="82"/>
                    </a:cubicBezTo>
                    <a:cubicBezTo>
                      <a:pt x="45" y="82"/>
                      <a:pt x="46" y="80"/>
                      <a:pt x="48" y="79"/>
                    </a:cubicBezTo>
                    <a:cubicBezTo>
                      <a:pt x="50" y="77"/>
                      <a:pt x="53" y="76"/>
                      <a:pt x="56" y="73"/>
                    </a:cubicBezTo>
                    <a:cubicBezTo>
                      <a:pt x="59" y="70"/>
                      <a:pt x="63" y="66"/>
                      <a:pt x="66" y="63"/>
                    </a:cubicBezTo>
                    <a:cubicBezTo>
                      <a:pt x="71" y="57"/>
                      <a:pt x="75" y="51"/>
                      <a:pt x="79" y="45"/>
                    </a:cubicBezTo>
                    <a:cubicBezTo>
                      <a:pt x="81" y="42"/>
                      <a:pt x="82" y="39"/>
                      <a:pt x="85" y="36"/>
                    </a:cubicBezTo>
                    <a:cubicBezTo>
                      <a:pt x="86" y="34"/>
                      <a:pt x="87" y="34"/>
                      <a:pt x="88" y="33"/>
                    </a:cubicBezTo>
                    <a:cubicBezTo>
                      <a:pt x="88" y="33"/>
                      <a:pt x="87" y="33"/>
                      <a:pt x="85" y="33"/>
                    </a:cubicBezTo>
                    <a:cubicBezTo>
                      <a:pt x="81" y="31"/>
                      <a:pt x="76" y="31"/>
                      <a:pt x="71" y="31"/>
                    </a:cubicBezTo>
                    <a:cubicBezTo>
                      <a:pt x="68" y="31"/>
                      <a:pt x="64" y="31"/>
                      <a:pt x="61" y="31"/>
                    </a:cubicBezTo>
                    <a:cubicBezTo>
                      <a:pt x="59" y="31"/>
                      <a:pt x="57" y="31"/>
                      <a:pt x="55" y="32"/>
                    </a:cubicBezTo>
                    <a:cubicBezTo>
                      <a:pt x="54" y="32"/>
                      <a:pt x="52" y="33"/>
                      <a:pt x="51" y="33"/>
                    </a:cubicBezTo>
                    <a:cubicBezTo>
                      <a:pt x="50" y="34"/>
                      <a:pt x="48" y="34"/>
                      <a:pt x="47" y="35"/>
                    </a:cubicBezTo>
                    <a:cubicBezTo>
                      <a:pt x="45" y="35"/>
                      <a:pt x="44" y="37"/>
                      <a:pt x="42" y="38"/>
                    </a:cubicBezTo>
                    <a:cubicBezTo>
                      <a:pt x="40" y="39"/>
                      <a:pt x="39" y="40"/>
                      <a:pt x="37" y="42"/>
                    </a:cubicBezTo>
                    <a:cubicBezTo>
                      <a:pt x="36" y="43"/>
                      <a:pt x="34" y="45"/>
                      <a:pt x="33" y="46"/>
                    </a:cubicBezTo>
                    <a:cubicBezTo>
                      <a:pt x="32" y="48"/>
                      <a:pt x="30" y="49"/>
                      <a:pt x="29" y="52"/>
                    </a:cubicBezTo>
                    <a:cubicBezTo>
                      <a:pt x="28" y="54"/>
                      <a:pt x="27" y="56"/>
                      <a:pt x="25" y="58"/>
                    </a:cubicBezTo>
                    <a:cubicBezTo>
                      <a:pt x="24" y="60"/>
                      <a:pt x="24" y="62"/>
                      <a:pt x="23" y="63"/>
                    </a:cubicBezTo>
                    <a:cubicBezTo>
                      <a:pt x="22" y="65"/>
                      <a:pt x="22" y="67"/>
                      <a:pt x="22" y="69"/>
                    </a:cubicBezTo>
                    <a:cubicBezTo>
                      <a:pt x="22" y="70"/>
                      <a:pt x="21" y="72"/>
                      <a:pt x="21" y="73"/>
                    </a:cubicBezTo>
                    <a:cubicBezTo>
                      <a:pt x="21" y="74"/>
                      <a:pt x="21" y="75"/>
                      <a:pt x="21" y="76"/>
                    </a:cubicBezTo>
                    <a:cubicBezTo>
                      <a:pt x="22" y="77"/>
                      <a:pt x="22" y="78"/>
                      <a:pt x="22" y="79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1"/>
                      <a:pt x="23" y="82"/>
                      <a:pt x="23" y="82"/>
                    </a:cubicBezTo>
                    <a:lnTo>
                      <a:pt x="24" y="83"/>
                    </a:lnTo>
                    <a:lnTo>
                      <a:pt x="24" y="84"/>
                    </a:ln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4"/>
                      <a:pt x="24" y="84"/>
                      <a:pt x="25" y="84"/>
                    </a:cubicBezTo>
                    <a:cubicBezTo>
                      <a:pt x="25" y="85"/>
                      <a:pt x="26" y="85"/>
                      <a:pt x="26" y="85"/>
                    </a:cubicBezTo>
                    <a:cubicBezTo>
                      <a:pt x="27" y="85"/>
                      <a:pt x="27" y="86"/>
                      <a:pt x="27" y="86"/>
                    </a:cubicBezTo>
                    <a:cubicBezTo>
                      <a:pt x="28" y="86"/>
                      <a:pt x="29" y="86"/>
                      <a:pt x="29" y="86"/>
                    </a:cubicBezTo>
                    <a:cubicBezTo>
                      <a:pt x="29" y="86"/>
                      <a:pt x="30" y="86"/>
                      <a:pt x="31" y="86"/>
                    </a:cubicBezTo>
                    <a:cubicBezTo>
                      <a:pt x="31" y="86"/>
                      <a:pt x="32" y="86"/>
                      <a:pt x="33" y="86"/>
                    </a:cubicBezTo>
                    <a:moveTo>
                      <a:pt x="20" y="204"/>
                    </a:moveTo>
                    <a:cubicBezTo>
                      <a:pt x="17" y="203"/>
                      <a:pt x="15" y="201"/>
                      <a:pt x="14" y="199"/>
                    </a:cubicBezTo>
                    <a:cubicBezTo>
                      <a:pt x="10" y="194"/>
                      <a:pt x="11" y="187"/>
                      <a:pt x="15" y="183"/>
                    </a:cubicBezTo>
                    <a:cubicBezTo>
                      <a:pt x="19" y="181"/>
                      <a:pt x="24" y="181"/>
                      <a:pt x="28" y="183"/>
                    </a:cubicBezTo>
                    <a:cubicBezTo>
                      <a:pt x="29" y="182"/>
                      <a:pt x="31" y="181"/>
                      <a:pt x="33" y="179"/>
                    </a:cubicBezTo>
                    <a:cubicBezTo>
                      <a:pt x="36" y="177"/>
                      <a:pt x="39" y="175"/>
                      <a:pt x="41" y="173"/>
                    </a:cubicBezTo>
                    <a:lnTo>
                      <a:pt x="40" y="174"/>
                    </a:lnTo>
                    <a:cubicBezTo>
                      <a:pt x="43" y="171"/>
                      <a:pt x="46" y="168"/>
                      <a:pt x="48" y="165"/>
                    </a:cubicBezTo>
                    <a:cubicBezTo>
                      <a:pt x="50" y="163"/>
                      <a:pt x="52" y="161"/>
                      <a:pt x="54" y="158"/>
                    </a:cubicBezTo>
                    <a:cubicBezTo>
                      <a:pt x="56" y="155"/>
                      <a:pt x="57" y="153"/>
                      <a:pt x="59" y="150"/>
                    </a:cubicBezTo>
                    <a:cubicBezTo>
                      <a:pt x="60" y="146"/>
                      <a:pt x="61" y="142"/>
                      <a:pt x="63" y="138"/>
                    </a:cubicBezTo>
                    <a:cubicBezTo>
                      <a:pt x="68" y="122"/>
                      <a:pt x="71" y="106"/>
                      <a:pt x="74" y="90"/>
                    </a:cubicBezTo>
                    <a:cubicBezTo>
                      <a:pt x="75" y="88"/>
                      <a:pt x="75" y="85"/>
                      <a:pt x="76" y="83"/>
                    </a:cubicBezTo>
                    <a:cubicBezTo>
                      <a:pt x="71" y="87"/>
                      <a:pt x="67" y="91"/>
                      <a:pt x="62" y="95"/>
                    </a:cubicBezTo>
                    <a:cubicBezTo>
                      <a:pt x="57" y="99"/>
                      <a:pt x="50" y="103"/>
                      <a:pt x="44" y="105"/>
                    </a:cubicBezTo>
                    <a:cubicBezTo>
                      <a:pt x="41" y="106"/>
                      <a:pt x="38" y="107"/>
                      <a:pt x="34" y="107"/>
                    </a:cubicBezTo>
                    <a:cubicBezTo>
                      <a:pt x="31" y="107"/>
                      <a:pt x="27" y="107"/>
                      <a:pt x="24" y="107"/>
                    </a:cubicBezTo>
                    <a:cubicBezTo>
                      <a:pt x="17" y="105"/>
                      <a:pt x="11" y="102"/>
                      <a:pt x="8" y="97"/>
                    </a:cubicBezTo>
                    <a:cubicBezTo>
                      <a:pt x="6" y="94"/>
                      <a:pt x="4" y="92"/>
                      <a:pt x="3" y="89"/>
                    </a:cubicBezTo>
                    <a:cubicBezTo>
                      <a:pt x="1" y="86"/>
                      <a:pt x="1" y="83"/>
                      <a:pt x="1" y="80"/>
                    </a:cubicBezTo>
                    <a:cubicBezTo>
                      <a:pt x="0" y="73"/>
                      <a:pt x="0" y="66"/>
                      <a:pt x="2" y="60"/>
                    </a:cubicBezTo>
                    <a:cubicBezTo>
                      <a:pt x="6" y="46"/>
                      <a:pt x="14" y="34"/>
                      <a:pt x="25" y="24"/>
                    </a:cubicBezTo>
                    <a:cubicBezTo>
                      <a:pt x="30" y="19"/>
                      <a:pt x="36" y="16"/>
                      <a:pt x="43" y="13"/>
                    </a:cubicBezTo>
                    <a:cubicBezTo>
                      <a:pt x="50" y="11"/>
                      <a:pt x="56" y="10"/>
                      <a:pt x="63" y="9"/>
                    </a:cubicBezTo>
                    <a:cubicBezTo>
                      <a:pt x="70" y="9"/>
                      <a:pt x="77" y="9"/>
                      <a:pt x="83" y="10"/>
                    </a:cubicBezTo>
                    <a:cubicBezTo>
                      <a:pt x="85" y="10"/>
                      <a:pt x="87" y="11"/>
                      <a:pt x="89" y="11"/>
                    </a:cubicBezTo>
                    <a:cubicBezTo>
                      <a:pt x="89" y="5"/>
                      <a:pt x="96" y="0"/>
                      <a:pt x="102" y="1"/>
                    </a:cubicBezTo>
                    <a:cubicBezTo>
                      <a:pt x="109" y="3"/>
                      <a:pt x="112" y="10"/>
                      <a:pt x="110" y="16"/>
                    </a:cubicBezTo>
                    <a:cubicBezTo>
                      <a:pt x="110" y="19"/>
                      <a:pt x="110" y="22"/>
                      <a:pt x="109" y="24"/>
                    </a:cubicBezTo>
                    <a:cubicBezTo>
                      <a:pt x="109" y="27"/>
                      <a:pt x="108" y="29"/>
                      <a:pt x="105" y="30"/>
                    </a:cubicBezTo>
                    <a:cubicBezTo>
                      <a:pt x="103" y="32"/>
                      <a:pt x="101" y="33"/>
                      <a:pt x="99" y="33"/>
                    </a:cubicBezTo>
                    <a:cubicBezTo>
                      <a:pt x="101" y="34"/>
                      <a:pt x="103" y="37"/>
                      <a:pt x="104" y="39"/>
                    </a:cubicBezTo>
                    <a:cubicBezTo>
                      <a:pt x="104" y="41"/>
                      <a:pt x="105" y="42"/>
                      <a:pt x="105" y="44"/>
                    </a:cubicBezTo>
                    <a:cubicBezTo>
                      <a:pt x="105" y="45"/>
                      <a:pt x="105" y="47"/>
                      <a:pt x="105" y="49"/>
                    </a:cubicBezTo>
                    <a:cubicBezTo>
                      <a:pt x="104" y="51"/>
                      <a:pt x="103" y="53"/>
                      <a:pt x="103" y="55"/>
                    </a:cubicBezTo>
                    <a:cubicBezTo>
                      <a:pt x="102" y="59"/>
                      <a:pt x="102" y="62"/>
                      <a:pt x="101" y="65"/>
                    </a:cubicBezTo>
                    <a:cubicBezTo>
                      <a:pt x="100" y="70"/>
                      <a:pt x="99" y="75"/>
                      <a:pt x="98" y="80"/>
                    </a:cubicBezTo>
                    <a:cubicBezTo>
                      <a:pt x="95" y="91"/>
                      <a:pt x="93" y="103"/>
                      <a:pt x="91" y="114"/>
                    </a:cubicBezTo>
                    <a:cubicBezTo>
                      <a:pt x="87" y="132"/>
                      <a:pt x="82" y="150"/>
                      <a:pt x="74" y="166"/>
                    </a:cubicBezTo>
                    <a:cubicBezTo>
                      <a:pt x="67" y="178"/>
                      <a:pt x="57" y="188"/>
                      <a:pt x="46" y="197"/>
                    </a:cubicBezTo>
                    <a:cubicBezTo>
                      <a:pt x="43" y="199"/>
                      <a:pt x="40" y="200"/>
                      <a:pt x="38" y="202"/>
                    </a:cubicBezTo>
                    <a:cubicBezTo>
                      <a:pt x="35" y="204"/>
                      <a:pt x="32" y="204"/>
                      <a:pt x="29" y="205"/>
                    </a:cubicBezTo>
                    <a:cubicBezTo>
                      <a:pt x="28" y="206"/>
                      <a:pt x="27" y="206"/>
                      <a:pt x="26" y="206"/>
                    </a:cubicBezTo>
                    <a:cubicBezTo>
                      <a:pt x="24" y="206"/>
                      <a:pt x="22" y="205"/>
                      <a:pt x="20" y="2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2721960" y="807120"/>
                <a:ext cx="14400" cy="30600"/>
              </a:xfrm>
              <a:custGeom>
                <a:rect b="b" l="l" r="r" t="t"/>
                <a:pathLst>
                  <a:path extrusionOk="0" h="85" w="40">
                    <a:moveTo>
                      <a:pt x="16" y="77"/>
                    </a:moveTo>
                    <a:cubicBezTo>
                      <a:pt x="12" y="65"/>
                      <a:pt x="9" y="53"/>
                      <a:pt x="5" y="41"/>
                    </a:cubicBezTo>
                    <a:cubicBezTo>
                      <a:pt x="3" y="34"/>
                      <a:pt x="2" y="25"/>
                      <a:pt x="0" y="18"/>
                    </a:cubicBezTo>
                    <a:cubicBezTo>
                      <a:pt x="0" y="12"/>
                      <a:pt x="1" y="6"/>
                      <a:pt x="6" y="2"/>
                    </a:cubicBezTo>
                    <a:cubicBezTo>
                      <a:pt x="7" y="0"/>
                      <a:pt x="10" y="0"/>
                      <a:pt x="13" y="0"/>
                    </a:cubicBezTo>
                    <a:cubicBezTo>
                      <a:pt x="16" y="0"/>
                      <a:pt x="19" y="1"/>
                      <a:pt x="21" y="2"/>
                    </a:cubicBezTo>
                    <a:cubicBezTo>
                      <a:pt x="25" y="6"/>
                      <a:pt x="26" y="12"/>
                      <a:pt x="24" y="17"/>
                    </a:cubicBezTo>
                    <a:cubicBezTo>
                      <a:pt x="23" y="17"/>
                      <a:pt x="23" y="18"/>
                      <a:pt x="23" y="18"/>
                    </a:cubicBezTo>
                    <a:cubicBezTo>
                      <a:pt x="23" y="22"/>
                      <a:pt x="24" y="26"/>
                      <a:pt x="25" y="30"/>
                    </a:cubicBezTo>
                    <a:cubicBezTo>
                      <a:pt x="28" y="43"/>
                      <a:pt x="32" y="57"/>
                      <a:pt x="37" y="70"/>
                    </a:cubicBezTo>
                    <a:cubicBezTo>
                      <a:pt x="39" y="76"/>
                      <a:pt x="35" y="82"/>
                      <a:pt x="30" y="84"/>
                    </a:cubicBezTo>
                    <a:cubicBezTo>
                      <a:pt x="29" y="84"/>
                      <a:pt x="28" y="84"/>
                      <a:pt x="27" y="84"/>
                    </a:cubicBezTo>
                    <a:cubicBezTo>
                      <a:pt x="22" y="84"/>
                      <a:pt x="18" y="81"/>
                      <a:pt x="16" y="7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2707560" y="809280"/>
                <a:ext cx="42840" cy="48600"/>
              </a:xfrm>
              <a:custGeom>
                <a:rect b="b" l="l" r="r" t="t"/>
                <a:pathLst>
                  <a:path extrusionOk="0" h="135" w="119">
                    <a:moveTo>
                      <a:pt x="7" y="132"/>
                    </a:moveTo>
                    <a:cubicBezTo>
                      <a:pt x="2" y="130"/>
                      <a:pt x="0" y="123"/>
                      <a:pt x="3" y="118"/>
                    </a:cubicBezTo>
                    <a:cubicBezTo>
                      <a:pt x="10" y="107"/>
                      <a:pt x="17" y="96"/>
                      <a:pt x="24" y="85"/>
                    </a:cubicBezTo>
                    <a:cubicBezTo>
                      <a:pt x="30" y="76"/>
                      <a:pt x="37" y="67"/>
                      <a:pt x="43" y="58"/>
                    </a:cubicBezTo>
                    <a:cubicBezTo>
                      <a:pt x="46" y="53"/>
                      <a:pt x="50" y="48"/>
                      <a:pt x="53" y="44"/>
                    </a:cubicBezTo>
                    <a:cubicBezTo>
                      <a:pt x="55" y="41"/>
                      <a:pt x="57" y="39"/>
                      <a:pt x="59" y="37"/>
                    </a:cubicBezTo>
                    <a:cubicBezTo>
                      <a:pt x="60" y="34"/>
                      <a:pt x="62" y="33"/>
                      <a:pt x="64" y="30"/>
                    </a:cubicBezTo>
                    <a:cubicBezTo>
                      <a:pt x="69" y="25"/>
                      <a:pt x="74" y="19"/>
                      <a:pt x="80" y="14"/>
                    </a:cubicBezTo>
                    <a:cubicBezTo>
                      <a:pt x="84" y="9"/>
                      <a:pt x="90" y="5"/>
                      <a:pt x="96" y="2"/>
                    </a:cubicBezTo>
                    <a:cubicBezTo>
                      <a:pt x="99" y="0"/>
                      <a:pt x="104" y="0"/>
                      <a:pt x="108" y="1"/>
                    </a:cubicBezTo>
                    <a:cubicBezTo>
                      <a:pt x="114" y="2"/>
                      <a:pt x="118" y="9"/>
                      <a:pt x="116" y="14"/>
                    </a:cubicBezTo>
                    <a:cubicBezTo>
                      <a:pt x="115" y="20"/>
                      <a:pt x="108" y="24"/>
                      <a:pt x="103" y="22"/>
                    </a:cubicBezTo>
                    <a:cubicBezTo>
                      <a:pt x="102" y="23"/>
                      <a:pt x="101" y="23"/>
                      <a:pt x="100" y="24"/>
                    </a:cubicBezTo>
                    <a:cubicBezTo>
                      <a:pt x="98" y="26"/>
                      <a:pt x="96" y="28"/>
                      <a:pt x="94" y="29"/>
                    </a:cubicBezTo>
                    <a:cubicBezTo>
                      <a:pt x="88" y="34"/>
                      <a:pt x="84" y="40"/>
                      <a:pt x="78" y="45"/>
                    </a:cubicBezTo>
                    <a:cubicBezTo>
                      <a:pt x="79" y="45"/>
                      <a:pt x="79" y="44"/>
                      <a:pt x="80" y="44"/>
                    </a:cubicBezTo>
                    <a:cubicBezTo>
                      <a:pt x="76" y="48"/>
                      <a:pt x="73" y="52"/>
                      <a:pt x="70" y="56"/>
                    </a:cubicBezTo>
                    <a:cubicBezTo>
                      <a:pt x="66" y="61"/>
                      <a:pt x="63" y="66"/>
                      <a:pt x="59" y="71"/>
                    </a:cubicBezTo>
                    <a:cubicBezTo>
                      <a:pt x="53" y="79"/>
                      <a:pt x="47" y="89"/>
                      <a:pt x="41" y="98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9" y="101"/>
                      <a:pt x="37" y="104"/>
                      <a:pt x="34" y="108"/>
                    </a:cubicBezTo>
                    <a:cubicBezTo>
                      <a:pt x="30" y="115"/>
                      <a:pt x="25" y="121"/>
                      <a:pt x="21" y="128"/>
                    </a:cubicBezTo>
                    <a:cubicBezTo>
                      <a:pt x="20" y="132"/>
                      <a:pt x="16" y="134"/>
                      <a:pt x="12" y="134"/>
                    </a:cubicBezTo>
                    <a:cubicBezTo>
                      <a:pt x="10" y="134"/>
                      <a:pt x="9" y="133"/>
                      <a:pt x="7" y="1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2751840" y="781920"/>
                <a:ext cx="17280" cy="35640"/>
              </a:xfrm>
              <a:custGeom>
                <a:rect b="b" l="l" r="r" t="t"/>
                <a:pathLst>
                  <a:path extrusionOk="0" h="99" w="48">
                    <a:moveTo>
                      <a:pt x="14" y="95"/>
                    </a:moveTo>
                    <a:cubicBezTo>
                      <a:pt x="12" y="94"/>
                      <a:pt x="10" y="92"/>
                      <a:pt x="9" y="90"/>
                    </a:cubicBezTo>
                    <a:cubicBezTo>
                      <a:pt x="7" y="87"/>
                      <a:pt x="6" y="84"/>
                      <a:pt x="5" y="81"/>
                    </a:cubicBezTo>
                    <a:cubicBezTo>
                      <a:pt x="4" y="75"/>
                      <a:pt x="6" y="69"/>
                      <a:pt x="9" y="64"/>
                    </a:cubicBezTo>
                    <a:cubicBezTo>
                      <a:pt x="11" y="59"/>
                      <a:pt x="14" y="54"/>
                      <a:pt x="17" y="49"/>
                    </a:cubicBezTo>
                    <a:cubicBezTo>
                      <a:pt x="18" y="46"/>
                      <a:pt x="19" y="43"/>
                      <a:pt x="21" y="40"/>
                    </a:cubicBezTo>
                    <a:cubicBezTo>
                      <a:pt x="20" y="40"/>
                      <a:pt x="19" y="39"/>
                      <a:pt x="19" y="39"/>
                    </a:cubicBezTo>
                    <a:cubicBezTo>
                      <a:pt x="17" y="39"/>
                      <a:pt x="15" y="38"/>
                      <a:pt x="14" y="37"/>
                    </a:cubicBezTo>
                    <a:cubicBezTo>
                      <a:pt x="11" y="35"/>
                      <a:pt x="8" y="34"/>
                      <a:pt x="6" y="32"/>
                    </a:cubicBezTo>
                    <a:cubicBezTo>
                      <a:pt x="3" y="30"/>
                      <a:pt x="1" y="26"/>
                      <a:pt x="0" y="22"/>
                    </a:cubicBezTo>
                    <a:cubicBezTo>
                      <a:pt x="0" y="18"/>
                      <a:pt x="1" y="14"/>
                      <a:pt x="4" y="11"/>
                    </a:cubicBezTo>
                    <a:cubicBezTo>
                      <a:pt x="8" y="4"/>
                      <a:pt x="17" y="0"/>
                      <a:pt x="25" y="1"/>
                    </a:cubicBezTo>
                    <a:cubicBezTo>
                      <a:pt x="35" y="2"/>
                      <a:pt x="42" y="10"/>
                      <a:pt x="44" y="19"/>
                    </a:cubicBezTo>
                    <a:cubicBezTo>
                      <a:pt x="47" y="28"/>
                      <a:pt x="44" y="39"/>
                      <a:pt x="40" y="49"/>
                    </a:cubicBezTo>
                    <a:cubicBezTo>
                      <a:pt x="37" y="57"/>
                      <a:pt x="33" y="65"/>
                      <a:pt x="29" y="73"/>
                    </a:cubicBezTo>
                    <a:cubicBezTo>
                      <a:pt x="28" y="74"/>
                      <a:pt x="28" y="76"/>
                      <a:pt x="28" y="77"/>
                    </a:cubicBezTo>
                    <a:lnTo>
                      <a:pt x="28" y="78"/>
                    </a:lnTo>
                    <a:cubicBezTo>
                      <a:pt x="28" y="80"/>
                      <a:pt x="29" y="80"/>
                      <a:pt x="29" y="81"/>
                    </a:cubicBezTo>
                    <a:cubicBezTo>
                      <a:pt x="33" y="85"/>
                      <a:pt x="33" y="91"/>
                      <a:pt x="29" y="95"/>
                    </a:cubicBezTo>
                    <a:cubicBezTo>
                      <a:pt x="27" y="97"/>
                      <a:pt x="24" y="98"/>
                      <a:pt x="21" y="98"/>
                    </a:cubicBezTo>
                    <a:cubicBezTo>
                      <a:pt x="18" y="98"/>
                      <a:pt x="15" y="97"/>
                      <a:pt x="14" y="9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2781360" y="815400"/>
                <a:ext cx="24840" cy="13680"/>
              </a:xfrm>
              <a:custGeom>
                <a:rect b="b" l="l" r="r" t="t"/>
                <a:pathLst>
                  <a:path extrusionOk="0" h="38" w="69">
                    <a:moveTo>
                      <a:pt x="31" y="34"/>
                    </a:moveTo>
                    <a:cubicBezTo>
                      <a:pt x="25" y="32"/>
                      <a:pt x="18" y="30"/>
                      <a:pt x="13" y="27"/>
                    </a:cubicBezTo>
                    <a:cubicBezTo>
                      <a:pt x="7" y="24"/>
                      <a:pt x="0" y="20"/>
                      <a:pt x="1" y="12"/>
                    </a:cubicBezTo>
                    <a:cubicBezTo>
                      <a:pt x="2" y="7"/>
                      <a:pt x="5" y="3"/>
                      <a:pt x="10" y="2"/>
                    </a:cubicBezTo>
                    <a:cubicBezTo>
                      <a:pt x="15" y="0"/>
                      <a:pt x="21" y="3"/>
                      <a:pt x="24" y="8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7" y="10"/>
                      <a:pt x="29" y="11"/>
                      <a:pt x="31" y="12"/>
                    </a:cubicBezTo>
                    <a:cubicBezTo>
                      <a:pt x="35" y="13"/>
                      <a:pt x="39" y="14"/>
                      <a:pt x="43" y="15"/>
                    </a:cubicBezTo>
                    <a:cubicBezTo>
                      <a:pt x="45" y="15"/>
                      <a:pt x="47" y="15"/>
                      <a:pt x="49" y="15"/>
                    </a:cubicBezTo>
                    <a:cubicBezTo>
                      <a:pt x="52" y="15"/>
                      <a:pt x="54" y="15"/>
                      <a:pt x="57" y="15"/>
                    </a:cubicBezTo>
                    <a:cubicBezTo>
                      <a:pt x="63" y="15"/>
                      <a:pt x="68" y="20"/>
                      <a:pt x="68" y="26"/>
                    </a:cubicBezTo>
                    <a:cubicBezTo>
                      <a:pt x="68" y="31"/>
                      <a:pt x="63" y="37"/>
                      <a:pt x="57" y="37"/>
                    </a:cubicBezTo>
                    <a:cubicBezTo>
                      <a:pt x="55" y="37"/>
                      <a:pt x="53" y="37"/>
                      <a:pt x="51" y="37"/>
                    </a:cubicBezTo>
                    <a:cubicBezTo>
                      <a:pt x="44" y="37"/>
                      <a:pt x="38" y="36"/>
                      <a:pt x="31" y="3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2786760" y="793080"/>
                <a:ext cx="12600" cy="47160"/>
              </a:xfrm>
              <a:custGeom>
                <a:rect b="b" l="l" r="r" t="t"/>
                <a:pathLst>
                  <a:path extrusionOk="0" h="131" w="35">
                    <a:moveTo>
                      <a:pt x="3" y="120"/>
                    </a:moveTo>
                    <a:cubicBezTo>
                      <a:pt x="2" y="104"/>
                      <a:pt x="2" y="89"/>
                      <a:pt x="2" y="74"/>
                    </a:cubicBezTo>
                    <a:cubicBezTo>
                      <a:pt x="1" y="52"/>
                      <a:pt x="0" y="27"/>
                      <a:pt x="12" y="7"/>
                    </a:cubicBezTo>
                    <a:cubicBezTo>
                      <a:pt x="15" y="2"/>
                      <a:pt x="21" y="0"/>
                      <a:pt x="27" y="3"/>
                    </a:cubicBezTo>
                    <a:cubicBezTo>
                      <a:pt x="32" y="6"/>
                      <a:pt x="34" y="13"/>
                      <a:pt x="31" y="18"/>
                    </a:cubicBezTo>
                    <a:cubicBezTo>
                      <a:pt x="30" y="20"/>
                      <a:pt x="28" y="22"/>
                      <a:pt x="27" y="25"/>
                    </a:cubicBezTo>
                    <a:cubicBezTo>
                      <a:pt x="27" y="26"/>
                      <a:pt x="26" y="27"/>
                      <a:pt x="26" y="28"/>
                    </a:cubicBezTo>
                    <a:cubicBezTo>
                      <a:pt x="25" y="30"/>
                      <a:pt x="24" y="33"/>
                      <a:pt x="24" y="35"/>
                    </a:cubicBezTo>
                    <a:cubicBezTo>
                      <a:pt x="23" y="40"/>
                      <a:pt x="23" y="46"/>
                      <a:pt x="23" y="52"/>
                    </a:cubicBezTo>
                    <a:cubicBezTo>
                      <a:pt x="22" y="74"/>
                      <a:pt x="23" y="97"/>
                      <a:pt x="23" y="120"/>
                    </a:cubicBezTo>
                    <a:cubicBezTo>
                      <a:pt x="24" y="125"/>
                      <a:pt x="19" y="130"/>
                      <a:pt x="13" y="130"/>
                    </a:cubicBezTo>
                    <a:cubicBezTo>
                      <a:pt x="7" y="130"/>
                      <a:pt x="3" y="125"/>
                      <a:pt x="3" y="1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2837160" y="770760"/>
                <a:ext cx="48240" cy="70200"/>
              </a:xfrm>
              <a:custGeom>
                <a:rect b="b" l="l" r="r" t="t"/>
                <a:pathLst>
                  <a:path extrusionOk="0" h="195" w="134">
                    <a:moveTo>
                      <a:pt x="70" y="194"/>
                    </a:moveTo>
                    <a:cubicBezTo>
                      <a:pt x="65" y="193"/>
                      <a:pt x="61" y="187"/>
                      <a:pt x="62" y="181"/>
                    </a:cubicBezTo>
                    <a:cubicBezTo>
                      <a:pt x="68" y="159"/>
                      <a:pt x="75" y="137"/>
                      <a:pt x="81" y="115"/>
                    </a:cubicBezTo>
                    <a:cubicBezTo>
                      <a:pt x="80" y="116"/>
                      <a:pt x="79" y="118"/>
                      <a:pt x="77" y="119"/>
                    </a:cubicBezTo>
                    <a:cubicBezTo>
                      <a:pt x="72" y="124"/>
                      <a:pt x="66" y="128"/>
                      <a:pt x="60" y="132"/>
                    </a:cubicBezTo>
                    <a:cubicBezTo>
                      <a:pt x="54" y="136"/>
                      <a:pt x="47" y="138"/>
                      <a:pt x="39" y="140"/>
                    </a:cubicBezTo>
                    <a:cubicBezTo>
                      <a:pt x="33" y="141"/>
                      <a:pt x="26" y="140"/>
                      <a:pt x="19" y="138"/>
                    </a:cubicBezTo>
                    <a:cubicBezTo>
                      <a:pt x="13" y="136"/>
                      <a:pt x="8" y="130"/>
                      <a:pt x="5" y="125"/>
                    </a:cubicBezTo>
                    <a:cubicBezTo>
                      <a:pt x="2" y="120"/>
                      <a:pt x="1" y="113"/>
                      <a:pt x="1" y="107"/>
                    </a:cubicBezTo>
                    <a:cubicBezTo>
                      <a:pt x="0" y="98"/>
                      <a:pt x="1" y="91"/>
                      <a:pt x="3" y="83"/>
                    </a:cubicBezTo>
                    <a:cubicBezTo>
                      <a:pt x="5" y="72"/>
                      <a:pt x="7" y="61"/>
                      <a:pt x="11" y="49"/>
                    </a:cubicBezTo>
                    <a:cubicBezTo>
                      <a:pt x="13" y="43"/>
                      <a:pt x="16" y="36"/>
                      <a:pt x="18" y="30"/>
                    </a:cubicBezTo>
                    <a:cubicBezTo>
                      <a:pt x="20" y="22"/>
                      <a:pt x="23" y="14"/>
                      <a:pt x="27" y="8"/>
                    </a:cubicBezTo>
                    <a:cubicBezTo>
                      <a:pt x="31" y="3"/>
                      <a:pt x="37" y="0"/>
                      <a:pt x="42" y="3"/>
                    </a:cubicBezTo>
                    <a:cubicBezTo>
                      <a:pt x="45" y="5"/>
                      <a:pt x="47" y="7"/>
                      <a:pt x="48" y="10"/>
                    </a:cubicBezTo>
                    <a:cubicBezTo>
                      <a:pt x="48" y="13"/>
                      <a:pt x="48" y="17"/>
                      <a:pt x="46" y="20"/>
                    </a:cubicBezTo>
                    <a:cubicBezTo>
                      <a:pt x="45" y="21"/>
                      <a:pt x="44" y="23"/>
                      <a:pt x="43" y="25"/>
                    </a:cubicBezTo>
                    <a:cubicBezTo>
                      <a:pt x="40" y="31"/>
                      <a:pt x="38" y="37"/>
                      <a:pt x="35" y="43"/>
                    </a:cubicBezTo>
                    <a:cubicBezTo>
                      <a:pt x="34" y="48"/>
                      <a:pt x="32" y="54"/>
                      <a:pt x="30" y="59"/>
                    </a:cubicBezTo>
                    <a:cubicBezTo>
                      <a:pt x="28" y="63"/>
                      <a:pt x="27" y="68"/>
                      <a:pt x="26" y="73"/>
                    </a:cubicBezTo>
                    <a:cubicBezTo>
                      <a:pt x="25" y="77"/>
                      <a:pt x="24" y="81"/>
                      <a:pt x="23" y="86"/>
                    </a:cubicBezTo>
                    <a:cubicBezTo>
                      <a:pt x="23" y="90"/>
                      <a:pt x="22" y="95"/>
                      <a:pt x="21" y="101"/>
                    </a:cubicBezTo>
                    <a:cubicBezTo>
                      <a:pt x="21" y="103"/>
                      <a:pt x="21" y="105"/>
                      <a:pt x="21" y="108"/>
                    </a:cubicBezTo>
                    <a:cubicBezTo>
                      <a:pt x="22" y="109"/>
                      <a:pt x="22" y="109"/>
                      <a:pt x="22" y="111"/>
                    </a:cubicBezTo>
                    <a:cubicBezTo>
                      <a:pt x="23" y="112"/>
                      <a:pt x="23" y="112"/>
                      <a:pt x="23" y="114"/>
                    </a:cubicBezTo>
                    <a:lnTo>
                      <a:pt x="23" y="115"/>
                    </a:lnTo>
                    <a:cubicBezTo>
                      <a:pt x="24" y="115"/>
                      <a:pt x="24" y="115"/>
                      <a:pt x="24" y="115"/>
                    </a:cubicBezTo>
                    <a:cubicBezTo>
                      <a:pt x="24" y="116"/>
                      <a:pt x="24" y="116"/>
                      <a:pt x="25" y="116"/>
                    </a:cubicBezTo>
                    <a:cubicBezTo>
                      <a:pt x="25" y="117"/>
                      <a:pt x="26" y="117"/>
                      <a:pt x="26" y="118"/>
                    </a:cubicBezTo>
                    <a:lnTo>
                      <a:pt x="27" y="118"/>
                    </a:lnTo>
                    <a:lnTo>
                      <a:pt x="28" y="119"/>
                    </a:lnTo>
                    <a:cubicBezTo>
                      <a:pt x="29" y="119"/>
                      <a:pt x="29" y="119"/>
                      <a:pt x="30" y="119"/>
                    </a:cubicBezTo>
                    <a:lnTo>
                      <a:pt x="31" y="119"/>
                    </a:lnTo>
                    <a:cubicBezTo>
                      <a:pt x="33" y="119"/>
                      <a:pt x="34" y="119"/>
                      <a:pt x="35" y="119"/>
                    </a:cubicBezTo>
                    <a:lnTo>
                      <a:pt x="34" y="119"/>
                    </a:lnTo>
                    <a:cubicBezTo>
                      <a:pt x="35" y="119"/>
                      <a:pt x="36" y="119"/>
                      <a:pt x="37" y="119"/>
                    </a:cubicBezTo>
                    <a:cubicBezTo>
                      <a:pt x="39" y="118"/>
                      <a:pt x="41" y="118"/>
                      <a:pt x="42" y="117"/>
                    </a:cubicBezTo>
                    <a:cubicBezTo>
                      <a:pt x="44" y="116"/>
                      <a:pt x="46" y="115"/>
                      <a:pt x="48" y="115"/>
                    </a:cubicBezTo>
                    <a:cubicBezTo>
                      <a:pt x="51" y="113"/>
                      <a:pt x="54" y="111"/>
                      <a:pt x="56" y="109"/>
                    </a:cubicBezTo>
                    <a:cubicBezTo>
                      <a:pt x="61" y="107"/>
                      <a:pt x="64" y="103"/>
                      <a:pt x="68" y="100"/>
                    </a:cubicBezTo>
                    <a:cubicBezTo>
                      <a:pt x="73" y="95"/>
                      <a:pt x="79" y="89"/>
                      <a:pt x="84" y="83"/>
                    </a:cubicBezTo>
                    <a:cubicBezTo>
                      <a:pt x="83" y="83"/>
                      <a:pt x="83" y="84"/>
                      <a:pt x="83" y="84"/>
                    </a:cubicBezTo>
                    <a:cubicBezTo>
                      <a:pt x="89" y="77"/>
                      <a:pt x="95" y="69"/>
                      <a:pt x="100" y="61"/>
                    </a:cubicBezTo>
                    <a:cubicBezTo>
                      <a:pt x="101" y="58"/>
                      <a:pt x="103" y="54"/>
                      <a:pt x="105" y="51"/>
                    </a:cubicBezTo>
                    <a:cubicBezTo>
                      <a:pt x="106" y="48"/>
                      <a:pt x="108" y="45"/>
                      <a:pt x="109" y="42"/>
                    </a:cubicBezTo>
                    <a:cubicBezTo>
                      <a:pt x="111" y="39"/>
                      <a:pt x="113" y="37"/>
                      <a:pt x="116" y="35"/>
                    </a:cubicBezTo>
                    <a:cubicBezTo>
                      <a:pt x="123" y="31"/>
                      <a:pt x="133" y="38"/>
                      <a:pt x="131" y="47"/>
                    </a:cubicBezTo>
                    <a:cubicBezTo>
                      <a:pt x="130" y="49"/>
                      <a:pt x="129" y="52"/>
                      <a:pt x="128" y="55"/>
                    </a:cubicBezTo>
                    <a:cubicBezTo>
                      <a:pt x="126" y="58"/>
                      <a:pt x="125" y="61"/>
                      <a:pt x="123" y="64"/>
                    </a:cubicBezTo>
                    <a:cubicBezTo>
                      <a:pt x="122" y="66"/>
                      <a:pt x="120" y="67"/>
                      <a:pt x="119" y="69"/>
                    </a:cubicBezTo>
                    <a:cubicBezTo>
                      <a:pt x="113" y="84"/>
                      <a:pt x="108" y="100"/>
                      <a:pt x="103" y="115"/>
                    </a:cubicBezTo>
                    <a:cubicBezTo>
                      <a:pt x="100" y="126"/>
                      <a:pt x="97" y="137"/>
                      <a:pt x="94" y="148"/>
                    </a:cubicBezTo>
                    <a:cubicBezTo>
                      <a:pt x="90" y="161"/>
                      <a:pt x="87" y="173"/>
                      <a:pt x="84" y="186"/>
                    </a:cubicBezTo>
                    <a:cubicBezTo>
                      <a:pt x="82" y="191"/>
                      <a:pt x="78" y="194"/>
                      <a:pt x="73" y="194"/>
                    </a:cubicBezTo>
                    <a:cubicBezTo>
                      <a:pt x="72" y="194"/>
                      <a:pt x="71" y="194"/>
                      <a:pt x="70" y="19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2889000" y="784800"/>
                <a:ext cx="61200" cy="125640"/>
              </a:xfrm>
              <a:custGeom>
                <a:rect b="b" l="l" r="r" t="t"/>
                <a:pathLst>
                  <a:path extrusionOk="0" h="349" w="170">
                    <a:moveTo>
                      <a:pt x="43" y="327"/>
                    </a:moveTo>
                    <a:lnTo>
                      <a:pt x="44" y="327"/>
                    </a:lnTo>
                    <a:cubicBezTo>
                      <a:pt x="45" y="327"/>
                      <a:pt x="45" y="327"/>
                      <a:pt x="45" y="327"/>
                    </a:cubicBezTo>
                    <a:cubicBezTo>
                      <a:pt x="45" y="326"/>
                      <a:pt x="45" y="326"/>
                      <a:pt x="45" y="326"/>
                    </a:cubicBezTo>
                    <a:cubicBezTo>
                      <a:pt x="45" y="326"/>
                      <a:pt x="46" y="325"/>
                      <a:pt x="46" y="324"/>
                    </a:cubicBezTo>
                    <a:cubicBezTo>
                      <a:pt x="47" y="323"/>
                      <a:pt x="48" y="322"/>
                      <a:pt x="48" y="321"/>
                    </a:cubicBezTo>
                    <a:cubicBezTo>
                      <a:pt x="49" y="317"/>
                      <a:pt x="51" y="313"/>
                      <a:pt x="52" y="309"/>
                    </a:cubicBezTo>
                    <a:cubicBezTo>
                      <a:pt x="59" y="285"/>
                      <a:pt x="66" y="261"/>
                      <a:pt x="72" y="236"/>
                    </a:cubicBezTo>
                    <a:cubicBezTo>
                      <a:pt x="77" y="214"/>
                      <a:pt x="83" y="193"/>
                      <a:pt x="90" y="171"/>
                    </a:cubicBezTo>
                    <a:cubicBezTo>
                      <a:pt x="92" y="160"/>
                      <a:pt x="95" y="150"/>
                      <a:pt x="98" y="140"/>
                    </a:cubicBezTo>
                    <a:cubicBezTo>
                      <a:pt x="98" y="139"/>
                      <a:pt x="99" y="138"/>
                      <a:pt x="99" y="137"/>
                    </a:cubicBezTo>
                    <a:cubicBezTo>
                      <a:pt x="93" y="144"/>
                      <a:pt x="87" y="152"/>
                      <a:pt x="80" y="160"/>
                    </a:cubicBezTo>
                    <a:cubicBezTo>
                      <a:pt x="67" y="176"/>
                      <a:pt x="54" y="192"/>
                      <a:pt x="42" y="210"/>
                    </a:cubicBezTo>
                    <a:cubicBezTo>
                      <a:pt x="39" y="215"/>
                      <a:pt x="36" y="220"/>
                      <a:pt x="34" y="225"/>
                    </a:cubicBezTo>
                    <a:cubicBezTo>
                      <a:pt x="31" y="230"/>
                      <a:pt x="30" y="236"/>
                      <a:pt x="28" y="241"/>
                    </a:cubicBezTo>
                    <a:cubicBezTo>
                      <a:pt x="26" y="247"/>
                      <a:pt x="24" y="252"/>
                      <a:pt x="24" y="257"/>
                    </a:cubicBezTo>
                    <a:cubicBezTo>
                      <a:pt x="23" y="262"/>
                      <a:pt x="23" y="266"/>
                      <a:pt x="22" y="270"/>
                    </a:cubicBezTo>
                    <a:cubicBezTo>
                      <a:pt x="22" y="275"/>
                      <a:pt x="22" y="280"/>
                      <a:pt x="23" y="284"/>
                    </a:cubicBezTo>
                    <a:cubicBezTo>
                      <a:pt x="23" y="288"/>
                      <a:pt x="24" y="291"/>
                      <a:pt x="24" y="295"/>
                    </a:cubicBezTo>
                    <a:cubicBezTo>
                      <a:pt x="25" y="299"/>
                      <a:pt x="26" y="302"/>
                      <a:pt x="27" y="305"/>
                    </a:cubicBezTo>
                    <a:cubicBezTo>
                      <a:pt x="28" y="308"/>
                      <a:pt x="30" y="310"/>
                      <a:pt x="31" y="313"/>
                    </a:cubicBezTo>
                    <a:cubicBezTo>
                      <a:pt x="32" y="315"/>
                      <a:pt x="33" y="317"/>
                      <a:pt x="34" y="319"/>
                    </a:cubicBezTo>
                    <a:cubicBezTo>
                      <a:pt x="35" y="320"/>
                      <a:pt x="36" y="322"/>
                      <a:pt x="37" y="323"/>
                    </a:cubicBezTo>
                    <a:cubicBezTo>
                      <a:pt x="38" y="323"/>
                      <a:pt x="38" y="324"/>
                      <a:pt x="39" y="324"/>
                    </a:cubicBezTo>
                    <a:cubicBezTo>
                      <a:pt x="39" y="325"/>
                      <a:pt x="40" y="325"/>
                      <a:pt x="41" y="326"/>
                    </a:cubicBezTo>
                    <a:lnTo>
                      <a:pt x="42" y="326"/>
                    </a:lnTo>
                    <a:cubicBezTo>
                      <a:pt x="42" y="327"/>
                      <a:pt x="43" y="327"/>
                      <a:pt x="43" y="327"/>
                    </a:cubicBezTo>
                    <a:moveTo>
                      <a:pt x="25" y="341"/>
                    </a:moveTo>
                    <a:cubicBezTo>
                      <a:pt x="20" y="337"/>
                      <a:pt x="16" y="331"/>
                      <a:pt x="13" y="324"/>
                    </a:cubicBezTo>
                    <a:cubicBezTo>
                      <a:pt x="5" y="312"/>
                      <a:pt x="2" y="296"/>
                      <a:pt x="2" y="281"/>
                    </a:cubicBezTo>
                    <a:cubicBezTo>
                      <a:pt x="0" y="250"/>
                      <a:pt x="11" y="219"/>
                      <a:pt x="30" y="194"/>
                    </a:cubicBezTo>
                    <a:cubicBezTo>
                      <a:pt x="36" y="184"/>
                      <a:pt x="43" y="175"/>
                      <a:pt x="51" y="166"/>
                    </a:cubicBezTo>
                    <a:cubicBezTo>
                      <a:pt x="56" y="160"/>
                      <a:pt x="60" y="154"/>
                      <a:pt x="65" y="148"/>
                    </a:cubicBezTo>
                    <a:cubicBezTo>
                      <a:pt x="67" y="145"/>
                      <a:pt x="70" y="143"/>
                      <a:pt x="72" y="140"/>
                    </a:cubicBezTo>
                    <a:cubicBezTo>
                      <a:pt x="68" y="141"/>
                      <a:pt x="63" y="143"/>
                      <a:pt x="58" y="143"/>
                    </a:cubicBezTo>
                    <a:cubicBezTo>
                      <a:pt x="55" y="143"/>
                      <a:pt x="52" y="143"/>
                      <a:pt x="49" y="141"/>
                    </a:cubicBezTo>
                    <a:cubicBezTo>
                      <a:pt x="46" y="141"/>
                      <a:pt x="44" y="139"/>
                      <a:pt x="42" y="137"/>
                    </a:cubicBezTo>
                    <a:cubicBezTo>
                      <a:pt x="40" y="135"/>
                      <a:pt x="38" y="133"/>
                      <a:pt x="37" y="130"/>
                    </a:cubicBezTo>
                    <a:cubicBezTo>
                      <a:pt x="35" y="127"/>
                      <a:pt x="35" y="123"/>
                      <a:pt x="34" y="120"/>
                    </a:cubicBezTo>
                    <a:cubicBezTo>
                      <a:pt x="34" y="115"/>
                      <a:pt x="34" y="111"/>
                      <a:pt x="35" y="107"/>
                    </a:cubicBezTo>
                    <a:cubicBezTo>
                      <a:pt x="35" y="104"/>
                      <a:pt x="35" y="101"/>
                      <a:pt x="36" y="98"/>
                    </a:cubicBezTo>
                    <a:cubicBezTo>
                      <a:pt x="36" y="92"/>
                      <a:pt x="38" y="86"/>
                      <a:pt x="39" y="80"/>
                    </a:cubicBezTo>
                    <a:cubicBezTo>
                      <a:pt x="41" y="70"/>
                      <a:pt x="44" y="60"/>
                      <a:pt x="48" y="50"/>
                    </a:cubicBezTo>
                    <a:cubicBezTo>
                      <a:pt x="50" y="43"/>
                      <a:pt x="53" y="37"/>
                      <a:pt x="56" y="30"/>
                    </a:cubicBezTo>
                    <a:cubicBezTo>
                      <a:pt x="59" y="23"/>
                      <a:pt x="63" y="17"/>
                      <a:pt x="68" y="12"/>
                    </a:cubicBezTo>
                    <a:cubicBezTo>
                      <a:pt x="73" y="6"/>
                      <a:pt x="80" y="2"/>
                      <a:pt x="87" y="1"/>
                    </a:cubicBezTo>
                    <a:cubicBezTo>
                      <a:pt x="93" y="0"/>
                      <a:pt x="98" y="4"/>
                      <a:pt x="99" y="10"/>
                    </a:cubicBezTo>
                    <a:cubicBezTo>
                      <a:pt x="101" y="17"/>
                      <a:pt x="95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7" y="24"/>
                      <a:pt x="86" y="24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7" y="24"/>
                      <a:pt x="86" y="25"/>
                      <a:pt x="85" y="25"/>
                    </a:cubicBezTo>
                    <a:cubicBezTo>
                      <a:pt x="85" y="26"/>
                      <a:pt x="84" y="27"/>
                      <a:pt x="83" y="27"/>
                    </a:cubicBezTo>
                    <a:cubicBezTo>
                      <a:pt x="82" y="30"/>
                      <a:pt x="80" y="31"/>
                      <a:pt x="79" y="33"/>
                    </a:cubicBezTo>
                    <a:cubicBezTo>
                      <a:pt x="77" y="37"/>
                      <a:pt x="74" y="42"/>
                      <a:pt x="72" y="46"/>
                    </a:cubicBezTo>
                    <a:cubicBezTo>
                      <a:pt x="72" y="47"/>
                      <a:pt x="72" y="47"/>
                      <a:pt x="71" y="47"/>
                    </a:cubicBezTo>
                    <a:lnTo>
                      <a:pt x="72" y="47"/>
                    </a:lnTo>
                    <a:cubicBezTo>
                      <a:pt x="69" y="53"/>
                      <a:pt x="67" y="59"/>
                      <a:pt x="64" y="66"/>
                    </a:cubicBezTo>
                    <a:cubicBezTo>
                      <a:pt x="63" y="70"/>
                      <a:pt x="62" y="76"/>
                      <a:pt x="60" y="80"/>
                    </a:cubicBezTo>
                    <a:cubicBezTo>
                      <a:pt x="60" y="84"/>
                      <a:pt x="59" y="87"/>
                      <a:pt x="58" y="90"/>
                    </a:cubicBezTo>
                    <a:cubicBezTo>
                      <a:pt x="57" y="98"/>
                      <a:pt x="56" y="106"/>
                      <a:pt x="56" y="114"/>
                    </a:cubicBezTo>
                    <a:cubicBezTo>
                      <a:pt x="56" y="115"/>
                      <a:pt x="56" y="116"/>
                      <a:pt x="56" y="117"/>
                    </a:cubicBezTo>
                    <a:cubicBezTo>
                      <a:pt x="56" y="118"/>
                      <a:pt x="56" y="119"/>
                      <a:pt x="56" y="120"/>
                    </a:cubicBezTo>
                    <a:lnTo>
                      <a:pt x="56" y="121"/>
                    </a:lnTo>
                    <a:cubicBezTo>
                      <a:pt x="57" y="121"/>
                      <a:pt x="57" y="121"/>
                      <a:pt x="57" y="122"/>
                    </a:cubicBezTo>
                    <a:cubicBezTo>
                      <a:pt x="58" y="122"/>
                      <a:pt x="59" y="122"/>
                      <a:pt x="59" y="122"/>
                    </a:cubicBezTo>
                    <a:lnTo>
                      <a:pt x="60" y="122"/>
                    </a:lnTo>
                    <a:cubicBezTo>
                      <a:pt x="60" y="121"/>
                      <a:pt x="61" y="121"/>
                      <a:pt x="62" y="121"/>
                    </a:cubicBezTo>
                    <a:cubicBezTo>
                      <a:pt x="62" y="121"/>
                      <a:pt x="63" y="120"/>
                      <a:pt x="64" y="120"/>
                    </a:cubicBezTo>
                    <a:cubicBezTo>
                      <a:pt x="66" y="119"/>
                      <a:pt x="68" y="118"/>
                      <a:pt x="70" y="116"/>
                    </a:cubicBezTo>
                    <a:cubicBezTo>
                      <a:pt x="74" y="113"/>
                      <a:pt x="78" y="109"/>
                      <a:pt x="83" y="105"/>
                    </a:cubicBezTo>
                    <a:cubicBezTo>
                      <a:pt x="94" y="95"/>
                      <a:pt x="104" y="83"/>
                      <a:pt x="113" y="72"/>
                    </a:cubicBezTo>
                    <a:cubicBezTo>
                      <a:pt x="120" y="64"/>
                      <a:pt x="126" y="56"/>
                      <a:pt x="132" y="48"/>
                    </a:cubicBezTo>
                    <a:cubicBezTo>
                      <a:pt x="134" y="45"/>
                      <a:pt x="136" y="41"/>
                      <a:pt x="137" y="38"/>
                    </a:cubicBezTo>
                    <a:cubicBezTo>
                      <a:pt x="139" y="34"/>
                      <a:pt x="141" y="31"/>
                      <a:pt x="143" y="27"/>
                    </a:cubicBezTo>
                    <a:cubicBezTo>
                      <a:pt x="145" y="24"/>
                      <a:pt x="147" y="22"/>
                      <a:pt x="150" y="18"/>
                    </a:cubicBezTo>
                    <a:cubicBezTo>
                      <a:pt x="153" y="14"/>
                      <a:pt x="159" y="13"/>
                      <a:pt x="164" y="16"/>
                    </a:cubicBezTo>
                    <a:cubicBezTo>
                      <a:pt x="167" y="18"/>
                      <a:pt x="169" y="22"/>
                      <a:pt x="169" y="25"/>
                    </a:cubicBezTo>
                    <a:cubicBezTo>
                      <a:pt x="169" y="29"/>
                      <a:pt x="167" y="32"/>
                      <a:pt x="165" y="35"/>
                    </a:cubicBezTo>
                    <a:lnTo>
                      <a:pt x="166" y="34"/>
                    </a:lnTo>
                    <a:cubicBezTo>
                      <a:pt x="161" y="42"/>
                      <a:pt x="156" y="49"/>
                      <a:pt x="151" y="56"/>
                    </a:cubicBezTo>
                    <a:cubicBezTo>
                      <a:pt x="150" y="58"/>
                      <a:pt x="149" y="59"/>
                      <a:pt x="148" y="61"/>
                    </a:cubicBezTo>
                    <a:lnTo>
                      <a:pt x="148" y="60"/>
                    </a:lnTo>
                    <a:cubicBezTo>
                      <a:pt x="143" y="73"/>
                      <a:pt x="137" y="87"/>
                      <a:pt x="131" y="101"/>
                    </a:cubicBezTo>
                    <a:cubicBezTo>
                      <a:pt x="130" y="106"/>
                      <a:pt x="128" y="111"/>
                      <a:pt x="126" y="116"/>
                    </a:cubicBezTo>
                    <a:cubicBezTo>
                      <a:pt x="124" y="122"/>
                      <a:pt x="123" y="127"/>
                      <a:pt x="121" y="133"/>
                    </a:cubicBezTo>
                    <a:cubicBezTo>
                      <a:pt x="117" y="144"/>
                      <a:pt x="114" y="155"/>
                      <a:pt x="110" y="167"/>
                    </a:cubicBezTo>
                    <a:cubicBezTo>
                      <a:pt x="107" y="178"/>
                      <a:pt x="104" y="189"/>
                      <a:pt x="101" y="200"/>
                    </a:cubicBezTo>
                    <a:cubicBezTo>
                      <a:pt x="95" y="222"/>
                      <a:pt x="90" y="244"/>
                      <a:pt x="84" y="266"/>
                    </a:cubicBezTo>
                    <a:cubicBezTo>
                      <a:pt x="82" y="275"/>
                      <a:pt x="79" y="285"/>
                      <a:pt x="77" y="295"/>
                    </a:cubicBezTo>
                    <a:cubicBezTo>
                      <a:pt x="74" y="305"/>
                      <a:pt x="72" y="315"/>
                      <a:pt x="69" y="324"/>
                    </a:cubicBezTo>
                    <a:cubicBezTo>
                      <a:pt x="67" y="330"/>
                      <a:pt x="64" y="336"/>
                      <a:pt x="60" y="341"/>
                    </a:cubicBezTo>
                    <a:cubicBezTo>
                      <a:pt x="56" y="345"/>
                      <a:pt x="49" y="348"/>
                      <a:pt x="43" y="348"/>
                    </a:cubicBezTo>
                    <a:lnTo>
                      <a:pt x="42" y="348"/>
                    </a:lnTo>
                    <a:cubicBezTo>
                      <a:pt x="36" y="348"/>
                      <a:pt x="30" y="345"/>
                      <a:pt x="25" y="3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2965320" y="777240"/>
                <a:ext cx="41400" cy="34200"/>
              </a:xfrm>
              <a:custGeom>
                <a:rect b="b" l="l" r="r" t="t"/>
                <a:pathLst>
                  <a:path extrusionOk="0" h="95" w="115">
                    <a:moveTo>
                      <a:pt x="39" y="92"/>
                    </a:moveTo>
                    <a:cubicBezTo>
                      <a:pt x="34" y="89"/>
                      <a:pt x="31" y="83"/>
                      <a:pt x="31" y="77"/>
                    </a:cubicBezTo>
                    <a:cubicBezTo>
                      <a:pt x="31" y="72"/>
                      <a:pt x="32" y="66"/>
                      <a:pt x="34" y="61"/>
                    </a:cubicBezTo>
                    <a:cubicBezTo>
                      <a:pt x="35" y="59"/>
                      <a:pt x="35" y="56"/>
                      <a:pt x="35" y="54"/>
                    </a:cubicBezTo>
                    <a:cubicBezTo>
                      <a:pt x="36" y="49"/>
                      <a:pt x="36" y="45"/>
                      <a:pt x="37" y="41"/>
                    </a:cubicBezTo>
                    <a:cubicBezTo>
                      <a:pt x="37" y="39"/>
                      <a:pt x="37" y="37"/>
                      <a:pt x="36" y="34"/>
                    </a:cubicBezTo>
                    <a:cubicBezTo>
                      <a:pt x="35" y="35"/>
                      <a:pt x="34" y="35"/>
                      <a:pt x="33" y="35"/>
                    </a:cubicBezTo>
                    <a:cubicBezTo>
                      <a:pt x="30" y="36"/>
                      <a:pt x="27" y="36"/>
                      <a:pt x="24" y="36"/>
                    </a:cubicBezTo>
                    <a:cubicBezTo>
                      <a:pt x="18" y="36"/>
                      <a:pt x="13" y="35"/>
                      <a:pt x="8" y="32"/>
                    </a:cubicBezTo>
                    <a:cubicBezTo>
                      <a:pt x="3" y="29"/>
                      <a:pt x="0" y="22"/>
                      <a:pt x="2" y="15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11" y="5"/>
                      <a:pt x="15" y="3"/>
                      <a:pt x="19" y="2"/>
                    </a:cubicBezTo>
                    <a:cubicBezTo>
                      <a:pt x="25" y="0"/>
                      <a:pt x="33" y="0"/>
                      <a:pt x="40" y="3"/>
                    </a:cubicBezTo>
                    <a:cubicBezTo>
                      <a:pt x="47" y="6"/>
                      <a:pt x="53" y="12"/>
                      <a:pt x="56" y="20"/>
                    </a:cubicBezTo>
                    <a:cubicBezTo>
                      <a:pt x="59" y="28"/>
                      <a:pt x="59" y="37"/>
                      <a:pt x="58" y="45"/>
                    </a:cubicBezTo>
                    <a:cubicBezTo>
                      <a:pt x="58" y="50"/>
                      <a:pt x="57" y="54"/>
                      <a:pt x="56" y="58"/>
                    </a:cubicBezTo>
                    <a:cubicBezTo>
                      <a:pt x="56" y="60"/>
                      <a:pt x="56" y="62"/>
                      <a:pt x="55" y="65"/>
                    </a:cubicBezTo>
                    <a:cubicBezTo>
                      <a:pt x="55" y="67"/>
                      <a:pt x="54" y="70"/>
                      <a:pt x="53" y="72"/>
                    </a:cubicBezTo>
                    <a:cubicBezTo>
                      <a:pt x="54" y="72"/>
                      <a:pt x="55" y="72"/>
                      <a:pt x="56" y="72"/>
                    </a:cubicBezTo>
                    <a:lnTo>
                      <a:pt x="55" y="72"/>
                    </a:lnTo>
                    <a:cubicBezTo>
                      <a:pt x="59" y="71"/>
                      <a:pt x="62" y="70"/>
                      <a:pt x="65" y="69"/>
                    </a:cubicBezTo>
                    <a:cubicBezTo>
                      <a:pt x="77" y="65"/>
                      <a:pt x="87" y="59"/>
                      <a:pt x="98" y="54"/>
                    </a:cubicBezTo>
                    <a:cubicBezTo>
                      <a:pt x="103" y="52"/>
                      <a:pt x="110" y="55"/>
                      <a:pt x="112" y="59"/>
                    </a:cubicBezTo>
                    <a:cubicBezTo>
                      <a:pt x="114" y="65"/>
                      <a:pt x="112" y="70"/>
                      <a:pt x="106" y="73"/>
                    </a:cubicBezTo>
                    <a:cubicBezTo>
                      <a:pt x="101" y="76"/>
                      <a:pt x="95" y="79"/>
                      <a:pt x="89" y="82"/>
                    </a:cubicBezTo>
                    <a:cubicBezTo>
                      <a:pt x="87" y="83"/>
                      <a:pt x="84" y="84"/>
                      <a:pt x="81" y="86"/>
                    </a:cubicBezTo>
                    <a:cubicBezTo>
                      <a:pt x="77" y="87"/>
                      <a:pt x="74" y="89"/>
                      <a:pt x="70" y="90"/>
                    </a:cubicBezTo>
                    <a:cubicBezTo>
                      <a:pt x="66" y="91"/>
                      <a:pt x="62" y="93"/>
                      <a:pt x="58" y="94"/>
                    </a:cubicBezTo>
                    <a:cubicBezTo>
                      <a:pt x="56" y="94"/>
                      <a:pt x="53" y="94"/>
                      <a:pt x="50" y="94"/>
                    </a:cubicBezTo>
                    <a:cubicBezTo>
                      <a:pt x="46" y="94"/>
                      <a:pt x="43" y="94"/>
                      <a:pt x="39" y="9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8"/>
          <p:cNvSpPr/>
          <p:nvPr/>
        </p:nvSpPr>
        <p:spPr>
          <a:xfrm>
            <a:off x="-302011" y="-169892"/>
            <a:ext cx="9748023" cy="5483284"/>
          </a:xfrm>
          <a:custGeom>
            <a:rect b="b" l="l" r="r" t="t"/>
            <a:pathLst>
              <a:path extrusionOk="0" h="15750" w="24222">
                <a:moveTo>
                  <a:pt x="19" y="15749"/>
                </a:moveTo>
                <a:lnTo>
                  <a:pt x="19" y="15748"/>
                </a:lnTo>
                <a:lnTo>
                  <a:pt x="1079" y="15748"/>
                </a:lnTo>
                <a:lnTo>
                  <a:pt x="1079" y="15749"/>
                </a:lnTo>
                <a:lnTo>
                  <a:pt x="1147" y="15749"/>
                </a:lnTo>
                <a:lnTo>
                  <a:pt x="1147" y="15748"/>
                </a:lnTo>
                <a:lnTo>
                  <a:pt x="2046" y="15748"/>
                </a:lnTo>
                <a:lnTo>
                  <a:pt x="2046" y="15749"/>
                </a:lnTo>
                <a:lnTo>
                  <a:pt x="2115" y="15749"/>
                </a:lnTo>
                <a:lnTo>
                  <a:pt x="2115" y="15748"/>
                </a:lnTo>
                <a:lnTo>
                  <a:pt x="3174" y="15748"/>
                </a:lnTo>
                <a:lnTo>
                  <a:pt x="3174" y="15749"/>
                </a:lnTo>
                <a:lnTo>
                  <a:pt x="3244" y="15749"/>
                </a:lnTo>
                <a:lnTo>
                  <a:pt x="3244" y="15748"/>
                </a:lnTo>
                <a:lnTo>
                  <a:pt x="4143" y="15748"/>
                </a:lnTo>
                <a:lnTo>
                  <a:pt x="4143" y="15749"/>
                </a:lnTo>
                <a:lnTo>
                  <a:pt x="4211" y="15749"/>
                </a:lnTo>
                <a:lnTo>
                  <a:pt x="4211" y="15748"/>
                </a:lnTo>
                <a:lnTo>
                  <a:pt x="5271" y="15748"/>
                </a:lnTo>
                <a:lnTo>
                  <a:pt x="5271" y="15749"/>
                </a:lnTo>
                <a:lnTo>
                  <a:pt x="5339" y="15749"/>
                </a:lnTo>
                <a:lnTo>
                  <a:pt x="5339" y="15748"/>
                </a:lnTo>
                <a:lnTo>
                  <a:pt x="6238" y="15748"/>
                </a:lnTo>
                <a:lnTo>
                  <a:pt x="6238" y="15749"/>
                </a:lnTo>
                <a:lnTo>
                  <a:pt x="6308" y="15749"/>
                </a:lnTo>
                <a:lnTo>
                  <a:pt x="6308" y="15748"/>
                </a:lnTo>
                <a:lnTo>
                  <a:pt x="7366" y="15748"/>
                </a:lnTo>
                <a:lnTo>
                  <a:pt x="7366" y="15749"/>
                </a:lnTo>
                <a:lnTo>
                  <a:pt x="7436" y="15749"/>
                </a:lnTo>
                <a:lnTo>
                  <a:pt x="7436" y="15748"/>
                </a:lnTo>
                <a:lnTo>
                  <a:pt x="8335" y="15748"/>
                </a:lnTo>
                <a:lnTo>
                  <a:pt x="8335" y="15749"/>
                </a:lnTo>
                <a:lnTo>
                  <a:pt x="8403" y="15749"/>
                </a:lnTo>
                <a:lnTo>
                  <a:pt x="8403" y="15748"/>
                </a:lnTo>
                <a:lnTo>
                  <a:pt x="9463" y="15748"/>
                </a:lnTo>
                <a:lnTo>
                  <a:pt x="9463" y="15749"/>
                </a:lnTo>
                <a:lnTo>
                  <a:pt x="9531" y="15749"/>
                </a:lnTo>
                <a:lnTo>
                  <a:pt x="9531" y="15748"/>
                </a:lnTo>
                <a:lnTo>
                  <a:pt x="10430" y="15748"/>
                </a:lnTo>
                <a:lnTo>
                  <a:pt x="10430" y="15749"/>
                </a:lnTo>
                <a:lnTo>
                  <a:pt x="10500" y="15749"/>
                </a:lnTo>
                <a:lnTo>
                  <a:pt x="10500" y="15748"/>
                </a:lnTo>
                <a:lnTo>
                  <a:pt x="11559" y="15748"/>
                </a:lnTo>
                <a:lnTo>
                  <a:pt x="11559" y="15749"/>
                </a:lnTo>
                <a:lnTo>
                  <a:pt x="11628" y="15749"/>
                </a:lnTo>
                <a:lnTo>
                  <a:pt x="11628" y="15748"/>
                </a:lnTo>
                <a:lnTo>
                  <a:pt x="12526" y="15748"/>
                </a:lnTo>
                <a:lnTo>
                  <a:pt x="12526" y="15749"/>
                </a:lnTo>
                <a:lnTo>
                  <a:pt x="12594" y="15749"/>
                </a:lnTo>
                <a:lnTo>
                  <a:pt x="12594" y="15748"/>
                </a:lnTo>
                <a:lnTo>
                  <a:pt x="13654" y="15748"/>
                </a:lnTo>
                <a:lnTo>
                  <a:pt x="13654" y="15749"/>
                </a:lnTo>
                <a:lnTo>
                  <a:pt x="13722" y="15749"/>
                </a:lnTo>
                <a:lnTo>
                  <a:pt x="13722" y="15748"/>
                </a:lnTo>
                <a:lnTo>
                  <a:pt x="14622" y="15748"/>
                </a:lnTo>
                <a:lnTo>
                  <a:pt x="14622" y="15749"/>
                </a:lnTo>
                <a:lnTo>
                  <a:pt x="14691" y="15749"/>
                </a:lnTo>
                <a:lnTo>
                  <a:pt x="14691" y="15748"/>
                </a:lnTo>
                <a:lnTo>
                  <a:pt x="15750" y="15748"/>
                </a:lnTo>
                <a:lnTo>
                  <a:pt x="15750" y="15749"/>
                </a:lnTo>
                <a:lnTo>
                  <a:pt x="15819" y="15749"/>
                </a:lnTo>
                <a:lnTo>
                  <a:pt x="15819" y="15748"/>
                </a:lnTo>
                <a:lnTo>
                  <a:pt x="16718" y="15748"/>
                </a:lnTo>
                <a:lnTo>
                  <a:pt x="16718" y="15749"/>
                </a:lnTo>
                <a:lnTo>
                  <a:pt x="16786" y="15749"/>
                </a:lnTo>
                <a:lnTo>
                  <a:pt x="16786" y="15748"/>
                </a:lnTo>
                <a:lnTo>
                  <a:pt x="17846" y="15748"/>
                </a:lnTo>
                <a:lnTo>
                  <a:pt x="17846" y="15749"/>
                </a:lnTo>
                <a:lnTo>
                  <a:pt x="17914" y="15749"/>
                </a:lnTo>
                <a:lnTo>
                  <a:pt x="17914" y="15748"/>
                </a:lnTo>
                <a:lnTo>
                  <a:pt x="18814" y="15748"/>
                </a:lnTo>
                <a:lnTo>
                  <a:pt x="18814" y="15749"/>
                </a:lnTo>
                <a:lnTo>
                  <a:pt x="18883" y="15749"/>
                </a:lnTo>
                <a:lnTo>
                  <a:pt x="18883" y="15748"/>
                </a:lnTo>
                <a:lnTo>
                  <a:pt x="19942" y="15748"/>
                </a:lnTo>
                <a:lnTo>
                  <a:pt x="19942" y="15749"/>
                </a:lnTo>
                <a:lnTo>
                  <a:pt x="20011" y="15749"/>
                </a:lnTo>
                <a:lnTo>
                  <a:pt x="20011" y="15748"/>
                </a:lnTo>
                <a:lnTo>
                  <a:pt x="20910" y="15748"/>
                </a:lnTo>
                <a:lnTo>
                  <a:pt x="20910" y="15749"/>
                </a:lnTo>
                <a:lnTo>
                  <a:pt x="20978" y="15749"/>
                </a:lnTo>
                <a:lnTo>
                  <a:pt x="20978" y="15748"/>
                </a:lnTo>
                <a:lnTo>
                  <a:pt x="22038" y="15748"/>
                </a:lnTo>
                <a:lnTo>
                  <a:pt x="22038" y="15749"/>
                </a:lnTo>
                <a:lnTo>
                  <a:pt x="22106" y="15749"/>
                </a:lnTo>
                <a:lnTo>
                  <a:pt x="22106" y="15748"/>
                </a:lnTo>
                <a:lnTo>
                  <a:pt x="23006" y="15748"/>
                </a:lnTo>
                <a:lnTo>
                  <a:pt x="23006" y="15749"/>
                </a:lnTo>
                <a:lnTo>
                  <a:pt x="23075" y="15749"/>
                </a:lnTo>
                <a:lnTo>
                  <a:pt x="23075" y="15748"/>
                </a:lnTo>
                <a:lnTo>
                  <a:pt x="24134" y="15748"/>
                </a:lnTo>
                <a:lnTo>
                  <a:pt x="24134" y="15749"/>
                </a:lnTo>
                <a:lnTo>
                  <a:pt x="24203" y="15749"/>
                </a:lnTo>
                <a:lnTo>
                  <a:pt x="24203" y="15748"/>
                </a:lnTo>
                <a:lnTo>
                  <a:pt x="24221" y="15748"/>
                </a:lnTo>
                <a:lnTo>
                  <a:pt x="24221" y="15680"/>
                </a:lnTo>
                <a:lnTo>
                  <a:pt x="24203" y="15680"/>
                </a:lnTo>
                <a:lnTo>
                  <a:pt x="24203" y="14726"/>
                </a:lnTo>
                <a:lnTo>
                  <a:pt x="24221" y="14726"/>
                </a:lnTo>
                <a:lnTo>
                  <a:pt x="24221" y="14657"/>
                </a:lnTo>
                <a:lnTo>
                  <a:pt x="24203" y="14657"/>
                </a:lnTo>
                <a:lnTo>
                  <a:pt x="24203" y="13651"/>
                </a:lnTo>
                <a:lnTo>
                  <a:pt x="24221" y="13651"/>
                </a:lnTo>
                <a:lnTo>
                  <a:pt x="24221" y="13583"/>
                </a:lnTo>
                <a:lnTo>
                  <a:pt x="24203" y="13583"/>
                </a:lnTo>
                <a:lnTo>
                  <a:pt x="24203" y="12630"/>
                </a:lnTo>
                <a:lnTo>
                  <a:pt x="24221" y="12630"/>
                </a:lnTo>
                <a:lnTo>
                  <a:pt x="24221" y="12561"/>
                </a:lnTo>
                <a:lnTo>
                  <a:pt x="24203" y="12561"/>
                </a:lnTo>
                <a:lnTo>
                  <a:pt x="24203" y="11556"/>
                </a:lnTo>
                <a:lnTo>
                  <a:pt x="24221" y="11556"/>
                </a:lnTo>
                <a:lnTo>
                  <a:pt x="24221" y="11487"/>
                </a:lnTo>
                <a:lnTo>
                  <a:pt x="24203" y="11487"/>
                </a:lnTo>
                <a:lnTo>
                  <a:pt x="24203" y="10533"/>
                </a:lnTo>
                <a:lnTo>
                  <a:pt x="24221" y="10533"/>
                </a:lnTo>
                <a:lnTo>
                  <a:pt x="24221" y="10465"/>
                </a:lnTo>
                <a:lnTo>
                  <a:pt x="24203" y="10465"/>
                </a:lnTo>
                <a:lnTo>
                  <a:pt x="24203" y="9459"/>
                </a:lnTo>
                <a:lnTo>
                  <a:pt x="24221" y="9459"/>
                </a:lnTo>
                <a:lnTo>
                  <a:pt x="24221" y="9391"/>
                </a:lnTo>
                <a:lnTo>
                  <a:pt x="24203" y="9391"/>
                </a:lnTo>
                <a:lnTo>
                  <a:pt x="24203" y="8438"/>
                </a:lnTo>
                <a:lnTo>
                  <a:pt x="24221" y="8438"/>
                </a:lnTo>
                <a:lnTo>
                  <a:pt x="24221" y="8369"/>
                </a:lnTo>
                <a:lnTo>
                  <a:pt x="24203" y="8369"/>
                </a:lnTo>
                <a:lnTo>
                  <a:pt x="24203" y="7364"/>
                </a:lnTo>
                <a:lnTo>
                  <a:pt x="24221" y="7364"/>
                </a:lnTo>
                <a:lnTo>
                  <a:pt x="24221" y="7296"/>
                </a:lnTo>
                <a:lnTo>
                  <a:pt x="24203" y="7296"/>
                </a:lnTo>
                <a:lnTo>
                  <a:pt x="24203" y="6342"/>
                </a:lnTo>
                <a:lnTo>
                  <a:pt x="24221" y="6342"/>
                </a:lnTo>
                <a:lnTo>
                  <a:pt x="24221" y="6274"/>
                </a:lnTo>
                <a:lnTo>
                  <a:pt x="24203" y="6274"/>
                </a:lnTo>
                <a:lnTo>
                  <a:pt x="24203" y="5268"/>
                </a:lnTo>
                <a:lnTo>
                  <a:pt x="24221" y="5268"/>
                </a:lnTo>
                <a:lnTo>
                  <a:pt x="24221" y="5200"/>
                </a:lnTo>
                <a:lnTo>
                  <a:pt x="24203" y="5200"/>
                </a:lnTo>
                <a:lnTo>
                  <a:pt x="24203" y="4247"/>
                </a:lnTo>
                <a:lnTo>
                  <a:pt x="24221" y="4247"/>
                </a:lnTo>
                <a:lnTo>
                  <a:pt x="24221" y="4178"/>
                </a:lnTo>
                <a:lnTo>
                  <a:pt x="24203" y="4178"/>
                </a:lnTo>
                <a:lnTo>
                  <a:pt x="24203" y="3172"/>
                </a:lnTo>
                <a:lnTo>
                  <a:pt x="24221" y="3172"/>
                </a:lnTo>
                <a:lnTo>
                  <a:pt x="24221" y="3104"/>
                </a:lnTo>
                <a:lnTo>
                  <a:pt x="24203" y="3104"/>
                </a:lnTo>
                <a:lnTo>
                  <a:pt x="24203" y="2150"/>
                </a:lnTo>
                <a:lnTo>
                  <a:pt x="24221" y="2150"/>
                </a:lnTo>
                <a:lnTo>
                  <a:pt x="24221" y="2082"/>
                </a:lnTo>
                <a:lnTo>
                  <a:pt x="24203" y="2082"/>
                </a:lnTo>
                <a:lnTo>
                  <a:pt x="24203" y="1076"/>
                </a:lnTo>
                <a:lnTo>
                  <a:pt x="24221" y="1076"/>
                </a:lnTo>
                <a:lnTo>
                  <a:pt x="24221" y="1007"/>
                </a:lnTo>
                <a:lnTo>
                  <a:pt x="24203" y="1007"/>
                </a:lnTo>
                <a:lnTo>
                  <a:pt x="24203" y="55"/>
                </a:lnTo>
                <a:lnTo>
                  <a:pt x="24221" y="55"/>
                </a:lnTo>
                <a:lnTo>
                  <a:pt x="24221" y="0"/>
                </a:lnTo>
                <a:lnTo>
                  <a:pt x="0" y="0"/>
                </a:lnTo>
                <a:lnTo>
                  <a:pt x="0" y="15749"/>
                </a:lnTo>
                <a:lnTo>
                  <a:pt x="19" y="15749"/>
                </a:lnTo>
                <a:moveTo>
                  <a:pt x="23075" y="55"/>
                </a:moveTo>
                <a:lnTo>
                  <a:pt x="24134" y="55"/>
                </a:lnTo>
                <a:lnTo>
                  <a:pt x="24134" y="1007"/>
                </a:lnTo>
                <a:lnTo>
                  <a:pt x="23075" y="1007"/>
                </a:lnTo>
                <a:lnTo>
                  <a:pt x="23075" y="55"/>
                </a:lnTo>
                <a:moveTo>
                  <a:pt x="23075" y="1076"/>
                </a:moveTo>
                <a:lnTo>
                  <a:pt x="24134" y="1076"/>
                </a:lnTo>
                <a:lnTo>
                  <a:pt x="24134" y="2082"/>
                </a:lnTo>
                <a:lnTo>
                  <a:pt x="23075" y="2082"/>
                </a:lnTo>
                <a:lnTo>
                  <a:pt x="23075" y="1076"/>
                </a:lnTo>
                <a:moveTo>
                  <a:pt x="23075" y="2150"/>
                </a:moveTo>
                <a:lnTo>
                  <a:pt x="24134" y="2150"/>
                </a:lnTo>
                <a:lnTo>
                  <a:pt x="24134" y="3104"/>
                </a:lnTo>
                <a:lnTo>
                  <a:pt x="23075" y="3104"/>
                </a:lnTo>
                <a:lnTo>
                  <a:pt x="23075" y="2150"/>
                </a:lnTo>
                <a:moveTo>
                  <a:pt x="23075" y="3172"/>
                </a:moveTo>
                <a:lnTo>
                  <a:pt x="24134" y="3172"/>
                </a:lnTo>
                <a:lnTo>
                  <a:pt x="24134" y="4178"/>
                </a:lnTo>
                <a:lnTo>
                  <a:pt x="23075" y="4178"/>
                </a:lnTo>
                <a:lnTo>
                  <a:pt x="23075" y="3172"/>
                </a:lnTo>
                <a:moveTo>
                  <a:pt x="23075" y="4247"/>
                </a:moveTo>
                <a:lnTo>
                  <a:pt x="24134" y="4247"/>
                </a:lnTo>
                <a:lnTo>
                  <a:pt x="24134" y="5200"/>
                </a:lnTo>
                <a:lnTo>
                  <a:pt x="23075" y="5200"/>
                </a:lnTo>
                <a:lnTo>
                  <a:pt x="23075" y="4247"/>
                </a:lnTo>
                <a:moveTo>
                  <a:pt x="23075" y="5268"/>
                </a:moveTo>
                <a:lnTo>
                  <a:pt x="24134" y="5268"/>
                </a:lnTo>
                <a:lnTo>
                  <a:pt x="24134" y="6274"/>
                </a:lnTo>
                <a:lnTo>
                  <a:pt x="23075" y="6274"/>
                </a:lnTo>
                <a:lnTo>
                  <a:pt x="23075" y="5268"/>
                </a:lnTo>
                <a:moveTo>
                  <a:pt x="23075" y="6342"/>
                </a:moveTo>
                <a:lnTo>
                  <a:pt x="24134" y="6342"/>
                </a:lnTo>
                <a:lnTo>
                  <a:pt x="24134" y="7296"/>
                </a:lnTo>
                <a:lnTo>
                  <a:pt x="23075" y="7296"/>
                </a:lnTo>
                <a:lnTo>
                  <a:pt x="23075" y="6342"/>
                </a:lnTo>
                <a:moveTo>
                  <a:pt x="23075" y="7364"/>
                </a:moveTo>
                <a:lnTo>
                  <a:pt x="24134" y="7364"/>
                </a:lnTo>
                <a:lnTo>
                  <a:pt x="24134" y="8369"/>
                </a:lnTo>
                <a:lnTo>
                  <a:pt x="23075" y="8369"/>
                </a:lnTo>
                <a:lnTo>
                  <a:pt x="23075" y="7364"/>
                </a:lnTo>
                <a:moveTo>
                  <a:pt x="23075" y="8438"/>
                </a:moveTo>
                <a:lnTo>
                  <a:pt x="24134" y="8438"/>
                </a:lnTo>
                <a:lnTo>
                  <a:pt x="24134" y="9391"/>
                </a:lnTo>
                <a:lnTo>
                  <a:pt x="23075" y="9391"/>
                </a:lnTo>
                <a:lnTo>
                  <a:pt x="23075" y="8438"/>
                </a:lnTo>
                <a:moveTo>
                  <a:pt x="23075" y="9459"/>
                </a:moveTo>
                <a:lnTo>
                  <a:pt x="24134" y="9459"/>
                </a:lnTo>
                <a:lnTo>
                  <a:pt x="24134" y="10465"/>
                </a:lnTo>
                <a:lnTo>
                  <a:pt x="23075" y="10465"/>
                </a:lnTo>
                <a:lnTo>
                  <a:pt x="23075" y="9459"/>
                </a:lnTo>
                <a:moveTo>
                  <a:pt x="23075" y="10533"/>
                </a:moveTo>
                <a:lnTo>
                  <a:pt x="24134" y="10533"/>
                </a:lnTo>
                <a:lnTo>
                  <a:pt x="24134" y="11487"/>
                </a:lnTo>
                <a:lnTo>
                  <a:pt x="23075" y="11487"/>
                </a:lnTo>
                <a:lnTo>
                  <a:pt x="23075" y="10533"/>
                </a:lnTo>
                <a:moveTo>
                  <a:pt x="23075" y="11556"/>
                </a:moveTo>
                <a:lnTo>
                  <a:pt x="24134" y="11556"/>
                </a:lnTo>
                <a:lnTo>
                  <a:pt x="24134" y="12561"/>
                </a:lnTo>
                <a:lnTo>
                  <a:pt x="23075" y="12561"/>
                </a:lnTo>
                <a:lnTo>
                  <a:pt x="23075" y="11556"/>
                </a:lnTo>
                <a:moveTo>
                  <a:pt x="23075" y="12630"/>
                </a:moveTo>
                <a:lnTo>
                  <a:pt x="24134" y="12630"/>
                </a:lnTo>
                <a:lnTo>
                  <a:pt x="24134" y="13583"/>
                </a:lnTo>
                <a:lnTo>
                  <a:pt x="23075" y="13583"/>
                </a:lnTo>
                <a:lnTo>
                  <a:pt x="23075" y="12630"/>
                </a:lnTo>
                <a:moveTo>
                  <a:pt x="23075" y="13651"/>
                </a:moveTo>
                <a:lnTo>
                  <a:pt x="24134" y="13651"/>
                </a:lnTo>
                <a:lnTo>
                  <a:pt x="24134" y="14657"/>
                </a:lnTo>
                <a:lnTo>
                  <a:pt x="23075" y="14657"/>
                </a:lnTo>
                <a:lnTo>
                  <a:pt x="23075" y="13651"/>
                </a:lnTo>
                <a:moveTo>
                  <a:pt x="23075" y="14726"/>
                </a:moveTo>
                <a:lnTo>
                  <a:pt x="24134" y="14726"/>
                </a:lnTo>
                <a:lnTo>
                  <a:pt x="24134" y="15680"/>
                </a:lnTo>
                <a:lnTo>
                  <a:pt x="23075" y="15680"/>
                </a:lnTo>
                <a:lnTo>
                  <a:pt x="23075" y="14726"/>
                </a:lnTo>
                <a:moveTo>
                  <a:pt x="22106" y="55"/>
                </a:moveTo>
                <a:lnTo>
                  <a:pt x="23006" y="55"/>
                </a:lnTo>
                <a:lnTo>
                  <a:pt x="23006" y="1007"/>
                </a:lnTo>
                <a:lnTo>
                  <a:pt x="22106" y="1007"/>
                </a:lnTo>
                <a:lnTo>
                  <a:pt x="22106" y="55"/>
                </a:lnTo>
                <a:moveTo>
                  <a:pt x="22106" y="1076"/>
                </a:moveTo>
                <a:lnTo>
                  <a:pt x="23006" y="1076"/>
                </a:lnTo>
                <a:lnTo>
                  <a:pt x="23006" y="2082"/>
                </a:lnTo>
                <a:lnTo>
                  <a:pt x="22106" y="2082"/>
                </a:lnTo>
                <a:lnTo>
                  <a:pt x="22106" y="1076"/>
                </a:lnTo>
                <a:moveTo>
                  <a:pt x="22106" y="2150"/>
                </a:moveTo>
                <a:lnTo>
                  <a:pt x="23006" y="2150"/>
                </a:lnTo>
                <a:lnTo>
                  <a:pt x="23006" y="3104"/>
                </a:lnTo>
                <a:lnTo>
                  <a:pt x="22106" y="3104"/>
                </a:lnTo>
                <a:lnTo>
                  <a:pt x="22106" y="2150"/>
                </a:lnTo>
                <a:moveTo>
                  <a:pt x="22106" y="3172"/>
                </a:moveTo>
                <a:lnTo>
                  <a:pt x="23006" y="3172"/>
                </a:lnTo>
                <a:lnTo>
                  <a:pt x="23006" y="4178"/>
                </a:lnTo>
                <a:lnTo>
                  <a:pt x="22106" y="4178"/>
                </a:lnTo>
                <a:lnTo>
                  <a:pt x="22106" y="3172"/>
                </a:lnTo>
                <a:moveTo>
                  <a:pt x="22106" y="4247"/>
                </a:moveTo>
                <a:lnTo>
                  <a:pt x="23006" y="4247"/>
                </a:lnTo>
                <a:lnTo>
                  <a:pt x="23006" y="5200"/>
                </a:lnTo>
                <a:lnTo>
                  <a:pt x="22106" y="5200"/>
                </a:lnTo>
                <a:lnTo>
                  <a:pt x="22106" y="4247"/>
                </a:lnTo>
                <a:moveTo>
                  <a:pt x="22106" y="5268"/>
                </a:moveTo>
                <a:lnTo>
                  <a:pt x="23006" y="5268"/>
                </a:lnTo>
                <a:lnTo>
                  <a:pt x="23006" y="6274"/>
                </a:lnTo>
                <a:lnTo>
                  <a:pt x="22106" y="6274"/>
                </a:lnTo>
                <a:lnTo>
                  <a:pt x="22106" y="5268"/>
                </a:lnTo>
                <a:moveTo>
                  <a:pt x="22106" y="6342"/>
                </a:moveTo>
                <a:lnTo>
                  <a:pt x="23006" y="6342"/>
                </a:lnTo>
                <a:lnTo>
                  <a:pt x="23006" y="7296"/>
                </a:lnTo>
                <a:lnTo>
                  <a:pt x="22106" y="7296"/>
                </a:lnTo>
                <a:lnTo>
                  <a:pt x="22106" y="6342"/>
                </a:lnTo>
                <a:moveTo>
                  <a:pt x="22106" y="7364"/>
                </a:moveTo>
                <a:lnTo>
                  <a:pt x="23006" y="7364"/>
                </a:lnTo>
                <a:lnTo>
                  <a:pt x="23006" y="8369"/>
                </a:lnTo>
                <a:lnTo>
                  <a:pt x="22106" y="8369"/>
                </a:lnTo>
                <a:lnTo>
                  <a:pt x="22106" y="7364"/>
                </a:lnTo>
                <a:moveTo>
                  <a:pt x="22106" y="8438"/>
                </a:moveTo>
                <a:lnTo>
                  <a:pt x="23006" y="8438"/>
                </a:lnTo>
                <a:lnTo>
                  <a:pt x="23006" y="9391"/>
                </a:lnTo>
                <a:lnTo>
                  <a:pt x="22106" y="9391"/>
                </a:lnTo>
                <a:lnTo>
                  <a:pt x="22106" y="8438"/>
                </a:lnTo>
                <a:moveTo>
                  <a:pt x="22106" y="9459"/>
                </a:moveTo>
                <a:lnTo>
                  <a:pt x="23006" y="9459"/>
                </a:lnTo>
                <a:lnTo>
                  <a:pt x="23006" y="10465"/>
                </a:lnTo>
                <a:lnTo>
                  <a:pt x="22106" y="10465"/>
                </a:lnTo>
                <a:lnTo>
                  <a:pt x="22106" y="9459"/>
                </a:lnTo>
                <a:moveTo>
                  <a:pt x="22106" y="10533"/>
                </a:moveTo>
                <a:lnTo>
                  <a:pt x="23006" y="10533"/>
                </a:lnTo>
                <a:lnTo>
                  <a:pt x="23006" y="11487"/>
                </a:lnTo>
                <a:lnTo>
                  <a:pt x="22106" y="11487"/>
                </a:lnTo>
                <a:lnTo>
                  <a:pt x="22106" y="10533"/>
                </a:lnTo>
                <a:moveTo>
                  <a:pt x="22106" y="11556"/>
                </a:moveTo>
                <a:lnTo>
                  <a:pt x="23006" y="11556"/>
                </a:lnTo>
                <a:lnTo>
                  <a:pt x="23006" y="12561"/>
                </a:lnTo>
                <a:lnTo>
                  <a:pt x="22106" y="12561"/>
                </a:lnTo>
                <a:lnTo>
                  <a:pt x="22106" y="11556"/>
                </a:lnTo>
                <a:moveTo>
                  <a:pt x="22106" y="12630"/>
                </a:moveTo>
                <a:lnTo>
                  <a:pt x="23006" y="12630"/>
                </a:lnTo>
                <a:lnTo>
                  <a:pt x="23006" y="13583"/>
                </a:lnTo>
                <a:lnTo>
                  <a:pt x="22106" y="13583"/>
                </a:lnTo>
                <a:lnTo>
                  <a:pt x="22106" y="12630"/>
                </a:lnTo>
                <a:moveTo>
                  <a:pt x="22106" y="13651"/>
                </a:moveTo>
                <a:lnTo>
                  <a:pt x="23006" y="13651"/>
                </a:lnTo>
                <a:lnTo>
                  <a:pt x="23006" y="14657"/>
                </a:lnTo>
                <a:lnTo>
                  <a:pt x="22106" y="14657"/>
                </a:lnTo>
                <a:lnTo>
                  <a:pt x="22106" y="13651"/>
                </a:lnTo>
                <a:moveTo>
                  <a:pt x="22106" y="14726"/>
                </a:moveTo>
                <a:lnTo>
                  <a:pt x="23006" y="14726"/>
                </a:lnTo>
                <a:lnTo>
                  <a:pt x="23006" y="15680"/>
                </a:lnTo>
                <a:lnTo>
                  <a:pt x="22106" y="15680"/>
                </a:lnTo>
                <a:lnTo>
                  <a:pt x="22106" y="14726"/>
                </a:lnTo>
                <a:moveTo>
                  <a:pt x="20978" y="55"/>
                </a:moveTo>
                <a:lnTo>
                  <a:pt x="22038" y="55"/>
                </a:lnTo>
                <a:lnTo>
                  <a:pt x="22038" y="1007"/>
                </a:lnTo>
                <a:lnTo>
                  <a:pt x="20978" y="1007"/>
                </a:lnTo>
                <a:lnTo>
                  <a:pt x="20978" y="55"/>
                </a:lnTo>
                <a:moveTo>
                  <a:pt x="20978" y="1076"/>
                </a:moveTo>
                <a:lnTo>
                  <a:pt x="22038" y="1076"/>
                </a:lnTo>
                <a:lnTo>
                  <a:pt x="22038" y="2082"/>
                </a:lnTo>
                <a:lnTo>
                  <a:pt x="20978" y="2082"/>
                </a:lnTo>
                <a:lnTo>
                  <a:pt x="20978" y="1076"/>
                </a:lnTo>
                <a:moveTo>
                  <a:pt x="20978" y="2150"/>
                </a:moveTo>
                <a:lnTo>
                  <a:pt x="22038" y="2150"/>
                </a:lnTo>
                <a:lnTo>
                  <a:pt x="22038" y="3104"/>
                </a:lnTo>
                <a:lnTo>
                  <a:pt x="20978" y="3104"/>
                </a:lnTo>
                <a:lnTo>
                  <a:pt x="20978" y="2150"/>
                </a:lnTo>
                <a:moveTo>
                  <a:pt x="20978" y="3172"/>
                </a:moveTo>
                <a:lnTo>
                  <a:pt x="22038" y="3172"/>
                </a:lnTo>
                <a:lnTo>
                  <a:pt x="22038" y="4178"/>
                </a:lnTo>
                <a:lnTo>
                  <a:pt x="20978" y="4178"/>
                </a:lnTo>
                <a:lnTo>
                  <a:pt x="20978" y="3172"/>
                </a:lnTo>
                <a:moveTo>
                  <a:pt x="20978" y="4247"/>
                </a:moveTo>
                <a:lnTo>
                  <a:pt x="22038" y="4247"/>
                </a:lnTo>
                <a:lnTo>
                  <a:pt x="22038" y="5200"/>
                </a:lnTo>
                <a:lnTo>
                  <a:pt x="20978" y="5200"/>
                </a:lnTo>
                <a:lnTo>
                  <a:pt x="20978" y="4247"/>
                </a:lnTo>
                <a:moveTo>
                  <a:pt x="20978" y="5268"/>
                </a:moveTo>
                <a:lnTo>
                  <a:pt x="22038" y="5268"/>
                </a:lnTo>
                <a:lnTo>
                  <a:pt x="22038" y="6274"/>
                </a:lnTo>
                <a:lnTo>
                  <a:pt x="20978" y="6274"/>
                </a:lnTo>
                <a:lnTo>
                  <a:pt x="20978" y="5268"/>
                </a:lnTo>
                <a:moveTo>
                  <a:pt x="20978" y="6342"/>
                </a:moveTo>
                <a:lnTo>
                  <a:pt x="22038" y="6342"/>
                </a:lnTo>
                <a:lnTo>
                  <a:pt x="22038" y="7296"/>
                </a:lnTo>
                <a:lnTo>
                  <a:pt x="20978" y="7296"/>
                </a:lnTo>
                <a:lnTo>
                  <a:pt x="20978" y="6342"/>
                </a:lnTo>
                <a:moveTo>
                  <a:pt x="20978" y="7364"/>
                </a:moveTo>
                <a:lnTo>
                  <a:pt x="22038" y="7364"/>
                </a:lnTo>
                <a:lnTo>
                  <a:pt x="22038" y="8369"/>
                </a:lnTo>
                <a:lnTo>
                  <a:pt x="20978" y="8369"/>
                </a:lnTo>
                <a:lnTo>
                  <a:pt x="20978" y="7364"/>
                </a:lnTo>
                <a:moveTo>
                  <a:pt x="20978" y="8438"/>
                </a:moveTo>
                <a:lnTo>
                  <a:pt x="22038" y="8438"/>
                </a:lnTo>
                <a:lnTo>
                  <a:pt x="22038" y="9391"/>
                </a:lnTo>
                <a:lnTo>
                  <a:pt x="20978" y="9391"/>
                </a:lnTo>
                <a:lnTo>
                  <a:pt x="20978" y="8438"/>
                </a:lnTo>
                <a:moveTo>
                  <a:pt x="20978" y="9459"/>
                </a:moveTo>
                <a:lnTo>
                  <a:pt x="22038" y="9459"/>
                </a:lnTo>
                <a:lnTo>
                  <a:pt x="22038" y="10465"/>
                </a:lnTo>
                <a:lnTo>
                  <a:pt x="20978" y="10465"/>
                </a:lnTo>
                <a:lnTo>
                  <a:pt x="20978" y="9459"/>
                </a:lnTo>
                <a:moveTo>
                  <a:pt x="20978" y="10533"/>
                </a:moveTo>
                <a:lnTo>
                  <a:pt x="22038" y="10533"/>
                </a:lnTo>
                <a:lnTo>
                  <a:pt x="22038" y="11487"/>
                </a:lnTo>
                <a:lnTo>
                  <a:pt x="20978" y="11487"/>
                </a:lnTo>
                <a:lnTo>
                  <a:pt x="20978" y="10533"/>
                </a:lnTo>
                <a:moveTo>
                  <a:pt x="20978" y="11556"/>
                </a:moveTo>
                <a:lnTo>
                  <a:pt x="22038" y="11556"/>
                </a:lnTo>
                <a:lnTo>
                  <a:pt x="22038" y="12561"/>
                </a:lnTo>
                <a:lnTo>
                  <a:pt x="20978" y="12561"/>
                </a:lnTo>
                <a:lnTo>
                  <a:pt x="20978" y="11556"/>
                </a:lnTo>
                <a:moveTo>
                  <a:pt x="20978" y="12630"/>
                </a:moveTo>
                <a:lnTo>
                  <a:pt x="22038" y="12630"/>
                </a:lnTo>
                <a:lnTo>
                  <a:pt x="22038" y="13583"/>
                </a:lnTo>
                <a:lnTo>
                  <a:pt x="20978" y="13583"/>
                </a:lnTo>
                <a:lnTo>
                  <a:pt x="20978" y="12630"/>
                </a:lnTo>
                <a:moveTo>
                  <a:pt x="20978" y="13651"/>
                </a:moveTo>
                <a:lnTo>
                  <a:pt x="22038" y="13651"/>
                </a:lnTo>
                <a:lnTo>
                  <a:pt x="22038" y="14657"/>
                </a:lnTo>
                <a:lnTo>
                  <a:pt x="20978" y="14657"/>
                </a:lnTo>
                <a:lnTo>
                  <a:pt x="20978" y="13651"/>
                </a:lnTo>
                <a:moveTo>
                  <a:pt x="20978" y="14726"/>
                </a:moveTo>
                <a:lnTo>
                  <a:pt x="22038" y="14726"/>
                </a:lnTo>
                <a:lnTo>
                  <a:pt x="22038" y="15680"/>
                </a:lnTo>
                <a:lnTo>
                  <a:pt x="20978" y="15680"/>
                </a:lnTo>
                <a:lnTo>
                  <a:pt x="20978" y="14726"/>
                </a:lnTo>
                <a:moveTo>
                  <a:pt x="20011" y="55"/>
                </a:moveTo>
                <a:lnTo>
                  <a:pt x="20910" y="55"/>
                </a:lnTo>
                <a:lnTo>
                  <a:pt x="20910" y="1007"/>
                </a:lnTo>
                <a:lnTo>
                  <a:pt x="20011" y="1007"/>
                </a:lnTo>
                <a:lnTo>
                  <a:pt x="20011" y="55"/>
                </a:lnTo>
                <a:moveTo>
                  <a:pt x="20011" y="1076"/>
                </a:moveTo>
                <a:lnTo>
                  <a:pt x="20910" y="1076"/>
                </a:lnTo>
                <a:lnTo>
                  <a:pt x="20910" y="2082"/>
                </a:lnTo>
                <a:lnTo>
                  <a:pt x="20011" y="2082"/>
                </a:lnTo>
                <a:lnTo>
                  <a:pt x="20011" y="1076"/>
                </a:lnTo>
                <a:moveTo>
                  <a:pt x="20011" y="2150"/>
                </a:moveTo>
                <a:lnTo>
                  <a:pt x="20910" y="2150"/>
                </a:lnTo>
                <a:lnTo>
                  <a:pt x="20910" y="3104"/>
                </a:lnTo>
                <a:lnTo>
                  <a:pt x="20011" y="3104"/>
                </a:lnTo>
                <a:lnTo>
                  <a:pt x="20011" y="2150"/>
                </a:lnTo>
                <a:moveTo>
                  <a:pt x="20011" y="3172"/>
                </a:moveTo>
                <a:lnTo>
                  <a:pt x="20910" y="3172"/>
                </a:lnTo>
                <a:lnTo>
                  <a:pt x="20910" y="4178"/>
                </a:lnTo>
                <a:lnTo>
                  <a:pt x="20011" y="4178"/>
                </a:lnTo>
                <a:lnTo>
                  <a:pt x="20011" y="3172"/>
                </a:lnTo>
                <a:moveTo>
                  <a:pt x="20011" y="4247"/>
                </a:moveTo>
                <a:lnTo>
                  <a:pt x="20910" y="4247"/>
                </a:lnTo>
                <a:lnTo>
                  <a:pt x="20910" y="5200"/>
                </a:lnTo>
                <a:lnTo>
                  <a:pt x="20011" y="5200"/>
                </a:lnTo>
                <a:lnTo>
                  <a:pt x="20011" y="4247"/>
                </a:lnTo>
                <a:moveTo>
                  <a:pt x="20011" y="5268"/>
                </a:moveTo>
                <a:lnTo>
                  <a:pt x="20910" y="5268"/>
                </a:lnTo>
                <a:lnTo>
                  <a:pt x="20910" y="6274"/>
                </a:lnTo>
                <a:lnTo>
                  <a:pt x="20011" y="6274"/>
                </a:lnTo>
                <a:lnTo>
                  <a:pt x="20011" y="5268"/>
                </a:lnTo>
                <a:moveTo>
                  <a:pt x="20011" y="6342"/>
                </a:moveTo>
                <a:lnTo>
                  <a:pt x="20910" y="6342"/>
                </a:lnTo>
                <a:lnTo>
                  <a:pt x="20910" y="7296"/>
                </a:lnTo>
                <a:lnTo>
                  <a:pt x="20011" y="7296"/>
                </a:lnTo>
                <a:lnTo>
                  <a:pt x="20011" y="6342"/>
                </a:lnTo>
                <a:moveTo>
                  <a:pt x="20011" y="7364"/>
                </a:moveTo>
                <a:lnTo>
                  <a:pt x="20910" y="7364"/>
                </a:lnTo>
                <a:lnTo>
                  <a:pt x="20910" y="8369"/>
                </a:lnTo>
                <a:lnTo>
                  <a:pt x="20011" y="8369"/>
                </a:lnTo>
                <a:lnTo>
                  <a:pt x="20011" y="7364"/>
                </a:lnTo>
                <a:moveTo>
                  <a:pt x="20011" y="8438"/>
                </a:moveTo>
                <a:lnTo>
                  <a:pt x="20910" y="8438"/>
                </a:lnTo>
                <a:lnTo>
                  <a:pt x="20910" y="9391"/>
                </a:lnTo>
                <a:lnTo>
                  <a:pt x="20011" y="9391"/>
                </a:lnTo>
                <a:lnTo>
                  <a:pt x="20011" y="8438"/>
                </a:lnTo>
                <a:moveTo>
                  <a:pt x="20011" y="9459"/>
                </a:moveTo>
                <a:lnTo>
                  <a:pt x="20910" y="9459"/>
                </a:lnTo>
                <a:lnTo>
                  <a:pt x="20910" y="10465"/>
                </a:lnTo>
                <a:lnTo>
                  <a:pt x="20011" y="10465"/>
                </a:lnTo>
                <a:lnTo>
                  <a:pt x="20011" y="9459"/>
                </a:lnTo>
                <a:moveTo>
                  <a:pt x="20011" y="10533"/>
                </a:moveTo>
                <a:lnTo>
                  <a:pt x="20910" y="10533"/>
                </a:lnTo>
                <a:lnTo>
                  <a:pt x="20910" y="11487"/>
                </a:lnTo>
                <a:lnTo>
                  <a:pt x="20011" y="11487"/>
                </a:lnTo>
                <a:lnTo>
                  <a:pt x="20011" y="10533"/>
                </a:lnTo>
                <a:moveTo>
                  <a:pt x="20011" y="11556"/>
                </a:moveTo>
                <a:lnTo>
                  <a:pt x="20910" y="11556"/>
                </a:lnTo>
                <a:lnTo>
                  <a:pt x="20910" y="12561"/>
                </a:lnTo>
                <a:lnTo>
                  <a:pt x="20011" y="12561"/>
                </a:lnTo>
                <a:lnTo>
                  <a:pt x="20011" y="11556"/>
                </a:lnTo>
                <a:moveTo>
                  <a:pt x="20011" y="12630"/>
                </a:moveTo>
                <a:lnTo>
                  <a:pt x="20910" y="12630"/>
                </a:lnTo>
                <a:lnTo>
                  <a:pt x="20910" y="13583"/>
                </a:lnTo>
                <a:lnTo>
                  <a:pt x="20011" y="13583"/>
                </a:lnTo>
                <a:lnTo>
                  <a:pt x="20011" y="12630"/>
                </a:lnTo>
                <a:moveTo>
                  <a:pt x="20011" y="13651"/>
                </a:moveTo>
                <a:lnTo>
                  <a:pt x="20910" y="13651"/>
                </a:lnTo>
                <a:lnTo>
                  <a:pt x="20910" y="14657"/>
                </a:lnTo>
                <a:lnTo>
                  <a:pt x="20011" y="14657"/>
                </a:lnTo>
                <a:lnTo>
                  <a:pt x="20011" y="13651"/>
                </a:lnTo>
                <a:moveTo>
                  <a:pt x="20011" y="14726"/>
                </a:moveTo>
                <a:lnTo>
                  <a:pt x="20910" y="14726"/>
                </a:lnTo>
                <a:lnTo>
                  <a:pt x="20910" y="15680"/>
                </a:lnTo>
                <a:lnTo>
                  <a:pt x="20011" y="15680"/>
                </a:lnTo>
                <a:lnTo>
                  <a:pt x="20011" y="14726"/>
                </a:lnTo>
                <a:moveTo>
                  <a:pt x="18883" y="55"/>
                </a:moveTo>
                <a:lnTo>
                  <a:pt x="19942" y="55"/>
                </a:lnTo>
                <a:lnTo>
                  <a:pt x="19942" y="1007"/>
                </a:lnTo>
                <a:lnTo>
                  <a:pt x="18883" y="1007"/>
                </a:lnTo>
                <a:lnTo>
                  <a:pt x="18883" y="55"/>
                </a:lnTo>
                <a:moveTo>
                  <a:pt x="18883" y="1076"/>
                </a:moveTo>
                <a:lnTo>
                  <a:pt x="19942" y="1076"/>
                </a:lnTo>
                <a:lnTo>
                  <a:pt x="19942" y="2082"/>
                </a:lnTo>
                <a:lnTo>
                  <a:pt x="18883" y="2082"/>
                </a:lnTo>
                <a:lnTo>
                  <a:pt x="18883" y="1076"/>
                </a:lnTo>
                <a:moveTo>
                  <a:pt x="18883" y="2150"/>
                </a:moveTo>
                <a:lnTo>
                  <a:pt x="19942" y="2150"/>
                </a:lnTo>
                <a:lnTo>
                  <a:pt x="19942" y="3104"/>
                </a:lnTo>
                <a:lnTo>
                  <a:pt x="18883" y="3104"/>
                </a:lnTo>
                <a:lnTo>
                  <a:pt x="18883" y="2150"/>
                </a:lnTo>
                <a:moveTo>
                  <a:pt x="18883" y="3172"/>
                </a:moveTo>
                <a:lnTo>
                  <a:pt x="19942" y="3172"/>
                </a:lnTo>
                <a:lnTo>
                  <a:pt x="19942" y="4178"/>
                </a:lnTo>
                <a:lnTo>
                  <a:pt x="18883" y="4178"/>
                </a:lnTo>
                <a:lnTo>
                  <a:pt x="18883" y="3172"/>
                </a:lnTo>
                <a:moveTo>
                  <a:pt x="18883" y="4247"/>
                </a:moveTo>
                <a:lnTo>
                  <a:pt x="19942" y="4247"/>
                </a:lnTo>
                <a:lnTo>
                  <a:pt x="19942" y="5200"/>
                </a:lnTo>
                <a:lnTo>
                  <a:pt x="18883" y="5200"/>
                </a:lnTo>
                <a:lnTo>
                  <a:pt x="18883" y="4247"/>
                </a:lnTo>
                <a:moveTo>
                  <a:pt x="18883" y="5268"/>
                </a:moveTo>
                <a:lnTo>
                  <a:pt x="19942" y="5268"/>
                </a:lnTo>
                <a:lnTo>
                  <a:pt x="19942" y="6274"/>
                </a:lnTo>
                <a:lnTo>
                  <a:pt x="18883" y="6274"/>
                </a:lnTo>
                <a:lnTo>
                  <a:pt x="18883" y="5268"/>
                </a:lnTo>
                <a:moveTo>
                  <a:pt x="18883" y="6342"/>
                </a:moveTo>
                <a:lnTo>
                  <a:pt x="19942" y="6342"/>
                </a:lnTo>
                <a:lnTo>
                  <a:pt x="19942" y="7296"/>
                </a:lnTo>
                <a:lnTo>
                  <a:pt x="18883" y="7296"/>
                </a:lnTo>
                <a:lnTo>
                  <a:pt x="18883" y="6342"/>
                </a:lnTo>
                <a:moveTo>
                  <a:pt x="18883" y="7364"/>
                </a:moveTo>
                <a:lnTo>
                  <a:pt x="19942" y="7364"/>
                </a:lnTo>
                <a:lnTo>
                  <a:pt x="19942" y="8369"/>
                </a:lnTo>
                <a:lnTo>
                  <a:pt x="18883" y="8369"/>
                </a:lnTo>
                <a:lnTo>
                  <a:pt x="18883" y="7364"/>
                </a:lnTo>
                <a:moveTo>
                  <a:pt x="18883" y="8438"/>
                </a:moveTo>
                <a:lnTo>
                  <a:pt x="19942" y="8438"/>
                </a:lnTo>
                <a:lnTo>
                  <a:pt x="19942" y="9391"/>
                </a:lnTo>
                <a:lnTo>
                  <a:pt x="18883" y="9391"/>
                </a:lnTo>
                <a:lnTo>
                  <a:pt x="18883" y="8438"/>
                </a:lnTo>
                <a:moveTo>
                  <a:pt x="18883" y="9459"/>
                </a:moveTo>
                <a:lnTo>
                  <a:pt x="19942" y="9459"/>
                </a:lnTo>
                <a:lnTo>
                  <a:pt x="19942" y="10465"/>
                </a:lnTo>
                <a:lnTo>
                  <a:pt x="18883" y="10465"/>
                </a:lnTo>
                <a:lnTo>
                  <a:pt x="18883" y="9459"/>
                </a:lnTo>
                <a:moveTo>
                  <a:pt x="18883" y="10533"/>
                </a:moveTo>
                <a:lnTo>
                  <a:pt x="19942" y="10533"/>
                </a:lnTo>
                <a:lnTo>
                  <a:pt x="19942" y="11487"/>
                </a:lnTo>
                <a:lnTo>
                  <a:pt x="18883" y="11487"/>
                </a:lnTo>
                <a:lnTo>
                  <a:pt x="18883" y="10533"/>
                </a:lnTo>
                <a:moveTo>
                  <a:pt x="18883" y="11556"/>
                </a:moveTo>
                <a:lnTo>
                  <a:pt x="19942" y="11556"/>
                </a:lnTo>
                <a:lnTo>
                  <a:pt x="19942" y="12561"/>
                </a:lnTo>
                <a:lnTo>
                  <a:pt x="18883" y="12561"/>
                </a:lnTo>
                <a:lnTo>
                  <a:pt x="18883" y="11556"/>
                </a:lnTo>
                <a:moveTo>
                  <a:pt x="18883" y="12630"/>
                </a:moveTo>
                <a:lnTo>
                  <a:pt x="19942" y="12630"/>
                </a:lnTo>
                <a:lnTo>
                  <a:pt x="19942" y="13583"/>
                </a:lnTo>
                <a:lnTo>
                  <a:pt x="18883" y="13583"/>
                </a:lnTo>
                <a:lnTo>
                  <a:pt x="18883" y="12630"/>
                </a:lnTo>
                <a:moveTo>
                  <a:pt x="18883" y="13651"/>
                </a:moveTo>
                <a:lnTo>
                  <a:pt x="19942" y="13651"/>
                </a:lnTo>
                <a:lnTo>
                  <a:pt x="19942" y="14657"/>
                </a:lnTo>
                <a:lnTo>
                  <a:pt x="18883" y="14657"/>
                </a:lnTo>
                <a:lnTo>
                  <a:pt x="18883" y="13651"/>
                </a:lnTo>
                <a:moveTo>
                  <a:pt x="18883" y="14726"/>
                </a:moveTo>
                <a:lnTo>
                  <a:pt x="19942" y="14726"/>
                </a:lnTo>
                <a:lnTo>
                  <a:pt x="19942" y="15680"/>
                </a:lnTo>
                <a:lnTo>
                  <a:pt x="18883" y="15680"/>
                </a:lnTo>
                <a:lnTo>
                  <a:pt x="18883" y="14726"/>
                </a:lnTo>
                <a:moveTo>
                  <a:pt x="17914" y="55"/>
                </a:moveTo>
                <a:lnTo>
                  <a:pt x="18814" y="55"/>
                </a:lnTo>
                <a:lnTo>
                  <a:pt x="18814" y="1007"/>
                </a:lnTo>
                <a:lnTo>
                  <a:pt x="17914" y="1007"/>
                </a:lnTo>
                <a:lnTo>
                  <a:pt x="17914" y="55"/>
                </a:lnTo>
                <a:moveTo>
                  <a:pt x="17914" y="1076"/>
                </a:moveTo>
                <a:lnTo>
                  <a:pt x="18814" y="1076"/>
                </a:lnTo>
                <a:lnTo>
                  <a:pt x="18814" y="2082"/>
                </a:lnTo>
                <a:lnTo>
                  <a:pt x="17914" y="2082"/>
                </a:lnTo>
                <a:lnTo>
                  <a:pt x="17914" y="1076"/>
                </a:lnTo>
                <a:moveTo>
                  <a:pt x="17914" y="2150"/>
                </a:moveTo>
                <a:lnTo>
                  <a:pt x="18814" y="2150"/>
                </a:lnTo>
                <a:lnTo>
                  <a:pt x="18814" y="3104"/>
                </a:lnTo>
                <a:lnTo>
                  <a:pt x="17914" y="3104"/>
                </a:lnTo>
                <a:lnTo>
                  <a:pt x="17914" y="2150"/>
                </a:lnTo>
                <a:moveTo>
                  <a:pt x="17914" y="3172"/>
                </a:moveTo>
                <a:lnTo>
                  <a:pt x="18814" y="3172"/>
                </a:lnTo>
                <a:lnTo>
                  <a:pt x="18814" y="4178"/>
                </a:lnTo>
                <a:lnTo>
                  <a:pt x="17914" y="4178"/>
                </a:lnTo>
                <a:lnTo>
                  <a:pt x="17914" y="3172"/>
                </a:lnTo>
                <a:moveTo>
                  <a:pt x="17914" y="4247"/>
                </a:moveTo>
                <a:lnTo>
                  <a:pt x="18814" y="4247"/>
                </a:lnTo>
                <a:lnTo>
                  <a:pt x="18814" y="5200"/>
                </a:lnTo>
                <a:lnTo>
                  <a:pt x="17914" y="5200"/>
                </a:lnTo>
                <a:lnTo>
                  <a:pt x="17914" y="4247"/>
                </a:lnTo>
                <a:moveTo>
                  <a:pt x="17914" y="5268"/>
                </a:moveTo>
                <a:lnTo>
                  <a:pt x="18814" y="5268"/>
                </a:lnTo>
                <a:lnTo>
                  <a:pt x="18814" y="6274"/>
                </a:lnTo>
                <a:lnTo>
                  <a:pt x="17914" y="6274"/>
                </a:lnTo>
                <a:lnTo>
                  <a:pt x="17914" y="5268"/>
                </a:lnTo>
                <a:moveTo>
                  <a:pt x="17914" y="6342"/>
                </a:moveTo>
                <a:lnTo>
                  <a:pt x="18814" y="6342"/>
                </a:lnTo>
                <a:lnTo>
                  <a:pt x="18814" y="7296"/>
                </a:lnTo>
                <a:lnTo>
                  <a:pt x="17914" y="7296"/>
                </a:lnTo>
                <a:lnTo>
                  <a:pt x="17914" y="6342"/>
                </a:lnTo>
                <a:moveTo>
                  <a:pt x="17914" y="7364"/>
                </a:moveTo>
                <a:lnTo>
                  <a:pt x="18814" y="7364"/>
                </a:lnTo>
                <a:lnTo>
                  <a:pt x="18814" y="8369"/>
                </a:lnTo>
                <a:lnTo>
                  <a:pt x="17914" y="8369"/>
                </a:lnTo>
                <a:lnTo>
                  <a:pt x="17914" y="7364"/>
                </a:lnTo>
                <a:moveTo>
                  <a:pt x="17914" y="8438"/>
                </a:moveTo>
                <a:lnTo>
                  <a:pt x="18814" y="8438"/>
                </a:lnTo>
                <a:lnTo>
                  <a:pt x="18814" y="9391"/>
                </a:lnTo>
                <a:lnTo>
                  <a:pt x="17914" y="9391"/>
                </a:lnTo>
                <a:lnTo>
                  <a:pt x="17914" y="8438"/>
                </a:lnTo>
                <a:moveTo>
                  <a:pt x="17914" y="9459"/>
                </a:moveTo>
                <a:lnTo>
                  <a:pt x="18814" y="9459"/>
                </a:lnTo>
                <a:lnTo>
                  <a:pt x="18814" y="10465"/>
                </a:lnTo>
                <a:lnTo>
                  <a:pt x="17914" y="10465"/>
                </a:lnTo>
                <a:lnTo>
                  <a:pt x="17914" y="9459"/>
                </a:lnTo>
                <a:moveTo>
                  <a:pt x="17914" y="10533"/>
                </a:moveTo>
                <a:lnTo>
                  <a:pt x="18814" y="10533"/>
                </a:lnTo>
                <a:lnTo>
                  <a:pt x="18814" y="11487"/>
                </a:lnTo>
                <a:lnTo>
                  <a:pt x="17914" y="11487"/>
                </a:lnTo>
                <a:lnTo>
                  <a:pt x="17914" y="10533"/>
                </a:lnTo>
                <a:moveTo>
                  <a:pt x="17914" y="11556"/>
                </a:moveTo>
                <a:lnTo>
                  <a:pt x="18814" y="11556"/>
                </a:lnTo>
                <a:lnTo>
                  <a:pt x="18814" y="12561"/>
                </a:lnTo>
                <a:lnTo>
                  <a:pt x="17914" y="12561"/>
                </a:lnTo>
                <a:lnTo>
                  <a:pt x="17914" y="11556"/>
                </a:lnTo>
                <a:moveTo>
                  <a:pt x="17914" y="12630"/>
                </a:moveTo>
                <a:lnTo>
                  <a:pt x="18814" y="12630"/>
                </a:lnTo>
                <a:lnTo>
                  <a:pt x="18814" y="13583"/>
                </a:lnTo>
                <a:lnTo>
                  <a:pt x="17914" y="13583"/>
                </a:lnTo>
                <a:lnTo>
                  <a:pt x="17914" y="12630"/>
                </a:lnTo>
                <a:moveTo>
                  <a:pt x="17914" y="13651"/>
                </a:moveTo>
                <a:lnTo>
                  <a:pt x="18814" y="13651"/>
                </a:lnTo>
                <a:lnTo>
                  <a:pt x="18814" y="14657"/>
                </a:lnTo>
                <a:lnTo>
                  <a:pt x="17914" y="14657"/>
                </a:lnTo>
                <a:lnTo>
                  <a:pt x="17914" y="13651"/>
                </a:lnTo>
                <a:moveTo>
                  <a:pt x="17914" y="14726"/>
                </a:moveTo>
                <a:lnTo>
                  <a:pt x="18814" y="14726"/>
                </a:lnTo>
                <a:lnTo>
                  <a:pt x="18814" y="15680"/>
                </a:lnTo>
                <a:lnTo>
                  <a:pt x="17914" y="15680"/>
                </a:lnTo>
                <a:lnTo>
                  <a:pt x="17914" y="14726"/>
                </a:lnTo>
                <a:moveTo>
                  <a:pt x="16786" y="55"/>
                </a:moveTo>
                <a:lnTo>
                  <a:pt x="17846" y="55"/>
                </a:lnTo>
                <a:lnTo>
                  <a:pt x="17846" y="1007"/>
                </a:lnTo>
                <a:lnTo>
                  <a:pt x="16786" y="1007"/>
                </a:lnTo>
                <a:lnTo>
                  <a:pt x="16786" y="55"/>
                </a:lnTo>
                <a:moveTo>
                  <a:pt x="16786" y="1076"/>
                </a:moveTo>
                <a:lnTo>
                  <a:pt x="17846" y="1076"/>
                </a:lnTo>
                <a:lnTo>
                  <a:pt x="17846" y="2082"/>
                </a:lnTo>
                <a:lnTo>
                  <a:pt x="16786" y="2082"/>
                </a:lnTo>
                <a:lnTo>
                  <a:pt x="16786" y="1076"/>
                </a:lnTo>
                <a:moveTo>
                  <a:pt x="16786" y="2150"/>
                </a:moveTo>
                <a:lnTo>
                  <a:pt x="17846" y="2150"/>
                </a:lnTo>
                <a:lnTo>
                  <a:pt x="17846" y="3104"/>
                </a:lnTo>
                <a:lnTo>
                  <a:pt x="16786" y="3104"/>
                </a:lnTo>
                <a:lnTo>
                  <a:pt x="16786" y="2150"/>
                </a:lnTo>
                <a:moveTo>
                  <a:pt x="16786" y="3172"/>
                </a:moveTo>
                <a:lnTo>
                  <a:pt x="17846" y="3172"/>
                </a:lnTo>
                <a:lnTo>
                  <a:pt x="17846" y="4178"/>
                </a:lnTo>
                <a:lnTo>
                  <a:pt x="16786" y="4178"/>
                </a:lnTo>
                <a:lnTo>
                  <a:pt x="16786" y="3172"/>
                </a:lnTo>
                <a:moveTo>
                  <a:pt x="16786" y="4247"/>
                </a:moveTo>
                <a:lnTo>
                  <a:pt x="17846" y="4247"/>
                </a:lnTo>
                <a:lnTo>
                  <a:pt x="17846" y="5200"/>
                </a:lnTo>
                <a:lnTo>
                  <a:pt x="16786" y="5200"/>
                </a:lnTo>
                <a:lnTo>
                  <a:pt x="16786" y="4247"/>
                </a:lnTo>
                <a:moveTo>
                  <a:pt x="16786" y="5268"/>
                </a:moveTo>
                <a:lnTo>
                  <a:pt x="17846" y="5268"/>
                </a:lnTo>
                <a:lnTo>
                  <a:pt x="17846" y="6274"/>
                </a:lnTo>
                <a:lnTo>
                  <a:pt x="16786" y="6274"/>
                </a:lnTo>
                <a:lnTo>
                  <a:pt x="16786" y="5268"/>
                </a:lnTo>
                <a:moveTo>
                  <a:pt x="16786" y="6342"/>
                </a:moveTo>
                <a:lnTo>
                  <a:pt x="17846" y="6342"/>
                </a:lnTo>
                <a:lnTo>
                  <a:pt x="17846" y="7296"/>
                </a:lnTo>
                <a:lnTo>
                  <a:pt x="16786" y="7296"/>
                </a:lnTo>
                <a:lnTo>
                  <a:pt x="16786" y="6342"/>
                </a:lnTo>
                <a:moveTo>
                  <a:pt x="16786" y="7364"/>
                </a:moveTo>
                <a:lnTo>
                  <a:pt x="17846" y="7364"/>
                </a:lnTo>
                <a:lnTo>
                  <a:pt x="17846" y="8369"/>
                </a:lnTo>
                <a:lnTo>
                  <a:pt x="16786" y="8369"/>
                </a:lnTo>
                <a:lnTo>
                  <a:pt x="16786" y="7364"/>
                </a:lnTo>
                <a:moveTo>
                  <a:pt x="16786" y="8438"/>
                </a:moveTo>
                <a:lnTo>
                  <a:pt x="17846" y="8438"/>
                </a:lnTo>
                <a:lnTo>
                  <a:pt x="17846" y="9391"/>
                </a:lnTo>
                <a:lnTo>
                  <a:pt x="16786" y="9391"/>
                </a:lnTo>
                <a:lnTo>
                  <a:pt x="16786" y="8438"/>
                </a:lnTo>
                <a:moveTo>
                  <a:pt x="16786" y="9459"/>
                </a:moveTo>
                <a:lnTo>
                  <a:pt x="17846" y="9459"/>
                </a:lnTo>
                <a:lnTo>
                  <a:pt x="17846" y="10465"/>
                </a:lnTo>
                <a:lnTo>
                  <a:pt x="16786" y="10465"/>
                </a:lnTo>
                <a:lnTo>
                  <a:pt x="16786" y="9459"/>
                </a:lnTo>
                <a:moveTo>
                  <a:pt x="16786" y="10533"/>
                </a:moveTo>
                <a:lnTo>
                  <a:pt x="17846" y="10533"/>
                </a:lnTo>
                <a:lnTo>
                  <a:pt x="17846" y="11487"/>
                </a:lnTo>
                <a:lnTo>
                  <a:pt x="16786" y="11487"/>
                </a:lnTo>
                <a:lnTo>
                  <a:pt x="16786" y="10533"/>
                </a:lnTo>
                <a:moveTo>
                  <a:pt x="16786" y="11556"/>
                </a:moveTo>
                <a:lnTo>
                  <a:pt x="17846" y="11556"/>
                </a:lnTo>
                <a:lnTo>
                  <a:pt x="17846" y="12561"/>
                </a:lnTo>
                <a:lnTo>
                  <a:pt x="16786" y="12561"/>
                </a:lnTo>
                <a:lnTo>
                  <a:pt x="16786" y="11556"/>
                </a:lnTo>
                <a:moveTo>
                  <a:pt x="16786" y="12630"/>
                </a:moveTo>
                <a:lnTo>
                  <a:pt x="17846" y="12630"/>
                </a:lnTo>
                <a:lnTo>
                  <a:pt x="17846" y="13583"/>
                </a:lnTo>
                <a:lnTo>
                  <a:pt x="16786" y="13583"/>
                </a:lnTo>
                <a:lnTo>
                  <a:pt x="16786" y="12630"/>
                </a:lnTo>
                <a:moveTo>
                  <a:pt x="16786" y="13651"/>
                </a:moveTo>
                <a:lnTo>
                  <a:pt x="17846" y="13651"/>
                </a:lnTo>
                <a:lnTo>
                  <a:pt x="17846" y="14657"/>
                </a:lnTo>
                <a:lnTo>
                  <a:pt x="16786" y="14657"/>
                </a:lnTo>
                <a:lnTo>
                  <a:pt x="16786" y="13651"/>
                </a:lnTo>
                <a:moveTo>
                  <a:pt x="16786" y="14726"/>
                </a:moveTo>
                <a:lnTo>
                  <a:pt x="17846" y="14726"/>
                </a:lnTo>
                <a:lnTo>
                  <a:pt x="17846" y="15680"/>
                </a:lnTo>
                <a:lnTo>
                  <a:pt x="16786" y="15680"/>
                </a:lnTo>
                <a:lnTo>
                  <a:pt x="16786" y="14726"/>
                </a:lnTo>
                <a:moveTo>
                  <a:pt x="15819" y="55"/>
                </a:moveTo>
                <a:lnTo>
                  <a:pt x="16718" y="55"/>
                </a:lnTo>
                <a:lnTo>
                  <a:pt x="16718" y="1007"/>
                </a:lnTo>
                <a:lnTo>
                  <a:pt x="15819" y="1007"/>
                </a:lnTo>
                <a:lnTo>
                  <a:pt x="15819" y="55"/>
                </a:lnTo>
                <a:moveTo>
                  <a:pt x="15819" y="1076"/>
                </a:moveTo>
                <a:lnTo>
                  <a:pt x="16718" y="1076"/>
                </a:lnTo>
                <a:lnTo>
                  <a:pt x="16718" y="2082"/>
                </a:lnTo>
                <a:lnTo>
                  <a:pt x="15819" y="2082"/>
                </a:lnTo>
                <a:lnTo>
                  <a:pt x="15819" y="1076"/>
                </a:lnTo>
                <a:moveTo>
                  <a:pt x="15819" y="2150"/>
                </a:moveTo>
                <a:lnTo>
                  <a:pt x="16718" y="2150"/>
                </a:lnTo>
                <a:lnTo>
                  <a:pt x="16718" y="3104"/>
                </a:lnTo>
                <a:lnTo>
                  <a:pt x="15819" y="3104"/>
                </a:lnTo>
                <a:lnTo>
                  <a:pt x="15819" y="2150"/>
                </a:lnTo>
                <a:moveTo>
                  <a:pt x="15819" y="3172"/>
                </a:moveTo>
                <a:lnTo>
                  <a:pt x="16718" y="3172"/>
                </a:lnTo>
                <a:lnTo>
                  <a:pt x="16718" y="4178"/>
                </a:lnTo>
                <a:lnTo>
                  <a:pt x="15819" y="4178"/>
                </a:lnTo>
                <a:lnTo>
                  <a:pt x="15819" y="3172"/>
                </a:lnTo>
                <a:moveTo>
                  <a:pt x="15819" y="4247"/>
                </a:moveTo>
                <a:lnTo>
                  <a:pt x="16718" y="4247"/>
                </a:lnTo>
                <a:lnTo>
                  <a:pt x="16718" y="5200"/>
                </a:lnTo>
                <a:lnTo>
                  <a:pt x="15819" y="5200"/>
                </a:lnTo>
                <a:lnTo>
                  <a:pt x="15819" y="4247"/>
                </a:lnTo>
                <a:moveTo>
                  <a:pt x="15819" y="5268"/>
                </a:moveTo>
                <a:lnTo>
                  <a:pt x="16718" y="5268"/>
                </a:lnTo>
                <a:lnTo>
                  <a:pt x="16718" y="6274"/>
                </a:lnTo>
                <a:lnTo>
                  <a:pt x="15819" y="6274"/>
                </a:lnTo>
                <a:lnTo>
                  <a:pt x="15819" y="5268"/>
                </a:lnTo>
                <a:moveTo>
                  <a:pt x="15819" y="6342"/>
                </a:moveTo>
                <a:lnTo>
                  <a:pt x="16718" y="6342"/>
                </a:lnTo>
                <a:lnTo>
                  <a:pt x="16718" y="7296"/>
                </a:lnTo>
                <a:lnTo>
                  <a:pt x="15819" y="7296"/>
                </a:lnTo>
                <a:lnTo>
                  <a:pt x="15819" y="6342"/>
                </a:lnTo>
                <a:moveTo>
                  <a:pt x="15819" y="7364"/>
                </a:moveTo>
                <a:lnTo>
                  <a:pt x="16718" y="7364"/>
                </a:lnTo>
                <a:lnTo>
                  <a:pt x="16718" y="8369"/>
                </a:lnTo>
                <a:lnTo>
                  <a:pt x="15819" y="8369"/>
                </a:lnTo>
                <a:lnTo>
                  <a:pt x="15819" y="7364"/>
                </a:lnTo>
                <a:moveTo>
                  <a:pt x="15819" y="8438"/>
                </a:moveTo>
                <a:lnTo>
                  <a:pt x="16718" y="8438"/>
                </a:lnTo>
                <a:lnTo>
                  <a:pt x="16718" y="9391"/>
                </a:lnTo>
                <a:lnTo>
                  <a:pt x="15819" y="9391"/>
                </a:lnTo>
                <a:lnTo>
                  <a:pt x="15819" y="8438"/>
                </a:lnTo>
                <a:moveTo>
                  <a:pt x="15819" y="9459"/>
                </a:moveTo>
                <a:lnTo>
                  <a:pt x="16718" y="9459"/>
                </a:lnTo>
                <a:lnTo>
                  <a:pt x="16718" y="10465"/>
                </a:lnTo>
                <a:lnTo>
                  <a:pt x="15819" y="10465"/>
                </a:lnTo>
                <a:lnTo>
                  <a:pt x="15819" y="9459"/>
                </a:lnTo>
                <a:moveTo>
                  <a:pt x="15819" y="10533"/>
                </a:moveTo>
                <a:lnTo>
                  <a:pt x="16718" y="10533"/>
                </a:lnTo>
                <a:lnTo>
                  <a:pt x="16718" y="11487"/>
                </a:lnTo>
                <a:lnTo>
                  <a:pt x="15819" y="11487"/>
                </a:lnTo>
                <a:lnTo>
                  <a:pt x="15819" y="10533"/>
                </a:lnTo>
                <a:moveTo>
                  <a:pt x="15819" y="11556"/>
                </a:moveTo>
                <a:lnTo>
                  <a:pt x="16718" y="11556"/>
                </a:lnTo>
                <a:lnTo>
                  <a:pt x="16718" y="12561"/>
                </a:lnTo>
                <a:lnTo>
                  <a:pt x="15819" y="12561"/>
                </a:lnTo>
                <a:lnTo>
                  <a:pt x="15819" y="11556"/>
                </a:lnTo>
                <a:moveTo>
                  <a:pt x="15819" y="12630"/>
                </a:moveTo>
                <a:lnTo>
                  <a:pt x="16718" y="12630"/>
                </a:lnTo>
                <a:lnTo>
                  <a:pt x="16718" y="13583"/>
                </a:lnTo>
                <a:lnTo>
                  <a:pt x="15819" y="13583"/>
                </a:lnTo>
                <a:lnTo>
                  <a:pt x="15819" y="12630"/>
                </a:lnTo>
                <a:moveTo>
                  <a:pt x="15819" y="13651"/>
                </a:moveTo>
                <a:lnTo>
                  <a:pt x="16718" y="13651"/>
                </a:lnTo>
                <a:lnTo>
                  <a:pt x="16718" y="14657"/>
                </a:lnTo>
                <a:lnTo>
                  <a:pt x="15819" y="14657"/>
                </a:lnTo>
                <a:lnTo>
                  <a:pt x="15819" y="13651"/>
                </a:lnTo>
                <a:moveTo>
                  <a:pt x="15819" y="14726"/>
                </a:moveTo>
                <a:lnTo>
                  <a:pt x="16718" y="14726"/>
                </a:lnTo>
                <a:lnTo>
                  <a:pt x="16718" y="15680"/>
                </a:lnTo>
                <a:lnTo>
                  <a:pt x="15819" y="15680"/>
                </a:lnTo>
                <a:lnTo>
                  <a:pt x="15819" y="14726"/>
                </a:lnTo>
                <a:moveTo>
                  <a:pt x="14691" y="55"/>
                </a:moveTo>
                <a:lnTo>
                  <a:pt x="15750" y="55"/>
                </a:lnTo>
                <a:lnTo>
                  <a:pt x="15750" y="1007"/>
                </a:lnTo>
                <a:lnTo>
                  <a:pt x="14691" y="1007"/>
                </a:lnTo>
                <a:lnTo>
                  <a:pt x="14691" y="55"/>
                </a:lnTo>
                <a:moveTo>
                  <a:pt x="14691" y="1076"/>
                </a:moveTo>
                <a:lnTo>
                  <a:pt x="15750" y="1076"/>
                </a:lnTo>
                <a:lnTo>
                  <a:pt x="15750" y="2082"/>
                </a:lnTo>
                <a:lnTo>
                  <a:pt x="14691" y="2082"/>
                </a:lnTo>
                <a:lnTo>
                  <a:pt x="14691" y="1076"/>
                </a:lnTo>
                <a:moveTo>
                  <a:pt x="14691" y="2150"/>
                </a:moveTo>
                <a:lnTo>
                  <a:pt x="15750" y="2150"/>
                </a:lnTo>
                <a:lnTo>
                  <a:pt x="15750" y="3104"/>
                </a:lnTo>
                <a:lnTo>
                  <a:pt x="14691" y="3104"/>
                </a:lnTo>
                <a:lnTo>
                  <a:pt x="14691" y="2150"/>
                </a:lnTo>
                <a:moveTo>
                  <a:pt x="14691" y="3172"/>
                </a:moveTo>
                <a:lnTo>
                  <a:pt x="15750" y="3172"/>
                </a:lnTo>
                <a:lnTo>
                  <a:pt x="15750" y="4178"/>
                </a:lnTo>
                <a:lnTo>
                  <a:pt x="14691" y="4178"/>
                </a:lnTo>
                <a:lnTo>
                  <a:pt x="14691" y="3172"/>
                </a:lnTo>
                <a:moveTo>
                  <a:pt x="14691" y="4247"/>
                </a:moveTo>
                <a:lnTo>
                  <a:pt x="15750" y="4247"/>
                </a:lnTo>
                <a:lnTo>
                  <a:pt x="15750" y="5200"/>
                </a:lnTo>
                <a:lnTo>
                  <a:pt x="14691" y="5200"/>
                </a:lnTo>
                <a:lnTo>
                  <a:pt x="14691" y="4247"/>
                </a:lnTo>
                <a:moveTo>
                  <a:pt x="14691" y="5268"/>
                </a:moveTo>
                <a:lnTo>
                  <a:pt x="15750" y="5268"/>
                </a:lnTo>
                <a:lnTo>
                  <a:pt x="15750" y="6274"/>
                </a:lnTo>
                <a:lnTo>
                  <a:pt x="14691" y="6274"/>
                </a:lnTo>
                <a:lnTo>
                  <a:pt x="14691" y="5268"/>
                </a:lnTo>
                <a:moveTo>
                  <a:pt x="14691" y="6342"/>
                </a:moveTo>
                <a:lnTo>
                  <a:pt x="15750" y="6342"/>
                </a:lnTo>
                <a:lnTo>
                  <a:pt x="15750" y="7296"/>
                </a:lnTo>
                <a:lnTo>
                  <a:pt x="14691" y="7296"/>
                </a:lnTo>
                <a:lnTo>
                  <a:pt x="14691" y="6342"/>
                </a:lnTo>
                <a:moveTo>
                  <a:pt x="14691" y="7364"/>
                </a:moveTo>
                <a:lnTo>
                  <a:pt x="15750" y="7364"/>
                </a:lnTo>
                <a:lnTo>
                  <a:pt x="15750" y="8369"/>
                </a:lnTo>
                <a:lnTo>
                  <a:pt x="14691" y="8369"/>
                </a:lnTo>
                <a:lnTo>
                  <a:pt x="14691" y="7364"/>
                </a:lnTo>
                <a:moveTo>
                  <a:pt x="14691" y="8438"/>
                </a:moveTo>
                <a:lnTo>
                  <a:pt x="15750" y="8438"/>
                </a:lnTo>
                <a:lnTo>
                  <a:pt x="15750" y="9391"/>
                </a:lnTo>
                <a:lnTo>
                  <a:pt x="14691" y="9391"/>
                </a:lnTo>
                <a:lnTo>
                  <a:pt x="14691" y="8438"/>
                </a:lnTo>
                <a:moveTo>
                  <a:pt x="14691" y="9459"/>
                </a:moveTo>
                <a:lnTo>
                  <a:pt x="15750" y="9459"/>
                </a:lnTo>
                <a:lnTo>
                  <a:pt x="15750" y="10465"/>
                </a:lnTo>
                <a:lnTo>
                  <a:pt x="14691" y="10465"/>
                </a:lnTo>
                <a:lnTo>
                  <a:pt x="14691" y="9459"/>
                </a:lnTo>
                <a:moveTo>
                  <a:pt x="14691" y="10533"/>
                </a:moveTo>
                <a:lnTo>
                  <a:pt x="15750" y="10533"/>
                </a:lnTo>
                <a:lnTo>
                  <a:pt x="15750" y="11487"/>
                </a:lnTo>
                <a:lnTo>
                  <a:pt x="14691" y="11487"/>
                </a:lnTo>
                <a:lnTo>
                  <a:pt x="14691" y="10533"/>
                </a:lnTo>
                <a:moveTo>
                  <a:pt x="14691" y="11556"/>
                </a:moveTo>
                <a:lnTo>
                  <a:pt x="15750" y="11556"/>
                </a:lnTo>
                <a:lnTo>
                  <a:pt x="15750" y="12561"/>
                </a:lnTo>
                <a:lnTo>
                  <a:pt x="14691" y="12561"/>
                </a:lnTo>
                <a:lnTo>
                  <a:pt x="14691" y="11556"/>
                </a:lnTo>
                <a:moveTo>
                  <a:pt x="14691" y="12630"/>
                </a:moveTo>
                <a:lnTo>
                  <a:pt x="15750" y="12630"/>
                </a:lnTo>
                <a:lnTo>
                  <a:pt x="15750" y="13583"/>
                </a:lnTo>
                <a:lnTo>
                  <a:pt x="14691" y="13583"/>
                </a:lnTo>
                <a:lnTo>
                  <a:pt x="14691" y="12630"/>
                </a:lnTo>
                <a:moveTo>
                  <a:pt x="14691" y="13651"/>
                </a:moveTo>
                <a:lnTo>
                  <a:pt x="15750" y="13651"/>
                </a:lnTo>
                <a:lnTo>
                  <a:pt x="15750" y="14657"/>
                </a:lnTo>
                <a:lnTo>
                  <a:pt x="14691" y="14657"/>
                </a:lnTo>
                <a:lnTo>
                  <a:pt x="14691" y="13651"/>
                </a:lnTo>
                <a:moveTo>
                  <a:pt x="14691" y="14726"/>
                </a:moveTo>
                <a:lnTo>
                  <a:pt x="15750" y="14726"/>
                </a:lnTo>
                <a:lnTo>
                  <a:pt x="15750" y="15680"/>
                </a:lnTo>
                <a:lnTo>
                  <a:pt x="14691" y="15680"/>
                </a:lnTo>
                <a:lnTo>
                  <a:pt x="14691" y="14726"/>
                </a:lnTo>
                <a:moveTo>
                  <a:pt x="13722" y="55"/>
                </a:moveTo>
                <a:lnTo>
                  <a:pt x="14622" y="55"/>
                </a:lnTo>
                <a:lnTo>
                  <a:pt x="14622" y="1007"/>
                </a:lnTo>
                <a:lnTo>
                  <a:pt x="13722" y="1007"/>
                </a:lnTo>
                <a:lnTo>
                  <a:pt x="13722" y="55"/>
                </a:lnTo>
                <a:moveTo>
                  <a:pt x="13722" y="1076"/>
                </a:moveTo>
                <a:lnTo>
                  <a:pt x="14622" y="1076"/>
                </a:lnTo>
                <a:lnTo>
                  <a:pt x="14622" y="2082"/>
                </a:lnTo>
                <a:lnTo>
                  <a:pt x="13722" y="2082"/>
                </a:lnTo>
                <a:lnTo>
                  <a:pt x="13722" y="1076"/>
                </a:lnTo>
                <a:moveTo>
                  <a:pt x="13722" y="2150"/>
                </a:moveTo>
                <a:lnTo>
                  <a:pt x="14622" y="2150"/>
                </a:lnTo>
                <a:lnTo>
                  <a:pt x="14622" y="3104"/>
                </a:lnTo>
                <a:lnTo>
                  <a:pt x="13722" y="3104"/>
                </a:lnTo>
                <a:lnTo>
                  <a:pt x="13722" y="2150"/>
                </a:lnTo>
                <a:moveTo>
                  <a:pt x="13722" y="3172"/>
                </a:moveTo>
                <a:lnTo>
                  <a:pt x="14622" y="3172"/>
                </a:lnTo>
                <a:lnTo>
                  <a:pt x="14622" y="4178"/>
                </a:lnTo>
                <a:lnTo>
                  <a:pt x="13722" y="4178"/>
                </a:lnTo>
                <a:lnTo>
                  <a:pt x="13722" y="3172"/>
                </a:lnTo>
                <a:moveTo>
                  <a:pt x="13722" y="4247"/>
                </a:moveTo>
                <a:lnTo>
                  <a:pt x="14622" y="4247"/>
                </a:lnTo>
                <a:lnTo>
                  <a:pt x="14622" y="5200"/>
                </a:lnTo>
                <a:lnTo>
                  <a:pt x="13722" y="5200"/>
                </a:lnTo>
                <a:lnTo>
                  <a:pt x="13722" y="4247"/>
                </a:lnTo>
                <a:moveTo>
                  <a:pt x="13722" y="5268"/>
                </a:moveTo>
                <a:lnTo>
                  <a:pt x="14622" y="5268"/>
                </a:lnTo>
                <a:lnTo>
                  <a:pt x="14622" y="6274"/>
                </a:lnTo>
                <a:lnTo>
                  <a:pt x="13722" y="6274"/>
                </a:lnTo>
                <a:lnTo>
                  <a:pt x="13722" y="5268"/>
                </a:lnTo>
                <a:moveTo>
                  <a:pt x="13722" y="6342"/>
                </a:moveTo>
                <a:lnTo>
                  <a:pt x="14622" y="6342"/>
                </a:lnTo>
                <a:lnTo>
                  <a:pt x="14622" y="7296"/>
                </a:lnTo>
                <a:lnTo>
                  <a:pt x="13722" y="7296"/>
                </a:lnTo>
                <a:lnTo>
                  <a:pt x="13722" y="6342"/>
                </a:lnTo>
                <a:moveTo>
                  <a:pt x="13722" y="7364"/>
                </a:moveTo>
                <a:lnTo>
                  <a:pt x="14622" y="7364"/>
                </a:lnTo>
                <a:lnTo>
                  <a:pt x="14622" y="8369"/>
                </a:lnTo>
                <a:lnTo>
                  <a:pt x="13722" y="8369"/>
                </a:lnTo>
                <a:lnTo>
                  <a:pt x="13722" y="7364"/>
                </a:lnTo>
                <a:moveTo>
                  <a:pt x="13722" y="8438"/>
                </a:moveTo>
                <a:lnTo>
                  <a:pt x="14622" y="8438"/>
                </a:lnTo>
                <a:lnTo>
                  <a:pt x="14622" y="9391"/>
                </a:lnTo>
                <a:lnTo>
                  <a:pt x="13722" y="9391"/>
                </a:lnTo>
                <a:lnTo>
                  <a:pt x="13722" y="8438"/>
                </a:lnTo>
                <a:moveTo>
                  <a:pt x="13722" y="9459"/>
                </a:moveTo>
                <a:lnTo>
                  <a:pt x="14622" y="9459"/>
                </a:lnTo>
                <a:lnTo>
                  <a:pt x="14622" y="10465"/>
                </a:lnTo>
                <a:lnTo>
                  <a:pt x="13722" y="10465"/>
                </a:lnTo>
                <a:lnTo>
                  <a:pt x="13722" y="9459"/>
                </a:lnTo>
                <a:moveTo>
                  <a:pt x="13722" y="10533"/>
                </a:moveTo>
                <a:lnTo>
                  <a:pt x="14622" y="10533"/>
                </a:lnTo>
                <a:lnTo>
                  <a:pt x="14622" y="11487"/>
                </a:lnTo>
                <a:lnTo>
                  <a:pt x="13722" y="11487"/>
                </a:lnTo>
                <a:lnTo>
                  <a:pt x="13722" y="10533"/>
                </a:lnTo>
                <a:moveTo>
                  <a:pt x="13722" y="11556"/>
                </a:moveTo>
                <a:lnTo>
                  <a:pt x="14622" y="11556"/>
                </a:lnTo>
                <a:lnTo>
                  <a:pt x="14622" y="12561"/>
                </a:lnTo>
                <a:lnTo>
                  <a:pt x="13722" y="12561"/>
                </a:lnTo>
                <a:lnTo>
                  <a:pt x="13722" y="11556"/>
                </a:lnTo>
                <a:moveTo>
                  <a:pt x="13722" y="12630"/>
                </a:moveTo>
                <a:lnTo>
                  <a:pt x="14622" y="12630"/>
                </a:lnTo>
                <a:lnTo>
                  <a:pt x="14622" y="13583"/>
                </a:lnTo>
                <a:lnTo>
                  <a:pt x="13722" y="13583"/>
                </a:lnTo>
                <a:lnTo>
                  <a:pt x="13722" y="12630"/>
                </a:lnTo>
                <a:moveTo>
                  <a:pt x="13722" y="13651"/>
                </a:moveTo>
                <a:lnTo>
                  <a:pt x="14622" y="13651"/>
                </a:lnTo>
                <a:lnTo>
                  <a:pt x="14622" y="14657"/>
                </a:lnTo>
                <a:lnTo>
                  <a:pt x="13722" y="14657"/>
                </a:lnTo>
                <a:lnTo>
                  <a:pt x="13722" y="13651"/>
                </a:lnTo>
                <a:moveTo>
                  <a:pt x="13722" y="14726"/>
                </a:moveTo>
                <a:lnTo>
                  <a:pt x="14622" y="14726"/>
                </a:lnTo>
                <a:lnTo>
                  <a:pt x="14622" y="15680"/>
                </a:lnTo>
                <a:lnTo>
                  <a:pt x="13722" y="15680"/>
                </a:lnTo>
                <a:lnTo>
                  <a:pt x="13722" y="14726"/>
                </a:lnTo>
                <a:moveTo>
                  <a:pt x="12594" y="55"/>
                </a:moveTo>
                <a:lnTo>
                  <a:pt x="13654" y="55"/>
                </a:lnTo>
                <a:lnTo>
                  <a:pt x="13654" y="1007"/>
                </a:lnTo>
                <a:lnTo>
                  <a:pt x="12594" y="1007"/>
                </a:lnTo>
                <a:lnTo>
                  <a:pt x="12594" y="55"/>
                </a:lnTo>
                <a:moveTo>
                  <a:pt x="12594" y="1076"/>
                </a:moveTo>
                <a:lnTo>
                  <a:pt x="13654" y="1076"/>
                </a:lnTo>
                <a:lnTo>
                  <a:pt x="13654" y="2082"/>
                </a:lnTo>
                <a:lnTo>
                  <a:pt x="12594" y="2082"/>
                </a:lnTo>
                <a:lnTo>
                  <a:pt x="12594" y="1076"/>
                </a:lnTo>
                <a:moveTo>
                  <a:pt x="12594" y="2150"/>
                </a:moveTo>
                <a:lnTo>
                  <a:pt x="13654" y="2150"/>
                </a:lnTo>
                <a:lnTo>
                  <a:pt x="13654" y="3104"/>
                </a:lnTo>
                <a:lnTo>
                  <a:pt x="12594" y="3104"/>
                </a:lnTo>
                <a:lnTo>
                  <a:pt x="12594" y="2150"/>
                </a:lnTo>
                <a:moveTo>
                  <a:pt x="12594" y="3172"/>
                </a:moveTo>
                <a:lnTo>
                  <a:pt x="13654" y="3172"/>
                </a:lnTo>
                <a:lnTo>
                  <a:pt x="13654" y="4178"/>
                </a:lnTo>
                <a:lnTo>
                  <a:pt x="12594" y="4178"/>
                </a:lnTo>
                <a:lnTo>
                  <a:pt x="12594" y="3172"/>
                </a:lnTo>
                <a:moveTo>
                  <a:pt x="12594" y="4247"/>
                </a:moveTo>
                <a:lnTo>
                  <a:pt x="13654" y="4247"/>
                </a:lnTo>
                <a:lnTo>
                  <a:pt x="13654" y="5200"/>
                </a:lnTo>
                <a:lnTo>
                  <a:pt x="12594" y="5200"/>
                </a:lnTo>
                <a:lnTo>
                  <a:pt x="12594" y="4247"/>
                </a:lnTo>
                <a:moveTo>
                  <a:pt x="12594" y="5268"/>
                </a:moveTo>
                <a:lnTo>
                  <a:pt x="13654" y="5268"/>
                </a:lnTo>
                <a:lnTo>
                  <a:pt x="13654" y="6274"/>
                </a:lnTo>
                <a:lnTo>
                  <a:pt x="12594" y="6274"/>
                </a:lnTo>
                <a:lnTo>
                  <a:pt x="12594" y="5268"/>
                </a:lnTo>
                <a:moveTo>
                  <a:pt x="12594" y="6342"/>
                </a:moveTo>
                <a:lnTo>
                  <a:pt x="13654" y="6342"/>
                </a:lnTo>
                <a:lnTo>
                  <a:pt x="13654" y="7296"/>
                </a:lnTo>
                <a:lnTo>
                  <a:pt x="12594" y="7296"/>
                </a:lnTo>
                <a:lnTo>
                  <a:pt x="12594" y="6342"/>
                </a:lnTo>
                <a:moveTo>
                  <a:pt x="12594" y="7364"/>
                </a:moveTo>
                <a:lnTo>
                  <a:pt x="13654" y="7364"/>
                </a:lnTo>
                <a:lnTo>
                  <a:pt x="13654" y="8369"/>
                </a:lnTo>
                <a:lnTo>
                  <a:pt x="12594" y="8369"/>
                </a:lnTo>
                <a:lnTo>
                  <a:pt x="12594" y="7364"/>
                </a:lnTo>
                <a:moveTo>
                  <a:pt x="12594" y="8438"/>
                </a:moveTo>
                <a:lnTo>
                  <a:pt x="13654" y="8438"/>
                </a:lnTo>
                <a:lnTo>
                  <a:pt x="13654" y="9391"/>
                </a:lnTo>
                <a:lnTo>
                  <a:pt x="12594" y="9391"/>
                </a:lnTo>
                <a:lnTo>
                  <a:pt x="12594" y="8438"/>
                </a:lnTo>
                <a:moveTo>
                  <a:pt x="12594" y="9459"/>
                </a:moveTo>
                <a:lnTo>
                  <a:pt x="13654" y="9459"/>
                </a:lnTo>
                <a:lnTo>
                  <a:pt x="13654" y="10465"/>
                </a:lnTo>
                <a:lnTo>
                  <a:pt x="12594" y="10465"/>
                </a:lnTo>
                <a:lnTo>
                  <a:pt x="12594" y="9459"/>
                </a:lnTo>
                <a:moveTo>
                  <a:pt x="12594" y="10533"/>
                </a:moveTo>
                <a:lnTo>
                  <a:pt x="13654" y="10533"/>
                </a:lnTo>
                <a:lnTo>
                  <a:pt x="13654" y="11487"/>
                </a:lnTo>
                <a:lnTo>
                  <a:pt x="12594" y="11487"/>
                </a:lnTo>
                <a:lnTo>
                  <a:pt x="12594" y="10533"/>
                </a:lnTo>
                <a:moveTo>
                  <a:pt x="12594" y="11556"/>
                </a:moveTo>
                <a:lnTo>
                  <a:pt x="13654" y="11556"/>
                </a:lnTo>
                <a:lnTo>
                  <a:pt x="13654" y="12561"/>
                </a:lnTo>
                <a:lnTo>
                  <a:pt x="12594" y="12561"/>
                </a:lnTo>
                <a:lnTo>
                  <a:pt x="12594" y="11556"/>
                </a:lnTo>
                <a:moveTo>
                  <a:pt x="12594" y="12630"/>
                </a:moveTo>
                <a:lnTo>
                  <a:pt x="13654" y="12630"/>
                </a:lnTo>
                <a:lnTo>
                  <a:pt x="13654" y="13583"/>
                </a:lnTo>
                <a:lnTo>
                  <a:pt x="12594" y="13583"/>
                </a:lnTo>
                <a:lnTo>
                  <a:pt x="12594" y="12630"/>
                </a:lnTo>
                <a:moveTo>
                  <a:pt x="12594" y="13651"/>
                </a:moveTo>
                <a:lnTo>
                  <a:pt x="13654" y="13651"/>
                </a:lnTo>
                <a:lnTo>
                  <a:pt x="13654" y="14657"/>
                </a:lnTo>
                <a:lnTo>
                  <a:pt x="12594" y="14657"/>
                </a:lnTo>
                <a:lnTo>
                  <a:pt x="12594" y="13651"/>
                </a:lnTo>
                <a:moveTo>
                  <a:pt x="12594" y="14726"/>
                </a:moveTo>
                <a:lnTo>
                  <a:pt x="13654" y="14726"/>
                </a:lnTo>
                <a:lnTo>
                  <a:pt x="13654" y="15680"/>
                </a:lnTo>
                <a:lnTo>
                  <a:pt x="12594" y="15680"/>
                </a:lnTo>
                <a:lnTo>
                  <a:pt x="12594" y="14726"/>
                </a:lnTo>
                <a:moveTo>
                  <a:pt x="11628" y="55"/>
                </a:moveTo>
                <a:lnTo>
                  <a:pt x="12526" y="55"/>
                </a:lnTo>
                <a:lnTo>
                  <a:pt x="12526" y="1007"/>
                </a:lnTo>
                <a:lnTo>
                  <a:pt x="11628" y="1007"/>
                </a:lnTo>
                <a:lnTo>
                  <a:pt x="11628" y="55"/>
                </a:lnTo>
                <a:moveTo>
                  <a:pt x="11628" y="1076"/>
                </a:moveTo>
                <a:lnTo>
                  <a:pt x="12526" y="1076"/>
                </a:lnTo>
                <a:lnTo>
                  <a:pt x="12526" y="2082"/>
                </a:lnTo>
                <a:lnTo>
                  <a:pt x="11628" y="2082"/>
                </a:lnTo>
                <a:lnTo>
                  <a:pt x="11628" y="1076"/>
                </a:lnTo>
                <a:moveTo>
                  <a:pt x="11628" y="2150"/>
                </a:moveTo>
                <a:lnTo>
                  <a:pt x="12526" y="2150"/>
                </a:lnTo>
                <a:lnTo>
                  <a:pt x="12526" y="3104"/>
                </a:lnTo>
                <a:lnTo>
                  <a:pt x="11628" y="3104"/>
                </a:lnTo>
                <a:lnTo>
                  <a:pt x="11628" y="2150"/>
                </a:lnTo>
                <a:moveTo>
                  <a:pt x="11628" y="3172"/>
                </a:moveTo>
                <a:lnTo>
                  <a:pt x="12526" y="3172"/>
                </a:lnTo>
                <a:lnTo>
                  <a:pt x="12526" y="4178"/>
                </a:lnTo>
                <a:lnTo>
                  <a:pt x="11628" y="4178"/>
                </a:lnTo>
                <a:lnTo>
                  <a:pt x="11628" y="3172"/>
                </a:lnTo>
                <a:moveTo>
                  <a:pt x="11628" y="4247"/>
                </a:moveTo>
                <a:lnTo>
                  <a:pt x="12526" y="4247"/>
                </a:lnTo>
                <a:lnTo>
                  <a:pt x="12526" y="5200"/>
                </a:lnTo>
                <a:lnTo>
                  <a:pt x="11628" y="5200"/>
                </a:lnTo>
                <a:lnTo>
                  <a:pt x="11628" y="4247"/>
                </a:lnTo>
                <a:moveTo>
                  <a:pt x="11628" y="5268"/>
                </a:moveTo>
                <a:lnTo>
                  <a:pt x="12526" y="5268"/>
                </a:lnTo>
                <a:lnTo>
                  <a:pt x="12526" y="6274"/>
                </a:lnTo>
                <a:lnTo>
                  <a:pt x="11628" y="6274"/>
                </a:lnTo>
                <a:lnTo>
                  <a:pt x="11628" y="5268"/>
                </a:lnTo>
                <a:moveTo>
                  <a:pt x="11628" y="6342"/>
                </a:moveTo>
                <a:lnTo>
                  <a:pt x="12526" y="6342"/>
                </a:lnTo>
                <a:lnTo>
                  <a:pt x="12526" y="7296"/>
                </a:lnTo>
                <a:lnTo>
                  <a:pt x="11628" y="7296"/>
                </a:lnTo>
                <a:lnTo>
                  <a:pt x="11628" y="6342"/>
                </a:lnTo>
                <a:moveTo>
                  <a:pt x="11628" y="7364"/>
                </a:moveTo>
                <a:lnTo>
                  <a:pt x="12526" y="7364"/>
                </a:lnTo>
                <a:lnTo>
                  <a:pt x="12526" y="8369"/>
                </a:lnTo>
                <a:lnTo>
                  <a:pt x="11628" y="8369"/>
                </a:lnTo>
                <a:lnTo>
                  <a:pt x="11628" y="7364"/>
                </a:lnTo>
                <a:moveTo>
                  <a:pt x="11628" y="8438"/>
                </a:moveTo>
                <a:lnTo>
                  <a:pt x="12526" y="8438"/>
                </a:lnTo>
                <a:lnTo>
                  <a:pt x="12526" y="9391"/>
                </a:lnTo>
                <a:lnTo>
                  <a:pt x="11628" y="9391"/>
                </a:lnTo>
                <a:lnTo>
                  <a:pt x="11628" y="8438"/>
                </a:lnTo>
                <a:moveTo>
                  <a:pt x="11628" y="9459"/>
                </a:moveTo>
                <a:lnTo>
                  <a:pt x="12526" y="9459"/>
                </a:lnTo>
                <a:lnTo>
                  <a:pt x="12526" y="10465"/>
                </a:lnTo>
                <a:lnTo>
                  <a:pt x="11628" y="10465"/>
                </a:lnTo>
                <a:lnTo>
                  <a:pt x="11628" y="9459"/>
                </a:lnTo>
                <a:moveTo>
                  <a:pt x="11628" y="10533"/>
                </a:moveTo>
                <a:lnTo>
                  <a:pt x="12526" y="10533"/>
                </a:lnTo>
                <a:lnTo>
                  <a:pt x="12526" y="11487"/>
                </a:lnTo>
                <a:lnTo>
                  <a:pt x="11628" y="11487"/>
                </a:lnTo>
                <a:lnTo>
                  <a:pt x="11628" y="10533"/>
                </a:lnTo>
                <a:moveTo>
                  <a:pt x="11628" y="11556"/>
                </a:moveTo>
                <a:lnTo>
                  <a:pt x="12526" y="11556"/>
                </a:lnTo>
                <a:lnTo>
                  <a:pt x="12526" y="12561"/>
                </a:lnTo>
                <a:lnTo>
                  <a:pt x="11628" y="12561"/>
                </a:lnTo>
                <a:lnTo>
                  <a:pt x="11628" y="11556"/>
                </a:lnTo>
                <a:moveTo>
                  <a:pt x="11628" y="12630"/>
                </a:moveTo>
                <a:lnTo>
                  <a:pt x="12526" y="12630"/>
                </a:lnTo>
                <a:lnTo>
                  <a:pt x="12526" y="13583"/>
                </a:lnTo>
                <a:lnTo>
                  <a:pt x="11628" y="13583"/>
                </a:lnTo>
                <a:lnTo>
                  <a:pt x="11628" y="12630"/>
                </a:lnTo>
                <a:moveTo>
                  <a:pt x="11628" y="13651"/>
                </a:moveTo>
                <a:lnTo>
                  <a:pt x="12526" y="13651"/>
                </a:lnTo>
                <a:lnTo>
                  <a:pt x="12526" y="14657"/>
                </a:lnTo>
                <a:lnTo>
                  <a:pt x="11628" y="14657"/>
                </a:lnTo>
                <a:lnTo>
                  <a:pt x="11628" y="13651"/>
                </a:lnTo>
                <a:moveTo>
                  <a:pt x="11628" y="14726"/>
                </a:moveTo>
                <a:lnTo>
                  <a:pt x="12526" y="14726"/>
                </a:lnTo>
                <a:lnTo>
                  <a:pt x="12526" y="15680"/>
                </a:lnTo>
                <a:lnTo>
                  <a:pt x="11628" y="15680"/>
                </a:lnTo>
                <a:lnTo>
                  <a:pt x="11628" y="14726"/>
                </a:lnTo>
                <a:moveTo>
                  <a:pt x="10500" y="55"/>
                </a:moveTo>
                <a:lnTo>
                  <a:pt x="11559" y="55"/>
                </a:lnTo>
                <a:lnTo>
                  <a:pt x="11559" y="1007"/>
                </a:lnTo>
                <a:lnTo>
                  <a:pt x="10500" y="1007"/>
                </a:lnTo>
                <a:lnTo>
                  <a:pt x="10500" y="55"/>
                </a:lnTo>
                <a:moveTo>
                  <a:pt x="10500" y="1076"/>
                </a:moveTo>
                <a:lnTo>
                  <a:pt x="11559" y="1076"/>
                </a:lnTo>
                <a:lnTo>
                  <a:pt x="11559" y="2082"/>
                </a:lnTo>
                <a:lnTo>
                  <a:pt x="10500" y="2082"/>
                </a:lnTo>
                <a:lnTo>
                  <a:pt x="10500" y="1076"/>
                </a:lnTo>
                <a:moveTo>
                  <a:pt x="10500" y="2150"/>
                </a:moveTo>
                <a:lnTo>
                  <a:pt x="11559" y="2150"/>
                </a:lnTo>
                <a:lnTo>
                  <a:pt x="11559" y="3104"/>
                </a:lnTo>
                <a:lnTo>
                  <a:pt x="10500" y="3104"/>
                </a:lnTo>
                <a:lnTo>
                  <a:pt x="10500" y="2150"/>
                </a:lnTo>
                <a:moveTo>
                  <a:pt x="10500" y="3172"/>
                </a:moveTo>
                <a:lnTo>
                  <a:pt x="11559" y="3172"/>
                </a:lnTo>
                <a:lnTo>
                  <a:pt x="11559" y="4178"/>
                </a:lnTo>
                <a:lnTo>
                  <a:pt x="10500" y="4178"/>
                </a:lnTo>
                <a:lnTo>
                  <a:pt x="10500" y="3172"/>
                </a:lnTo>
                <a:moveTo>
                  <a:pt x="10500" y="4247"/>
                </a:moveTo>
                <a:lnTo>
                  <a:pt x="11559" y="4247"/>
                </a:lnTo>
                <a:lnTo>
                  <a:pt x="11559" y="5200"/>
                </a:lnTo>
                <a:lnTo>
                  <a:pt x="10500" y="5200"/>
                </a:lnTo>
                <a:lnTo>
                  <a:pt x="10500" y="4247"/>
                </a:lnTo>
                <a:moveTo>
                  <a:pt x="10500" y="5268"/>
                </a:moveTo>
                <a:lnTo>
                  <a:pt x="11559" y="5268"/>
                </a:lnTo>
                <a:lnTo>
                  <a:pt x="11559" y="6274"/>
                </a:lnTo>
                <a:lnTo>
                  <a:pt x="10500" y="6274"/>
                </a:lnTo>
                <a:lnTo>
                  <a:pt x="10500" y="5268"/>
                </a:lnTo>
                <a:moveTo>
                  <a:pt x="10500" y="6342"/>
                </a:moveTo>
                <a:lnTo>
                  <a:pt x="11559" y="6342"/>
                </a:lnTo>
                <a:lnTo>
                  <a:pt x="11559" y="7296"/>
                </a:lnTo>
                <a:lnTo>
                  <a:pt x="10500" y="7296"/>
                </a:lnTo>
                <a:lnTo>
                  <a:pt x="10500" y="6342"/>
                </a:lnTo>
                <a:moveTo>
                  <a:pt x="10500" y="7364"/>
                </a:moveTo>
                <a:lnTo>
                  <a:pt x="11559" y="7364"/>
                </a:lnTo>
                <a:lnTo>
                  <a:pt x="11559" y="8369"/>
                </a:lnTo>
                <a:lnTo>
                  <a:pt x="10500" y="8369"/>
                </a:lnTo>
                <a:lnTo>
                  <a:pt x="10500" y="7364"/>
                </a:lnTo>
                <a:moveTo>
                  <a:pt x="10500" y="8438"/>
                </a:moveTo>
                <a:lnTo>
                  <a:pt x="11559" y="8438"/>
                </a:lnTo>
                <a:lnTo>
                  <a:pt x="11559" y="9391"/>
                </a:lnTo>
                <a:lnTo>
                  <a:pt x="10500" y="9391"/>
                </a:lnTo>
                <a:lnTo>
                  <a:pt x="10500" y="8438"/>
                </a:lnTo>
                <a:moveTo>
                  <a:pt x="10500" y="9459"/>
                </a:moveTo>
                <a:lnTo>
                  <a:pt x="11559" y="9459"/>
                </a:lnTo>
                <a:lnTo>
                  <a:pt x="11559" y="10465"/>
                </a:lnTo>
                <a:lnTo>
                  <a:pt x="10500" y="10465"/>
                </a:lnTo>
                <a:lnTo>
                  <a:pt x="10500" y="9459"/>
                </a:lnTo>
                <a:moveTo>
                  <a:pt x="10500" y="10533"/>
                </a:moveTo>
                <a:lnTo>
                  <a:pt x="11559" y="10533"/>
                </a:lnTo>
                <a:lnTo>
                  <a:pt x="11559" y="11487"/>
                </a:lnTo>
                <a:lnTo>
                  <a:pt x="10500" y="11487"/>
                </a:lnTo>
                <a:lnTo>
                  <a:pt x="10500" y="10533"/>
                </a:lnTo>
                <a:moveTo>
                  <a:pt x="10500" y="11556"/>
                </a:moveTo>
                <a:lnTo>
                  <a:pt x="11559" y="11556"/>
                </a:lnTo>
                <a:lnTo>
                  <a:pt x="11559" y="12561"/>
                </a:lnTo>
                <a:lnTo>
                  <a:pt x="10500" y="12561"/>
                </a:lnTo>
                <a:lnTo>
                  <a:pt x="10500" y="11556"/>
                </a:lnTo>
                <a:moveTo>
                  <a:pt x="10500" y="12630"/>
                </a:moveTo>
                <a:lnTo>
                  <a:pt x="11559" y="12630"/>
                </a:lnTo>
                <a:lnTo>
                  <a:pt x="11559" y="13583"/>
                </a:lnTo>
                <a:lnTo>
                  <a:pt x="10500" y="13583"/>
                </a:lnTo>
                <a:lnTo>
                  <a:pt x="10500" y="12630"/>
                </a:lnTo>
                <a:moveTo>
                  <a:pt x="10500" y="13651"/>
                </a:moveTo>
                <a:lnTo>
                  <a:pt x="11559" y="13651"/>
                </a:lnTo>
                <a:lnTo>
                  <a:pt x="11559" y="14657"/>
                </a:lnTo>
                <a:lnTo>
                  <a:pt x="10500" y="14657"/>
                </a:lnTo>
                <a:lnTo>
                  <a:pt x="10500" y="13651"/>
                </a:lnTo>
                <a:moveTo>
                  <a:pt x="10500" y="14726"/>
                </a:moveTo>
                <a:lnTo>
                  <a:pt x="11559" y="14726"/>
                </a:lnTo>
                <a:lnTo>
                  <a:pt x="11559" y="15680"/>
                </a:lnTo>
                <a:lnTo>
                  <a:pt x="10500" y="15680"/>
                </a:lnTo>
                <a:lnTo>
                  <a:pt x="10500" y="14726"/>
                </a:lnTo>
                <a:moveTo>
                  <a:pt x="9531" y="55"/>
                </a:moveTo>
                <a:lnTo>
                  <a:pt x="10430" y="55"/>
                </a:lnTo>
                <a:lnTo>
                  <a:pt x="10430" y="1007"/>
                </a:lnTo>
                <a:lnTo>
                  <a:pt x="9531" y="1007"/>
                </a:lnTo>
                <a:lnTo>
                  <a:pt x="9531" y="55"/>
                </a:lnTo>
                <a:moveTo>
                  <a:pt x="9531" y="1076"/>
                </a:moveTo>
                <a:lnTo>
                  <a:pt x="10430" y="1076"/>
                </a:lnTo>
                <a:lnTo>
                  <a:pt x="10430" y="2082"/>
                </a:lnTo>
                <a:lnTo>
                  <a:pt x="9531" y="2082"/>
                </a:lnTo>
                <a:lnTo>
                  <a:pt x="9531" y="1076"/>
                </a:lnTo>
                <a:moveTo>
                  <a:pt x="9531" y="2150"/>
                </a:moveTo>
                <a:lnTo>
                  <a:pt x="10430" y="2150"/>
                </a:lnTo>
                <a:lnTo>
                  <a:pt x="10430" y="3104"/>
                </a:lnTo>
                <a:lnTo>
                  <a:pt x="9531" y="3104"/>
                </a:lnTo>
                <a:lnTo>
                  <a:pt x="9531" y="2150"/>
                </a:lnTo>
                <a:moveTo>
                  <a:pt x="9531" y="3172"/>
                </a:moveTo>
                <a:lnTo>
                  <a:pt x="10430" y="3172"/>
                </a:lnTo>
                <a:lnTo>
                  <a:pt x="10430" y="4178"/>
                </a:lnTo>
                <a:lnTo>
                  <a:pt x="9531" y="4178"/>
                </a:lnTo>
                <a:lnTo>
                  <a:pt x="9531" y="3172"/>
                </a:lnTo>
                <a:moveTo>
                  <a:pt x="9531" y="4247"/>
                </a:moveTo>
                <a:lnTo>
                  <a:pt x="10430" y="4247"/>
                </a:lnTo>
                <a:lnTo>
                  <a:pt x="10430" y="5200"/>
                </a:lnTo>
                <a:lnTo>
                  <a:pt x="9531" y="5200"/>
                </a:lnTo>
                <a:lnTo>
                  <a:pt x="9531" y="4247"/>
                </a:lnTo>
                <a:moveTo>
                  <a:pt x="9531" y="5268"/>
                </a:moveTo>
                <a:lnTo>
                  <a:pt x="10430" y="5268"/>
                </a:lnTo>
                <a:lnTo>
                  <a:pt x="10430" y="6274"/>
                </a:lnTo>
                <a:lnTo>
                  <a:pt x="9531" y="6274"/>
                </a:lnTo>
                <a:lnTo>
                  <a:pt x="9531" y="5268"/>
                </a:lnTo>
                <a:moveTo>
                  <a:pt x="9531" y="6342"/>
                </a:moveTo>
                <a:lnTo>
                  <a:pt x="10430" y="6342"/>
                </a:lnTo>
                <a:lnTo>
                  <a:pt x="10430" y="7296"/>
                </a:lnTo>
                <a:lnTo>
                  <a:pt x="9531" y="7296"/>
                </a:lnTo>
                <a:lnTo>
                  <a:pt x="9531" y="6342"/>
                </a:lnTo>
                <a:moveTo>
                  <a:pt x="9531" y="7364"/>
                </a:moveTo>
                <a:lnTo>
                  <a:pt x="10430" y="7364"/>
                </a:lnTo>
                <a:lnTo>
                  <a:pt x="10430" y="8369"/>
                </a:lnTo>
                <a:lnTo>
                  <a:pt x="9531" y="8369"/>
                </a:lnTo>
                <a:lnTo>
                  <a:pt x="9531" y="7364"/>
                </a:lnTo>
                <a:moveTo>
                  <a:pt x="9531" y="8438"/>
                </a:moveTo>
                <a:lnTo>
                  <a:pt x="10430" y="8438"/>
                </a:lnTo>
                <a:lnTo>
                  <a:pt x="10430" y="9391"/>
                </a:lnTo>
                <a:lnTo>
                  <a:pt x="9531" y="9391"/>
                </a:lnTo>
                <a:lnTo>
                  <a:pt x="9531" y="8438"/>
                </a:lnTo>
                <a:moveTo>
                  <a:pt x="9531" y="9459"/>
                </a:moveTo>
                <a:lnTo>
                  <a:pt x="10430" y="9459"/>
                </a:lnTo>
                <a:lnTo>
                  <a:pt x="10430" y="10465"/>
                </a:lnTo>
                <a:lnTo>
                  <a:pt x="9531" y="10465"/>
                </a:lnTo>
                <a:lnTo>
                  <a:pt x="9531" y="9459"/>
                </a:lnTo>
                <a:moveTo>
                  <a:pt x="9531" y="10533"/>
                </a:moveTo>
                <a:lnTo>
                  <a:pt x="10430" y="10533"/>
                </a:lnTo>
                <a:lnTo>
                  <a:pt x="10430" y="11487"/>
                </a:lnTo>
                <a:lnTo>
                  <a:pt x="9531" y="11487"/>
                </a:lnTo>
                <a:lnTo>
                  <a:pt x="9531" y="10533"/>
                </a:lnTo>
                <a:moveTo>
                  <a:pt x="9531" y="11556"/>
                </a:moveTo>
                <a:lnTo>
                  <a:pt x="10430" y="11556"/>
                </a:lnTo>
                <a:lnTo>
                  <a:pt x="10430" y="12561"/>
                </a:lnTo>
                <a:lnTo>
                  <a:pt x="9531" y="12561"/>
                </a:lnTo>
                <a:lnTo>
                  <a:pt x="9531" y="11556"/>
                </a:lnTo>
                <a:moveTo>
                  <a:pt x="9531" y="12630"/>
                </a:moveTo>
                <a:lnTo>
                  <a:pt x="10430" y="12630"/>
                </a:lnTo>
                <a:lnTo>
                  <a:pt x="10430" y="13583"/>
                </a:lnTo>
                <a:lnTo>
                  <a:pt x="9531" y="13583"/>
                </a:lnTo>
                <a:lnTo>
                  <a:pt x="9531" y="12630"/>
                </a:lnTo>
                <a:moveTo>
                  <a:pt x="9531" y="13651"/>
                </a:moveTo>
                <a:lnTo>
                  <a:pt x="10430" y="13651"/>
                </a:lnTo>
                <a:lnTo>
                  <a:pt x="10430" y="14657"/>
                </a:lnTo>
                <a:lnTo>
                  <a:pt x="9531" y="14657"/>
                </a:lnTo>
                <a:lnTo>
                  <a:pt x="9531" y="13651"/>
                </a:lnTo>
                <a:moveTo>
                  <a:pt x="9531" y="14726"/>
                </a:moveTo>
                <a:lnTo>
                  <a:pt x="10430" y="14726"/>
                </a:lnTo>
                <a:lnTo>
                  <a:pt x="10430" y="15680"/>
                </a:lnTo>
                <a:lnTo>
                  <a:pt x="9531" y="15680"/>
                </a:lnTo>
                <a:lnTo>
                  <a:pt x="9531" y="14726"/>
                </a:lnTo>
                <a:moveTo>
                  <a:pt x="8403" y="55"/>
                </a:moveTo>
                <a:lnTo>
                  <a:pt x="9463" y="55"/>
                </a:lnTo>
                <a:lnTo>
                  <a:pt x="9463" y="1007"/>
                </a:lnTo>
                <a:lnTo>
                  <a:pt x="8403" y="1007"/>
                </a:lnTo>
                <a:lnTo>
                  <a:pt x="8403" y="55"/>
                </a:lnTo>
                <a:moveTo>
                  <a:pt x="8403" y="1076"/>
                </a:moveTo>
                <a:lnTo>
                  <a:pt x="9463" y="1076"/>
                </a:lnTo>
                <a:lnTo>
                  <a:pt x="9463" y="2082"/>
                </a:lnTo>
                <a:lnTo>
                  <a:pt x="8403" y="2082"/>
                </a:lnTo>
                <a:lnTo>
                  <a:pt x="8403" y="1076"/>
                </a:lnTo>
                <a:moveTo>
                  <a:pt x="8403" y="2150"/>
                </a:moveTo>
                <a:lnTo>
                  <a:pt x="9463" y="2150"/>
                </a:lnTo>
                <a:lnTo>
                  <a:pt x="9463" y="3104"/>
                </a:lnTo>
                <a:lnTo>
                  <a:pt x="8403" y="3104"/>
                </a:lnTo>
                <a:lnTo>
                  <a:pt x="8403" y="2150"/>
                </a:lnTo>
                <a:moveTo>
                  <a:pt x="8403" y="3172"/>
                </a:moveTo>
                <a:lnTo>
                  <a:pt x="9463" y="3172"/>
                </a:lnTo>
                <a:lnTo>
                  <a:pt x="9463" y="4178"/>
                </a:lnTo>
                <a:lnTo>
                  <a:pt x="8403" y="4178"/>
                </a:lnTo>
                <a:lnTo>
                  <a:pt x="8403" y="3172"/>
                </a:lnTo>
                <a:moveTo>
                  <a:pt x="8403" y="4247"/>
                </a:moveTo>
                <a:lnTo>
                  <a:pt x="9463" y="4247"/>
                </a:lnTo>
                <a:lnTo>
                  <a:pt x="9463" y="5200"/>
                </a:lnTo>
                <a:lnTo>
                  <a:pt x="8403" y="5200"/>
                </a:lnTo>
                <a:lnTo>
                  <a:pt x="8403" y="4247"/>
                </a:lnTo>
                <a:moveTo>
                  <a:pt x="8403" y="5268"/>
                </a:moveTo>
                <a:lnTo>
                  <a:pt x="9463" y="5268"/>
                </a:lnTo>
                <a:lnTo>
                  <a:pt x="9463" y="6274"/>
                </a:lnTo>
                <a:lnTo>
                  <a:pt x="8403" y="6274"/>
                </a:lnTo>
                <a:lnTo>
                  <a:pt x="8403" y="5268"/>
                </a:lnTo>
                <a:moveTo>
                  <a:pt x="8403" y="6342"/>
                </a:moveTo>
                <a:lnTo>
                  <a:pt x="9463" y="6342"/>
                </a:lnTo>
                <a:lnTo>
                  <a:pt x="9463" y="7296"/>
                </a:lnTo>
                <a:lnTo>
                  <a:pt x="8403" y="7296"/>
                </a:lnTo>
                <a:lnTo>
                  <a:pt x="8403" y="6342"/>
                </a:lnTo>
                <a:moveTo>
                  <a:pt x="8403" y="7364"/>
                </a:moveTo>
                <a:lnTo>
                  <a:pt x="9463" y="7364"/>
                </a:lnTo>
                <a:lnTo>
                  <a:pt x="9463" y="8369"/>
                </a:lnTo>
                <a:lnTo>
                  <a:pt x="8403" y="8369"/>
                </a:lnTo>
                <a:lnTo>
                  <a:pt x="8403" y="7364"/>
                </a:lnTo>
                <a:moveTo>
                  <a:pt x="8403" y="8438"/>
                </a:moveTo>
                <a:lnTo>
                  <a:pt x="9463" y="8438"/>
                </a:lnTo>
                <a:lnTo>
                  <a:pt x="9463" y="9391"/>
                </a:lnTo>
                <a:lnTo>
                  <a:pt x="8403" y="9391"/>
                </a:lnTo>
                <a:lnTo>
                  <a:pt x="8403" y="8438"/>
                </a:lnTo>
                <a:moveTo>
                  <a:pt x="8403" y="9459"/>
                </a:moveTo>
                <a:lnTo>
                  <a:pt x="9463" y="9459"/>
                </a:lnTo>
                <a:lnTo>
                  <a:pt x="9463" y="10465"/>
                </a:lnTo>
                <a:lnTo>
                  <a:pt x="8403" y="10465"/>
                </a:lnTo>
                <a:lnTo>
                  <a:pt x="8403" y="9459"/>
                </a:lnTo>
                <a:moveTo>
                  <a:pt x="8403" y="10533"/>
                </a:moveTo>
                <a:lnTo>
                  <a:pt x="9463" y="10533"/>
                </a:lnTo>
                <a:lnTo>
                  <a:pt x="9463" y="11487"/>
                </a:lnTo>
                <a:lnTo>
                  <a:pt x="8403" y="11487"/>
                </a:lnTo>
                <a:lnTo>
                  <a:pt x="8403" y="10533"/>
                </a:lnTo>
                <a:moveTo>
                  <a:pt x="8403" y="11556"/>
                </a:moveTo>
                <a:lnTo>
                  <a:pt x="9463" y="11556"/>
                </a:lnTo>
                <a:lnTo>
                  <a:pt x="9463" y="12561"/>
                </a:lnTo>
                <a:lnTo>
                  <a:pt x="8403" y="12561"/>
                </a:lnTo>
                <a:lnTo>
                  <a:pt x="8403" y="11556"/>
                </a:lnTo>
                <a:moveTo>
                  <a:pt x="8403" y="12630"/>
                </a:moveTo>
                <a:lnTo>
                  <a:pt x="9463" y="12630"/>
                </a:lnTo>
                <a:lnTo>
                  <a:pt x="9463" y="13583"/>
                </a:lnTo>
                <a:lnTo>
                  <a:pt x="8403" y="13583"/>
                </a:lnTo>
                <a:lnTo>
                  <a:pt x="8403" y="12630"/>
                </a:lnTo>
                <a:moveTo>
                  <a:pt x="8403" y="13651"/>
                </a:moveTo>
                <a:lnTo>
                  <a:pt x="9463" y="13651"/>
                </a:lnTo>
                <a:lnTo>
                  <a:pt x="9463" y="14657"/>
                </a:lnTo>
                <a:lnTo>
                  <a:pt x="8403" y="14657"/>
                </a:lnTo>
                <a:lnTo>
                  <a:pt x="8403" y="13651"/>
                </a:lnTo>
                <a:moveTo>
                  <a:pt x="8403" y="14726"/>
                </a:moveTo>
                <a:lnTo>
                  <a:pt x="9463" y="14726"/>
                </a:lnTo>
                <a:lnTo>
                  <a:pt x="9463" y="15680"/>
                </a:lnTo>
                <a:lnTo>
                  <a:pt x="8403" y="15680"/>
                </a:lnTo>
                <a:lnTo>
                  <a:pt x="8403" y="14726"/>
                </a:lnTo>
                <a:moveTo>
                  <a:pt x="7436" y="55"/>
                </a:moveTo>
                <a:lnTo>
                  <a:pt x="8335" y="55"/>
                </a:lnTo>
                <a:lnTo>
                  <a:pt x="8335" y="1007"/>
                </a:lnTo>
                <a:lnTo>
                  <a:pt x="7436" y="1007"/>
                </a:lnTo>
                <a:lnTo>
                  <a:pt x="7436" y="55"/>
                </a:lnTo>
                <a:moveTo>
                  <a:pt x="7436" y="1076"/>
                </a:moveTo>
                <a:lnTo>
                  <a:pt x="8335" y="1076"/>
                </a:lnTo>
                <a:lnTo>
                  <a:pt x="8335" y="2082"/>
                </a:lnTo>
                <a:lnTo>
                  <a:pt x="7436" y="2082"/>
                </a:lnTo>
                <a:lnTo>
                  <a:pt x="7436" y="1076"/>
                </a:lnTo>
                <a:moveTo>
                  <a:pt x="7436" y="2150"/>
                </a:moveTo>
                <a:lnTo>
                  <a:pt x="8335" y="2150"/>
                </a:lnTo>
                <a:lnTo>
                  <a:pt x="8335" y="3104"/>
                </a:lnTo>
                <a:lnTo>
                  <a:pt x="7436" y="3104"/>
                </a:lnTo>
                <a:lnTo>
                  <a:pt x="7436" y="2150"/>
                </a:lnTo>
                <a:moveTo>
                  <a:pt x="7436" y="3172"/>
                </a:moveTo>
                <a:lnTo>
                  <a:pt x="8335" y="3172"/>
                </a:lnTo>
                <a:lnTo>
                  <a:pt x="8335" y="4178"/>
                </a:lnTo>
                <a:lnTo>
                  <a:pt x="7436" y="4178"/>
                </a:lnTo>
                <a:lnTo>
                  <a:pt x="7436" y="3172"/>
                </a:lnTo>
                <a:moveTo>
                  <a:pt x="7436" y="4247"/>
                </a:moveTo>
                <a:lnTo>
                  <a:pt x="8335" y="4247"/>
                </a:lnTo>
                <a:lnTo>
                  <a:pt x="8335" y="5200"/>
                </a:lnTo>
                <a:lnTo>
                  <a:pt x="7436" y="5200"/>
                </a:lnTo>
                <a:lnTo>
                  <a:pt x="7436" y="4247"/>
                </a:lnTo>
                <a:moveTo>
                  <a:pt x="7436" y="5268"/>
                </a:moveTo>
                <a:lnTo>
                  <a:pt x="8335" y="5268"/>
                </a:lnTo>
                <a:lnTo>
                  <a:pt x="8335" y="6274"/>
                </a:lnTo>
                <a:lnTo>
                  <a:pt x="7436" y="6274"/>
                </a:lnTo>
                <a:lnTo>
                  <a:pt x="7436" y="5268"/>
                </a:lnTo>
                <a:moveTo>
                  <a:pt x="7436" y="6342"/>
                </a:moveTo>
                <a:lnTo>
                  <a:pt x="8335" y="6342"/>
                </a:lnTo>
                <a:lnTo>
                  <a:pt x="8335" y="7296"/>
                </a:lnTo>
                <a:lnTo>
                  <a:pt x="7436" y="7296"/>
                </a:lnTo>
                <a:lnTo>
                  <a:pt x="7436" y="6342"/>
                </a:lnTo>
                <a:moveTo>
                  <a:pt x="7436" y="7364"/>
                </a:moveTo>
                <a:lnTo>
                  <a:pt x="8335" y="7364"/>
                </a:lnTo>
                <a:lnTo>
                  <a:pt x="8335" y="8369"/>
                </a:lnTo>
                <a:lnTo>
                  <a:pt x="7436" y="8369"/>
                </a:lnTo>
                <a:lnTo>
                  <a:pt x="7436" y="7364"/>
                </a:lnTo>
                <a:moveTo>
                  <a:pt x="7436" y="8438"/>
                </a:moveTo>
                <a:lnTo>
                  <a:pt x="8335" y="8438"/>
                </a:lnTo>
                <a:lnTo>
                  <a:pt x="8335" y="9391"/>
                </a:lnTo>
                <a:lnTo>
                  <a:pt x="7436" y="9391"/>
                </a:lnTo>
                <a:lnTo>
                  <a:pt x="7436" y="8438"/>
                </a:lnTo>
                <a:moveTo>
                  <a:pt x="7436" y="9459"/>
                </a:moveTo>
                <a:lnTo>
                  <a:pt x="8335" y="9459"/>
                </a:lnTo>
                <a:lnTo>
                  <a:pt x="8335" y="10465"/>
                </a:lnTo>
                <a:lnTo>
                  <a:pt x="7436" y="10465"/>
                </a:lnTo>
                <a:lnTo>
                  <a:pt x="7436" y="9459"/>
                </a:lnTo>
                <a:moveTo>
                  <a:pt x="7436" y="10533"/>
                </a:moveTo>
                <a:lnTo>
                  <a:pt x="8335" y="10533"/>
                </a:lnTo>
                <a:lnTo>
                  <a:pt x="8335" y="11487"/>
                </a:lnTo>
                <a:lnTo>
                  <a:pt x="7436" y="11487"/>
                </a:lnTo>
                <a:lnTo>
                  <a:pt x="7436" y="10533"/>
                </a:lnTo>
                <a:moveTo>
                  <a:pt x="7436" y="11556"/>
                </a:moveTo>
                <a:lnTo>
                  <a:pt x="8335" y="11556"/>
                </a:lnTo>
                <a:lnTo>
                  <a:pt x="8335" y="12561"/>
                </a:lnTo>
                <a:lnTo>
                  <a:pt x="7436" y="12561"/>
                </a:lnTo>
                <a:lnTo>
                  <a:pt x="7436" y="11556"/>
                </a:lnTo>
                <a:moveTo>
                  <a:pt x="7436" y="12630"/>
                </a:moveTo>
                <a:lnTo>
                  <a:pt x="8335" y="12630"/>
                </a:lnTo>
                <a:lnTo>
                  <a:pt x="8335" y="13583"/>
                </a:lnTo>
                <a:lnTo>
                  <a:pt x="7436" y="13583"/>
                </a:lnTo>
                <a:lnTo>
                  <a:pt x="7436" y="12630"/>
                </a:lnTo>
                <a:moveTo>
                  <a:pt x="7436" y="13651"/>
                </a:moveTo>
                <a:lnTo>
                  <a:pt x="8335" y="13651"/>
                </a:lnTo>
                <a:lnTo>
                  <a:pt x="8335" y="14657"/>
                </a:lnTo>
                <a:lnTo>
                  <a:pt x="7436" y="14657"/>
                </a:lnTo>
                <a:lnTo>
                  <a:pt x="7436" y="13651"/>
                </a:lnTo>
                <a:moveTo>
                  <a:pt x="7436" y="14726"/>
                </a:moveTo>
                <a:lnTo>
                  <a:pt x="8335" y="14726"/>
                </a:lnTo>
                <a:lnTo>
                  <a:pt x="8335" y="15680"/>
                </a:lnTo>
                <a:lnTo>
                  <a:pt x="7436" y="15680"/>
                </a:lnTo>
                <a:lnTo>
                  <a:pt x="7436" y="14726"/>
                </a:lnTo>
                <a:moveTo>
                  <a:pt x="6308" y="55"/>
                </a:moveTo>
                <a:lnTo>
                  <a:pt x="7366" y="55"/>
                </a:lnTo>
                <a:lnTo>
                  <a:pt x="7366" y="1007"/>
                </a:lnTo>
                <a:lnTo>
                  <a:pt x="6308" y="1007"/>
                </a:lnTo>
                <a:lnTo>
                  <a:pt x="6308" y="55"/>
                </a:lnTo>
                <a:moveTo>
                  <a:pt x="6308" y="1076"/>
                </a:moveTo>
                <a:lnTo>
                  <a:pt x="7366" y="1076"/>
                </a:lnTo>
                <a:lnTo>
                  <a:pt x="7366" y="2082"/>
                </a:lnTo>
                <a:lnTo>
                  <a:pt x="6308" y="2082"/>
                </a:lnTo>
                <a:lnTo>
                  <a:pt x="6308" y="1076"/>
                </a:lnTo>
                <a:moveTo>
                  <a:pt x="6308" y="2150"/>
                </a:moveTo>
                <a:lnTo>
                  <a:pt x="7366" y="2150"/>
                </a:lnTo>
                <a:lnTo>
                  <a:pt x="7366" y="3104"/>
                </a:lnTo>
                <a:lnTo>
                  <a:pt x="6308" y="3104"/>
                </a:lnTo>
                <a:lnTo>
                  <a:pt x="6308" y="2150"/>
                </a:lnTo>
                <a:moveTo>
                  <a:pt x="6308" y="3172"/>
                </a:moveTo>
                <a:lnTo>
                  <a:pt x="7366" y="3172"/>
                </a:lnTo>
                <a:lnTo>
                  <a:pt x="7366" y="4178"/>
                </a:lnTo>
                <a:lnTo>
                  <a:pt x="6308" y="4178"/>
                </a:lnTo>
                <a:lnTo>
                  <a:pt x="6308" y="3172"/>
                </a:lnTo>
                <a:moveTo>
                  <a:pt x="6308" y="4247"/>
                </a:moveTo>
                <a:lnTo>
                  <a:pt x="7366" y="4247"/>
                </a:lnTo>
                <a:lnTo>
                  <a:pt x="7366" y="5200"/>
                </a:lnTo>
                <a:lnTo>
                  <a:pt x="6308" y="5200"/>
                </a:lnTo>
                <a:lnTo>
                  <a:pt x="6308" y="4247"/>
                </a:lnTo>
                <a:moveTo>
                  <a:pt x="6308" y="5268"/>
                </a:moveTo>
                <a:lnTo>
                  <a:pt x="7366" y="5268"/>
                </a:lnTo>
                <a:lnTo>
                  <a:pt x="7366" y="6274"/>
                </a:lnTo>
                <a:lnTo>
                  <a:pt x="6308" y="6274"/>
                </a:lnTo>
                <a:lnTo>
                  <a:pt x="6308" y="5268"/>
                </a:lnTo>
                <a:moveTo>
                  <a:pt x="6308" y="6342"/>
                </a:moveTo>
                <a:lnTo>
                  <a:pt x="7366" y="6342"/>
                </a:lnTo>
                <a:lnTo>
                  <a:pt x="7366" y="7296"/>
                </a:lnTo>
                <a:lnTo>
                  <a:pt x="6308" y="7296"/>
                </a:lnTo>
                <a:lnTo>
                  <a:pt x="6308" y="6342"/>
                </a:lnTo>
                <a:moveTo>
                  <a:pt x="6308" y="7364"/>
                </a:moveTo>
                <a:lnTo>
                  <a:pt x="7366" y="7364"/>
                </a:lnTo>
                <a:lnTo>
                  <a:pt x="7366" y="8369"/>
                </a:lnTo>
                <a:lnTo>
                  <a:pt x="6308" y="8369"/>
                </a:lnTo>
                <a:lnTo>
                  <a:pt x="6308" y="7364"/>
                </a:lnTo>
                <a:moveTo>
                  <a:pt x="6308" y="8438"/>
                </a:moveTo>
                <a:lnTo>
                  <a:pt x="7366" y="8438"/>
                </a:lnTo>
                <a:lnTo>
                  <a:pt x="7366" y="9391"/>
                </a:lnTo>
                <a:lnTo>
                  <a:pt x="6308" y="9391"/>
                </a:lnTo>
                <a:lnTo>
                  <a:pt x="6308" y="8438"/>
                </a:lnTo>
                <a:moveTo>
                  <a:pt x="6308" y="9459"/>
                </a:moveTo>
                <a:lnTo>
                  <a:pt x="7366" y="9459"/>
                </a:lnTo>
                <a:lnTo>
                  <a:pt x="7366" y="10465"/>
                </a:lnTo>
                <a:lnTo>
                  <a:pt x="6308" y="10465"/>
                </a:lnTo>
                <a:lnTo>
                  <a:pt x="6308" y="9459"/>
                </a:lnTo>
                <a:moveTo>
                  <a:pt x="6308" y="10533"/>
                </a:moveTo>
                <a:lnTo>
                  <a:pt x="7366" y="10533"/>
                </a:lnTo>
                <a:lnTo>
                  <a:pt x="7366" y="11487"/>
                </a:lnTo>
                <a:lnTo>
                  <a:pt x="6308" y="11487"/>
                </a:lnTo>
                <a:lnTo>
                  <a:pt x="6308" y="10533"/>
                </a:lnTo>
                <a:moveTo>
                  <a:pt x="6308" y="11556"/>
                </a:moveTo>
                <a:lnTo>
                  <a:pt x="7366" y="11556"/>
                </a:lnTo>
                <a:lnTo>
                  <a:pt x="7366" y="12561"/>
                </a:lnTo>
                <a:lnTo>
                  <a:pt x="6308" y="12561"/>
                </a:lnTo>
                <a:lnTo>
                  <a:pt x="6308" y="11556"/>
                </a:lnTo>
                <a:moveTo>
                  <a:pt x="6308" y="12630"/>
                </a:moveTo>
                <a:lnTo>
                  <a:pt x="7366" y="12630"/>
                </a:lnTo>
                <a:lnTo>
                  <a:pt x="7366" y="13583"/>
                </a:lnTo>
                <a:lnTo>
                  <a:pt x="6308" y="13583"/>
                </a:lnTo>
                <a:lnTo>
                  <a:pt x="6308" y="12630"/>
                </a:lnTo>
                <a:moveTo>
                  <a:pt x="6308" y="13651"/>
                </a:moveTo>
                <a:lnTo>
                  <a:pt x="7366" y="13651"/>
                </a:lnTo>
                <a:lnTo>
                  <a:pt x="7366" y="14657"/>
                </a:lnTo>
                <a:lnTo>
                  <a:pt x="6308" y="14657"/>
                </a:lnTo>
                <a:lnTo>
                  <a:pt x="6308" y="13651"/>
                </a:lnTo>
                <a:moveTo>
                  <a:pt x="6308" y="14726"/>
                </a:moveTo>
                <a:lnTo>
                  <a:pt x="7366" y="14726"/>
                </a:lnTo>
                <a:lnTo>
                  <a:pt x="7366" y="15680"/>
                </a:lnTo>
                <a:lnTo>
                  <a:pt x="6308" y="15680"/>
                </a:lnTo>
                <a:lnTo>
                  <a:pt x="6308" y="14726"/>
                </a:lnTo>
                <a:moveTo>
                  <a:pt x="5339" y="55"/>
                </a:moveTo>
                <a:lnTo>
                  <a:pt x="6238" y="55"/>
                </a:lnTo>
                <a:lnTo>
                  <a:pt x="6238" y="1007"/>
                </a:lnTo>
                <a:lnTo>
                  <a:pt x="5339" y="1007"/>
                </a:lnTo>
                <a:lnTo>
                  <a:pt x="5339" y="55"/>
                </a:lnTo>
                <a:moveTo>
                  <a:pt x="5339" y="1076"/>
                </a:moveTo>
                <a:lnTo>
                  <a:pt x="6238" y="1076"/>
                </a:lnTo>
                <a:lnTo>
                  <a:pt x="6238" y="2082"/>
                </a:lnTo>
                <a:lnTo>
                  <a:pt x="5339" y="2082"/>
                </a:lnTo>
                <a:lnTo>
                  <a:pt x="5339" y="1076"/>
                </a:lnTo>
                <a:moveTo>
                  <a:pt x="5339" y="2150"/>
                </a:moveTo>
                <a:lnTo>
                  <a:pt x="6238" y="2150"/>
                </a:lnTo>
                <a:lnTo>
                  <a:pt x="6238" y="3104"/>
                </a:lnTo>
                <a:lnTo>
                  <a:pt x="5339" y="3104"/>
                </a:lnTo>
                <a:lnTo>
                  <a:pt x="5339" y="2150"/>
                </a:lnTo>
                <a:moveTo>
                  <a:pt x="5339" y="3172"/>
                </a:moveTo>
                <a:lnTo>
                  <a:pt x="6238" y="3172"/>
                </a:lnTo>
                <a:lnTo>
                  <a:pt x="6238" y="4178"/>
                </a:lnTo>
                <a:lnTo>
                  <a:pt x="5339" y="4178"/>
                </a:lnTo>
                <a:lnTo>
                  <a:pt x="5339" y="3172"/>
                </a:lnTo>
                <a:moveTo>
                  <a:pt x="5339" y="4247"/>
                </a:moveTo>
                <a:lnTo>
                  <a:pt x="6238" y="4247"/>
                </a:lnTo>
                <a:lnTo>
                  <a:pt x="6238" y="5200"/>
                </a:lnTo>
                <a:lnTo>
                  <a:pt x="5339" y="5200"/>
                </a:lnTo>
                <a:lnTo>
                  <a:pt x="5339" y="4247"/>
                </a:lnTo>
                <a:moveTo>
                  <a:pt x="5339" y="5268"/>
                </a:moveTo>
                <a:lnTo>
                  <a:pt x="6238" y="5268"/>
                </a:lnTo>
                <a:lnTo>
                  <a:pt x="6238" y="6274"/>
                </a:lnTo>
                <a:lnTo>
                  <a:pt x="5339" y="6274"/>
                </a:lnTo>
                <a:lnTo>
                  <a:pt x="5339" y="5268"/>
                </a:lnTo>
                <a:moveTo>
                  <a:pt x="5339" y="6342"/>
                </a:moveTo>
                <a:lnTo>
                  <a:pt x="6238" y="6342"/>
                </a:lnTo>
                <a:lnTo>
                  <a:pt x="6238" y="7296"/>
                </a:lnTo>
                <a:lnTo>
                  <a:pt x="5339" y="7296"/>
                </a:lnTo>
                <a:lnTo>
                  <a:pt x="5339" y="6342"/>
                </a:lnTo>
                <a:moveTo>
                  <a:pt x="5339" y="7364"/>
                </a:moveTo>
                <a:lnTo>
                  <a:pt x="6238" y="7364"/>
                </a:lnTo>
                <a:lnTo>
                  <a:pt x="6238" y="8369"/>
                </a:lnTo>
                <a:lnTo>
                  <a:pt x="5339" y="8369"/>
                </a:lnTo>
                <a:lnTo>
                  <a:pt x="5339" y="7364"/>
                </a:lnTo>
                <a:moveTo>
                  <a:pt x="5339" y="8438"/>
                </a:moveTo>
                <a:lnTo>
                  <a:pt x="6238" y="8438"/>
                </a:lnTo>
                <a:lnTo>
                  <a:pt x="6238" y="9391"/>
                </a:lnTo>
                <a:lnTo>
                  <a:pt x="5339" y="9391"/>
                </a:lnTo>
                <a:lnTo>
                  <a:pt x="5339" y="8438"/>
                </a:lnTo>
                <a:moveTo>
                  <a:pt x="5339" y="9459"/>
                </a:moveTo>
                <a:lnTo>
                  <a:pt x="6238" y="9459"/>
                </a:lnTo>
                <a:lnTo>
                  <a:pt x="6238" y="10465"/>
                </a:lnTo>
                <a:lnTo>
                  <a:pt x="5339" y="10465"/>
                </a:lnTo>
                <a:lnTo>
                  <a:pt x="5339" y="9459"/>
                </a:lnTo>
                <a:moveTo>
                  <a:pt x="5339" y="10533"/>
                </a:moveTo>
                <a:lnTo>
                  <a:pt x="6238" y="10533"/>
                </a:lnTo>
                <a:lnTo>
                  <a:pt x="6238" y="11487"/>
                </a:lnTo>
                <a:lnTo>
                  <a:pt x="5339" y="11487"/>
                </a:lnTo>
                <a:lnTo>
                  <a:pt x="5339" y="10533"/>
                </a:lnTo>
                <a:moveTo>
                  <a:pt x="5339" y="11556"/>
                </a:moveTo>
                <a:lnTo>
                  <a:pt x="6238" y="11556"/>
                </a:lnTo>
                <a:lnTo>
                  <a:pt x="6238" y="12561"/>
                </a:lnTo>
                <a:lnTo>
                  <a:pt x="5339" y="12561"/>
                </a:lnTo>
                <a:lnTo>
                  <a:pt x="5339" y="11556"/>
                </a:lnTo>
                <a:moveTo>
                  <a:pt x="5339" y="12630"/>
                </a:moveTo>
                <a:lnTo>
                  <a:pt x="6238" y="12630"/>
                </a:lnTo>
                <a:lnTo>
                  <a:pt x="6238" y="13583"/>
                </a:lnTo>
                <a:lnTo>
                  <a:pt x="5339" y="13583"/>
                </a:lnTo>
                <a:lnTo>
                  <a:pt x="5339" y="12630"/>
                </a:lnTo>
                <a:moveTo>
                  <a:pt x="5339" y="13651"/>
                </a:moveTo>
                <a:lnTo>
                  <a:pt x="6238" y="13651"/>
                </a:lnTo>
                <a:lnTo>
                  <a:pt x="6238" y="14657"/>
                </a:lnTo>
                <a:lnTo>
                  <a:pt x="5339" y="14657"/>
                </a:lnTo>
                <a:lnTo>
                  <a:pt x="5339" y="13651"/>
                </a:lnTo>
                <a:moveTo>
                  <a:pt x="5339" y="14726"/>
                </a:moveTo>
                <a:lnTo>
                  <a:pt x="6238" y="14726"/>
                </a:lnTo>
                <a:lnTo>
                  <a:pt x="6238" y="15680"/>
                </a:lnTo>
                <a:lnTo>
                  <a:pt x="5339" y="15680"/>
                </a:lnTo>
                <a:lnTo>
                  <a:pt x="5339" y="14726"/>
                </a:lnTo>
                <a:moveTo>
                  <a:pt x="4211" y="55"/>
                </a:moveTo>
                <a:lnTo>
                  <a:pt x="5271" y="55"/>
                </a:lnTo>
                <a:lnTo>
                  <a:pt x="5271" y="1007"/>
                </a:lnTo>
                <a:lnTo>
                  <a:pt x="4211" y="1007"/>
                </a:lnTo>
                <a:lnTo>
                  <a:pt x="4211" y="55"/>
                </a:lnTo>
                <a:moveTo>
                  <a:pt x="4211" y="1076"/>
                </a:moveTo>
                <a:lnTo>
                  <a:pt x="5271" y="1076"/>
                </a:lnTo>
                <a:lnTo>
                  <a:pt x="5271" y="2082"/>
                </a:lnTo>
                <a:lnTo>
                  <a:pt x="4211" y="2082"/>
                </a:lnTo>
                <a:lnTo>
                  <a:pt x="4211" y="1076"/>
                </a:lnTo>
                <a:moveTo>
                  <a:pt x="4211" y="2150"/>
                </a:moveTo>
                <a:lnTo>
                  <a:pt x="5271" y="2150"/>
                </a:lnTo>
                <a:lnTo>
                  <a:pt x="5271" y="3104"/>
                </a:lnTo>
                <a:lnTo>
                  <a:pt x="4211" y="3104"/>
                </a:lnTo>
                <a:lnTo>
                  <a:pt x="4211" y="2150"/>
                </a:lnTo>
                <a:moveTo>
                  <a:pt x="4211" y="3172"/>
                </a:moveTo>
                <a:lnTo>
                  <a:pt x="5271" y="3172"/>
                </a:lnTo>
                <a:lnTo>
                  <a:pt x="5271" y="4178"/>
                </a:lnTo>
                <a:lnTo>
                  <a:pt x="4211" y="4178"/>
                </a:lnTo>
                <a:lnTo>
                  <a:pt x="4211" y="3172"/>
                </a:lnTo>
                <a:moveTo>
                  <a:pt x="4211" y="4247"/>
                </a:moveTo>
                <a:lnTo>
                  <a:pt x="5271" y="4247"/>
                </a:lnTo>
                <a:lnTo>
                  <a:pt x="5271" y="5200"/>
                </a:lnTo>
                <a:lnTo>
                  <a:pt x="4211" y="5200"/>
                </a:lnTo>
                <a:lnTo>
                  <a:pt x="4211" y="4247"/>
                </a:lnTo>
                <a:moveTo>
                  <a:pt x="4211" y="5268"/>
                </a:moveTo>
                <a:lnTo>
                  <a:pt x="5271" y="5268"/>
                </a:lnTo>
                <a:lnTo>
                  <a:pt x="5271" y="6274"/>
                </a:lnTo>
                <a:lnTo>
                  <a:pt x="4211" y="6274"/>
                </a:lnTo>
                <a:lnTo>
                  <a:pt x="4211" y="5268"/>
                </a:lnTo>
                <a:moveTo>
                  <a:pt x="4211" y="6342"/>
                </a:moveTo>
                <a:lnTo>
                  <a:pt x="5271" y="6342"/>
                </a:lnTo>
                <a:lnTo>
                  <a:pt x="5271" y="7296"/>
                </a:lnTo>
                <a:lnTo>
                  <a:pt x="4211" y="7296"/>
                </a:lnTo>
                <a:lnTo>
                  <a:pt x="4211" y="6342"/>
                </a:lnTo>
                <a:moveTo>
                  <a:pt x="4211" y="7364"/>
                </a:moveTo>
                <a:lnTo>
                  <a:pt x="5271" y="7364"/>
                </a:lnTo>
                <a:lnTo>
                  <a:pt x="5271" y="8369"/>
                </a:lnTo>
                <a:lnTo>
                  <a:pt x="4211" y="8369"/>
                </a:lnTo>
                <a:lnTo>
                  <a:pt x="4211" y="7364"/>
                </a:lnTo>
                <a:moveTo>
                  <a:pt x="4211" y="8438"/>
                </a:moveTo>
                <a:lnTo>
                  <a:pt x="5271" y="8438"/>
                </a:lnTo>
                <a:lnTo>
                  <a:pt x="5271" y="9391"/>
                </a:lnTo>
                <a:lnTo>
                  <a:pt x="4211" y="9391"/>
                </a:lnTo>
                <a:lnTo>
                  <a:pt x="4211" y="8438"/>
                </a:lnTo>
                <a:moveTo>
                  <a:pt x="4211" y="9459"/>
                </a:moveTo>
                <a:lnTo>
                  <a:pt x="5271" y="9459"/>
                </a:lnTo>
                <a:lnTo>
                  <a:pt x="5271" y="10465"/>
                </a:lnTo>
                <a:lnTo>
                  <a:pt x="4211" y="10465"/>
                </a:lnTo>
                <a:lnTo>
                  <a:pt x="4211" y="9459"/>
                </a:lnTo>
                <a:moveTo>
                  <a:pt x="4211" y="10533"/>
                </a:moveTo>
                <a:lnTo>
                  <a:pt x="5271" y="10533"/>
                </a:lnTo>
                <a:lnTo>
                  <a:pt x="5271" y="11487"/>
                </a:lnTo>
                <a:lnTo>
                  <a:pt x="4211" y="11487"/>
                </a:lnTo>
                <a:lnTo>
                  <a:pt x="4211" y="10533"/>
                </a:lnTo>
                <a:moveTo>
                  <a:pt x="4211" y="11556"/>
                </a:moveTo>
                <a:lnTo>
                  <a:pt x="5271" y="11556"/>
                </a:lnTo>
                <a:lnTo>
                  <a:pt x="5271" y="12561"/>
                </a:lnTo>
                <a:lnTo>
                  <a:pt x="4211" y="12561"/>
                </a:lnTo>
                <a:lnTo>
                  <a:pt x="4211" y="11556"/>
                </a:lnTo>
                <a:moveTo>
                  <a:pt x="4211" y="12630"/>
                </a:moveTo>
                <a:lnTo>
                  <a:pt x="5271" y="12630"/>
                </a:lnTo>
                <a:lnTo>
                  <a:pt x="5271" y="13583"/>
                </a:lnTo>
                <a:lnTo>
                  <a:pt x="4211" y="13583"/>
                </a:lnTo>
                <a:lnTo>
                  <a:pt x="4211" y="12630"/>
                </a:lnTo>
                <a:moveTo>
                  <a:pt x="4211" y="13651"/>
                </a:moveTo>
                <a:lnTo>
                  <a:pt x="5271" y="13651"/>
                </a:lnTo>
                <a:lnTo>
                  <a:pt x="5271" y="14657"/>
                </a:lnTo>
                <a:lnTo>
                  <a:pt x="4211" y="14657"/>
                </a:lnTo>
                <a:lnTo>
                  <a:pt x="4211" y="13651"/>
                </a:lnTo>
                <a:moveTo>
                  <a:pt x="4211" y="14726"/>
                </a:moveTo>
                <a:lnTo>
                  <a:pt x="5271" y="14726"/>
                </a:lnTo>
                <a:lnTo>
                  <a:pt x="5271" y="15680"/>
                </a:lnTo>
                <a:lnTo>
                  <a:pt x="4211" y="15680"/>
                </a:lnTo>
                <a:lnTo>
                  <a:pt x="4211" y="14726"/>
                </a:lnTo>
                <a:moveTo>
                  <a:pt x="3244" y="55"/>
                </a:moveTo>
                <a:lnTo>
                  <a:pt x="4143" y="55"/>
                </a:lnTo>
                <a:lnTo>
                  <a:pt x="4143" y="1007"/>
                </a:lnTo>
                <a:lnTo>
                  <a:pt x="3244" y="1007"/>
                </a:lnTo>
                <a:lnTo>
                  <a:pt x="3244" y="55"/>
                </a:lnTo>
                <a:moveTo>
                  <a:pt x="3244" y="1076"/>
                </a:moveTo>
                <a:lnTo>
                  <a:pt x="4143" y="1076"/>
                </a:lnTo>
                <a:lnTo>
                  <a:pt x="4143" y="2082"/>
                </a:lnTo>
                <a:lnTo>
                  <a:pt x="3244" y="2082"/>
                </a:lnTo>
                <a:lnTo>
                  <a:pt x="3244" y="1076"/>
                </a:lnTo>
                <a:moveTo>
                  <a:pt x="3244" y="2150"/>
                </a:moveTo>
                <a:lnTo>
                  <a:pt x="4143" y="2150"/>
                </a:lnTo>
                <a:lnTo>
                  <a:pt x="4143" y="3104"/>
                </a:lnTo>
                <a:lnTo>
                  <a:pt x="3244" y="3104"/>
                </a:lnTo>
                <a:lnTo>
                  <a:pt x="3244" y="2150"/>
                </a:lnTo>
                <a:moveTo>
                  <a:pt x="3244" y="3172"/>
                </a:moveTo>
                <a:lnTo>
                  <a:pt x="4143" y="3172"/>
                </a:lnTo>
                <a:lnTo>
                  <a:pt x="4143" y="4178"/>
                </a:lnTo>
                <a:lnTo>
                  <a:pt x="3244" y="4178"/>
                </a:lnTo>
                <a:lnTo>
                  <a:pt x="3244" y="3172"/>
                </a:lnTo>
                <a:moveTo>
                  <a:pt x="3244" y="4247"/>
                </a:moveTo>
                <a:lnTo>
                  <a:pt x="4143" y="4247"/>
                </a:lnTo>
                <a:lnTo>
                  <a:pt x="4143" y="5200"/>
                </a:lnTo>
                <a:lnTo>
                  <a:pt x="3244" y="5200"/>
                </a:lnTo>
                <a:lnTo>
                  <a:pt x="3244" y="4247"/>
                </a:lnTo>
                <a:moveTo>
                  <a:pt x="3244" y="5268"/>
                </a:moveTo>
                <a:lnTo>
                  <a:pt x="4143" y="5268"/>
                </a:lnTo>
                <a:lnTo>
                  <a:pt x="4143" y="6274"/>
                </a:lnTo>
                <a:lnTo>
                  <a:pt x="3244" y="6274"/>
                </a:lnTo>
                <a:lnTo>
                  <a:pt x="3244" y="5268"/>
                </a:lnTo>
                <a:moveTo>
                  <a:pt x="3244" y="6342"/>
                </a:moveTo>
                <a:lnTo>
                  <a:pt x="4143" y="6342"/>
                </a:lnTo>
                <a:lnTo>
                  <a:pt x="4143" y="7296"/>
                </a:lnTo>
                <a:lnTo>
                  <a:pt x="3244" y="7296"/>
                </a:lnTo>
                <a:lnTo>
                  <a:pt x="3244" y="6342"/>
                </a:lnTo>
                <a:moveTo>
                  <a:pt x="3244" y="7364"/>
                </a:moveTo>
                <a:lnTo>
                  <a:pt x="4143" y="7364"/>
                </a:lnTo>
                <a:lnTo>
                  <a:pt x="4143" y="8369"/>
                </a:lnTo>
                <a:lnTo>
                  <a:pt x="3244" y="8369"/>
                </a:lnTo>
                <a:lnTo>
                  <a:pt x="3244" y="7364"/>
                </a:lnTo>
                <a:moveTo>
                  <a:pt x="3244" y="8438"/>
                </a:moveTo>
                <a:lnTo>
                  <a:pt x="4143" y="8438"/>
                </a:lnTo>
                <a:lnTo>
                  <a:pt x="4143" y="9391"/>
                </a:lnTo>
                <a:lnTo>
                  <a:pt x="3244" y="9391"/>
                </a:lnTo>
                <a:lnTo>
                  <a:pt x="3244" y="8438"/>
                </a:lnTo>
                <a:moveTo>
                  <a:pt x="3244" y="9459"/>
                </a:moveTo>
                <a:lnTo>
                  <a:pt x="4143" y="9459"/>
                </a:lnTo>
                <a:lnTo>
                  <a:pt x="4143" y="10465"/>
                </a:lnTo>
                <a:lnTo>
                  <a:pt x="3244" y="10465"/>
                </a:lnTo>
                <a:lnTo>
                  <a:pt x="3244" y="9459"/>
                </a:lnTo>
                <a:moveTo>
                  <a:pt x="3244" y="10533"/>
                </a:moveTo>
                <a:lnTo>
                  <a:pt x="4143" y="10533"/>
                </a:lnTo>
                <a:lnTo>
                  <a:pt x="4143" y="11487"/>
                </a:lnTo>
                <a:lnTo>
                  <a:pt x="3244" y="11487"/>
                </a:lnTo>
                <a:lnTo>
                  <a:pt x="3244" y="10533"/>
                </a:lnTo>
                <a:moveTo>
                  <a:pt x="3244" y="11556"/>
                </a:moveTo>
                <a:lnTo>
                  <a:pt x="4143" y="11556"/>
                </a:lnTo>
                <a:lnTo>
                  <a:pt x="4143" y="12561"/>
                </a:lnTo>
                <a:lnTo>
                  <a:pt x="3244" y="12561"/>
                </a:lnTo>
                <a:lnTo>
                  <a:pt x="3244" y="11556"/>
                </a:lnTo>
                <a:moveTo>
                  <a:pt x="3244" y="12630"/>
                </a:moveTo>
                <a:lnTo>
                  <a:pt x="4143" y="12630"/>
                </a:lnTo>
                <a:lnTo>
                  <a:pt x="4143" y="13583"/>
                </a:lnTo>
                <a:lnTo>
                  <a:pt x="3244" y="13583"/>
                </a:lnTo>
                <a:lnTo>
                  <a:pt x="3244" y="12630"/>
                </a:lnTo>
                <a:moveTo>
                  <a:pt x="3244" y="13651"/>
                </a:moveTo>
                <a:lnTo>
                  <a:pt x="4143" y="13651"/>
                </a:lnTo>
                <a:lnTo>
                  <a:pt x="4143" y="14657"/>
                </a:lnTo>
                <a:lnTo>
                  <a:pt x="3244" y="14657"/>
                </a:lnTo>
                <a:lnTo>
                  <a:pt x="3244" y="13651"/>
                </a:lnTo>
                <a:moveTo>
                  <a:pt x="3244" y="14726"/>
                </a:moveTo>
                <a:lnTo>
                  <a:pt x="4143" y="14726"/>
                </a:lnTo>
                <a:lnTo>
                  <a:pt x="4143" y="15680"/>
                </a:lnTo>
                <a:lnTo>
                  <a:pt x="3244" y="15680"/>
                </a:lnTo>
                <a:lnTo>
                  <a:pt x="3244" y="14726"/>
                </a:lnTo>
                <a:moveTo>
                  <a:pt x="2115" y="55"/>
                </a:moveTo>
                <a:lnTo>
                  <a:pt x="3174" y="55"/>
                </a:lnTo>
                <a:lnTo>
                  <a:pt x="3174" y="1007"/>
                </a:lnTo>
                <a:lnTo>
                  <a:pt x="2115" y="1007"/>
                </a:lnTo>
                <a:lnTo>
                  <a:pt x="2115" y="55"/>
                </a:lnTo>
                <a:moveTo>
                  <a:pt x="2115" y="1076"/>
                </a:moveTo>
                <a:lnTo>
                  <a:pt x="3174" y="1076"/>
                </a:lnTo>
                <a:lnTo>
                  <a:pt x="3174" y="2082"/>
                </a:lnTo>
                <a:lnTo>
                  <a:pt x="2115" y="2082"/>
                </a:lnTo>
                <a:lnTo>
                  <a:pt x="2115" y="1076"/>
                </a:lnTo>
                <a:moveTo>
                  <a:pt x="2115" y="2150"/>
                </a:moveTo>
                <a:lnTo>
                  <a:pt x="3174" y="2150"/>
                </a:lnTo>
                <a:lnTo>
                  <a:pt x="3174" y="3104"/>
                </a:lnTo>
                <a:lnTo>
                  <a:pt x="2115" y="3104"/>
                </a:lnTo>
                <a:lnTo>
                  <a:pt x="2115" y="2150"/>
                </a:lnTo>
                <a:moveTo>
                  <a:pt x="2115" y="3172"/>
                </a:moveTo>
                <a:lnTo>
                  <a:pt x="3174" y="3172"/>
                </a:lnTo>
                <a:lnTo>
                  <a:pt x="3174" y="4178"/>
                </a:lnTo>
                <a:lnTo>
                  <a:pt x="2115" y="4178"/>
                </a:lnTo>
                <a:lnTo>
                  <a:pt x="2115" y="3172"/>
                </a:lnTo>
                <a:moveTo>
                  <a:pt x="2115" y="4247"/>
                </a:moveTo>
                <a:lnTo>
                  <a:pt x="3174" y="4247"/>
                </a:lnTo>
                <a:lnTo>
                  <a:pt x="3174" y="5200"/>
                </a:lnTo>
                <a:lnTo>
                  <a:pt x="2115" y="5200"/>
                </a:lnTo>
                <a:lnTo>
                  <a:pt x="2115" y="4247"/>
                </a:lnTo>
                <a:moveTo>
                  <a:pt x="2115" y="5268"/>
                </a:moveTo>
                <a:lnTo>
                  <a:pt x="3174" y="5268"/>
                </a:lnTo>
                <a:lnTo>
                  <a:pt x="3174" y="6274"/>
                </a:lnTo>
                <a:lnTo>
                  <a:pt x="2115" y="6274"/>
                </a:lnTo>
                <a:lnTo>
                  <a:pt x="2115" y="5268"/>
                </a:lnTo>
                <a:moveTo>
                  <a:pt x="2115" y="6342"/>
                </a:moveTo>
                <a:lnTo>
                  <a:pt x="3174" y="6342"/>
                </a:lnTo>
                <a:lnTo>
                  <a:pt x="3174" y="7296"/>
                </a:lnTo>
                <a:lnTo>
                  <a:pt x="2115" y="7296"/>
                </a:lnTo>
                <a:lnTo>
                  <a:pt x="2115" y="6342"/>
                </a:lnTo>
                <a:moveTo>
                  <a:pt x="2115" y="7364"/>
                </a:moveTo>
                <a:lnTo>
                  <a:pt x="3174" y="7364"/>
                </a:lnTo>
                <a:lnTo>
                  <a:pt x="3174" y="8369"/>
                </a:lnTo>
                <a:lnTo>
                  <a:pt x="2115" y="8369"/>
                </a:lnTo>
                <a:lnTo>
                  <a:pt x="2115" y="7364"/>
                </a:lnTo>
                <a:moveTo>
                  <a:pt x="2115" y="8438"/>
                </a:moveTo>
                <a:lnTo>
                  <a:pt x="3174" y="8438"/>
                </a:lnTo>
                <a:lnTo>
                  <a:pt x="3174" y="9391"/>
                </a:lnTo>
                <a:lnTo>
                  <a:pt x="2115" y="9391"/>
                </a:lnTo>
                <a:lnTo>
                  <a:pt x="2115" y="8438"/>
                </a:lnTo>
                <a:moveTo>
                  <a:pt x="2115" y="9459"/>
                </a:moveTo>
                <a:lnTo>
                  <a:pt x="3174" y="9459"/>
                </a:lnTo>
                <a:lnTo>
                  <a:pt x="3174" y="10465"/>
                </a:lnTo>
                <a:lnTo>
                  <a:pt x="2115" y="10465"/>
                </a:lnTo>
                <a:lnTo>
                  <a:pt x="2115" y="9459"/>
                </a:lnTo>
                <a:moveTo>
                  <a:pt x="2115" y="10533"/>
                </a:moveTo>
                <a:lnTo>
                  <a:pt x="3174" y="10533"/>
                </a:lnTo>
                <a:lnTo>
                  <a:pt x="3174" y="11487"/>
                </a:lnTo>
                <a:lnTo>
                  <a:pt x="2115" y="11487"/>
                </a:lnTo>
                <a:lnTo>
                  <a:pt x="2115" y="10533"/>
                </a:lnTo>
                <a:moveTo>
                  <a:pt x="2115" y="11556"/>
                </a:moveTo>
                <a:lnTo>
                  <a:pt x="3174" y="11556"/>
                </a:lnTo>
                <a:lnTo>
                  <a:pt x="3174" y="12561"/>
                </a:lnTo>
                <a:lnTo>
                  <a:pt x="2115" y="12561"/>
                </a:lnTo>
                <a:lnTo>
                  <a:pt x="2115" y="11556"/>
                </a:lnTo>
                <a:moveTo>
                  <a:pt x="2115" y="12630"/>
                </a:moveTo>
                <a:lnTo>
                  <a:pt x="3174" y="12630"/>
                </a:lnTo>
                <a:lnTo>
                  <a:pt x="3174" y="13583"/>
                </a:lnTo>
                <a:lnTo>
                  <a:pt x="2115" y="13583"/>
                </a:lnTo>
                <a:lnTo>
                  <a:pt x="2115" y="12630"/>
                </a:lnTo>
                <a:moveTo>
                  <a:pt x="2115" y="13651"/>
                </a:moveTo>
                <a:lnTo>
                  <a:pt x="3174" y="13651"/>
                </a:lnTo>
                <a:lnTo>
                  <a:pt x="3174" y="14657"/>
                </a:lnTo>
                <a:lnTo>
                  <a:pt x="2115" y="14657"/>
                </a:lnTo>
                <a:lnTo>
                  <a:pt x="2115" y="13651"/>
                </a:lnTo>
                <a:moveTo>
                  <a:pt x="2115" y="14726"/>
                </a:moveTo>
                <a:lnTo>
                  <a:pt x="3174" y="14726"/>
                </a:lnTo>
                <a:lnTo>
                  <a:pt x="3174" y="15680"/>
                </a:lnTo>
                <a:lnTo>
                  <a:pt x="2115" y="15680"/>
                </a:lnTo>
                <a:lnTo>
                  <a:pt x="2115" y="14726"/>
                </a:lnTo>
                <a:moveTo>
                  <a:pt x="1147" y="55"/>
                </a:moveTo>
                <a:lnTo>
                  <a:pt x="2046" y="55"/>
                </a:lnTo>
                <a:lnTo>
                  <a:pt x="2046" y="1007"/>
                </a:lnTo>
                <a:lnTo>
                  <a:pt x="1147" y="1007"/>
                </a:lnTo>
                <a:lnTo>
                  <a:pt x="1147" y="55"/>
                </a:lnTo>
                <a:moveTo>
                  <a:pt x="1147" y="1076"/>
                </a:moveTo>
                <a:lnTo>
                  <a:pt x="2046" y="1076"/>
                </a:lnTo>
                <a:lnTo>
                  <a:pt x="2046" y="2082"/>
                </a:lnTo>
                <a:lnTo>
                  <a:pt x="1147" y="2082"/>
                </a:lnTo>
                <a:lnTo>
                  <a:pt x="1147" y="1076"/>
                </a:lnTo>
                <a:moveTo>
                  <a:pt x="1147" y="2150"/>
                </a:moveTo>
                <a:lnTo>
                  <a:pt x="2046" y="2150"/>
                </a:lnTo>
                <a:lnTo>
                  <a:pt x="2046" y="3104"/>
                </a:lnTo>
                <a:lnTo>
                  <a:pt x="1147" y="3104"/>
                </a:lnTo>
                <a:lnTo>
                  <a:pt x="1147" y="2150"/>
                </a:lnTo>
                <a:moveTo>
                  <a:pt x="1147" y="3172"/>
                </a:moveTo>
                <a:lnTo>
                  <a:pt x="2046" y="3172"/>
                </a:lnTo>
                <a:lnTo>
                  <a:pt x="2046" y="4178"/>
                </a:lnTo>
                <a:lnTo>
                  <a:pt x="1147" y="4178"/>
                </a:lnTo>
                <a:lnTo>
                  <a:pt x="1147" y="3172"/>
                </a:lnTo>
                <a:moveTo>
                  <a:pt x="1147" y="4247"/>
                </a:moveTo>
                <a:lnTo>
                  <a:pt x="2046" y="4247"/>
                </a:lnTo>
                <a:lnTo>
                  <a:pt x="2046" y="5200"/>
                </a:lnTo>
                <a:lnTo>
                  <a:pt x="1147" y="5200"/>
                </a:lnTo>
                <a:lnTo>
                  <a:pt x="1147" y="4247"/>
                </a:lnTo>
                <a:moveTo>
                  <a:pt x="1147" y="5268"/>
                </a:moveTo>
                <a:lnTo>
                  <a:pt x="2046" y="5268"/>
                </a:lnTo>
                <a:lnTo>
                  <a:pt x="2046" y="6274"/>
                </a:lnTo>
                <a:lnTo>
                  <a:pt x="1147" y="6274"/>
                </a:lnTo>
                <a:lnTo>
                  <a:pt x="1147" y="5268"/>
                </a:lnTo>
                <a:moveTo>
                  <a:pt x="1147" y="6342"/>
                </a:moveTo>
                <a:lnTo>
                  <a:pt x="2046" y="6342"/>
                </a:lnTo>
                <a:lnTo>
                  <a:pt x="2046" y="7296"/>
                </a:lnTo>
                <a:lnTo>
                  <a:pt x="1147" y="7296"/>
                </a:lnTo>
                <a:lnTo>
                  <a:pt x="1147" y="6342"/>
                </a:lnTo>
                <a:moveTo>
                  <a:pt x="1147" y="7364"/>
                </a:moveTo>
                <a:lnTo>
                  <a:pt x="2046" y="7364"/>
                </a:lnTo>
                <a:lnTo>
                  <a:pt x="2046" y="8369"/>
                </a:lnTo>
                <a:lnTo>
                  <a:pt x="1147" y="8369"/>
                </a:lnTo>
                <a:lnTo>
                  <a:pt x="1147" y="7364"/>
                </a:lnTo>
                <a:moveTo>
                  <a:pt x="1147" y="8438"/>
                </a:moveTo>
                <a:lnTo>
                  <a:pt x="2046" y="8438"/>
                </a:lnTo>
                <a:lnTo>
                  <a:pt x="2046" y="9391"/>
                </a:lnTo>
                <a:lnTo>
                  <a:pt x="1147" y="9391"/>
                </a:lnTo>
                <a:lnTo>
                  <a:pt x="1147" y="8438"/>
                </a:lnTo>
                <a:moveTo>
                  <a:pt x="1147" y="9459"/>
                </a:moveTo>
                <a:lnTo>
                  <a:pt x="2046" y="9459"/>
                </a:lnTo>
                <a:lnTo>
                  <a:pt x="2046" y="10465"/>
                </a:lnTo>
                <a:lnTo>
                  <a:pt x="1147" y="10465"/>
                </a:lnTo>
                <a:lnTo>
                  <a:pt x="1147" y="9459"/>
                </a:lnTo>
                <a:moveTo>
                  <a:pt x="1147" y="10533"/>
                </a:moveTo>
                <a:lnTo>
                  <a:pt x="2046" y="10533"/>
                </a:lnTo>
                <a:lnTo>
                  <a:pt x="2046" y="11487"/>
                </a:lnTo>
                <a:lnTo>
                  <a:pt x="1147" y="11487"/>
                </a:lnTo>
                <a:lnTo>
                  <a:pt x="1147" y="10533"/>
                </a:lnTo>
                <a:moveTo>
                  <a:pt x="1147" y="11556"/>
                </a:moveTo>
                <a:lnTo>
                  <a:pt x="2046" y="11556"/>
                </a:lnTo>
                <a:lnTo>
                  <a:pt x="2046" y="12561"/>
                </a:lnTo>
                <a:lnTo>
                  <a:pt x="1147" y="12561"/>
                </a:lnTo>
                <a:lnTo>
                  <a:pt x="1147" y="11556"/>
                </a:lnTo>
                <a:moveTo>
                  <a:pt x="1147" y="12630"/>
                </a:moveTo>
                <a:lnTo>
                  <a:pt x="2046" y="12630"/>
                </a:lnTo>
                <a:lnTo>
                  <a:pt x="2046" y="13583"/>
                </a:lnTo>
                <a:lnTo>
                  <a:pt x="1147" y="13583"/>
                </a:lnTo>
                <a:lnTo>
                  <a:pt x="1147" y="12630"/>
                </a:lnTo>
                <a:moveTo>
                  <a:pt x="1147" y="13651"/>
                </a:moveTo>
                <a:lnTo>
                  <a:pt x="2046" y="13651"/>
                </a:lnTo>
                <a:lnTo>
                  <a:pt x="2046" y="14657"/>
                </a:lnTo>
                <a:lnTo>
                  <a:pt x="1147" y="14657"/>
                </a:lnTo>
                <a:lnTo>
                  <a:pt x="1147" y="13651"/>
                </a:lnTo>
                <a:moveTo>
                  <a:pt x="1147" y="14726"/>
                </a:moveTo>
                <a:lnTo>
                  <a:pt x="2046" y="14726"/>
                </a:lnTo>
                <a:lnTo>
                  <a:pt x="2046" y="15680"/>
                </a:lnTo>
                <a:lnTo>
                  <a:pt x="1147" y="15680"/>
                </a:lnTo>
                <a:lnTo>
                  <a:pt x="1147" y="14726"/>
                </a:lnTo>
                <a:moveTo>
                  <a:pt x="19" y="55"/>
                </a:moveTo>
                <a:lnTo>
                  <a:pt x="1079" y="55"/>
                </a:lnTo>
                <a:lnTo>
                  <a:pt x="1079" y="1007"/>
                </a:lnTo>
                <a:lnTo>
                  <a:pt x="19" y="1007"/>
                </a:lnTo>
                <a:lnTo>
                  <a:pt x="19" y="55"/>
                </a:lnTo>
                <a:moveTo>
                  <a:pt x="19" y="1076"/>
                </a:moveTo>
                <a:lnTo>
                  <a:pt x="1079" y="1076"/>
                </a:lnTo>
                <a:lnTo>
                  <a:pt x="1079" y="2082"/>
                </a:lnTo>
                <a:lnTo>
                  <a:pt x="19" y="2082"/>
                </a:lnTo>
                <a:lnTo>
                  <a:pt x="19" y="1076"/>
                </a:lnTo>
                <a:moveTo>
                  <a:pt x="19" y="2150"/>
                </a:moveTo>
                <a:lnTo>
                  <a:pt x="1079" y="2150"/>
                </a:lnTo>
                <a:lnTo>
                  <a:pt x="1079" y="3104"/>
                </a:lnTo>
                <a:lnTo>
                  <a:pt x="19" y="3104"/>
                </a:lnTo>
                <a:lnTo>
                  <a:pt x="19" y="2150"/>
                </a:lnTo>
                <a:moveTo>
                  <a:pt x="19" y="3172"/>
                </a:moveTo>
                <a:lnTo>
                  <a:pt x="1079" y="3172"/>
                </a:lnTo>
                <a:lnTo>
                  <a:pt x="1079" y="4178"/>
                </a:lnTo>
                <a:lnTo>
                  <a:pt x="19" y="4178"/>
                </a:lnTo>
                <a:lnTo>
                  <a:pt x="19" y="3172"/>
                </a:lnTo>
                <a:moveTo>
                  <a:pt x="19" y="4247"/>
                </a:moveTo>
                <a:lnTo>
                  <a:pt x="1079" y="4247"/>
                </a:lnTo>
                <a:lnTo>
                  <a:pt x="1079" y="5200"/>
                </a:lnTo>
                <a:lnTo>
                  <a:pt x="19" y="5200"/>
                </a:lnTo>
                <a:lnTo>
                  <a:pt x="19" y="4247"/>
                </a:lnTo>
                <a:moveTo>
                  <a:pt x="19" y="5268"/>
                </a:moveTo>
                <a:lnTo>
                  <a:pt x="1079" y="5268"/>
                </a:lnTo>
                <a:lnTo>
                  <a:pt x="1079" y="6274"/>
                </a:lnTo>
                <a:lnTo>
                  <a:pt x="19" y="6274"/>
                </a:lnTo>
                <a:lnTo>
                  <a:pt x="19" y="5268"/>
                </a:lnTo>
                <a:moveTo>
                  <a:pt x="19" y="6342"/>
                </a:moveTo>
                <a:lnTo>
                  <a:pt x="1079" y="6342"/>
                </a:lnTo>
                <a:lnTo>
                  <a:pt x="1079" y="7296"/>
                </a:lnTo>
                <a:lnTo>
                  <a:pt x="19" y="7296"/>
                </a:lnTo>
                <a:lnTo>
                  <a:pt x="19" y="6342"/>
                </a:lnTo>
                <a:moveTo>
                  <a:pt x="19" y="7364"/>
                </a:moveTo>
                <a:lnTo>
                  <a:pt x="1079" y="7364"/>
                </a:lnTo>
                <a:lnTo>
                  <a:pt x="1079" y="8369"/>
                </a:lnTo>
                <a:lnTo>
                  <a:pt x="19" y="8369"/>
                </a:lnTo>
                <a:lnTo>
                  <a:pt x="19" y="7364"/>
                </a:lnTo>
                <a:moveTo>
                  <a:pt x="19" y="8438"/>
                </a:moveTo>
                <a:lnTo>
                  <a:pt x="1079" y="8438"/>
                </a:lnTo>
                <a:lnTo>
                  <a:pt x="1079" y="9391"/>
                </a:lnTo>
                <a:lnTo>
                  <a:pt x="19" y="9391"/>
                </a:lnTo>
                <a:lnTo>
                  <a:pt x="19" y="8438"/>
                </a:lnTo>
                <a:moveTo>
                  <a:pt x="19" y="9459"/>
                </a:moveTo>
                <a:lnTo>
                  <a:pt x="1079" y="9459"/>
                </a:lnTo>
                <a:lnTo>
                  <a:pt x="1079" y="10465"/>
                </a:lnTo>
                <a:lnTo>
                  <a:pt x="19" y="10465"/>
                </a:lnTo>
                <a:lnTo>
                  <a:pt x="19" y="9459"/>
                </a:lnTo>
                <a:moveTo>
                  <a:pt x="19" y="10533"/>
                </a:moveTo>
                <a:lnTo>
                  <a:pt x="1079" y="10533"/>
                </a:lnTo>
                <a:lnTo>
                  <a:pt x="1079" y="11487"/>
                </a:lnTo>
                <a:lnTo>
                  <a:pt x="19" y="11487"/>
                </a:lnTo>
                <a:lnTo>
                  <a:pt x="19" y="10533"/>
                </a:lnTo>
                <a:moveTo>
                  <a:pt x="19" y="11556"/>
                </a:moveTo>
                <a:lnTo>
                  <a:pt x="1079" y="11556"/>
                </a:lnTo>
                <a:lnTo>
                  <a:pt x="1079" y="12561"/>
                </a:lnTo>
                <a:lnTo>
                  <a:pt x="19" y="12561"/>
                </a:lnTo>
                <a:lnTo>
                  <a:pt x="19" y="11556"/>
                </a:lnTo>
                <a:moveTo>
                  <a:pt x="19" y="12630"/>
                </a:moveTo>
                <a:lnTo>
                  <a:pt x="1079" y="12630"/>
                </a:lnTo>
                <a:lnTo>
                  <a:pt x="1079" y="13583"/>
                </a:lnTo>
                <a:lnTo>
                  <a:pt x="19" y="13583"/>
                </a:lnTo>
                <a:lnTo>
                  <a:pt x="19" y="12630"/>
                </a:lnTo>
                <a:moveTo>
                  <a:pt x="19" y="13651"/>
                </a:moveTo>
                <a:lnTo>
                  <a:pt x="1079" y="13651"/>
                </a:lnTo>
                <a:lnTo>
                  <a:pt x="1079" y="14657"/>
                </a:lnTo>
                <a:lnTo>
                  <a:pt x="19" y="14657"/>
                </a:lnTo>
                <a:lnTo>
                  <a:pt x="19" y="13651"/>
                </a:lnTo>
                <a:moveTo>
                  <a:pt x="19" y="14726"/>
                </a:moveTo>
                <a:lnTo>
                  <a:pt x="1079" y="14726"/>
                </a:lnTo>
                <a:lnTo>
                  <a:pt x="1079" y="15680"/>
                </a:lnTo>
                <a:lnTo>
                  <a:pt x="19" y="15680"/>
                </a:lnTo>
                <a:lnTo>
                  <a:pt x="19" y="14726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42" name="Google Shape;742;p28"/>
          <p:cNvSpPr txBox="1"/>
          <p:nvPr>
            <p:ph hasCustomPrompt="1" type="title"/>
          </p:nvPr>
        </p:nvSpPr>
        <p:spPr>
          <a:xfrm>
            <a:off x="3717100" y="758425"/>
            <a:ext cx="3676800" cy="721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3" name="Google Shape;743;p28"/>
          <p:cNvSpPr txBox="1"/>
          <p:nvPr>
            <p:ph idx="1" type="subTitle"/>
          </p:nvPr>
        </p:nvSpPr>
        <p:spPr>
          <a:xfrm>
            <a:off x="3717100" y="1399651"/>
            <a:ext cx="36768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4" name="Google Shape;744;p28"/>
          <p:cNvSpPr txBox="1"/>
          <p:nvPr>
            <p:ph hasCustomPrompt="1" idx="2" type="title"/>
          </p:nvPr>
        </p:nvSpPr>
        <p:spPr>
          <a:xfrm>
            <a:off x="3717100" y="2068952"/>
            <a:ext cx="3676800" cy="721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5" name="Google Shape;745;p28"/>
          <p:cNvSpPr txBox="1"/>
          <p:nvPr>
            <p:ph idx="3" type="subTitle"/>
          </p:nvPr>
        </p:nvSpPr>
        <p:spPr>
          <a:xfrm>
            <a:off x="3717100" y="2710180"/>
            <a:ext cx="36768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6" name="Google Shape;746;p28"/>
          <p:cNvSpPr txBox="1"/>
          <p:nvPr>
            <p:ph hasCustomPrompt="1" idx="4" type="title"/>
          </p:nvPr>
        </p:nvSpPr>
        <p:spPr>
          <a:xfrm>
            <a:off x="3717100" y="3379478"/>
            <a:ext cx="3676800" cy="721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7" name="Google Shape;747;p28"/>
          <p:cNvSpPr txBox="1"/>
          <p:nvPr>
            <p:ph idx="5" type="subTitle"/>
          </p:nvPr>
        </p:nvSpPr>
        <p:spPr>
          <a:xfrm>
            <a:off x="3717100" y="4020575"/>
            <a:ext cx="36768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48" name="Google Shape;748;p28"/>
          <p:cNvGrpSpPr/>
          <p:nvPr/>
        </p:nvGrpSpPr>
        <p:grpSpPr>
          <a:xfrm>
            <a:off x="7754274" y="-492002"/>
            <a:ext cx="2116338" cy="5649842"/>
            <a:chOff x="7754274" y="-492002"/>
            <a:chExt cx="2116338" cy="5649842"/>
          </a:xfrm>
        </p:grpSpPr>
        <p:grpSp>
          <p:nvGrpSpPr>
            <p:cNvPr id="749" name="Google Shape;749;p28"/>
            <p:cNvGrpSpPr/>
            <p:nvPr/>
          </p:nvGrpSpPr>
          <p:grpSpPr>
            <a:xfrm>
              <a:off x="8229514" y="4717168"/>
              <a:ext cx="1641098" cy="440672"/>
              <a:chOff x="283320" y="440280"/>
              <a:chExt cx="762840" cy="204840"/>
            </a:xfrm>
          </p:grpSpPr>
          <p:sp>
            <p:nvSpPr>
              <p:cNvPr id="750" name="Google Shape;750;p28"/>
              <p:cNvSpPr/>
              <p:nvPr/>
            </p:nvSpPr>
            <p:spPr>
              <a:xfrm>
                <a:off x="283320" y="440280"/>
                <a:ext cx="41040" cy="156600"/>
              </a:xfrm>
              <a:custGeom>
                <a:rect b="b" l="l" r="r" t="t"/>
                <a:pathLst>
                  <a:path extrusionOk="0" h="435" w="114">
                    <a:moveTo>
                      <a:pt x="16" y="423"/>
                    </a:moveTo>
                    <a:cubicBezTo>
                      <a:pt x="6" y="413"/>
                      <a:pt x="1" y="399"/>
                      <a:pt x="1" y="385"/>
                    </a:cubicBezTo>
                    <a:cubicBezTo>
                      <a:pt x="0" y="378"/>
                      <a:pt x="1" y="371"/>
                      <a:pt x="2" y="364"/>
                    </a:cubicBezTo>
                    <a:cubicBezTo>
                      <a:pt x="2" y="357"/>
                      <a:pt x="5" y="349"/>
                      <a:pt x="8" y="342"/>
                    </a:cubicBezTo>
                    <a:cubicBezTo>
                      <a:pt x="11" y="336"/>
                      <a:pt x="18" y="333"/>
                      <a:pt x="23" y="336"/>
                    </a:cubicBezTo>
                    <a:cubicBezTo>
                      <a:pt x="29" y="338"/>
                      <a:pt x="33" y="346"/>
                      <a:pt x="30" y="352"/>
                    </a:cubicBezTo>
                    <a:cubicBezTo>
                      <a:pt x="29" y="353"/>
                      <a:pt x="28" y="355"/>
                      <a:pt x="27" y="356"/>
                    </a:cubicBezTo>
                    <a:cubicBezTo>
                      <a:pt x="27" y="359"/>
                      <a:pt x="26" y="361"/>
                      <a:pt x="26" y="363"/>
                    </a:cubicBezTo>
                    <a:cubicBezTo>
                      <a:pt x="25" y="367"/>
                      <a:pt x="25" y="370"/>
                      <a:pt x="24" y="374"/>
                    </a:cubicBezTo>
                    <a:cubicBezTo>
                      <a:pt x="24" y="377"/>
                      <a:pt x="24" y="380"/>
                      <a:pt x="24" y="383"/>
                    </a:cubicBezTo>
                    <a:cubicBezTo>
                      <a:pt x="24" y="385"/>
                      <a:pt x="25" y="387"/>
                      <a:pt x="25" y="389"/>
                    </a:cubicBezTo>
                    <a:cubicBezTo>
                      <a:pt x="25" y="391"/>
                      <a:pt x="26" y="394"/>
                      <a:pt x="26" y="395"/>
                    </a:cubicBezTo>
                    <a:cubicBezTo>
                      <a:pt x="26" y="396"/>
                      <a:pt x="27" y="397"/>
                      <a:pt x="27" y="398"/>
                    </a:cubicBezTo>
                    <a:cubicBezTo>
                      <a:pt x="27" y="399"/>
                      <a:pt x="29" y="400"/>
                      <a:pt x="29" y="401"/>
                    </a:cubicBezTo>
                    <a:cubicBezTo>
                      <a:pt x="30" y="402"/>
                      <a:pt x="30" y="403"/>
                      <a:pt x="30" y="403"/>
                    </a:cubicBezTo>
                    <a:cubicBezTo>
                      <a:pt x="31" y="404"/>
                      <a:pt x="32" y="405"/>
                      <a:pt x="32" y="405"/>
                    </a:cubicBezTo>
                    <a:cubicBezTo>
                      <a:pt x="33" y="406"/>
                      <a:pt x="34" y="406"/>
                      <a:pt x="35" y="408"/>
                    </a:cubicBezTo>
                    <a:cubicBezTo>
                      <a:pt x="36" y="408"/>
                      <a:pt x="36" y="408"/>
                      <a:pt x="36" y="408"/>
                    </a:cubicBezTo>
                    <a:cubicBezTo>
                      <a:pt x="37" y="409"/>
                      <a:pt x="39" y="409"/>
                      <a:pt x="40" y="409"/>
                    </a:cubicBezTo>
                    <a:cubicBezTo>
                      <a:pt x="39" y="409"/>
                      <a:pt x="39" y="409"/>
                      <a:pt x="39" y="409"/>
                    </a:cubicBezTo>
                    <a:cubicBezTo>
                      <a:pt x="39" y="409"/>
                      <a:pt x="40" y="409"/>
                      <a:pt x="41" y="410"/>
                    </a:cubicBezTo>
                    <a:cubicBezTo>
                      <a:pt x="42" y="410"/>
                      <a:pt x="43" y="410"/>
                      <a:pt x="44" y="410"/>
                    </a:cubicBezTo>
                    <a:cubicBezTo>
                      <a:pt x="44" y="410"/>
                      <a:pt x="45" y="410"/>
                      <a:pt x="46" y="410"/>
                    </a:cubicBezTo>
                    <a:cubicBezTo>
                      <a:pt x="47" y="410"/>
                      <a:pt x="48" y="410"/>
                      <a:pt x="48" y="410"/>
                    </a:cubicBezTo>
                    <a:cubicBezTo>
                      <a:pt x="50" y="409"/>
                      <a:pt x="51" y="409"/>
                      <a:pt x="53" y="409"/>
                    </a:cubicBezTo>
                    <a:cubicBezTo>
                      <a:pt x="54" y="408"/>
                      <a:pt x="55" y="408"/>
                      <a:pt x="57" y="407"/>
                    </a:cubicBezTo>
                    <a:lnTo>
                      <a:pt x="58" y="406"/>
                    </a:lnTo>
                    <a:cubicBezTo>
                      <a:pt x="60" y="405"/>
                      <a:pt x="60" y="405"/>
                      <a:pt x="61" y="404"/>
                    </a:cubicBezTo>
                    <a:cubicBezTo>
                      <a:pt x="62" y="403"/>
                      <a:pt x="62" y="403"/>
                      <a:pt x="63" y="403"/>
                    </a:cubicBezTo>
                    <a:cubicBezTo>
                      <a:pt x="64" y="402"/>
                      <a:pt x="64" y="401"/>
                      <a:pt x="65" y="400"/>
                    </a:cubicBezTo>
                    <a:cubicBezTo>
                      <a:pt x="65" y="399"/>
                      <a:pt x="66" y="398"/>
                      <a:pt x="67" y="398"/>
                    </a:cubicBezTo>
                    <a:cubicBezTo>
                      <a:pt x="67" y="396"/>
                      <a:pt x="68" y="395"/>
                      <a:pt x="68" y="394"/>
                    </a:cubicBezTo>
                    <a:cubicBezTo>
                      <a:pt x="69" y="391"/>
                      <a:pt x="69" y="389"/>
                      <a:pt x="70" y="387"/>
                    </a:cubicBezTo>
                    <a:cubicBezTo>
                      <a:pt x="71" y="381"/>
                      <a:pt x="72" y="375"/>
                      <a:pt x="72" y="370"/>
                    </a:cubicBezTo>
                    <a:cubicBezTo>
                      <a:pt x="73" y="364"/>
                      <a:pt x="74" y="357"/>
                      <a:pt x="74" y="351"/>
                    </a:cubicBezTo>
                    <a:cubicBezTo>
                      <a:pt x="74" y="344"/>
                      <a:pt x="74" y="338"/>
                      <a:pt x="73" y="331"/>
                    </a:cubicBezTo>
                    <a:cubicBezTo>
                      <a:pt x="72" y="322"/>
                      <a:pt x="72" y="314"/>
                      <a:pt x="71" y="306"/>
                    </a:cubicBezTo>
                    <a:cubicBezTo>
                      <a:pt x="70" y="298"/>
                      <a:pt x="68" y="290"/>
                      <a:pt x="67" y="282"/>
                    </a:cubicBezTo>
                    <a:cubicBezTo>
                      <a:pt x="65" y="272"/>
                      <a:pt x="63" y="262"/>
                      <a:pt x="61" y="253"/>
                    </a:cubicBezTo>
                    <a:cubicBezTo>
                      <a:pt x="59" y="244"/>
                      <a:pt x="57" y="236"/>
                      <a:pt x="54" y="226"/>
                    </a:cubicBezTo>
                    <a:cubicBezTo>
                      <a:pt x="50" y="208"/>
                      <a:pt x="46" y="188"/>
                      <a:pt x="41" y="169"/>
                    </a:cubicBezTo>
                    <a:cubicBezTo>
                      <a:pt x="42" y="170"/>
                      <a:pt x="42" y="170"/>
                      <a:pt x="42" y="171"/>
                    </a:cubicBezTo>
                    <a:cubicBezTo>
                      <a:pt x="39" y="157"/>
                      <a:pt x="37" y="143"/>
                      <a:pt x="34" y="129"/>
                    </a:cubicBezTo>
                    <a:cubicBezTo>
                      <a:pt x="32" y="116"/>
                      <a:pt x="31" y="103"/>
                      <a:pt x="30" y="90"/>
                    </a:cubicBezTo>
                    <a:cubicBezTo>
                      <a:pt x="27" y="60"/>
                      <a:pt x="32" y="24"/>
                      <a:pt x="60" y="6"/>
                    </a:cubicBezTo>
                    <a:cubicBezTo>
                      <a:pt x="65" y="3"/>
                      <a:pt x="74" y="0"/>
                      <a:pt x="80" y="1"/>
                    </a:cubicBezTo>
                    <a:cubicBezTo>
                      <a:pt x="87" y="3"/>
                      <a:pt x="94" y="6"/>
                      <a:pt x="99" y="13"/>
                    </a:cubicBezTo>
                    <a:cubicBezTo>
                      <a:pt x="108" y="22"/>
                      <a:pt x="113" y="39"/>
                      <a:pt x="101" y="50"/>
                    </a:cubicBezTo>
                    <a:cubicBezTo>
                      <a:pt x="98" y="53"/>
                      <a:pt x="93" y="55"/>
                      <a:pt x="88" y="54"/>
                    </a:cubicBezTo>
                    <a:cubicBezTo>
                      <a:pt x="83" y="54"/>
                      <a:pt x="80" y="50"/>
                      <a:pt x="78" y="46"/>
                    </a:cubicBezTo>
                    <a:cubicBezTo>
                      <a:pt x="76" y="44"/>
                      <a:pt x="75" y="40"/>
                      <a:pt x="75" y="38"/>
                    </a:cubicBezTo>
                    <a:cubicBezTo>
                      <a:pt x="74" y="35"/>
                      <a:pt x="74" y="33"/>
                      <a:pt x="74" y="31"/>
                    </a:cubicBezTo>
                    <a:cubicBezTo>
                      <a:pt x="74" y="29"/>
                      <a:pt x="74" y="28"/>
                      <a:pt x="74" y="26"/>
                    </a:cubicBezTo>
                    <a:lnTo>
                      <a:pt x="73" y="26"/>
                    </a:ln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3" y="26"/>
                      <a:pt x="72" y="27"/>
                    </a:cubicBezTo>
                    <a:lnTo>
                      <a:pt x="71" y="28"/>
                    </a:lnTo>
                    <a:cubicBezTo>
                      <a:pt x="70" y="28"/>
                      <a:pt x="69" y="29"/>
                      <a:pt x="69" y="29"/>
                    </a:cubicBezTo>
                    <a:cubicBezTo>
                      <a:pt x="68" y="30"/>
                      <a:pt x="67" y="31"/>
                      <a:pt x="66" y="32"/>
                    </a:cubicBezTo>
                    <a:cubicBezTo>
                      <a:pt x="65" y="33"/>
                      <a:pt x="64" y="35"/>
                      <a:pt x="63" y="36"/>
                    </a:cubicBezTo>
                    <a:cubicBezTo>
                      <a:pt x="62" y="38"/>
                      <a:pt x="61" y="40"/>
                      <a:pt x="60" y="42"/>
                    </a:cubicBezTo>
                    <a:cubicBezTo>
                      <a:pt x="58" y="43"/>
                      <a:pt x="58" y="46"/>
                      <a:pt x="57" y="47"/>
                    </a:cubicBezTo>
                    <a:cubicBezTo>
                      <a:pt x="56" y="50"/>
                      <a:pt x="55" y="53"/>
                      <a:pt x="54" y="56"/>
                    </a:cubicBezTo>
                    <a:cubicBezTo>
                      <a:pt x="54" y="60"/>
                      <a:pt x="53" y="63"/>
                      <a:pt x="53" y="67"/>
                    </a:cubicBezTo>
                    <a:cubicBezTo>
                      <a:pt x="53" y="73"/>
                      <a:pt x="53" y="80"/>
                      <a:pt x="53" y="87"/>
                    </a:cubicBezTo>
                    <a:cubicBezTo>
                      <a:pt x="54" y="100"/>
                      <a:pt x="55" y="113"/>
                      <a:pt x="57" y="126"/>
                    </a:cubicBezTo>
                    <a:cubicBezTo>
                      <a:pt x="60" y="140"/>
                      <a:pt x="62" y="153"/>
                      <a:pt x="64" y="166"/>
                    </a:cubicBezTo>
                    <a:cubicBezTo>
                      <a:pt x="67" y="179"/>
                      <a:pt x="69" y="191"/>
                      <a:pt x="72" y="204"/>
                    </a:cubicBezTo>
                    <a:cubicBezTo>
                      <a:pt x="75" y="216"/>
                      <a:pt x="79" y="228"/>
                      <a:pt x="81" y="240"/>
                    </a:cubicBezTo>
                    <a:cubicBezTo>
                      <a:pt x="87" y="265"/>
                      <a:pt x="93" y="290"/>
                      <a:pt x="95" y="316"/>
                    </a:cubicBezTo>
                    <a:cubicBezTo>
                      <a:pt x="96" y="329"/>
                      <a:pt x="97" y="341"/>
                      <a:pt x="97" y="353"/>
                    </a:cubicBezTo>
                    <a:cubicBezTo>
                      <a:pt x="97" y="359"/>
                      <a:pt x="96" y="366"/>
                      <a:pt x="96" y="371"/>
                    </a:cubicBezTo>
                    <a:cubicBezTo>
                      <a:pt x="96" y="377"/>
                      <a:pt x="95" y="384"/>
                      <a:pt x="94" y="390"/>
                    </a:cubicBezTo>
                    <a:cubicBezTo>
                      <a:pt x="92" y="398"/>
                      <a:pt x="90" y="405"/>
                      <a:pt x="86" y="411"/>
                    </a:cubicBezTo>
                    <a:cubicBezTo>
                      <a:pt x="81" y="423"/>
                      <a:pt x="68" y="430"/>
                      <a:pt x="55" y="433"/>
                    </a:cubicBezTo>
                    <a:cubicBezTo>
                      <a:pt x="52" y="434"/>
                      <a:pt x="49" y="434"/>
                      <a:pt x="46" y="434"/>
                    </a:cubicBezTo>
                    <a:cubicBezTo>
                      <a:pt x="35" y="434"/>
                      <a:pt x="24" y="430"/>
                      <a:pt x="16" y="4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344520" y="441720"/>
                <a:ext cx="40320" cy="150840"/>
              </a:xfrm>
              <a:custGeom>
                <a:rect b="b" l="l" r="r" t="t"/>
                <a:pathLst>
                  <a:path extrusionOk="0" h="419" w="112">
                    <a:moveTo>
                      <a:pt x="41" y="418"/>
                    </a:moveTo>
                    <a:cubicBezTo>
                      <a:pt x="34" y="417"/>
                      <a:pt x="27" y="413"/>
                      <a:pt x="22" y="408"/>
                    </a:cubicBezTo>
                    <a:cubicBezTo>
                      <a:pt x="15" y="402"/>
                      <a:pt x="11" y="395"/>
                      <a:pt x="7" y="388"/>
                    </a:cubicBezTo>
                    <a:cubicBezTo>
                      <a:pt x="5" y="383"/>
                      <a:pt x="3" y="379"/>
                      <a:pt x="1" y="374"/>
                    </a:cubicBezTo>
                    <a:cubicBezTo>
                      <a:pt x="0" y="369"/>
                      <a:pt x="0" y="364"/>
                      <a:pt x="1" y="359"/>
                    </a:cubicBezTo>
                    <a:cubicBezTo>
                      <a:pt x="3" y="352"/>
                      <a:pt x="8" y="348"/>
                      <a:pt x="15" y="348"/>
                    </a:cubicBezTo>
                    <a:cubicBezTo>
                      <a:pt x="22" y="349"/>
                      <a:pt x="27" y="356"/>
                      <a:pt x="26" y="362"/>
                    </a:cubicBezTo>
                    <a:cubicBezTo>
                      <a:pt x="25" y="363"/>
                      <a:pt x="25" y="364"/>
                      <a:pt x="25" y="366"/>
                    </a:cubicBezTo>
                    <a:lnTo>
                      <a:pt x="25" y="367"/>
                    </a:lnTo>
                    <a:lnTo>
                      <a:pt x="25" y="366"/>
                    </a:lnTo>
                    <a:cubicBezTo>
                      <a:pt x="25" y="367"/>
                      <a:pt x="25" y="369"/>
                      <a:pt x="26" y="370"/>
                    </a:cubicBezTo>
                    <a:cubicBezTo>
                      <a:pt x="26" y="369"/>
                      <a:pt x="25" y="369"/>
                      <a:pt x="25" y="368"/>
                    </a:cubicBezTo>
                    <a:cubicBezTo>
                      <a:pt x="26" y="369"/>
                      <a:pt x="26" y="371"/>
                      <a:pt x="26" y="372"/>
                    </a:cubicBezTo>
                    <a:cubicBezTo>
                      <a:pt x="26" y="371"/>
                      <a:pt x="26" y="371"/>
                      <a:pt x="26" y="370"/>
                    </a:cubicBezTo>
                    <a:cubicBezTo>
                      <a:pt x="27" y="373"/>
                      <a:pt x="28" y="374"/>
                      <a:pt x="28" y="376"/>
                    </a:cubicBezTo>
                    <a:cubicBezTo>
                      <a:pt x="29" y="378"/>
                      <a:pt x="31" y="380"/>
                      <a:pt x="32" y="383"/>
                    </a:cubicBezTo>
                    <a:cubicBezTo>
                      <a:pt x="33" y="384"/>
                      <a:pt x="35" y="386"/>
                      <a:pt x="36" y="388"/>
                    </a:cubicBezTo>
                    <a:cubicBezTo>
                      <a:pt x="36" y="388"/>
                      <a:pt x="37" y="389"/>
                      <a:pt x="38" y="390"/>
                    </a:cubicBezTo>
                    <a:cubicBezTo>
                      <a:pt x="38" y="390"/>
                      <a:pt x="39" y="391"/>
                      <a:pt x="40" y="392"/>
                    </a:cubicBezTo>
                    <a:cubicBezTo>
                      <a:pt x="41" y="392"/>
                      <a:pt x="41" y="392"/>
                      <a:pt x="42" y="392"/>
                    </a:cubicBezTo>
                    <a:cubicBezTo>
                      <a:pt x="42" y="393"/>
                      <a:pt x="43" y="393"/>
                      <a:pt x="44" y="394"/>
                    </a:cubicBezTo>
                    <a:lnTo>
                      <a:pt x="45" y="394"/>
                    </a:lnTo>
                    <a:lnTo>
                      <a:pt x="46" y="394"/>
                    </a:lnTo>
                    <a:cubicBezTo>
                      <a:pt x="47" y="394"/>
                      <a:pt x="47" y="394"/>
                      <a:pt x="47" y="394"/>
                    </a:cubicBezTo>
                    <a:cubicBezTo>
                      <a:pt x="48" y="394"/>
                      <a:pt x="48" y="394"/>
                      <a:pt x="49" y="394"/>
                    </a:cubicBezTo>
                    <a:cubicBezTo>
                      <a:pt x="50" y="394"/>
                      <a:pt x="50" y="393"/>
                      <a:pt x="51" y="393"/>
                    </a:cubicBezTo>
                    <a:cubicBezTo>
                      <a:pt x="52" y="393"/>
                      <a:pt x="52" y="392"/>
                      <a:pt x="52" y="392"/>
                    </a:cubicBezTo>
                    <a:lnTo>
                      <a:pt x="53" y="392"/>
                    </a:lnTo>
                    <a:cubicBezTo>
                      <a:pt x="54" y="391"/>
                      <a:pt x="54" y="390"/>
                      <a:pt x="55" y="390"/>
                    </a:cubicBezTo>
                    <a:cubicBezTo>
                      <a:pt x="56" y="389"/>
                      <a:pt x="56" y="388"/>
                      <a:pt x="57" y="388"/>
                    </a:cubicBezTo>
                    <a:cubicBezTo>
                      <a:pt x="57" y="387"/>
                      <a:pt x="59" y="385"/>
                      <a:pt x="59" y="384"/>
                    </a:cubicBezTo>
                    <a:cubicBezTo>
                      <a:pt x="60" y="382"/>
                      <a:pt x="61" y="380"/>
                      <a:pt x="62" y="378"/>
                    </a:cubicBezTo>
                    <a:cubicBezTo>
                      <a:pt x="63" y="373"/>
                      <a:pt x="65" y="369"/>
                      <a:pt x="66" y="363"/>
                    </a:cubicBezTo>
                    <a:cubicBezTo>
                      <a:pt x="67" y="360"/>
                      <a:pt x="68" y="356"/>
                      <a:pt x="68" y="352"/>
                    </a:cubicBezTo>
                    <a:cubicBezTo>
                      <a:pt x="68" y="347"/>
                      <a:pt x="69" y="342"/>
                      <a:pt x="70" y="338"/>
                    </a:cubicBezTo>
                    <a:cubicBezTo>
                      <a:pt x="70" y="334"/>
                      <a:pt x="70" y="330"/>
                      <a:pt x="71" y="325"/>
                    </a:cubicBezTo>
                    <a:cubicBezTo>
                      <a:pt x="71" y="322"/>
                      <a:pt x="71" y="318"/>
                      <a:pt x="71" y="314"/>
                    </a:cubicBezTo>
                    <a:cubicBezTo>
                      <a:pt x="71" y="306"/>
                      <a:pt x="70" y="298"/>
                      <a:pt x="70" y="289"/>
                    </a:cubicBezTo>
                    <a:cubicBezTo>
                      <a:pt x="70" y="290"/>
                      <a:pt x="70" y="290"/>
                      <a:pt x="70" y="290"/>
                    </a:cubicBezTo>
                    <a:cubicBezTo>
                      <a:pt x="69" y="281"/>
                      <a:pt x="68" y="271"/>
                      <a:pt x="67" y="262"/>
                    </a:cubicBezTo>
                    <a:cubicBezTo>
                      <a:pt x="65" y="253"/>
                      <a:pt x="64" y="244"/>
                      <a:pt x="62" y="235"/>
                    </a:cubicBezTo>
                    <a:cubicBezTo>
                      <a:pt x="60" y="222"/>
                      <a:pt x="57" y="208"/>
                      <a:pt x="53" y="196"/>
                    </a:cubicBezTo>
                    <a:cubicBezTo>
                      <a:pt x="50" y="183"/>
                      <a:pt x="47" y="170"/>
                      <a:pt x="44" y="158"/>
                    </a:cubicBezTo>
                    <a:cubicBezTo>
                      <a:pt x="40" y="145"/>
                      <a:pt x="38" y="133"/>
                      <a:pt x="35" y="120"/>
                    </a:cubicBezTo>
                    <a:cubicBezTo>
                      <a:pt x="33" y="106"/>
                      <a:pt x="31" y="92"/>
                      <a:pt x="31" y="78"/>
                    </a:cubicBezTo>
                    <a:cubicBezTo>
                      <a:pt x="31" y="70"/>
                      <a:pt x="32" y="62"/>
                      <a:pt x="34" y="54"/>
                    </a:cubicBezTo>
                    <a:cubicBezTo>
                      <a:pt x="36" y="46"/>
                      <a:pt x="40" y="38"/>
                      <a:pt x="44" y="30"/>
                    </a:cubicBezTo>
                    <a:cubicBezTo>
                      <a:pt x="50" y="21"/>
                      <a:pt x="57" y="13"/>
                      <a:pt x="67" y="7"/>
                    </a:cubicBezTo>
                    <a:cubicBezTo>
                      <a:pt x="76" y="1"/>
                      <a:pt x="90" y="0"/>
                      <a:pt x="99" y="8"/>
                    </a:cubicBezTo>
                    <a:cubicBezTo>
                      <a:pt x="100" y="9"/>
                      <a:pt x="102" y="11"/>
                      <a:pt x="103" y="13"/>
                    </a:cubicBezTo>
                    <a:cubicBezTo>
                      <a:pt x="105" y="14"/>
                      <a:pt x="105" y="16"/>
                      <a:pt x="106" y="17"/>
                    </a:cubicBezTo>
                    <a:cubicBezTo>
                      <a:pt x="107" y="17"/>
                      <a:pt x="107" y="18"/>
                      <a:pt x="108" y="19"/>
                    </a:cubicBezTo>
                    <a:cubicBezTo>
                      <a:pt x="110" y="22"/>
                      <a:pt x="111" y="26"/>
                      <a:pt x="110" y="30"/>
                    </a:cubicBezTo>
                    <a:lnTo>
                      <a:pt x="110" y="31"/>
                    </a:lnTo>
                    <a:cubicBezTo>
                      <a:pt x="110" y="34"/>
                      <a:pt x="110" y="36"/>
                      <a:pt x="110" y="38"/>
                    </a:cubicBezTo>
                    <a:cubicBezTo>
                      <a:pt x="109" y="47"/>
                      <a:pt x="107" y="59"/>
                      <a:pt x="96" y="60"/>
                    </a:cubicBezTo>
                    <a:cubicBezTo>
                      <a:pt x="89" y="61"/>
                      <a:pt x="82" y="56"/>
                      <a:pt x="82" y="48"/>
                    </a:cubicBezTo>
                    <a:cubicBezTo>
                      <a:pt x="82" y="43"/>
                      <a:pt x="84" y="39"/>
                      <a:pt x="84" y="35"/>
                    </a:cubicBezTo>
                    <a:cubicBezTo>
                      <a:pt x="85" y="34"/>
                      <a:pt x="85" y="32"/>
                      <a:pt x="85" y="31"/>
                    </a:cubicBezTo>
                    <a:cubicBezTo>
                      <a:pt x="85" y="30"/>
                      <a:pt x="85" y="29"/>
                      <a:pt x="85" y="29"/>
                    </a:cubicBezTo>
                    <a:cubicBezTo>
                      <a:pt x="85" y="29"/>
                      <a:pt x="85" y="28"/>
                      <a:pt x="84" y="28"/>
                    </a:cubicBezTo>
                    <a:lnTo>
                      <a:pt x="84" y="27"/>
                    </a:lnTo>
                    <a:lnTo>
                      <a:pt x="83" y="27"/>
                    </a:lnTo>
                    <a:cubicBezTo>
                      <a:pt x="82" y="27"/>
                      <a:pt x="82" y="27"/>
                      <a:pt x="82" y="27"/>
                    </a:cubicBezTo>
                    <a:lnTo>
                      <a:pt x="81" y="27"/>
                    </a:lnTo>
                    <a:lnTo>
                      <a:pt x="82" y="27"/>
                    </a:lnTo>
                    <a:cubicBezTo>
                      <a:pt x="81" y="27"/>
                      <a:pt x="81" y="27"/>
                      <a:pt x="80" y="27"/>
                    </a:cubicBezTo>
                    <a:lnTo>
                      <a:pt x="81" y="27"/>
                    </a:lnTo>
                    <a:cubicBezTo>
                      <a:pt x="80" y="27"/>
                      <a:pt x="79" y="27"/>
                      <a:pt x="79" y="28"/>
                    </a:cubicBezTo>
                    <a:cubicBezTo>
                      <a:pt x="78" y="28"/>
                      <a:pt x="78" y="28"/>
                      <a:pt x="77" y="29"/>
                    </a:cubicBezTo>
                    <a:cubicBezTo>
                      <a:pt x="77" y="29"/>
                      <a:pt x="75" y="30"/>
                      <a:pt x="75" y="31"/>
                    </a:cubicBezTo>
                    <a:cubicBezTo>
                      <a:pt x="75" y="30"/>
                      <a:pt x="75" y="30"/>
                      <a:pt x="76" y="29"/>
                    </a:cubicBezTo>
                    <a:cubicBezTo>
                      <a:pt x="74" y="31"/>
                      <a:pt x="72" y="32"/>
                      <a:pt x="71" y="34"/>
                    </a:cubicBezTo>
                    <a:cubicBezTo>
                      <a:pt x="70" y="36"/>
                      <a:pt x="68" y="37"/>
                      <a:pt x="67" y="39"/>
                    </a:cubicBezTo>
                    <a:cubicBezTo>
                      <a:pt x="65" y="42"/>
                      <a:pt x="64" y="45"/>
                      <a:pt x="62" y="48"/>
                    </a:cubicBezTo>
                    <a:cubicBezTo>
                      <a:pt x="61" y="50"/>
                      <a:pt x="60" y="52"/>
                      <a:pt x="59" y="55"/>
                    </a:cubicBezTo>
                    <a:cubicBezTo>
                      <a:pt x="58" y="57"/>
                      <a:pt x="57" y="59"/>
                      <a:pt x="57" y="62"/>
                    </a:cubicBezTo>
                    <a:cubicBezTo>
                      <a:pt x="56" y="66"/>
                      <a:pt x="56" y="69"/>
                      <a:pt x="55" y="73"/>
                    </a:cubicBezTo>
                    <a:cubicBezTo>
                      <a:pt x="55" y="78"/>
                      <a:pt x="55" y="83"/>
                      <a:pt x="55" y="88"/>
                    </a:cubicBezTo>
                    <a:cubicBezTo>
                      <a:pt x="56" y="96"/>
                      <a:pt x="57" y="104"/>
                      <a:pt x="58" y="113"/>
                    </a:cubicBezTo>
                    <a:cubicBezTo>
                      <a:pt x="58" y="112"/>
                      <a:pt x="58" y="112"/>
                      <a:pt x="58" y="111"/>
                    </a:cubicBezTo>
                    <a:cubicBezTo>
                      <a:pt x="60" y="123"/>
                      <a:pt x="63" y="136"/>
                      <a:pt x="65" y="148"/>
                    </a:cubicBezTo>
                    <a:cubicBezTo>
                      <a:pt x="69" y="162"/>
                      <a:pt x="72" y="175"/>
                      <a:pt x="75" y="188"/>
                    </a:cubicBezTo>
                    <a:cubicBezTo>
                      <a:pt x="82" y="214"/>
                      <a:pt x="86" y="239"/>
                      <a:pt x="90" y="265"/>
                    </a:cubicBezTo>
                    <a:cubicBezTo>
                      <a:pt x="92" y="278"/>
                      <a:pt x="93" y="291"/>
                      <a:pt x="93" y="304"/>
                    </a:cubicBezTo>
                    <a:cubicBezTo>
                      <a:pt x="94" y="311"/>
                      <a:pt x="93" y="317"/>
                      <a:pt x="93" y="323"/>
                    </a:cubicBezTo>
                    <a:cubicBezTo>
                      <a:pt x="93" y="326"/>
                      <a:pt x="93" y="330"/>
                      <a:pt x="93" y="332"/>
                    </a:cubicBezTo>
                    <a:cubicBezTo>
                      <a:pt x="93" y="335"/>
                      <a:pt x="93" y="338"/>
                      <a:pt x="92" y="342"/>
                    </a:cubicBezTo>
                    <a:cubicBezTo>
                      <a:pt x="91" y="361"/>
                      <a:pt x="88" y="382"/>
                      <a:pt x="78" y="399"/>
                    </a:cubicBezTo>
                    <a:cubicBezTo>
                      <a:pt x="74" y="405"/>
                      <a:pt x="69" y="410"/>
                      <a:pt x="63" y="414"/>
                    </a:cubicBezTo>
                    <a:cubicBezTo>
                      <a:pt x="59" y="417"/>
                      <a:pt x="53" y="418"/>
                      <a:pt x="47" y="418"/>
                    </a:cubicBezTo>
                    <a:cubicBezTo>
                      <a:pt x="45" y="418"/>
                      <a:pt x="43" y="418"/>
                      <a:pt x="41" y="41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402840" y="441720"/>
                <a:ext cx="39600" cy="145440"/>
              </a:xfrm>
              <a:custGeom>
                <a:rect b="b" l="l" r="r" t="t"/>
                <a:pathLst>
                  <a:path extrusionOk="0" h="404" w="110">
                    <a:moveTo>
                      <a:pt x="25" y="402"/>
                    </a:moveTo>
                    <a:cubicBezTo>
                      <a:pt x="18" y="400"/>
                      <a:pt x="14" y="395"/>
                      <a:pt x="10" y="389"/>
                    </a:cubicBezTo>
                    <a:cubicBezTo>
                      <a:pt x="5" y="382"/>
                      <a:pt x="4" y="373"/>
                      <a:pt x="3" y="366"/>
                    </a:cubicBezTo>
                    <a:cubicBezTo>
                      <a:pt x="1" y="360"/>
                      <a:pt x="1" y="354"/>
                      <a:pt x="1" y="349"/>
                    </a:cubicBezTo>
                    <a:cubicBezTo>
                      <a:pt x="0" y="339"/>
                      <a:pt x="0" y="328"/>
                      <a:pt x="2" y="319"/>
                    </a:cubicBezTo>
                    <a:cubicBezTo>
                      <a:pt x="4" y="313"/>
                      <a:pt x="11" y="309"/>
                      <a:pt x="17" y="310"/>
                    </a:cubicBezTo>
                    <a:cubicBezTo>
                      <a:pt x="24" y="313"/>
                      <a:pt x="27" y="319"/>
                      <a:pt x="26" y="326"/>
                    </a:cubicBezTo>
                    <a:cubicBezTo>
                      <a:pt x="25" y="327"/>
                      <a:pt x="25" y="327"/>
                      <a:pt x="25" y="328"/>
                    </a:cubicBezTo>
                    <a:cubicBezTo>
                      <a:pt x="25" y="329"/>
                      <a:pt x="25" y="331"/>
                      <a:pt x="25" y="332"/>
                    </a:cubicBezTo>
                    <a:cubicBezTo>
                      <a:pt x="24" y="336"/>
                      <a:pt x="24" y="342"/>
                      <a:pt x="25" y="346"/>
                    </a:cubicBezTo>
                    <a:cubicBezTo>
                      <a:pt x="25" y="352"/>
                      <a:pt x="25" y="357"/>
                      <a:pt x="26" y="362"/>
                    </a:cubicBezTo>
                    <a:cubicBezTo>
                      <a:pt x="26" y="365"/>
                      <a:pt x="27" y="367"/>
                      <a:pt x="28" y="370"/>
                    </a:cubicBezTo>
                    <a:cubicBezTo>
                      <a:pt x="29" y="371"/>
                      <a:pt x="29" y="373"/>
                      <a:pt x="30" y="375"/>
                    </a:cubicBezTo>
                    <a:cubicBezTo>
                      <a:pt x="30" y="376"/>
                      <a:pt x="31" y="376"/>
                      <a:pt x="31" y="377"/>
                    </a:cubicBezTo>
                    <a:cubicBezTo>
                      <a:pt x="31" y="377"/>
                      <a:pt x="32" y="377"/>
                      <a:pt x="32" y="378"/>
                    </a:cubicBezTo>
                    <a:lnTo>
                      <a:pt x="32" y="377"/>
                    </a:lnTo>
                    <a:cubicBezTo>
                      <a:pt x="33" y="377"/>
                      <a:pt x="33" y="376"/>
                      <a:pt x="33" y="376"/>
                    </a:cubicBezTo>
                    <a:cubicBezTo>
                      <a:pt x="34" y="374"/>
                      <a:pt x="35" y="373"/>
                      <a:pt x="35" y="371"/>
                    </a:cubicBezTo>
                    <a:cubicBezTo>
                      <a:pt x="37" y="367"/>
                      <a:pt x="38" y="364"/>
                      <a:pt x="39" y="360"/>
                    </a:cubicBezTo>
                    <a:cubicBezTo>
                      <a:pt x="40" y="353"/>
                      <a:pt x="41" y="347"/>
                      <a:pt x="42" y="341"/>
                    </a:cubicBezTo>
                    <a:cubicBezTo>
                      <a:pt x="43" y="334"/>
                      <a:pt x="43" y="328"/>
                      <a:pt x="44" y="321"/>
                    </a:cubicBezTo>
                    <a:cubicBezTo>
                      <a:pt x="44" y="312"/>
                      <a:pt x="45" y="303"/>
                      <a:pt x="45" y="295"/>
                    </a:cubicBezTo>
                    <a:cubicBezTo>
                      <a:pt x="45" y="285"/>
                      <a:pt x="44" y="276"/>
                      <a:pt x="44" y="267"/>
                    </a:cubicBezTo>
                    <a:cubicBezTo>
                      <a:pt x="44" y="268"/>
                      <a:pt x="44" y="268"/>
                      <a:pt x="44" y="268"/>
                    </a:cubicBezTo>
                    <a:cubicBezTo>
                      <a:pt x="43" y="255"/>
                      <a:pt x="42" y="242"/>
                      <a:pt x="40" y="228"/>
                    </a:cubicBezTo>
                    <a:cubicBezTo>
                      <a:pt x="39" y="215"/>
                      <a:pt x="38" y="202"/>
                      <a:pt x="36" y="189"/>
                    </a:cubicBezTo>
                    <a:cubicBezTo>
                      <a:pt x="35" y="177"/>
                      <a:pt x="33" y="165"/>
                      <a:pt x="31" y="153"/>
                    </a:cubicBezTo>
                    <a:cubicBezTo>
                      <a:pt x="29" y="141"/>
                      <a:pt x="27" y="128"/>
                      <a:pt x="25" y="115"/>
                    </a:cubicBezTo>
                    <a:cubicBezTo>
                      <a:pt x="25" y="110"/>
                      <a:pt x="24" y="105"/>
                      <a:pt x="23" y="99"/>
                    </a:cubicBezTo>
                    <a:cubicBezTo>
                      <a:pt x="22" y="91"/>
                      <a:pt x="21" y="83"/>
                      <a:pt x="22" y="74"/>
                    </a:cubicBezTo>
                    <a:cubicBezTo>
                      <a:pt x="22" y="53"/>
                      <a:pt x="28" y="32"/>
                      <a:pt x="42" y="17"/>
                    </a:cubicBezTo>
                    <a:cubicBezTo>
                      <a:pt x="49" y="10"/>
                      <a:pt x="57" y="3"/>
                      <a:pt x="67" y="2"/>
                    </a:cubicBezTo>
                    <a:cubicBezTo>
                      <a:pt x="77" y="0"/>
                      <a:pt x="86" y="3"/>
                      <a:pt x="92" y="10"/>
                    </a:cubicBezTo>
                    <a:cubicBezTo>
                      <a:pt x="95" y="13"/>
                      <a:pt x="97" y="16"/>
                      <a:pt x="99" y="18"/>
                    </a:cubicBezTo>
                    <a:cubicBezTo>
                      <a:pt x="105" y="21"/>
                      <a:pt x="109" y="28"/>
                      <a:pt x="107" y="34"/>
                    </a:cubicBezTo>
                    <a:cubicBezTo>
                      <a:pt x="106" y="37"/>
                      <a:pt x="105" y="40"/>
                      <a:pt x="104" y="43"/>
                    </a:cubicBezTo>
                    <a:cubicBezTo>
                      <a:pt x="104" y="50"/>
                      <a:pt x="102" y="58"/>
                      <a:pt x="99" y="65"/>
                    </a:cubicBezTo>
                    <a:cubicBezTo>
                      <a:pt x="97" y="69"/>
                      <a:pt x="93" y="72"/>
                      <a:pt x="89" y="73"/>
                    </a:cubicBezTo>
                    <a:cubicBezTo>
                      <a:pt x="84" y="73"/>
                      <a:pt x="79" y="70"/>
                      <a:pt x="77" y="66"/>
                    </a:cubicBezTo>
                    <a:cubicBezTo>
                      <a:pt x="74" y="62"/>
                      <a:pt x="75" y="56"/>
                      <a:pt x="77" y="51"/>
                    </a:cubicBezTo>
                    <a:cubicBezTo>
                      <a:pt x="77" y="49"/>
                      <a:pt x="78" y="46"/>
                      <a:pt x="78" y="43"/>
                    </a:cubicBezTo>
                    <a:cubicBezTo>
                      <a:pt x="79" y="42"/>
                      <a:pt x="79" y="41"/>
                      <a:pt x="79" y="39"/>
                    </a:cubicBezTo>
                    <a:cubicBezTo>
                      <a:pt x="79" y="38"/>
                      <a:pt x="79" y="37"/>
                      <a:pt x="79" y="36"/>
                    </a:cubicBezTo>
                    <a:cubicBezTo>
                      <a:pt x="79" y="35"/>
                      <a:pt x="79" y="34"/>
                      <a:pt x="78" y="32"/>
                    </a:cubicBezTo>
                    <a:cubicBezTo>
                      <a:pt x="78" y="32"/>
                      <a:pt x="78" y="31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30"/>
                      <a:pt x="78" y="30"/>
                      <a:pt x="78" y="30"/>
                    </a:cubicBezTo>
                    <a:cubicBezTo>
                      <a:pt x="77" y="30"/>
                      <a:pt x="77" y="29"/>
                      <a:pt x="77" y="29"/>
                    </a:cubicBezTo>
                    <a:cubicBezTo>
                      <a:pt x="77" y="29"/>
                      <a:pt x="77" y="28"/>
                      <a:pt x="76" y="28"/>
                    </a:cubicBezTo>
                    <a:lnTo>
                      <a:pt x="75" y="27"/>
                    </a:lnTo>
                    <a:cubicBezTo>
                      <a:pt x="74" y="27"/>
                      <a:pt x="74" y="27"/>
                      <a:pt x="74" y="26"/>
                    </a:cubicBezTo>
                    <a:lnTo>
                      <a:pt x="73" y="26"/>
                    </a:lnTo>
                    <a:cubicBezTo>
                      <a:pt x="72" y="26"/>
                      <a:pt x="72" y="26"/>
                      <a:pt x="72" y="26"/>
                    </a:cubicBezTo>
                    <a:lnTo>
                      <a:pt x="71" y="26"/>
                    </a:lnTo>
                    <a:cubicBezTo>
                      <a:pt x="70" y="26"/>
                      <a:pt x="70" y="26"/>
                      <a:pt x="70" y="26"/>
                    </a:cubicBezTo>
                    <a:cubicBezTo>
                      <a:pt x="69" y="27"/>
                      <a:pt x="68" y="27"/>
                      <a:pt x="68" y="27"/>
                    </a:cubicBezTo>
                    <a:cubicBezTo>
                      <a:pt x="67" y="27"/>
                      <a:pt x="67" y="27"/>
                      <a:pt x="67" y="28"/>
                    </a:cubicBezTo>
                    <a:cubicBezTo>
                      <a:pt x="65" y="28"/>
                      <a:pt x="64" y="29"/>
                      <a:pt x="63" y="30"/>
                    </a:cubicBezTo>
                    <a:cubicBezTo>
                      <a:pt x="61" y="31"/>
                      <a:pt x="60" y="32"/>
                      <a:pt x="59" y="34"/>
                    </a:cubicBezTo>
                    <a:cubicBezTo>
                      <a:pt x="58" y="35"/>
                      <a:pt x="57" y="36"/>
                      <a:pt x="56" y="38"/>
                    </a:cubicBezTo>
                    <a:cubicBezTo>
                      <a:pt x="54" y="40"/>
                      <a:pt x="53" y="42"/>
                      <a:pt x="52" y="44"/>
                    </a:cubicBezTo>
                    <a:cubicBezTo>
                      <a:pt x="51" y="46"/>
                      <a:pt x="50" y="49"/>
                      <a:pt x="49" y="52"/>
                    </a:cubicBezTo>
                    <a:cubicBezTo>
                      <a:pt x="48" y="54"/>
                      <a:pt x="47" y="56"/>
                      <a:pt x="47" y="58"/>
                    </a:cubicBezTo>
                    <a:cubicBezTo>
                      <a:pt x="46" y="62"/>
                      <a:pt x="46" y="66"/>
                      <a:pt x="45" y="69"/>
                    </a:cubicBezTo>
                    <a:cubicBezTo>
                      <a:pt x="45" y="74"/>
                      <a:pt x="45" y="80"/>
                      <a:pt x="45" y="84"/>
                    </a:cubicBezTo>
                    <a:cubicBezTo>
                      <a:pt x="46" y="100"/>
                      <a:pt x="49" y="116"/>
                      <a:pt x="51" y="131"/>
                    </a:cubicBezTo>
                    <a:cubicBezTo>
                      <a:pt x="53" y="143"/>
                      <a:pt x="55" y="155"/>
                      <a:pt x="56" y="167"/>
                    </a:cubicBezTo>
                    <a:cubicBezTo>
                      <a:pt x="60" y="193"/>
                      <a:pt x="63" y="219"/>
                      <a:pt x="65" y="246"/>
                    </a:cubicBezTo>
                    <a:cubicBezTo>
                      <a:pt x="66" y="259"/>
                      <a:pt x="67" y="273"/>
                      <a:pt x="67" y="286"/>
                    </a:cubicBezTo>
                    <a:cubicBezTo>
                      <a:pt x="67" y="293"/>
                      <a:pt x="67" y="299"/>
                      <a:pt x="67" y="305"/>
                    </a:cubicBezTo>
                    <a:cubicBezTo>
                      <a:pt x="67" y="308"/>
                      <a:pt x="67" y="311"/>
                      <a:pt x="67" y="314"/>
                    </a:cubicBezTo>
                    <a:cubicBezTo>
                      <a:pt x="67" y="317"/>
                      <a:pt x="67" y="320"/>
                      <a:pt x="67" y="324"/>
                    </a:cubicBezTo>
                    <a:cubicBezTo>
                      <a:pt x="66" y="330"/>
                      <a:pt x="65" y="336"/>
                      <a:pt x="65" y="343"/>
                    </a:cubicBezTo>
                    <a:cubicBezTo>
                      <a:pt x="64" y="350"/>
                      <a:pt x="63" y="356"/>
                      <a:pt x="61" y="363"/>
                    </a:cubicBezTo>
                    <a:cubicBezTo>
                      <a:pt x="60" y="377"/>
                      <a:pt x="56" y="391"/>
                      <a:pt x="45" y="399"/>
                    </a:cubicBezTo>
                    <a:cubicBezTo>
                      <a:pt x="42" y="401"/>
                      <a:pt x="38" y="403"/>
                      <a:pt x="35" y="403"/>
                    </a:cubicBezTo>
                    <a:cubicBezTo>
                      <a:pt x="34" y="403"/>
                      <a:pt x="33" y="403"/>
                      <a:pt x="32" y="403"/>
                    </a:cubicBezTo>
                    <a:cubicBezTo>
                      <a:pt x="30" y="403"/>
                      <a:pt x="28" y="403"/>
                      <a:pt x="25" y="40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344520" y="595800"/>
                <a:ext cx="54720" cy="49320"/>
              </a:xfrm>
              <a:custGeom>
                <a:rect b="b" l="l" r="r" t="t"/>
                <a:pathLst>
                  <a:path extrusionOk="0" h="137" w="152">
                    <a:moveTo>
                      <a:pt x="60" y="128"/>
                    </a:moveTo>
                    <a:cubicBezTo>
                      <a:pt x="57" y="126"/>
                      <a:pt x="56" y="123"/>
                      <a:pt x="54" y="120"/>
                    </a:cubicBezTo>
                    <a:cubicBezTo>
                      <a:pt x="53" y="119"/>
                      <a:pt x="52" y="117"/>
                      <a:pt x="51" y="115"/>
                    </a:cubicBezTo>
                    <a:cubicBezTo>
                      <a:pt x="45" y="107"/>
                      <a:pt x="38" y="98"/>
                      <a:pt x="31" y="90"/>
                    </a:cubicBezTo>
                    <a:cubicBezTo>
                      <a:pt x="27" y="85"/>
                      <a:pt x="22" y="80"/>
                      <a:pt x="18" y="75"/>
                    </a:cubicBezTo>
                    <a:cubicBezTo>
                      <a:pt x="14" y="70"/>
                      <a:pt x="9" y="65"/>
                      <a:pt x="4" y="60"/>
                    </a:cubicBezTo>
                    <a:cubicBezTo>
                      <a:pt x="0" y="55"/>
                      <a:pt x="2" y="46"/>
                      <a:pt x="7" y="43"/>
                    </a:cubicBezTo>
                    <a:cubicBezTo>
                      <a:pt x="13" y="38"/>
                      <a:pt x="21" y="40"/>
                      <a:pt x="25" y="45"/>
                    </a:cubicBezTo>
                    <a:cubicBezTo>
                      <a:pt x="27" y="47"/>
                      <a:pt x="28" y="49"/>
                      <a:pt x="31" y="52"/>
                    </a:cubicBezTo>
                    <a:cubicBezTo>
                      <a:pt x="32" y="54"/>
                      <a:pt x="34" y="56"/>
                      <a:pt x="36" y="59"/>
                    </a:cubicBezTo>
                    <a:lnTo>
                      <a:pt x="36" y="58"/>
                    </a:lnTo>
                    <a:cubicBezTo>
                      <a:pt x="43" y="66"/>
                      <a:pt x="49" y="75"/>
                      <a:pt x="56" y="83"/>
                    </a:cubicBezTo>
                    <a:cubicBezTo>
                      <a:pt x="63" y="91"/>
                      <a:pt x="69" y="100"/>
                      <a:pt x="75" y="108"/>
                    </a:cubicBezTo>
                    <a:lnTo>
                      <a:pt x="76" y="108"/>
                    </a:lnTo>
                    <a:cubicBezTo>
                      <a:pt x="78" y="105"/>
                      <a:pt x="80" y="101"/>
                      <a:pt x="82" y="98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81" y="98"/>
                      <a:pt x="82" y="98"/>
                      <a:pt x="82" y="97"/>
                    </a:cubicBezTo>
                    <a:cubicBezTo>
                      <a:pt x="97" y="67"/>
                      <a:pt x="112" y="37"/>
                      <a:pt x="128" y="7"/>
                    </a:cubicBezTo>
                    <a:cubicBezTo>
                      <a:pt x="131" y="2"/>
                      <a:pt x="139" y="0"/>
                      <a:pt x="144" y="3"/>
                    </a:cubicBezTo>
                    <a:cubicBezTo>
                      <a:pt x="149" y="7"/>
                      <a:pt x="151" y="14"/>
                      <a:pt x="148" y="19"/>
                    </a:cubicBezTo>
                    <a:cubicBezTo>
                      <a:pt x="142" y="29"/>
                      <a:pt x="137" y="39"/>
                      <a:pt x="132" y="49"/>
                    </a:cubicBezTo>
                    <a:cubicBezTo>
                      <a:pt x="127" y="58"/>
                      <a:pt x="123" y="68"/>
                      <a:pt x="118" y="77"/>
                    </a:cubicBezTo>
                    <a:cubicBezTo>
                      <a:pt x="113" y="88"/>
                      <a:pt x="107" y="99"/>
                      <a:pt x="102" y="110"/>
                    </a:cubicBezTo>
                    <a:cubicBezTo>
                      <a:pt x="99" y="116"/>
                      <a:pt x="96" y="122"/>
                      <a:pt x="92" y="127"/>
                    </a:cubicBezTo>
                    <a:cubicBezTo>
                      <a:pt x="88" y="132"/>
                      <a:pt x="82" y="135"/>
                      <a:pt x="76" y="135"/>
                    </a:cubicBezTo>
                    <a:cubicBezTo>
                      <a:pt x="75" y="136"/>
                      <a:pt x="75" y="136"/>
                      <a:pt x="75" y="136"/>
                    </a:cubicBezTo>
                    <a:cubicBezTo>
                      <a:pt x="69" y="136"/>
                      <a:pt x="64" y="132"/>
                      <a:pt x="60" y="1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475200" y="513360"/>
                <a:ext cx="19800" cy="53640"/>
              </a:xfrm>
              <a:custGeom>
                <a:rect b="b" l="l" r="r" t="t"/>
                <a:pathLst>
                  <a:path extrusionOk="0" h="149" w="55">
                    <a:moveTo>
                      <a:pt x="12" y="146"/>
                    </a:moveTo>
                    <a:cubicBezTo>
                      <a:pt x="7" y="143"/>
                      <a:pt x="5" y="135"/>
                      <a:pt x="8" y="129"/>
                    </a:cubicBezTo>
                    <a:cubicBezTo>
                      <a:pt x="9" y="129"/>
                      <a:pt x="10" y="128"/>
                      <a:pt x="10" y="127"/>
                    </a:cubicBezTo>
                    <a:cubicBezTo>
                      <a:pt x="11" y="124"/>
                      <a:pt x="12" y="121"/>
                      <a:pt x="14" y="117"/>
                    </a:cubicBezTo>
                    <a:cubicBezTo>
                      <a:pt x="18" y="105"/>
                      <a:pt x="21" y="94"/>
                      <a:pt x="23" y="82"/>
                    </a:cubicBezTo>
                    <a:cubicBezTo>
                      <a:pt x="26" y="70"/>
                      <a:pt x="28" y="58"/>
                      <a:pt x="29" y="45"/>
                    </a:cubicBezTo>
                    <a:cubicBezTo>
                      <a:pt x="29" y="42"/>
                      <a:pt x="29" y="38"/>
                      <a:pt x="29" y="34"/>
                    </a:cubicBezTo>
                    <a:lnTo>
                      <a:pt x="29" y="33"/>
                    </a:lnTo>
                    <a:cubicBezTo>
                      <a:pt x="28" y="35"/>
                      <a:pt x="28" y="37"/>
                      <a:pt x="27" y="38"/>
                    </a:cubicBezTo>
                    <a:cubicBezTo>
                      <a:pt x="28" y="43"/>
                      <a:pt x="28" y="47"/>
                      <a:pt x="25" y="51"/>
                    </a:cubicBezTo>
                    <a:cubicBezTo>
                      <a:pt x="22" y="54"/>
                      <a:pt x="19" y="55"/>
                      <a:pt x="15" y="55"/>
                    </a:cubicBezTo>
                    <a:cubicBezTo>
                      <a:pt x="9" y="57"/>
                      <a:pt x="3" y="52"/>
                      <a:pt x="1" y="45"/>
                    </a:cubicBezTo>
                    <a:cubicBezTo>
                      <a:pt x="0" y="40"/>
                      <a:pt x="3" y="33"/>
                      <a:pt x="5" y="27"/>
                    </a:cubicBezTo>
                    <a:cubicBezTo>
                      <a:pt x="6" y="25"/>
                      <a:pt x="8" y="22"/>
                      <a:pt x="10" y="18"/>
                    </a:cubicBezTo>
                    <a:cubicBezTo>
                      <a:pt x="12" y="13"/>
                      <a:pt x="15" y="9"/>
                      <a:pt x="20" y="5"/>
                    </a:cubicBezTo>
                    <a:cubicBezTo>
                      <a:pt x="26" y="1"/>
                      <a:pt x="35" y="0"/>
                      <a:pt x="40" y="4"/>
                    </a:cubicBezTo>
                    <a:cubicBezTo>
                      <a:pt x="54" y="12"/>
                      <a:pt x="54" y="31"/>
                      <a:pt x="53" y="44"/>
                    </a:cubicBezTo>
                    <a:cubicBezTo>
                      <a:pt x="53" y="50"/>
                      <a:pt x="51" y="55"/>
                      <a:pt x="51" y="61"/>
                    </a:cubicBezTo>
                    <a:cubicBezTo>
                      <a:pt x="50" y="65"/>
                      <a:pt x="50" y="68"/>
                      <a:pt x="49" y="72"/>
                    </a:cubicBezTo>
                    <a:cubicBezTo>
                      <a:pt x="48" y="78"/>
                      <a:pt x="47" y="85"/>
                      <a:pt x="45" y="91"/>
                    </a:cubicBezTo>
                    <a:cubicBezTo>
                      <a:pt x="42" y="104"/>
                      <a:pt x="39" y="117"/>
                      <a:pt x="35" y="130"/>
                    </a:cubicBezTo>
                    <a:cubicBezTo>
                      <a:pt x="33" y="135"/>
                      <a:pt x="32" y="139"/>
                      <a:pt x="29" y="142"/>
                    </a:cubicBezTo>
                    <a:cubicBezTo>
                      <a:pt x="27" y="146"/>
                      <a:pt x="23" y="148"/>
                      <a:pt x="19" y="148"/>
                    </a:cubicBezTo>
                    <a:cubicBezTo>
                      <a:pt x="17" y="148"/>
                      <a:pt x="14" y="147"/>
                      <a:pt x="12" y="14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487080" y="519120"/>
                <a:ext cx="30960" cy="49680"/>
              </a:xfrm>
              <a:custGeom>
                <a:rect b="b" l="l" r="r" t="t"/>
                <a:pathLst>
                  <a:path extrusionOk="0" h="138" w="86">
                    <a:moveTo>
                      <a:pt x="43" y="135"/>
                    </a:moveTo>
                    <a:cubicBezTo>
                      <a:pt x="37" y="134"/>
                      <a:pt x="32" y="132"/>
                      <a:pt x="27" y="129"/>
                    </a:cubicBezTo>
                    <a:cubicBezTo>
                      <a:pt x="23" y="127"/>
                      <a:pt x="19" y="123"/>
                      <a:pt x="16" y="119"/>
                    </a:cubicBezTo>
                    <a:cubicBezTo>
                      <a:pt x="13" y="115"/>
                      <a:pt x="10" y="109"/>
                      <a:pt x="9" y="105"/>
                    </a:cubicBezTo>
                    <a:cubicBezTo>
                      <a:pt x="6" y="99"/>
                      <a:pt x="4" y="94"/>
                      <a:pt x="3" y="88"/>
                    </a:cubicBezTo>
                    <a:cubicBezTo>
                      <a:pt x="0" y="75"/>
                      <a:pt x="0" y="63"/>
                      <a:pt x="3" y="50"/>
                    </a:cubicBezTo>
                    <a:cubicBezTo>
                      <a:pt x="4" y="39"/>
                      <a:pt x="10" y="28"/>
                      <a:pt x="16" y="18"/>
                    </a:cubicBezTo>
                    <a:cubicBezTo>
                      <a:pt x="20" y="14"/>
                      <a:pt x="23" y="10"/>
                      <a:pt x="28" y="7"/>
                    </a:cubicBezTo>
                    <a:cubicBezTo>
                      <a:pt x="32" y="3"/>
                      <a:pt x="37" y="1"/>
                      <a:pt x="42" y="0"/>
                    </a:cubicBezTo>
                    <a:cubicBezTo>
                      <a:pt x="47" y="0"/>
                      <a:pt x="52" y="0"/>
                      <a:pt x="56" y="3"/>
                    </a:cubicBezTo>
                    <a:cubicBezTo>
                      <a:pt x="61" y="6"/>
                      <a:pt x="64" y="9"/>
                      <a:pt x="67" y="14"/>
                    </a:cubicBezTo>
                    <a:cubicBezTo>
                      <a:pt x="71" y="21"/>
                      <a:pt x="72" y="31"/>
                      <a:pt x="66" y="38"/>
                    </a:cubicBezTo>
                    <a:cubicBezTo>
                      <a:pt x="62" y="43"/>
                      <a:pt x="54" y="45"/>
                      <a:pt x="49" y="40"/>
                    </a:cubicBezTo>
                    <a:cubicBezTo>
                      <a:pt x="46" y="38"/>
                      <a:pt x="44" y="34"/>
                      <a:pt x="44" y="30"/>
                    </a:cubicBezTo>
                    <a:cubicBezTo>
                      <a:pt x="44" y="28"/>
                      <a:pt x="44" y="27"/>
                      <a:pt x="45" y="25"/>
                    </a:cubicBezTo>
                    <a:cubicBezTo>
                      <a:pt x="44" y="25"/>
                      <a:pt x="44" y="25"/>
                      <a:pt x="44" y="25"/>
                    </a:cubicBezTo>
                    <a:lnTo>
                      <a:pt x="43" y="26"/>
                    </a:lnTo>
                    <a:cubicBezTo>
                      <a:pt x="42" y="27"/>
                      <a:pt x="42" y="27"/>
                      <a:pt x="41" y="27"/>
                    </a:cubicBezTo>
                    <a:cubicBezTo>
                      <a:pt x="40" y="28"/>
                      <a:pt x="39" y="29"/>
                      <a:pt x="38" y="30"/>
                    </a:cubicBezTo>
                    <a:cubicBezTo>
                      <a:pt x="37" y="31"/>
                      <a:pt x="36" y="33"/>
                      <a:pt x="35" y="35"/>
                    </a:cubicBezTo>
                    <a:cubicBezTo>
                      <a:pt x="34" y="36"/>
                      <a:pt x="32" y="38"/>
                      <a:pt x="31" y="41"/>
                    </a:cubicBezTo>
                    <a:cubicBezTo>
                      <a:pt x="30" y="43"/>
                      <a:pt x="29" y="45"/>
                      <a:pt x="28" y="47"/>
                    </a:cubicBezTo>
                    <a:cubicBezTo>
                      <a:pt x="27" y="50"/>
                      <a:pt x="27" y="52"/>
                      <a:pt x="26" y="54"/>
                    </a:cubicBezTo>
                    <a:cubicBezTo>
                      <a:pt x="25" y="57"/>
                      <a:pt x="25" y="59"/>
                      <a:pt x="25" y="62"/>
                    </a:cubicBezTo>
                    <a:cubicBezTo>
                      <a:pt x="25" y="65"/>
                      <a:pt x="25" y="68"/>
                      <a:pt x="25" y="71"/>
                    </a:cubicBezTo>
                    <a:cubicBezTo>
                      <a:pt x="25" y="74"/>
                      <a:pt x="25" y="77"/>
                      <a:pt x="26" y="80"/>
                    </a:cubicBezTo>
                    <a:cubicBezTo>
                      <a:pt x="27" y="84"/>
                      <a:pt x="28" y="87"/>
                      <a:pt x="28" y="91"/>
                    </a:cubicBezTo>
                    <a:cubicBezTo>
                      <a:pt x="30" y="93"/>
                      <a:pt x="31" y="95"/>
                      <a:pt x="32" y="98"/>
                    </a:cubicBezTo>
                    <a:cubicBezTo>
                      <a:pt x="31" y="98"/>
                      <a:pt x="31" y="97"/>
                      <a:pt x="31" y="96"/>
                    </a:cubicBezTo>
                    <a:cubicBezTo>
                      <a:pt x="32" y="99"/>
                      <a:pt x="33" y="101"/>
                      <a:pt x="35" y="103"/>
                    </a:cubicBezTo>
                    <a:cubicBezTo>
                      <a:pt x="35" y="104"/>
                      <a:pt x="35" y="105"/>
                      <a:pt x="36" y="105"/>
                    </a:cubicBezTo>
                    <a:cubicBezTo>
                      <a:pt x="37" y="106"/>
                      <a:pt x="37" y="107"/>
                      <a:pt x="38" y="108"/>
                    </a:cubicBezTo>
                    <a:lnTo>
                      <a:pt x="39" y="108"/>
                    </a:lnTo>
                    <a:cubicBezTo>
                      <a:pt x="39" y="109"/>
                      <a:pt x="40" y="109"/>
                      <a:pt x="41" y="109"/>
                    </a:cubicBezTo>
                    <a:cubicBezTo>
                      <a:pt x="42" y="110"/>
                      <a:pt x="44" y="110"/>
                      <a:pt x="45" y="111"/>
                    </a:cubicBezTo>
                    <a:cubicBezTo>
                      <a:pt x="46" y="111"/>
                      <a:pt x="46" y="112"/>
                      <a:pt x="48" y="112"/>
                    </a:cubicBezTo>
                    <a:cubicBezTo>
                      <a:pt x="50" y="112"/>
                      <a:pt x="52" y="113"/>
                      <a:pt x="54" y="113"/>
                    </a:cubicBezTo>
                    <a:cubicBezTo>
                      <a:pt x="57" y="113"/>
                      <a:pt x="59" y="113"/>
                      <a:pt x="62" y="113"/>
                    </a:cubicBezTo>
                    <a:cubicBezTo>
                      <a:pt x="65" y="113"/>
                      <a:pt x="68" y="112"/>
                      <a:pt x="71" y="112"/>
                    </a:cubicBezTo>
                    <a:cubicBezTo>
                      <a:pt x="77" y="110"/>
                      <a:pt x="83" y="115"/>
                      <a:pt x="84" y="120"/>
                    </a:cubicBezTo>
                    <a:cubicBezTo>
                      <a:pt x="85" y="126"/>
                      <a:pt x="82" y="133"/>
                      <a:pt x="76" y="134"/>
                    </a:cubicBezTo>
                    <a:cubicBezTo>
                      <a:pt x="71" y="135"/>
                      <a:pt x="66" y="136"/>
                      <a:pt x="60" y="137"/>
                    </a:cubicBezTo>
                    <a:cubicBezTo>
                      <a:pt x="59" y="137"/>
                      <a:pt x="58" y="137"/>
                      <a:pt x="56" y="137"/>
                    </a:cubicBezTo>
                    <a:cubicBezTo>
                      <a:pt x="52" y="137"/>
                      <a:pt x="47" y="136"/>
                      <a:pt x="43" y="1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534960" y="477000"/>
                <a:ext cx="38880" cy="43200"/>
              </a:xfrm>
              <a:custGeom>
                <a:rect b="b" l="l" r="r" t="t"/>
                <a:pathLst>
                  <a:path extrusionOk="0" h="120" w="108">
                    <a:moveTo>
                      <a:pt x="20" y="114"/>
                    </a:moveTo>
                    <a:cubicBezTo>
                      <a:pt x="17" y="113"/>
                      <a:pt x="14" y="111"/>
                      <a:pt x="11" y="108"/>
                    </a:cubicBezTo>
                    <a:cubicBezTo>
                      <a:pt x="8" y="106"/>
                      <a:pt x="7" y="102"/>
                      <a:pt x="6" y="98"/>
                    </a:cubicBezTo>
                    <a:cubicBezTo>
                      <a:pt x="4" y="90"/>
                      <a:pt x="7" y="82"/>
                      <a:pt x="12" y="76"/>
                    </a:cubicBezTo>
                    <a:cubicBezTo>
                      <a:pt x="16" y="70"/>
                      <a:pt x="21" y="64"/>
                      <a:pt x="26" y="58"/>
                    </a:cubicBezTo>
                    <a:cubicBezTo>
                      <a:pt x="28" y="55"/>
                      <a:pt x="29" y="52"/>
                      <a:pt x="31" y="50"/>
                    </a:cubicBezTo>
                    <a:cubicBezTo>
                      <a:pt x="31" y="49"/>
                      <a:pt x="32" y="47"/>
                      <a:pt x="32" y="46"/>
                    </a:cubicBezTo>
                    <a:cubicBezTo>
                      <a:pt x="31" y="47"/>
                      <a:pt x="30" y="47"/>
                      <a:pt x="28" y="47"/>
                    </a:cubicBezTo>
                    <a:cubicBezTo>
                      <a:pt x="22" y="47"/>
                      <a:pt x="16" y="47"/>
                      <a:pt x="11" y="44"/>
                    </a:cubicBezTo>
                    <a:cubicBezTo>
                      <a:pt x="3" y="39"/>
                      <a:pt x="0" y="30"/>
                      <a:pt x="3" y="21"/>
                    </a:cubicBezTo>
                    <a:cubicBezTo>
                      <a:pt x="7" y="12"/>
                      <a:pt x="15" y="7"/>
                      <a:pt x="23" y="4"/>
                    </a:cubicBezTo>
                    <a:cubicBezTo>
                      <a:pt x="32" y="0"/>
                      <a:pt x="43" y="1"/>
                      <a:pt x="50" y="8"/>
                    </a:cubicBezTo>
                    <a:cubicBezTo>
                      <a:pt x="57" y="15"/>
                      <a:pt x="59" y="24"/>
                      <a:pt x="60" y="34"/>
                    </a:cubicBezTo>
                    <a:cubicBezTo>
                      <a:pt x="60" y="44"/>
                      <a:pt x="56" y="54"/>
                      <a:pt x="51" y="63"/>
                    </a:cubicBezTo>
                    <a:cubicBezTo>
                      <a:pt x="48" y="68"/>
                      <a:pt x="44" y="74"/>
                      <a:pt x="40" y="79"/>
                    </a:cubicBezTo>
                    <a:cubicBezTo>
                      <a:pt x="38" y="82"/>
                      <a:pt x="35" y="86"/>
                      <a:pt x="32" y="89"/>
                    </a:cubicBezTo>
                    <a:cubicBezTo>
                      <a:pt x="32" y="91"/>
                      <a:pt x="31" y="91"/>
                      <a:pt x="31" y="92"/>
                    </a:cubicBezTo>
                    <a:lnTo>
                      <a:pt x="31" y="93"/>
                    </a:lnTo>
                    <a:cubicBezTo>
                      <a:pt x="32" y="93"/>
                      <a:pt x="33" y="93"/>
                      <a:pt x="34" y="93"/>
                    </a:cubicBezTo>
                    <a:cubicBezTo>
                      <a:pt x="33" y="93"/>
                      <a:pt x="33" y="93"/>
                      <a:pt x="32" y="93"/>
                    </a:cubicBezTo>
                    <a:cubicBezTo>
                      <a:pt x="33" y="93"/>
                      <a:pt x="34" y="93"/>
                      <a:pt x="35" y="94"/>
                    </a:cubicBezTo>
                    <a:cubicBezTo>
                      <a:pt x="36" y="94"/>
                      <a:pt x="38" y="94"/>
                      <a:pt x="39" y="95"/>
                    </a:cubicBezTo>
                    <a:cubicBezTo>
                      <a:pt x="42" y="95"/>
                      <a:pt x="44" y="95"/>
                      <a:pt x="47" y="95"/>
                    </a:cubicBezTo>
                    <a:cubicBezTo>
                      <a:pt x="53" y="94"/>
                      <a:pt x="59" y="93"/>
                      <a:pt x="64" y="92"/>
                    </a:cubicBezTo>
                    <a:cubicBezTo>
                      <a:pt x="73" y="91"/>
                      <a:pt x="82" y="89"/>
                      <a:pt x="91" y="86"/>
                    </a:cubicBezTo>
                    <a:cubicBezTo>
                      <a:pt x="97" y="85"/>
                      <a:pt x="103" y="89"/>
                      <a:pt x="105" y="95"/>
                    </a:cubicBezTo>
                    <a:cubicBezTo>
                      <a:pt x="107" y="101"/>
                      <a:pt x="103" y="108"/>
                      <a:pt x="96" y="110"/>
                    </a:cubicBezTo>
                    <a:cubicBezTo>
                      <a:pt x="88" y="112"/>
                      <a:pt x="79" y="114"/>
                      <a:pt x="70" y="116"/>
                    </a:cubicBezTo>
                    <a:cubicBezTo>
                      <a:pt x="61" y="117"/>
                      <a:pt x="52" y="119"/>
                      <a:pt x="43" y="119"/>
                    </a:cubicBezTo>
                    <a:cubicBezTo>
                      <a:pt x="35" y="119"/>
                      <a:pt x="28" y="118"/>
                      <a:pt x="20" y="11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611640" y="477720"/>
                <a:ext cx="56520" cy="88920"/>
              </a:xfrm>
              <a:custGeom>
                <a:rect b="b" l="l" r="r" t="t"/>
                <a:pathLst>
                  <a:path extrusionOk="0" h="247" w="157">
                    <a:moveTo>
                      <a:pt x="27" y="196"/>
                    </a:moveTo>
                    <a:cubicBezTo>
                      <a:pt x="28" y="196"/>
                      <a:pt x="29" y="196"/>
                      <a:pt x="30" y="195"/>
                    </a:cubicBezTo>
                    <a:cubicBezTo>
                      <a:pt x="31" y="195"/>
                      <a:pt x="31" y="195"/>
                      <a:pt x="32" y="195"/>
                    </a:cubicBezTo>
                    <a:cubicBezTo>
                      <a:pt x="33" y="194"/>
                      <a:pt x="34" y="193"/>
                      <a:pt x="35" y="193"/>
                    </a:cubicBezTo>
                    <a:cubicBezTo>
                      <a:pt x="37" y="192"/>
                      <a:pt x="39" y="190"/>
                      <a:pt x="40" y="189"/>
                    </a:cubicBezTo>
                    <a:cubicBezTo>
                      <a:pt x="43" y="187"/>
                      <a:pt x="45" y="185"/>
                      <a:pt x="47" y="182"/>
                    </a:cubicBezTo>
                    <a:cubicBezTo>
                      <a:pt x="52" y="176"/>
                      <a:pt x="58" y="170"/>
                      <a:pt x="62" y="164"/>
                    </a:cubicBezTo>
                    <a:cubicBezTo>
                      <a:pt x="62" y="164"/>
                      <a:pt x="61" y="164"/>
                      <a:pt x="61" y="165"/>
                    </a:cubicBezTo>
                    <a:cubicBezTo>
                      <a:pt x="68" y="154"/>
                      <a:pt x="75" y="144"/>
                      <a:pt x="80" y="133"/>
                    </a:cubicBezTo>
                    <a:cubicBezTo>
                      <a:pt x="80" y="132"/>
                      <a:pt x="80" y="131"/>
                      <a:pt x="80" y="129"/>
                    </a:cubicBezTo>
                    <a:cubicBezTo>
                      <a:pt x="80" y="128"/>
                      <a:pt x="80" y="126"/>
                      <a:pt x="80" y="124"/>
                    </a:cubicBezTo>
                    <a:cubicBezTo>
                      <a:pt x="80" y="122"/>
                      <a:pt x="79" y="121"/>
                      <a:pt x="79" y="119"/>
                    </a:cubicBezTo>
                    <a:lnTo>
                      <a:pt x="78" y="118"/>
                    </a:lnTo>
                    <a:cubicBezTo>
                      <a:pt x="78" y="117"/>
                      <a:pt x="77" y="117"/>
                      <a:pt x="77" y="117"/>
                    </a:cubicBezTo>
                    <a:cubicBezTo>
                      <a:pt x="77" y="117"/>
                      <a:pt x="77" y="116"/>
                      <a:pt x="77" y="115"/>
                    </a:cubicBezTo>
                    <a:cubicBezTo>
                      <a:pt x="76" y="115"/>
                      <a:pt x="76" y="115"/>
                      <a:pt x="76" y="115"/>
                    </a:cubicBezTo>
                    <a:cubicBezTo>
                      <a:pt x="76" y="115"/>
                      <a:pt x="76" y="114"/>
                      <a:pt x="75" y="114"/>
                    </a:cubicBezTo>
                    <a:cubicBezTo>
                      <a:pt x="74" y="114"/>
                      <a:pt x="74" y="114"/>
                      <a:pt x="73" y="113"/>
                    </a:cubicBezTo>
                    <a:cubicBezTo>
                      <a:pt x="73" y="114"/>
                      <a:pt x="74" y="114"/>
                      <a:pt x="74" y="114"/>
                    </a:cubicBezTo>
                    <a:cubicBezTo>
                      <a:pt x="73" y="114"/>
                      <a:pt x="73" y="113"/>
                      <a:pt x="73" y="113"/>
                    </a:cubicBezTo>
                    <a:cubicBezTo>
                      <a:pt x="72" y="113"/>
                      <a:pt x="72" y="113"/>
                      <a:pt x="72" y="113"/>
                    </a:cubicBezTo>
                    <a:cubicBezTo>
                      <a:pt x="70" y="113"/>
                      <a:pt x="70" y="113"/>
                      <a:pt x="69" y="113"/>
                    </a:cubicBezTo>
                    <a:lnTo>
                      <a:pt x="68" y="113"/>
                    </a:lnTo>
                    <a:lnTo>
                      <a:pt x="69" y="113"/>
                    </a:lnTo>
                    <a:cubicBezTo>
                      <a:pt x="68" y="113"/>
                      <a:pt x="68" y="113"/>
                      <a:pt x="68" y="113"/>
                    </a:cubicBezTo>
                    <a:cubicBezTo>
                      <a:pt x="67" y="113"/>
                      <a:pt x="67" y="113"/>
                      <a:pt x="67" y="113"/>
                    </a:cubicBezTo>
                    <a:lnTo>
                      <a:pt x="68" y="113"/>
                    </a:lnTo>
                    <a:cubicBezTo>
                      <a:pt x="67" y="113"/>
                      <a:pt x="66" y="114"/>
                      <a:pt x="65" y="114"/>
                    </a:cubicBezTo>
                    <a:cubicBezTo>
                      <a:pt x="64" y="114"/>
                      <a:pt x="63" y="114"/>
                      <a:pt x="62" y="115"/>
                    </a:cubicBezTo>
                    <a:cubicBezTo>
                      <a:pt x="61" y="115"/>
                      <a:pt x="59" y="117"/>
                      <a:pt x="58" y="117"/>
                    </a:cubicBezTo>
                    <a:cubicBezTo>
                      <a:pt x="56" y="118"/>
                      <a:pt x="54" y="120"/>
                      <a:pt x="52" y="121"/>
                    </a:cubicBezTo>
                    <a:cubicBezTo>
                      <a:pt x="51" y="123"/>
                      <a:pt x="49" y="124"/>
                      <a:pt x="48" y="126"/>
                    </a:cubicBezTo>
                    <a:cubicBezTo>
                      <a:pt x="45" y="129"/>
                      <a:pt x="42" y="132"/>
                      <a:pt x="40" y="136"/>
                    </a:cubicBezTo>
                    <a:cubicBezTo>
                      <a:pt x="37" y="140"/>
                      <a:pt x="35" y="143"/>
                      <a:pt x="33" y="147"/>
                    </a:cubicBezTo>
                    <a:cubicBezTo>
                      <a:pt x="31" y="150"/>
                      <a:pt x="30" y="154"/>
                      <a:pt x="28" y="157"/>
                    </a:cubicBezTo>
                    <a:cubicBezTo>
                      <a:pt x="27" y="160"/>
                      <a:pt x="26" y="164"/>
                      <a:pt x="26" y="167"/>
                    </a:cubicBezTo>
                    <a:cubicBezTo>
                      <a:pt x="24" y="171"/>
                      <a:pt x="24" y="175"/>
                      <a:pt x="24" y="179"/>
                    </a:cubicBezTo>
                    <a:cubicBezTo>
                      <a:pt x="24" y="181"/>
                      <a:pt x="24" y="183"/>
                      <a:pt x="24" y="186"/>
                    </a:cubicBezTo>
                    <a:cubicBezTo>
                      <a:pt x="24" y="188"/>
                      <a:pt x="24" y="189"/>
                      <a:pt x="24" y="190"/>
                    </a:cubicBezTo>
                    <a:cubicBezTo>
                      <a:pt x="24" y="191"/>
                      <a:pt x="24" y="192"/>
                      <a:pt x="24" y="192"/>
                    </a:cubicBezTo>
                    <a:cubicBezTo>
                      <a:pt x="25" y="193"/>
                      <a:pt x="25" y="193"/>
                      <a:pt x="25" y="194"/>
                    </a:cubicBezTo>
                    <a:cubicBezTo>
                      <a:pt x="26" y="194"/>
                      <a:pt x="26" y="194"/>
                      <a:pt x="26" y="195"/>
                    </a:cubicBezTo>
                    <a:lnTo>
                      <a:pt x="26" y="194"/>
                    </a:lnTo>
                    <a:cubicBezTo>
                      <a:pt x="26" y="195"/>
                      <a:pt x="26" y="195"/>
                      <a:pt x="26" y="195"/>
                    </a:cubicBezTo>
                    <a:lnTo>
                      <a:pt x="27" y="195"/>
                    </a:lnTo>
                    <a:lnTo>
                      <a:pt x="27" y="196"/>
                    </a:lnTo>
                    <a:cubicBezTo>
                      <a:pt x="28" y="196"/>
                      <a:pt x="28" y="196"/>
                      <a:pt x="28" y="196"/>
                    </a:cubicBezTo>
                    <a:lnTo>
                      <a:pt x="27" y="196"/>
                    </a:lnTo>
                    <a:moveTo>
                      <a:pt x="98" y="246"/>
                    </a:moveTo>
                    <a:cubicBezTo>
                      <a:pt x="91" y="245"/>
                      <a:pt x="87" y="239"/>
                      <a:pt x="88" y="232"/>
                    </a:cubicBezTo>
                    <a:cubicBezTo>
                      <a:pt x="90" y="218"/>
                      <a:pt x="92" y="204"/>
                      <a:pt x="94" y="191"/>
                    </a:cubicBezTo>
                    <a:cubicBezTo>
                      <a:pt x="95" y="183"/>
                      <a:pt x="96" y="176"/>
                      <a:pt x="97" y="168"/>
                    </a:cubicBezTo>
                    <a:cubicBezTo>
                      <a:pt x="97" y="172"/>
                      <a:pt x="95" y="175"/>
                      <a:pt x="94" y="178"/>
                    </a:cubicBezTo>
                    <a:cubicBezTo>
                      <a:pt x="91" y="183"/>
                      <a:pt x="86" y="185"/>
                      <a:pt x="81" y="184"/>
                    </a:cubicBezTo>
                    <a:cubicBezTo>
                      <a:pt x="80" y="184"/>
                      <a:pt x="78" y="183"/>
                      <a:pt x="77" y="183"/>
                    </a:cubicBezTo>
                    <a:cubicBezTo>
                      <a:pt x="70" y="192"/>
                      <a:pt x="63" y="200"/>
                      <a:pt x="55" y="208"/>
                    </a:cubicBezTo>
                    <a:cubicBezTo>
                      <a:pt x="49" y="212"/>
                      <a:pt x="44" y="216"/>
                      <a:pt x="37" y="218"/>
                    </a:cubicBezTo>
                    <a:cubicBezTo>
                      <a:pt x="30" y="221"/>
                      <a:pt x="21" y="221"/>
                      <a:pt x="14" y="217"/>
                    </a:cubicBezTo>
                    <a:cubicBezTo>
                      <a:pt x="9" y="213"/>
                      <a:pt x="5" y="208"/>
                      <a:pt x="2" y="202"/>
                    </a:cubicBezTo>
                    <a:cubicBezTo>
                      <a:pt x="0" y="194"/>
                      <a:pt x="0" y="186"/>
                      <a:pt x="1" y="178"/>
                    </a:cubicBezTo>
                    <a:cubicBezTo>
                      <a:pt x="2" y="162"/>
                      <a:pt x="7" y="146"/>
                      <a:pt x="14" y="132"/>
                    </a:cubicBezTo>
                    <a:cubicBezTo>
                      <a:pt x="23" y="118"/>
                      <a:pt x="34" y="105"/>
                      <a:pt x="48" y="96"/>
                    </a:cubicBezTo>
                    <a:cubicBezTo>
                      <a:pt x="54" y="92"/>
                      <a:pt x="61" y="90"/>
                      <a:pt x="68" y="89"/>
                    </a:cubicBezTo>
                    <a:cubicBezTo>
                      <a:pt x="75" y="89"/>
                      <a:pt x="83" y="90"/>
                      <a:pt x="89" y="94"/>
                    </a:cubicBezTo>
                    <a:cubicBezTo>
                      <a:pt x="92" y="96"/>
                      <a:pt x="94" y="99"/>
                      <a:pt x="96" y="101"/>
                    </a:cubicBezTo>
                    <a:cubicBezTo>
                      <a:pt x="99" y="96"/>
                      <a:pt x="102" y="90"/>
                      <a:pt x="104" y="83"/>
                    </a:cubicBezTo>
                    <a:cubicBezTo>
                      <a:pt x="109" y="72"/>
                      <a:pt x="114" y="61"/>
                      <a:pt x="118" y="50"/>
                    </a:cubicBezTo>
                    <a:lnTo>
                      <a:pt x="118" y="49"/>
                    </a:lnTo>
                    <a:cubicBezTo>
                      <a:pt x="118" y="48"/>
                      <a:pt x="118" y="48"/>
                      <a:pt x="118" y="48"/>
                    </a:cubicBezTo>
                    <a:cubicBezTo>
                      <a:pt x="121" y="42"/>
                      <a:pt x="123" y="35"/>
                      <a:pt x="125" y="29"/>
                    </a:cubicBezTo>
                    <a:cubicBezTo>
                      <a:pt x="125" y="27"/>
                      <a:pt x="125" y="27"/>
                      <a:pt x="126" y="26"/>
                    </a:cubicBezTo>
                    <a:cubicBezTo>
                      <a:pt x="126" y="23"/>
                      <a:pt x="127" y="21"/>
                      <a:pt x="128" y="19"/>
                    </a:cubicBezTo>
                    <a:cubicBezTo>
                      <a:pt x="129" y="14"/>
                      <a:pt x="130" y="9"/>
                      <a:pt x="133" y="6"/>
                    </a:cubicBezTo>
                    <a:cubicBezTo>
                      <a:pt x="136" y="2"/>
                      <a:pt x="142" y="0"/>
                      <a:pt x="147" y="2"/>
                    </a:cubicBezTo>
                    <a:cubicBezTo>
                      <a:pt x="152" y="5"/>
                      <a:pt x="156" y="11"/>
                      <a:pt x="154" y="17"/>
                    </a:cubicBezTo>
                    <a:cubicBezTo>
                      <a:pt x="153" y="21"/>
                      <a:pt x="151" y="24"/>
                      <a:pt x="149" y="29"/>
                    </a:cubicBezTo>
                    <a:cubicBezTo>
                      <a:pt x="147" y="36"/>
                      <a:pt x="145" y="43"/>
                      <a:pt x="143" y="51"/>
                    </a:cubicBezTo>
                    <a:cubicBezTo>
                      <a:pt x="140" y="62"/>
                      <a:pt x="137" y="73"/>
                      <a:pt x="135" y="85"/>
                    </a:cubicBezTo>
                    <a:cubicBezTo>
                      <a:pt x="125" y="135"/>
                      <a:pt x="116" y="185"/>
                      <a:pt x="112" y="235"/>
                    </a:cubicBezTo>
                    <a:cubicBezTo>
                      <a:pt x="112" y="242"/>
                      <a:pt x="105" y="246"/>
                      <a:pt x="100" y="246"/>
                    </a:cubicBezTo>
                    <a:cubicBezTo>
                      <a:pt x="99" y="246"/>
                      <a:pt x="98" y="246"/>
                      <a:pt x="98" y="24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676440" y="512280"/>
                <a:ext cx="24120" cy="42480"/>
              </a:xfrm>
              <a:custGeom>
                <a:rect b="b" l="l" r="r" t="t"/>
                <a:pathLst>
                  <a:path extrusionOk="0" h="118" w="67">
                    <a:moveTo>
                      <a:pt x="42" y="111"/>
                    </a:moveTo>
                    <a:cubicBezTo>
                      <a:pt x="33" y="94"/>
                      <a:pt x="25" y="77"/>
                      <a:pt x="17" y="60"/>
                    </a:cubicBezTo>
                    <a:cubicBezTo>
                      <a:pt x="13" y="52"/>
                      <a:pt x="9" y="43"/>
                      <a:pt x="5" y="35"/>
                    </a:cubicBezTo>
                    <a:cubicBezTo>
                      <a:pt x="5" y="32"/>
                      <a:pt x="4" y="30"/>
                      <a:pt x="3" y="28"/>
                    </a:cubicBezTo>
                    <a:cubicBezTo>
                      <a:pt x="2" y="23"/>
                      <a:pt x="0" y="18"/>
                      <a:pt x="1" y="12"/>
                    </a:cubicBezTo>
                    <a:cubicBezTo>
                      <a:pt x="1" y="8"/>
                      <a:pt x="4" y="4"/>
                      <a:pt x="8" y="2"/>
                    </a:cubicBezTo>
                    <a:cubicBezTo>
                      <a:pt x="11" y="0"/>
                      <a:pt x="15" y="0"/>
                      <a:pt x="18" y="1"/>
                    </a:cubicBezTo>
                    <a:cubicBezTo>
                      <a:pt x="25" y="2"/>
                      <a:pt x="30" y="9"/>
                      <a:pt x="28" y="16"/>
                    </a:cubicBezTo>
                    <a:cubicBezTo>
                      <a:pt x="28" y="18"/>
                      <a:pt x="27" y="19"/>
                      <a:pt x="26" y="21"/>
                    </a:cubicBezTo>
                    <a:cubicBezTo>
                      <a:pt x="27" y="22"/>
                      <a:pt x="27" y="23"/>
                      <a:pt x="27" y="25"/>
                    </a:cubicBezTo>
                    <a:cubicBezTo>
                      <a:pt x="30" y="32"/>
                      <a:pt x="33" y="39"/>
                      <a:pt x="36" y="46"/>
                    </a:cubicBezTo>
                    <a:lnTo>
                      <a:pt x="36" y="45"/>
                    </a:lnTo>
                    <a:lnTo>
                      <a:pt x="36" y="46"/>
                    </a:lnTo>
                    <a:cubicBezTo>
                      <a:pt x="37" y="46"/>
                      <a:pt x="37" y="46"/>
                      <a:pt x="37" y="47"/>
                    </a:cubicBezTo>
                    <a:cubicBezTo>
                      <a:pt x="37" y="46"/>
                      <a:pt x="37" y="46"/>
                      <a:pt x="36" y="46"/>
                    </a:cubicBezTo>
                    <a:cubicBezTo>
                      <a:pt x="45" y="64"/>
                      <a:pt x="54" y="82"/>
                      <a:pt x="63" y="99"/>
                    </a:cubicBezTo>
                    <a:cubicBezTo>
                      <a:pt x="66" y="105"/>
                      <a:pt x="65" y="113"/>
                      <a:pt x="59" y="115"/>
                    </a:cubicBezTo>
                    <a:cubicBezTo>
                      <a:pt x="57" y="117"/>
                      <a:pt x="55" y="117"/>
                      <a:pt x="53" y="117"/>
                    </a:cubicBezTo>
                    <a:cubicBezTo>
                      <a:pt x="48" y="117"/>
                      <a:pt x="44" y="115"/>
                      <a:pt x="42" y="11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675000" y="509400"/>
                <a:ext cx="38880" cy="52560"/>
              </a:xfrm>
              <a:custGeom>
                <a:rect b="b" l="l" r="r" t="t"/>
                <a:pathLst>
                  <a:path extrusionOk="0" h="146" w="108">
                    <a:moveTo>
                      <a:pt x="7" y="143"/>
                    </a:moveTo>
                    <a:cubicBezTo>
                      <a:pt x="2" y="140"/>
                      <a:pt x="0" y="132"/>
                      <a:pt x="3" y="127"/>
                    </a:cubicBezTo>
                    <a:cubicBezTo>
                      <a:pt x="9" y="116"/>
                      <a:pt x="16" y="107"/>
                      <a:pt x="22" y="96"/>
                    </a:cubicBezTo>
                    <a:cubicBezTo>
                      <a:pt x="28" y="87"/>
                      <a:pt x="34" y="77"/>
                      <a:pt x="40" y="68"/>
                    </a:cubicBezTo>
                    <a:cubicBezTo>
                      <a:pt x="45" y="58"/>
                      <a:pt x="51" y="49"/>
                      <a:pt x="56" y="40"/>
                    </a:cubicBezTo>
                    <a:cubicBezTo>
                      <a:pt x="60" y="35"/>
                      <a:pt x="63" y="30"/>
                      <a:pt x="66" y="26"/>
                    </a:cubicBezTo>
                    <a:cubicBezTo>
                      <a:pt x="69" y="22"/>
                      <a:pt x="72" y="17"/>
                      <a:pt x="74" y="13"/>
                    </a:cubicBezTo>
                    <a:cubicBezTo>
                      <a:pt x="78" y="9"/>
                      <a:pt x="83" y="4"/>
                      <a:pt x="88" y="2"/>
                    </a:cubicBezTo>
                    <a:cubicBezTo>
                      <a:pt x="94" y="0"/>
                      <a:pt x="102" y="3"/>
                      <a:pt x="104" y="9"/>
                    </a:cubicBezTo>
                    <a:cubicBezTo>
                      <a:pt x="107" y="16"/>
                      <a:pt x="104" y="23"/>
                      <a:pt x="97" y="26"/>
                    </a:cubicBezTo>
                    <a:cubicBezTo>
                      <a:pt x="96" y="27"/>
                      <a:pt x="95" y="27"/>
                      <a:pt x="95" y="28"/>
                    </a:cubicBezTo>
                    <a:cubicBezTo>
                      <a:pt x="92" y="31"/>
                      <a:pt x="89" y="34"/>
                      <a:pt x="87" y="38"/>
                    </a:cubicBezTo>
                    <a:cubicBezTo>
                      <a:pt x="76" y="54"/>
                      <a:pt x="65" y="70"/>
                      <a:pt x="55" y="87"/>
                    </a:cubicBezTo>
                    <a:cubicBezTo>
                      <a:pt x="44" y="104"/>
                      <a:pt x="34" y="121"/>
                      <a:pt x="24" y="139"/>
                    </a:cubicBezTo>
                    <a:cubicBezTo>
                      <a:pt x="22" y="143"/>
                      <a:pt x="18" y="145"/>
                      <a:pt x="14" y="145"/>
                    </a:cubicBezTo>
                    <a:cubicBezTo>
                      <a:pt x="12" y="145"/>
                      <a:pt x="10" y="144"/>
                      <a:pt x="7" y="14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718920" y="475200"/>
                <a:ext cx="52200" cy="79200"/>
              </a:xfrm>
              <a:custGeom>
                <a:rect b="b" l="l" r="r" t="t"/>
                <a:pathLst>
                  <a:path extrusionOk="0" h="220" w="145">
                    <a:moveTo>
                      <a:pt x="33" y="174"/>
                    </a:moveTo>
                    <a:cubicBezTo>
                      <a:pt x="34" y="174"/>
                      <a:pt x="34" y="174"/>
                      <a:pt x="35" y="174"/>
                    </a:cubicBezTo>
                    <a:lnTo>
                      <a:pt x="36" y="174"/>
                    </a:lnTo>
                    <a:cubicBezTo>
                      <a:pt x="35" y="174"/>
                      <a:pt x="35" y="174"/>
                      <a:pt x="35" y="174"/>
                    </a:cubicBezTo>
                    <a:lnTo>
                      <a:pt x="34" y="174"/>
                    </a:lnTo>
                    <a:cubicBezTo>
                      <a:pt x="35" y="174"/>
                      <a:pt x="35" y="174"/>
                      <a:pt x="36" y="174"/>
                    </a:cubicBezTo>
                    <a:cubicBezTo>
                      <a:pt x="37" y="174"/>
                      <a:pt x="37" y="173"/>
                      <a:pt x="38" y="173"/>
                    </a:cubicBezTo>
                    <a:cubicBezTo>
                      <a:pt x="38" y="172"/>
                      <a:pt x="39" y="172"/>
                      <a:pt x="39" y="172"/>
                    </a:cubicBezTo>
                    <a:cubicBezTo>
                      <a:pt x="41" y="171"/>
                      <a:pt x="42" y="169"/>
                      <a:pt x="44" y="169"/>
                    </a:cubicBezTo>
                    <a:cubicBezTo>
                      <a:pt x="46" y="167"/>
                      <a:pt x="48" y="165"/>
                      <a:pt x="50" y="163"/>
                    </a:cubicBezTo>
                    <a:cubicBezTo>
                      <a:pt x="53" y="158"/>
                      <a:pt x="56" y="154"/>
                      <a:pt x="60" y="150"/>
                    </a:cubicBezTo>
                    <a:cubicBezTo>
                      <a:pt x="59" y="150"/>
                      <a:pt x="59" y="151"/>
                      <a:pt x="59" y="151"/>
                    </a:cubicBezTo>
                    <a:cubicBezTo>
                      <a:pt x="63" y="146"/>
                      <a:pt x="66" y="140"/>
                      <a:pt x="69" y="135"/>
                    </a:cubicBezTo>
                    <a:cubicBezTo>
                      <a:pt x="69" y="128"/>
                      <a:pt x="73" y="121"/>
                      <a:pt x="76" y="115"/>
                    </a:cubicBezTo>
                    <a:cubicBezTo>
                      <a:pt x="77" y="114"/>
                      <a:pt x="78" y="112"/>
                      <a:pt x="79" y="111"/>
                    </a:cubicBezTo>
                    <a:cubicBezTo>
                      <a:pt x="79" y="110"/>
                      <a:pt x="79" y="110"/>
                      <a:pt x="79" y="110"/>
                    </a:cubicBezTo>
                    <a:cubicBezTo>
                      <a:pt x="79" y="109"/>
                      <a:pt x="79" y="108"/>
                      <a:pt x="79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8" y="106"/>
                      <a:pt x="77" y="105"/>
                      <a:pt x="77" y="105"/>
                    </a:cubicBezTo>
                    <a:cubicBezTo>
                      <a:pt x="77" y="104"/>
                      <a:pt x="76" y="103"/>
                      <a:pt x="76" y="103"/>
                    </a:cubicBezTo>
                    <a:cubicBezTo>
                      <a:pt x="76" y="103"/>
                      <a:pt x="75" y="102"/>
                      <a:pt x="74" y="101"/>
                    </a:cubicBezTo>
                    <a:cubicBezTo>
                      <a:pt x="74" y="101"/>
                      <a:pt x="73" y="101"/>
                      <a:pt x="73" y="100"/>
                    </a:cubicBezTo>
                    <a:cubicBezTo>
                      <a:pt x="72" y="100"/>
                      <a:pt x="72" y="100"/>
                      <a:pt x="71" y="99"/>
                    </a:cubicBezTo>
                    <a:cubicBezTo>
                      <a:pt x="70" y="99"/>
                      <a:pt x="70" y="98"/>
                      <a:pt x="69" y="98"/>
                    </a:cubicBezTo>
                    <a:cubicBezTo>
                      <a:pt x="69" y="98"/>
                      <a:pt x="67" y="98"/>
                      <a:pt x="67" y="97"/>
                    </a:cubicBezTo>
                    <a:cubicBezTo>
                      <a:pt x="66" y="97"/>
                      <a:pt x="65" y="97"/>
                      <a:pt x="65" y="97"/>
                    </a:cubicBezTo>
                    <a:cubicBezTo>
                      <a:pt x="63" y="97"/>
                      <a:pt x="62" y="97"/>
                      <a:pt x="61" y="97"/>
                    </a:cubicBezTo>
                    <a:cubicBezTo>
                      <a:pt x="60" y="97"/>
                      <a:pt x="59" y="97"/>
                      <a:pt x="59" y="97"/>
                    </a:cubicBezTo>
                    <a:cubicBezTo>
                      <a:pt x="58" y="97"/>
                      <a:pt x="57" y="98"/>
                      <a:pt x="56" y="98"/>
                    </a:cubicBezTo>
                    <a:cubicBezTo>
                      <a:pt x="55" y="98"/>
                      <a:pt x="54" y="99"/>
                      <a:pt x="52" y="100"/>
                    </a:cubicBezTo>
                    <a:lnTo>
                      <a:pt x="51" y="100"/>
                    </a:lnTo>
                    <a:cubicBezTo>
                      <a:pt x="49" y="101"/>
                      <a:pt x="48" y="103"/>
                      <a:pt x="46" y="104"/>
                    </a:cubicBezTo>
                    <a:cubicBezTo>
                      <a:pt x="45" y="105"/>
                      <a:pt x="44" y="106"/>
                      <a:pt x="42" y="107"/>
                    </a:cubicBezTo>
                    <a:cubicBezTo>
                      <a:pt x="41" y="109"/>
                      <a:pt x="39" y="111"/>
                      <a:pt x="38" y="113"/>
                    </a:cubicBezTo>
                    <a:cubicBezTo>
                      <a:pt x="36" y="116"/>
                      <a:pt x="34" y="118"/>
                      <a:pt x="33" y="121"/>
                    </a:cubicBezTo>
                    <a:cubicBezTo>
                      <a:pt x="32" y="123"/>
                      <a:pt x="31" y="126"/>
                      <a:pt x="30" y="128"/>
                    </a:cubicBezTo>
                    <a:cubicBezTo>
                      <a:pt x="29" y="131"/>
                      <a:pt x="28" y="134"/>
                      <a:pt x="27" y="138"/>
                    </a:cubicBezTo>
                    <a:cubicBezTo>
                      <a:pt x="27" y="140"/>
                      <a:pt x="26" y="143"/>
                      <a:pt x="26" y="146"/>
                    </a:cubicBezTo>
                    <a:cubicBezTo>
                      <a:pt x="25" y="149"/>
                      <a:pt x="25" y="152"/>
                      <a:pt x="25" y="156"/>
                    </a:cubicBezTo>
                    <a:cubicBezTo>
                      <a:pt x="26" y="158"/>
                      <a:pt x="26" y="160"/>
                      <a:pt x="27" y="162"/>
                    </a:cubicBezTo>
                    <a:cubicBezTo>
                      <a:pt x="27" y="164"/>
                      <a:pt x="28" y="166"/>
                      <a:pt x="28" y="168"/>
                    </a:cubicBezTo>
                    <a:cubicBezTo>
                      <a:pt x="28" y="169"/>
                      <a:pt x="29" y="170"/>
                      <a:pt x="29" y="171"/>
                    </a:cubicBezTo>
                    <a:cubicBezTo>
                      <a:pt x="30" y="171"/>
                      <a:pt x="30" y="172"/>
                      <a:pt x="30" y="172"/>
                    </a:cubicBezTo>
                    <a:lnTo>
                      <a:pt x="30" y="173"/>
                    </a:lnTo>
                    <a:cubicBezTo>
                      <a:pt x="30" y="172"/>
                      <a:pt x="30" y="172"/>
                      <a:pt x="29" y="172"/>
                    </a:cubicBezTo>
                    <a:cubicBezTo>
                      <a:pt x="30" y="172"/>
                      <a:pt x="30" y="173"/>
                      <a:pt x="31" y="174"/>
                    </a:cubicBezTo>
                    <a:lnTo>
                      <a:pt x="32" y="174"/>
                    </a:lnTo>
                    <a:lnTo>
                      <a:pt x="33" y="174"/>
                    </a:lnTo>
                    <a:moveTo>
                      <a:pt x="96" y="219"/>
                    </a:moveTo>
                    <a:cubicBezTo>
                      <a:pt x="89" y="218"/>
                      <a:pt x="84" y="212"/>
                      <a:pt x="85" y="205"/>
                    </a:cubicBezTo>
                    <a:cubicBezTo>
                      <a:pt x="87" y="191"/>
                      <a:pt x="89" y="178"/>
                      <a:pt x="91" y="164"/>
                    </a:cubicBezTo>
                    <a:cubicBezTo>
                      <a:pt x="92" y="156"/>
                      <a:pt x="93" y="147"/>
                      <a:pt x="94" y="139"/>
                    </a:cubicBezTo>
                    <a:cubicBezTo>
                      <a:pt x="94" y="140"/>
                      <a:pt x="92" y="141"/>
                      <a:pt x="92" y="142"/>
                    </a:cubicBezTo>
                    <a:cubicBezTo>
                      <a:pt x="91" y="144"/>
                      <a:pt x="90" y="146"/>
                      <a:pt x="88" y="148"/>
                    </a:cubicBezTo>
                    <a:cubicBezTo>
                      <a:pt x="84" y="156"/>
                      <a:pt x="80" y="163"/>
                      <a:pt x="74" y="170"/>
                    </a:cubicBezTo>
                    <a:cubicBezTo>
                      <a:pt x="70" y="176"/>
                      <a:pt x="64" y="183"/>
                      <a:pt x="57" y="189"/>
                    </a:cubicBezTo>
                    <a:cubicBezTo>
                      <a:pt x="52" y="193"/>
                      <a:pt x="46" y="196"/>
                      <a:pt x="41" y="197"/>
                    </a:cubicBezTo>
                    <a:cubicBezTo>
                      <a:pt x="35" y="199"/>
                      <a:pt x="28" y="199"/>
                      <a:pt x="23" y="197"/>
                    </a:cubicBezTo>
                    <a:cubicBezTo>
                      <a:pt x="17" y="195"/>
                      <a:pt x="13" y="191"/>
                      <a:pt x="10" y="186"/>
                    </a:cubicBezTo>
                    <a:cubicBezTo>
                      <a:pt x="6" y="180"/>
                      <a:pt x="4" y="172"/>
                      <a:pt x="3" y="165"/>
                    </a:cubicBezTo>
                    <a:cubicBezTo>
                      <a:pt x="0" y="152"/>
                      <a:pt x="2" y="138"/>
                      <a:pt x="6" y="125"/>
                    </a:cubicBezTo>
                    <a:cubicBezTo>
                      <a:pt x="10" y="111"/>
                      <a:pt x="17" y="100"/>
                      <a:pt x="27" y="89"/>
                    </a:cubicBezTo>
                    <a:cubicBezTo>
                      <a:pt x="35" y="80"/>
                      <a:pt x="46" y="74"/>
                      <a:pt x="59" y="73"/>
                    </a:cubicBezTo>
                    <a:cubicBezTo>
                      <a:pt x="72" y="72"/>
                      <a:pt x="84" y="76"/>
                      <a:pt x="93" y="86"/>
                    </a:cubicBezTo>
                    <a:cubicBezTo>
                      <a:pt x="94" y="83"/>
                      <a:pt x="95" y="81"/>
                      <a:pt x="96" y="79"/>
                    </a:cubicBezTo>
                    <a:cubicBezTo>
                      <a:pt x="101" y="68"/>
                      <a:pt x="105" y="57"/>
                      <a:pt x="109" y="45"/>
                    </a:cubicBezTo>
                    <a:cubicBezTo>
                      <a:pt x="110" y="40"/>
                      <a:pt x="112" y="34"/>
                      <a:pt x="113" y="29"/>
                    </a:cubicBezTo>
                    <a:cubicBezTo>
                      <a:pt x="113" y="26"/>
                      <a:pt x="115" y="23"/>
                      <a:pt x="115" y="21"/>
                    </a:cubicBezTo>
                    <a:cubicBezTo>
                      <a:pt x="117" y="16"/>
                      <a:pt x="118" y="10"/>
                      <a:pt x="122" y="6"/>
                    </a:cubicBezTo>
                    <a:cubicBezTo>
                      <a:pt x="125" y="2"/>
                      <a:pt x="131" y="0"/>
                      <a:pt x="136" y="2"/>
                    </a:cubicBezTo>
                    <a:cubicBezTo>
                      <a:pt x="141" y="5"/>
                      <a:pt x="144" y="10"/>
                      <a:pt x="143" y="15"/>
                    </a:cubicBezTo>
                    <a:cubicBezTo>
                      <a:pt x="142" y="24"/>
                      <a:pt x="138" y="32"/>
                      <a:pt x="135" y="40"/>
                    </a:cubicBezTo>
                    <a:cubicBezTo>
                      <a:pt x="134" y="42"/>
                      <a:pt x="133" y="44"/>
                      <a:pt x="133" y="46"/>
                    </a:cubicBezTo>
                    <a:cubicBezTo>
                      <a:pt x="131" y="51"/>
                      <a:pt x="130" y="57"/>
                      <a:pt x="129" y="62"/>
                    </a:cubicBezTo>
                    <a:cubicBezTo>
                      <a:pt x="120" y="109"/>
                      <a:pt x="114" y="156"/>
                      <a:pt x="110" y="203"/>
                    </a:cubicBezTo>
                    <a:cubicBezTo>
                      <a:pt x="110" y="205"/>
                      <a:pt x="110" y="207"/>
                      <a:pt x="109" y="209"/>
                    </a:cubicBezTo>
                    <a:cubicBezTo>
                      <a:pt x="109" y="215"/>
                      <a:pt x="103" y="219"/>
                      <a:pt x="97" y="219"/>
                    </a:cubicBezTo>
                    <a:lnTo>
                      <a:pt x="96" y="219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770760" y="497520"/>
                <a:ext cx="53640" cy="117720"/>
              </a:xfrm>
              <a:custGeom>
                <a:rect b="b" l="l" r="r" t="t"/>
                <a:pathLst>
                  <a:path extrusionOk="0" h="327" w="149">
                    <a:moveTo>
                      <a:pt x="55" y="302"/>
                    </a:moveTo>
                    <a:lnTo>
                      <a:pt x="56" y="302"/>
                    </a:lnTo>
                    <a:lnTo>
                      <a:pt x="55" y="302"/>
                    </a:lnTo>
                    <a:cubicBezTo>
                      <a:pt x="56" y="302"/>
                      <a:pt x="57" y="302"/>
                      <a:pt x="58" y="302"/>
                    </a:cubicBezTo>
                    <a:cubicBezTo>
                      <a:pt x="58" y="301"/>
                      <a:pt x="59" y="301"/>
                      <a:pt x="59" y="301"/>
                    </a:cubicBezTo>
                    <a:cubicBezTo>
                      <a:pt x="60" y="300"/>
                      <a:pt x="60" y="300"/>
                      <a:pt x="61" y="300"/>
                    </a:cubicBezTo>
                    <a:lnTo>
                      <a:pt x="60" y="300"/>
                    </a:lnTo>
                    <a:cubicBezTo>
                      <a:pt x="61" y="300"/>
                      <a:pt x="61" y="299"/>
                      <a:pt x="62" y="299"/>
                    </a:cubicBezTo>
                    <a:cubicBezTo>
                      <a:pt x="62" y="299"/>
                      <a:pt x="62" y="298"/>
                      <a:pt x="63" y="298"/>
                    </a:cubicBezTo>
                    <a:cubicBezTo>
                      <a:pt x="63" y="297"/>
                      <a:pt x="64" y="297"/>
                      <a:pt x="64" y="297"/>
                    </a:cubicBezTo>
                    <a:cubicBezTo>
                      <a:pt x="64" y="296"/>
                      <a:pt x="65" y="295"/>
                      <a:pt x="65" y="294"/>
                    </a:cubicBezTo>
                    <a:cubicBezTo>
                      <a:pt x="66" y="292"/>
                      <a:pt x="67" y="291"/>
                      <a:pt x="67" y="289"/>
                    </a:cubicBezTo>
                    <a:cubicBezTo>
                      <a:pt x="69" y="286"/>
                      <a:pt x="69" y="282"/>
                      <a:pt x="71" y="278"/>
                    </a:cubicBezTo>
                    <a:cubicBezTo>
                      <a:pt x="76" y="253"/>
                      <a:pt x="78" y="227"/>
                      <a:pt x="81" y="201"/>
                    </a:cubicBezTo>
                    <a:cubicBezTo>
                      <a:pt x="81" y="190"/>
                      <a:pt x="82" y="178"/>
                      <a:pt x="83" y="166"/>
                    </a:cubicBezTo>
                    <a:cubicBezTo>
                      <a:pt x="84" y="158"/>
                      <a:pt x="85" y="150"/>
                      <a:pt x="86" y="142"/>
                    </a:cubicBezTo>
                    <a:cubicBezTo>
                      <a:pt x="74" y="156"/>
                      <a:pt x="62" y="169"/>
                      <a:pt x="51" y="184"/>
                    </a:cubicBezTo>
                    <a:cubicBezTo>
                      <a:pt x="47" y="191"/>
                      <a:pt x="43" y="197"/>
                      <a:pt x="40" y="204"/>
                    </a:cubicBezTo>
                    <a:cubicBezTo>
                      <a:pt x="36" y="211"/>
                      <a:pt x="33" y="219"/>
                      <a:pt x="30" y="226"/>
                    </a:cubicBezTo>
                    <a:cubicBezTo>
                      <a:pt x="28" y="232"/>
                      <a:pt x="27" y="236"/>
                      <a:pt x="26" y="242"/>
                    </a:cubicBezTo>
                    <a:cubicBezTo>
                      <a:pt x="25" y="246"/>
                      <a:pt x="24" y="250"/>
                      <a:pt x="24" y="253"/>
                    </a:cubicBezTo>
                    <a:cubicBezTo>
                      <a:pt x="23" y="257"/>
                      <a:pt x="23" y="260"/>
                      <a:pt x="23" y="262"/>
                    </a:cubicBezTo>
                    <a:cubicBezTo>
                      <a:pt x="24" y="265"/>
                      <a:pt x="24" y="268"/>
                      <a:pt x="25" y="271"/>
                    </a:cubicBezTo>
                    <a:cubicBezTo>
                      <a:pt x="25" y="273"/>
                      <a:pt x="26" y="275"/>
                      <a:pt x="26" y="277"/>
                    </a:cubicBezTo>
                    <a:cubicBezTo>
                      <a:pt x="27" y="279"/>
                      <a:pt x="28" y="281"/>
                      <a:pt x="28" y="282"/>
                    </a:cubicBezTo>
                    <a:cubicBezTo>
                      <a:pt x="29" y="283"/>
                      <a:pt x="30" y="285"/>
                      <a:pt x="31" y="287"/>
                    </a:cubicBezTo>
                    <a:cubicBezTo>
                      <a:pt x="32" y="288"/>
                      <a:pt x="33" y="289"/>
                      <a:pt x="34" y="291"/>
                    </a:cubicBezTo>
                    <a:cubicBezTo>
                      <a:pt x="35" y="292"/>
                      <a:pt x="36" y="293"/>
                      <a:pt x="37" y="294"/>
                    </a:cubicBezTo>
                    <a:cubicBezTo>
                      <a:pt x="38" y="295"/>
                      <a:pt x="39" y="296"/>
                      <a:pt x="40" y="297"/>
                    </a:cubicBezTo>
                    <a:cubicBezTo>
                      <a:pt x="42" y="298"/>
                      <a:pt x="43" y="299"/>
                      <a:pt x="44" y="299"/>
                    </a:cubicBezTo>
                    <a:cubicBezTo>
                      <a:pt x="46" y="300"/>
                      <a:pt x="47" y="300"/>
                      <a:pt x="48" y="301"/>
                    </a:cubicBezTo>
                    <a:cubicBezTo>
                      <a:pt x="49" y="301"/>
                      <a:pt x="50" y="302"/>
                      <a:pt x="51" y="302"/>
                    </a:cubicBezTo>
                    <a:cubicBezTo>
                      <a:pt x="51" y="302"/>
                      <a:pt x="52" y="302"/>
                      <a:pt x="53" y="302"/>
                    </a:cubicBezTo>
                    <a:cubicBezTo>
                      <a:pt x="54" y="302"/>
                      <a:pt x="54" y="302"/>
                      <a:pt x="55" y="302"/>
                    </a:cubicBezTo>
                    <a:lnTo>
                      <a:pt x="56" y="302"/>
                    </a:lnTo>
                    <a:lnTo>
                      <a:pt x="55" y="302"/>
                    </a:lnTo>
                    <a:moveTo>
                      <a:pt x="45" y="325"/>
                    </a:moveTo>
                    <a:cubicBezTo>
                      <a:pt x="30" y="321"/>
                      <a:pt x="18" y="311"/>
                      <a:pt x="10" y="298"/>
                    </a:cubicBezTo>
                    <a:cubicBezTo>
                      <a:pt x="1" y="284"/>
                      <a:pt x="0" y="267"/>
                      <a:pt x="1" y="250"/>
                    </a:cubicBezTo>
                    <a:cubicBezTo>
                      <a:pt x="2" y="233"/>
                      <a:pt x="9" y="216"/>
                      <a:pt x="16" y="200"/>
                    </a:cubicBezTo>
                    <a:cubicBezTo>
                      <a:pt x="28" y="177"/>
                      <a:pt x="44" y="156"/>
                      <a:pt x="61" y="137"/>
                    </a:cubicBezTo>
                    <a:cubicBezTo>
                      <a:pt x="71" y="126"/>
                      <a:pt x="81" y="115"/>
                      <a:pt x="91" y="104"/>
                    </a:cubicBezTo>
                    <a:cubicBezTo>
                      <a:pt x="91" y="103"/>
                      <a:pt x="91" y="102"/>
                      <a:pt x="92" y="101"/>
                    </a:cubicBezTo>
                    <a:cubicBezTo>
                      <a:pt x="92" y="102"/>
                      <a:pt x="91" y="102"/>
                      <a:pt x="91" y="103"/>
                    </a:cubicBezTo>
                    <a:cubicBezTo>
                      <a:pt x="92" y="97"/>
                      <a:pt x="93" y="92"/>
                      <a:pt x="95" y="87"/>
                    </a:cubicBezTo>
                    <a:cubicBezTo>
                      <a:pt x="90" y="91"/>
                      <a:pt x="87" y="96"/>
                      <a:pt x="83" y="101"/>
                    </a:cubicBezTo>
                    <a:cubicBezTo>
                      <a:pt x="78" y="107"/>
                      <a:pt x="73" y="113"/>
                      <a:pt x="67" y="119"/>
                    </a:cubicBezTo>
                    <a:cubicBezTo>
                      <a:pt x="62" y="123"/>
                      <a:pt x="55" y="128"/>
                      <a:pt x="48" y="129"/>
                    </a:cubicBezTo>
                    <a:cubicBezTo>
                      <a:pt x="43" y="130"/>
                      <a:pt x="36" y="128"/>
                      <a:pt x="32" y="124"/>
                    </a:cubicBezTo>
                    <a:cubicBezTo>
                      <a:pt x="30" y="122"/>
                      <a:pt x="28" y="120"/>
                      <a:pt x="27" y="117"/>
                    </a:cubicBezTo>
                    <a:cubicBezTo>
                      <a:pt x="25" y="113"/>
                      <a:pt x="25" y="109"/>
                      <a:pt x="25" y="105"/>
                    </a:cubicBezTo>
                    <a:cubicBezTo>
                      <a:pt x="25" y="101"/>
                      <a:pt x="26" y="96"/>
                      <a:pt x="26" y="91"/>
                    </a:cubicBezTo>
                    <a:cubicBezTo>
                      <a:pt x="27" y="88"/>
                      <a:pt x="27" y="85"/>
                      <a:pt x="28" y="82"/>
                    </a:cubicBezTo>
                    <a:cubicBezTo>
                      <a:pt x="28" y="76"/>
                      <a:pt x="29" y="70"/>
                      <a:pt x="30" y="64"/>
                    </a:cubicBezTo>
                    <a:cubicBezTo>
                      <a:pt x="33" y="50"/>
                      <a:pt x="36" y="36"/>
                      <a:pt x="41" y="22"/>
                    </a:cubicBezTo>
                    <a:cubicBezTo>
                      <a:pt x="44" y="14"/>
                      <a:pt x="50" y="0"/>
                      <a:pt x="62" y="2"/>
                    </a:cubicBezTo>
                    <a:cubicBezTo>
                      <a:pt x="69" y="3"/>
                      <a:pt x="75" y="11"/>
                      <a:pt x="72" y="18"/>
                    </a:cubicBezTo>
                    <a:cubicBezTo>
                      <a:pt x="71" y="21"/>
                      <a:pt x="69" y="24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5" y="29"/>
                      <a:pt x="63" y="33"/>
                      <a:pt x="62" y="37"/>
                    </a:cubicBezTo>
                    <a:cubicBezTo>
                      <a:pt x="61" y="41"/>
                      <a:pt x="60" y="45"/>
                      <a:pt x="58" y="49"/>
                    </a:cubicBezTo>
                    <a:cubicBezTo>
                      <a:pt x="57" y="52"/>
                      <a:pt x="56" y="56"/>
                      <a:pt x="55" y="60"/>
                    </a:cubicBezTo>
                    <a:cubicBezTo>
                      <a:pt x="54" y="66"/>
                      <a:pt x="53" y="70"/>
                      <a:pt x="53" y="76"/>
                    </a:cubicBezTo>
                    <a:cubicBezTo>
                      <a:pt x="52" y="81"/>
                      <a:pt x="51" y="87"/>
                      <a:pt x="50" y="92"/>
                    </a:cubicBezTo>
                    <a:cubicBezTo>
                      <a:pt x="50" y="95"/>
                      <a:pt x="50" y="99"/>
                      <a:pt x="50" y="102"/>
                    </a:cubicBezTo>
                    <a:cubicBezTo>
                      <a:pt x="50" y="101"/>
                      <a:pt x="51" y="101"/>
                      <a:pt x="52" y="100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4" y="98"/>
                      <a:pt x="57" y="95"/>
                      <a:pt x="60" y="92"/>
                    </a:cubicBezTo>
                    <a:lnTo>
                      <a:pt x="60" y="93"/>
                    </a:lnTo>
                    <a:cubicBezTo>
                      <a:pt x="69" y="81"/>
                      <a:pt x="79" y="69"/>
                      <a:pt x="88" y="57"/>
                    </a:cubicBezTo>
                    <a:cubicBezTo>
                      <a:pt x="92" y="50"/>
                      <a:pt x="96" y="44"/>
                      <a:pt x="100" y="38"/>
                    </a:cubicBezTo>
                    <a:cubicBezTo>
                      <a:pt x="105" y="30"/>
                      <a:pt x="109" y="22"/>
                      <a:pt x="114" y="15"/>
                    </a:cubicBezTo>
                    <a:cubicBezTo>
                      <a:pt x="118" y="11"/>
                      <a:pt x="124" y="10"/>
                      <a:pt x="128" y="12"/>
                    </a:cubicBezTo>
                    <a:cubicBezTo>
                      <a:pt x="134" y="14"/>
                      <a:pt x="136" y="19"/>
                      <a:pt x="135" y="24"/>
                    </a:cubicBezTo>
                    <a:cubicBezTo>
                      <a:pt x="135" y="29"/>
                      <a:pt x="134" y="32"/>
                      <a:pt x="132" y="36"/>
                    </a:cubicBezTo>
                    <a:cubicBezTo>
                      <a:pt x="128" y="47"/>
                      <a:pt x="125" y="58"/>
                      <a:pt x="122" y="69"/>
                    </a:cubicBezTo>
                    <a:cubicBezTo>
                      <a:pt x="124" y="67"/>
                      <a:pt x="126" y="64"/>
                      <a:pt x="128" y="62"/>
                    </a:cubicBezTo>
                    <a:cubicBezTo>
                      <a:pt x="132" y="58"/>
                      <a:pt x="138" y="57"/>
                      <a:pt x="143" y="61"/>
                    </a:cubicBezTo>
                    <a:cubicBezTo>
                      <a:pt x="147" y="64"/>
                      <a:pt x="148" y="71"/>
                      <a:pt x="145" y="76"/>
                    </a:cubicBezTo>
                    <a:cubicBezTo>
                      <a:pt x="134" y="87"/>
                      <a:pt x="123" y="99"/>
                      <a:pt x="113" y="112"/>
                    </a:cubicBezTo>
                    <a:cubicBezTo>
                      <a:pt x="111" y="116"/>
                      <a:pt x="111" y="121"/>
                      <a:pt x="110" y="126"/>
                    </a:cubicBezTo>
                    <a:cubicBezTo>
                      <a:pt x="109" y="131"/>
                      <a:pt x="109" y="135"/>
                      <a:pt x="108" y="141"/>
                    </a:cubicBezTo>
                    <a:cubicBezTo>
                      <a:pt x="106" y="154"/>
                      <a:pt x="105" y="166"/>
                      <a:pt x="104" y="180"/>
                    </a:cubicBezTo>
                    <a:cubicBezTo>
                      <a:pt x="102" y="205"/>
                      <a:pt x="100" y="231"/>
                      <a:pt x="96" y="256"/>
                    </a:cubicBezTo>
                    <a:cubicBezTo>
                      <a:pt x="96" y="262"/>
                      <a:pt x="95" y="269"/>
                      <a:pt x="94" y="275"/>
                    </a:cubicBezTo>
                    <a:cubicBezTo>
                      <a:pt x="92" y="288"/>
                      <a:pt x="90" y="300"/>
                      <a:pt x="83" y="311"/>
                    </a:cubicBezTo>
                    <a:cubicBezTo>
                      <a:pt x="76" y="321"/>
                      <a:pt x="65" y="326"/>
                      <a:pt x="54" y="326"/>
                    </a:cubicBezTo>
                    <a:cubicBezTo>
                      <a:pt x="51" y="326"/>
                      <a:pt x="48" y="325"/>
                      <a:pt x="45" y="3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830880" y="450360"/>
                <a:ext cx="64800" cy="92160"/>
              </a:xfrm>
              <a:custGeom>
                <a:rect b="b" l="l" r="r" t="t"/>
                <a:pathLst>
                  <a:path extrusionOk="0" h="256" w="180">
                    <a:moveTo>
                      <a:pt x="102" y="179"/>
                    </a:moveTo>
                    <a:cubicBezTo>
                      <a:pt x="103" y="176"/>
                      <a:pt x="103" y="172"/>
                      <a:pt x="105" y="168"/>
                    </a:cubicBezTo>
                    <a:cubicBezTo>
                      <a:pt x="103" y="169"/>
                      <a:pt x="103" y="171"/>
                      <a:pt x="102" y="172"/>
                    </a:cubicBezTo>
                    <a:cubicBezTo>
                      <a:pt x="102" y="174"/>
                      <a:pt x="102" y="176"/>
                      <a:pt x="102" y="178"/>
                    </a:cubicBezTo>
                    <a:cubicBezTo>
                      <a:pt x="102" y="179"/>
                      <a:pt x="102" y="179"/>
                      <a:pt x="102" y="179"/>
                    </a:cubicBezTo>
                    <a:moveTo>
                      <a:pt x="27" y="213"/>
                    </a:moveTo>
                    <a:lnTo>
                      <a:pt x="28" y="213"/>
                    </a:lnTo>
                    <a:cubicBezTo>
                      <a:pt x="29" y="213"/>
                      <a:pt x="29" y="213"/>
                      <a:pt x="30" y="213"/>
                    </a:cubicBezTo>
                    <a:cubicBezTo>
                      <a:pt x="31" y="212"/>
                      <a:pt x="32" y="212"/>
                      <a:pt x="34" y="212"/>
                    </a:cubicBezTo>
                    <a:cubicBezTo>
                      <a:pt x="35" y="211"/>
                      <a:pt x="37" y="210"/>
                      <a:pt x="38" y="209"/>
                    </a:cubicBezTo>
                    <a:cubicBezTo>
                      <a:pt x="41" y="207"/>
                      <a:pt x="43" y="205"/>
                      <a:pt x="45" y="204"/>
                    </a:cubicBezTo>
                    <a:cubicBezTo>
                      <a:pt x="50" y="200"/>
                      <a:pt x="55" y="195"/>
                      <a:pt x="59" y="191"/>
                    </a:cubicBezTo>
                    <a:cubicBezTo>
                      <a:pt x="65" y="183"/>
                      <a:pt x="71" y="176"/>
                      <a:pt x="77" y="168"/>
                    </a:cubicBezTo>
                    <a:cubicBezTo>
                      <a:pt x="77" y="167"/>
                      <a:pt x="77" y="167"/>
                      <a:pt x="77" y="166"/>
                    </a:cubicBezTo>
                    <a:cubicBezTo>
                      <a:pt x="76" y="165"/>
                      <a:pt x="76" y="163"/>
                      <a:pt x="76" y="162"/>
                    </a:cubicBezTo>
                    <a:cubicBezTo>
                      <a:pt x="75" y="160"/>
                      <a:pt x="75" y="160"/>
                      <a:pt x="74" y="159"/>
                    </a:cubicBezTo>
                    <a:cubicBezTo>
                      <a:pt x="74" y="158"/>
                      <a:pt x="73" y="157"/>
                      <a:pt x="73" y="156"/>
                    </a:cubicBezTo>
                    <a:cubicBezTo>
                      <a:pt x="72" y="155"/>
                      <a:pt x="72" y="155"/>
                      <a:pt x="71" y="154"/>
                    </a:cubicBezTo>
                    <a:lnTo>
                      <a:pt x="71" y="155"/>
                    </a:lnTo>
                    <a:cubicBezTo>
                      <a:pt x="71" y="154"/>
                      <a:pt x="71" y="154"/>
                      <a:pt x="71" y="153"/>
                    </a:cubicBezTo>
                    <a:cubicBezTo>
                      <a:pt x="70" y="153"/>
                      <a:pt x="70" y="153"/>
                      <a:pt x="70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8" y="152"/>
                      <a:pt x="68" y="152"/>
                      <a:pt x="67" y="152"/>
                    </a:cubicBezTo>
                    <a:cubicBezTo>
                      <a:pt x="67" y="151"/>
                      <a:pt x="67" y="151"/>
                      <a:pt x="66" y="151"/>
                    </a:cubicBezTo>
                    <a:lnTo>
                      <a:pt x="65" y="151"/>
                    </a:lnTo>
                    <a:cubicBezTo>
                      <a:pt x="64" y="151"/>
                      <a:pt x="64" y="151"/>
                      <a:pt x="63" y="151"/>
                    </a:cubicBezTo>
                    <a:lnTo>
                      <a:pt x="62" y="151"/>
                    </a:lnTo>
                    <a:cubicBezTo>
                      <a:pt x="62" y="151"/>
                      <a:pt x="61" y="151"/>
                      <a:pt x="60" y="152"/>
                    </a:cubicBezTo>
                    <a:cubicBezTo>
                      <a:pt x="59" y="152"/>
                      <a:pt x="58" y="152"/>
                      <a:pt x="57" y="153"/>
                    </a:cubicBezTo>
                    <a:cubicBezTo>
                      <a:pt x="56" y="153"/>
                      <a:pt x="55" y="153"/>
                      <a:pt x="55" y="154"/>
                    </a:cubicBezTo>
                    <a:cubicBezTo>
                      <a:pt x="53" y="155"/>
                      <a:pt x="52" y="156"/>
                      <a:pt x="51" y="156"/>
                    </a:cubicBezTo>
                    <a:cubicBezTo>
                      <a:pt x="49" y="158"/>
                      <a:pt x="48" y="160"/>
                      <a:pt x="46" y="161"/>
                    </a:cubicBezTo>
                    <a:cubicBezTo>
                      <a:pt x="44" y="164"/>
                      <a:pt x="42" y="166"/>
                      <a:pt x="39" y="169"/>
                    </a:cubicBezTo>
                    <a:cubicBezTo>
                      <a:pt x="37" y="173"/>
                      <a:pt x="35" y="176"/>
                      <a:pt x="33" y="180"/>
                    </a:cubicBezTo>
                    <a:cubicBezTo>
                      <a:pt x="31" y="183"/>
                      <a:pt x="30" y="187"/>
                      <a:pt x="28" y="190"/>
                    </a:cubicBezTo>
                    <a:cubicBezTo>
                      <a:pt x="27" y="194"/>
                      <a:pt x="26" y="198"/>
                      <a:pt x="25" y="201"/>
                    </a:cubicBezTo>
                    <a:cubicBezTo>
                      <a:pt x="25" y="204"/>
                      <a:pt x="25" y="205"/>
                      <a:pt x="25" y="208"/>
                    </a:cubicBezTo>
                    <a:cubicBezTo>
                      <a:pt x="24" y="208"/>
                      <a:pt x="24" y="209"/>
                      <a:pt x="24" y="210"/>
                    </a:cubicBezTo>
                    <a:cubicBezTo>
                      <a:pt x="25" y="211"/>
                      <a:pt x="25" y="211"/>
                      <a:pt x="25" y="212"/>
                    </a:cubicBezTo>
                    <a:cubicBezTo>
                      <a:pt x="25" y="213"/>
                      <a:pt x="25" y="213"/>
                      <a:pt x="25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7" y="213"/>
                      <a:pt x="27" y="213"/>
                      <a:pt x="27" y="213"/>
                    </a:cubicBezTo>
                    <a:moveTo>
                      <a:pt x="100" y="255"/>
                    </a:moveTo>
                    <a:cubicBezTo>
                      <a:pt x="96" y="255"/>
                      <a:pt x="94" y="252"/>
                      <a:pt x="91" y="250"/>
                    </a:cubicBezTo>
                    <a:cubicBezTo>
                      <a:pt x="89" y="247"/>
                      <a:pt x="89" y="243"/>
                      <a:pt x="90" y="239"/>
                    </a:cubicBezTo>
                    <a:cubicBezTo>
                      <a:pt x="91" y="234"/>
                      <a:pt x="92" y="229"/>
                      <a:pt x="93" y="223"/>
                    </a:cubicBezTo>
                    <a:cubicBezTo>
                      <a:pt x="93" y="224"/>
                      <a:pt x="93" y="225"/>
                      <a:pt x="92" y="225"/>
                    </a:cubicBezTo>
                    <a:cubicBezTo>
                      <a:pt x="94" y="222"/>
                      <a:pt x="94" y="218"/>
                      <a:pt x="95" y="215"/>
                    </a:cubicBezTo>
                    <a:cubicBezTo>
                      <a:pt x="96" y="211"/>
                      <a:pt x="96" y="206"/>
                      <a:pt x="98" y="202"/>
                    </a:cubicBezTo>
                    <a:cubicBezTo>
                      <a:pt x="96" y="208"/>
                      <a:pt x="90" y="212"/>
                      <a:pt x="84" y="211"/>
                    </a:cubicBezTo>
                    <a:cubicBezTo>
                      <a:pt x="81" y="211"/>
                      <a:pt x="78" y="209"/>
                      <a:pt x="76" y="207"/>
                    </a:cubicBezTo>
                    <a:cubicBezTo>
                      <a:pt x="67" y="216"/>
                      <a:pt x="58" y="225"/>
                      <a:pt x="47" y="232"/>
                    </a:cubicBezTo>
                    <a:cubicBezTo>
                      <a:pt x="41" y="236"/>
                      <a:pt x="33" y="238"/>
                      <a:pt x="25" y="238"/>
                    </a:cubicBezTo>
                    <a:cubicBezTo>
                      <a:pt x="18" y="238"/>
                      <a:pt x="10" y="234"/>
                      <a:pt x="6" y="229"/>
                    </a:cubicBezTo>
                    <a:cubicBezTo>
                      <a:pt x="4" y="226"/>
                      <a:pt x="3" y="223"/>
                      <a:pt x="2" y="220"/>
                    </a:cubicBezTo>
                    <a:cubicBezTo>
                      <a:pt x="1" y="217"/>
                      <a:pt x="0" y="213"/>
                      <a:pt x="0" y="211"/>
                    </a:cubicBezTo>
                    <a:cubicBezTo>
                      <a:pt x="0" y="207"/>
                      <a:pt x="1" y="203"/>
                      <a:pt x="2" y="200"/>
                    </a:cubicBezTo>
                    <a:cubicBezTo>
                      <a:pt x="2" y="195"/>
                      <a:pt x="3" y="191"/>
                      <a:pt x="5" y="186"/>
                    </a:cubicBezTo>
                    <a:cubicBezTo>
                      <a:pt x="10" y="171"/>
                      <a:pt x="18" y="156"/>
                      <a:pt x="29" y="145"/>
                    </a:cubicBezTo>
                    <a:cubicBezTo>
                      <a:pt x="34" y="139"/>
                      <a:pt x="40" y="134"/>
                      <a:pt x="47" y="131"/>
                    </a:cubicBezTo>
                    <a:cubicBezTo>
                      <a:pt x="54" y="127"/>
                      <a:pt x="62" y="126"/>
                      <a:pt x="70" y="127"/>
                    </a:cubicBezTo>
                    <a:cubicBezTo>
                      <a:pt x="76" y="128"/>
                      <a:pt x="84" y="131"/>
                      <a:pt x="88" y="136"/>
                    </a:cubicBezTo>
                    <a:cubicBezTo>
                      <a:pt x="91" y="138"/>
                      <a:pt x="92" y="141"/>
                      <a:pt x="94" y="144"/>
                    </a:cubicBezTo>
                    <a:cubicBezTo>
                      <a:pt x="96" y="140"/>
                      <a:pt x="99" y="136"/>
                      <a:pt x="101" y="133"/>
                    </a:cubicBezTo>
                    <a:cubicBezTo>
                      <a:pt x="103" y="128"/>
                      <a:pt x="105" y="124"/>
                      <a:pt x="108" y="120"/>
                    </a:cubicBezTo>
                    <a:cubicBezTo>
                      <a:pt x="110" y="116"/>
                      <a:pt x="113" y="112"/>
                      <a:pt x="115" y="108"/>
                    </a:cubicBezTo>
                    <a:lnTo>
                      <a:pt x="115" y="109"/>
                    </a:lnTo>
                    <a:cubicBezTo>
                      <a:pt x="117" y="105"/>
                      <a:pt x="119" y="100"/>
                      <a:pt x="122" y="96"/>
                    </a:cubicBezTo>
                    <a:cubicBezTo>
                      <a:pt x="124" y="85"/>
                      <a:pt x="127" y="75"/>
                      <a:pt x="130" y="65"/>
                    </a:cubicBezTo>
                    <a:cubicBezTo>
                      <a:pt x="132" y="58"/>
                      <a:pt x="135" y="51"/>
                      <a:pt x="137" y="44"/>
                    </a:cubicBezTo>
                    <a:cubicBezTo>
                      <a:pt x="140" y="36"/>
                      <a:pt x="143" y="29"/>
                      <a:pt x="147" y="21"/>
                    </a:cubicBezTo>
                    <a:cubicBezTo>
                      <a:pt x="148" y="18"/>
                      <a:pt x="150" y="14"/>
                      <a:pt x="152" y="11"/>
                    </a:cubicBezTo>
                    <a:cubicBezTo>
                      <a:pt x="154" y="9"/>
                      <a:pt x="155" y="7"/>
                      <a:pt x="157" y="6"/>
                    </a:cubicBezTo>
                    <a:cubicBezTo>
                      <a:pt x="158" y="5"/>
                      <a:pt x="160" y="4"/>
                      <a:pt x="162" y="3"/>
                    </a:cubicBezTo>
                    <a:cubicBezTo>
                      <a:pt x="169" y="0"/>
                      <a:pt x="176" y="5"/>
                      <a:pt x="178" y="11"/>
                    </a:cubicBezTo>
                    <a:cubicBezTo>
                      <a:pt x="179" y="14"/>
                      <a:pt x="179" y="17"/>
                      <a:pt x="179" y="20"/>
                    </a:cubicBezTo>
                    <a:cubicBezTo>
                      <a:pt x="179" y="24"/>
                      <a:pt x="177" y="28"/>
                      <a:pt x="175" y="31"/>
                    </a:cubicBezTo>
                    <a:cubicBezTo>
                      <a:pt x="174" y="34"/>
                      <a:pt x="173" y="37"/>
                      <a:pt x="171" y="40"/>
                    </a:cubicBezTo>
                    <a:cubicBezTo>
                      <a:pt x="168" y="47"/>
                      <a:pt x="166" y="53"/>
                      <a:pt x="163" y="60"/>
                    </a:cubicBezTo>
                    <a:cubicBezTo>
                      <a:pt x="158" y="71"/>
                      <a:pt x="152" y="83"/>
                      <a:pt x="146" y="95"/>
                    </a:cubicBezTo>
                    <a:cubicBezTo>
                      <a:pt x="145" y="96"/>
                      <a:pt x="144" y="99"/>
                      <a:pt x="144" y="100"/>
                    </a:cubicBezTo>
                    <a:cubicBezTo>
                      <a:pt x="139" y="116"/>
                      <a:pt x="135" y="133"/>
                      <a:pt x="131" y="148"/>
                    </a:cubicBezTo>
                    <a:lnTo>
                      <a:pt x="132" y="147"/>
                    </a:lnTo>
                    <a:cubicBezTo>
                      <a:pt x="130" y="155"/>
                      <a:pt x="129" y="162"/>
                      <a:pt x="127" y="170"/>
                    </a:cubicBezTo>
                    <a:lnTo>
                      <a:pt x="127" y="169"/>
                    </a:lnTo>
                    <a:cubicBezTo>
                      <a:pt x="122" y="194"/>
                      <a:pt x="117" y="219"/>
                      <a:pt x="114" y="244"/>
                    </a:cubicBezTo>
                    <a:cubicBezTo>
                      <a:pt x="113" y="251"/>
                      <a:pt x="108" y="255"/>
                      <a:pt x="102" y="255"/>
                    </a:cubicBezTo>
                    <a:cubicBezTo>
                      <a:pt x="101" y="255"/>
                      <a:pt x="101" y="255"/>
                      <a:pt x="100" y="25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901440" y="498960"/>
                <a:ext cx="38520" cy="55080"/>
              </a:xfrm>
              <a:custGeom>
                <a:rect b="b" l="l" r="r" t="t"/>
                <a:pathLst>
                  <a:path extrusionOk="0" h="153" w="107">
                    <a:moveTo>
                      <a:pt x="16" y="148"/>
                    </a:moveTo>
                    <a:cubicBezTo>
                      <a:pt x="11" y="145"/>
                      <a:pt x="6" y="141"/>
                      <a:pt x="3" y="136"/>
                    </a:cubicBezTo>
                    <a:cubicBezTo>
                      <a:pt x="2" y="133"/>
                      <a:pt x="1" y="131"/>
                      <a:pt x="0" y="128"/>
                    </a:cubicBezTo>
                    <a:cubicBezTo>
                      <a:pt x="0" y="124"/>
                      <a:pt x="0" y="122"/>
                      <a:pt x="1" y="119"/>
                    </a:cubicBezTo>
                    <a:cubicBezTo>
                      <a:pt x="2" y="108"/>
                      <a:pt x="11" y="101"/>
                      <a:pt x="18" y="93"/>
                    </a:cubicBezTo>
                    <a:cubicBezTo>
                      <a:pt x="21" y="90"/>
                      <a:pt x="24" y="86"/>
                      <a:pt x="28" y="83"/>
                    </a:cubicBezTo>
                    <a:cubicBezTo>
                      <a:pt x="36" y="75"/>
                      <a:pt x="44" y="67"/>
                      <a:pt x="53" y="59"/>
                    </a:cubicBezTo>
                    <a:cubicBezTo>
                      <a:pt x="55" y="55"/>
                      <a:pt x="59" y="51"/>
                      <a:pt x="62" y="47"/>
                    </a:cubicBezTo>
                    <a:cubicBezTo>
                      <a:pt x="64" y="45"/>
                      <a:pt x="65" y="42"/>
                      <a:pt x="67" y="39"/>
                    </a:cubicBezTo>
                    <a:cubicBezTo>
                      <a:pt x="67" y="38"/>
                      <a:pt x="68" y="37"/>
                      <a:pt x="68" y="36"/>
                    </a:cubicBezTo>
                    <a:cubicBezTo>
                      <a:pt x="68" y="35"/>
                      <a:pt x="69" y="34"/>
                      <a:pt x="69" y="32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30"/>
                      <a:pt x="69" y="29"/>
                      <a:pt x="69" y="28"/>
                    </a:cubicBezTo>
                    <a:lnTo>
                      <a:pt x="69" y="27"/>
                    </a:lnTo>
                    <a:cubicBezTo>
                      <a:pt x="69" y="26"/>
                      <a:pt x="69" y="26"/>
                      <a:pt x="69" y="26"/>
                    </a:cubicBezTo>
                    <a:lnTo>
                      <a:pt x="69" y="25"/>
                    </a:lnTo>
                    <a:cubicBezTo>
                      <a:pt x="68" y="25"/>
                      <a:pt x="68" y="25"/>
                      <a:pt x="68" y="25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6" y="24"/>
                      <a:pt x="66" y="24"/>
                      <a:pt x="65" y="24"/>
                    </a:cubicBezTo>
                    <a:cubicBezTo>
                      <a:pt x="64" y="24"/>
                      <a:pt x="62" y="24"/>
                      <a:pt x="61" y="24"/>
                    </a:cubicBezTo>
                    <a:cubicBezTo>
                      <a:pt x="60" y="24"/>
                      <a:pt x="59" y="24"/>
                      <a:pt x="58" y="24"/>
                    </a:cubicBezTo>
                    <a:cubicBezTo>
                      <a:pt x="59" y="27"/>
                      <a:pt x="59" y="29"/>
                      <a:pt x="58" y="31"/>
                    </a:cubicBezTo>
                    <a:cubicBezTo>
                      <a:pt x="57" y="38"/>
                      <a:pt x="50" y="42"/>
                      <a:pt x="43" y="40"/>
                    </a:cubicBezTo>
                    <a:cubicBezTo>
                      <a:pt x="41" y="39"/>
                      <a:pt x="39" y="39"/>
                      <a:pt x="37" y="38"/>
                    </a:cubicBezTo>
                    <a:cubicBezTo>
                      <a:pt x="35" y="37"/>
                      <a:pt x="32" y="36"/>
                      <a:pt x="30" y="35"/>
                    </a:cubicBezTo>
                    <a:cubicBezTo>
                      <a:pt x="28" y="34"/>
                      <a:pt x="26" y="31"/>
                      <a:pt x="25" y="29"/>
                    </a:cubicBezTo>
                    <a:cubicBezTo>
                      <a:pt x="22" y="24"/>
                      <a:pt x="23" y="18"/>
                      <a:pt x="26" y="14"/>
                    </a:cubicBezTo>
                    <a:cubicBezTo>
                      <a:pt x="29" y="9"/>
                      <a:pt x="35" y="6"/>
                      <a:pt x="40" y="3"/>
                    </a:cubicBezTo>
                    <a:cubicBezTo>
                      <a:pt x="45" y="2"/>
                      <a:pt x="51" y="0"/>
                      <a:pt x="57" y="0"/>
                    </a:cubicBezTo>
                    <a:cubicBezTo>
                      <a:pt x="60" y="0"/>
                      <a:pt x="63" y="0"/>
                      <a:pt x="67" y="0"/>
                    </a:cubicBezTo>
                    <a:cubicBezTo>
                      <a:pt x="71" y="0"/>
                      <a:pt x="74" y="1"/>
                      <a:pt x="78" y="2"/>
                    </a:cubicBezTo>
                    <a:cubicBezTo>
                      <a:pt x="83" y="5"/>
                      <a:pt x="88" y="9"/>
                      <a:pt x="90" y="14"/>
                    </a:cubicBezTo>
                    <a:cubicBezTo>
                      <a:pt x="92" y="16"/>
                      <a:pt x="93" y="20"/>
                      <a:pt x="93" y="23"/>
                    </a:cubicBezTo>
                    <a:cubicBezTo>
                      <a:pt x="94" y="26"/>
                      <a:pt x="94" y="30"/>
                      <a:pt x="94" y="33"/>
                    </a:cubicBezTo>
                    <a:cubicBezTo>
                      <a:pt x="92" y="46"/>
                      <a:pt x="85" y="58"/>
                      <a:pt x="76" y="67"/>
                    </a:cubicBezTo>
                    <a:cubicBezTo>
                      <a:pt x="71" y="74"/>
                      <a:pt x="65" y="80"/>
                      <a:pt x="58" y="86"/>
                    </a:cubicBezTo>
                    <a:cubicBezTo>
                      <a:pt x="51" y="94"/>
                      <a:pt x="43" y="101"/>
                      <a:pt x="36" y="108"/>
                    </a:cubicBezTo>
                    <a:lnTo>
                      <a:pt x="36" y="109"/>
                    </a:lnTo>
                    <a:lnTo>
                      <a:pt x="35" y="109"/>
                    </a:lnTo>
                    <a:cubicBezTo>
                      <a:pt x="34" y="110"/>
                      <a:pt x="33" y="112"/>
                      <a:pt x="32" y="112"/>
                    </a:cubicBezTo>
                    <a:lnTo>
                      <a:pt x="33" y="112"/>
                    </a:lnTo>
                    <a:cubicBezTo>
                      <a:pt x="31" y="114"/>
                      <a:pt x="29" y="116"/>
                      <a:pt x="27" y="118"/>
                    </a:cubicBezTo>
                    <a:cubicBezTo>
                      <a:pt x="27" y="119"/>
                      <a:pt x="26" y="120"/>
                      <a:pt x="26" y="121"/>
                    </a:cubicBezTo>
                    <a:cubicBezTo>
                      <a:pt x="26" y="120"/>
                      <a:pt x="26" y="120"/>
                      <a:pt x="26" y="119"/>
                    </a:cubicBezTo>
                    <a:cubicBezTo>
                      <a:pt x="26" y="120"/>
                      <a:pt x="25" y="121"/>
                      <a:pt x="25" y="122"/>
                    </a:cubicBezTo>
                    <a:cubicBezTo>
                      <a:pt x="25" y="123"/>
                      <a:pt x="25" y="123"/>
                      <a:pt x="25" y="123"/>
                    </a:cubicBezTo>
                    <a:lnTo>
                      <a:pt x="25" y="124"/>
                    </a:lnTo>
                    <a:lnTo>
                      <a:pt x="25" y="125"/>
                    </a:lnTo>
                    <a:cubicBezTo>
                      <a:pt x="26" y="125"/>
                      <a:pt x="26" y="126"/>
                      <a:pt x="27" y="126"/>
                    </a:cubicBezTo>
                    <a:cubicBezTo>
                      <a:pt x="26" y="126"/>
                      <a:pt x="26" y="126"/>
                      <a:pt x="26" y="126"/>
                    </a:cubicBezTo>
                    <a:lnTo>
                      <a:pt x="27" y="126"/>
                    </a:lnTo>
                    <a:lnTo>
                      <a:pt x="28" y="126"/>
                    </a:lnTo>
                    <a:lnTo>
                      <a:pt x="27" y="126"/>
                    </a:lnTo>
                    <a:lnTo>
                      <a:pt x="28" y="126"/>
                    </a:lnTo>
                    <a:lnTo>
                      <a:pt x="27" y="126"/>
                    </a:lnTo>
                    <a:cubicBezTo>
                      <a:pt x="26" y="126"/>
                      <a:pt x="26" y="126"/>
                      <a:pt x="26" y="125"/>
                    </a:cubicBezTo>
                    <a:cubicBezTo>
                      <a:pt x="26" y="126"/>
                      <a:pt x="27" y="126"/>
                      <a:pt x="28" y="126"/>
                    </a:cubicBezTo>
                    <a:cubicBezTo>
                      <a:pt x="28" y="126"/>
                      <a:pt x="29" y="126"/>
                      <a:pt x="30" y="127"/>
                    </a:cubicBezTo>
                    <a:cubicBezTo>
                      <a:pt x="32" y="127"/>
                      <a:pt x="33" y="127"/>
                      <a:pt x="35" y="127"/>
                    </a:cubicBezTo>
                    <a:cubicBezTo>
                      <a:pt x="37" y="127"/>
                      <a:pt x="40" y="127"/>
                      <a:pt x="43" y="127"/>
                    </a:cubicBezTo>
                    <a:cubicBezTo>
                      <a:pt x="47" y="127"/>
                      <a:pt x="53" y="126"/>
                      <a:pt x="58" y="126"/>
                    </a:cubicBezTo>
                    <a:cubicBezTo>
                      <a:pt x="68" y="123"/>
                      <a:pt x="79" y="120"/>
                      <a:pt x="90" y="117"/>
                    </a:cubicBezTo>
                    <a:cubicBezTo>
                      <a:pt x="96" y="115"/>
                      <a:pt x="103" y="119"/>
                      <a:pt x="104" y="126"/>
                    </a:cubicBezTo>
                    <a:cubicBezTo>
                      <a:pt x="106" y="133"/>
                      <a:pt x="102" y="139"/>
                      <a:pt x="96" y="141"/>
                    </a:cubicBezTo>
                    <a:cubicBezTo>
                      <a:pt x="82" y="144"/>
                      <a:pt x="69" y="148"/>
                      <a:pt x="55" y="150"/>
                    </a:cubicBezTo>
                    <a:cubicBezTo>
                      <a:pt x="50" y="151"/>
                      <a:pt x="44" y="152"/>
                      <a:pt x="39" y="152"/>
                    </a:cubicBezTo>
                    <a:cubicBezTo>
                      <a:pt x="31" y="152"/>
                      <a:pt x="23" y="151"/>
                      <a:pt x="16" y="14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885600" y="520920"/>
                <a:ext cx="44280" cy="15120"/>
              </a:xfrm>
              <a:custGeom>
                <a:rect b="b" l="l" r="r" t="t"/>
                <a:pathLst>
                  <a:path extrusionOk="0" h="42" w="123">
                    <a:moveTo>
                      <a:pt x="12" y="40"/>
                    </a:moveTo>
                    <a:cubicBezTo>
                      <a:pt x="5" y="38"/>
                      <a:pt x="0" y="30"/>
                      <a:pt x="3" y="23"/>
                    </a:cubicBezTo>
                    <a:cubicBezTo>
                      <a:pt x="6" y="17"/>
                      <a:pt x="12" y="15"/>
                      <a:pt x="17" y="16"/>
                    </a:cubicBezTo>
                    <a:cubicBezTo>
                      <a:pt x="18" y="16"/>
                      <a:pt x="19" y="16"/>
                      <a:pt x="20" y="16"/>
                    </a:cubicBezTo>
                    <a:cubicBezTo>
                      <a:pt x="34" y="15"/>
                      <a:pt x="46" y="12"/>
                      <a:pt x="60" y="10"/>
                    </a:cubicBezTo>
                    <a:cubicBezTo>
                      <a:pt x="74" y="8"/>
                      <a:pt x="88" y="5"/>
                      <a:pt x="102" y="2"/>
                    </a:cubicBezTo>
                    <a:lnTo>
                      <a:pt x="101" y="2"/>
                    </a:lnTo>
                    <a:cubicBezTo>
                      <a:pt x="103" y="2"/>
                      <a:pt x="105" y="2"/>
                      <a:pt x="107" y="1"/>
                    </a:cubicBezTo>
                    <a:cubicBezTo>
                      <a:pt x="113" y="0"/>
                      <a:pt x="119" y="3"/>
                      <a:pt x="121" y="9"/>
                    </a:cubicBezTo>
                    <a:cubicBezTo>
                      <a:pt x="122" y="15"/>
                      <a:pt x="119" y="22"/>
                      <a:pt x="113" y="23"/>
                    </a:cubicBezTo>
                    <a:cubicBezTo>
                      <a:pt x="96" y="27"/>
                      <a:pt x="79" y="30"/>
                      <a:pt x="62" y="34"/>
                    </a:cubicBezTo>
                    <a:cubicBezTo>
                      <a:pt x="55" y="35"/>
                      <a:pt x="48" y="37"/>
                      <a:pt x="40" y="38"/>
                    </a:cubicBezTo>
                    <a:cubicBezTo>
                      <a:pt x="37" y="38"/>
                      <a:pt x="32" y="39"/>
                      <a:pt x="28" y="40"/>
                    </a:cubicBezTo>
                    <a:cubicBezTo>
                      <a:pt x="27" y="40"/>
                      <a:pt x="25" y="40"/>
                      <a:pt x="23" y="40"/>
                    </a:cubicBezTo>
                    <a:cubicBezTo>
                      <a:pt x="21" y="41"/>
                      <a:pt x="18" y="41"/>
                      <a:pt x="17" y="41"/>
                    </a:cubicBezTo>
                    <a:cubicBezTo>
                      <a:pt x="15" y="41"/>
                      <a:pt x="13" y="41"/>
                      <a:pt x="12" y="4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1006200" y="502200"/>
                <a:ext cx="25920" cy="10080"/>
              </a:xfrm>
              <a:custGeom>
                <a:rect b="b" l="l" r="r" t="t"/>
                <a:pathLst>
                  <a:path extrusionOk="0" h="28" w="72">
                    <a:moveTo>
                      <a:pt x="4" y="23"/>
                    </a:moveTo>
                    <a:cubicBezTo>
                      <a:pt x="0" y="19"/>
                      <a:pt x="0" y="14"/>
                      <a:pt x="2" y="9"/>
                    </a:cubicBezTo>
                    <a:cubicBezTo>
                      <a:pt x="3" y="7"/>
                      <a:pt x="4" y="5"/>
                      <a:pt x="6" y="4"/>
                    </a:cubicBezTo>
                    <a:cubicBezTo>
                      <a:pt x="9" y="2"/>
                      <a:pt x="12" y="1"/>
                      <a:pt x="16" y="2"/>
                    </a:cubicBezTo>
                    <a:cubicBezTo>
                      <a:pt x="23" y="2"/>
                      <a:pt x="29" y="1"/>
                      <a:pt x="36" y="1"/>
                    </a:cubicBezTo>
                    <a:cubicBezTo>
                      <a:pt x="44" y="1"/>
                      <a:pt x="51" y="0"/>
                      <a:pt x="59" y="0"/>
                    </a:cubicBezTo>
                    <a:cubicBezTo>
                      <a:pt x="65" y="0"/>
                      <a:pt x="71" y="6"/>
                      <a:pt x="71" y="12"/>
                    </a:cubicBezTo>
                    <a:cubicBezTo>
                      <a:pt x="71" y="19"/>
                      <a:pt x="65" y="24"/>
                      <a:pt x="59" y="24"/>
                    </a:cubicBezTo>
                    <a:cubicBezTo>
                      <a:pt x="54" y="25"/>
                      <a:pt x="50" y="25"/>
                      <a:pt x="46" y="25"/>
                    </a:cubicBezTo>
                    <a:cubicBezTo>
                      <a:pt x="40" y="25"/>
                      <a:pt x="35" y="25"/>
                      <a:pt x="29" y="26"/>
                    </a:cubicBezTo>
                    <a:cubicBezTo>
                      <a:pt x="26" y="26"/>
                      <a:pt x="23" y="26"/>
                      <a:pt x="20" y="27"/>
                    </a:cubicBezTo>
                    <a:cubicBezTo>
                      <a:pt x="19" y="27"/>
                      <a:pt x="17" y="27"/>
                      <a:pt x="16" y="27"/>
                    </a:cubicBezTo>
                    <a:cubicBezTo>
                      <a:pt x="12" y="27"/>
                      <a:pt x="7" y="26"/>
                      <a:pt x="4" y="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1006200" y="516960"/>
                <a:ext cx="39960" cy="12600"/>
              </a:xfrm>
              <a:custGeom>
                <a:rect b="b" l="l" r="r" t="t"/>
                <a:pathLst>
                  <a:path extrusionOk="0" h="35" w="111">
                    <a:moveTo>
                      <a:pt x="10" y="33"/>
                    </a:moveTo>
                    <a:cubicBezTo>
                      <a:pt x="4" y="31"/>
                      <a:pt x="0" y="24"/>
                      <a:pt x="2" y="17"/>
                    </a:cubicBezTo>
                    <a:cubicBezTo>
                      <a:pt x="4" y="11"/>
                      <a:pt x="11" y="6"/>
                      <a:pt x="17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3" y="9"/>
                      <a:pt x="26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38" y="9"/>
                      <a:pt x="49" y="7"/>
                      <a:pt x="60" y="6"/>
                    </a:cubicBezTo>
                    <a:cubicBezTo>
                      <a:pt x="73" y="4"/>
                      <a:pt x="85" y="3"/>
                      <a:pt x="97" y="1"/>
                    </a:cubicBezTo>
                    <a:cubicBezTo>
                      <a:pt x="103" y="0"/>
                      <a:pt x="109" y="5"/>
                      <a:pt x="109" y="11"/>
                    </a:cubicBezTo>
                    <a:cubicBezTo>
                      <a:pt x="110" y="17"/>
                      <a:pt x="106" y="23"/>
                      <a:pt x="100" y="24"/>
                    </a:cubicBezTo>
                    <a:cubicBezTo>
                      <a:pt x="87" y="26"/>
                      <a:pt x="74" y="27"/>
                      <a:pt x="62" y="29"/>
                    </a:cubicBezTo>
                    <a:cubicBezTo>
                      <a:pt x="55" y="30"/>
                      <a:pt x="49" y="31"/>
                      <a:pt x="43" y="32"/>
                    </a:cubicBezTo>
                    <a:cubicBezTo>
                      <a:pt x="39" y="33"/>
                      <a:pt x="35" y="33"/>
                      <a:pt x="31" y="33"/>
                    </a:cubicBezTo>
                    <a:cubicBezTo>
                      <a:pt x="27" y="34"/>
                      <a:pt x="24" y="34"/>
                      <a:pt x="20" y="34"/>
                    </a:cubicBezTo>
                    <a:cubicBezTo>
                      <a:pt x="17" y="34"/>
                      <a:pt x="14" y="34"/>
                      <a:pt x="10" y="3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7" name="Google Shape;767;p28"/>
            <p:cNvGrpSpPr/>
            <p:nvPr/>
          </p:nvGrpSpPr>
          <p:grpSpPr>
            <a:xfrm>
              <a:off x="7754274" y="-492002"/>
              <a:ext cx="1352996" cy="945625"/>
              <a:chOff x="2379960" y="470880"/>
              <a:chExt cx="628920" cy="439560"/>
            </a:xfrm>
          </p:grpSpPr>
          <p:sp>
            <p:nvSpPr>
              <p:cNvPr id="768" name="Google Shape;768;p28"/>
              <p:cNvSpPr/>
              <p:nvPr/>
            </p:nvSpPr>
            <p:spPr>
              <a:xfrm>
                <a:off x="2415600" y="493920"/>
                <a:ext cx="28800" cy="68400"/>
              </a:xfrm>
              <a:custGeom>
                <a:rect b="b" l="l" r="r" t="t"/>
                <a:pathLst>
                  <a:path extrusionOk="0" h="190" w="80">
                    <a:moveTo>
                      <a:pt x="58" y="181"/>
                    </a:moveTo>
                    <a:cubicBezTo>
                      <a:pt x="55" y="171"/>
                      <a:pt x="52" y="161"/>
                      <a:pt x="49" y="150"/>
                    </a:cubicBezTo>
                    <a:cubicBezTo>
                      <a:pt x="47" y="142"/>
                      <a:pt x="44" y="133"/>
                      <a:pt x="41" y="125"/>
                    </a:cubicBezTo>
                    <a:cubicBezTo>
                      <a:pt x="38" y="117"/>
                      <a:pt x="35" y="109"/>
                      <a:pt x="32" y="101"/>
                    </a:cubicBezTo>
                    <a:cubicBezTo>
                      <a:pt x="28" y="92"/>
                      <a:pt x="24" y="83"/>
                      <a:pt x="21" y="74"/>
                    </a:cubicBezTo>
                    <a:cubicBezTo>
                      <a:pt x="17" y="65"/>
                      <a:pt x="13" y="56"/>
                      <a:pt x="10" y="46"/>
                    </a:cubicBezTo>
                    <a:cubicBezTo>
                      <a:pt x="8" y="42"/>
                      <a:pt x="7" y="37"/>
                      <a:pt x="5" y="32"/>
                    </a:cubicBezTo>
                    <a:cubicBezTo>
                      <a:pt x="4" y="27"/>
                      <a:pt x="3" y="23"/>
                      <a:pt x="1" y="17"/>
                    </a:cubicBezTo>
                    <a:cubicBezTo>
                      <a:pt x="0" y="13"/>
                      <a:pt x="2" y="7"/>
                      <a:pt x="5" y="4"/>
                    </a:cubicBezTo>
                    <a:cubicBezTo>
                      <a:pt x="9" y="0"/>
                      <a:pt x="14" y="0"/>
                      <a:pt x="19" y="2"/>
                    </a:cubicBezTo>
                    <a:cubicBezTo>
                      <a:pt x="21" y="3"/>
                      <a:pt x="23" y="5"/>
                      <a:pt x="24" y="6"/>
                    </a:cubicBezTo>
                    <a:cubicBezTo>
                      <a:pt x="26" y="9"/>
                      <a:pt x="28" y="11"/>
                      <a:pt x="29" y="14"/>
                    </a:cubicBezTo>
                    <a:cubicBezTo>
                      <a:pt x="31" y="16"/>
                      <a:pt x="32" y="19"/>
                      <a:pt x="33" y="21"/>
                    </a:cubicBezTo>
                    <a:cubicBezTo>
                      <a:pt x="35" y="25"/>
                      <a:pt x="38" y="30"/>
                      <a:pt x="40" y="35"/>
                    </a:cubicBezTo>
                    <a:cubicBezTo>
                      <a:pt x="45" y="44"/>
                      <a:pt x="50" y="52"/>
                      <a:pt x="55" y="61"/>
                    </a:cubicBezTo>
                    <a:cubicBezTo>
                      <a:pt x="56" y="64"/>
                      <a:pt x="57" y="66"/>
                      <a:pt x="56" y="69"/>
                    </a:cubicBezTo>
                    <a:cubicBezTo>
                      <a:pt x="56" y="72"/>
                      <a:pt x="54" y="74"/>
                      <a:pt x="51" y="76"/>
                    </a:cubicBezTo>
                    <a:cubicBezTo>
                      <a:pt x="49" y="77"/>
                      <a:pt x="46" y="78"/>
                      <a:pt x="43" y="77"/>
                    </a:cubicBezTo>
                    <a:cubicBezTo>
                      <a:pt x="48" y="89"/>
                      <a:pt x="53" y="100"/>
                      <a:pt x="57" y="112"/>
                    </a:cubicBezTo>
                    <a:cubicBezTo>
                      <a:pt x="65" y="133"/>
                      <a:pt x="71" y="154"/>
                      <a:pt x="78" y="175"/>
                    </a:cubicBezTo>
                    <a:cubicBezTo>
                      <a:pt x="79" y="180"/>
                      <a:pt x="77" y="186"/>
                      <a:pt x="71" y="188"/>
                    </a:cubicBezTo>
                    <a:cubicBezTo>
                      <a:pt x="70" y="188"/>
                      <a:pt x="69" y="189"/>
                      <a:pt x="68" y="189"/>
                    </a:cubicBezTo>
                    <a:cubicBezTo>
                      <a:pt x="64" y="189"/>
                      <a:pt x="59" y="185"/>
                      <a:pt x="58" y="18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2414520" y="490680"/>
                <a:ext cx="60840" cy="68040"/>
              </a:xfrm>
              <a:custGeom>
                <a:rect b="b" l="l" r="r" t="t"/>
                <a:pathLst>
                  <a:path extrusionOk="0" h="189" w="169">
                    <a:moveTo>
                      <a:pt x="4" y="185"/>
                    </a:moveTo>
                    <a:cubicBezTo>
                      <a:pt x="0" y="181"/>
                      <a:pt x="0" y="174"/>
                      <a:pt x="4" y="170"/>
                    </a:cubicBezTo>
                    <a:cubicBezTo>
                      <a:pt x="11" y="163"/>
                      <a:pt x="18" y="154"/>
                      <a:pt x="25" y="147"/>
                    </a:cubicBezTo>
                    <a:cubicBezTo>
                      <a:pt x="39" y="129"/>
                      <a:pt x="54" y="111"/>
                      <a:pt x="68" y="92"/>
                    </a:cubicBezTo>
                    <a:cubicBezTo>
                      <a:pt x="74" y="83"/>
                      <a:pt x="81" y="74"/>
                      <a:pt x="88" y="65"/>
                    </a:cubicBezTo>
                    <a:cubicBezTo>
                      <a:pt x="92" y="61"/>
                      <a:pt x="95" y="56"/>
                      <a:pt x="98" y="52"/>
                    </a:cubicBezTo>
                    <a:cubicBezTo>
                      <a:pt x="102" y="47"/>
                      <a:pt x="106" y="43"/>
                      <a:pt x="110" y="38"/>
                    </a:cubicBezTo>
                    <a:cubicBezTo>
                      <a:pt x="114" y="33"/>
                      <a:pt x="119" y="28"/>
                      <a:pt x="123" y="23"/>
                    </a:cubicBezTo>
                    <a:cubicBezTo>
                      <a:pt x="131" y="15"/>
                      <a:pt x="140" y="7"/>
                      <a:pt x="151" y="2"/>
                    </a:cubicBezTo>
                    <a:cubicBezTo>
                      <a:pt x="156" y="0"/>
                      <a:pt x="163" y="2"/>
                      <a:pt x="165" y="8"/>
                    </a:cubicBezTo>
                    <a:cubicBezTo>
                      <a:pt x="168" y="13"/>
                      <a:pt x="165" y="20"/>
                      <a:pt x="159" y="22"/>
                    </a:cubicBezTo>
                    <a:cubicBezTo>
                      <a:pt x="158" y="22"/>
                      <a:pt x="157" y="23"/>
                      <a:pt x="156" y="23"/>
                    </a:cubicBezTo>
                    <a:cubicBezTo>
                      <a:pt x="155" y="24"/>
                      <a:pt x="154" y="25"/>
                      <a:pt x="152" y="26"/>
                    </a:cubicBezTo>
                    <a:cubicBezTo>
                      <a:pt x="149" y="28"/>
                      <a:pt x="147" y="30"/>
                      <a:pt x="145" y="32"/>
                    </a:cubicBezTo>
                    <a:cubicBezTo>
                      <a:pt x="137" y="39"/>
                      <a:pt x="131" y="46"/>
                      <a:pt x="124" y="53"/>
                    </a:cubicBezTo>
                    <a:cubicBezTo>
                      <a:pt x="117" y="62"/>
                      <a:pt x="109" y="72"/>
                      <a:pt x="102" y="81"/>
                    </a:cubicBezTo>
                    <a:cubicBezTo>
                      <a:pt x="96" y="89"/>
                      <a:pt x="89" y="97"/>
                      <a:pt x="83" y="106"/>
                    </a:cubicBezTo>
                    <a:cubicBezTo>
                      <a:pt x="68" y="125"/>
                      <a:pt x="54" y="143"/>
                      <a:pt x="39" y="161"/>
                    </a:cubicBezTo>
                    <a:cubicBezTo>
                      <a:pt x="34" y="168"/>
                      <a:pt x="29" y="174"/>
                      <a:pt x="24" y="180"/>
                    </a:cubicBezTo>
                    <a:cubicBezTo>
                      <a:pt x="22" y="181"/>
                      <a:pt x="21" y="183"/>
                      <a:pt x="20" y="185"/>
                    </a:cubicBezTo>
                    <a:cubicBezTo>
                      <a:pt x="18" y="187"/>
                      <a:pt x="15" y="188"/>
                      <a:pt x="12" y="188"/>
                    </a:cubicBezTo>
                    <a:cubicBezTo>
                      <a:pt x="9" y="188"/>
                      <a:pt x="6" y="187"/>
                      <a:pt x="4" y="18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2472120" y="523080"/>
                <a:ext cx="27720" cy="11160"/>
              </a:xfrm>
              <a:custGeom>
                <a:rect b="b" l="l" r="r" t="t"/>
                <a:pathLst>
                  <a:path extrusionOk="0" h="31" w="77">
                    <a:moveTo>
                      <a:pt x="7" y="27"/>
                    </a:moveTo>
                    <a:cubicBezTo>
                      <a:pt x="5" y="25"/>
                      <a:pt x="2" y="23"/>
                      <a:pt x="1" y="21"/>
                    </a:cubicBezTo>
                    <a:cubicBezTo>
                      <a:pt x="0" y="18"/>
                      <a:pt x="0" y="14"/>
                      <a:pt x="1" y="11"/>
                    </a:cubicBezTo>
                    <a:cubicBezTo>
                      <a:pt x="5" y="2"/>
                      <a:pt x="16" y="3"/>
                      <a:pt x="24" y="4"/>
                    </a:cubicBezTo>
                    <a:cubicBezTo>
                      <a:pt x="27" y="4"/>
                      <a:pt x="30" y="5"/>
                      <a:pt x="31" y="7"/>
                    </a:cubicBezTo>
                    <a:cubicBezTo>
                      <a:pt x="32" y="7"/>
                      <a:pt x="33" y="7"/>
                      <a:pt x="33" y="7"/>
                    </a:cubicBezTo>
                    <a:cubicBezTo>
                      <a:pt x="41" y="6"/>
                      <a:pt x="49" y="4"/>
                      <a:pt x="57" y="2"/>
                    </a:cubicBezTo>
                    <a:cubicBezTo>
                      <a:pt x="59" y="2"/>
                      <a:pt x="61" y="2"/>
                      <a:pt x="62" y="1"/>
                    </a:cubicBezTo>
                    <a:cubicBezTo>
                      <a:pt x="68" y="0"/>
                      <a:pt x="73" y="3"/>
                      <a:pt x="75" y="9"/>
                    </a:cubicBezTo>
                    <a:cubicBezTo>
                      <a:pt x="76" y="11"/>
                      <a:pt x="76" y="14"/>
                      <a:pt x="75" y="17"/>
                    </a:cubicBezTo>
                    <a:cubicBezTo>
                      <a:pt x="73" y="20"/>
                      <a:pt x="70" y="21"/>
                      <a:pt x="67" y="22"/>
                    </a:cubicBezTo>
                    <a:cubicBezTo>
                      <a:pt x="59" y="23"/>
                      <a:pt x="52" y="25"/>
                      <a:pt x="45" y="26"/>
                    </a:cubicBezTo>
                    <a:cubicBezTo>
                      <a:pt x="39" y="27"/>
                      <a:pt x="33" y="28"/>
                      <a:pt x="27" y="29"/>
                    </a:cubicBezTo>
                    <a:cubicBezTo>
                      <a:pt x="25" y="29"/>
                      <a:pt x="22" y="30"/>
                      <a:pt x="20" y="30"/>
                    </a:cubicBezTo>
                    <a:cubicBezTo>
                      <a:pt x="15" y="30"/>
                      <a:pt x="10" y="28"/>
                      <a:pt x="7" y="2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459520" y="536760"/>
                <a:ext cx="36360" cy="22320"/>
              </a:xfrm>
              <a:custGeom>
                <a:rect b="b" l="l" r="r" t="t"/>
                <a:pathLst>
                  <a:path extrusionOk="0" h="62" w="101">
                    <a:moveTo>
                      <a:pt x="9" y="61"/>
                    </a:moveTo>
                    <a:cubicBezTo>
                      <a:pt x="3" y="59"/>
                      <a:pt x="0" y="53"/>
                      <a:pt x="2" y="47"/>
                    </a:cubicBezTo>
                    <a:cubicBezTo>
                      <a:pt x="3" y="42"/>
                      <a:pt x="8" y="39"/>
                      <a:pt x="13" y="39"/>
                    </a:cubicBezTo>
                    <a:lnTo>
                      <a:pt x="14" y="39"/>
                    </a:lnTo>
                    <a:cubicBezTo>
                      <a:pt x="13" y="39"/>
                      <a:pt x="13" y="39"/>
                      <a:pt x="13" y="39"/>
                    </a:cubicBezTo>
                    <a:cubicBezTo>
                      <a:pt x="17" y="37"/>
                      <a:pt x="21" y="35"/>
                      <a:pt x="24" y="33"/>
                    </a:cubicBezTo>
                    <a:cubicBezTo>
                      <a:pt x="44" y="23"/>
                      <a:pt x="64" y="12"/>
                      <a:pt x="83" y="2"/>
                    </a:cubicBezTo>
                    <a:cubicBezTo>
                      <a:pt x="88" y="0"/>
                      <a:pt x="94" y="0"/>
                      <a:pt x="97" y="5"/>
                    </a:cubicBezTo>
                    <a:cubicBezTo>
                      <a:pt x="100" y="10"/>
                      <a:pt x="98" y="17"/>
                      <a:pt x="94" y="19"/>
                    </a:cubicBezTo>
                    <a:cubicBezTo>
                      <a:pt x="82" y="26"/>
                      <a:pt x="69" y="33"/>
                      <a:pt x="57" y="40"/>
                    </a:cubicBezTo>
                    <a:cubicBezTo>
                      <a:pt x="52" y="43"/>
                      <a:pt x="46" y="46"/>
                      <a:pt x="41" y="49"/>
                    </a:cubicBezTo>
                    <a:cubicBezTo>
                      <a:pt x="37" y="52"/>
                      <a:pt x="32" y="54"/>
                      <a:pt x="28" y="56"/>
                    </a:cubicBezTo>
                    <a:cubicBezTo>
                      <a:pt x="23" y="58"/>
                      <a:pt x="18" y="61"/>
                      <a:pt x="13" y="61"/>
                    </a:cubicBezTo>
                    <a:cubicBezTo>
                      <a:pt x="12" y="61"/>
                      <a:pt x="10" y="61"/>
                      <a:pt x="9" y="6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2504520" y="489600"/>
                <a:ext cx="55440" cy="85680"/>
              </a:xfrm>
              <a:custGeom>
                <a:rect b="b" l="l" r="r" t="t"/>
                <a:pathLst>
                  <a:path extrusionOk="0" h="238" w="154">
                    <a:moveTo>
                      <a:pt x="2" y="229"/>
                    </a:moveTo>
                    <a:cubicBezTo>
                      <a:pt x="2" y="227"/>
                      <a:pt x="1" y="226"/>
                      <a:pt x="1" y="224"/>
                    </a:cubicBezTo>
                    <a:cubicBezTo>
                      <a:pt x="0" y="222"/>
                      <a:pt x="1" y="220"/>
                      <a:pt x="2" y="218"/>
                    </a:cubicBezTo>
                    <a:cubicBezTo>
                      <a:pt x="2" y="214"/>
                      <a:pt x="5" y="210"/>
                      <a:pt x="6" y="207"/>
                    </a:cubicBezTo>
                    <a:cubicBezTo>
                      <a:pt x="9" y="204"/>
                      <a:pt x="11" y="201"/>
                      <a:pt x="13" y="198"/>
                    </a:cubicBezTo>
                    <a:cubicBezTo>
                      <a:pt x="16" y="195"/>
                      <a:pt x="18" y="192"/>
                      <a:pt x="21" y="189"/>
                    </a:cubicBezTo>
                    <a:cubicBezTo>
                      <a:pt x="27" y="183"/>
                      <a:pt x="33" y="177"/>
                      <a:pt x="39" y="171"/>
                    </a:cubicBezTo>
                    <a:cubicBezTo>
                      <a:pt x="45" y="165"/>
                      <a:pt x="53" y="161"/>
                      <a:pt x="60" y="157"/>
                    </a:cubicBezTo>
                    <a:cubicBezTo>
                      <a:pt x="61" y="157"/>
                      <a:pt x="62" y="156"/>
                      <a:pt x="62" y="156"/>
                    </a:cubicBezTo>
                    <a:cubicBezTo>
                      <a:pt x="65" y="153"/>
                      <a:pt x="67" y="150"/>
                      <a:pt x="69" y="147"/>
                    </a:cubicBezTo>
                    <a:cubicBezTo>
                      <a:pt x="72" y="143"/>
                      <a:pt x="74" y="139"/>
                      <a:pt x="77" y="136"/>
                    </a:cubicBezTo>
                    <a:cubicBezTo>
                      <a:pt x="79" y="133"/>
                      <a:pt x="81" y="131"/>
                      <a:pt x="83" y="128"/>
                    </a:cubicBezTo>
                    <a:cubicBezTo>
                      <a:pt x="87" y="121"/>
                      <a:pt x="91" y="116"/>
                      <a:pt x="95" y="109"/>
                    </a:cubicBezTo>
                    <a:cubicBezTo>
                      <a:pt x="105" y="94"/>
                      <a:pt x="114" y="79"/>
                      <a:pt x="122" y="63"/>
                    </a:cubicBezTo>
                    <a:cubicBezTo>
                      <a:pt x="122" y="63"/>
                      <a:pt x="122" y="64"/>
                      <a:pt x="121" y="64"/>
                    </a:cubicBezTo>
                    <a:cubicBezTo>
                      <a:pt x="122" y="64"/>
                      <a:pt x="122" y="63"/>
                      <a:pt x="122" y="63"/>
                    </a:cubicBezTo>
                    <a:cubicBezTo>
                      <a:pt x="124" y="58"/>
                      <a:pt x="126" y="53"/>
                      <a:pt x="128" y="47"/>
                    </a:cubicBezTo>
                    <a:cubicBezTo>
                      <a:pt x="129" y="43"/>
                      <a:pt x="130" y="40"/>
                      <a:pt x="131" y="36"/>
                    </a:cubicBezTo>
                    <a:cubicBezTo>
                      <a:pt x="132" y="33"/>
                      <a:pt x="132" y="30"/>
                      <a:pt x="132" y="26"/>
                    </a:cubicBezTo>
                    <a:cubicBezTo>
                      <a:pt x="132" y="26"/>
                      <a:pt x="132" y="25"/>
                      <a:pt x="132" y="24"/>
                    </a:cubicBezTo>
                    <a:cubicBezTo>
                      <a:pt x="132" y="24"/>
                      <a:pt x="132" y="23"/>
                      <a:pt x="132" y="22"/>
                    </a:cubicBezTo>
                    <a:cubicBezTo>
                      <a:pt x="131" y="23"/>
                      <a:pt x="131" y="24"/>
                      <a:pt x="130" y="24"/>
                    </a:cubicBezTo>
                    <a:cubicBezTo>
                      <a:pt x="129" y="25"/>
                      <a:pt x="128" y="26"/>
                      <a:pt x="127" y="28"/>
                    </a:cubicBezTo>
                    <a:cubicBezTo>
                      <a:pt x="125" y="30"/>
                      <a:pt x="123" y="32"/>
                      <a:pt x="121" y="35"/>
                    </a:cubicBezTo>
                    <a:cubicBezTo>
                      <a:pt x="119" y="37"/>
                      <a:pt x="118" y="39"/>
                      <a:pt x="117" y="42"/>
                    </a:cubicBezTo>
                    <a:cubicBezTo>
                      <a:pt x="119" y="43"/>
                      <a:pt x="120" y="46"/>
                      <a:pt x="121" y="48"/>
                    </a:cubicBezTo>
                    <a:cubicBezTo>
                      <a:pt x="122" y="54"/>
                      <a:pt x="118" y="60"/>
                      <a:pt x="112" y="61"/>
                    </a:cubicBezTo>
                    <a:cubicBezTo>
                      <a:pt x="108" y="61"/>
                      <a:pt x="104" y="61"/>
                      <a:pt x="101" y="58"/>
                    </a:cubicBezTo>
                    <a:cubicBezTo>
                      <a:pt x="99" y="57"/>
                      <a:pt x="97" y="55"/>
                      <a:pt x="96" y="53"/>
                    </a:cubicBezTo>
                    <a:cubicBezTo>
                      <a:pt x="95" y="50"/>
                      <a:pt x="95" y="47"/>
                      <a:pt x="95" y="43"/>
                    </a:cubicBezTo>
                    <a:cubicBezTo>
                      <a:pt x="95" y="39"/>
                      <a:pt x="98" y="33"/>
                      <a:pt x="100" y="29"/>
                    </a:cubicBezTo>
                    <a:cubicBezTo>
                      <a:pt x="101" y="27"/>
                      <a:pt x="103" y="25"/>
                      <a:pt x="104" y="22"/>
                    </a:cubicBezTo>
                    <a:cubicBezTo>
                      <a:pt x="108" y="17"/>
                      <a:pt x="112" y="12"/>
                      <a:pt x="116" y="7"/>
                    </a:cubicBezTo>
                    <a:cubicBezTo>
                      <a:pt x="120" y="4"/>
                      <a:pt x="126" y="0"/>
                      <a:pt x="132" y="0"/>
                    </a:cubicBezTo>
                    <a:cubicBezTo>
                      <a:pt x="139" y="0"/>
                      <a:pt x="145" y="3"/>
                      <a:pt x="148" y="8"/>
                    </a:cubicBezTo>
                    <a:cubicBezTo>
                      <a:pt x="152" y="14"/>
                      <a:pt x="153" y="20"/>
                      <a:pt x="153" y="26"/>
                    </a:cubicBezTo>
                    <a:cubicBezTo>
                      <a:pt x="153" y="34"/>
                      <a:pt x="151" y="42"/>
                      <a:pt x="149" y="49"/>
                    </a:cubicBezTo>
                    <a:cubicBezTo>
                      <a:pt x="145" y="64"/>
                      <a:pt x="137" y="77"/>
                      <a:pt x="130" y="91"/>
                    </a:cubicBezTo>
                    <a:cubicBezTo>
                      <a:pt x="126" y="97"/>
                      <a:pt x="122" y="103"/>
                      <a:pt x="119" y="109"/>
                    </a:cubicBezTo>
                    <a:cubicBezTo>
                      <a:pt x="116" y="113"/>
                      <a:pt x="113" y="117"/>
                      <a:pt x="111" y="121"/>
                    </a:cubicBezTo>
                    <a:cubicBezTo>
                      <a:pt x="107" y="127"/>
                      <a:pt x="103" y="133"/>
                      <a:pt x="99" y="139"/>
                    </a:cubicBezTo>
                    <a:cubicBezTo>
                      <a:pt x="96" y="143"/>
                      <a:pt x="93" y="147"/>
                      <a:pt x="90" y="152"/>
                    </a:cubicBezTo>
                    <a:cubicBezTo>
                      <a:pt x="95" y="152"/>
                      <a:pt x="101" y="155"/>
                      <a:pt x="106" y="157"/>
                    </a:cubicBezTo>
                    <a:cubicBezTo>
                      <a:pt x="113" y="160"/>
                      <a:pt x="119" y="165"/>
                      <a:pt x="125" y="170"/>
                    </a:cubicBezTo>
                    <a:cubicBezTo>
                      <a:pt x="129" y="174"/>
                      <a:pt x="132" y="179"/>
                      <a:pt x="134" y="184"/>
                    </a:cubicBezTo>
                    <a:cubicBezTo>
                      <a:pt x="135" y="185"/>
                      <a:pt x="136" y="186"/>
                      <a:pt x="137" y="187"/>
                    </a:cubicBezTo>
                    <a:cubicBezTo>
                      <a:pt x="141" y="192"/>
                      <a:pt x="140" y="199"/>
                      <a:pt x="135" y="202"/>
                    </a:cubicBezTo>
                    <a:cubicBezTo>
                      <a:pt x="130" y="206"/>
                      <a:pt x="124" y="205"/>
                      <a:pt x="120" y="201"/>
                    </a:cubicBezTo>
                    <a:cubicBezTo>
                      <a:pt x="118" y="198"/>
                      <a:pt x="116" y="196"/>
                      <a:pt x="115" y="194"/>
                    </a:cubicBezTo>
                    <a:cubicBezTo>
                      <a:pt x="114" y="192"/>
                      <a:pt x="113" y="191"/>
                      <a:pt x="112" y="190"/>
                    </a:cubicBezTo>
                    <a:cubicBezTo>
                      <a:pt x="111" y="188"/>
                      <a:pt x="110" y="187"/>
                      <a:pt x="109" y="185"/>
                    </a:cubicBezTo>
                    <a:cubicBezTo>
                      <a:pt x="108" y="184"/>
                      <a:pt x="107" y="184"/>
                      <a:pt x="106" y="183"/>
                    </a:cubicBezTo>
                    <a:cubicBezTo>
                      <a:pt x="104" y="181"/>
                      <a:pt x="103" y="180"/>
                      <a:pt x="101" y="179"/>
                    </a:cubicBezTo>
                    <a:cubicBezTo>
                      <a:pt x="99" y="178"/>
                      <a:pt x="97" y="176"/>
                      <a:pt x="94" y="175"/>
                    </a:cubicBezTo>
                    <a:cubicBezTo>
                      <a:pt x="92" y="174"/>
                      <a:pt x="91" y="174"/>
                      <a:pt x="89" y="173"/>
                    </a:cubicBezTo>
                    <a:cubicBezTo>
                      <a:pt x="88" y="173"/>
                      <a:pt x="87" y="173"/>
                      <a:pt x="86" y="172"/>
                    </a:cubicBezTo>
                    <a:cubicBezTo>
                      <a:pt x="85" y="172"/>
                      <a:pt x="84" y="172"/>
                      <a:pt x="84" y="172"/>
                    </a:cubicBezTo>
                    <a:cubicBezTo>
                      <a:pt x="83" y="172"/>
                      <a:pt x="81" y="172"/>
                      <a:pt x="81" y="172"/>
                    </a:cubicBezTo>
                    <a:cubicBezTo>
                      <a:pt x="80" y="172"/>
                      <a:pt x="79" y="172"/>
                      <a:pt x="79" y="173"/>
                    </a:cubicBezTo>
                    <a:cubicBezTo>
                      <a:pt x="77" y="173"/>
                      <a:pt x="76" y="173"/>
                      <a:pt x="74" y="174"/>
                    </a:cubicBezTo>
                    <a:cubicBezTo>
                      <a:pt x="74" y="174"/>
                      <a:pt x="73" y="174"/>
                      <a:pt x="72" y="174"/>
                    </a:cubicBezTo>
                    <a:cubicBezTo>
                      <a:pt x="72" y="176"/>
                      <a:pt x="70" y="177"/>
                      <a:pt x="70" y="178"/>
                    </a:cubicBezTo>
                    <a:cubicBezTo>
                      <a:pt x="62" y="187"/>
                      <a:pt x="55" y="195"/>
                      <a:pt x="48" y="204"/>
                    </a:cubicBezTo>
                    <a:cubicBezTo>
                      <a:pt x="44" y="209"/>
                      <a:pt x="41" y="213"/>
                      <a:pt x="37" y="218"/>
                    </a:cubicBezTo>
                    <a:cubicBezTo>
                      <a:pt x="35" y="220"/>
                      <a:pt x="33" y="222"/>
                      <a:pt x="31" y="224"/>
                    </a:cubicBezTo>
                    <a:cubicBezTo>
                      <a:pt x="30" y="226"/>
                      <a:pt x="28" y="227"/>
                      <a:pt x="27" y="229"/>
                    </a:cubicBezTo>
                    <a:cubicBezTo>
                      <a:pt x="25" y="231"/>
                      <a:pt x="23" y="234"/>
                      <a:pt x="20" y="235"/>
                    </a:cubicBezTo>
                    <a:cubicBezTo>
                      <a:pt x="18" y="236"/>
                      <a:pt x="16" y="236"/>
                      <a:pt x="14" y="237"/>
                    </a:cubicBezTo>
                    <a:lnTo>
                      <a:pt x="13" y="237"/>
                    </a:lnTo>
                    <a:cubicBezTo>
                      <a:pt x="8" y="237"/>
                      <a:pt x="3" y="233"/>
                      <a:pt x="2" y="22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2565360" y="516240"/>
                <a:ext cx="41040" cy="103680"/>
              </a:xfrm>
              <a:custGeom>
                <a:rect b="b" l="l" r="r" t="t"/>
                <a:pathLst>
                  <a:path extrusionOk="0" h="288" w="114">
                    <a:moveTo>
                      <a:pt x="29" y="286"/>
                    </a:moveTo>
                    <a:cubicBezTo>
                      <a:pt x="24" y="286"/>
                      <a:pt x="18" y="284"/>
                      <a:pt x="14" y="281"/>
                    </a:cubicBezTo>
                    <a:cubicBezTo>
                      <a:pt x="10" y="278"/>
                      <a:pt x="7" y="275"/>
                      <a:pt x="5" y="270"/>
                    </a:cubicBezTo>
                    <a:cubicBezTo>
                      <a:pt x="3" y="265"/>
                      <a:pt x="1" y="260"/>
                      <a:pt x="1" y="254"/>
                    </a:cubicBezTo>
                    <a:cubicBezTo>
                      <a:pt x="0" y="243"/>
                      <a:pt x="3" y="232"/>
                      <a:pt x="7" y="221"/>
                    </a:cubicBezTo>
                    <a:cubicBezTo>
                      <a:pt x="8" y="216"/>
                      <a:pt x="15" y="213"/>
                      <a:pt x="19" y="215"/>
                    </a:cubicBezTo>
                    <a:cubicBezTo>
                      <a:pt x="22" y="216"/>
                      <a:pt x="24" y="218"/>
                      <a:pt x="25" y="221"/>
                    </a:cubicBezTo>
                    <a:cubicBezTo>
                      <a:pt x="26" y="223"/>
                      <a:pt x="26" y="226"/>
                      <a:pt x="25" y="229"/>
                    </a:cubicBezTo>
                    <a:cubicBezTo>
                      <a:pt x="25" y="230"/>
                      <a:pt x="25" y="231"/>
                      <a:pt x="24" y="231"/>
                    </a:cubicBezTo>
                    <a:cubicBezTo>
                      <a:pt x="25" y="231"/>
                      <a:pt x="25" y="231"/>
                      <a:pt x="25" y="230"/>
                    </a:cubicBezTo>
                    <a:cubicBezTo>
                      <a:pt x="24" y="233"/>
                      <a:pt x="23" y="236"/>
                      <a:pt x="22" y="239"/>
                    </a:cubicBezTo>
                    <a:cubicBezTo>
                      <a:pt x="22" y="241"/>
                      <a:pt x="22" y="244"/>
                      <a:pt x="22" y="247"/>
                    </a:cubicBezTo>
                    <a:cubicBezTo>
                      <a:pt x="22" y="249"/>
                      <a:pt x="22" y="251"/>
                      <a:pt x="22" y="254"/>
                    </a:cubicBezTo>
                    <a:cubicBezTo>
                      <a:pt x="22" y="255"/>
                      <a:pt x="22" y="256"/>
                      <a:pt x="22" y="257"/>
                    </a:cubicBezTo>
                    <a:cubicBezTo>
                      <a:pt x="22" y="258"/>
                      <a:pt x="23" y="259"/>
                      <a:pt x="23" y="260"/>
                    </a:cubicBezTo>
                    <a:cubicBezTo>
                      <a:pt x="23" y="259"/>
                      <a:pt x="23" y="259"/>
                      <a:pt x="23" y="258"/>
                    </a:cubicBezTo>
                    <a:cubicBezTo>
                      <a:pt x="23" y="259"/>
                      <a:pt x="24" y="261"/>
                      <a:pt x="24" y="261"/>
                    </a:cubicBezTo>
                    <a:cubicBezTo>
                      <a:pt x="24" y="262"/>
                      <a:pt x="24" y="262"/>
                      <a:pt x="24" y="262"/>
                    </a:cubicBezTo>
                    <a:lnTo>
                      <a:pt x="24" y="261"/>
                    </a:lnTo>
                    <a:cubicBezTo>
                      <a:pt x="24" y="262"/>
                      <a:pt x="24" y="262"/>
                      <a:pt x="25" y="262"/>
                    </a:cubicBezTo>
                    <a:lnTo>
                      <a:pt x="25" y="263"/>
                    </a:lnTo>
                    <a:cubicBezTo>
                      <a:pt x="25" y="264"/>
                      <a:pt x="26" y="264"/>
                      <a:pt x="26" y="264"/>
                    </a:cubicBezTo>
                    <a:lnTo>
                      <a:pt x="27" y="264"/>
                    </a:lnTo>
                    <a:cubicBezTo>
                      <a:pt x="28" y="265"/>
                      <a:pt x="28" y="265"/>
                      <a:pt x="28" y="265"/>
                    </a:cubicBezTo>
                    <a:cubicBezTo>
                      <a:pt x="29" y="265"/>
                      <a:pt x="30" y="265"/>
                      <a:pt x="31" y="265"/>
                    </a:cubicBezTo>
                    <a:cubicBezTo>
                      <a:pt x="35" y="266"/>
                      <a:pt x="38" y="266"/>
                      <a:pt x="42" y="266"/>
                    </a:cubicBezTo>
                    <a:cubicBezTo>
                      <a:pt x="41" y="266"/>
                      <a:pt x="40" y="266"/>
                      <a:pt x="40" y="266"/>
                    </a:cubicBezTo>
                    <a:cubicBezTo>
                      <a:pt x="42" y="266"/>
                      <a:pt x="44" y="266"/>
                      <a:pt x="46" y="266"/>
                    </a:cubicBezTo>
                    <a:cubicBezTo>
                      <a:pt x="48" y="266"/>
                      <a:pt x="49" y="265"/>
                      <a:pt x="51" y="265"/>
                    </a:cubicBezTo>
                    <a:cubicBezTo>
                      <a:pt x="52" y="265"/>
                      <a:pt x="53" y="264"/>
                      <a:pt x="54" y="264"/>
                    </a:cubicBezTo>
                    <a:cubicBezTo>
                      <a:pt x="55" y="264"/>
                      <a:pt x="56" y="264"/>
                      <a:pt x="57" y="263"/>
                    </a:cubicBezTo>
                    <a:cubicBezTo>
                      <a:pt x="57" y="262"/>
                      <a:pt x="58" y="262"/>
                      <a:pt x="59" y="262"/>
                    </a:cubicBezTo>
                    <a:cubicBezTo>
                      <a:pt x="59" y="261"/>
                      <a:pt x="60" y="261"/>
                      <a:pt x="60" y="261"/>
                    </a:cubicBezTo>
                    <a:cubicBezTo>
                      <a:pt x="60" y="260"/>
                      <a:pt x="61" y="260"/>
                      <a:pt x="61" y="260"/>
                    </a:cubicBezTo>
                    <a:cubicBezTo>
                      <a:pt x="62" y="257"/>
                      <a:pt x="63" y="254"/>
                      <a:pt x="64" y="251"/>
                    </a:cubicBezTo>
                    <a:cubicBezTo>
                      <a:pt x="65" y="249"/>
                      <a:pt x="66" y="246"/>
                      <a:pt x="66" y="243"/>
                    </a:cubicBezTo>
                    <a:cubicBezTo>
                      <a:pt x="67" y="240"/>
                      <a:pt x="68" y="237"/>
                      <a:pt x="68" y="234"/>
                    </a:cubicBezTo>
                    <a:cubicBezTo>
                      <a:pt x="70" y="223"/>
                      <a:pt x="71" y="213"/>
                      <a:pt x="73" y="202"/>
                    </a:cubicBezTo>
                    <a:cubicBezTo>
                      <a:pt x="74" y="190"/>
                      <a:pt x="76" y="177"/>
                      <a:pt x="77" y="164"/>
                    </a:cubicBezTo>
                    <a:cubicBezTo>
                      <a:pt x="78" y="154"/>
                      <a:pt x="79" y="143"/>
                      <a:pt x="80" y="134"/>
                    </a:cubicBezTo>
                    <a:cubicBezTo>
                      <a:pt x="82" y="121"/>
                      <a:pt x="83" y="109"/>
                      <a:pt x="85" y="96"/>
                    </a:cubicBezTo>
                    <a:cubicBezTo>
                      <a:pt x="85" y="91"/>
                      <a:pt x="86" y="86"/>
                      <a:pt x="87" y="81"/>
                    </a:cubicBezTo>
                    <a:cubicBezTo>
                      <a:pt x="83" y="86"/>
                      <a:pt x="78" y="92"/>
                      <a:pt x="74" y="97"/>
                    </a:cubicBezTo>
                    <a:cubicBezTo>
                      <a:pt x="67" y="105"/>
                      <a:pt x="59" y="112"/>
                      <a:pt x="49" y="116"/>
                    </a:cubicBezTo>
                    <a:cubicBezTo>
                      <a:pt x="45" y="117"/>
                      <a:pt x="40" y="118"/>
                      <a:pt x="36" y="118"/>
                    </a:cubicBezTo>
                    <a:cubicBezTo>
                      <a:pt x="31" y="117"/>
                      <a:pt x="26" y="114"/>
                      <a:pt x="23" y="111"/>
                    </a:cubicBezTo>
                    <a:cubicBezTo>
                      <a:pt x="20" y="108"/>
                      <a:pt x="18" y="104"/>
                      <a:pt x="17" y="100"/>
                    </a:cubicBezTo>
                    <a:cubicBezTo>
                      <a:pt x="15" y="95"/>
                      <a:pt x="15" y="90"/>
                      <a:pt x="14" y="86"/>
                    </a:cubicBezTo>
                    <a:cubicBezTo>
                      <a:pt x="14" y="82"/>
                      <a:pt x="14" y="78"/>
                      <a:pt x="14" y="74"/>
                    </a:cubicBezTo>
                    <a:cubicBezTo>
                      <a:pt x="14" y="64"/>
                      <a:pt x="15" y="54"/>
                      <a:pt x="17" y="44"/>
                    </a:cubicBezTo>
                    <a:cubicBezTo>
                      <a:pt x="18" y="35"/>
                      <a:pt x="21" y="25"/>
                      <a:pt x="24" y="16"/>
                    </a:cubicBezTo>
                    <a:cubicBezTo>
                      <a:pt x="25" y="12"/>
                      <a:pt x="27" y="8"/>
                      <a:pt x="31" y="4"/>
                    </a:cubicBezTo>
                    <a:cubicBezTo>
                      <a:pt x="33" y="1"/>
                      <a:pt x="38" y="0"/>
                      <a:pt x="42" y="1"/>
                    </a:cubicBezTo>
                    <a:cubicBezTo>
                      <a:pt x="46" y="2"/>
                      <a:pt x="49" y="6"/>
                      <a:pt x="51" y="10"/>
                    </a:cubicBezTo>
                    <a:cubicBezTo>
                      <a:pt x="54" y="15"/>
                      <a:pt x="53" y="22"/>
                      <a:pt x="47" y="25"/>
                    </a:cubicBezTo>
                    <a:cubicBezTo>
                      <a:pt x="46" y="25"/>
                      <a:pt x="45" y="26"/>
                      <a:pt x="43" y="26"/>
                    </a:cubicBezTo>
                    <a:cubicBezTo>
                      <a:pt x="42" y="29"/>
                      <a:pt x="42" y="32"/>
                      <a:pt x="40" y="35"/>
                    </a:cubicBezTo>
                    <a:cubicBezTo>
                      <a:pt x="40" y="37"/>
                      <a:pt x="39" y="39"/>
                      <a:pt x="39" y="42"/>
                    </a:cubicBezTo>
                    <a:cubicBezTo>
                      <a:pt x="38" y="44"/>
                      <a:pt x="38" y="46"/>
                      <a:pt x="38" y="48"/>
                    </a:cubicBezTo>
                    <a:cubicBezTo>
                      <a:pt x="36" y="55"/>
                      <a:pt x="36" y="61"/>
                      <a:pt x="35" y="68"/>
                    </a:cubicBezTo>
                    <a:cubicBezTo>
                      <a:pt x="35" y="70"/>
                      <a:pt x="35" y="72"/>
                      <a:pt x="35" y="74"/>
                    </a:cubicBezTo>
                    <a:cubicBezTo>
                      <a:pt x="35" y="76"/>
                      <a:pt x="35" y="78"/>
                      <a:pt x="35" y="80"/>
                    </a:cubicBezTo>
                    <a:cubicBezTo>
                      <a:pt x="36" y="83"/>
                      <a:pt x="36" y="87"/>
                      <a:pt x="36" y="90"/>
                    </a:cubicBezTo>
                    <a:cubicBezTo>
                      <a:pt x="37" y="91"/>
                      <a:pt x="37" y="92"/>
                      <a:pt x="38" y="93"/>
                    </a:cubicBezTo>
                    <a:cubicBezTo>
                      <a:pt x="38" y="94"/>
                      <a:pt x="38" y="95"/>
                      <a:pt x="39" y="96"/>
                    </a:cubicBezTo>
                    <a:cubicBezTo>
                      <a:pt x="40" y="96"/>
                      <a:pt x="40" y="96"/>
                      <a:pt x="41" y="96"/>
                    </a:cubicBezTo>
                    <a:lnTo>
                      <a:pt x="42" y="96"/>
                    </a:lnTo>
                    <a:cubicBezTo>
                      <a:pt x="43" y="95"/>
                      <a:pt x="44" y="95"/>
                      <a:pt x="45" y="95"/>
                    </a:cubicBezTo>
                    <a:cubicBezTo>
                      <a:pt x="46" y="94"/>
                      <a:pt x="47" y="93"/>
                      <a:pt x="49" y="92"/>
                    </a:cubicBezTo>
                    <a:cubicBezTo>
                      <a:pt x="50" y="90"/>
                      <a:pt x="53" y="89"/>
                      <a:pt x="54" y="88"/>
                    </a:cubicBezTo>
                    <a:cubicBezTo>
                      <a:pt x="57" y="85"/>
                      <a:pt x="60" y="82"/>
                      <a:pt x="63" y="79"/>
                    </a:cubicBezTo>
                    <a:cubicBezTo>
                      <a:pt x="71" y="69"/>
                      <a:pt x="79" y="58"/>
                      <a:pt x="86" y="47"/>
                    </a:cubicBezTo>
                    <a:cubicBezTo>
                      <a:pt x="86" y="46"/>
                      <a:pt x="88" y="44"/>
                      <a:pt x="88" y="43"/>
                    </a:cubicBezTo>
                    <a:cubicBezTo>
                      <a:pt x="90" y="41"/>
                      <a:pt x="91" y="39"/>
                      <a:pt x="92" y="37"/>
                    </a:cubicBezTo>
                    <a:cubicBezTo>
                      <a:pt x="94" y="36"/>
                      <a:pt x="96" y="35"/>
                      <a:pt x="97" y="33"/>
                    </a:cubicBezTo>
                    <a:cubicBezTo>
                      <a:pt x="104" y="30"/>
                      <a:pt x="111" y="35"/>
                      <a:pt x="113" y="42"/>
                    </a:cubicBezTo>
                    <a:cubicBezTo>
                      <a:pt x="113" y="44"/>
                      <a:pt x="113" y="47"/>
                      <a:pt x="113" y="50"/>
                    </a:cubicBezTo>
                    <a:cubicBezTo>
                      <a:pt x="113" y="52"/>
                      <a:pt x="112" y="54"/>
                      <a:pt x="112" y="57"/>
                    </a:cubicBezTo>
                    <a:cubicBezTo>
                      <a:pt x="112" y="56"/>
                      <a:pt x="112" y="56"/>
                      <a:pt x="112" y="55"/>
                    </a:cubicBezTo>
                    <a:cubicBezTo>
                      <a:pt x="112" y="57"/>
                      <a:pt x="111" y="58"/>
                      <a:pt x="111" y="59"/>
                    </a:cubicBezTo>
                    <a:lnTo>
                      <a:pt x="111" y="58"/>
                    </a:lnTo>
                    <a:cubicBezTo>
                      <a:pt x="111" y="60"/>
                      <a:pt x="111" y="62"/>
                      <a:pt x="111" y="64"/>
                    </a:cubicBezTo>
                    <a:cubicBezTo>
                      <a:pt x="111" y="64"/>
                      <a:pt x="111" y="63"/>
                      <a:pt x="111" y="62"/>
                    </a:cubicBezTo>
                    <a:cubicBezTo>
                      <a:pt x="111" y="63"/>
                      <a:pt x="111" y="64"/>
                      <a:pt x="110" y="65"/>
                    </a:cubicBezTo>
                    <a:lnTo>
                      <a:pt x="110" y="64"/>
                    </a:lnTo>
                    <a:cubicBezTo>
                      <a:pt x="110" y="65"/>
                      <a:pt x="110" y="65"/>
                      <a:pt x="110" y="65"/>
                    </a:cubicBezTo>
                    <a:lnTo>
                      <a:pt x="110" y="66"/>
                    </a:lnTo>
                    <a:lnTo>
                      <a:pt x="110" y="65"/>
                    </a:lnTo>
                    <a:cubicBezTo>
                      <a:pt x="110" y="66"/>
                      <a:pt x="110" y="66"/>
                      <a:pt x="110" y="66"/>
                    </a:cubicBezTo>
                    <a:lnTo>
                      <a:pt x="110" y="65"/>
                    </a:lnTo>
                    <a:cubicBezTo>
                      <a:pt x="109" y="71"/>
                      <a:pt x="109" y="76"/>
                      <a:pt x="107" y="82"/>
                    </a:cubicBezTo>
                    <a:cubicBezTo>
                      <a:pt x="107" y="81"/>
                      <a:pt x="107" y="81"/>
                      <a:pt x="107" y="81"/>
                    </a:cubicBezTo>
                    <a:cubicBezTo>
                      <a:pt x="104" y="103"/>
                      <a:pt x="101" y="125"/>
                      <a:pt x="99" y="147"/>
                    </a:cubicBezTo>
                    <a:cubicBezTo>
                      <a:pt x="96" y="171"/>
                      <a:pt x="94" y="195"/>
                      <a:pt x="91" y="219"/>
                    </a:cubicBezTo>
                    <a:cubicBezTo>
                      <a:pt x="90" y="227"/>
                      <a:pt x="89" y="235"/>
                      <a:pt x="88" y="243"/>
                    </a:cubicBezTo>
                    <a:cubicBezTo>
                      <a:pt x="86" y="247"/>
                      <a:pt x="85" y="252"/>
                      <a:pt x="84" y="256"/>
                    </a:cubicBezTo>
                    <a:cubicBezTo>
                      <a:pt x="84" y="259"/>
                      <a:pt x="82" y="263"/>
                      <a:pt x="81" y="267"/>
                    </a:cubicBezTo>
                    <a:cubicBezTo>
                      <a:pt x="79" y="269"/>
                      <a:pt x="78" y="271"/>
                      <a:pt x="77" y="273"/>
                    </a:cubicBezTo>
                    <a:cubicBezTo>
                      <a:pt x="76" y="275"/>
                      <a:pt x="74" y="277"/>
                      <a:pt x="72" y="279"/>
                    </a:cubicBezTo>
                    <a:cubicBezTo>
                      <a:pt x="64" y="284"/>
                      <a:pt x="54" y="287"/>
                      <a:pt x="44" y="287"/>
                    </a:cubicBezTo>
                    <a:cubicBezTo>
                      <a:pt x="43" y="287"/>
                      <a:pt x="42" y="287"/>
                      <a:pt x="41" y="287"/>
                    </a:cubicBezTo>
                    <a:cubicBezTo>
                      <a:pt x="37" y="287"/>
                      <a:pt x="32" y="287"/>
                      <a:pt x="29" y="28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2627640" y="482400"/>
                <a:ext cx="38160" cy="45000"/>
              </a:xfrm>
              <a:custGeom>
                <a:rect b="b" l="l" r="r" t="t"/>
                <a:pathLst>
                  <a:path extrusionOk="0" h="125" w="106">
                    <a:moveTo>
                      <a:pt x="39" y="58"/>
                    </a:moveTo>
                    <a:cubicBezTo>
                      <a:pt x="41" y="56"/>
                      <a:pt x="42" y="53"/>
                      <a:pt x="44" y="50"/>
                    </a:cubicBezTo>
                    <a:cubicBezTo>
                      <a:pt x="44" y="48"/>
                      <a:pt x="45" y="46"/>
                      <a:pt x="45" y="45"/>
                    </a:cubicBezTo>
                    <a:cubicBezTo>
                      <a:pt x="46" y="42"/>
                      <a:pt x="47" y="39"/>
                      <a:pt x="48" y="37"/>
                    </a:cubicBezTo>
                    <a:cubicBezTo>
                      <a:pt x="48" y="34"/>
                      <a:pt x="48" y="32"/>
                      <a:pt x="48" y="29"/>
                    </a:cubicBezTo>
                    <a:cubicBezTo>
                      <a:pt x="48" y="28"/>
                      <a:pt x="48" y="26"/>
                      <a:pt x="48" y="24"/>
                    </a:cubicBezTo>
                    <a:cubicBezTo>
                      <a:pt x="48" y="25"/>
                      <a:pt x="48" y="25"/>
                      <a:pt x="48" y="26"/>
                    </a:cubicBezTo>
                    <a:cubicBezTo>
                      <a:pt x="48" y="25"/>
                      <a:pt x="48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7" y="23"/>
                      <a:pt x="46" y="23"/>
                    </a:cubicBezTo>
                    <a:cubicBezTo>
                      <a:pt x="45" y="24"/>
                      <a:pt x="42" y="26"/>
                      <a:pt x="40" y="27"/>
                    </a:cubicBezTo>
                    <a:cubicBezTo>
                      <a:pt x="38" y="29"/>
                      <a:pt x="36" y="30"/>
                      <a:pt x="34" y="32"/>
                    </a:cubicBezTo>
                    <a:cubicBezTo>
                      <a:pt x="33" y="33"/>
                      <a:pt x="32" y="34"/>
                      <a:pt x="31" y="35"/>
                    </a:cubicBezTo>
                    <a:cubicBezTo>
                      <a:pt x="30" y="37"/>
                      <a:pt x="28" y="39"/>
                      <a:pt x="27" y="41"/>
                    </a:cubicBezTo>
                    <a:cubicBezTo>
                      <a:pt x="26" y="42"/>
                      <a:pt x="25" y="44"/>
                      <a:pt x="25" y="45"/>
                    </a:cubicBezTo>
                    <a:cubicBezTo>
                      <a:pt x="24" y="46"/>
                      <a:pt x="24" y="47"/>
                      <a:pt x="23" y="49"/>
                    </a:cubicBezTo>
                    <a:cubicBezTo>
                      <a:pt x="23" y="50"/>
                      <a:pt x="23" y="51"/>
                      <a:pt x="23" y="52"/>
                    </a:cubicBezTo>
                    <a:cubicBezTo>
                      <a:pt x="23" y="53"/>
                      <a:pt x="22" y="54"/>
                      <a:pt x="22" y="55"/>
                    </a:cubicBezTo>
                    <a:lnTo>
                      <a:pt x="22" y="56"/>
                    </a:lnTo>
                    <a:cubicBezTo>
                      <a:pt x="23" y="56"/>
                      <a:pt x="23" y="56"/>
                      <a:pt x="24" y="56"/>
                    </a:cubicBezTo>
                    <a:cubicBezTo>
                      <a:pt x="27" y="56"/>
                      <a:pt x="30" y="56"/>
                      <a:pt x="33" y="56"/>
                    </a:cubicBezTo>
                    <a:cubicBezTo>
                      <a:pt x="35" y="56"/>
                      <a:pt x="37" y="57"/>
                      <a:pt x="39" y="58"/>
                    </a:cubicBezTo>
                    <a:moveTo>
                      <a:pt x="39" y="123"/>
                    </a:moveTo>
                    <a:cubicBezTo>
                      <a:pt x="34" y="123"/>
                      <a:pt x="29" y="123"/>
                      <a:pt x="24" y="121"/>
                    </a:cubicBezTo>
                    <a:cubicBezTo>
                      <a:pt x="20" y="120"/>
                      <a:pt x="16" y="117"/>
                      <a:pt x="14" y="113"/>
                    </a:cubicBezTo>
                    <a:cubicBezTo>
                      <a:pt x="13" y="112"/>
                      <a:pt x="12" y="111"/>
                      <a:pt x="11" y="109"/>
                    </a:cubicBezTo>
                    <a:cubicBezTo>
                      <a:pt x="11" y="106"/>
                      <a:pt x="11" y="104"/>
                      <a:pt x="11" y="101"/>
                    </a:cubicBezTo>
                    <a:cubicBezTo>
                      <a:pt x="11" y="96"/>
                      <a:pt x="15" y="92"/>
                      <a:pt x="18" y="88"/>
                    </a:cubicBezTo>
                    <a:cubicBezTo>
                      <a:pt x="21" y="85"/>
                      <a:pt x="24" y="81"/>
                      <a:pt x="27" y="78"/>
                    </a:cubicBezTo>
                    <a:lnTo>
                      <a:pt x="26" y="78"/>
                    </a:lnTo>
                    <a:cubicBezTo>
                      <a:pt x="22" y="78"/>
                      <a:pt x="18" y="78"/>
                      <a:pt x="14" y="77"/>
                    </a:cubicBezTo>
                    <a:cubicBezTo>
                      <a:pt x="9" y="75"/>
                      <a:pt x="5" y="71"/>
                      <a:pt x="3" y="66"/>
                    </a:cubicBezTo>
                    <a:cubicBezTo>
                      <a:pt x="2" y="64"/>
                      <a:pt x="1" y="61"/>
                      <a:pt x="1" y="58"/>
                    </a:cubicBezTo>
                    <a:cubicBezTo>
                      <a:pt x="0" y="55"/>
                      <a:pt x="1" y="51"/>
                      <a:pt x="2" y="48"/>
                    </a:cubicBezTo>
                    <a:cubicBezTo>
                      <a:pt x="3" y="42"/>
                      <a:pt x="5" y="36"/>
                      <a:pt x="8" y="31"/>
                    </a:cubicBezTo>
                    <a:cubicBezTo>
                      <a:pt x="12" y="25"/>
                      <a:pt x="16" y="19"/>
                      <a:pt x="21" y="14"/>
                    </a:cubicBezTo>
                    <a:cubicBezTo>
                      <a:pt x="27" y="10"/>
                      <a:pt x="32" y="6"/>
                      <a:pt x="38" y="3"/>
                    </a:cubicBezTo>
                    <a:cubicBezTo>
                      <a:pt x="44" y="0"/>
                      <a:pt x="52" y="0"/>
                      <a:pt x="58" y="3"/>
                    </a:cubicBezTo>
                    <a:cubicBezTo>
                      <a:pt x="63" y="5"/>
                      <a:pt x="67" y="10"/>
                      <a:pt x="68" y="16"/>
                    </a:cubicBezTo>
                    <a:cubicBezTo>
                      <a:pt x="70" y="23"/>
                      <a:pt x="70" y="30"/>
                      <a:pt x="69" y="38"/>
                    </a:cubicBezTo>
                    <a:cubicBezTo>
                      <a:pt x="67" y="45"/>
                      <a:pt x="66" y="52"/>
                      <a:pt x="63" y="58"/>
                    </a:cubicBezTo>
                    <a:cubicBezTo>
                      <a:pt x="61" y="62"/>
                      <a:pt x="59" y="66"/>
                      <a:pt x="57" y="70"/>
                    </a:cubicBezTo>
                    <a:cubicBezTo>
                      <a:pt x="51" y="80"/>
                      <a:pt x="45" y="89"/>
                      <a:pt x="38" y="98"/>
                    </a:cubicBezTo>
                    <a:cubicBezTo>
                      <a:pt x="37" y="99"/>
                      <a:pt x="37" y="101"/>
                      <a:pt x="35" y="102"/>
                    </a:cubicBezTo>
                    <a:cubicBezTo>
                      <a:pt x="39" y="102"/>
                      <a:pt x="42" y="102"/>
                      <a:pt x="46" y="102"/>
                    </a:cubicBezTo>
                    <a:cubicBezTo>
                      <a:pt x="50" y="102"/>
                      <a:pt x="54" y="102"/>
                      <a:pt x="58" y="102"/>
                    </a:cubicBezTo>
                    <a:cubicBezTo>
                      <a:pt x="62" y="102"/>
                      <a:pt x="66" y="102"/>
                      <a:pt x="70" y="101"/>
                    </a:cubicBezTo>
                    <a:cubicBezTo>
                      <a:pt x="78" y="101"/>
                      <a:pt x="85" y="99"/>
                      <a:pt x="93" y="99"/>
                    </a:cubicBezTo>
                    <a:cubicBezTo>
                      <a:pt x="98" y="98"/>
                      <a:pt x="104" y="101"/>
                      <a:pt x="105" y="107"/>
                    </a:cubicBezTo>
                    <a:cubicBezTo>
                      <a:pt x="105" y="112"/>
                      <a:pt x="102" y="118"/>
                      <a:pt x="96" y="119"/>
                    </a:cubicBezTo>
                    <a:cubicBezTo>
                      <a:pt x="79" y="121"/>
                      <a:pt x="63" y="124"/>
                      <a:pt x="45" y="124"/>
                    </a:cubicBezTo>
                    <a:cubicBezTo>
                      <a:pt x="44" y="124"/>
                      <a:pt x="41" y="124"/>
                      <a:pt x="39" y="1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2673720" y="530280"/>
                <a:ext cx="32760" cy="9360"/>
              </a:xfrm>
              <a:custGeom>
                <a:rect b="b" l="l" r="r" t="t"/>
                <a:pathLst>
                  <a:path extrusionOk="0" h="26" w="91">
                    <a:moveTo>
                      <a:pt x="44" y="25"/>
                    </a:moveTo>
                    <a:cubicBezTo>
                      <a:pt x="37" y="25"/>
                      <a:pt x="31" y="25"/>
                      <a:pt x="25" y="25"/>
                    </a:cubicBezTo>
                    <a:cubicBezTo>
                      <a:pt x="23" y="25"/>
                      <a:pt x="20" y="24"/>
                      <a:pt x="18" y="24"/>
                    </a:cubicBezTo>
                    <a:cubicBezTo>
                      <a:pt x="15" y="23"/>
                      <a:pt x="12" y="23"/>
                      <a:pt x="9" y="22"/>
                    </a:cubicBezTo>
                    <a:cubicBezTo>
                      <a:pt x="3" y="19"/>
                      <a:pt x="0" y="12"/>
                      <a:pt x="4" y="7"/>
                    </a:cubicBezTo>
                    <a:cubicBezTo>
                      <a:pt x="6" y="1"/>
                      <a:pt x="13" y="0"/>
                      <a:pt x="18" y="2"/>
                    </a:cubicBezTo>
                    <a:cubicBezTo>
                      <a:pt x="20" y="3"/>
                      <a:pt x="21" y="3"/>
                      <a:pt x="23" y="3"/>
                    </a:cubicBezTo>
                    <a:cubicBezTo>
                      <a:pt x="28" y="4"/>
                      <a:pt x="33" y="4"/>
                      <a:pt x="38" y="4"/>
                    </a:cubicBezTo>
                    <a:cubicBezTo>
                      <a:pt x="52" y="4"/>
                      <a:pt x="65" y="4"/>
                      <a:pt x="79" y="4"/>
                    </a:cubicBezTo>
                    <a:cubicBezTo>
                      <a:pt x="84" y="4"/>
                      <a:pt x="90" y="8"/>
                      <a:pt x="90" y="14"/>
                    </a:cubicBezTo>
                    <a:cubicBezTo>
                      <a:pt x="90" y="20"/>
                      <a:pt x="85" y="25"/>
                      <a:pt x="79" y="25"/>
                    </a:cubicBezTo>
                    <a:cubicBezTo>
                      <a:pt x="72" y="25"/>
                      <a:pt x="64" y="25"/>
                      <a:pt x="56" y="25"/>
                    </a:cubicBezTo>
                    <a:cubicBezTo>
                      <a:pt x="52" y="25"/>
                      <a:pt x="48" y="25"/>
                      <a:pt x="44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2691360" y="510480"/>
                <a:ext cx="24480" cy="34200"/>
              </a:xfrm>
              <a:custGeom>
                <a:rect b="b" l="l" r="r" t="t"/>
                <a:pathLst>
                  <a:path extrusionOk="0" h="95" w="68">
                    <a:moveTo>
                      <a:pt x="9" y="94"/>
                    </a:moveTo>
                    <a:cubicBezTo>
                      <a:pt x="4" y="92"/>
                      <a:pt x="0" y="86"/>
                      <a:pt x="2" y="81"/>
                    </a:cubicBezTo>
                    <a:cubicBezTo>
                      <a:pt x="5" y="68"/>
                      <a:pt x="10" y="56"/>
                      <a:pt x="16" y="44"/>
                    </a:cubicBezTo>
                    <a:cubicBezTo>
                      <a:pt x="17" y="41"/>
                      <a:pt x="19" y="38"/>
                      <a:pt x="21" y="34"/>
                    </a:cubicBezTo>
                    <a:cubicBezTo>
                      <a:pt x="23" y="29"/>
                      <a:pt x="27" y="24"/>
                      <a:pt x="31" y="19"/>
                    </a:cubicBezTo>
                    <a:cubicBezTo>
                      <a:pt x="35" y="12"/>
                      <a:pt x="41" y="7"/>
                      <a:pt x="48" y="3"/>
                    </a:cubicBezTo>
                    <a:cubicBezTo>
                      <a:pt x="53" y="0"/>
                      <a:pt x="60" y="2"/>
                      <a:pt x="63" y="7"/>
                    </a:cubicBezTo>
                    <a:cubicBezTo>
                      <a:pt x="67" y="13"/>
                      <a:pt x="64" y="20"/>
                      <a:pt x="58" y="23"/>
                    </a:cubicBezTo>
                    <a:cubicBezTo>
                      <a:pt x="57" y="23"/>
                      <a:pt x="57" y="24"/>
                      <a:pt x="56" y="24"/>
                    </a:cubicBezTo>
                    <a:cubicBezTo>
                      <a:pt x="56" y="24"/>
                      <a:pt x="55" y="24"/>
                      <a:pt x="55" y="25"/>
                    </a:cubicBezTo>
                    <a:cubicBezTo>
                      <a:pt x="53" y="26"/>
                      <a:pt x="52" y="27"/>
                      <a:pt x="51" y="27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48" y="31"/>
                      <a:pt x="46" y="34"/>
                      <a:pt x="43" y="37"/>
                    </a:cubicBezTo>
                    <a:cubicBezTo>
                      <a:pt x="40" y="43"/>
                      <a:pt x="37" y="49"/>
                      <a:pt x="34" y="55"/>
                    </a:cubicBezTo>
                    <a:cubicBezTo>
                      <a:pt x="32" y="59"/>
                      <a:pt x="30" y="64"/>
                      <a:pt x="28" y="69"/>
                    </a:cubicBezTo>
                    <a:cubicBezTo>
                      <a:pt x="25" y="74"/>
                      <a:pt x="23" y="81"/>
                      <a:pt x="21" y="87"/>
                    </a:cubicBezTo>
                    <a:cubicBezTo>
                      <a:pt x="20" y="91"/>
                      <a:pt x="16" y="94"/>
                      <a:pt x="11" y="94"/>
                    </a:cubicBezTo>
                    <a:cubicBezTo>
                      <a:pt x="10" y="94"/>
                      <a:pt x="10" y="94"/>
                      <a:pt x="9" y="9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721240" y="491760"/>
                <a:ext cx="39960" cy="84960"/>
              </a:xfrm>
              <a:custGeom>
                <a:rect b="b" l="l" r="r" t="t"/>
                <a:pathLst>
                  <a:path extrusionOk="0" h="236" w="111">
                    <a:moveTo>
                      <a:pt x="47" y="226"/>
                    </a:moveTo>
                    <a:cubicBezTo>
                      <a:pt x="46" y="220"/>
                      <a:pt x="50" y="214"/>
                      <a:pt x="57" y="213"/>
                    </a:cubicBezTo>
                    <a:cubicBezTo>
                      <a:pt x="58" y="213"/>
                      <a:pt x="59" y="213"/>
                      <a:pt x="60" y="213"/>
                    </a:cubicBezTo>
                    <a:cubicBezTo>
                      <a:pt x="61" y="212"/>
                      <a:pt x="62" y="212"/>
                      <a:pt x="64" y="211"/>
                    </a:cubicBezTo>
                    <a:cubicBezTo>
                      <a:pt x="65" y="210"/>
                      <a:pt x="68" y="209"/>
                      <a:pt x="70" y="207"/>
                    </a:cubicBezTo>
                    <a:cubicBezTo>
                      <a:pt x="72" y="206"/>
                      <a:pt x="74" y="204"/>
                      <a:pt x="76" y="203"/>
                    </a:cubicBezTo>
                    <a:cubicBezTo>
                      <a:pt x="77" y="202"/>
                      <a:pt x="78" y="200"/>
                      <a:pt x="79" y="199"/>
                    </a:cubicBezTo>
                    <a:cubicBezTo>
                      <a:pt x="81" y="197"/>
                      <a:pt x="81" y="196"/>
                      <a:pt x="82" y="195"/>
                    </a:cubicBezTo>
                    <a:cubicBezTo>
                      <a:pt x="83" y="194"/>
                      <a:pt x="83" y="193"/>
                      <a:pt x="84" y="192"/>
                    </a:cubicBezTo>
                    <a:cubicBezTo>
                      <a:pt x="85" y="191"/>
                      <a:pt x="85" y="189"/>
                      <a:pt x="86" y="188"/>
                    </a:cubicBezTo>
                    <a:cubicBezTo>
                      <a:pt x="86" y="186"/>
                      <a:pt x="87" y="183"/>
                      <a:pt x="88" y="181"/>
                    </a:cubicBezTo>
                    <a:cubicBezTo>
                      <a:pt x="88" y="178"/>
                      <a:pt x="88" y="174"/>
                      <a:pt x="89" y="171"/>
                    </a:cubicBezTo>
                    <a:cubicBezTo>
                      <a:pt x="89" y="169"/>
                      <a:pt x="89" y="167"/>
                      <a:pt x="88" y="164"/>
                    </a:cubicBezTo>
                    <a:cubicBezTo>
                      <a:pt x="88" y="162"/>
                      <a:pt x="88" y="160"/>
                      <a:pt x="87" y="157"/>
                    </a:cubicBezTo>
                    <a:cubicBezTo>
                      <a:pt x="86" y="154"/>
                      <a:pt x="86" y="152"/>
                      <a:pt x="85" y="149"/>
                    </a:cubicBezTo>
                    <a:cubicBezTo>
                      <a:pt x="83" y="146"/>
                      <a:pt x="82" y="143"/>
                      <a:pt x="81" y="140"/>
                    </a:cubicBezTo>
                    <a:cubicBezTo>
                      <a:pt x="79" y="138"/>
                      <a:pt x="78" y="136"/>
                      <a:pt x="77" y="134"/>
                    </a:cubicBezTo>
                    <a:cubicBezTo>
                      <a:pt x="75" y="132"/>
                      <a:pt x="74" y="130"/>
                      <a:pt x="72" y="128"/>
                    </a:cubicBezTo>
                    <a:cubicBezTo>
                      <a:pt x="71" y="127"/>
                      <a:pt x="70" y="126"/>
                      <a:pt x="69" y="125"/>
                    </a:cubicBezTo>
                    <a:cubicBezTo>
                      <a:pt x="67" y="123"/>
                      <a:pt x="65" y="122"/>
                      <a:pt x="63" y="121"/>
                    </a:cubicBezTo>
                    <a:cubicBezTo>
                      <a:pt x="61" y="119"/>
                      <a:pt x="59" y="118"/>
                      <a:pt x="57" y="117"/>
                    </a:cubicBezTo>
                    <a:cubicBezTo>
                      <a:pt x="55" y="117"/>
                      <a:pt x="54" y="116"/>
                      <a:pt x="52" y="115"/>
                    </a:cubicBezTo>
                    <a:cubicBezTo>
                      <a:pt x="48" y="114"/>
                      <a:pt x="46" y="114"/>
                      <a:pt x="43" y="112"/>
                    </a:cubicBezTo>
                    <a:cubicBezTo>
                      <a:pt x="39" y="109"/>
                      <a:pt x="36" y="104"/>
                      <a:pt x="38" y="98"/>
                    </a:cubicBezTo>
                    <a:cubicBezTo>
                      <a:pt x="40" y="94"/>
                      <a:pt x="44" y="89"/>
                      <a:pt x="47" y="85"/>
                    </a:cubicBezTo>
                    <a:cubicBezTo>
                      <a:pt x="49" y="81"/>
                      <a:pt x="51" y="76"/>
                      <a:pt x="54" y="72"/>
                    </a:cubicBezTo>
                    <a:cubicBezTo>
                      <a:pt x="56" y="67"/>
                      <a:pt x="58" y="62"/>
                      <a:pt x="60" y="57"/>
                    </a:cubicBezTo>
                    <a:cubicBezTo>
                      <a:pt x="61" y="52"/>
                      <a:pt x="62" y="48"/>
                      <a:pt x="62" y="43"/>
                    </a:cubicBezTo>
                    <a:cubicBezTo>
                      <a:pt x="63" y="41"/>
                      <a:pt x="64" y="38"/>
                      <a:pt x="64" y="36"/>
                    </a:cubicBezTo>
                    <a:cubicBezTo>
                      <a:pt x="64" y="34"/>
                      <a:pt x="64" y="31"/>
                      <a:pt x="64" y="30"/>
                    </a:cubicBezTo>
                    <a:cubicBezTo>
                      <a:pt x="64" y="29"/>
                      <a:pt x="63" y="28"/>
                      <a:pt x="63" y="27"/>
                    </a:cubicBezTo>
                    <a:lnTo>
                      <a:pt x="63" y="26"/>
                    </a:lnTo>
                    <a:cubicBezTo>
                      <a:pt x="62" y="26"/>
                      <a:pt x="62" y="26"/>
                      <a:pt x="62" y="25"/>
                    </a:cubicBezTo>
                    <a:cubicBezTo>
                      <a:pt x="61" y="24"/>
                      <a:pt x="61" y="24"/>
                      <a:pt x="61" y="24"/>
                    </a:cubicBezTo>
                    <a:lnTo>
                      <a:pt x="61" y="23"/>
                    </a:lnTo>
                    <a:lnTo>
                      <a:pt x="60" y="23"/>
                    </a:lnTo>
                    <a:lnTo>
                      <a:pt x="59" y="23"/>
                    </a:lnTo>
                    <a:lnTo>
                      <a:pt x="58" y="23"/>
                    </a:lnTo>
                    <a:lnTo>
                      <a:pt x="57" y="23"/>
                    </a:lnTo>
                    <a:cubicBezTo>
                      <a:pt x="56" y="23"/>
                      <a:pt x="55" y="23"/>
                      <a:pt x="55" y="23"/>
                    </a:cubicBezTo>
                    <a:cubicBezTo>
                      <a:pt x="53" y="25"/>
                      <a:pt x="51" y="26"/>
                      <a:pt x="49" y="27"/>
                    </a:cubicBezTo>
                    <a:cubicBezTo>
                      <a:pt x="44" y="30"/>
                      <a:pt x="40" y="34"/>
                      <a:pt x="36" y="37"/>
                    </a:cubicBezTo>
                    <a:cubicBezTo>
                      <a:pt x="34" y="40"/>
                      <a:pt x="32" y="42"/>
                      <a:pt x="29" y="45"/>
                    </a:cubicBezTo>
                    <a:cubicBezTo>
                      <a:pt x="28" y="47"/>
                      <a:pt x="26" y="48"/>
                      <a:pt x="25" y="50"/>
                    </a:cubicBezTo>
                    <a:cubicBezTo>
                      <a:pt x="25" y="51"/>
                      <a:pt x="25" y="51"/>
                      <a:pt x="24" y="52"/>
                    </a:cubicBezTo>
                    <a:cubicBezTo>
                      <a:pt x="25" y="54"/>
                      <a:pt x="26" y="55"/>
                      <a:pt x="26" y="57"/>
                    </a:cubicBezTo>
                    <a:cubicBezTo>
                      <a:pt x="26" y="64"/>
                      <a:pt x="21" y="68"/>
                      <a:pt x="15" y="68"/>
                    </a:cubicBezTo>
                    <a:cubicBezTo>
                      <a:pt x="14" y="68"/>
                      <a:pt x="14" y="68"/>
                      <a:pt x="14" y="68"/>
                    </a:cubicBezTo>
                    <a:lnTo>
                      <a:pt x="15" y="68"/>
                    </a:lnTo>
                    <a:cubicBezTo>
                      <a:pt x="14" y="68"/>
                      <a:pt x="14" y="68"/>
                      <a:pt x="14" y="68"/>
                    </a:cubicBezTo>
                    <a:cubicBezTo>
                      <a:pt x="11" y="68"/>
                      <a:pt x="8" y="68"/>
                      <a:pt x="5" y="66"/>
                    </a:cubicBezTo>
                    <a:cubicBezTo>
                      <a:pt x="3" y="65"/>
                      <a:pt x="2" y="62"/>
                      <a:pt x="1" y="60"/>
                    </a:cubicBezTo>
                    <a:cubicBezTo>
                      <a:pt x="0" y="57"/>
                      <a:pt x="0" y="54"/>
                      <a:pt x="1" y="50"/>
                    </a:cubicBezTo>
                    <a:cubicBezTo>
                      <a:pt x="2" y="47"/>
                      <a:pt x="4" y="44"/>
                      <a:pt x="5" y="41"/>
                    </a:cubicBezTo>
                    <a:cubicBezTo>
                      <a:pt x="7" y="38"/>
                      <a:pt x="9" y="36"/>
                      <a:pt x="11" y="33"/>
                    </a:cubicBezTo>
                    <a:cubicBezTo>
                      <a:pt x="15" y="28"/>
                      <a:pt x="20" y="23"/>
                      <a:pt x="25" y="19"/>
                    </a:cubicBezTo>
                    <a:cubicBezTo>
                      <a:pt x="30" y="15"/>
                      <a:pt x="35" y="11"/>
                      <a:pt x="41" y="7"/>
                    </a:cubicBezTo>
                    <a:cubicBezTo>
                      <a:pt x="46" y="4"/>
                      <a:pt x="50" y="2"/>
                      <a:pt x="55" y="1"/>
                    </a:cubicBezTo>
                    <a:cubicBezTo>
                      <a:pt x="62" y="0"/>
                      <a:pt x="69" y="2"/>
                      <a:pt x="74" y="6"/>
                    </a:cubicBezTo>
                    <a:cubicBezTo>
                      <a:pt x="79" y="10"/>
                      <a:pt x="82" y="16"/>
                      <a:pt x="84" y="22"/>
                    </a:cubicBezTo>
                    <a:cubicBezTo>
                      <a:pt x="86" y="29"/>
                      <a:pt x="85" y="37"/>
                      <a:pt x="84" y="44"/>
                    </a:cubicBezTo>
                    <a:cubicBezTo>
                      <a:pt x="82" y="54"/>
                      <a:pt x="79" y="64"/>
                      <a:pt x="76" y="73"/>
                    </a:cubicBezTo>
                    <a:cubicBezTo>
                      <a:pt x="75" y="78"/>
                      <a:pt x="72" y="83"/>
                      <a:pt x="69" y="89"/>
                    </a:cubicBezTo>
                    <a:cubicBezTo>
                      <a:pt x="68" y="92"/>
                      <a:pt x="67" y="94"/>
                      <a:pt x="65" y="97"/>
                    </a:cubicBezTo>
                    <a:cubicBezTo>
                      <a:pt x="76" y="103"/>
                      <a:pt x="85" y="110"/>
                      <a:pt x="92" y="119"/>
                    </a:cubicBezTo>
                    <a:cubicBezTo>
                      <a:pt x="102" y="133"/>
                      <a:pt x="108" y="149"/>
                      <a:pt x="110" y="165"/>
                    </a:cubicBezTo>
                    <a:cubicBezTo>
                      <a:pt x="110" y="172"/>
                      <a:pt x="109" y="181"/>
                      <a:pt x="107" y="188"/>
                    </a:cubicBezTo>
                    <a:cubicBezTo>
                      <a:pt x="106" y="197"/>
                      <a:pt x="102" y="204"/>
                      <a:pt x="97" y="211"/>
                    </a:cubicBezTo>
                    <a:cubicBezTo>
                      <a:pt x="93" y="217"/>
                      <a:pt x="87" y="223"/>
                      <a:pt x="81" y="227"/>
                    </a:cubicBezTo>
                    <a:cubicBezTo>
                      <a:pt x="77" y="229"/>
                      <a:pt x="74" y="231"/>
                      <a:pt x="70" y="232"/>
                    </a:cubicBezTo>
                    <a:cubicBezTo>
                      <a:pt x="67" y="234"/>
                      <a:pt x="64" y="235"/>
                      <a:pt x="60" y="235"/>
                    </a:cubicBezTo>
                    <a:cubicBezTo>
                      <a:pt x="60" y="235"/>
                      <a:pt x="59" y="235"/>
                      <a:pt x="58" y="235"/>
                    </a:cubicBezTo>
                    <a:cubicBezTo>
                      <a:pt x="53" y="235"/>
                      <a:pt x="48" y="232"/>
                      <a:pt x="47" y="22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2768760" y="549720"/>
                <a:ext cx="30960" cy="41400"/>
              </a:xfrm>
              <a:custGeom>
                <a:rect b="b" l="l" r="r" t="t"/>
                <a:pathLst>
                  <a:path extrusionOk="0" h="115" w="86">
                    <a:moveTo>
                      <a:pt x="7" y="113"/>
                    </a:moveTo>
                    <a:cubicBezTo>
                      <a:pt x="2" y="110"/>
                      <a:pt x="0" y="104"/>
                      <a:pt x="3" y="99"/>
                    </a:cubicBezTo>
                    <a:cubicBezTo>
                      <a:pt x="11" y="82"/>
                      <a:pt x="20" y="65"/>
                      <a:pt x="30" y="49"/>
                    </a:cubicBezTo>
                    <a:cubicBezTo>
                      <a:pt x="30" y="50"/>
                      <a:pt x="30" y="50"/>
                      <a:pt x="29" y="50"/>
                    </a:cubicBezTo>
                    <a:cubicBezTo>
                      <a:pt x="30" y="49"/>
                      <a:pt x="30" y="49"/>
                      <a:pt x="31" y="48"/>
                    </a:cubicBezTo>
                    <a:cubicBezTo>
                      <a:pt x="33" y="45"/>
                      <a:pt x="35" y="42"/>
                      <a:pt x="37" y="38"/>
                    </a:cubicBezTo>
                    <a:cubicBezTo>
                      <a:pt x="40" y="34"/>
                      <a:pt x="44" y="28"/>
                      <a:pt x="47" y="24"/>
                    </a:cubicBezTo>
                    <a:cubicBezTo>
                      <a:pt x="53" y="16"/>
                      <a:pt x="59" y="8"/>
                      <a:pt x="68" y="3"/>
                    </a:cubicBezTo>
                    <a:cubicBezTo>
                      <a:pt x="72" y="0"/>
                      <a:pt x="79" y="2"/>
                      <a:pt x="82" y="7"/>
                    </a:cubicBezTo>
                    <a:cubicBezTo>
                      <a:pt x="85" y="12"/>
                      <a:pt x="84" y="19"/>
                      <a:pt x="79" y="22"/>
                    </a:cubicBezTo>
                    <a:cubicBezTo>
                      <a:pt x="78" y="23"/>
                      <a:pt x="77" y="23"/>
                      <a:pt x="76" y="24"/>
                    </a:cubicBezTo>
                    <a:cubicBezTo>
                      <a:pt x="76" y="24"/>
                      <a:pt x="75" y="24"/>
                      <a:pt x="75" y="25"/>
                    </a:cubicBezTo>
                    <a:cubicBezTo>
                      <a:pt x="75" y="24"/>
                      <a:pt x="75" y="24"/>
                      <a:pt x="76" y="24"/>
                    </a:cubicBezTo>
                    <a:cubicBezTo>
                      <a:pt x="73" y="26"/>
                      <a:pt x="72" y="28"/>
                      <a:pt x="69" y="30"/>
                    </a:cubicBezTo>
                    <a:cubicBezTo>
                      <a:pt x="68" y="33"/>
                      <a:pt x="65" y="35"/>
                      <a:pt x="63" y="38"/>
                    </a:cubicBezTo>
                    <a:cubicBezTo>
                      <a:pt x="61" y="41"/>
                      <a:pt x="59" y="43"/>
                      <a:pt x="58" y="46"/>
                    </a:cubicBezTo>
                    <a:cubicBezTo>
                      <a:pt x="54" y="51"/>
                      <a:pt x="51" y="56"/>
                      <a:pt x="47" y="62"/>
                    </a:cubicBezTo>
                    <a:cubicBezTo>
                      <a:pt x="38" y="77"/>
                      <a:pt x="29" y="92"/>
                      <a:pt x="21" y="109"/>
                    </a:cubicBezTo>
                    <a:cubicBezTo>
                      <a:pt x="19" y="112"/>
                      <a:pt x="16" y="114"/>
                      <a:pt x="12" y="114"/>
                    </a:cubicBezTo>
                    <a:cubicBezTo>
                      <a:pt x="10" y="114"/>
                      <a:pt x="8" y="114"/>
                      <a:pt x="7" y="1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2819880" y="498960"/>
                <a:ext cx="27720" cy="53280"/>
              </a:xfrm>
              <a:custGeom>
                <a:rect b="b" l="l" r="r" t="t"/>
                <a:pathLst>
                  <a:path extrusionOk="0" h="148" w="77">
                    <a:moveTo>
                      <a:pt x="54" y="140"/>
                    </a:moveTo>
                    <a:cubicBezTo>
                      <a:pt x="46" y="119"/>
                      <a:pt x="38" y="98"/>
                      <a:pt x="29" y="77"/>
                    </a:cubicBezTo>
                    <a:cubicBezTo>
                      <a:pt x="26" y="67"/>
                      <a:pt x="22" y="58"/>
                      <a:pt x="18" y="48"/>
                    </a:cubicBezTo>
                    <a:cubicBezTo>
                      <a:pt x="14" y="40"/>
                      <a:pt x="10" y="32"/>
                      <a:pt x="6" y="24"/>
                    </a:cubicBezTo>
                    <a:cubicBezTo>
                      <a:pt x="2" y="21"/>
                      <a:pt x="0" y="17"/>
                      <a:pt x="1" y="13"/>
                    </a:cubicBezTo>
                    <a:cubicBezTo>
                      <a:pt x="1" y="12"/>
                      <a:pt x="1" y="11"/>
                      <a:pt x="1" y="11"/>
                    </a:cubicBezTo>
                    <a:cubicBezTo>
                      <a:pt x="1" y="5"/>
                      <a:pt x="7" y="0"/>
                      <a:pt x="13" y="1"/>
                    </a:cubicBezTo>
                    <a:cubicBezTo>
                      <a:pt x="15" y="1"/>
                      <a:pt x="18" y="2"/>
                      <a:pt x="20" y="4"/>
                    </a:cubicBezTo>
                    <a:cubicBezTo>
                      <a:pt x="22" y="6"/>
                      <a:pt x="23" y="9"/>
                      <a:pt x="24" y="11"/>
                    </a:cubicBezTo>
                    <a:cubicBezTo>
                      <a:pt x="26" y="14"/>
                      <a:pt x="27" y="18"/>
                      <a:pt x="29" y="21"/>
                    </a:cubicBezTo>
                    <a:cubicBezTo>
                      <a:pt x="30" y="26"/>
                      <a:pt x="33" y="31"/>
                      <a:pt x="35" y="37"/>
                    </a:cubicBezTo>
                    <a:cubicBezTo>
                      <a:pt x="39" y="46"/>
                      <a:pt x="43" y="57"/>
                      <a:pt x="47" y="67"/>
                    </a:cubicBezTo>
                    <a:cubicBezTo>
                      <a:pt x="57" y="88"/>
                      <a:pt x="65" y="110"/>
                      <a:pt x="74" y="131"/>
                    </a:cubicBezTo>
                    <a:cubicBezTo>
                      <a:pt x="76" y="137"/>
                      <a:pt x="74" y="143"/>
                      <a:pt x="68" y="145"/>
                    </a:cubicBezTo>
                    <a:cubicBezTo>
                      <a:pt x="67" y="146"/>
                      <a:pt x="65" y="147"/>
                      <a:pt x="64" y="147"/>
                    </a:cubicBezTo>
                    <a:cubicBezTo>
                      <a:pt x="60" y="147"/>
                      <a:pt x="55" y="144"/>
                      <a:pt x="54" y="14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2815200" y="502560"/>
                <a:ext cx="56520" cy="55080"/>
              </a:xfrm>
              <a:custGeom>
                <a:rect b="b" l="l" r="r" t="t"/>
                <a:pathLst>
                  <a:path extrusionOk="0" h="153" w="157">
                    <a:moveTo>
                      <a:pt x="7" y="151"/>
                    </a:moveTo>
                    <a:cubicBezTo>
                      <a:pt x="1" y="148"/>
                      <a:pt x="0" y="141"/>
                      <a:pt x="2" y="137"/>
                    </a:cubicBezTo>
                    <a:cubicBezTo>
                      <a:pt x="8" y="125"/>
                      <a:pt x="15" y="114"/>
                      <a:pt x="23" y="104"/>
                    </a:cubicBezTo>
                    <a:cubicBezTo>
                      <a:pt x="29" y="95"/>
                      <a:pt x="36" y="86"/>
                      <a:pt x="44" y="77"/>
                    </a:cubicBezTo>
                    <a:cubicBezTo>
                      <a:pt x="52" y="67"/>
                      <a:pt x="61" y="57"/>
                      <a:pt x="69" y="48"/>
                    </a:cubicBezTo>
                    <a:cubicBezTo>
                      <a:pt x="78" y="38"/>
                      <a:pt x="88" y="29"/>
                      <a:pt x="98" y="21"/>
                    </a:cubicBezTo>
                    <a:cubicBezTo>
                      <a:pt x="110" y="12"/>
                      <a:pt x="123" y="4"/>
                      <a:pt x="137" y="1"/>
                    </a:cubicBezTo>
                    <a:cubicBezTo>
                      <a:pt x="139" y="1"/>
                      <a:pt x="141" y="1"/>
                      <a:pt x="142" y="1"/>
                    </a:cubicBezTo>
                    <a:cubicBezTo>
                      <a:pt x="148" y="0"/>
                      <a:pt x="154" y="4"/>
                      <a:pt x="155" y="10"/>
                    </a:cubicBezTo>
                    <a:cubicBezTo>
                      <a:pt x="156" y="17"/>
                      <a:pt x="151" y="22"/>
                      <a:pt x="145" y="22"/>
                    </a:cubicBezTo>
                    <a:cubicBezTo>
                      <a:pt x="143" y="23"/>
                      <a:pt x="142" y="23"/>
                      <a:pt x="141" y="23"/>
                    </a:cubicBezTo>
                    <a:cubicBezTo>
                      <a:pt x="140" y="23"/>
                      <a:pt x="139" y="23"/>
                      <a:pt x="139" y="23"/>
                    </a:cubicBezTo>
                    <a:cubicBezTo>
                      <a:pt x="137" y="24"/>
                      <a:pt x="134" y="25"/>
                      <a:pt x="132" y="25"/>
                    </a:cubicBezTo>
                    <a:cubicBezTo>
                      <a:pt x="129" y="27"/>
                      <a:pt x="127" y="28"/>
                      <a:pt x="124" y="29"/>
                    </a:cubicBezTo>
                    <a:cubicBezTo>
                      <a:pt x="120" y="31"/>
                      <a:pt x="116" y="34"/>
                      <a:pt x="113" y="36"/>
                    </a:cubicBezTo>
                    <a:cubicBezTo>
                      <a:pt x="108" y="39"/>
                      <a:pt x="104" y="43"/>
                      <a:pt x="99" y="46"/>
                    </a:cubicBezTo>
                    <a:cubicBezTo>
                      <a:pt x="93" y="53"/>
                      <a:pt x="86" y="59"/>
                      <a:pt x="80" y="66"/>
                    </a:cubicBezTo>
                    <a:cubicBezTo>
                      <a:pt x="76" y="70"/>
                      <a:pt x="72" y="75"/>
                      <a:pt x="68" y="80"/>
                    </a:cubicBezTo>
                    <a:cubicBezTo>
                      <a:pt x="61" y="88"/>
                      <a:pt x="55" y="95"/>
                      <a:pt x="49" y="103"/>
                    </a:cubicBezTo>
                    <a:cubicBezTo>
                      <a:pt x="43" y="111"/>
                      <a:pt x="37" y="119"/>
                      <a:pt x="32" y="127"/>
                    </a:cubicBezTo>
                    <a:cubicBezTo>
                      <a:pt x="28" y="134"/>
                      <a:pt x="24" y="140"/>
                      <a:pt x="21" y="147"/>
                    </a:cubicBezTo>
                    <a:cubicBezTo>
                      <a:pt x="19" y="150"/>
                      <a:pt x="15" y="152"/>
                      <a:pt x="12" y="152"/>
                    </a:cubicBezTo>
                    <a:cubicBezTo>
                      <a:pt x="10" y="152"/>
                      <a:pt x="8" y="152"/>
                      <a:pt x="7" y="15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2885760" y="520560"/>
                <a:ext cx="19080" cy="9720"/>
              </a:xfrm>
              <a:custGeom>
                <a:rect b="b" l="l" r="r" t="t"/>
                <a:pathLst>
                  <a:path extrusionOk="0" h="27" w="53">
                    <a:moveTo>
                      <a:pt x="22" y="25"/>
                    </a:moveTo>
                    <a:cubicBezTo>
                      <a:pt x="19" y="25"/>
                      <a:pt x="17" y="24"/>
                      <a:pt x="14" y="24"/>
                    </a:cubicBezTo>
                    <a:cubicBezTo>
                      <a:pt x="13" y="24"/>
                      <a:pt x="12" y="23"/>
                      <a:pt x="11" y="23"/>
                    </a:cubicBezTo>
                    <a:cubicBezTo>
                      <a:pt x="8" y="22"/>
                      <a:pt x="5" y="21"/>
                      <a:pt x="3" y="18"/>
                    </a:cubicBezTo>
                    <a:cubicBezTo>
                      <a:pt x="0" y="16"/>
                      <a:pt x="0" y="10"/>
                      <a:pt x="2" y="6"/>
                    </a:cubicBezTo>
                    <a:cubicBezTo>
                      <a:pt x="4" y="2"/>
                      <a:pt x="9" y="0"/>
                      <a:pt x="14" y="1"/>
                    </a:cubicBezTo>
                    <a:cubicBezTo>
                      <a:pt x="15" y="1"/>
                      <a:pt x="15" y="2"/>
                      <a:pt x="16" y="2"/>
                    </a:cubicBezTo>
                    <a:cubicBezTo>
                      <a:pt x="25" y="3"/>
                      <a:pt x="33" y="3"/>
                      <a:pt x="41" y="4"/>
                    </a:cubicBezTo>
                    <a:cubicBezTo>
                      <a:pt x="47" y="5"/>
                      <a:pt x="52" y="10"/>
                      <a:pt x="51" y="16"/>
                    </a:cubicBezTo>
                    <a:cubicBezTo>
                      <a:pt x="51" y="21"/>
                      <a:pt x="45" y="25"/>
                      <a:pt x="40" y="25"/>
                    </a:cubicBezTo>
                    <a:cubicBezTo>
                      <a:pt x="36" y="25"/>
                      <a:pt x="33" y="25"/>
                      <a:pt x="30" y="24"/>
                    </a:cubicBezTo>
                    <a:cubicBezTo>
                      <a:pt x="28" y="25"/>
                      <a:pt x="26" y="26"/>
                      <a:pt x="24" y="26"/>
                    </a:cubicBezTo>
                    <a:cubicBezTo>
                      <a:pt x="23" y="26"/>
                      <a:pt x="22" y="26"/>
                      <a:pt x="22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2870280" y="533160"/>
                <a:ext cx="36000" cy="12960"/>
              </a:xfrm>
              <a:custGeom>
                <a:rect b="b" l="l" r="r" t="t"/>
                <a:pathLst>
                  <a:path extrusionOk="0" h="36" w="100">
                    <a:moveTo>
                      <a:pt x="8" y="34"/>
                    </a:moveTo>
                    <a:cubicBezTo>
                      <a:pt x="3" y="32"/>
                      <a:pt x="0" y="26"/>
                      <a:pt x="1" y="21"/>
                    </a:cubicBezTo>
                    <a:cubicBezTo>
                      <a:pt x="2" y="19"/>
                      <a:pt x="2" y="18"/>
                      <a:pt x="3" y="17"/>
                    </a:cubicBezTo>
                    <a:cubicBezTo>
                      <a:pt x="6" y="12"/>
                      <a:pt x="12" y="11"/>
                      <a:pt x="17" y="13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31" y="12"/>
                      <a:pt x="42" y="10"/>
                      <a:pt x="52" y="8"/>
                    </a:cubicBezTo>
                    <a:cubicBezTo>
                      <a:pt x="64" y="6"/>
                      <a:pt x="75" y="3"/>
                      <a:pt x="87" y="2"/>
                    </a:cubicBezTo>
                    <a:cubicBezTo>
                      <a:pt x="92" y="0"/>
                      <a:pt x="97" y="4"/>
                      <a:pt x="98" y="10"/>
                    </a:cubicBezTo>
                    <a:cubicBezTo>
                      <a:pt x="99" y="15"/>
                      <a:pt x="95" y="20"/>
                      <a:pt x="89" y="21"/>
                    </a:cubicBezTo>
                    <a:cubicBezTo>
                      <a:pt x="77" y="24"/>
                      <a:pt x="64" y="26"/>
                      <a:pt x="52" y="29"/>
                    </a:cubicBezTo>
                    <a:cubicBezTo>
                      <a:pt x="47" y="30"/>
                      <a:pt x="42" y="31"/>
                      <a:pt x="37" y="32"/>
                    </a:cubicBezTo>
                    <a:cubicBezTo>
                      <a:pt x="34" y="32"/>
                      <a:pt x="31" y="33"/>
                      <a:pt x="28" y="34"/>
                    </a:cubicBezTo>
                    <a:cubicBezTo>
                      <a:pt x="24" y="34"/>
                      <a:pt x="20" y="35"/>
                      <a:pt x="16" y="35"/>
                    </a:cubicBezTo>
                    <a:cubicBezTo>
                      <a:pt x="13" y="35"/>
                      <a:pt x="10" y="35"/>
                      <a:pt x="8" y="3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928240" y="496440"/>
                <a:ext cx="34920" cy="80280"/>
              </a:xfrm>
              <a:custGeom>
                <a:rect b="b" l="l" r="r" t="t"/>
                <a:pathLst>
                  <a:path extrusionOk="0" h="223" w="97">
                    <a:moveTo>
                      <a:pt x="9" y="221"/>
                    </a:moveTo>
                    <a:cubicBezTo>
                      <a:pt x="4" y="220"/>
                      <a:pt x="0" y="214"/>
                      <a:pt x="1" y="208"/>
                    </a:cubicBezTo>
                    <a:cubicBezTo>
                      <a:pt x="3" y="202"/>
                      <a:pt x="9" y="198"/>
                      <a:pt x="15" y="200"/>
                    </a:cubicBezTo>
                    <a:cubicBezTo>
                      <a:pt x="16" y="200"/>
                      <a:pt x="16" y="200"/>
                      <a:pt x="18" y="200"/>
                    </a:cubicBezTo>
                    <a:cubicBezTo>
                      <a:pt x="18" y="200"/>
                      <a:pt x="19" y="200"/>
                      <a:pt x="20" y="200"/>
                    </a:cubicBezTo>
                    <a:cubicBezTo>
                      <a:pt x="19" y="200"/>
                      <a:pt x="19" y="200"/>
                      <a:pt x="18" y="200"/>
                    </a:cubicBezTo>
                    <a:cubicBezTo>
                      <a:pt x="20" y="200"/>
                      <a:pt x="22" y="200"/>
                      <a:pt x="23" y="200"/>
                    </a:cubicBezTo>
                    <a:cubicBezTo>
                      <a:pt x="26" y="200"/>
                      <a:pt x="29" y="199"/>
                      <a:pt x="32" y="198"/>
                    </a:cubicBezTo>
                    <a:cubicBezTo>
                      <a:pt x="32" y="198"/>
                      <a:pt x="31" y="198"/>
                      <a:pt x="30" y="199"/>
                    </a:cubicBezTo>
                    <a:cubicBezTo>
                      <a:pt x="35" y="198"/>
                      <a:pt x="39" y="197"/>
                      <a:pt x="42" y="196"/>
                    </a:cubicBezTo>
                    <a:cubicBezTo>
                      <a:pt x="44" y="194"/>
                      <a:pt x="46" y="194"/>
                      <a:pt x="48" y="193"/>
                    </a:cubicBezTo>
                    <a:cubicBezTo>
                      <a:pt x="49" y="192"/>
                      <a:pt x="51" y="191"/>
                      <a:pt x="52" y="190"/>
                    </a:cubicBezTo>
                    <a:cubicBezTo>
                      <a:pt x="53" y="189"/>
                      <a:pt x="54" y="189"/>
                      <a:pt x="56" y="187"/>
                    </a:cubicBezTo>
                    <a:cubicBezTo>
                      <a:pt x="57" y="186"/>
                      <a:pt x="57" y="186"/>
                      <a:pt x="58" y="184"/>
                    </a:cubicBezTo>
                    <a:cubicBezTo>
                      <a:pt x="59" y="183"/>
                      <a:pt x="60" y="182"/>
                      <a:pt x="61" y="181"/>
                    </a:cubicBezTo>
                    <a:cubicBezTo>
                      <a:pt x="62" y="179"/>
                      <a:pt x="63" y="178"/>
                      <a:pt x="64" y="176"/>
                    </a:cubicBezTo>
                    <a:cubicBezTo>
                      <a:pt x="65" y="172"/>
                      <a:pt x="67" y="169"/>
                      <a:pt x="68" y="165"/>
                    </a:cubicBezTo>
                    <a:cubicBezTo>
                      <a:pt x="68" y="166"/>
                      <a:pt x="67" y="166"/>
                      <a:pt x="67" y="166"/>
                    </a:cubicBezTo>
                    <a:cubicBezTo>
                      <a:pt x="70" y="160"/>
                      <a:pt x="71" y="153"/>
                      <a:pt x="72" y="146"/>
                    </a:cubicBezTo>
                    <a:cubicBezTo>
                      <a:pt x="73" y="141"/>
                      <a:pt x="74" y="136"/>
                      <a:pt x="74" y="130"/>
                    </a:cubicBezTo>
                    <a:cubicBezTo>
                      <a:pt x="74" y="125"/>
                      <a:pt x="74" y="120"/>
                      <a:pt x="74" y="115"/>
                    </a:cubicBezTo>
                    <a:cubicBezTo>
                      <a:pt x="74" y="112"/>
                      <a:pt x="73" y="109"/>
                      <a:pt x="72" y="105"/>
                    </a:cubicBezTo>
                    <a:cubicBezTo>
                      <a:pt x="72" y="102"/>
                      <a:pt x="71" y="100"/>
                      <a:pt x="70" y="98"/>
                    </a:cubicBezTo>
                    <a:lnTo>
                      <a:pt x="70" y="97"/>
                    </a:lnTo>
                    <a:lnTo>
                      <a:pt x="70" y="98"/>
                    </a:lnTo>
                    <a:cubicBezTo>
                      <a:pt x="70" y="97"/>
                      <a:pt x="70" y="97"/>
                      <a:pt x="70" y="96"/>
                    </a:cubicBezTo>
                    <a:cubicBezTo>
                      <a:pt x="69" y="95"/>
                      <a:pt x="68" y="94"/>
                      <a:pt x="67" y="93"/>
                    </a:cubicBezTo>
                    <a:cubicBezTo>
                      <a:pt x="67" y="92"/>
                      <a:pt x="66" y="91"/>
                      <a:pt x="65" y="90"/>
                    </a:cubicBezTo>
                    <a:cubicBezTo>
                      <a:pt x="64" y="89"/>
                      <a:pt x="64" y="88"/>
                      <a:pt x="63" y="88"/>
                    </a:cubicBezTo>
                    <a:cubicBezTo>
                      <a:pt x="63" y="87"/>
                      <a:pt x="62" y="87"/>
                      <a:pt x="61" y="87"/>
                    </a:cubicBezTo>
                    <a:cubicBezTo>
                      <a:pt x="61" y="87"/>
                      <a:pt x="60" y="86"/>
                      <a:pt x="60" y="85"/>
                    </a:cubicBezTo>
                    <a:cubicBezTo>
                      <a:pt x="58" y="85"/>
                      <a:pt x="56" y="84"/>
                      <a:pt x="54" y="83"/>
                    </a:cubicBezTo>
                    <a:cubicBezTo>
                      <a:pt x="53" y="83"/>
                      <a:pt x="53" y="83"/>
                      <a:pt x="52" y="83"/>
                    </a:cubicBezTo>
                    <a:lnTo>
                      <a:pt x="53" y="83"/>
                    </a:lnTo>
                    <a:cubicBezTo>
                      <a:pt x="52" y="83"/>
                      <a:pt x="51" y="83"/>
                      <a:pt x="51" y="83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49" y="83"/>
                      <a:pt x="49" y="83"/>
                      <a:pt x="49" y="84"/>
                    </a:cubicBezTo>
                    <a:cubicBezTo>
                      <a:pt x="45" y="85"/>
                      <a:pt x="41" y="88"/>
                      <a:pt x="37" y="90"/>
                    </a:cubicBezTo>
                    <a:cubicBezTo>
                      <a:pt x="35" y="91"/>
                      <a:pt x="33" y="93"/>
                      <a:pt x="31" y="94"/>
                    </a:cubicBezTo>
                    <a:lnTo>
                      <a:pt x="32" y="94"/>
                    </a:lnTo>
                    <a:cubicBezTo>
                      <a:pt x="30" y="95"/>
                      <a:pt x="28" y="97"/>
                      <a:pt x="26" y="98"/>
                    </a:cubicBezTo>
                    <a:cubicBezTo>
                      <a:pt x="25" y="99"/>
                      <a:pt x="25" y="99"/>
                      <a:pt x="24" y="101"/>
                    </a:cubicBezTo>
                    <a:cubicBezTo>
                      <a:pt x="23" y="101"/>
                      <a:pt x="22" y="102"/>
                      <a:pt x="21" y="102"/>
                    </a:cubicBezTo>
                    <a:cubicBezTo>
                      <a:pt x="17" y="104"/>
                      <a:pt x="14" y="104"/>
                      <a:pt x="11" y="102"/>
                    </a:cubicBezTo>
                    <a:cubicBezTo>
                      <a:pt x="5" y="101"/>
                      <a:pt x="3" y="94"/>
                      <a:pt x="5" y="88"/>
                    </a:cubicBezTo>
                    <a:cubicBezTo>
                      <a:pt x="7" y="83"/>
                      <a:pt x="9" y="77"/>
                      <a:pt x="11" y="71"/>
                    </a:cubicBezTo>
                    <a:cubicBezTo>
                      <a:pt x="16" y="54"/>
                      <a:pt x="20" y="37"/>
                      <a:pt x="23" y="19"/>
                    </a:cubicBezTo>
                    <a:cubicBezTo>
                      <a:pt x="23" y="17"/>
                      <a:pt x="24" y="16"/>
                      <a:pt x="24" y="14"/>
                    </a:cubicBezTo>
                    <a:cubicBezTo>
                      <a:pt x="23" y="12"/>
                      <a:pt x="24" y="10"/>
                      <a:pt x="25" y="7"/>
                    </a:cubicBezTo>
                    <a:cubicBezTo>
                      <a:pt x="28" y="2"/>
                      <a:pt x="36" y="0"/>
                      <a:pt x="42" y="4"/>
                    </a:cubicBezTo>
                    <a:cubicBezTo>
                      <a:pt x="44" y="6"/>
                      <a:pt x="45" y="8"/>
                      <a:pt x="46" y="11"/>
                    </a:cubicBezTo>
                    <a:cubicBezTo>
                      <a:pt x="46" y="13"/>
                      <a:pt x="46" y="16"/>
                      <a:pt x="45" y="18"/>
                    </a:cubicBezTo>
                    <a:cubicBezTo>
                      <a:pt x="44" y="22"/>
                      <a:pt x="44" y="25"/>
                      <a:pt x="43" y="28"/>
                    </a:cubicBezTo>
                    <a:cubicBezTo>
                      <a:pt x="42" y="37"/>
                      <a:pt x="40" y="44"/>
                      <a:pt x="38" y="52"/>
                    </a:cubicBezTo>
                    <a:cubicBezTo>
                      <a:pt x="37" y="57"/>
                      <a:pt x="36" y="62"/>
                      <a:pt x="35" y="67"/>
                    </a:cubicBezTo>
                    <a:cubicBezTo>
                      <a:pt x="36" y="66"/>
                      <a:pt x="39" y="65"/>
                      <a:pt x="41" y="64"/>
                    </a:cubicBezTo>
                    <a:cubicBezTo>
                      <a:pt x="46" y="61"/>
                      <a:pt x="53" y="62"/>
                      <a:pt x="58" y="63"/>
                    </a:cubicBezTo>
                    <a:cubicBezTo>
                      <a:pt x="61" y="63"/>
                      <a:pt x="65" y="65"/>
                      <a:pt x="68" y="66"/>
                    </a:cubicBezTo>
                    <a:cubicBezTo>
                      <a:pt x="71" y="67"/>
                      <a:pt x="74" y="69"/>
                      <a:pt x="76" y="71"/>
                    </a:cubicBezTo>
                    <a:cubicBezTo>
                      <a:pt x="81" y="75"/>
                      <a:pt x="85" y="80"/>
                      <a:pt x="88" y="85"/>
                    </a:cubicBezTo>
                    <a:cubicBezTo>
                      <a:pt x="90" y="91"/>
                      <a:pt x="92" y="98"/>
                      <a:pt x="93" y="105"/>
                    </a:cubicBezTo>
                    <a:cubicBezTo>
                      <a:pt x="96" y="119"/>
                      <a:pt x="96" y="134"/>
                      <a:pt x="93" y="148"/>
                    </a:cubicBezTo>
                    <a:cubicBezTo>
                      <a:pt x="92" y="155"/>
                      <a:pt x="90" y="162"/>
                      <a:pt x="88" y="170"/>
                    </a:cubicBezTo>
                    <a:cubicBezTo>
                      <a:pt x="86" y="177"/>
                      <a:pt x="83" y="184"/>
                      <a:pt x="80" y="190"/>
                    </a:cubicBezTo>
                    <a:cubicBezTo>
                      <a:pt x="74" y="203"/>
                      <a:pt x="63" y="211"/>
                      <a:pt x="50" y="216"/>
                    </a:cubicBezTo>
                    <a:cubicBezTo>
                      <a:pt x="43" y="218"/>
                      <a:pt x="36" y="220"/>
                      <a:pt x="29" y="221"/>
                    </a:cubicBezTo>
                    <a:cubicBezTo>
                      <a:pt x="26" y="222"/>
                      <a:pt x="22" y="222"/>
                      <a:pt x="19" y="222"/>
                    </a:cubicBezTo>
                    <a:lnTo>
                      <a:pt x="18" y="222"/>
                    </a:lnTo>
                    <a:cubicBezTo>
                      <a:pt x="15" y="222"/>
                      <a:pt x="12" y="222"/>
                      <a:pt x="9" y="22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2932560" y="470880"/>
                <a:ext cx="76320" cy="38160"/>
              </a:xfrm>
              <a:custGeom>
                <a:rect b="b" l="l" r="r" t="t"/>
                <a:pathLst>
                  <a:path extrusionOk="0" h="106" w="212">
                    <a:moveTo>
                      <a:pt x="2" y="97"/>
                    </a:moveTo>
                    <a:cubicBezTo>
                      <a:pt x="0" y="94"/>
                      <a:pt x="1" y="90"/>
                      <a:pt x="3" y="87"/>
                    </a:cubicBezTo>
                    <a:cubicBezTo>
                      <a:pt x="4" y="85"/>
                      <a:pt x="6" y="84"/>
                      <a:pt x="7" y="84"/>
                    </a:cubicBezTo>
                    <a:cubicBezTo>
                      <a:pt x="27" y="71"/>
                      <a:pt x="49" y="62"/>
                      <a:pt x="71" y="53"/>
                    </a:cubicBezTo>
                    <a:cubicBezTo>
                      <a:pt x="90" y="45"/>
                      <a:pt x="111" y="37"/>
                      <a:pt x="130" y="29"/>
                    </a:cubicBezTo>
                    <a:cubicBezTo>
                      <a:pt x="152" y="20"/>
                      <a:pt x="174" y="11"/>
                      <a:pt x="196" y="2"/>
                    </a:cubicBezTo>
                    <a:cubicBezTo>
                      <a:pt x="201" y="0"/>
                      <a:pt x="207" y="2"/>
                      <a:pt x="209" y="7"/>
                    </a:cubicBezTo>
                    <a:cubicBezTo>
                      <a:pt x="211" y="11"/>
                      <a:pt x="209" y="17"/>
                      <a:pt x="204" y="20"/>
                    </a:cubicBezTo>
                    <a:cubicBezTo>
                      <a:pt x="181" y="29"/>
                      <a:pt x="158" y="39"/>
                      <a:pt x="135" y="48"/>
                    </a:cubicBezTo>
                    <a:cubicBezTo>
                      <a:pt x="115" y="57"/>
                      <a:pt x="95" y="65"/>
                      <a:pt x="76" y="73"/>
                    </a:cubicBezTo>
                    <a:cubicBezTo>
                      <a:pt x="64" y="78"/>
                      <a:pt x="53" y="83"/>
                      <a:pt x="42" y="88"/>
                    </a:cubicBezTo>
                    <a:cubicBezTo>
                      <a:pt x="39" y="91"/>
                      <a:pt x="35" y="92"/>
                      <a:pt x="32" y="94"/>
                    </a:cubicBezTo>
                    <a:cubicBezTo>
                      <a:pt x="30" y="95"/>
                      <a:pt x="27" y="97"/>
                      <a:pt x="24" y="99"/>
                    </a:cubicBezTo>
                    <a:cubicBezTo>
                      <a:pt x="22" y="101"/>
                      <a:pt x="20" y="102"/>
                      <a:pt x="18" y="103"/>
                    </a:cubicBezTo>
                    <a:cubicBezTo>
                      <a:pt x="16" y="105"/>
                      <a:pt x="14" y="105"/>
                      <a:pt x="12" y="105"/>
                    </a:cubicBezTo>
                    <a:cubicBezTo>
                      <a:pt x="7" y="105"/>
                      <a:pt x="3" y="102"/>
                      <a:pt x="2" y="9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2385720" y="642960"/>
                <a:ext cx="55440" cy="72000"/>
              </a:xfrm>
              <a:custGeom>
                <a:rect b="b" l="l" r="r" t="t"/>
                <a:pathLst>
                  <a:path extrusionOk="0" h="200" w="154">
                    <a:moveTo>
                      <a:pt x="62" y="199"/>
                    </a:moveTo>
                    <a:lnTo>
                      <a:pt x="63" y="199"/>
                    </a:lnTo>
                    <a:cubicBezTo>
                      <a:pt x="56" y="199"/>
                      <a:pt x="50" y="199"/>
                      <a:pt x="44" y="198"/>
                    </a:cubicBezTo>
                    <a:cubicBezTo>
                      <a:pt x="37" y="198"/>
                      <a:pt x="30" y="196"/>
                      <a:pt x="23" y="195"/>
                    </a:cubicBezTo>
                    <a:cubicBezTo>
                      <a:pt x="17" y="194"/>
                      <a:pt x="11" y="191"/>
                      <a:pt x="6" y="187"/>
                    </a:cubicBezTo>
                    <a:cubicBezTo>
                      <a:pt x="2" y="183"/>
                      <a:pt x="0" y="177"/>
                      <a:pt x="2" y="172"/>
                    </a:cubicBezTo>
                    <a:cubicBezTo>
                      <a:pt x="2" y="169"/>
                      <a:pt x="4" y="166"/>
                      <a:pt x="6" y="164"/>
                    </a:cubicBezTo>
                    <a:cubicBezTo>
                      <a:pt x="8" y="162"/>
                      <a:pt x="10" y="160"/>
                      <a:pt x="13" y="159"/>
                    </a:cubicBezTo>
                    <a:cubicBezTo>
                      <a:pt x="17" y="156"/>
                      <a:pt x="23" y="152"/>
                      <a:pt x="28" y="149"/>
                    </a:cubicBezTo>
                    <a:cubicBezTo>
                      <a:pt x="37" y="142"/>
                      <a:pt x="47" y="136"/>
                      <a:pt x="55" y="129"/>
                    </a:cubicBezTo>
                    <a:cubicBezTo>
                      <a:pt x="59" y="125"/>
                      <a:pt x="64" y="121"/>
                      <a:pt x="68" y="118"/>
                    </a:cubicBezTo>
                    <a:cubicBezTo>
                      <a:pt x="73" y="113"/>
                      <a:pt x="78" y="109"/>
                      <a:pt x="83" y="104"/>
                    </a:cubicBezTo>
                    <a:cubicBezTo>
                      <a:pt x="83" y="105"/>
                      <a:pt x="83" y="105"/>
                      <a:pt x="82" y="105"/>
                    </a:cubicBezTo>
                    <a:cubicBezTo>
                      <a:pt x="92" y="96"/>
                      <a:pt x="101" y="87"/>
                      <a:pt x="109" y="78"/>
                    </a:cubicBezTo>
                    <a:cubicBezTo>
                      <a:pt x="112" y="74"/>
                      <a:pt x="115" y="71"/>
                      <a:pt x="118" y="67"/>
                    </a:cubicBezTo>
                    <a:cubicBezTo>
                      <a:pt x="119" y="65"/>
                      <a:pt x="121" y="62"/>
                      <a:pt x="122" y="60"/>
                    </a:cubicBezTo>
                    <a:cubicBezTo>
                      <a:pt x="123" y="57"/>
                      <a:pt x="124" y="54"/>
                      <a:pt x="125" y="51"/>
                    </a:cubicBezTo>
                    <a:cubicBezTo>
                      <a:pt x="126" y="48"/>
                      <a:pt x="126" y="46"/>
                      <a:pt x="127" y="43"/>
                    </a:cubicBezTo>
                    <a:cubicBezTo>
                      <a:pt x="127" y="41"/>
                      <a:pt x="127" y="39"/>
                      <a:pt x="127" y="37"/>
                    </a:cubicBezTo>
                    <a:cubicBezTo>
                      <a:pt x="127" y="36"/>
                      <a:pt x="127" y="34"/>
                      <a:pt x="127" y="33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1"/>
                      <a:pt x="127" y="30"/>
                      <a:pt x="127" y="30"/>
                    </a:cubicBezTo>
                    <a:cubicBezTo>
                      <a:pt x="126" y="29"/>
                      <a:pt x="126" y="28"/>
                      <a:pt x="126" y="27"/>
                    </a:cubicBezTo>
                    <a:cubicBezTo>
                      <a:pt x="126" y="28"/>
                      <a:pt x="126" y="29"/>
                      <a:pt x="127" y="29"/>
                    </a:cubicBezTo>
                    <a:cubicBezTo>
                      <a:pt x="126" y="28"/>
                      <a:pt x="126" y="27"/>
                      <a:pt x="125" y="26"/>
                    </a:cubicBezTo>
                    <a:cubicBezTo>
                      <a:pt x="125" y="26"/>
                      <a:pt x="125" y="25"/>
                      <a:pt x="124" y="25"/>
                    </a:cubicBezTo>
                    <a:cubicBezTo>
                      <a:pt x="124" y="25"/>
                      <a:pt x="123" y="25"/>
                      <a:pt x="123" y="24"/>
                    </a:cubicBezTo>
                    <a:cubicBezTo>
                      <a:pt x="123" y="24"/>
                      <a:pt x="123" y="23"/>
                      <a:pt x="122" y="23"/>
                    </a:cubicBezTo>
                    <a:cubicBezTo>
                      <a:pt x="122" y="23"/>
                      <a:pt x="121" y="23"/>
                      <a:pt x="121" y="22"/>
                    </a:cubicBezTo>
                    <a:cubicBezTo>
                      <a:pt x="121" y="22"/>
                      <a:pt x="121" y="23"/>
                      <a:pt x="122" y="23"/>
                    </a:cubicBezTo>
                    <a:cubicBezTo>
                      <a:pt x="121" y="23"/>
                      <a:pt x="121" y="22"/>
                      <a:pt x="120" y="22"/>
                    </a:cubicBezTo>
                    <a:cubicBezTo>
                      <a:pt x="119" y="22"/>
                      <a:pt x="119" y="22"/>
                      <a:pt x="119" y="22"/>
                    </a:cubicBezTo>
                    <a:cubicBezTo>
                      <a:pt x="117" y="22"/>
                      <a:pt x="115" y="21"/>
                      <a:pt x="113" y="21"/>
                    </a:cubicBezTo>
                    <a:cubicBezTo>
                      <a:pt x="108" y="21"/>
                      <a:pt x="102" y="22"/>
                      <a:pt x="98" y="22"/>
                    </a:cubicBezTo>
                    <a:cubicBezTo>
                      <a:pt x="90" y="23"/>
                      <a:pt x="81" y="23"/>
                      <a:pt x="74" y="25"/>
                    </a:cubicBezTo>
                    <a:cubicBezTo>
                      <a:pt x="65" y="26"/>
                      <a:pt x="56" y="29"/>
                      <a:pt x="47" y="30"/>
                    </a:cubicBezTo>
                    <a:lnTo>
                      <a:pt x="48" y="30"/>
                    </a:lnTo>
                    <a:cubicBezTo>
                      <a:pt x="43" y="32"/>
                      <a:pt x="38" y="33"/>
                      <a:pt x="33" y="34"/>
                    </a:cubicBezTo>
                    <a:cubicBezTo>
                      <a:pt x="30" y="36"/>
                      <a:pt x="27" y="37"/>
                      <a:pt x="24" y="37"/>
                    </a:cubicBezTo>
                    <a:cubicBezTo>
                      <a:pt x="20" y="36"/>
                      <a:pt x="17" y="34"/>
                      <a:pt x="16" y="31"/>
                    </a:cubicBezTo>
                    <a:cubicBezTo>
                      <a:pt x="12" y="26"/>
                      <a:pt x="14" y="18"/>
                      <a:pt x="20" y="15"/>
                    </a:cubicBezTo>
                    <a:cubicBezTo>
                      <a:pt x="28" y="13"/>
                      <a:pt x="36" y="11"/>
                      <a:pt x="44" y="9"/>
                    </a:cubicBezTo>
                    <a:cubicBezTo>
                      <a:pt x="48" y="8"/>
                      <a:pt x="53" y="7"/>
                      <a:pt x="59" y="6"/>
                    </a:cubicBezTo>
                    <a:cubicBezTo>
                      <a:pt x="70" y="4"/>
                      <a:pt x="82" y="2"/>
                      <a:pt x="94" y="1"/>
                    </a:cubicBezTo>
                    <a:cubicBezTo>
                      <a:pt x="101" y="1"/>
                      <a:pt x="108" y="0"/>
                      <a:pt x="115" y="0"/>
                    </a:cubicBezTo>
                    <a:cubicBezTo>
                      <a:pt x="119" y="1"/>
                      <a:pt x="122" y="1"/>
                      <a:pt x="125" y="2"/>
                    </a:cubicBezTo>
                    <a:cubicBezTo>
                      <a:pt x="128" y="2"/>
                      <a:pt x="131" y="4"/>
                      <a:pt x="133" y="5"/>
                    </a:cubicBezTo>
                    <a:cubicBezTo>
                      <a:pt x="139" y="9"/>
                      <a:pt x="143" y="15"/>
                      <a:pt x="146" y="20"/>
                    </a:cubicBezTo>
                    <a:cubicBezTo>
                      <a:pt x="148" y="27"/>
                      <a:pt x="149" y="33"/>
                      <a:pt x="148" y="40"/>
                    </a:cubicBezTo>
                    <a:cubicBezTo>
                      <a:pt x="148" y="48"/>
                      <a:pt x="146" y="56"/>
                      <a:pt x="143" y="63"/>
                    </a:cubicBezTo>
                    <a:cubicBezTo>
                      <a:pt x="137" y="77"/>
                      <a:pt x="127" y="89"/>
                      <a:pt x="116" y="100"/>
                    </a:cubicBezTo>
                    <a:cubicBezTo>
                      <a:pt x="106" y="111"/>
                      <a:pt x="95" y="121"/>
                      <a:pt x="83" y="131"/>
                    </a:cubicBezTo>
                    <a:cubicBezTo>
                      <a:pt x="77" y="135"/>
                      <a:pt x="72" y="140"/>
                      <a:pt x="66" y="145"/>
                    </a:cubicBezTo>
                    <a:cubicBezTo>
                      <a:pt x="59" y="150"/>
                      <a:pt x="53" y="155"/>
                      <a:pt x="47" y="160"/>
                    </a:cubicBezTo>
                    <a:cubicBezTo>
                      <a:pt x="43" y="163"/>
                      <a:pt x="39" y="166"/>
                      <a:pt x="35" y="168"/>
                    </a:cubicBezTo>
                    <a:cubicBezTo>
                      <a:pt x="33" y="170"/>
                      <a:pt x="30" y="172"/>
                      <a:pt x="27" y="174"/>
                    </a:cubicBezTo>
                    <a:lnTo>
                      <a:pt x="28" y="174"/>
                    </a:lnTo>
                    <a:cubicBezTo>
                      <a:pt x="30" y="175"/>
                      <a:pt x="33" y="175"/>
                      <a:pt x="35" y="176"/>
                    </a:cubicBezTo>
                    <a:cubicBezTo>
                      <a:pt x="45" y="178"/>
                      <a:pt x="54" y="178"/>
                      <a:pt x="64" y="178"/>
                    </a:cubicBezTo>
                    <a:cubicBezTo>
                      <a:pt x="63" y="178"/>
                      <a:pt x="63" y="178"/>
                      <a:pt x="63" y="178"/>
                    </a:cubicBezTo>
                    <a:cubicBezTo>
                      <a:pt x="68" y="178"/>
                      <a:pt x="73" y="178"/>
                      <a:pt x="79" y="178"/>
                    </a:cubicBezTo>
                    <a:cubicBezTo>
                      <a:pt x="86" y="178"/>
                      <a:pt x="93" y="178"/>
                      <a:pt x="100" y="177"/>
                    </a:cubicBezTo>
                    <a:cubicBezTo>
                      <a:pt x="106" y="177"/>
                      <a:pt x="112" y="177"/>
                      <a:pt x="118" y="177"/>
                    </a:cubicBezTo>
                    <a:cubicBezTo>
                      <a:pt x="124" y="176"/>
                      <a:pt x="131" y="176"/>
                      <a:pt x="137" y="176"/>
                    </a:cubicBezTo>
                    <a:cubicBezTo>
                      <a:pt x="138" y="175"/>
                      <a:pt x="139" y="175"/>
                      <a:pt x="140" y="175"/>
                    </a:cubicBezTo>
                    <a:cubicBezTo>
                      <a:pt x="146" y="174"/>
                      <a:pt x="151" y="178"/>
                      <a:pt x="152" y="184"/>
                    </a:cubicBezTo>
                    <a:cubicBezTo>
                      <a:pt x="153" y="190"/>
                      <a:pt x="149" y="195"/>
                      <a:pt x="143" y="196"/>
                    </a:cubicBezTo>
                    <a:cubicBezTo>
                      <a:pt x="136" y="198"/>
                      <a:pt x="127" y="198"/>
                      <a:pt x="119" y="198"/>
                    </a:cubicBezTo>
                    <a:cubicBezTo>
                      <a:pt x="114" y="198"/>
                      <a:pt x="107" y="198"/>
                      <a:pt x="101" y="199"/>
                    </a:cubicBezTo>
                    <a:cubicBezTo>
                      <a:pt x="95" y="199"/>
                      <a:pt x="88" y="199"/>
                      <a:pt x="81" y="199"/>
                    </a:cubicBezTo>
                    <a:cubicBezTo>
                      <a:pt x="77" y="199"/>
                      <a:pt x="73" y="199"/>
                      <a:pt x="69" y="199"/>
                    </a:cubicBezTo>
                    <a:cubicBezTo>
                      <a:pt x="67" y="199"/>
                      <a:pt x="65" y="199"/>
                      <a:pt x="62" y="19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2390400" y="675360"/>
                <a:ext cx="52200" cy="15840"/>
              </a:xfrm>
              <a:custGeom>
                <a:rect b="b" l="l" r="r" t="t"/>
                <a:pathLst>
                  <a:path extrusionOk="0" h="44" w="145">
                    <a:moveTo>
                      <a:pt x="17" y="43"/>
                    </a:moveTo>
                    <a:cubicBezTo>
                      <a:pt x="14" y="42"/>
                      <a:pt x="10" y="42"/>
                      <a:pt x="7" y="41"/>
                    </a:cubicBezTo>
                    <a:cubicBezTo>
                      <a:pt x="4" y="39"/>
                      <a:pt x="1" y="36"/>
                      <a:pt x="1" y="32"/>
                    </a:cubicBezTo>
                    <a:cubicBezTo>
                      <a:pt x="0" y="28"/>
                      <a:pt x="2" y="23"/>
                      <a:pt x="6" y="21"/>
                    </a:cubicBezTo>
                    <a:cubicBezTo>
                      <a:pt x="8" y="20"/>
                      <a:pt x="10" y="19"/>
                      <a:pt x="13" y="18"/>
                    </a:cubicBezTo>
                    <a:cubicBezTo>
                      <a:pt x="14" y="18"/>
                      <a:pt x="16" y="18"/>
                      <a:pt x="18" y="18"/>
                    </a:cubicBezTo>
                    <a:cubicBezTo>
                      <a:pt x="21" y="17"/>
                      <a:pt x="24" y="17"/>
                      <a:pt x="27" y="16"/>
                    </a:cubicBezTo>
                    <a:cubicBezTo>
                      <a:pt x="31" y="16"/>
                      <a:pt x="36" y="15"/>
                      <a:pt x="40" y="14"/>
                    </a:cubicBezTo>
                    <a:cubicBezTo>
                      <a:pt x="50" y="13"/>
                      <a:pt x="60" y="11"/>
                      <a:pt x="70" y="10"/>
                    </a:cubicBezTo>
                    <a:cubicBezTo>
                      <a:pt x="91" y="6"/>
                      <a:pt x="112" y="3"/>
                      <a:pt x="133" y="0"/>
                    </a:cubicBezTo>
                    <a:cubicBezTo>
                      <a:pt x="138" y="0"/>
                      <a:pt x="142" y="3"/>
                      <a:pt x="144" y="9"/>
                    </a:cubicBezTo>
                    <a:cubicBezTo>
                      <a:pt x="144" y="14"/>
                      <a:pt x="141" y="19"/>
                      <a:pt x="135" y="20"/>
                    </a:cubicBezTo>
                    <a:cubicBezTo>
                      <a:pt x="115" y="23"/>
                      <a:pt x="95" y="25"/>
                      <a:pt x="75" y="29"/>
                    </a:cubicBezTo>
                    <a:cubicBezTo>
                      <a:pt x="66" y="31"/>
                      <a:pt x="56" y="33"/>
                      <a:pt x="46" y="34"/>
                    </a:cubicBezTo>
                    <a:cubicBezTo>
                      <a:pt x="41" y="35"/>
                      <a:pt x="36" y="36"/>
                      <a:pt x="32" y="37"/>
                    </a:cubicBezTo>
                    <a:cubicBezTo>
                      <a:pt x="31" y="37"/>
                      <a:pt x="29" y="37"/>
                      <a:pt x="28" y="38"/>
                    </a:cubicBezTo>
                    <a:cubicBezTo>
                      <a:pt x="27" y="41"/>
                      <a:pt x="23" y="43"/>
                      <a:pt x="19" y="43"/>
                    </a:cubicBezTo>
                    <a:cubicBezTo>
                      <a:pt x="18" y="43"/>
                      <a:pt x="17" y="43"/>
                      <a:pt x="17" y="4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2461320" y="661320"/>
                <a:ext cx="30600" cy="10800"/>
              </a:xfrm>
              <a:custGeom>
                <a:rect b="b" l="l" r="r" t="t"/>
                <a:pathLst>
                  <a:path extrusionOk="0" h="30" w="85">
                    <a:moveTo>
                      <a:pt x="11" y="29"/>
                    </a:moveTo>
                    <a:cubicBezTo>
                      <a:pt x="10" y="29"/>
                      <a:pt x="10" y="29"/>
                      <a:pt x="10" y="29"/>
                    </a:cubicBezTo>
                    <a:cubicBezTo>
                      <a:pt x="4" y="28"/>
                      <a:pt x="0" y="24"/>
                      <a:pt x="0" y="18"/>
                    </a:cubicBezTo>
                    <a:cubicBezTo>
                      <a:pt x="0" y="13"/>
                      <a:pt x="5" y="7"/>
                      <a:pt x="11" y="7"/>
                    </a:cubicBezTo>
                    <a:cubicBezTo>
                      <a:pt x="14" y="7"/>
                      <a:pt x="18" y="7"/>
                      <a:pt x="21" y="7"/>
                    </a:cubicBezTo>
                    <a:cubicBezTo>
                      <a:pt x="39" y="5"/>
                      <a:pt x="56" y="3"/>
                      <a:pt x="73" y="1"/>
                    </a:cubicBezTo>
                    <a:cubicBezTo>
                      <a:pt x="79" y="0"/>
                      <a:pt x="84" y="6"/>
                      <a:pt x="84" y="11"/>
                    </a:cubicBezTo>
                    <a:cubicBezTo>
                      <a:pt x="84" y="17"/>
                      <a:pt x="79" y="22"/>
                      <a:pt x="74" y="22"/>
                    </a:cubicBezTo>
                    <a:cubicBezTo>
                      <a:pt x="72" y="22"/>
                      <a:pt x="70" y="22"/>
                      <a:pt x="69" y="22"/>
                    </a:cubicBezTo>
                    <a:cubicBezTo>
                      <a:pt x="60" y="24"/>
                      <a:pt x="51" y="25"/>
                      <a:pt x="42" y="26"/>
                    </a:cubicBezTo>
                    <a:cubicBezTo>
                      <a:pt x="36" y="27"/>
                      <a:pt x="31" y="27"/>
                      <a:pt x="26" y="28"/>
                    </a:cubicBezTo>
                    <a:cubicBezTo>
                      <a:pt x="23" y="28"/>
                      <a:pt x="20" y="28"/>
                      <a:pt x="17" y="28"/>
                    </a:cubicBezTo>
                    <a:cubicBezTo>
                      <a:pt x="16" y="29"/>
                      <a:pt x="15" y="29"/>
                      <a:pt x="13" y="29"/>
                    </a:cubicBezTo>
                    <a:cubicBezTo>
                      <a:pt x="12" y="29"/>
                      <a:pt x="11" y="29"/>
                      <a:pt x="11" y="2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2453760" y="678600"/>
                <a:ext cx="38880" cy="11880"/>
              </a:xfrm>
              <a:custGeom>
                <a:rect b="b" l="l" r="r" t="t"/>
                <a:pathLst>
                  <a:path extrusionOk="0" h="33" w="108">
                    <a:moveTo>
                      <a:pt x="11" y="32"/>
                    </a:moveTo>
                    <a:cubicBezTo>
                      <a:pt x="6" y="32"/>
                      <a:pt x="0" y="27"/>
                      <a:pt x="0" y="21"/>
                    </a:cubicBezTo>
                    <a:cubicBezTo>
                      <a:pt x="0" y="15"/>
                      <a:pt x="4" y="10"/>
                      <a:pt x="11" y="10"/>
                    </a:cubicBezTo>
                    <a:cubicBezTo>
                      <a:pt x="12" y="9"/>
                      <a:pt x="14" y="10"/>
                      <a:pt x="15" y="11"/>
                    </a:cubicBezTo>
                    <a:cubicBezTo>
                      <a:pt x="18" y="11"/>
                      <a:pt x="20" y="11"/>
                      <a:pt x="22" y="11"/>
                    </a:cubicBezTo>
                    <a:cubicBezTo>
                      <a:pt x="47" y="8"/>
                      <a:pt x="71" y="4"/>
                      <a:pt x="95" y="1"/>
                    </a:cubicBezTo>
                    <a:cubicBezTo>
                      <a:pt x="100" y="0"/>
                      <a:pt x="106" y="4"/>
                      <a:pt x="106" y="9"/>
                    </a:cubicBezTo>
                    <a:cubicBezTo>
                      <a:pt x="107" y="14"/>
                      <a:pt x="104" y="19"/>
                      <a:pt x="98" y="21"/>
                    </a:cubicBezTo>
                    <a:cubicBezTo>
                      <a:pt x="83" y="23"/>
                      <a:pt x="67" y="26"/>
                      <a:pt x="52" y="28"/>
                    </a:cubicBezTo>
                    <a:cubicBezTo>
                      <a:pt x="44" y="29"/>
                      <a:pt x="36" y="30"/>
                      <a:pt x="29" y="31"/>
                    </a:cubicBezTo>
                    <a:cubicBezTo>
                      <a:pt x="24" y="32"/>
                      <a:pt x="19" y="32"/>
                      <a:pt x="15" y="32"/>
                    </a:cubicBezTo>
                    <a:cubicBezTo>
                      <a:pt x="14" y="32"/>
                      <a:pt x="12" y="32"/>
                      <a:pt x="11" y="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2511000" y="630360"/>
                <a:ext cx="39240" cy="94320"/>
              </a:xfrm>
              <a:custGeom>
                <a:rect b="b" l="l" r="r" t="t"/>
                <a:pathLst>
                  <a:path extrusionOk="0" h="262" w="109">
                    <a:moveTo>
                      <a:pt x="33" y="261"/>
                    </a:moveTo>
                    <a:cubicBezTo>
                      <a:pt x="27" y="261"/>
                      <a:pt x="22" y="254"/>
                      <a:pt x="24" y="248"/>
                    </a:cubicBezTo>
                    <a:cubicBezTo>
                      <a:pt x="27" y="234"/>
                      <a:pt x="29" y="220"/>
                      <a:pt x="32" y="206"/>
                    </a:cubicBezTo>
                    <a:lnTo>
                      <a:pt x="32" y="207"/>
                    </a:lnTo>
                    <a:cubicBezTo>
                      <a:pt x="34" y="195"/>
                      <a:pt x="36" y="182"/>
                      <a:pt x="39" y="170"/>
                    </a:cubicBezTo>
                    <a:cubicBezTo>
                      <a:pt x="41" y="160"/>
                      <a:pt x="42" y="150"/>
                      <a:pt x="44" y="141"/>
                    </a:cubicBezTo>
                    <a:cubicBezTo>
                      <a:pt x="47" y="128"/>
                      <a:pt x="49" y="116"/>
                      <a:pt x="52" y="104"/>
                    </a:cubicBezTo>
                    <a:cubicBezTo>
                      <a:pt x="53" y="100"/>
                      <a:pt x="54" y="97"/>
                      <a:pt x="55" y="93"/>
                    </a:cubicBezTo>
                    <a:cubicBezTo>
                      <a:pt x="48" y="102"/>
                      <a:pt x="42" y="111"/>
                      <a:pt x="36" y="120"/>
                    </a:cubicBezTo>
                    <a:cubicBezTo>
                      <a:pt x="33" y="125"/>
                      <a:pt x="30" y="129"/>
                      <a:pt x="27" y="135"/>
                    </a:cubicBezTo>
                    <a:cubicBezTo>
                      <a:pt x="27" y="134"/>
                      <a:pt x="27" y="134"/>
                      <a:pt x="27" y="134"/>
                    </a:cubicBezTo>
                    <a:cubicBezTo>
                      <a:pt x="26" y="136"/>
                      <a:pt x="24" y="138"/>
                      <a:pt x="23" y="141"/>
                    </a:cubicBezTo>
                    <a:cubicBezTo>
                      <a:pt x="23" y="142"/>
                      <a:pt x="23" y="142"/>
                      <a:pt x="22" y="142"/>
                    </a:cubicBezTo>
                    <a:cubicBezTo>
                      <a:pt x="22" y="148"/>
                      <a:pt x="15" y="152"/>
                      <a:pt x="10" y="150"/>
                    </a:cubicBezTo>
                    <a:cubicBezTo>
                      <a:pt x="4" y="149"/>
                      <a:pt x="0" y="143"/>
                      <a:pt x="1" y="137"/>
                    </a:cubicBezTo>
                    <a:cubicBezTo>
                      <a:pt x="3" y="130"/>
                      <a:pt x="8" y="124"/>
                      <a:pt x="12" y="118"/>
                    </a:cubicBezTo>
                    <a:cubicBezTo>
                      <a:pt x="15" y="114"/>
                      <a:pt x="17" y="110"/>
                      <a:pt x="20" y="106"/>
                    </a:cubicBezTo>
                    <a:cubicBezTo>
                      <a:pt x="26" y="98"/>
                      <a:pt x="32" y="89"/>
                      <a:pt x="39" y="81"/>
                    </a:cubicBezTo>
                    <a:cubicBezTo>
                      <a:pt x="50" y="66"/>
                      <a:pt x="61" y="51"/>
                      <a:pt x="71" y="35"/>
                    </a:cubicBezTo>
                    <a:lnTo>
                      <a:pt x="71" y="36"/>
                    </a:lnTo>
                    <a:cubicBezTo>
                      <a:pt x="72" y="34"/>
                      <a:pt x="73" y="32"/>
                      <a:pt x="74" y="30"/>
                    </a:cubicBezTo>
                    <a:cubicBezTo>
                      <a:pt x="75" y="26"/>
                      <a:pt x="77" y="22"/>
                      <a:pt x="79" y="19"/>
                    </a:cubicBezTo>
                    <a:cubicBezTo>
                      <a:pt x="81" y="14"/>
                      <a:pt x="84" y="9"/>
                      <a:pt x="87" y="5"/>
                    </a:cubicBezTo>
                    <a:cubicBezTo>
                      <a:pt x="89" y="2"/>
                      <a:pt x="93" y="0"/>
                      <a:pt x="97" y="1"/>
                    </a:cubicBezTo>
                    <a:cubicBezTo>
                      <a:pt x="101" y="1"/>
                      <a:pt x="105" y="4"/>
                      <a:pt x="106" y="8"/>
                    </a:cubicBezTo>
                    <a:cubicBezTo>
                      <a:pt x="107" y="11"/>
                      <a:pt x="108" y="12"/>
                      <a:pt x="107" y="15"/>
                    </a:cubicBezTo>
                    <a:cubicBezTo>
                      <a:pt x="106" y="18"/>
                      <a:pt x="104" y="21"/>
                      <a:pt x="103" y="24"/>
                    </a:cubicBezTo>
                    <a:cubicBezTo>
                      <a:pt x="102" y="26"/>
                      <a:pt x="100" y="28"/>
                      <a:pt x="99" y="30"/>
                    </a:cubicBezTo>
                    <a:cubicBezTo>
                      <a:pt x="97" y="33"/>
                      <a:pt x="95" y="36"/>
                      <a:pt x="94" y="39"/>
                    </a:cubicBezTo>
                    <a:cubicBezTo>
                      <a:pt x="91" y="44"/>
                      <a:pt x="89" y="50"/>
                      <a:pt x="87" y="55"/>
                    </a:cubicBezTo>
                    <a:cubicBezTo>
                      <a:pt x="85" y="62"/>
                      <a:pt x="82" y="68"/>
                      <a:pt x="81" y="75"/>
                    </a:cubicBezTo>
                    <a:cubicBezTo>
                      <a:pt x="78" y="84"/>
                      <a:pt x="75" y="92"/>
                      <a:pt x="73" y="101"/>
                    </a:cubicBezTo>
                    <a:cubicBezTo>
                      <a:pt x="71" y="111"/>
                      <a:pt x="69" y="121"/>
                      <a:pt x="66" y="132"/>
                    </a:cubicBezTo>
                    <a:cubicBezTo>
                      <a:pt x="64" y="142"/>
                      <a:pt x="62" y="153"/>
                      <a:pt x="60" y="163"/>
                    </a:cubicBezTo>
                    <a:cubicBezTo>
                      <a:pt x="58" y="173"/>
                      <a:pt x="57" y="182"/>
                      <a:pt x="55" y="192"/>
                    </a:cubicBezTo>
                    <a:lnTo>
                      <a:pt x="55" y="191"/>
                    </a:lnTo>
                    <a:cubicBezTo>
                      <a:pt x="54" y="197"/>
                      <a:pt x="53" y="203"/>
                      <a:pt x="52" y="210"/>
                    </a:cubicBezTo>
                    <a:lnTo>
                      <a:pt x="52" y="209"/>
                    </a:lnTo>
                    <a:lnTo>
                      <a:pt x="52" y="210"/>
                    </a:lnTo>
                    <a:cubicBezTo>
                      <a:pt x="52" y="209"/>
                      <a:pt x="52" y="209"/>
                      <a:pt x="52" y="209"/>
                    </a:cubicBezTo>
                    <a:lnTo>
                      <a:pt x="52" y="210"/>
                    </a:lnTo>
                    <a:cubicBezTo>
                      <a:pt x="51" y="215"/>
                      <a:pt x="50" y="220"/>
                      <a:pt x="49" y="225"/>
                    </a:cubicBezTo>
                    <a:cubicBezTo>
                      <a:pt x="49" y="224"/>
                      <a:pt x="49" y="224"/>
                      <a:pt x="49" y="224"/>
                    </a:cubicBezTo>
                    <a:cubicBezTo>
                      <a:pt x="48" y="233"/>
                      <a:pt x="46" y="242"/>
                      <a:pt x="45" y="251"/>
                    </a:cubicBezTo>
                    <a:cubicBezTo>
                      <a:pt x="44" y="257"/>
                      <a:pt x="40" y="261"/>
                      <a:pt x="34" y="261"/>
                    </a:cubicBezTo>
                    <a:lnTo>
                      <a:pt x="33" y="26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2558880" y="672480"/>
                <a:ext cx="32040" cy="11160"/>
              </a:xfrm>
              <a:custGeom>
                <a:rect b="b" l="l" r="r" t="t"/>
                <a:pathLst>
                  <a:path extrusionOk="0" h="31" w="89">
                    <a:moveTo>
                      <a:pt x="11" y="30"/>
                    </a:moveTo>
                    <a:cubicBezTo>
                      <a:pt x="5" y="29"/>
                      <a:pt x="0" y="23"/>
                      <a:pt x="2" y="17"/>
                    </a:cubicBezTo>
                    <a:lnTo>
                      <a:pt x="2" y="16"/>
                    </a:lnTo>
                    <a:cubicBezTo>
                      <a:pt x="3" y="12"/>
                      <a:pt x="7" y="8"/>
                      <a:pt x="11" y="8"/>
                    </a:cubicBezTo>
                    <a:cubicBezTo>
                      <a:pt x="14" y="7"/>
                      <a:pt x="16" y="7"/>
                      <a:pt x="18" y="8"/>
                    </a:cubicBezTo>
                    <a:cubicBezTo>
                      <a:pt x="23" y="8"/>
                      <a:pt x="28" y="8"/>
                      <a:pt x="32" y="8"/>
                    </a:cubicBezTo>
                    <a:cubicBezTo>
                      <a:pt x="46" y="6"/>
                      <a:pt x="60" y="4"/>
                      <a:pt x="75" y="1"/>
                    </a:cubicBezTo>
                    <a:cubicBezTo>
                      <a:pt x="80" y="0"/>
                      <a:pt x="86" y="4"/>
                      <a:pt x="87" y="10"/>
                    </a:cubicBezTo>
                    <a:cubicBezTo>
                      <a:pt x="88" y="15"/>
                      <a:pt x="84" y="21"/>
                      <a:pt x="78" y="22"/>
                    </a:cubicBezTo>
                    <a:cubicBezTo>
                      <a:pt x="67" y="24"/>
                      <a:pt x="56" y="25"/>
                      <a:pt x="46" y="27"/>
                    </a:cubicBezTo>
                    <a:cubicBezTo>
                      <a:pt x="41" y="28"/>
                      <a:pt x="36" y="29"/>
                      <a:pt x="32" y="29"/>
                    </a:cubicBezTo>
                    <a:cubicBezTo>
                      <a:pt x="27" y="29"/>
                      <a:pt x="22" y="30"/>
                      <a:pt x="17" y="30"/>
                    </a:cubicBezTo>
                    <a:cubicBezTo>
                      <a:pt x="15" y="30"/>
                      <a:pt x="13" y="30"/>
                      <a:pt x="11" y="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2573280" y="651240"/>
                <a:ext cx="18360" cy="48600"/>
              </a:xfrm>
              <a:custGeom>
                <a:rect b="b" l="l" r="r" t="t"/>
                <a:pathLst>
                  <a:path extrusionOk="0" h="135" w="51">
                    <a:moveTo>
                      <a:pt x="2" y="124"/>
                    </a:moveTo>
                    <a:cubicBezTo>
                      <a:pt x="2" y="116"/>
                      <a:pt x="1" y="108"/>
                      <a:pt x="0" y="99"/>
                    </a:cubicBezTo>
                    <a:cubicBezTo>
                      <a:pt x="0" y="92"/>
                      <a:pt x="0" y="86"/>
                      <a:pt x="1" y="80"/>
                    </a:cubicBezTo>
                    <a:cubicBezTo>
                      <a:pt x="1" y="76"/>
                      <a:pt x="2" y="71"/>
                      <a:pt x="2" y="67"/>
                    </a:cubicBezTo>
                    <a:cubicBezTo>
                      <a:pt x="3" y="59"/>
                      <a:pt x="4" y="50"/>
                      <a:pt x="6" y="42"/>
                    </a:cubicBezTo>
                    <a:cubicBezTo>
                      <a:pt x="9" y="34"/>
                      <a:pt x="12" y="25"/>
                      <a:pt x="17" y="18"/>
                    </a:cubicBezTo>
                    <a:cubicBezTo>
                      <a:pt x="19" y="14"/>
                      <a:pt x="21" y="11"/>
                      <a:pt x="25" y="8"/>
                    </a:cubicBezTo>
                    <a:cubicBezTo>
                      <a:pt x="27" y="6"/>
                      <a:pt x="29" y="4"/>
                      <a:pt x="32" y="3"/>
                    </a:cubicBezTo>
                    <a:cubicBezTo>
                      <a:pt x="36" y="0"/>
                      <a:pt x="44" y="2"/>
                      <a:pt x="46" y="7"/>
                    </a:cubicBezTo>
                    <a:cubicBezTo>
                      <a:pt x="50" y="12"/>
                      <a:pt x="48" y="19"/>
                      <a:pt x="43" y="22"/>
                    </a:cubicBezTo>
                    <a:cubicBezTo>
                      <a:pt x="42" y="23"/>
                      <a:pt x="41" y="23"/>
                      <a:pt x="39" y="24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6" y="27"/>
                      <a:pt x="35" y="29"/>
                      <a:pt x="34" y="31"/>
                    </a:cubicBezTo>
                    <a:cubicBezTo>
                      <a:pt x="33" y="32"/>
                      <a:pt x="32" y="34"/>
                      <a:pt x="31" y="36"/>
                    </a:cubicBezTo>
                    <a:cubicBezTo>
                      <a:pt x="29" y="39"/>
                      <a:pt x="28" y="43"/>
                      <a:pt x="27" y="46"/>
                    </a:cubicBezTo>
                    <a:cubicBezTo>
                      <a:pt x="26" y="50"/>
                      <a:pt x="25" y="55"/>
                      <a:pt x="24" y="59"/>
                    </a:cubicBezTo>
                    <a:cubicBezTo>
                      <a:pt x="23" y="67"/>
                      <a:pt x="22" y="75"/>
                      <a:pt x="21" y="84"/>
                    </a:cubicBezTo>
                    <a:cubicBezTo>
                      <a:pt x="21" y="89"/>
                      <a:pt x="21" y="95"/>
                      <a:pt x="21" y="100"/>
                    </a:cubicBezTo>
                    <a:cubicBezTo>
                      <a:pt x="22" y="108"/>
                      <a:pt x="22" y="116"/>
                      <a:pt x="23" y="124"/>
                    </a:cubicBezTo>
                    <a:cubicBezTo>
                      <a:pt x="23" y="130"/>
                      <a:pt x="18" y="134"/>
                      <a:pt x="13" y="134"/>
                    </a:cubicBezTo>
                    <a:cubicBezTo>
                      <a:pt x="7" y="134"/>
                      <a:pt x="3" y="130"/>
                      <a:pt x="2" y="12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2609640" y="599040"/>
                <a:ext cx="375480" cy="133560"/>
              </a:xfrm>
              <a:custGeom>
                <a:rect b="b" l="l" r="r" t="t"/>
                <a:pathLst>
                  <a:path extrusionOk="0" h="371" w="1043">
                    <a:moveTo>
                      <a:pt x="14" y="363"/>
                    </a:moveTo>
                    <a:cubicBezTo>
                      <a:pt x="13" y="361"/>
                      <a:pt x="12" y="358"/>
                      <a:pt x="12" y="355"/>
                    </a:cubicBezTo>
                    <a:cubicBezTo>
                      <a:pt x="13" y="352"/>
                      <a:pt x="14" y="348"/>
                      <a:pt x="14" y="345"/>
                    </a:cubicBezTo>
                    <a:cubicBezTo>
                      <a:pt x="14" y="344"/>
                      <a:pt x="14" y="344"/>
                      <a:pt x="14" y="343"/>
                    </a:cubicBezTo>
                    <a:cubicBezTo>
                      <a:pt x="15" y="327"/>
                      <a:pt x="15" y="311"/>
                      <a:pt x="14" y="295"/>
                    </a:cubicBezTo>
                    <a:cubicBezTo>
                      <a:pt x="14" y="285"/>
                      <a:pt x="14" y="274"/>
                      <a:pt x="13" y="264"/>
                    </a:cubicBezTo>
                    <a:cubicBezTo>
                      <a:pt x="12" y="255"/>
                      <a:pt x="11" y="246"/>
                      <a:pt x="11" y="237"/>
                    </a:cubicBezTo>
                    <a:cubicBezTo>
                      <a:pt x="9" y="219"/>
                      <a:pt x="7" y="201"/>
                      <a:pt x="4" y="183"/>
                    </a:cubicBezTo>
                    <a:cubicBezTo>
                      <a:pt x="3" y="173"/>
                      <a:pt x="2" y="164"/>
                      <a:pt x="1" y="154"/>
                    </a:cubicBezTo>
                    <a:cubicBezTo>
                      <a:pt x="1" y="148"/>
                      <a:pt x="0" y="142"/>
                      <a:pt x="0" y="137"/>
                    </a:cubicBezTo>
                    <a:cubicBezTo>
                      <a:pt x="1" y="133"/>
                      <a:pt x="1" y="127"/>
                      <a:pt x="5" y="124"/>
                    </a:cubicBezTo>
                    <a:cubicBezTo>
                      <a:pt x="8" y="121"/>
                      <a:pt x="12" y="120"/>
                      <a:pt x="16" y="122"/>
                    </a:cubicBezTo>
                    <a:cubicBezTo>
                      <a:pt x="19" y="123"/>
                      <a:pt x="22" y="126"/>
                      <a:pt x="23" y="128"/>
                    </a:cubicBezTo>
                    <a:cubicBezTo>
                      <a:pt x="26" y="133"/>
                      <a:pt x="25" y="138"/>
                      <a:pt x="22" y="142"/>
                    </a:cubicBezTo>
                    <a:cubicBezTo>
                      <a:pt x="22" y="146"/>
                      <a:pt x="22" y="150"/>
                      <a:pt x="22" y="154"/>
                    </a:cubicBezTo>
                    <a:cubicBezTo>
                      <a:pt x="22" y="159"/>
                      <a:pt x="23" y="165"/>
                      <a:pt x="23" y="170"/>
                    </a:cubicBezTo>
                    <a:cubicBezTo>
                      <a:pt x="25" y="184"/>
                      <a:pt x="27" y="199"/>
                      <a:pt x="28" y="214"/>
                    </a:cubicBezTo>
                    <a:cubicBezTo>
                      <a:pt x="28" y="215"/>
                      <a:pt x="28" y="215"/>
                      <a:pt x="29" y="215"/>
                    </a:cubicBezTo>
                    <a:cubicBezTo>
                      <a:pt x="29" y="219"/>
                      <a:pt x="29" y="224"/>
                      <a:pt x="30" y="228"/>
                    </a:cubicBezTo>
                    <a:lnTo>
                      <a:pt x="30" y="229"/>
                    </a:lnTo>
                    <a:cubicBezTo>
                      <a:pt x="30" y="231"/>
                      <a:pt x="30" y="233"/>
                      <a:pt x="30" y="235"/>
                    </a:cubicBezTo>
                    <a:lnTo>
                      <a:pt x="30" y="236"/>
                    </a:lnTo>
                    <a:lnTo>
                      <a:pt x="30" y="235"/>
                    </a:lnTo>
                    <a:cubicBezTo>
                      <a:pt x="32" y="250"/>
                      <a:pt x="33" y="265"/>
                      <a:pt x="33" y="279"/>
                    </a:cubicBezTo>
                    <a:cubicBezTo>
                      <a:pt x="33" y="279"/>
                      <a:pt x="34" y="279"/>
                      <a:pt x="34" y="278"/>
                    </a:cubicBezTo>
                    <a:cubicBezTo>
                      <a:pt x="36" y="272"/>
                      <a:pt x="39" y="265"/>
                      <a:pt x="42" y="260"/>
                    </a:cubicBezTo>
                    <a:cubicBezTo>
                      <a:pt x="46" y="249"/>
                      <a:pt x="50" y="239"/>
                      <a:pt x="55" y="229"/>
                    </a:cubicBezTo>
                    <a:cubicBezTo>
                      <a:pt x="57" y="225"/>
                      <a:pt x="59" y="220"/>
                      <a:pt x="61" y="215"/>
                    </a:cubicBezTo>
                    <a:cubicBezTo>
                      <a:pt x="63" y="209"/>
                      <a:pt x="65" y="204"/>
                      <a:pt x="67" y="198"/>
                    </a:cubicBezTo>
                    <a:cubicBezTo>
                      <a:pt x="69" y="191"/>
                      <a:pt x="72" y="184"/>
                      <a:pt x="75" y="178"/>
                    </a:cubicBezTo>
                    <a:cubicBezTo>
                      <a:pt x="76" y="172"/>
                      <a:pt x="79" y="165"/>
                      <a:pt x="81" y="159"/>
                    </a:cubicBezTo>
                    <a:cubicBezTo>
                      <a:pt x="82" y="155"/>
                      <a:pt x="83" y="150"/>
                      <a:pt x="85" y="145"/>
                    </a:cubicBezTo>
                    <a:cubicBezTo>
                      <a:pt x="86" y="141"/>
                      <a:pt x="87" y="137"/>
                      <a:pt x="88" y="133"/>
                    </a:cubicBezTo>
                    <a:cubicBezTo>
                      <a:pt x="90" y="125"/>
                      <a:pt x="92" y="117"/>
                      <a:pt x="93" y="109"/>
                    </a:cubicBezTo>
                    <a:cubicBezTo>
                      <a:pt x="94" y="102"/>
                      <a:pt x="95" y="96"/>
                      <a:pt x="95" y="89"/>
                    </a:cubicBezTo>
                    <a:cubicBezTo>
                      <a:pt x="95" y="85"/>
                      <a:pt x="95" y="80"/>
                      <a:pt x="95" y="75"/>
                    </a:cubicBezTo>
                    <a:cubicBezTo>
                      <a:pt x="95" y="74"/>
                      <a:pt x="95" y="71"/>
                      <a:pt x="96" y="70"/>
                    </a:cubicBezTo>
                    <a:cubicBezTo>
                      <a:pt x="96" y="67"/>
                      <a:pt x="97" y="65"/>
                      <a:pt x="99" y="63"/>
                    </a:cubicBezTo>
                    <a:cubicBezTo>
                      <a:pt x="102" y="59"/>
                      <a:pt x="106" y="57"/>
                      <a:pt x="111" y="56"/>
                    </a:cubicBezTo>
                    <a:cubicBezTo>
                      <a:pt x="120" y="53"/>
                      <a:pt x="128" y="55"/>
                      <a:pt x="137" y="56"/>
                    </a:cubicBezTo>
                    <a:cubicBezTo>
                      <a:pt x="142" y="56"/>
                      <a:pt x="146" y="56"/>
                      <a:pt x="151" y="57"/>
                    </a:cubicBezTo>
                    <a:cubicBezTo>
                      <a:pt x="156" y="57"/>
                      <a:pt x="162" y="57"/>
                      <a:pt x="168" y="57"/>
                    </a:cubicBezTo>
                    <a:cubicBezTo>
                      <a:pt x="174" y="57"/>
                      <a:pt x="180" y="57"/>
                      <a:pt x="186" y="57"/>
                    </a:cubicBezTo>
                    <a:cubicBezTo>
                      <a:pt x="196" y="57"/>
                      <a:pt x="207" y="56"/>
                      <a:pt x="217" y="56"/>
                    </a:cubicBezTo>
                    <a:cubicBezTo>
                      <a:pt x="241" y="54"/>
                      <a:pt x="264" y="52"/>
                      <a:pt x="288" y="50"/>
                    </a:cubicBezTo>
                    <a:cubicBezTo>
                      <a:pt x="333" y="46"/>
                      <a:pt x="378" y="43"/>
                      <a:pt x="423" y="39"/>
                    </a:cubicBezTo>
                    <a:cubicBezTo>
                      <a:pt x="467" y="35"/>
                      <a:pt x="511" y="31"/>
                      <a:pt x="556" y="31"/>
                    </a:cubicBezTo>
                    <a:cubicBezTo>
                      <a:pt x="562" y="31"/>
                      <a:pt x="568" y="31"/>
                      <a:pt x="573" y="31"/>
                    </a:cubicBezTo>
                    <a:cubicBezTo>
                      <a:pt x="590" y="31"/>
                      <a:pt x="607" y="31"/>
                      <a:pt x="624" y="30"/>
                    </a:cubicBezTo>
                    <a:cubicBezTo>
                      <a:pt x="646" y="29"/>
                      <a:pt x="669" y="28"/>
                      <a:pt x="692" y="27"/>
                    </a:cubicBezTo>
                    <a:cubicBezTo>
                      <a:pt x="714" y="25"/>
                      <a:pt x="737" y="24"/>
                      <a:pt x="760" y="22"/>
                    </a:cubicBezTo>
                    <a:cubicBezTo>
                      <a:pt x="782" y="21"/>
                      <a:pt x="805" y="20"/>
                      <a:pt x="827" y="18"/>
                    </a:cubicBezTo>
                    <a:cubicBezTo>
                      <a:pt x="839" y="17"/>
                      <a:pt x="850" y="16"/>
                      <a:pt x="861" y="15"/>
                    </a:cubicBezTo>
                    <a:cubicBezTo>
                      <a:pt x="872" y="14"/>
                      <a:pt x="883" y="13"/>
                      <a:pt x="894" y="12"/>
                    </a:cubicBezTo>
                    <a:cubicBezTo>
                      <a:pt x="917" y="11"/>
                      <a:pt x="940" y="10"/>
                      <a:pt x="963" y="8"/>
                    </a:cubicBezTo>
                    <a:cubicBezTo>
                      <a:pt x="964" y="8"/>
                      <a:pt x="966" y="8"/>
                      <a:pt x="968" y="7"/>
                    </a:cubicBezTo>
                    <a:lnTo>
                      <a:pt x="967" y="7"/>
                    </a:lnTo>
                    <a:lnTo>
                      <a:pt x="968" y="7"/>
                    </a:lnTo>
                    <a:cubicBezTo>
                      <a:pt x="977" y="7"/>
                      <a:pt x="985" y="6"/>
                      <a:pt x="994" y="4"/>
                    </a:cubicBezTo>
                    <a:cubicBezTo>
                      <a:pt x="997" y="4"/>
                      <a:pt x="1001" y="3"/>
                      <a:pt x="1005" y="3"/>
                    </a:cubicBezTo>
                    <a:cubicBezTo>
                      <a:pt x="1006" y="2"/>
                      <a:pt x="1009" y="2"/>
                      <a:pt x="1010" y="1"/>
                    </a:cubicBezTo>
                    <a:cubicBezTo>
                      <a:pt x="1013" y="1"/>
                      <a:pt x="1017" y="0"/>
                      <a:pt x="1020" y="0"/>
                    </a:cubicBezTo>
                    <a:cubicBezTo>
                      <a:pt x="1024" y="0"/>
                      <a:pt x="1029" y="0"/>
                      <a:pt x="1033" y="2"/>
                    </a:cubicBezTo>
                    <a:cubicBezTo>
                      <a:pt x="1037" y="4"/>
                      <a:pt x="1040" y="8"/>
                      <a:pt x="1041" y="13"/>
                    </a:cubicBezTo>
                    <a:cubicBezTo>
                      <a:pt x="1042" y="17"/>
                      <a:pt x="1042" y="22"/>
                      <a:pt x="1042" y="27"/>
                    </a:cubicBezTo>
                    <a:cubicBezTo>
                      <a:pt x="1042" y="30"/>
                      <a:pt x="1041" y="33"/>
                      <a:pt x="1041" y="36"/>
                    </a:cubicBezTo>
                    <a:cubicBezTo>
                      <a:pt x="1041" y="39"/>
                      <a:pt x="1040" y="42"/>
                      <a:pt x="1039" y="46"/>
                    </a:cubicBezTo>
                    <a:cubicBezTo>
                      <a:pt x="1036" y="57"/>
                      <a:pt x="1032" y="68"/>
                      <a:pt x="1029" y="80"/>
                    </a:cubicBezTo>
                    <a:cubicBezTo>
                      <a:pt x="1027" y="86"/>
                      <a:pt x="1024" y="92"/>
                      <a:pt x="1022" y="98"/>
                    </a:cubicBezTo>
                    <a:cubicBezTo>
                      <a:pt x="1023" y="98"/>
                      <a:pt x="1023" y="98"/>
                      <a:pt x="1023" y="97"/>
                    </a:cubicBezTo>
                    <a:cubicBezTo>
                      <a:pt x="1020" y="105"/>
                      <a:pt x="1017" y="113"/>
                      <a:pt x="1015" y="121"/>
                    </a:cubicBezTo>
                    <a:cubicBezTo>
                      <a:pt x="1012" y="130"/>
                      <a:pt x="1009" y="138"/>
                      <a:pt x="1006" y="147"/>
                    </a:cubicBezTo>
                    <a:cubicBezTo>
                      <a:pt x="1004" y="152"/>
                      <a:pt x="998" y="155"/>
                      <a:pt x="992" y="153"/>
                    </a:cubicBezTo>
                    <a:cubicBezTo>
                      <a:pt x="987" y="151"/>
                      <a:pt x="984" y="145"/>
                      <a:pt x="986" y="139"/>
                    </a:cubicBezTo>
                    <a:cubicBezTo>
                      <a:pt x="994" y="117"/>
                      <a:pt x="1001" y="96"/>
                      <a:pt x="1008" y="74"/>
                    </a:cubicBezTo>
                    <a:cubicBezTo>
                      <a:pt x="1008" y="74"/>
                      <a:pt x="1009" y="74"/>
                      <a:pt x="1009" y="73"/>
                    </a:cubicBezTo>
                    <a:lnTo>
                      <a:pt x="1009" y="74"/>
                    </a:lnTo>
                    <a:lnTo>
                      <a:pt x="1009" y="73"/>
                    </a:lnTo>
                    <a:cubicBezTo>
                      <a:pt x="1009" y="74"/>
                      <a:pt x="1009" y="74"/>
                      <a:pt x="1008" y="74"/>
                    </a:cubicBezTo>
                    <a:cubicBezTo>
                      <a:pt x="1013" y="60"/>
                      <a:pt x="1017" y="46"/>
                      <a:pt x="1020" y="32"/>
                    </a:cubicBezTo>
                    <a:cubicBezTo>
                      <a:pt x="1020" y="30"/>
                      <a:pt x="1021" y="28"/>
                      <a:pt x="1021" y="25"/>
                    </a:cubicBezTo>
                    <a:cubicBezTo>
                      <a:pt x="1021" y="24"/>
                      <a:pt x="1021" y="23"/>
                      <a:pt x="1021" y="22"/>
                    </a:cubicBezTo>
                    <a:cubicBezTo>
                      <a:pt x="999" y="25"/>
                      <a:pt x="977" y="28"/>
                      <a:pt x="955" y="29"/>
                    </a:cubicBezTo>
                    <a:cubicBezTo>
                      <a:pt x="931" y="31"/>
                      <a:pt x="908" y="32"/>
                      <a:pt x="886" y="34"/>
                    </a:cubicBezTo>
                    <a:cubicBezTo>
                      <a:pt x="864" y="36"/>
                      <a:pt x="841" y="38"/>
                      <a:pt x="819" y="39"/>
                    </a:cubicBezTo>
                    <a:cubicBezTo>
                      <a:pt x="797" y="41"/>
                      <a:pt x="774" y="43"/>
                      <a:pt x="751" y="44"/>
                    </a:cubicBezTo>
                    <a:cubicBezTo>
                      <a:pt x="728" y="46"/>
                      <a:pt x="705" y="47"/>
                      <a:pt x="682" y="48"/>
                    </a:cubicBezTo>
                    <a:cubicBezTo>
                      <a:pt x="660" y="49"/>
                      <a:pt x="638" y="50"/>
                      <a:pt x="615" y="51"/>
                    </a:cubicBezTo>
                    <a:cubicBezTo>
                      <a:pt x="593" y="52"/>
                      <a:pt x="571" y="52"/>
                      <a:pt x="548" y="52"/>
                    </a:cubicBezTo>
                    <a:cubicBezTo>
                      <a:pt x="525" y="52"/>
                      <a:pt x="503" y="53"/>
                      <a:pt x="481" y="54"/>
                    </a:cubicBezTo>
                    <a:cubicBezTo>
                      <a:pt x="458" y="56"/>
                      <a:pt x="434" y="59"/>
                      <a:pt x="410" y="60"/>
                    </a:cubicBezTo>
                    <a:cubicBezTo>
                      <a:pt x="389" y="62"/>
                      <a:pt x="367" y="64"/>
                      <a:pt x="346" y="66"/>
                    </a:cubicBezTo>
                    <a:cubicBezTo>
                      <a:pt x="323" y="68"/>
                      <a:pt x="300" y="70"/>
                      <a:pt x="276" y="72"/>
                    </a:cubicBezTo>
                    <a:cubicBezTo>
                      <a:pt x="265" y="73"/>
                      <a:pt x="254" y="74"/>
                      <a:pt x="243" y="75"/>
                    </a:cubicBezTo>
                    <a:cubicBezTo>
                      <a:pt x="231" y="75"/>
                      <a:pt x="221" y="77"/>
                      <a:pt x="210" y="77"/>
                    </a:cubicBezTo>
                    <a:cubicBezTo>
                      <a:pt x="203" y="77"/>
                      <a:pt x="196" y="78"/>
                      <a:pt x="188" y="78"/>
                    </a:cubicBezTo>
                    <a:cubicBezTo>
                      <a:pt x="182" y="78"/>
                      <a:pt x="176" y="78"/>
                      <a:pt x="169" y="78"/>
                    </a:cubicBezTo>
                    <a:cubicBezTo>
                      <a:pt x="154" y="78"/>
                      <a:pt x="139" y="77"/>
                      <a:pt x="124" y="77"/>
                    </a:cubicBezTo>
                    <a:cubicBezTo>
                      <a:pt x="122" y="76"/>
                      <a:pt x="120" y="76"/>
                      <a:pt x="117" y="77"/>
                    </a:cubicBezTo>
                    <a:cubicBezTo>
                      <a:pt x="117" y="100"/>
                      <a:pt x="111" y="123"/>
                      <a:pt x="106" y="146"/>
                    </a:cubicBezTo>
                    <a:cubicBezTo>
                      <a:pt x="102" y="157"/>
                      <a:pt x="99" y="168"/>
                      <a:pt x="95" y="179"/>
                    </a:cubicBezTo>
                    <a:cubicBezTo>
                      <a:pt x="92" y="189"/>
                      <a:pt x="88" y="199"/>
                      <a:pt x="85" y="208"/>
                    </a:cubicBezTo>
                    <a:cubicBezTo>
                      <a:pt x="78" y="226"/>
                      <a:pt x="70" y="244"/>
                      <a:pt x="62" y="262"/>
                    </a:cubicBezTo>
                    <a:cubicBezTo>
                      <a:pt x="55" y="279"/>
                      <a:pt x="48" y="296"/>
                      <a:pt x="43" y="314"/>
                    </a:cubicBezTo>
                    <a:cubicBezTo>
                      <a:pt x="40" y="323"/>
                      <a:pt x="37" y="332"/>
                      <a:pt x="36" y="341"/>
                    </a:cubicBezTo>
                    <a:cubicBezTo>
                      <a:pt x="36" y="342"/>
                      <a:pt x="35" y="343"/>
                      <a:pt x="35" y="345"/>
                    </a:cubicBezTo>
                    <a:cubicBezTo>
                      <a:pt x="35" y="350"/>
                      <a:pt x="35" y="355"/>
                      <a:pt x="35" y="360"/>
                    </a:cubicBezTo>
                    <a:cubicBezTo>
                      <a:pt x="33" y="364"/>
                      <a:pt x="30" y="369"/>
                      <a:pt x="25" y="370"/>
                    </a:cubicBezTo>
                    <a:cubicBezTo>
                      <a:pt x="25" y="370"/>
                      <a:pt x="24" y="370"/>
                      <a:pt x="23" y="370"/>
                    </a:cubicBezTo>
                    <a:cubicBezTo>
                      <a:pt x="19" y="370"/>
                      <a:pt x="16" y="367"/>
                      <a:pt x="14" y="3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2647080" y="637920"/>
                <a:ext cx="48600" cy="76680"/>
              </a:xfrm>
              <a:custGeom>
                <a:rect b="b" l="l" r="r" t="t"/>
                <a:pathLst>
                  <a:path extrusionOk="0" h="213" w="135">
                    <a:moveTo>
                      <a:pt x="24" y="205"/>
                    </a:moveTo>
                    <a:cubicBezTo>
                      <a:pt x="23" y="202"/>
                      <a:pt x="23" y="199"/>
                      <a:pt x="23" y="195"/>
                    </a:cubicBezTo>
                    <a:cubicBezTo>
                      <a:pt x="24" y="190"/>
                      <a:pt x="30" y="187"/>
                      <a:pt x="35" y="187"/>
                    </a:cubicBezTo>
                    <a:cubicBezTo>
                      <a:pt x="37" y="187"/>
                      <a:pt x="38" y="188"/>
                      <a:pt x="39" y="188"/>
                    </a:cubicBezTo>
                    <a:cubicBezTo>
                      <a:pt x="41" y="187"/>
                      <a:pt x="44" y="187"/>
                      <a:pt x="46" y="185"/>
                    </a:cubicBezTo>
                    <a:cubicBezTo>
                      <a:pt x="48" y="184"/>
                      <a:pt x="51" y="182"/>
                      <a:pt x="54" y="180"/>
                    </a:cubicBezTo>
                    <a:cubicBezTo>
                      <a:pt x="57" y="178"/>
                      <a:pt x="60" y="175"/>
                      <a:pt x="63" y="173"/>
                    </a:cubicBezTo>
                    <a:cubicBezTo>
                      <a:pt x="65" y="171"/>
                      <a:pt x="68" y="168"/>
                      <a:pt x="70" y="166"/>
                    </a:cubicBezTo>
                    <a:cubicBezTo>
                      <a:pt x="72" y="164"/>
                      <a:pt x="73" y="163"/>
                      <a:pt x="74" y="161"/>
                    </a:cubicBezTo>
                    <a:cubicBezTo>
                      <a:pt x="74" y="160"/>
                      <a:pt x="75" y="159"/>
                      <a:pt x="76" y="157"/>
                    </a:cubicBezTo>
                    <a:cubicBezTo>
                      <a:pt x="77" y="154"/>
                      <a:pt x="79" y="150"/>
                      <a:pt x="80" y="147"/>
                    </a:cubicBezTo>
                    <a:cubicBezTo>
                      <a:pt x="83" y="136"/>
                      <a:pt x="86" y="127"/>
                      <a:pt x="88" y="116"/>
                    </a:cubicBezTo>
                    <a:cubicBezTo>
                      <a:pt x="89" y="108"/>
                      <a:pt x="91" y="101"/>
                      <a:pt x="92" y="93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82" y="103"/>
                      <a:pt x="72" y="111"/>
                      <a:pt x="61" y="118"/>
                    </a:cubicBezTo>
                    <a:cubicBezTo>
                      <a:pt x="45" y="128"/>
                      <a:pt x="18" y="138"/>
                      <a:pt x="5" y="117"/>
                    </a:cubicBezTo>
                    <a:cubicBezTo>
                      <a:pt x="3" y="113"/>
                      <a:pt x="1" y="108"/>
                      <a:pt x="0" y="104"/>
                    </a:cubicBezTo>
                    <a:cubicBezTo>
                      <a:pt x="0" y="98"/>
                      <a:pt x="2" y="93"/>
                      <a:pt x="4" y="88"/>
                    </a:cubicBezTo>
                    <a:cubicBezTo>
                      <a:pt x="7" y="81"/>
                      <a:pt x="11" y="75"/>
                      <a:pt x="14" y="69"/>
                    </a:cubicBezTo>
                    <a:cubicBezTo>
                      <a:pt x="19" y="62"/>
                      <a:pt x="24" y="56"/>
                      <a:pt x="30" y="50"/>
                    </a:cubicBezTo>
                    <a:cubicBezTo>
                      <a:pt x="35" y="43"/>
                      <a:pt x="42" y="36"/>
                      <a:pt x="48" y="30"/>
                    </a:cubicBezTo>
                    <a:cubicBezTo>
                      <a:pt x="56" y="23"/>
                      <a:pt x="65" y="16"/>
                      <a:pt x="74" y="11"/>
                    </a:cubicBezTo>
                    <a:cubicBezTo>
                      <a:pt x="83" y="5"/>
                      <a:pt x="92" y="1"/>
                      <a:pt x="103" y="1"/>
                    </a:cubicBezTo>
                    <a:cubicBezTo>
                      <a:pt x="112" y="0"/>
                      <a:pt x="122" y="1"/>
                      <a:pt x="128" y="9"/>
                    </a:cubicBezTo>
                    <a:cubicBezTo>
                      <a:pt x="130" y="12"/>
                      <a:pt x="133" y="15"/>
                      <a:pt x="133" y="19"/>
                    </a:cubicBezTo>
                    <a:cubicBezTo>
                      <a:pt x="134" y="25"/>
                      <a:pt x="133" y="29"/>
                      <a:pt x="132" y="34"/>
                    </a:cubicBezTo>
                    <a:cubicBezTo>
                      <a:pt x="130" y="40"/>
                      <a:pt x="129" y="45"/>
                      <a:pt x="126" y="50"/>
                    </a:cubicBezTo>
                    <a:cubicBezTo>
                      <a:pt x="124" y="54"/>
                      <a:pt x="119" y="56"/>
                      <a:pt x="115" y="55"/>
                    </a:cubicBezTo>
                    <a:cubicBezTo>
                      <a:pt x="111" y="55"/>
                      <a:pt x="106" y="51"/>
                      <a:pt x="105" y="47"/>
                    </a:cubicBezTo>
                    <a:cubicBezTo>
                      <a:pt x="105" y="43"/>
                      <a:pt x="106" y="40"/>
                      <a:pt x="107" y="36"/>
                    </a:cubicBezTo>
                    <a:cubicBezTo>
                      <a:pt x="107" y="33"/>
                      <a:pt x="109" y="30"/>
                      <a:pt x="111" y="29"/>
                    </a:cubicBezTo>
                    <a:cubicBezTo>
                      <a:pt x="111" y="27"/>
                      <a:pt x="112" y="26"/>
                      <a:pt x="112" y="25"/>
                    </a:cubicBezTo>
                    <a:lnTo>
                      <a:pt x="112" y="24"/>
                    </a:lnTo>
                    <a:lnTo>
                      <a:pt x="112" y="23"/>
                    </a:lnTo>
                    <a:cubicBezTo>
                      <a:pt x="111" y="23"/>
                      <a:pt x="111" y="22"/>
                      <a:pt x="111" y="22"/>
                    </a:cubicBezTo>
                    <a:cubicBezTo>
                      <a:pt x="111" y="22"/>
                      <a:pt x="111" y="23"/>
                      <a:pt x="112" y="23"/>
                    </a:cubicBezTo>
                    <a:cubicBezTo>
                      <a:pt x="111" y="23"/>
                      <a:pt x="111" y="22"/>
                      <a:pt x="111" y="22"/>
                    </a:cubicBezTo>
                    <a:lnTo>
                      <a:pt x="110" y="22"/>
                    </a:lnTo>
                    <a:cubicBezTo>
                      <a:pt x="109" y="22"/>
                      <a:pt x="109" y="22"/>
                      <a:pt x="109" y="2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6" y="22"/>
                      <a:pt x="105" y="22"/>
                      <a:pt x="104" y="22"/>
                    </a:cubicBezTo>
                    <a:cubicBezTo>
                      <a:pt x="102" y="22"/>
                      <a:pt x="102" y="22"/>
                      <a:pt x="101" y="22"/>
                    </a:cubicBezTo>
                    <a:cubicBezTo>
                      <a:pt x="98" y="23"/>
                      <a:pt x="97" y="23"/>
                      <a:pt x="94" y="24"/>
                    </a:cubicBezTo>
                    <a:cubicBezTo>
                      <a:pt x="91" y="25"/>
                      <a:pt x="88" y="26"/>
                      <a:pt x="86" y="28"/>
                    </a:cubicBezTo>
                    <a:cubicBezTo>
                      <a:pt x="83" y="30"/>
                      <a:pt x="80" y="32"/>
                      <a:pt x="77" y="33"/>
                    </a:cubicBezTo>
                    <a:cubicBezTo>
                      <a:pt x="72" y="37"/>
                      <a:pt x="67" y="40"/>
                      <a:pt x="63" y="44"/>
                    </a:cubicBezTo>
                    <a:cubicBezTo>
                      <a:pt x="58" y="50"/>
                      <a:pt x="52" y="55"/>
                      <a:pt x="46" y="61"/>
                    </a:cubicBezTo>
                    <a:cubicBezTo>
                      <a:pt x="44" y="65"/>
                      <a:pt x="41" y="68"/>
                      <a:pt x="39" y="71"/>
                    </a:cubicBezTo>
                    <a:cubicBezTo>
                      <a:pt x="37" y="74"/>
                      <a:pt x="34" y="78"/>
                      <a:pt x="32" y="80"/>
                    </a:cubicBezTo>
                    <a:cubicBezTo>
                      <a:pt x="30" y="85"/>
                      <a:pt x="27" y="89"/>
                      <a:pt x="25" y="93"/>
                    </a:cubicBezTo>
                    <a:cubicBezTo>
                      <a:pt x="24" y="95"/>
                      <a:pt x="23" y="97"/>
                      <a:pt x="23" y="100"/>
                    </a:cubicBezTo>
                    <a:cubicBezTo>
                      <a:pt x="22" y="100"/>
                      <a:pt x="22" y="100"/>
                      <a:pt x="22" y="101"/>
                    </a:cubicBezTo>
                    <a:cubicBezTo>
                      <a:pt x="22" y="102"/>
                      <a:pt x="22" y="102"/>
                      <a:pt x="22" y="102"/>
                    </a:cubicBezTo>
                    <a:lnTo>
                      <a:pt x="22" y="103"/>
                    </a:lnTo>
                    <a:lnTo>
                      <a:pt x="23" y="103"/>
                    </a:ln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5"/>
                      <a:pt x="23" y="105"/>
                      <a:pt x="24" y="106"/>
                    </a:cubicBezTo>
                    <a:cubicBezTo>
                      <a:pt x="24" y="106"/>
                      <a:pt x="24" y="107"/>
                      <a:pt x="25" y="107"/>
                    </a:cubicBezTo>
                    <a:cubicBezTo>
                      <a:pt x="25" y="108"/>
                      <a:pt x="25" y="108"/>
                      <a:pt x="26" y="108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28" y="108"/>
                      <a:pt x="28" y="108"/>
                      <a:pt x="29" y="108"/>
                    </a:cubicBezTo>
                    <a:cubicBezTo>
                      <a:pt x="31" y="108"/>
                      <a:pt x="32" y="107"/>
                      <a:pt x="34" y="107"/>
                    </a:cubicBezTo>
                    <a:cubicBezTo>
                      <a:pt x="35" y="107"/>
                      <a:pt x="37" y="106"/>
                      <a:pt x="38" y="106"/>
                    </a:cubicBezTo>
                    <a:cubicBezTo>
                      <a:pt x="40" y="105"/>
                      <a:pt x="43" y="104"/>
                      <a:pt x="45" y="103"/>
                    </a:cubicBezTo>
                    <a:cubicBezTo>
                      <a:pt x="50" y="100"/>
                      <a:pt x="54" y="97"/>
                      <a:pt x="58" y="94"/>
                    </a:cubicBezTo>
                    <a:cubicBezTo>
                      <a:pt x="65" y="89"/>
                      <a:pt x="72" y="83"/>
                      <a:pt x="79" y="78"/>
                    </a:cubicBezTo>
                    <a:cubicBezTo>
                      <a:pt x="84" y="73"/>
                      <a:pt x="88" y="68"/>
                      <a:pt x="92" y="64"/>
                    </a:cubicBezTo>
                    <a:cubicBezTo>
                      <a:pt x="93" y="62"/>
                      <a:pt x="94" y="61"/>
                      <a:pt x="95" y="60"/>
                    </a:cubicBezTo>
                    <a:cubicBezTo>
                      <a:pt x="97" y="58"/>
                      <a:pt x="99" y="57"/>
                      <a:pt x="100" y="56"/>
                    </a:cubicBezTo>
                    <a:cubicBezTo>
                      <a:pt x="106" y="52"/>
                      <a:pt x="114" y="55"/>
                      <a:pt x="116" y="62"/>
                    </a:cubicBezTo>
                    <a:cubicBezTo>
                      <a:pt x="117" y="65"/>
                      <a:pt x="118" y="68"/>
                      <a:pt x="118" y="71"/>
                    </a:cubicBezTo>
                    <a:cubicBezTo>
                      <a:pt x="117" y="75"/>
                      <a:pt x="116" y="78"/>
                      <a:pt x="116" y="82"/>
                    </a:cubicBezTo>
                    <a:cubicBezTo>
                      <a:pt x="115" y="86"/>
                      <a:pt x="115" y="89"/>
                      <a:pt x="113" y="93"/>
                    </a:cubicBezTo>
                    <a:cubicBezTo>
                      <a:pt x="112" y="99"/>
                      <a:pt x="112" y="104"/>
                      <a:pt x="110" y="109"/>
                    </a:cubicBezTo>
                    <a:cubicBezTo>
                      <a:pt x="108" y="121"/>
                      <a:pt x="105" y="132"/>
                      <a:pt x="102" y="144"/>
                    </a:cubicBezTo>
                    <a:cubicBezTo>
                      <a:pt x="99" y="153"/>
                      <a:pt x="97" y="163"/>
                      <a:pt x="92" y="172"/>
                    </a:cubicBezTo>
                    <a:cubicBezTo>
                      <a:pt x="86" y="182"/>
                      <a:pt x="76" y="190"/>
                      <a:pt x="67" y="198"/>
                    </a:cubicBezTo>
                    <a:cubicBezTo>
                      <a:pt x="62" y="201"/>
                      <a:pt x="57" y="204"/>
                      <a:pt x="52" y="207"/>
                    </a:cubicBezTo>
                    <a:cubicBezTo>
                      <a:pt x="49" y="209"/>
                      <a:pt x="45" y="210"/>
                      <a:pt x="41" y="211"/>
                    </a:cubicBezTo>
                    <a:cubicBezTo>
                      <a:pt x="39" y="211"/>
                      <a:pt x="38" y="212"/>
                      <a:pt x="37" y="212"/>
                    </a:cubicBezTo>
                    <a:cubicBezTo>
                      <a:pt x="32" y="212"/>
                      <a:pt x="27" y="209"/>
                      <a:pt x="24" y="2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2704680" y="662760"/>
                <a:ext cx="16560" cy="40320"/>
              </a:xfrm>
              <a:custGeom>
                <a:rect b="b" l="l" r="r" t="t"/>
                <a:pathLst>
                  <a:path extrusionOk="0" h="112" w="46">
                    <a:moveTo>
                      <a:pt x="23" y="105"/>
                    </a:moveTo>
                    <a:cubicBezTo>
                      <a:pt x="21" y="101"/>
                      <a:pt x="19" y="96"/>
                      <a:pt x="18" y="92"/>
                    </a:cubicBezTo>
                    <a:cubicBezTo>
                      <a:pt x="13" y="78"/>
                      <a:pt x="8" y="65"/>
                      <a:pt x="5" y="51"/>
                    </a:cubicBezTo>
                    <a:lnTo>
                      <a:pt x="5" y="52"/>
                    </a:lnTo>
                    <a:cubicBezTo>
                      <a:pt x="4" y="49"/>
                      <a:pt x="3" y="46"/>
                      <a:pt x="2" y="43"/>
                    </a:cubicBezTo>
                    <a:cubicBezTo>
                      <a:pt x="3" y="44"/>
                      <a:pt x="3" y="44"/>
                      <a:pt x="3" y="45"/>
                    </a:cubicBezTo>
                    <a:cubicBezTo>
                      <a:pt x="2" y="39"/>
                      <a:pt x="1" y="32"/>
                      <a:pt x="0" y="27"/>
                    </a:cubicBezTo>
                    <a:cubicBezTo>
                      <a:pt x="0" y="23"/>
                      <a:pt x="0" y="20"/>
                      <a:pt x="1" y="16"/>
                    </a:cubicBezTo>
                    <a:cubicBezTo>
                      <a:pt x="1" y="12"/>
                      <a:pt x="2" y="9"/>
                      <a:pt x="4" y="6"/>
                    </a:cubicBezTo>
                    <a:cubicBezTo>
                      <a:pt x="5" y="4"/>
                      <a:pt x="8" y="2"/>
                      <a:pt x="11" y="2"/>
                    </a:cubicBezTo>
                    <a:cubicBezTo>
                      <a:pt x="13" y="0"/>
                      <a:pt x="17" y="1"/>
                      <a:pt x="20" y="3"/>
                    </a:cubicBezTo>
                    <a:cubicBezTo>
                      <a:pt x="23" y="5"/>
                      <a:pt x="26" y="10"/>
                      <a:pt x="26" y="15"/>
                    </a:cubicBezTo>
                    <a:cubicBezTo>
                      <a:pt x="26" y="18"/>
                      <a:pt x="24" y="21"/>
                      <a:pt x="22" y="23"/>
                    </a:cubicBezTo>
                    <a:cubicBezTo>
                      <a:pt x="22" y="25"/>
                      <a:pt x="22" y="27"/>
                      <a:pt x="22" y="30"/>
                    </a:cubicBezTo>
                    <a:cubicBezTo>
                      <a:pt x="23" y="35"/>
                      <a:pt x="24" y="42"/>
                      <a:pt x="26" y="48"/>
                    </a:cubicBezTo>
                    <a:cubicBezTo>
                      <a:pt x="27" y="52"/>
                      <a:pt x="28" y="57"/>
                      <a:pt x="29" y="62"/>
                    </a:cubicBezTo>
                    <a:cubicBezTo>
                      <a:pt x="31" y="67"/>
                      <a:pt x="33" y="72"/>
                      <a:pt x="34" y="77"/>
                    </a:cubicBezTo>
                    <a:cubicBezTo>
                      <a:pt x="37" y="83"/>
                      <a:pt x="40" y="90"/>
                      <a:pt x="43" y="96"/>
                    </a:cubicBezTo>
                    <a:cubicBezTo>
                      <a:pt x="45" y="102"/>
                      <a:pt x="43" y="108"/>
                      <a:pt x="37" y="111"/>
                    </a:cubicBezTo>
                    <a:cubicBezTo>
                      <a:pt x="36" y="111"/>
                      <a:pt x="34" y="111"/>
                      <a:pt x="33" y="111"/>
                    </a:cubicBezTo>
                    <a:cubicBezTo>
                      <a:pt x="29" y="111"/>
                      <a:pt x="25" y="109"/>
                      <a:pt x="23" y="1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2687040" y="675360"/>
                <a:ext cx="45720" cy="50760"/>
              </a:xfrm>
              <a:custGeom>
                <a:rect b="b" l="l" r="r" t="t"/>
                <a:pathLst>
                  <a:path extrusionOk="0" h="141" w="127">
                    <a:moveTo>
                      <a:pt x="7" y="138"/>
                    </a:moveTo>
                    <a:cubicBezTo>
                      <a:pt x="2" y="136"/>
                      <a:pt x="0" y="129"/>
                      <a:pt x="3" y="124"/>
                    </a:cubicBezTo>
                    <a:cubicBezTo>
                      <a:pt x="9" y="113"/>
                      <a:pt x="15" y="102"/>
                      <a:pt x="22" y="92"/>
                    </a:cubicBezTo>
                    <a:cubicBezTo>
                      <a:pt x="25" y="87"/>
                      <a:pt x="28" y="83"/>
                      <a:pt x="31" y="78"/>
                    </a:cubicBezTo>
                    <a:cubicBezTo>
                      <a:pt x="34" y="73"/>
                      <a:pt x="37" y="68"/>
                      <a:pt x="41" y="63"/>
                    </a:cubicBezTo>
                    <a:cubicBezTo>
                      <a:pt x="44" y="59"/>
                      <a:pt x="47" y="54"/>
                      <a:pt x="51" y="49"/>
                    </a:cubicBezTo>
                    <a:cubicBezTo>
                      <a:pt x="54" y="45"/>
                      <a:pt x="59" y="40"/>
                      <a:pt x="62" y="35"/>
                    </a:cubicBezTo>
                    <a:cubicBezTo>
                      <a:pt x="67" y="30"/>
                      <a:pt x="71" y="25"/>
                      <a:pt x="76" y="20"/>
                    </a:cubicBezTo>
                    <a:cubicBezTo>
                      <a:pt x="81" y="14"/>
                      <a:pt x="87" y="9"/>
                      <a:pt x="94" y="5"/>
                    </a:cubicBezTo>
                    <a:cubicBezTo>
                      <a:pt x="99" y="2"/>
                      <a:pt x="105" y="0"/>
                      <a:pt x="112" y="0"/>
                    </a:cubicBezTo>
                    <a:cubicBezTo>
                      <a:pt x="114" y="1"/>
                      <a:pt x="117" y="2"/>
                      <a:pt x="119" y="3"/>
                    </a:cubicBezTo>
                    <a:cubicBezTo>
                      <a:pt x="125" y="6"/>
                      <a:pt x="126" y="14"/>
                      <a:pt x="123" y="20"/>
                    </a:cubicBezTo>
                    <a:cubicBezTo>
                      <a:pt x="119" y="24"/>
                      <a:pt x="113" y="25"/>
                      <a:pt x="108" y="23"/>
                    </a:cubicBezTo>
                    <a:lnTo>
                      <a:pt x="107" y="23"/>
                    </a:lnTo>
                    <a:lnTo>
                      <a:pt x="108" y="23"/>
                    </a:lnTo>
                    <a:lnTo>
                      <a:pt x="107" y="23"/>
                    </a:lnTo>
                    <a:lnTo>
                      <a:pt x="106" y="23"/>
                    </a:lnTo>
                    <a:lnTo>
                      <a:pt x="107" y="23"/>
                    </a:lnTo>
                    <a:lnTo>
                      <a:pt x="108" y="23"/>
                    </a:lnTo>
                    <a:cubicBezTo>
                      <a:pt x="107" y="23"/>
                      <a:pt x="107" y="23"/>
                      <a:pt x="106" y="23"/>
                    </a:cubicBezTo>
                    <a:cubicBezTo>
                      <a:pt x="106" y="23"/>
                      <a:pt x="105" y="23"/>
                      <a:pt x="105" y="24"/>
                    </a:cubicBezTo>
                    <a:cubicBezTo>
                      <a:pt x="103" y="24"/>
                      <a:pt x="102" y="25"/>
                      <a:pt x="101" y="26"/>
                    </a:cubicBezTo>
                    <a:lnTo>
                      <a:pt x="102" y="25"/>
                    </a:lnTo>
                    <a:cubicBezTo>
                      <a:pt x="100" y="27"/>
                      <a:pt x="98" y="28"/>
                      <a:pt x="97" y="30"/>
                    </a:cubicBezTo>
                    <a:cubicBezTo>
                      <a:pt x="91" y="35"/>
                      <a:pt x="85" y="42"/>
                      <a:pt x="79" y="48"/>
                    </a:cubicBezTo>
                    <a:cubicBezTo>
                      <a:pt x="74" y="55"/>
                      <a:pt x="68" y="61"/>
                      <a:pt x="63" y="67"/>
                    </a:cubicBezTo>
                    <a:cubicBezTo>
                      <a:pt x="61" y="71"/>
                      <a:pt x="59" y="74"/>
                      <a:pt x="56" y="77"/>
                    </a:cubicBezTo>
                    <a:cubicBezTo>
                      <a:pt x="53" y="82"/>
                      <a:pt x="50" y="86"/>
                      <a:pt x="48" y="90"/>
                    </a:cubicBezTo>
                    <a:cubicBezTo>
                      <a:pt x="38" y="105"/>
                      <a:pt x="29" y="119"/>
                      <a:pt x="22" y="134"/>
                    </a:cubicBezTo>
                    <a:cubicBezTo>
                      <a:pt x="20" y="138"/>
                      <a:pt x="16" y="140"/>
                      <a:pt x="13" y="140"/>
                    </a:cubicBezTo>
                    <a:cubicBezTo>
                      <a:pt x="11" y="140"/>
                      <a:pt x="9" y="139"/>
                      <a:pt x="7" y="13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2740320" y="641160"/>
                <a:ext cx="40320" cy="38160"/>
              </a:xfrm>
              <a:custGeom>
                <a:rect b="b" l="l" r="r" t="t"/>
                <a:pathLst>
                  <a:path extrusionOk="0" h="106" w="112">
                    <a:moveTo>
                      <a:pt x="42" y="27"/>
                    </a:moveTo>
                    <a:cubicBezTo>
                      <a:pt x="42" y="26"/>
                      <a:pt x="42" y="26"/>
                      <a:pt x="42" y="25"/>
                    </a:cubicBezTo>
                    <a:lnTo>
                      <a:pt x="41" y="24"/>
                    </a:lnTo>
                    <a:cubicBezTo>
                      <a:pt x="41" y="24"/>
                      <a:pt x="41" y="23"/>
                      <a:pt x="40" y="23"/>
                    </a:cubicBezTo>
                    <a:cubicBezTo>
                      <a:pt x="40" y="22"/>
                      <a:pt x="40" y="22"/>
                      <a:pt x="39" y="22"/>
                    </a:cubicBezTo>
                    <a:cubicBezTo>
                      <a:pt x="40" y="22"/>
                      <a:pt x="40" y="22"/>
                      <a:pt x="40" y="22"/>
                    </a:cubicBezTo>
                    <a:lnTo>
                      <a:pt x="39" y="22"/>
                    </a:lnTo>
                    <a:lnTo>
                      <a:pt x="38" y="22"/>
                    </a:lnTo>
                    <a:cubicBezTo>
                      <a:pt x="37" y="22"/>
                      <a:pt x="37" y="22"/>
                      <a:pt x="37" y="22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5" y="22"/>
                      <a:pt x="34" y="22"/>
                      <a:pt x="33" y="23"/>
                    </a:cubicBezTo>
                    <a:cubicBezTo>
                      <a:pt x="32" y="23"/>
                      <a:pt x="30" y="24"/>
                      <a:pt x="29" y="24"/>
                    </a:cubicBezTo>
                    <a:lnTo>
                      <a:pt x="28" y="25"/>
                    </a:lnTo>
                    <a:cubicBezTo>
                      <a:pt x="27" y="26"/>
                      <a:pt x="26" y="26"/>
                      <a:pt x="26" y="26"/>
                    </a:cubicBezTo>
                    <a:cubicBezTo>
                      <a:pt x="28" y="26"/>
                      <a:pt x="29" y="26"/>
                      <a:pt x="30" y="27"/>
                    </a:cubicBezTo>
                    <a:cubicBezTo>
                      <a:pt x="34" y="27"/>
                      <a:pt x="38" y="27"/>
                      <a:pt x="42" y="27"/>
                    </a:cubicBezTo>
                    <a:moveTo>
                      <a:pt x="54" y="105"/>
                    </a:moveTo>
                    <a:cubicBezTo>
                      <a:pt x="47" y="105"/>
                      <a:pt x="39" y="104"/>
                      <a:pt x="33" y="102"/>
                    </a:cubicBezTo>
                    <a:cubicBezTo>
                      <a:pt x="27" y="100"/>
                      <a:pt x="21" y="94"/>
                      <a:pt x="20" y="88"/>
                    </a:cubicBezTo>
                    <a:cubicBezTo>
                      <a:pt x="19" y="84"/>
                      <a:pt x="19" y="81"/>
                      <a:pt x="21" y="77"/>
                    </a:cubicBezTo>
                    <a:cubicBezTo>
                      <a:pt x="22" y="75"/>
                      <a:pt x="23" y="72"/>
                      <a:pt x="26" y="70"/>
                    </a:cubicBezTo>
                    <a:cubicBezTo>
                      <a:pt x="28" y="68"/>
                      <a:pt x="29" y="65"/>
                      <a:pt x="32" y="62"/>
                    </a:cubicBezTo>
                    <a:cubicBezTo>
                      <a:pt x="33" y="60"/>
                      <a:pt x="34" y="58"/>
                      <a:pt x="35" y="55"/>
                    </a:cubicBezTo>
                    <a:cubicBezTo>
                      <a:pt x="36" y="53"/>
                      <a:pt x="37" y="51"/>
                      <a:pt x="38" y="48"/>
                    </a:cubicBezTo>
                    <a:cubicBezTo>
                      <a:pt x="35" y="48"/>
                      <a:pt x="32" y="48"/>
                      <a:pt x="28" y="48"/>
                    </a:cubicBezTo>
                    <a:cubicBezTo>
                      <a:pt x="25" y="48"/>
                      <a:pt x="21" y="48"/>
                      <a:pt x="17" y="47"/>
                    </a:cubicBezTo>
                    <a:cubicBezTo>
                      <a:pt x="12" y="46"/>
                      <a:pt x="7" y="43"/>
                      <a:pt x="4" y="38"/>
                    </a:cubicBezTo>
                    <a:cubicBezTo>
                      <a:pt x="1" y="34"/>
                      <a:pt x="0" y="28"/>
                      <a:pt x="2" y="23"/>
                    </a:cubicBezTo>
                    <a:cubicBezTo>
                      <a:pt x="5" y="17"/>
                      <a:pt x="8" y="13"/>
                      <a:pt x="12" y="9"/>
                    </a:cubicBezTo>
                    <a:cubicBezTo>
                      <a:pt x="16" y="6"/>
                      <a:pt x="22" y="3"/>
                      <a:pt x="27" y="1"/>
                    </a:cubicBezTo>
                    <a:cubicBezTo>
                      <a:pt x="33" y="0"/>
                      <a:pt x="39" y="0"/>
                      <a:pt x="46" y="1"/>
                    </a:cubicBezTo>
                    <a:cubicBezTo>
                      <a:pt x="51" y="2"/>
                      <a:pt x="55" y="6"/>
                      <a:pt x="58" y="11"/>
                    </a:cubicBezTo>
                    <a:cubicBezTo>
                      <a:pt x="62" y="16"/>
                      <a:pt x="64" y="22"/>
                      <a:pt x="64" y="27"/>
                    </a:cubicBezTo>
                    <a:cubicBezTo>
                      <a:pt x="65" y="38"/>
                      <a:pt x="61" y="48"/>
                      <a:pt x="57" y="59"/>
                    </a:cubicBezTo>
                    <a:cubicBezTo>
                      <a:pt x="56" y="64"/>
                      <a:pt x="54" y="68"/>
                      <a:pt x="51" y="72"/>
                    </a:cubicBezTo>
                    <a:cubicBezTo>
                      <a:pt x="50" y="74"/>
                      <a:pt x="49" y="76"/>
                      <a:pt x="47" y="79"/>
                    </a:cubicBezTo>
                    <a:cubicBezTo>
                      <a:pt x="46" y="80"/>
                      <a:pt x="45" y="82"/>
                      <a:pt x="44" y="83"/>
                    </a:cubicBezTo>
                    <a:cubicBezTo>
                      <a:pt x="49" y="83"/>
                      <a:pt x="52" y="84"/>
                      <a:pt x="56" y="84"/>
                    </a:cubicBezTo>
                    <a:lnTo>
                      <a:pt x="55" y="84"/>
                    </a:lnTo>
                    <a:cubicBezTo>
                      <a:pt x="70" y="84"/>
                      <a:pt x="85" y="84"/>
                      <a:pt x="100" y="83"/>
                    </a:cubicBezTo>
                    <a:cubicBezTo>
                      <a:pt x="106" y="82"/>
                      <a:pt x="111" y="87"/>
                      <a:pt x="111" y="93"/>
                    </a:cubicBezTo>
                    <a:cubicBezTo>
                      <a:pt x="111" y="98"/>
                      <a:pt x="107" y="103"/>
                      <a:pt x="101" y="103"/>
                    </a:cubicBezTo>
                    <a:cubicBezTo>
                      <a:pt x="87" y="104"/>
                      <a:pt x="73" y="105"/>
                      <a:pt x="59" y="105"/>
                    </a:cubicBezTo>
                    <a:cubicBezTo>
                      <a:pt x="57" y="105"/>
                      <a:pt x="55" y="105"/>
                      <a:pt x="54" y="1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8"/>
              <p:cNvSpPr/>
              <p:nvPr/>
            </p:nvSpPr>
            <p:spPr>
              <a:xfrm>
                <a:off x="2778840" y="667440"/>
                <a:ext cx="25200" cy="11880"/>
              </a:xfrm>
              <a:custGeom>
                <a:rect b="b" l="l" r="r" t="t"/>
                <a:pathLst>
                  <a:path extrusionOk="0" h="33" w="70">
                    <a:moveTo>
                      <a:pt x="41" y="32"/>
                    </a:moveTo>
                    <a:cubicBezTo>
                      <a:pt x="35" y="32"/>
                      <a:pt x="30" y="31"/>
                      <a:pt x="25" y="30"/>
                    </a:cubicBezTo>
                    <a:cubicBezTo>
                      <a:pt x="20" y="29"/>
                      <a:pt x="16" y="28"/>
                      <a:pt x="11" y="26"/>
                    </a:cubicBezTo>
                    <a:cubicBezTo>
                      <a:pt x="8" y="25"/>
                      <a:pt x="6" y="24"/>
                      <a:pt x="4" y="22"/>
                    </a:cubicBezTo>
                    <a:cubicBezTo>
                      <a:pt x="2" y="19"/>
                      <a:pt x="1" y="17"/>
                      <a:pt x="1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6" y="3"/>
                      <a:pt x="8" y="3"/>
                      <a:pt x="10" y="2"/>
                    </a:cubicBezTo>
                    <a:cubicBezTo>
                      <a:pt x="15" y="0"/>
                      <a:pt x="20" y="3"/>
                      <a:pt x="23" y="7"/>
                    </a:cubicBezTo>
                    <a:cubicBezTo>
                      <a:pt x="27" y="8"/>
                      <a:pt x="30" y="9"/>
                      <a:pt x="34" y="10"/>
                    </a:cubicBezTo>
                    <a:cubicBezTo>
                      <a:pt x="37" y="10"/>
                      <a:pt x="40" y="11"/>
                      <a:pt x="42" y="11"/>
                    </a:cubicBezTo>
                    <a:cubicBezTo>
                      <a:pt x="46" y="11"/>
                      <a:pt x="49" y="11"/>
                      <a:pt x="53" y="11"/>
                    </a:cubicBezTo>
                    <a:cubicBezTo>
                      <a:pt x="54" y="10"/>
                      <a:pt x="55" y="10"/>
                      <a:pt x="56" y="10"/>
                    </a:cubicBezTo>
                    <a:cubicBezTo>
                      <a:pt x="62" y="10"/>
                      <a:pt x="67" y="13"/>
                      <a:pt x="68" y="19"/>
                    </a:cubicBezTo>
                    <a:cubicBezTo>
                      <a:pt x="69" y="24"/>
                      <a:pt x="65" y="31"/>
                      <a:pt x="59" y="31"/>
                    </a:cubicBezTo>
                    <a:cubicBezTo>
                      <a:pt x="54" y="32"/>
                      <a:pt x="49" y="32"/>
                      <a:pt x="44" y="32"/>
                    </a:cubicBezTo>
                    <a:cubicBezTo>
                      <a:pt x="42" y="32"/>
                      <a:pt x="41" y="32"/>
                      <a:pt x="41" y="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2785320" y="643320"/>
                <a:ext cx="32760" cy="56520"/>
              </a:xfrm>
              <a:custGeom>
                <a:rect b="b" l="l" r="r" t="t"/>
                <a:pathLst>
                  <a:path extrusionOk="0" h="157" w="91">
                    <a:moveTo>
                      <a:pt x="10" y="155"/>
                    </a:moveTo>
                    <a:cubicBezTo>
                      <a:pt x="4" y="154"/>
                      <a:pt x="0" y="148"/>
                      <a:pt x="2" y="143"/>
                    </a:cubicBezTo>
                    <a:cubicBezTo>
                      <a:pt x="8" y="121"/>
                      <a:pt x="16" y="101"/>
                      <a:pt x="24" y="81"/>
                    </a:cubicBezTo>
                    <a:cubicBezTo>
                      <a:pt x="27" y="75"/>
                      <a:pt x="29" y="70"/>
                      <a:pt x="31" y="65"/>
                    </a:cubicBezTo>
                    <a:cubicBezTo>
                      <a:pt x="33" y="60"/>
                      <a:pt x="35" y="56"/>
                      <a:pt x="38" y="51"/>
                    </a:cubicBezTo>
                    <a:cubicBezTo>
                      <a:pt x="42" y="42"/>
                      <a:pt x="48" y="33"/>
                      <a:pt x="53" y="25"/>
                    </a:cubicBezTo>
                    <a:cubicBezTo>
                      <a:pt x="58" y="18"/>
                      <a:pt x="64" y="11"/>
                      <a:pt x="70" y="4"/>
                    </a:cubicBezTo>
                    <a:cubicBezTo>
                      <a:pt x="74" y="0"/>
                      <a:pt x="81" y="0"/>
                      <a:pt x="86" y="4"/>
                    </a:cubicBezTo>
                    <a:cubicBezTo>
                      <a:pt x="90" y="8"/>
                      <a:pt x="90" y="15"/>
                      <a:pt x="86" y="19"/>
                    </a:cubicBezTo>
                    <a:cubicBezTo>
                      <a:pt x="83" y="23"/>
                      <a:pt x="79" y="27"/>
                      <a:pt x="76" y="31"/>
                    </a:cubicBezTo>
                    <a:cubicBezTo>
                      <a:pt x="73" y="35"/>
                      <a:pt x="70" y="39"/>
                      <a:pt x="67" y="43"/>
                    </a:cubicBezTo>
                    <a:cubicBezTo>
                      <a:pt x="60" y="53"/>
                      <a:pt x="56" y="63"/>
                      <a:pt x="51" y="72"/>
                    </a:cubicBezTo>
                    <a:cubicBezTo>
                      <a:pt x="48" y="78"/>
                      <a:pt x="46" y="83"/>
                      <a:pt x="44" y="88"/>
                    </a:cubicBezTo>
                    <a:cubicBezTo>
                      <a:pt x="41" y="93"/>
                      <a:pt x="39" y="98"/>
                      <a:pt x="38" y="103"/>
                    </a:cubicBezTo>
                    <a:cubicBezTo>
                      <a:pt x="33" y="114"/>
                      <a:pt x="30" y="125"/>
                      <a:pt x="25" y="136"/>
                    </a:cubicBezTo>
                    <a:cubicBezTo>
                      <a:pt x="24" y="139"/>
                      <a:pt x="23" y="144"/>
                      <a:pt x="22" y="148"/>
                    </a:cubicBezTo>
                    <a:cubicBezTo>
                      <a:pt x="21" y="152"/>
                      <a:pt x="17" y="156"/>
                      <a:pt x="12" y="156"/>
                    </a:cubicBezTo>
                    <a:cubicBezTo>
                      <a:pt x="11" y="156"/>
                      <a:pt x="10" y="156"/>
                      <a:pt x="10" y="15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2828520" y="642240"/>
                <a:ext cx="41760" cy="62640"/>
              </a:xfrm>
              <a:custGeom>
                <a:rect b="b" l="l" r="r" t="t"/>
                <a:pathLst>
                  <a:path extrusionOk="0" h="174" w="116">
                    <a:moveTo>
                      <a:pt x="62" y="172"/>
                    </a:moveTo>
                    <a:cubicBezTo>
                      <a:pt x="56" y="170"/>
                      <a:pt x="53" y="163"/>
                      <a:pt x="55" y="158"/>
                    </a:cubicBezTo>
                    <a:cubicBezTo>
                      <a:pt x="61" y="141"/>
                      <a:pt x="66" y="124"/>
                      <a:pt x="72" y="108"/>
                    </a:cubicBezTo>
                    <a:cubicBezTo>
                      <a:pt x="73" y="105"/>
                      <a:pt x="75" y="101"/>
                      <a:pt x="76" y="98"/>
                    </a:cubicBezTo>
                    <a:cubicBezTo>
                      <a:pt x="70" y="104"/>
                      <a:pt x="64" y="110"/>
                      <a:pt x="57" y="116"/>
                    </a:cubicBezTo>
                    <a:cubicBezTo>
                      <a:pt x="54" y="119"/>
                      <a:pt x="51" y="121"/>
                      <a:pt x="48" y="123"/>
                    </a:cubicBezTo>
                    <a:cubicBezTo>
                      <a:pt x="46" y="124"/>
                      <a:pt x="43" y="127"/>
                      <a:pt x="40" y="128"/>
                    </a:cubicBezTo>
                    <a:cubicBezTo>
                      <a:pt x="34" y="131"/>
                      <a:pt x="27" y="133"/>
                      <a:pt x="20" y="131"/>
                    </a:cubicBezTo>
                    <a:cubicBezTo>
                      <a:pt x="15" y="131"/>
                      <a:pt x="9" y="128"/>
                      <a:pt x="5" y="123"/>
                    </a:cubicBezTo>
                    <a:cubicBezTo>
                      <a:pt x="1" y="119"/>
                      <a:pt x="0" y="112"/>
                      <a:pt x="1" y="105"/>
                    </a:cubicBezTo>
                    <a:cubicBezTo>
                      <a:pt x="1" y="98"/>
                      <a:pt x="3" y="91"/>
                      <a:pt x="5" y="85"/>
                    </a:cubicBezTo>
                    <a:cubicBezTo>
                      <a:pt x="7" y="80"/>
                      <a:pt x="9" y="74"/>
                      <a:pt x="11" y="69"/>
                    </a:cubicBezTo>
                    <a:cubicBezTo>
                      <a:pt x="13" y="63"/>
                      <a:pt x="16" y="57"/>
                      <a:pt x="18" y="52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4" y="41"/>
                      <a:pt x="30" y="27"/>
                      <a:pt x="38" y="16"/>
                    </a:cubicBezTo>
                    <a:cubicBezTo>
                      <a:pt x="44" y="10"/>
                      <a:pt x="50" y="2"/>
                      <a:pt x="59" y="1"/>
                    </a:cubicBezTo>
                    <a:cubicBezTo>
                      <a:pt x="65" y="0"/>
                      <a:pt x="72" y="3"/>
                      <a:pt x="74" y="8"/>
                    </a:cubicBezTo>
                    <a:cubicBezTo>
                      <a:pt x="77" y="14"/>
                      <a:pt x="73" y="22"/>
                      <a:pt x="67" y="24"/>
                    </a:cubicBezTo>
                    <a:cubicBezTo>
                      <a:pt x="65" y="24"/>
                      <a:pt x="63" y="24"/>
                      <a:pt x="61" y="24"/>
                    </a:cubicBezTo>
                    <a:cubicBezTo>
                      <a:pt x="59" y="25"/>
                      <a:pt x="57" y="27"/>
                      <a:pt x="55" y="29"/>
                    </a:cubicBezTo>
                    <a:cubicBezTo>
                      <a:pt x="53" y="32"/>
                      <a:pt x="51" y="35"/>
                      <a:pt x="50" y="37"/>
                    </a:cubicBezTo>
                    <a:cubicBezTo>
                      <a:pt x="47" y="42"/>
                      <a:pt x="44" y="46"/>
                      <a:pt x="42" y="51"/>
                    </a:cubicBezTo>
                    <a:cubicBezTo>
                      <a:pt x="42" y="51"/>
                      <a:pt x="42" y="50"/>
                      <a:pt x="43" y="50"/>
                    </a:cubicBezTo>
                    <a:cubicBezTo>
                      <a:pt x="42" y="52"/>
                      <a:pt x="41" y="53"/>
                      <a:pt x="40" y="54"/>
                    </a:cubicBezTo>
                    <a:cubicBezTo>
                      <a:pt x="40" y="56"/>
                      <a:pt x="38" y="58"/>
                      <a:pt x="38" y="60"/>
                    </a:cubicBezTo>
                    <a:lnTo>
                      <a:pt x="38" y="59"/>
                    </a:lnTo>
                    <a:cubicBezTo>
                      <a:pt x="37" y="60"/>
                      <a:pt x="37" y="62"/>
                      <a:pt x="37" y="63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3" y="70"/>
                      <a:pt x="30" y="78"/>
                      <a:pt x="27" y="87"/>
                    </a:cubicBezTo>
                    <a:cubicBezTo>
                      <a:pt x="27" y="87"/>
                      <a:pt x="27" y="86"/>
                      <a:pt x="27" y="85"/>
                    </a:cubicBezTo>
                    <a:cubicBezTo>
                      <a:pt x="27" y="87"/>
                      <a:pt x="26" y="88"/>
                      <a:pt x="26" y="89"/>
                    </a:cubicBezTo>
                    <a:cubicBezTo>
                      <a:pt x="26" y="88"/>
                      <a:pt x="26" y="88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4" y="95"/>
                      <a:pt x="23" y="98"/>
                      <a:pt x="23" y="102"/>
                    </a:cubicBezTo>
                    <a:cubicBezTo>
                      <a:pt x="23" y="103"/>
                      <a:pt x="22" y="105"/>
                      <a:pt x="22" y="106"/>
                    </a:cubicBezTo>
                    <a:cubicBezTo>
                      <a:pt x="22" y="107"/>
                      <a:pt x="22" y="108"/>
                      <a:pt x="22" y="109"/>
                    </a:cubicBezTo>
                    <a:cubicBezTo>
                      <a:pt x="22" y="109"/>
                      <a:pt x="23" y="109"/>
                      <a:pt x="23" y="110"/>
                    </a:cubicBezTo>
                    <a:lnTo>
                      <a:pt x="24" y="110"/>
                    </a:lnTo>
                    <a:lnTo>
                      <a:pt x="25" y="110"/>
                    </a:lnTo>
                    <a:lnTo>
                      <a:pt x="26" y="110"/>
                    </a:lnTo>
                    <a:cubicBezTo>
                      <a:pt x="27" y="110"/>
                      <a:pt x="27" y="110"/>
                      <a:pt x="28" y="110"/>
                    </a:cubicBezTo>
                    <a:cubicBezTo>
                      <a:pt x="29" y="110"/>
                      <a:pt x="29" y="109"/>
                      <a:pt x="30" y="109"/>
                    </a:cubicBezTo>
                    <a:lnTo>
                      <a:pt x="31" y="109"/>
                    </a:lnTo>
                    <a:cubicBezTo>
                      <a:pt x="33" y="108"/>
                      <a:pt x="34" y="107"/>
                      <a:pt x="36" y="106"/>
                    </a:cubicBezTo>
                    <a:cubicBezTo>
                      <a:pt x="41" y="102"/>
                      <a:pt x="47" y="97"/>
                      <a:pt x="52" y="92"/>
                    </a:cubicBezTo>
                    <a:lnTo>
                      <a:pt x="51" y="93"/>
                    </a:lnTo>
                    <a:cubicBezTo>
                      <a:pt x="55" y="89"/>
                      <a:pt x="60" y="85"/>
                      <a:pt x="64" y="80"/>
                    </a:cubicBezTo>
                    <a:cubicBezTo>
                      <a:pt x="69" y="75"/>
                      <a:pt x="73" y="70"/>
                      <a:pt x="78" y="65"/>
                    </a:cubicBezTo>
                    <a:cubicBezTo>
                      <a:pt x="81" y="62"/>
                      <a:pt x="85" y="58"/>
                      <a:pt x="87" y="54"/>
                    </a:cubicBezTo>
                    <a:cubicBezTo>
                      <a:pt x="89" y="52"/>
                      <a:pt x="90" y="50"/>
                      <a:pt x="91" y="49"/>
                    </a:cubicBezTo>
                    <a:cubicBezTo>
                      <a:pt x="93" y="46"/>
                      <a:pt x="94" y="45"/>
                      <a:pt x="97" y="43"/>
                    </a:cubicBezTo>
                    <a:cubicBezTo>
                      <a:pt x="99" y="42"/>
                      <a:pt x="102" y="41"/>
                      <a:pt x="105" y="42"/>
                    </a:cubicBezTo>
                    <a:cubicBezTo>
                      <a:pt x="108" y="42"/>
                      <a:pt x="110" y="43"/>
                      <a:pt x="112" y="45"/>
                    </a:cubicBezTo>
                    <a:cubicBezTo>
                      <a:pt x="114" y="48"/>
                      <a:pt x="115" y="52"/>
                      <a:pt x="114" y="55"/>
                    </a:cubicBezTo>
                    <a:cubicBezTo>
                      <a:pt x="111" y="66"/>
                      <a:pt x="107" y="75"/>
                      <a:pt x="103" y="86"/>
                    </a:cubicBezTo>
                    <a:cubicBezTo>
                      <a:pt x="99" y="95"/>
                      <a:pt x="96" y="105"/>
                      <a:pt x="93" y="113"/>
                    </a:cubicBezTo>
                    <a:cubicBezTo>
                      <a:pt x="87" y="129"/>
                      <a:pt x="82" y="144"/>
                      <a:pt x="78" y="159"/>
                    </a:cubicBezTo>
                    <a:lnTo>
                      <a:pt x="77" y="160"/>
                    </a:lnTo>
                    <a:lnTo>
                      <a:pt x="77" y="161"/>
                    </a:lnTo>
                    <a:cubicBezTo>
                      <a:pt x="76" y="162"/>
                      <a:pt x="76" y="163"/>
                      <a:pt x="76" y="164"/>
                    </a:cubicBezTo>
                    <a:cubicBezTo>
                      <a:pt x="74" y="169"/>
                      <a:pt x="70" y="173"/>
                      <a:pt x="65" y="173"/>
                    </a:cubicBezTo>
                    <a:cubicBezTo>
                      <a:pt x="64" y="173"/>
                      <a:pt x="64" y="172"/>
                      <a:pt x="62" y="17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8"/>
              <p:cNvSpPr/>
              <p:nvPr/>
            </p:nvSpPr>
            <p:spPr>
              <a:xfrm>
                <a:off x="2873160" y="647640"/>
                <a:ext cx="51480" cy="92880"/>
              </a:xfrm>
              <a:custGeom>
                <a:rect b="b" l="l" r="r" t="t"/>
                <a:pathLst>
                  <a:path extrusionOk="0" h="258" w="143">
                    <a:moveTo>
                      <a:pt x="36" y="235"/>
                    </a:moveTo>
                    <a:cubicBezTo>
                      <a:pt x="37" y="235"/>
                      <a:pt x="38" y="235"/>
                      <a:pt x="38" y="235"/>
                    </a:cubicBezTo>
                    <a:cubicBezTo>
                      <a:pt x="39" y="235"/>
                      <a:pt x="40" y="235"/>
                      <a:pt x="41" y="235"/>
                    </a:cubicBezTo>
                    <a:lnTo>
                      <a:pt x="40" y="235"/>
                    </a:lnTo>
                    <a:cubicBezTo>
                      <a:pt x="41" y="235"/>
                      <a:pt x="42" y="235"/>
                      <a:pt x="43" y="234"/>
                    </a:cubicBezTo>
                    <a:lnTo>
                      <a:pt x="44" y="234"/>
                    </a:lnTo>
                    <a:cubicBezTo>
                      <a:pt x="45" y="233"/>
                      <a:pt x="45" y="233"/>
                      <a:pt x="47" y="232"/>
                    </a:cubicBezTo>
                    <a:lnTo>
                      <a:pt x="48" y="231"/>
                    </a:lnTo>
                    <a:cubicBezTo>
                      <a:pt x="49" y="230"/>
                      <a:pt x="49" y="230"/>
                      <a:pt x="50" y="229"/>
                    </a:cubicBezTo>
                    <a:cubicBezTo>
                      <a:pt x="50" y="228"/>
                      <a:pt x="51" y="227"/>
                      <a:pt x="52" y="226"/>
                    </a:cubicBezTo>
                    <a:cubicBezTo>
                      <a:pt x="53" y="224"/>
                      <a:pt x="54" y="222"/>
                      <a:pt x="55" y="221"/>
                    </a:cubicBezTo>
                    <a:cubicBezTo>
                      <a:pt x="57" y="215"/>
                      <a:pt x="59" y="210"/>
                      <a:pt x="61" y="204"/>
                    </a:cubicBezTo>
                    <a:cubicBezTo>
                      <a:pt x="66" y="188"/>
                      <a:pt x="70" y="171"/>
                      <a:pt x="75" y="154"/>
                    </a:cubicBezTo>
                    <a:cubicBezTo>
                      <a:pt x="66" y="160"/>
                      <a:pt x="58" y="167"/>
                      <a:pt x="50" y="174"/>
                    </a:cubicBezTo>
                    <a:cubicBezTo>
                      <a:pt x="45" y="179"/>
                      <a:pt x="40" y="183"/>
                      <a:pt x="36" y="188"/>
                    </a:cubicBezTo>
                    <a:cubicBezTo>
                      <a:pt x="34" y="190"/>
                      <a:pt x="31" y="193"/>
                      <a:pt x="30" y="196"/>
                    </a:cubicBezTo>
                    <a:cubicBezTo>
                      <a:pt x="28" y="199"/>
                      <a:pt x="27" y="201"/>
                      <a:pt x="26" y="203"/>
                    </a:cubicBezTo>
                    <a:cubicBezTo>
                      <a:pt x="25" y="205"/>
                      <a:pt x="24" y="207"/>
                      <a:pt x="24" y="208"/>
                    </a:cubicBezTo>
                    <a:cubicBezTo>
                      <a:pt x="23" y="210"/>
                      <a:pt x="23" y="211"/>
                      <a:pt x="23" y="213"/>
                    </a:cubicBezTo>
                    <a:cubicBezTo>
                      <a:pt x="23" y="214"/>
                      <a:pt x="22" y="215"/>
                      <a:pt x="22" y="217"/>
                    </a:cubicBezTo>
                    <a:cubicBezTo>
                      <a:pt x="22" y="218"/>
                      <a:pt x="22" y="220"/>
                      <a:pt x="22" y="221"/>
                    </a:cubicBezTo>
                    <a:cubicBezTo>
                      <a:pt x="23" y="222"/>
                      <a:pt x="23" y="222"/>
                      <a:pt x="23" y="224"/>
                    </a:cubicBezTo>
                    <a:cubicBezTo>
                      <a:pt x="23" y="224"/>
                      <a:pt x="23" y="225"/>
                      <a:pt x="24" y="227"/>
                    </a:cubicBezTo>
                    <a:lnTo>
                      <a:pt x="24" y="228"/>
                    </a:lnTo>
                    <a:cubicBezTo>
                      <a:pt x="24" y="229"/>
                      <a:pt x="25" y="229"/>
                      <a:pt x="25" y="229"/>
                    </a:cubicBezTo>
                    <a:cubicBezTo>
                      <a:pt x="26" y="230"/>
                      <a:pt x="26" y="231"/>
                      <a:pt x="26" y="231"/>
                    </a:cubicBezTo>
                    <a:cubicBezTo>
                      <a:pt x="27" y="231"/>
                      <a:pt x="27" y="232"/>
                      <a:pt x="28" y="232"/>
                    </a:cubicBezTo>
                    <a:cubicBezTo>
                      <a:pt x="29" y="233"/>
                      <a:pt x="29" y="233"/>
                      <a:pt x="29" y="234"/>
                    </a:cubicBezTo>
                    <a:cubicBezTo>
                      <a:pt x="30" y="234"/>
                      <a:pt x="30" y="234"/>
                      <a:pt x="31" y="234"/>
                    </a:cubicBezTo>
                    <a:cubicBezTo>
                      <a:pt x="31" y="234"/>
                      <a:pt x="31" y="235"/>
                      <a:pt x="32" y="235"/>
                    </a:cubicBezTo>
                    <a:cubicBezTo>
                      <a:pt x="33" y="235"/>
                      <a:pt x="33" y="235"/>
                      <a:pt x="34" y="235"/>
                    </a:cubicBezTo>
                    <a:cubicBezTo>
                      <a:pt x="35" y="235"/>
                      <a:pt x="36" y="235"/>
                      <a:pt x="36" y="235"/>
                    </a:cubicBezTo>
                    <a:moveTo>
                      <a:pt x="26" y="256"/>
                    </a:moveTo>
                    <a:cubicBezTo>
                      <a:pt x="21" y="255"/>
                      <a:pt x="16" y="251"/>
                      <a:pt x="12" y="248"/>
                    </a:cubicBezTo>
                    <a:cubicBezTo>
                      <a:pt x="3" y="240"/>
                      <a:pt x="0" y="228"/>
                      <a:pt x="1" y="217"/>
                    </a:cubicBezTo>
                    <a:cubicBezTo>
                      <a:pt x="1" y="210"/>
                      <a:pt x="2" y="204"/>
                      <a:pt x="5" y="198"/>
                    </a:cubicBezTo>
                    <a:cubicBezTo>
                      <a:pt x="7" y="192"/>
                      <a:pt x="11" y="186"/>
                      <a:pt x="15" y="181"/>
                    </a:cubicBezTo>
                    <a:cubicBezTo>
                      <a:pt x="26" y="165"/>
                      <a:pt x="42" y="153"/>
                      <a:pt x="57" y="141"/>
                    </a:cubicBezTo>
                    <a:cubicBezTo>
                      <a:pt x="65" y="136"/>
                      <a:pt x="74" y="130"/>
                      <a:pt x="82" y="125"/>
                    </a:cubicBezTo>
                    <a:cubicBezTo>
                      <a:pt x="83" y="122"/>
                      <a:pt x="83" y="120"/>
                      <a:pt x="84" y="118"/>
                    </a:cubicBezTo>
                    <a:cubicBezTo>
                      <a:pt x="87" y="108"/>
                      <a:pt x="89" y="100"/>
                      <a:pt x="92" y="90"/>
                    </a:cubicBezTo>
                    <a:lnTo>
                      <a:pt x="93" y="89"/>
                    </a:lnTo>
                    <a:cubicBezTo>
                      <a:pt x="92" y="89"/>
                      <a:pt x="92" y="90"/>
                      <a:pt x="92" y="90"/>
                    </a:cubicBezTo>
                    <a:cubicBezTo>
                      <a:pt x="93" y="88"/>
                      <a:pt x="93" y="87"/>
                      <a:pt x="94" y="85"/>
                    </a:cubicBezTo>
                    <a:cubicBezTo>
                      <a:pt x="94" y="84"/>
                      <a:pt x="94" y="83"/>
                      <a:pt x="94" y="83"/>
                    </a:cubicBezTo>
                    <a:cubicBezTo>
                      <a:pt x="94" y="81"/>
                      <a:pt x="95" y="81"/>
                      <a:pt x="95" y="80"/>
                    </a:cubicBezTo>
                    <a:cubicBezTo>
                      <a:pt x="90" y="86"/>
                      <a:pt x="85" y="90"/>
                      <a:pt x="79" y="95"/>
                    </a:cubicBezTo>
                    <a:cubicBezTo>
                      <a:pt x="74" y="100"/>
                      <a:pt x="68" y="104"/>
                      <a:pt x="62" y="107"/>
                    </a:cubicBezTo>
                    <a:cubicBezTo>
                      <a:pt x="55" y="110"/>
                      <a:pt x="49" y="113"/>
                      <a:pt x="41" y="114"/>
                    </a:cubicBezTo>
                    <a:cubicBezTo>
                      <a:pt x="35" y="115"/>
                      <a:pt x="30" y="113"/>
                      <a:pt x="24" y="109"/>
                    </a:cubicBezTo>
                    <a:cubicBezTo>
                      <a:pt x="20" y="106"/>
                      <a:pt x="17" y="100"/>
                      <a:pt x="16" y="94"/>
                    </a:cubicBezTo>
                    <a:cubicBezTo>
                      <a:pt x="16" y="88"/>
                      <a:pt x="17" y="82"/>
                      <a:pt x="19" y="77"/>
                    </a:cubicBezTo>
                    <a:cubicBezTo>
                      <a:pt x="19" y="74"/>
                      <a:pt x="20" y="71"/>
                      <a:pt x="21" y="68"/>
                    </a:cubicBezTo>
                    <a:cubicBezTo>
                      <a:pt x="23" y="62"/>
                      <a:pt x="24" y="56"/>
                      <a:pt x="27" y="50"/>
                    </a:cubicBezTo>
                    <a:cubicBezTo>
                      <a:pt x="29" y="44"/>
                      <a:pt x="31" y="37"/>
                      <a:pt x="34" y="31"/>
                    </a:cubicBezTo>
                    <a:cubicBezTo>
                      <a:pt x="40" y="19"/>
                      <a:pt x="47" y="6"/>
                      <a:pt x="61" y="2"/>
                    </a:cubicBezTo>
                    <a:cubicBezTo>
                      <a:pt x="66" y="0"/>
                      <a:pt x="73" y="4"/>
                      <a:pt x="75" y="10"/>
                    </a:cubicBezTo>
                    <a:cubicBezTo>
                      <a:pt x="75" y="13"/>
                      <a:pt x="75" y="16"/>
                      <a:pt x="73" y="19"/>
                    </a:cubicBezTo>
                    <a:cubicBezTo>
                      <a:pt x="72" y="21"/>
                      <a:pt x="69" y="23"/>
                      <a:pt x="66" y="24"/>
                    </a:cubicBezTo>
                    <a:lnTo>
                      <a:pt x="65" y="24"/>
                    </a:lnTo>
                    <a:lnTo>
                      <a:pt x="64" y="25"/>
                    </a:lnTo>
                    <a:cubicBezTo>
                      <a:pt x="63" y="25"/>
                      <a:pt x="63" y="26"/>
                      <a:pt x="63" y="26"/>
                    </a:cubicBezTo>
                    <a:cubicBezTo>
                      <a:pt x="62" y="26"/>
                      <a:pt x="62" y="27"/>
                      <a:pt x="62" y="27"/>
                    </a:cubicBezTo>
                    <a:cubicBezTo>
                      <a:pt x="61" y="28"/>
                      <a:pt x="59" y="30"/>
                      <a:pt x="59" y="31"/>
                    </a:cubicBezTo>
                    <a:cubicBezTo>
                      <a:pt x="56" y="35"/>
                      <a:pt x="55" y="38"/>
                      <a:pt x="53" y="42"/>
                    </a:cubicBezTo>
                    <a:cubicBezTo>
                      <a:pt x="50" y="49"/>
                      <a:pt x="47" y="57"/>
                      <a:pt x="44" y="65"/>
                    </a:cubicBezTo>
                    <a:cubicBezTo>
                      <a:pt x="42" y="72"/>
                      <a:pt x="40" y="79"/>
                      <a:pt x="38" y="86"/>
                    </a:cubicBezTo>
                    <a:cubicBezTo>
                      <a:pt x="38" y="88"/>
                      <a:pt x="38" y="89"/>
                      <a:pt x="38" y="90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2"/>
                      <a:pt x="38" y="92"/>
                      <a:pt x="38" y="93"/>
                    </a:cubicBezTo>
                    <a:cubicBezTo>
                      <a:pt x="40" y="93"/>
                      <a:pt x="40" y="93"/>
                      <a:pt x="41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1" y="93"/>
                      <a:pt x="42" y="92"/>
                      <a:pt x="44" y="92"/>
                    </a:cubicBezTo>
                    <a:cubicBezTo>
                      <a:pt x="44" y="91"/>
                      <a:pt x="45" y="91"/>
                      <a:pt x="46" y="91"/>
                    </a:cubicBezTo>
                    <a:cubicBezTo>
                      <a:pt x="49" y="90"/>
                      <a:pt x="51" y="88"/>
                      <a:pt x="54" y="87"/>
                    </a:cubicBezTo>
                    <a:cubicBezTo>
                      <a:pt x="56" y="86"/>
                      <a:pt x="59" y="85"/>
                      <a:pt x="61" y="83"/>
                    </a:cubicBezTo>
                    <a:cubicBezTo>
                      <a:pt x="65" y="81"/>
                      <a:pt x="69" y="77"/>
                      <a:pt x="72" y="74"/>
                    </a:cubicBezTo>
                    <a:cubicBezTo>
                      <a:pt x="87" y="61"/>
                      <a:pt x="100" y="47"/>
                      <a:pt x="113" y="32"/>
                    </a:cubicBezTo>
                    <a:cubicBezTo>
                      <a:pt x="115" y="30"/>
                      <a:pt x="116" y="27"/>
                      <a:pt x="118" y="26"/>
                    </a:cubicBezTo>
                    <a:cubicBezTo>
                      <a:pt x="119" y="23"/>
                      <a:pt x="120" y="21"/>
                      <a:pt x="122" y="20"/>
                    </a:cubicBezTo>
                    <a:cubicBezTo>
                      <a:pt x="125" y="16"/>
                      <a:pt x="132" y="14"/>
                      <a:pt x="136" y="18"/>
                    </a:cubicBezTo>
                    <a:cubicBezTo>
                      <a:pt x="142" y="21"/>
                      <a:pt x="142" y="28"/>
                      <a:pt x="139" y="33"/>
                    </a:cubicBezTo>
                    <a:cubicBezTo>
                      <a:pt x="138" y="34"/>
                      <a:pt x="137" y="35"/>
                      <a:pt x="136" y="36"/>
                    </a:cubicBezTo>
                    <a:cubicBezTo>
                      <a:pt x="134" y="40"/>
                      <a:pt x="132" y="44"/>
                      <a:pt x="130" y="48"/>
                    </a:cubicBezTo>
                    <a:lnTo>
                      <a:pt x="130" y="47"/>
                    </a:lnTo>
                    <a:cubicBezTo>
                      <a:pt x="127" y="55"/>
                      <a:pt x="123" y="64"/>
                      <a:pt x="120" y="73"/>
                    </a:cubicBezTo>
                    <a:cubicBezTo>
                      <a:pt x="116" y="81"/>
                      <a:pt x="114" y="90"/>
                      <a:pt x="111" y="98"/>
                    </a:cubicBezTo>
                    <a:lnTo>
                      <a:pt x="111" y="97"/>
                    </a:lnTo>
                    <a:cubicBezTo>
                      <a:pt x="105" y="118"/>
                      <a:pt x="100" y="140"/>
                      <a:pt x="94" y="161"/>
                    </a:cubicBezTo>
                    <a:cubicBezTo>
                      <a:pt x="91" y="172"/>
                      <a:pt x="88" y="184"/>
                      <a:pt x="85" y="196"/>
                    </a:cubicBezTo>
                    <a:cubicBezTo>
                      <a:pt x="83" y="201"/>
                      <a:pt x="82" y="206"/>
                      <a:pt x="81" y="211"/>
                    </a:cubicBezTo>
                    <a:cubicBezTo>
                      <a:pt x="77" y="220"/>
                      <a:pt x="75" y="230"/>
                      <a:pt x="69" y="238"/>
                    </a:cubicBezTo>
                    <a:cubicBezTo>
                      <a:pt x="66" y="243"/>
                      <a:pt x="63" y="247"/>
                      <a:pt x="59" y="250"/>
                    </a:cubicBezTo>
                    <a:cubicBezTo>
                      <a:pt x="54" y="253"/>
                      <a:pt x="49" y="256"/>
                      <a:pt x="44" y="257"/>
                    </a:cubicBezTo>
                    <a:cubicBezTo>
                      <a:pt x="41" y="257"/>
                      <a:pt x="40" y="257"/>
                      <a:pt x="37" y="257"/>
                    </a:cubicBezTo>
                    <a:cubicBezTo>
                      <a:pt x="33" y="257"/>
                      <a:pt x="30" y="257"/>
                      <a:pt x="26" y="25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>
                <a:off x="2932920" y="643680"/>
                <a:ext cx="25920" cy="35280"/>
              </a:xfrm>
              <a:custGeom>
                <a:rect b="b" l="l" r="r" t="t"/>
                <a:pathLst>
                  <a:path extrusionOk="0" h="98" w="72">
                    <a:moveTo>
                      <a:pt x="31" y="97"/>
                    </a:moveTo>
                    <a:cubicBezTo>
                      <a:pt x="23" y="97"/>
                      <a:pt x="14" y="92"/>
                      <a:pt x="12" y="84"/>
                    </a:cubicBezTo>
                    <a:cubicBezTo>
                      <a:pt x="9" y="74"/>
                      <a:pt x="13" y="66"/>
                      <a:pt x="17" y="59"/>
                    </a:cubicBezTo>
                    <a:cubicBezTo>
                      <a:pt x="19" y="55"/>
                      <a:pt x="21" y="51"/>
                      <a:pt x="23" y="48"/>
                    </a:cubicBezTo>
                    <a:cubicBezTo>
                      <a:pt x="24" y="45"/>
                      <a:pt x="25" y="43"/>
                      <a:pt x="26" y="41"/>
                    </a:cubicBezTo>
                    <a:cubicBezTo>
                      <a:pt x="26" y="39"/>
                      <a:pt x="27" y="37"/>
                      <a:pt x="27" y="35"/>
                    </a:cubicBezTo>
                    <a:cubicBezTo>
                      <a:pt x="27" y="34"/>
                      <a:pt x="27" y="33"/>
                      <a:pt x="27" y="32"/>
                    </a:cubicBezTo>
                    <a:lnTo>
                      <a:pt x="27" y="31"/>
                    </a:lnTo>
                    <a:lnTo>
                      <a:pt x="27" y="30"/>
                    </a:lnTo>
                    <a:cubicBezTo>
                      <a:pt x="26" y="29"/>
                      <a:pt x="26" y="28"/>
                      <a:pt x="26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7"/>
                      <a:pt x="24" y="27"/>
                      <a:pt x="24" y="27"/>
                    </a:cubicBezTo>
                    <a:lnTo>
                      <a:pt x="23" y="27"/>
                    </a:lnTo>
                    <a:cubicBezTo>
                      <a:pt x="16" y="29"/>
                      <a:pt x="7" y="30"/>
                      <a:pt x="3" y="22"/>
                    </a:cubicBezTo>
                    <a:cubicBezTo>
                      <a:pt x="0" y="17"/>
                      <a:pt x="1" y="11"/>
                      <a:pt x="4" y="8"/>
                    </a:cubicBezTo>
                    <a:cubicBezTo>
                      <a:pt x="5" y="7"/>
                      <a:pt x="6" y="6"/>
                      <a:pt x="8" y="5"/>
                    </a:cubicBezTo>
                    <a:cubicBezTo>
                      <a:pt x="10" y="4"/>
                      <a:pt x="13" y="4"/>
                      <a:pt x="15" y="3"/>
                    </a:cubicBezTo>
                    <a:cubicBezTo>
                      <a:pt x="17" y="3"/>
                      <a:pt x="20" y="3"/>
                      <a:pt x="23" y="4"/>
                    </a:cubicBezTo>
                    <a:cubicBezTo>
                      <a:pt x="23" y="3"/>
                      <a:pt x="24" y="3"/>
                      <a:pt x="24" y="3"/>
                    </a:cubicBezTo>
                    <a:cubicBezTo>
                      <a:pt x="30" y="0"/>
                      <a:pt x="36" y="3"/>
                      <a:pt x="38" y="9"/>
                    </a:cubicBezTo>
                    <a:cubicBezTo>
                      <a:pt x="39" y="10"/>
                      <a:pt x="39" y="10"/>
                      <a:pt x="40" y="11"/>
                    </a:cubicBezTo>
                    <a:cubicBezTo>
                      <a:pt x="44" y="14"/>
                      <a:pt x="47" y="20"/>
                      <a:pt x="48" y="25"/>
                    </a:cubicBezTo>
                    <a:cubicBezTo>
                      <a:pt x="50" y="30"/>
                      <a:pt x="50" y="35"/>
                      <a:pt x="48" y="39"/>
                    </a:cubicBezTo>
                    <a:cubicBezTo>
                      <a:pt x="47" y="46"/>
                      <a:pt x="45" y="52"/>
                      <a:pt x="42" y="58"/>
                    </a:cubicBezTo>
                    <a:cubicBezTo>
                      <a:pt x="40" y="63"/>
                      <a:pt x="37" y="68"/>
                      <a:pt x="34" y="73"/>
                    </a:cubicBezTo>
                    <a:lnTo>
                      <a:pt x="34" y="72"/>
                    </a:lnTo>
                    <a:cubicBezTo>
                      <a:pt x="34" y="73"/>
                      <a:pt x="34" y="74"/>
                      <a:pt x="33" y="76"/>
                    </a:cubicBezTo>
                    <a:cubicBezTo>
                      <a:pt x="34" y="76"/>
                      <a:pt x="36" y="76"/>
                      <a:pt x="37" y="76"/>
                    </a:cubicBezTo>
                    <a:cubicBezTo>
                      <a:pt x="40" y="75"/>
                      <a:pt x="43" y="74"/>
                      <a:pt x="46" y="74"/>
                    </a:cubicBezTo>
                    <a:cubicBezTo>
                      <a:pt x="50" y="73"/>
                      <a:pt x="53" y="72"/>
                      <a:pt x="57" y="71"/>
                    </a:cubicBezTo>
                    <a:cubicBezTo>
                      <a:pt x="62" y="69"/>
                      <a:pt x="68" y="73"/>
                      <a:pt x="69" y="78"/>
                    </a:cubicBezTo>
                    <a:cubicBezTo>
                      <a:pt x="71" y="84"/>
                      <a:pt x="68" y="89"/>
                      <a:pt x="62" y="91"/>
                    </a:cubicBezTo>
                    <a:cubicBezTo>
                      <a:pt x="53" y="94"/>
                      <a:pt x="43" y="97"/>
                      <a:pt x="33" y="97"/>
                    </a:cubicBezTo>
                    <a:cubicBezTo>
                      <a:pt x="33" y="97"/>
                      <a:pt x="32" y="97"/>
                      <a:pt x="31" y="9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383200" y="781920"/>
                <a:ext cx="57960" cy="80640"/>
              </a:xfrm>
              <a:custGeom>
                <a:rect b="b" l="l" r="r" t="t"/>
                <a:pathLst>
                  <a:path extrusionOk="0" h="224" w="161">
                    <a:moveTo>
                      <a:pt x="118" y="223"/>
                    </a:moveTo>
                    <a:cubicBezTo>
                      <a:pt x="104" y="222"/>
                      <a:pt x="91" y="222"/>
                      <a:pt x="78" y="221"/>
                    </a:cubicBezTo>
                    <a:cubicBezTo>
                      <a:pt x="66" y="220"/>
                      <a:pt x="54" y="219"/>
                      <a:pt x="42" y="218"/>
                    </a:cubicBezTo>
                    <a:cubicBezTo>
                      <a:pt x="34" y="216"/>
                      <a:pt x="27" y="215"/>
                      <a:pt x="20" y="212"/>
                    </a:cubicBezTo>
                    <a:cubicBezTo>
                      <a:pt x="14" y="210"/>
                      <a:pt x="8" y="206"/>
                      <a:pt x="4" y="200"/>
                    </a:cubicBezTo>
                    <a:cubicBezTo>
                      <a:pt x="2" y="198"/>
                      <a:pt x="1" y="195"/>
                      <a:pt x="1" y="192"/>
                    </a:cubicBezTo>
                    <a:cubicBezTo>
                      <a:pt x="0" y="189"/>
                      <a:pt x="1" y="186"/>
                      <a:pt x="2" y="183"/>
                    </a:cubicBezTo>
                    <a:cubicBezTo>
                      <a:pt x="4" y="177"/>
                      <a:pt x="8" y="173"/>
                      <a:pt x="12" y="169"/>
                    </a:cubicBezTo>
                    <a:cubicBezTo>
                      <a:pt x="20" y="161"/>
                      <a:pt x="28" y="153"/>
                      <a:pt x="36" y="145"/>
                    </a:cubicBezTo>
                    <a:cubicBezTo>
                      <a:pt x="48" y="133"/>
                      <a:pt x="60" y="122"/>
                      <a:pt x="73" y="110"/>
                    </a:cubicBezTo>
                    <a:cubicBezTo>
                      <a:pt x="79" y="105"/>
                      <a:pt x="85" y="99"/>
                      <a:pt x="92" y="93"/>
                    </a:cubicBezTo>
                    <a:cubicBezTo>
                      <a:pt x="103" y="83"/>
                      <a:pt x="115" y="71"/>
                      <a:pt x="126" y="59"/>
                    </a:cubicBezTo>
                    <a:cubicBezTo>
                      <a:pt x="128" y="56"/>
                      <a:pt x="131" y="53"/>
                      <a:pt x="133" y="50"/>
                    </a:cubicBezTo>
                    <a:cubicBezTo>
                      <a:pt x="134" y="48"/>
                      <a:pt x="135" y="46"/>
                      <a:pt x="136" y="45"/>
                    </a:cubicBezTo>
                    <a:cubicBezTo>
                      <a:pt x="136" y="43"/>
                      <a:pt x="137" y="41"/>
                      <a:pt x="138" y="39"/>
                    </a:cubicBezTo>
                    <a:cubicBezTo>
                      <a:pt x="138" y="38"/>
                      <a:pt x="139" y="36"/>
                      <a:pt x="139" y="35"/>
                    </a:cubicBezTo>
                    <a:cubicBezTo>
                      <a:pt x="139" y="34"/>
                      <a:pt x="139" y="33"/>
                      <a:pt x="139" y="32"/>
                    </a:cubicBezTo>
                    <a:cubicBezTo>
                      <a:pt x="139" y="33"/>
                      <a:pt x="139" y="33"/>
                      <a:pt x="139" y="34"/>
                    </a:cubicBezTo>
                    <a:cubicBezTo>
                      <a:pt x="139" y="32"/>
                      <a:pt x="139" y="32"/>
                      <a:pt x="139" y="31"/>
                    </a:cubicBezTo>
                    <a:cubicBezTo>
                      <a:pt x="139" y="30"/>
                      <a:pt x="139" y="30"/>
                      <a:pt x="139" y="30"/>
                    </a:cubicBezTo>
                    <a:lnTo>
                      <a:pt x="139" y="31"/>
                    </a:lnTo>
                    <a:cubicBezTo>
                      <a:pt x="139" y="30"/>
                      <a:pt x="139" y="30"/>
                      <a:pt x="139" y="30"/>
                    </a:cubicBezTo>
                    <a:lnTo>
                      <a:pt x="139" y="31"/>
                    </a:lnTo>
                    <a:lnTo>
                      <a:pt x="139" y="30"/>
                    </a:lnTo>
                    <a:cubicBezTo>
                      <a:pt x="139" y="30"/>
                      <a:pt x="139" y="29"/>
                      <a:pt x="138" y="29"/>
                    </a:cubicBezTo>
                    <a:cubicBezTo>
                      <a:pt x="138" y="28"/>
                      <a:pt x="138" y="28"/>
                      <a:pt x="138" y="28"/>
                    </a:cubicBezTo>
                    <a:cubicBezTo>
                      <a:pt x="138" y="27"/>
                      <a:pt x="137" y="27"/>
                      <a:pt x="137" y="27"/>
                    </a:cubicBezTo>
                    <a:lnTo>
                      <a:pt x="136" y="26"/>
                    </a:lnTo>
                    <a:cubicBezTo>
                      <a:pt x="136" y="25"/>
                      <a:pt x="136" y="25"/>
                      <a:pt x="135" y="25"/>
                    </a:cubicBezTo>
                    <a:lnTo>
                      <a:pt x="134" y="25"/>
                    </a:lnTo>
                    <a:cubicBezTo>
                      <a:pt x="133" y="24"/>
                      <a:pt x="132" y="24"/>
                      <a:pt x="132" y="24"/>
                    </a:cubicBezTo>
                    <a:cubicBezTo>
                      <a:pt x="130" y="23"/>
                      <a:pt x="129" y="23"/>
                      <a:pt x="128" y="23"/>
                    </a:cubicBezTo>
                    <a:cubicBezTo>
                      <a:pt x="125" y="22"/>
                      <a:pt x="122" y="22"/>
                      <a:pt x="120" y="22"/>
                    </a:cubicBezTo>
                    <a:cubicBezTo>
                      <a:pt x="108" y="21"/>
                      <a:pt x="97" y="22"/>
                      <a:pt x="86" y="23"/>
                    </a:cubicBezTo>
                    <a:cubicBezTo>
                      <a:pt x="78" y="24"/>
                      <a:pt x="70" y="25"/>
                      <a:pt x="62" y="26"/>
                    </a:cubicBezTo>
                    <a:cubicBezTo>
                      <a:pt x="54" y="28"/>
                      <a:pt x="46" y="30"/>
                      <a:pt x="37" y="31"/>
                    </a:cubicBezTo>
                    <a:cubicBezTo>
                      <a:pt x="32" y="32"/>
                      <a:pt x="27" y="34"/>
                      <a:pt x="22" y="35"/>
                    </a:cubicBezTo>
                    <a:cubicBezTo>
                      <a:pt x="19" y="36"/>
                      <a:pt x="16" y="36"/>
                      <a:pt x="13" y="35"/>
                    </a:cubicBezTo>
                    <a:cubicBezTo>
                      <a:pt x="11" y="34"/>
                      <a:pt x="8" y="32"/>
                      <a:pt x="7" y="29"/>
                    </a:cubicBezTo>
                    <a:cubicBezTo>
                      <a:pt x="6" y="27"/>
                      <a:pt x="6" y="24"/>
                      <a:pt x="7" y="21"/>
                    </a:cubicBezTo>
                    <a:cubicBezTo>
                      <a:pt x="8" y="18"/>
                      <a:pt x="9" y="16"/>
                      <a:pt x="12" y="15"/>
                    </a:cubicBezTo>
                    <a:cubicBezTo>
                      <a:pt x="13" y="14"/>
                      <a:pt x="15" y="14"/>
                      <a:pt x="18" y="13"/>
                    </a:cubicBezTo>
                    <a:cubicBezTo>
                      <a:pt x="20" y="13"/>
                      <a:pt x="23" y="12"/>
                      <a:pt x="26" y="11"/>
                    </a:cubicBezTo>
                    <a:cubicBezTo>
                      <a:pt x="32" y="10"/>
                      <a:pt x="38" y="9"/>
                      <a:pt x="44" y="8"/>
                    </a:cubicBezTo>
                    <a:cubicBezTo>
                      <a:pt x="56" y="6"/>
                      <a:pt x="68" y="4"/>
                      <a:pt x="79" y="3"/>
                    </a:cubicBezTo>
                    <a:cubicBezTo>
                      <a:pt x="91" y="2"/>
                      <a:pt x="102" y="1"/>
                      <a:pt x="114" y="1"/>
                    </a:cubicBezTo>
                    <a:cubicBezTo>
                      <a:pt x="127" y="0"/>
                      <a:pt x="143" y="2"/>
                      <a:pt x="153" y="13"/>
                    </a:cubicBezTo>
                    <a:cubicBezTo>
                      <a:pt x="157" y="17"/>
                      <a:pt x="159" y="23"/>
                      <a:pt x="160" y="30"/>
                    </a:cubicBezTo>
                    <a:cubicBezTo>
                      <a:pt x="160" y="37"/>
                      <a:pt x="159" y="45"/>
                      <a:pt x="156" y="52"/>
                    </a:cubicBezTo>
                    <a:cubicBezTo>
                      <a:pt x="152" y="60"/>
                      <a:pt x="145" y="69"/>
                      <a:pt x="139" y="76"/>
                    </a:cubicBezTo>
                    <a:cubicBezTo>
                      <a:pt x="132" y="84"/>
                      <a:pt x="124" y="91"/>
                      <a:pt x="117" y="98"/>
                    </a:cubicBezTo>
                    <a:lnTo>
                      <a:pt x="117" y="97"/>
                    </a:lnTo>
                    <a:cubicBezTo>
                      <a:pt x="117" y="98"/>
                      <a:pt x="116" y="98"/>
                      <a:pt x="115" y="99"/>
                    </a:cubicBezTo>
                    <a:cubicBezTo>
                      <a:pt x="114" y="99"/>
                      <a:pt x="114" y="101"/>
                      <a:pt x="113" y="101"/>
                    </a:cubicBezTo>
                    <a:cubicBezTo>
                      <a:pt x="111" y="103"/>
                      <a:pt x="108" y="105"/>
                      <a:pt x="106" y="108"/>
                    </a:cubicBezTo>
                    <a:cubicBezTo>
                      <a:pt x="106" y="108"/>
                      <a:pt x="106" y="107"/>
                      <a:pt x="107" y="107"/>
                    </a:cubicBezTo>
                    <a:cubicBezTo>
                      <a:pt x="106" y="108"/>
                      <a:pt x="106" y="108"/>
                      <a:pt x="104" y="109"/>
                    </a:cubicBezTo>
                    <a:cubicBezTo>
                      <a:pt x="105" y="109"/>
                      <a:pt x="105" y="109"/>
                      <a:pt x="105" y="108"/>
                    </a:cubicBezTo>
                    <a:cubicBezTo>
                      <a:pt x="104" y="109"/>
                      <a:pt x="103" y="110"/>
                      <a:pt x="103" y="110"/>
                    </a:cubicBezTo>
                    <a:cubicBezTo>
                      <a:pt x="89" y="123"/>
                      <a:pt x="76" y="135"/>
                      <a:pt x="62" y="148"/>
                    </a:cubicBezTo>
                    <a:cubicBezTo>
                      <a:pt x="50" y="161"/>
                      <a:pt x="37" y="173"/>
                      <a:pt x="25" y="187"/>
                    </a:cubicBezTo>
                    <a:cubicBezTo>
                      <a:pt x="24" y="187"/>
                      <a:pt x="23" y="189"/>
                      <a:pt x="23" y="189"/>
                    </a:cubicBezTo>
                    <a:cubicBezTo>
                      <a:pt x="23" y="190"/>
                      <a:pt x="24" y="190"/>
                      <a:pt x="24" y="190"/>
                    </a:cubicBezTo>
                    <a:cubicBezTo>
                      <a:pt x="25" y="191"/>
                      <a:pt x="26" y="191"/>
                      <a:pt x="27" y="191"/>
                    </a:cubicBezTo>
                    <a:cubicBezTo>
                      <a:pt x="29" y="192"/>
                      <a:pt x="30" y="193"/>
                      <a:pt x="32" y="193"/>
                    </a:cubicBezTo>
                    <a:cubicBezTo>
                      <a:pt x="36" y="194"/>
                      <a:pt x="40" y="196"/>
                      <a:pt x="44" y="196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200"/>
                      <a:pt x="88" y="200"/>
                      <a:pt x="111" y="201"/>
                    </a:cubicBezTo>
                    <a:cubicBezTo>
                      <a:pt x="113" y="201"/>
                      <a:pt x="115" y="201"/>
                      <a:pt x="117" y="201"/>
                    </a:cubicBezTo>
                    <a:cubicBezTo>
                      <a:pt x="123" y="201"/>
                      <a:pt x="128" y="205"/>
                      <a:pt x="128" y="212"/>
                    </a:cubicBezTo>
                    <a:cubicBezTo>
                      <a:pt x="128" y="217"/>
                      <a:pt x="124" y="223"/>
                      <a:pt x="118" y="2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8"/>
              <p:cNvSpPr/>
              <p:nvPr/>
            </p:nvSpPr>
            <p:spPr>
              <a:xfrm>
                <a:off x="2379960" y="825840"/>
                <a:ext cx="68040" cy="15840"/>
              </a:xfrm>
              <a:custGeom>
                <a:rect b="b" l="l" r="r" t="t"/>
                <a:pathLst>
                  <a:path extrusionOk="0" h="44" w="189">
                    <a:moveTo>
                      <a:pt x="10" y="43"/>
                    </a:moveTo>
                    <a:cubicBezTo>
                      <a:pt x="5" y="43"/>
                      <a:pt x="1" y="38"/>
                      <a:pt x="0" y="33"/>
                    </a:cubicBezTo>
                    <a:lnTo>
                      <a:pt x="0" y="32"/>
                    </a:lnTo>
                    <a:cubicBezTo>
                      <a:pt x="0" y="29"/>
                      <a:pt x="2" y="25"/>
                      <a:pt x="6" y="23"/>
                    </a:cubicBezTo>
                    <a:cubicBezTo>
                      <a:pt x="9" y="21"/>
                      <a:pt x="12" y="20"/>
                      <a:pt x="15" y="22"/>
                    </a:cubicBezTo>
                    <a:lnTo>
                      <a:pt x="16" y="22"/>
                    </a:lnTo>
                    <a:cubicBezTo>
                      <a:pt x="28" y="20"/>
                      <a:pt x="39" y="18"/>
                      <a:pt x="50" y="16"/>
                    </a:cubicBezTo>
                    <a:cubicBezTo>
                      <a:pt x="62" y="15"/>
                      <a:pt x="75" y="12"/>
                      <a:pt x="87" y="11"/>
                    </a:cubicBezTo>
                    <a:cubicBezTo>
                      <a:pt x="109" y="8"/>
                      <a:pt x="130" y="5"/>
                      <a:pt x="152" y="3"/>
                    </a:cubicBezTo>
                    <a:cubicBezTo>
                      <a:pt x="160" y="2"/>
                      <a:pt x="168" y="1"/>
                      <a:pt x="176" y="1"/>
                    </a:cubicBezTo>
                    <a:cubicBezTo>
                      <a:pt x="181" y="0"/>
                      <a:pt x="187" y="3"/>
                      <a:pt x="187" y="9"/>
                    </a:cubicBezTo>
                    <a:cubicBezTo>
                      <a:pt x="188" y="13"/>
                      <a:pt x="184" y="19"/>
                      <a:pt x="179" y="20"/>
                    </a:cubicBezTo>
                    <a:cubicBezTo>
                      <a:pt x="156" y="22"/>
                      <a:pt x="132" y="25"/>
                      <a:pt x="109" y="28"/>
                    </a:cubicBezTo>
                    <a:cubicBezTo>
                      <a:pt x="86" y="32"/>
                      <a:pt x="63" y="35"/>
                      <a:pt x="39" y="40"/>
                    </a:cubicBezTo>
                    <a:cubicBezTo>
                      <a:pt x="36" y="40"/>
                      <a:pt x="32" y="41"/>
                      <a:pt x="29" y="41"/>
                    </a:cubicBezTo>
                    <a:cubicBezTo>
                      <a:pt x="24" y="42"/>
                      <a:pt x="18" y="43"/>
                      <a:pt x="13" y="43"/>
                    </a:cubicBezTo>
                    <a:cubicBezTo>
                      <a:pt x="12" y="43"/>
                      <a:pt x="11" y="43"/>
                      <a:pt x="10" y="4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>
                <a:off x="2457720" y="811440"/>
                <a:ext cx="9000" cy="9000"/>
              </a:xfrm>
              <a:custGeom>
                <a:rect b="b" l="l" r="r" t="t"/>
                <a:pathLst>
                  <a:path extrusionOk="0" h="25" w="25">
                    <a:moveTo>
                      <a:pt x="0" y="12"/>
                    </a:moveTo>
                    <a:cubicBezTo>
                      <a:pt x="0" y="6"/>
                      <a:pt x="5" y="0"/>
                      <a:pt x="11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7"/>
                      <a:pt x="19" y="24"/>
                      <a:pt x="13" y="24"/>
                    </a:cubicBezTo>
                    <a:cubicBezTo>
                      <a:pt x="6" y="24"/>
                      <a:pt x="0" y="19"/>
                      <a:pt x="0" y="1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447280" y="824040"/>
                <a:ext cx="43920" cy="17640"/>
              </a:xfrm>
              <a:custGeom>
                <a:rect b="b" l="l" r="r" t="t"/>
                <a:pathLst>
                  <a:path extrusionOk="0" h="49" w="122">
                    <a:moveTo>
                      <a:pt x="1" y="35"/>
                    </a:moveTo>
                    <a:cubicBezTo>
                      <a:pt x="0" y="31"/>
                      <a:pt x="2" y="27"/>
                      <a:pt x="4" y="25"/>
                    </a:cubicBezTo>
                    <a:cubicBezTo>
                      <a:pt x="6" y="23"/>
                      <a:pt x="9" y="21"/>
                      <a:pt x="11" y="20"/>
                    </a:cubicBezTo>
                    <a:cubicBezTo>
                      <a:pt x="16" y="17"/>
                      <a:pt x="23" y="18"/>
                      <a:pt x="26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33" y="25"/>
                      <a:pt x="39" y="24"/>
                      <a:pt x="44" y="23"/>
                    </a:cubicBezTo>
                    <a:cubicBezTo>
                      <a:pt x="50" y="21"/>
                      <a:pt x="57" y="20"/>
                      <a:pt x="63" y="18"/>
                    </a:cubicBezTo>
                    <a:cubicBezTo>
                      <a:pt x="70" y="16"/>
                      <a:pt x="77" y="13"/>
                      <a:pt x="85" y="10"/>
                    </a:cubicBezTo>
                    <a:cubicBezTo>
                      <a:pt x="84" y="10"/>
                      <a:pt x="84" y="11"/>
                      <a:pt x="84" y="11"/>
                    </a:cubicBezTo>
                    <a:cubicBezTo>
                      <a:pt x="91" y="8"/>
                      <a:pt x="99" y="5"/>
                      <a:pt x="106" y="2"/>
                    </a:cubicBezTo>
                    <a:cubicBezTo>
                      <a:pt x="111" y="0"/>
                      <a:pt x="117" y="2"/>
                      <a:pt x="119" y="7"/>
                    </a:cubicBezTo>
                    <a:cubicBezTo>
                      <a:pt x="121" y="12"/>
                      <a:pt x="119" y="18"/>
                      <a:pt x="114" y="20"/>
                    </a:cubicBezTo>
                    <a:cubicBezTo>
                      <a:pt x="105" y="24"/>
                      <a:pt x="97" y="27"/>
                      <a:pt x="88" y="31"/>
                    </a:cubicBezTo>
                    <a:cubicBezTo>
                      <a:pt x="84" y="32"/>
                      <a:pt x="81" y="34"/>
                      <a:pt x="77" y="35"/>
                    </a:cubicBezTo>
                    <a:cubicBezTo>
                      <a:pt x="73" y="36"/>
                      <a:pt x="69" y="38"/>
                      <a:pt x="64" y="39"/>
                    </a:cubicBezTo>
                    <a:cubicBezTo>
                      <a:pt x="50" y="43"/>
                      <a:pt x="36" y="47"/>
                      <a:pt x="21" y="48"/>
                    </a:cubicBezTo>
                    <a:cubicBezTo>
                      <a:pt x="13" y="48"/>
                      <a:pt x="2" y="45"/>
                      <a:pt x="1" y="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499840" y="763560"/>
                <a:ext cx="44640" cy="101520"/>
              </a:xfrm>
              <a:custGeom>
                <a:rect b="b" l="l" r="r" t="t"/>
                <a:pathLst>
                  <a:path extrusionOk="0" h="282" w="124">
                    <a:moveTo>
                      <a:pt x="68" y="270"/>
                    </a:moveTo>
                    <a:cubicBezTo>
                      <a:pt x="67" y="264"/>
                      <a:pt x="69" y="257"/>
                      <a:pt x="69" y="250"/>
                    </a:cubicBezTo>
                    <a:cubicBezTo>
                      <a:pt x="69" y="245"/>
                      <a:pt x="70" y="239"/>
                      <a:pt x="70" y="234"/>
                    </a:cubicBezTo>
                    <a:cubicBezTo>
                      <a:pt x="71" y="221"/>
                      <a:pt x="72" y="210"/>
                      <a:pt x="73" y="198"/>
                    </a:cubicBezTo>
                    <a:cubicBezTo>
                      <a:pt x="73" y="186"/>
                      <a:pt x="74" y="176"/>
                      <a:pt x="76" y="165"/>
                    </a:cubicBezTo>
                    <a:cubicBezTo>
                      <a:pt x="76" y="159"/>
                      <a:pt x="77" y="153"/>
                      <a:pt x="78" y="147"/>
                    </a:cubicBezTo>
                    <a:cubicBezTo>
                      <a:pt x="79" y="141"/>
                      <a:pt x="80" y="135"/>
                      <a:pt x="81" y="129"/>
                    </a:cubicBezTo>
                    <a:cubicBezTo>
                      <a:pt x="82" y="127"/>
                      <a:pt x="83" y="124"/>
                      <a:pt x="83" y="121"/>
                    </a:cubicBezTo>
                    <a:cubicBezTo>
                      <a:pt x="77" y="127"/>
                      <a:pt x="70" y="132"/>
                      <a:pt x="63" y="136"/>
                    </a:cubicBezTo>
                    <a:cubicBezTo>
                      <a:pt x="51" y="143"/>
                      <a:pt x="37" y="148"/>
                      <a:pt x="23" y="143"/>
                    </a:cubicBezTo>
                    <a:cubicBezTo>
                      <a:pt x="17" y="142"/>
                      <a:pt x="12" y="138"/>
                      <a:pt x="8" y="134"/>
                    </a:cubicBezTo>
                    <a:cubicBezTo>
                      <a:pt x="3" y="128"/>
                      <a:pt x="2" y="121"/>
                      <a:pt x="2" y="114"/>
                    </a:cubicBezTo>
                    <a:cubicBezTo>
                      <a:pt x="0" y="103"/>
                      <a:pt x="3" y="92"/>
                      <a:pt x="6" y="81"/>
                    </a:cubicBezTo>
                    <a:cubicBezTo>
                      <a:pt x="9" y="70"/>
                      <a:pt x="12" y="58"/>
                      <a:pt x="16" y="47"/>
                    </a:cubicBezTo>
                    <a:cubicBezTo>
                      <a:pt x="18" y="39"/>
                      <a:pt x="21" y="31"/>
                      <a:pt x="24" y="23"/>
                    </a:cubicBezTo>
                    <a:cubicBezTo>
                      <a:pt x="25" y="20"/>
                      <a:pt x="26" y="18"/>
                      <a:pt x="27" y="16"/>
                    </a:cubicBezTo>
                    <a:cubicBezTo>
                      <a:pt x="28" y="12"/>
                      <a:pt x="30" y="7"/>
                      <a:pt x="34" y="4"/>
                    </a:cubicBezTo>
                    <a:cubicBezTo>
                      <a:pt x="38" y="1"/>
                      <a:pt x="42" y="0"/>
                      <a:pt x="46" y="1"/>
                    </a:cubicBezTo>
                    <a:cubicBezTo>
                      <a:pt x="48" y="2"/>
                      <a:pt x="51" y="4"/>
                      <a:pt x="52" y="7"/>
                    </a:cubicBezTo>
                    <a:cubicBezTo>
                      <a:pt x="53" y="9"/>
                      <a:pt x="54" y="12"/>
                      <a:pt x="53" y="15"/>
                    </a:cubicBezTo>
                    <a:cubicBezTo>
                      <a:pt x="52" y="18"/>
                      <a:pt x="51" y="20"/>
                      <a:pt x="48" y="22"/>
                    </a:cubicBezTo>
                    <a:lnTo>
                      <a:pt x="47" y="23"/>
                    </a:lnTo>
                    <a:cubicBezTo>
                      <a:pt x="43" y="32"/>
                      <a:pt x="39" y="43"/>
                      <a:pt x="36" y="53"/>
                    </a:cubicBezTo>
                    <a:lnTo>
                      <a:pt x="36" y="52"/>
                    </a:lnTo>
                    <a:cubicBezTo>
                      <a:pt x="36" y="53"/>
                      <a:pt x="36" y="53"/>
                      <a:pt x="36" y="53"/>
                    </a:cubicBezTo>
                    <a:cubicBezTo>
                      <a:pt x="35" y="55"/>
                      <a:pt x="34" y="58"/>
                      <a:pt x="34" y="61"/>
                    </a:cubicBezTo>
                    <a:cubicBezTo>
                      <a:pt x="34" y="60"/>
                      <a:pt x="34" y="60"/>
                      <a:pt x="34" y="59"/>
                    </a:cubicBezTo>
                    <a:cubicBezTo>
                      <a:pt x="33" y="61"/>
                      <a:pt x="32" y="64"/>
                      <a:pt x="32" y="67"/>
                    </a:cubicBezTo>
                    <a:lnTo>
                      <a:pt x="32" y="66"/>
                    </a:lnTo>
                    <a:cubicBezTo>
                      <a:pt x="31" y="67"/>
                      <a:pt x="31" y="67"/>
                      <a:pt x="31" y="67"/>
                    </a:cubicBezTo>
                    <a:lnTo>
                      <a:pt x="31" y="68"/>
                    </a:lnTo>
                    <a:cubicBezTo>
                      <a:pt x="28" y="78"/>
                      <a:pt x="26" y="88"/>
                      <a:pt x="24" y="99"/>
                    </a:cubicBezTo>
                    <a:cubicBezTo>
                      <a:pt x="23" y="102"/>
                      <a:pt x="23" y="105"/>
                      <a:pt x="23" y="108"/>
                    </a:cubicBezTo>
                    <a:cubicBezTo>
                      <a:pt x="23" y="110"/>
                      <a:pt x="23" y="112"/>
                      <a:pt x="23" y="114"/>
                    </a:cubicBezTo>
                    <a:cubicBezTo>
                      <a:pt x="23" y="115"/>
                      <a:pt x="23" y="116"/>
                      <a:pt x="23" y="117"/>
                    </a:cubicBezTo>
                    <a:cubicBezTo>
                      <a:pt x="23" y="117"/>
                      <a:pt x="23" y="116"/>
                      <a:pt x="23" y="115"/>
                    </a:cubicBezTo>
                    <a:cubicBezTo>
                      <a:pt x="23" y="117"/>
                      <a:pt x="23" y="117"/>
                      <a:pt x="24" y="118"/>
                    </a:cubicBezTo>
                    <a:cubicBezTo>
                      <a:pt x="24" y="118"/>
                      <a:pt x="24" y="119"/>
                      <a:pt x="24" y="120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5" y="120"/>
                      <a:pt x="25" y="121"/>
                      <a:pt x="26" y="121"/>
                    </a:cubicBezTo>
                    <a:lnTo>
                      <a:pt x="26" y="122"/>
                    </a:lnTo>
                    <a:cubicBezTo>
                      <a:pt x="27" y="122"/>
                      <a:pt x="27" y="122"/>
                      <a:pt x="27" y="122"/>
                    </a:cubicBezTo>
                    <a:lnTo>
                      <a:pt x="28" y="123"/>
                    </a:lnTo>
                    <a:lnTo>
                      <a:pt x="29" y="124"/>
                    </a:lnTo>
                    <a:cubicBezTo>
                      <a:pt x="30" y="124"/>
                      <a:pt x="31" y="124"/>
                      <a:pt x="31" y="124"/>
                    </a:cubicBezTo>
                    <a:cubicBezTo>
                      <a:pt x="32" y="124"/>
                      <a:pt x="32" y="124"/>
                      <a:pt x="34" y="124"/>
                    </a:cubicBezTo>
                    <a:lnTo>
                      <a:pt x="35" y="124"/>
                    </a:lnTo>
                    <a:cubicBezTo>
                      <a:pt x="37" y="124"/>
                      <a:pt x="38" y="124"/>
                      <a:pt x="40" y="123"/>
                    </a:cubicBezTo>
                    <a:cubicBezTo>
                      <a:pt x="41" y="123"/>
                      <a:pt x="43" y="122"/>
                      <a:pt x="44" y="122"/>
                    </a:cubicBezTo>
                    <a:cubicBezTo>
                      <a:pt x="46" y="121"/>
                      <a:pt x="48" y="120"/>
                      <a:pt x="51" y="119"/>
                    </a:cubicBezTo>
                    <a:cubicBezTo>
                      <a:pt x="54" y="117"/>
                      <a:pt x="57" y="115"/>
                      <a:pt x="60" y="113"/>
                    </a:cubicBezTo>
                    <a:cubicBezTo>
                      <a:pt x="65" y="110"/>
                      <a:pt x="70" y="106"/>
                      <a:pt x="74" y="102"/>
                    </a:cubicBezTo>
                    <a:cubicBezTo>
                      <a:pt x="80" y="97"/>
                      <a:pt x="85" y="92"/>
                      <a:pt x="90" y="86"/>
                    </a:cubicBezTo>
                    <a:cubicBezTo>
                      <a:pt x="93" y="82"/>
                      <a:pt x="95" y="79"/>
                      <a:pt x="98" y="76"/>
                    </a:cubicBezTo>
                    <a:cubicBezTo>
                      <a:pt x="99" y="72"/>
                      <a:pt x="101" y="69"/>
                      <a:pt x="103" y="66"/>
                    </a:cubicBezTo>
                    <a:cubicBezTo>
                      <a:pt x="106" y="61"/>
                      <a:pt x="112" y="60"/>
                      <a:pt x="117" y="63"/>
                    </a:cubicBezTo>
                    <a:cubicBezTo>
                      <a:pt x="122" y="65"/>
                      <a:pt x="123" y="71"/>
                      <a:pt x="122" y="76"/>
                    </a:cubicBezTo>
                    <a:cubicBezTo>
                      <a:pt x="120" y="80"/>
                      <a:pt x="118" y="83"/>
                      <a:pt x="116" y="86"/>
                    </a:cubicBezTo>
                    <a:cubicBezTo>
                      <a:pt x="114" y="92"/>
                      <a:pt x="112" y="97"/>
                      <a:pt x="110" y="103"/>
                    </a:cubicBezTo>
                    <a:lnTo>
                      <a:pt x="110" y="102"/>
                    </a:lnTo>
                    <a:cubicBezTo>
                      <a:pt x="108" y="107"/>
                      <a:pt x="107" y="112"/>
                      <a:pt x="105" y="118"/>
                    </a:cubicBezTo>
                    <a:cubicBezTo>
                      <a:pt x="104" y="122"/>
                      <a:pt x="103" y="127"/>
                      <a:pt x="101" y="132"/>
                    </a:cubicBezTo>
                    <a:cubicBezTo>
                      <a:pt x="100" y="137"/>
                      <a:pt x="100" y="142"/>
                      <a:pt x="98" y="146"/>
                    </a:cubicBezTo>
                    <a:cubicBezTo>
                      <a:pt x="97" y="154"/>
                      <a:pt x="96" y="161"/>
                      <a:pt x="95" y="168"/>
                    </a:cubicBezTo>
                    <a:cubicBezTo>
                      <a:pt x="94" y="175"/>
                      <a:pt x="94" y="182"/>
                      <a:pt x="93" y="189"/>
                    </a:cubicBezTo>
                    <a:cubicBezTo>
                      <a:pt x="92" y="204"/>
                      <a:pt x="91" y="219"/>
                      <a:pt x="91" y="234"/>
                    </a:cubicBezTo>
                    <a:cubicBezTo>
                      <a:pt x="91" y="235"/>
                      <a:pt x="91" y="235"/>
                      <a:pt x="91" y="235"/>
                    </a:cubicBezTo>
                    <a:cubicBezTo>
                      <a:pt x="91" y="237"/>
                      <a:pt x="91" y="238"/>
                      <a:pt x="91" y="240"/>
                    </a:cubicBezTo>
                    <a:cubicBezTo>
                      <a:pt x="91" y="239"/>
                      <a:pt x="91" y="238"/>
                      <a:pt x="91" y="238"/>
                    </a:cubicBezTo>
                    <a:cubicBezTo>
                      <a:pt x="91" y="239"/>
                      <a:pt x="90" y="240"/>
                      <a:pt x="90" y="241"/>
                    </a:cubicBezTo>
                    <a:cubicBezTo>
                      <a:pt x="90" y="242"/>
                      <a:pt x="90" y="242"/>
                      <a:pt x="90" y="244"/>
                    </a:cubicBezTo>
                    <a:lnTo>
                      <a:pt x="90" y="243"/>
                    </a:lnTo>
                    <a:lnTo>
                      <a:pt x="90" y="244"/>
                    </a:lnTo>
                    <a:cubicBezTo>
                      <a:pt x="90" y="247"/>
                      <a:pt x="90" y="250"/>
                      <a:pt x="90" y="253"/>
                    </a:cubicBezTo>
                    <a:cubicBezTo>
                      <a:pt x="90" y="252"/>
                      <a:pt x="90" y="252"/>
                      <a:pt x="90" y="252"/>
                    </a:cubicBezTo>
                    <a:cubicBezTo>
                      <a:pt x="90" y="253"/>
                      <a:pt x="90" y="255"/>
                      <a:pt x="90" y="256"/>
                    </a:cubicBezTo>
                    <a:cubicBezTo>
                      <a:pt x="90" y="259"/>
                      <a:pt x="90" y="262"/>
                      <a:pt x="90" y="265"/>
                    </a:cubicBezTo>
                    <a:lnTo>
                      <a:pt x="90" y="264"/>
                    </a:lnTo>
                    <a:cubicBezTo>
                      <a:pt x="90" y="266"/>
                      <a:pt x="90" y="268"/>
                      <a:pt x="90" y="270"/>
                    </a:cubicBezTo>
                    <a:cubicBezTo>
                      <a:pt x="90" y="276"/>
                      <a:pt x="85" y="281"/>
                      <a:pt x="79" y="281"/>
                    </a:cubicBezTo>
                    <a:cubicBezTo>
                      <a:pt x="73" y="281"/>
                      <a:pt x="69" y="276"/>
                      <a:pt x="68" y="27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2561400" y="794160"/>
                <a:ext cx="27720" cy="15840"/>
              </a:xfrm>
              <a:custGeom>
                <a:rect b="b" l="l" r="r" t="t"/>
                <a:pathLst>
                  <a:path extrusionOk="0" h="44" w="77">
                    <a:moveTo>
                      <a:pt x="16" y="39"/>
                    </a:moveTo>
                    <a:cubicBezTo>
                      <a:pt x="11" y="37"/>
                      <a:pt x="7" y="35"/>
                      <a:pt x="4" y="30"/>
                    </a:cubicBezTo>
                    <a:cubicBezTo>
                      <a:pt x="0" y="26"/>
                      <a:pt x="0" y="21"/>
                      <a:pt x="1" y="16"/>
                    </a:cubicBezTo>
                    <a:cubicBezTo>
                      <a:pt x="4" y="9"/>
                      <a:pt x="10" y="7"/>
                      <a:pt x="15" y="4"/>
                    </a:cubicBezTo>
                    <a:cubicBezTo>
                      <a:pt x="20" y="0"/>
                      <a:pt x="27" y="2"/>
                      <a:pt x="30" y="7"/>
                    </a:cubicBezTo>
                    <a:cubicBezTo>
                      <a:pt x="33" y="11"/>
                      <a:pt x="32" y="17"/>
                      <a:pt x="29" y="21"/>
                    </a:cubicBezTo>
                    <a:cubicBezTo>
                      <a:pt x="30" y="21"/>
                      <a:pt x="30" y="21"/>
                      <a:pt x="31" y="21"/>
                    </a:cubicBezTo>
                    <a:cubicBezTo>
                      <a:pt x="35" y="22"/>
                      <a:pt x="38" y="22"/>
                      <a:pt x="42" y="22"/>
                    </a:cubicBezTo>
                    <a:cubicBezTo>
                      <a:pt x="47" y="22"/>
                      <a:pt x="53" y="22"/>
                      <a:pt x="58" y="22"/>
                    </a:cubicBezTo>
                    <a:cubicBezTo>
                      <a:pt x="60" y="21"/>
                      <a:pt x="61" y="21"/>
                      <a:pt x="63" y="21"/>
                    </a:cubicBezTo>
                    <a:cubicBezTo>
                      <a:pt x="69" y="21"/>
                      <a:pt x="74" y="24"/>
                      <a:pt x="75" y="30"/>
                    </a:cubicBezTo>
                    <a:cubicBezTo>
                      <a:pt x="76" y="35"/>
                      <a:pt x="72" y="42"/>
                      <a:pt x="67" y="42"/>
                    </a:cubicBezTo>
                    <a:cubicBezTo>
                      <a:pt x="59" y="43"/>
                      <a:pt x="52" y="43"/>
                      <a:pt x="44" y="43"/>
                    </a:cubicBezTo>
                    <a:cubicBezTo>
                      <a:pt x="35" y="43"/>
                      <a:pt x="26" y="42"/>
                      <a:pt x="16" y="3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9680" y="773640"/>
                <a:ext cx="19800" cy="68400"/>
              </a:xfrm>
              <a:custGeom>
                <a:rect b="b" l="l" r="r" t="t"/>
                <a:pathLst>
                  <a:path extrusionOk="0" h="190" w="55">
                    <a:moveTo>
                      <a:pt x="10" y="189"/>
                    </a:moveTo>
                    <a:cubicBezTo>
                      <a:pt x="5" y="189"/>
                      <a:pt x="0" y="184"/>
                      <a:pt x="1" y="178"/>
                    </a:cubicBezTo>
                    <a:cubicBezTo>
                      <a:pt x="3" y="153"/>
                      <a:pt x="5" y="129"/>
                      <a:pt x="9" y="105"/>
                    </a:cubicBezTo>
                    <a:cubicBezTo>
                      <a:pt x="9" y="99"/>
                      <a:pt x="10" y="93"/>
                      <a:pt x="12" y="88"/>
                    </a:cubicBezTo>
                    <a:cubicBezTo>
                      <a:pt x="12" y="83"/>
                      <a:pt x="13" y="78"/>
                      <a:pt x="14" y="73"/>
                    </a:cubicBezTo>
                    <a:cubicBezTo>
                      <a:pt x="17" y="61"/>
                      <a:pt x="19" y="50"/>
                      <a:pt x="23" y="39"/>
                    </a:cubicBezTo>
                    <a:cubicBezTo>
                      <a:pt x="24" y="31"/>
                      <a:pt x="27" y="24"/>
                      <a:pt x="29" y="16"/>
                    </a:cubicBezTo>
                    <a:cubicBezTo>
                      <a:pt x="30" y="14"/>
                      <a:pt x="31" y="12"/>
                      <a:pt x="31" y="10"/>
                    </a:cubicBezTo>
                    <a:cubicBezTo>
                      <a:pt x="32" y="4"/>
                      <a:pt x="39" y="0"/>
                      <a:pt x="44" y="2"/>
                    </a:cubicBezTo>
                    <a:cubicBezTo>
                      <a:pt x="50" y="3"/>
                      <a:pt x="54" y="9"/>
                      <a:pt x="52" y="15"/>
                    </a:cubicBezTo>
                    <a:cubicBezTo>
                      <a:pt x="51" y="20"/>
                      <a:pt x="49" y="26"/>
                      <a:pt x="47" y="31"/>
                    </a:cubicBezTo>
                    <a:cubicBezTo>
                      <a:pt x="45" y="36"/>
                      <a:pt x="44" y="41"/>
                      <a:pt x="42" y="46"/>
                    </a:cubicBezTo>
                    <a:cubicBezTo>
                      <a:pt x="42" y="45"/>
                      <a:pt x="42" y="45"/>
                      <a:pt x="43" y="44"/>
                    </a:cubicBezTo>
                    <a:cubicBezTo>
                      <a:pt x="41" y="50"/>
                      <a:pt x="39" y="56"/>
                      <a:pt x="38" y="62"/>
                    </a:cubicBezTo>
                    <a:cubicBezTo>
                      <a:pt x="36" y="69"/>
                      <a:pt x="35" y="76"/>
                      <a:pt x="33" y="83"/>
                    </a:cubicBezTo>
                    <a:cubicBezTo>
                      <a:pt x="33" y="84"/>
                      <a:pt x="33" y="86"/>
                      <a:pt x="33" y="87"/>
                    </a:cubicBezTo>
                    <a:cubicBezTo>
                      <a:pt x="33" y="86"/>
                      <a:pt x="33" y="86"/>
                      <a:pt x="33" y="86"/>
                    </a:cubicBezTo>
                    <a:cubicBezTo>
                      <a:pt x="32" y="88"/>
                      <a:pt x="32" y="91"/>
                      <a:pt x="31" y="93"/>
                    </a:cubicBezTo>
                    <a:cubicBezTo>
                      <a:pt x="31" y="95"/>
                      <a:pt x="31" y="97"/>
                      <a:pt x="30" y="99"/>
                    </a:cubicBezTo>
                    <a:cubicBezTo>
                      <a:pt x="30" y="98"/>
                      <a:pt x="31" y="97"/>
                      <a:pt x="31" y="97"/>
                    </a:cubicBezTo>
                    <a:cubicBezTo>
                      <a:pt x="30" y="98"/>
                      <a:pt x="30" y="99"/>
                      <a:pt x="30" y="100"/>
                    </a:cubicBezTo>
                    <a:lnTo>
                      <a:pt x="30" y="99"/>
                    </a:lnTo>
                    <a:cubicBezTo>
                      <a:pt x="30" y="101"/>
                      <a:pt x="30" y="104"/>
                      <a:pt x="29" y="106"/>
                    </a:cubicBezTo>
                    <a:cubicBezTo>
                      <a:pt x="29" y="106"/>
                      <a:pt x="29" y="105"/>
                      <a:pt x="30" y="104"/>
                    </a:cubicBezTo>
                    <a:cubicBezTo>
                      <a:pt x="29" y="105"/>
                      <a:pt x="29" y="106"/>
                      <a:pt x="29" y="106"/>
                    </a:cubicBezTo>
                    <a:cubicBezTo>
                      <a:pt x="27" y="118"/>
                      <a:pt x="26" y="130"/>
                      <a:pt x="25" y="142"/>
                    </a:cubicBezTo>
                    <a:cubicBezTo>
                      <a:pt x="23" y="154"/>
                      <a:pt x="22" y="167"/>
                      <a:pt x="21" y="180"/>
                    </a:cubicBezTo>
                    <a:cubicBezTo>
                      <a:pt x="21" y="185"/>
                      <a:pt x="16" y="189"/>
                      <a:pt x="11" y="189"/>
                    </a:cubicBezTo>
                    <a:lnTo>
                      <a:pt x="10" y="189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>
                <a:off x="2612520" y="734400"/>
                <a:ext cx="382680" cy="123840"/>
              </a:xfrm>
              <a:custGeom>
                <a:rect b="b" l="l" r="r" t="t"/>
                <a:pathLst>
                  <a:path extrusionOk="0" h="344" w="1063">
                    <a:moveTo>
                      <a:pt x="49" y="342"/>
                    </a:moveTo>
                    <a:cubicBezTo>
                      <a:pt x="47" y="341"/>
                      <a:pt x="46" y="340"/>
                      <a:pt x="45" y="339"/>
                    </a:cubicBezTo>
                    <a:cubicBezTo>
                      <a:pt x="43" y="337"/>
                      <a:pt x="42" y="335"/>
                      <a:pt x="42" y="333"/>
                    </a:cubicBezTo>
                    <a:cubicBezTo>
                      <a:pt x="42" y="330"/>
                      <a:pt x="42" y="328"/>
                      <a:pt x="41" y="325"/>
                    </a:cubicBezTo>
                    <a:cubicBezTo>
                      <a:pt x="40" y="321"/>
                      <a:pt x="40" y="317"/>
                      <a:pt x="39" y="313"/>
                    </a:cubicBezTo>
                    <a:cubicBezTo>
                      <a:pt x="38" y="306"/>
                      <a:pt x="36" y="298"/>
                      <a:pt x="34" y="291"/>
                    </a:cubicBezTo>
                    <a:cubicBezTo>
                      <a:pt x="33" y="286"/>
                      <a:pt x="32" y="281"/>
                      <a:pt x="31" y="276"/>
                    </a:cubicBezTo>
                    <a:lnTo>
                      <a:pt x="31" y="277"/>
                    </a:lnTo>
                    <a:cubicBezTo>
                      <a:pt x="26" y="256"/>
                      <a:pt x="20" y="235"/>
                      <a:pt x="14" y="213"/>
                    </a:cubicBezTo>
                    <a:cubicBezTo>
                      <a:pt x="13" y="207"/>
                      <a:pt x="11" y="201"/>
                      <a:pt x="10" y="195"/>
                    </a:cubicBezTo>
                    <a:cubicBezTo>
                      <a:pt x="8" y="188"/>
                      <a:pt x="7" y="181"/>
                      <a:pt x="6" y="175"/>
                    </a:cubicBezTo>
                    <a:cubicBezTo>
                      <a:pt x="4" y="170"/>
                      <a:pt x="4" y="165"/>
                      <a:pt x="3" y="160"/>
                    </a:cubicBezTo>
                    <a:cubicBezTo>
                      <a:pt x="1" y="150"/>
                      <a:pt x="0" y="141"/>
                      <a:pt x="0" y="132"/>
                    </a:cubicBezTo>
                    <a:cubicBezTo>
                      <a:pt x="0" y="126"/>
                      <a:pt x="0" y="120"/>
                      <a:pt x="0" y="114"/>
                    </a:cubicBezTo>
                    <a:cubicBezTo>
                      <a:pt x="1" y="108"/>
                      <a:pt x="7" y="104"/>
                      <a:pt x="13" y="104"/>
                    </a:cubicBezTo>
                    <a:cubicBezTo>
                      <a:pt x="18" y="105"/>
                      <a:pt x="23" y="111"/>
                      <a:pt x="22" y="117"/>
                    </a:cubicBezTo>
                    <a:cubicBezTo>
                      <a:pt x="22" y="120"/>
                      <a:pt x="21" y="124"/>
                      <a:pt x="21" y="127"/>
                    </a:cubicBezTo>
                    <a:cubicBezTo>
                      <a:pt x="21" y="134"/>
                      <a:pt x="21" y="140"/>
                      <a:pt x="22" y="146"/>
                    </a:cubicBezTo>
                    <a:cubicBezTo>
                      <a:pt x="22" y="150"/>
                      <a:pt x="23" y="153"/>
                      <a:pt x="23" y="157"/>
                    </a:cubicBezTo>
                    <a:cubicBezTo>
                      <a:pt x="24" y="160"/>
                      <a:pt x="24" y="164"/>
                      <a:pt x="25" y="167"/>
                    </a:cubicBezTo>
                    <a:cubicBezTo>
                      <a:pt x="26" y="175"/>
                      <a:pt x="28" y="182"/>
                      <a:pt x="29" y="190"/>
                    </a:cubicBezTo>
                    <a:cubicBezTo>
                      <a:pt x="29" y="189"/>
                      <a:pt x="29" y="189"/>
                      <a:pt x="29" y="189"/>
                    </a:cubicBezTo>
                    <a:cubicBezTo>
                      <a:pt x="31" y="198"/>
                      <a:pt x="34" y="208"/>
                      <a:pt x="36" y="217"/>
                    </a:cubicBezTo>
                    <a:cubicBezTo>
                      <a:pt x="39" y="229"/>
                      <a:pt x="42" y="240"/>
                      <a:pt x="45" y="251"/>
                    </a:cubicBezTo>
                    <a:cubicBezTo>
                      <a:pt x="47" y="261"/>
                      <a:pt x="50" y="272"/>
                      <a:pt x="53" y="281"/>
                    </a:cubicBezTo>
                    <a:cubicBezTo>
                      <a:pt x="54" y="274"/>
                      <a:pt x="56" y="266"/>
                      <a:pt x="58" y="259"/>
                    </a:cubicBezTo>
                    <a:cubicBezTo>
                      <a:pt x="62" y="244"/>
                      <a:pt x="67" y="229"/>
                      <a:pt x="71" y="215"/>
                    </a:cubicBezTo>
                    <a:cubicBezTo>
                      <a:pt x="71" y="214"/>
                      <a:pt x="71" y="213"/>
                      <a:pt x="71" y="213"/>
                    </a:cubicBezTo>
                    <a:cubicBezTo>
                      <a:pt x="72" y="212"/>
                      <a:pt x="73" y="210"/>
                      <a:pt x="73" y="209"/>
                    </a:cubicBezTo>
                    <a:cubicBezTo>
                      <a:pt x="74" y="205"/>
                      <a:pt x="75" y="202"/>
                      <a:pt x="76" y="198"/>
                    </a:cubicBezTo>
                    <a:cubicBezTo>
                      <a:pt x="77" y="198"/>
                      <a:pt x="77" y="198"/>
                      <a:pt x="77" y="197"/>
                    </a:cubicBezTo>
                    <a:lnTo>
                      <a:pt x="77" y="198"/>
                    </a:lnTo>
                    <a:cubicBezTo>
                      <a:pt x="77" y="197"/>
                      <a:pt x="77" y="196"/>
                      <a:pt x="77" y="196"/>
                    </a:cubicBezTo>
                    <a:lnTo>
                      <a:pt x="77" y="195"/>
                    </a:lnTo>
                    <a:lnTo>
                      <a:pt x="77" y="196"/>
                    </a:lnTo>
                    <a:cubicBezTo>
                      <a:pt x="77" y="195"/>
                      <a:pt x="77" y="195"/>
                      <a:pt x="77" y="195"/>
                    </a:cubicBezTo>
                    <a:lnTo>
                      <a:pt x="77" y="196"/>
                    </a:lnTo>
                    <a:cubicBezTo>
                      <a:pt x="79" y="190"/>
                      <a:pt x="81" y="184"/>
                      <a:pt x="82" y="178"/>
                    </a:cubicBezTo>
                    <a:cubicBezTo>
                      <a:pt x="89" y="157"/>
                      <a:pt x="96" y="135"/>
                      <a:pt x="101" y="113"/>
                    </a:cubicBezTo>
                    <a:cubicBezTo>
                      <a:pt x="102" y="107"/>
                      <a:pt x="105" y="101"/>
                      <a:pt x="110" y="97"/>
                    </a:cubicBezTo>
                    <a:cubicBezTo>
                      <a:pt x="115" y="92"/>
                      <a:pt x="121" y="89"/>
                      <a:pt x="128" y="86"/>
                    </a:cubicBezTo>
                    <a:cubicBezTo>
                      <a:pt x="143" y="80"/>
                      <a:pt x="159" y="78"/>
                      <a:pt x="175" y="76"/>
                    </a:cubicBezTo>
                    <a:cubicBezTo>
                      <a:pt x="181" y="75"/>
                      <a:pt x="187" y="75"/>
                      <a:pt x="194" y="75"/>
                    </a:cubicBezTo>
                    <a:cubicBezTo>
                      <a:pt x="199" y="74"/>
                      <a:pt x="204" y="74"/>
                      <a:pt x="208" y="74"/>
                    </a:cubicBezTo>
                    <a:cubicBezTo>
                      <a:pt x="232" y="73"/>
                      <a:pt x="254" y="72"/>
                      <a:pt x="278" y="72"/>
                    </a:cubicBezTo>
                    <a:cubicBezTo>
                      <a:pt x="290" y="72"/>
                      <a:pt x="303" y="71"/>
                      <a:pt x="316" y="71"/>
                    </a:cubicBezTo>
                    <a:cubicBezTo>
                      <a:pt x="327" y="71"/>
                      <a:pt x="337" y="71"/>
                      <a:pt x="348" y="69"/>
                    </a:cubicBezTo>
                    <a:cubicBezTo>
                      <a:pt x="353" y="69"/>
                      <a:pt x="359" y="69"/>
                      <a:pt x="365" y="68"/>
                    </a:cubicBezTo>
                    <a:cubicBezTo>
                      <a:pt x="376" y="67"/>
                      <a:pt x="386" y="67"/>
                      <a:pt x="396" y="65"/>
                    </a:cubicBezTo>
                    <a:cubicBezTo>
                      <a:pt x="409" y="62"/>
                      <a:pt x="421" y="60"/>
                      <a:pt x="434" y="58"/>
                    </a:cubicBezTo>
                    <a:cubicBezTo>
                      <a:pt x="444" y="57"/>
                      <a:pt x="454" y="55"/>
                      <a:pt x="464" y="54"/>
                    </a:cubicBezTo>
                    <a:cubicBezTo>
                      <a:pt x="476" y="53"/>
                      <a:pt x="487" y="51"/>
                      <a:pt x="499" y="50"/>
                    </a:cubicBezTo>
                    <a:cubicBezTo>
                      <a:pt x="510" y="49"/>
                      <a:pt x="522" y="48"/>
                      <a:pt x="533" y="48"/>
                    </a:cubicBezTo>
                    <a:cubicBezTo>
                      <a:pt x="545" y="48"/>
                      <a:pt x="557" y="48"/>
                      <a:pt x="570" y="48"/>
                    </a:cubicBezTo>
                    <a:cubicBezTo>
                      <a:pt x="592" y="47"/>
                      <a:pt x="616" y="47"/>
                      <a:pt x="638" y="47"/>
                    </a:cubicBezTo>
                    <a:cubicBezTo>
                      <a:pt x="685" y="46"/>
                      <a:pt x="731" y="41"/>
                      <a:pt x="777" y="39"/>
                    </a:cubicBezTo>
                    <a:cubicBezTo>
                      <a:pt x="799" y="37"/>
                      <a:pt x="820" y="37"/>
                      <a:pt x="842" y="37"/>
                    </a:cubicBezTo>
                    <a:cubicBezTo>
                      <a:pt x="852" y="37"/>
                      <a:pt x="862" y="37"/>
                      <a:pt x="873" y="37"/>
                    </a:cubicBezTo>
                    <a:cubicBezTo>
                      <a:pt x="882" y="36"/>
                      <a:pt x="893" y="36"/>
                      <a:pt x="903" y="35"/>
                    </a:cubicBezTo>
                    <a:cubicBezTo>
                      <a:pt x="914" y="34"/>
                      <a:pt x="925" y="33"/>
                      <a:pt x="936" y="31"/>
                    </a:cubicBezTo>
                    <a:cubicBezTo>
                      <a:pt x="948" y="29"/>
                      <a:pt x="960" y="26"/>
                      <a:pt x="973" y="23"/>
                    </a:cubicBezTo>
                    <a:cubicBezTo>
                      <a:pt x="972" y="23"/>
                      <a:pt x="972" y="23"/>
                      <a:pt x="972" y="24"/>
                    </a:cubicBezTo>
                    <a:lnTo>
                      <a:pt x="973" y="23"/>
                    </a:lnTo>
                    <a:lnTo>
                      <a:pt x="974" y="23"/>
                    </a:lnTo>
                    <a:cubicBezTo>
                      <a:pt x="974" y="23"/>
                      <a:pt x="975" y="23"/>
                      <a:pt x="976" y="23"/>
                    </a:cubicBezTo>
                    <a:lnTo>
                      <a:pt x="975" y="23"/>
                    </a:lnTo>
                    <a:cubicBezTo>
                      <a:pt x="976" y="23"/>
                      <a:pt x="977" y="22"/>
                      <a:pt x="978" y="22"/>
                    </a:cubicBezTo>
                    <a:cubicBezTo>
                      <a:pt x="979" y="22"/>
                      <a:pt x="979" y="22"/>
                      <a:pt x="980" y="22"/>
                    </a:cubicBezTo>
                    <a:lnTo>
                      <a:pt x="981" y="22"/>
                    </a:lnTo>
                    <a:cubicBezTo>
                      <a:pt x="981" y="22"/>
                      <a:pt x="982" y="22"/>
                      <a:pt x="982" y="21"/>
                    </a:cubicBezTo>
                    <a:cubicBezTo>
                      <a:pt x="983" y="21"/>
                      <a:pt x="983" y="21"/>
                      <a:pt x="983" y="21"/>
                    </a:cubicBezTo>
                    <a:lnTo>
                      <a:pt x="984" y="21"/>
                    </a:lnTo>
                    <a:cubicBezTo>
                      <a:pt x="984" y="21"/>
                      <a:pt x="985" y="21"/>
                      <a:pt x="986" y="21"/>
                    </a:cubicBezTo>
                    <a:cubicBezTo>
                      <a:pt x="986" y="21"/>
                      <a:pt x="987" y="21"/>
                      <a:pt x="988" y="20"/>
                    </a:cubicBezTo>
                    <a:cubicBezTo>
                      <a:pt x="987" y="20"/>
                      <a:pt x="987" y="21"/>
                      <a:pt x="987" y="21"/>
                    </a:cubicBezTo>
                    <a:cubicBezTo>
                      <a:pt x="1003" y="16"/>
                      <a:pt x="1019" y="12"/>
                      <a:pt x="1034" y="7"/>
                    </a:cubicBezTo>
                    <a:cubicBezTo>
                      <a:pt x="1037" y="6"/>
                      <a:pt x="1039" y="5"/>
                      <a:pt x="1041" y="4"/>
                    </a:cubicBezTo>
                    <a:cubicBezTo>
                      <a:pt x="1042" y="4"/>
                      <a:pt x="1043" y="4"/>
                      <a:pt x="1043" y="3"/>
                    </a:cubicBezTo>
                    <a:cubicBezTo>
                      <a:pt x="1045" y="2"/>
                      <a:pt x="1047" y="1"/>
                      <a:pt x="1050" y="1"/>
                    </a:cubicBezTo>
                    <a:cubicBezTo>
                      <a:pt x="1055" y="0"/>
                      <a:pt x="1061" y="4"/>
                      <a:pt x="1062" y="10"/>
                    </a:cubicBezTo>
                    <a:cubicBezTo>
                      <a:pt x="1062" y="12"/>
                      <a:pt x="1062" y="15"/>
                      <a:pt x="1062" y="17"/>
                    </a:cubicBezTo>
                    <a:cubicBezTo>
                      <a:pt x="1062" y="20"/>
                      <a:pt x="1061" y="22"/>
                      <a:pt x="1060" y="25"/>
                    </a:cubicBezTo>
                    <a:cubicBezTo>
                      <a:pt x="1059" y="27"/>
                      <a:pt x="1058" y="30"/>
                      <a:pt x="1057" y="33"/>
                    </a:cubicBezTo>
                    <a:cubicBezTo>
                      <a:pt x="1056" y="37"/>
                      <a:pt x="1054" y="43"/>
                      <a:pt x="1052" y="47"/>
                    </a:cubicBezTo>
                    <a:cubicBezTo>
                      <a:pt x="1048" y="58"/>
                      <a:pt x="1044" y="69"/>
                      <a:pt x="1040" y="79"/>
                    </a:cubicBezTo>
                    <a:cubicBezTo>
                      <a:pt x="1038" y="85"/>
                      <a:pt x="1032" y="88"/>
                      <a:pt x="1026" y="86"/>
                    </a:cubicBezTo>
                    <a:cubicBezTo>
                      <a:pt x="1021" y="83"/>
                      <a:pt x="1018" y="77"/>
                      <a:pt x="1020" y="71"/>
                    </a:cubicBezTo>
                    <a:cubicBezTo>
                      <a:pt x="1023" y="63"/>
                      <a:pt x="1026" y="55"/>
                      <a:pt x="1029" y="46"/>
                    </a:cubicBezTo>
                    <a:cubicBezTo>
                      <a:pt x="1032" y="41"/>
                      <a:pt x="1033" y="36"/>
                      <a:pt x="1036" y="30"/>
                    </a:cubicBezTo>
                    <a:cubicBezTo>
                      <a:pt x="1033" y="30"/>
                      <a:pt x="1031" y="31"/>
                      <a:pt x="1029" y="32"/>
                    </a:cubicBezTo>
                    <a:cubicBezTo>
                      <a:pt x="1021" y="34"/>
                      <a:pt x="1012" y="36"/>
                      <a:pt x="1003" y="38"/>
                    </a:cubicBezTo>
                    <a:cubicBezTo>
                      <a:pt x="999" y="39"/>
                      <a:pt x="995" y="40"/>
                      <a:pt x="991" y="41"/>
                    </a:cubicBezTo>
                    <a:lnTo>
                      <a:pt x="990" y="41"/>
                    </a:lnTo>
                    <a:cubicBezTo>
                      <a:pt x="987" y="41"/>
                      <a:pt x="985" y="42"/>
                      <a:pt x="983" y="43"/>
                    </a:cubicBezTo>
                    <a:cubicBezTo>
                      <a:pt x="983" y="43"/>
                      <a:pt x="982" y="43"/>
                      <a:pt x="981" y="43"/>
                    </a:cubicBezTo>
                    <a:cubicBezTo>
                      <a:pt x="978" y="44"/>
                      <a:pt x="974" y="44"/>
                      <a:pt x="971" y="46"/>
                    </a:cubicBezTo>
                    <a:cubicBezTo>
                      <a:pt x="965" y="47"/>
                      <a:pt x="960" y="48"/>
                      <a:pt x="955" y="49"/>
                    </a:cubicBezTo>
                    <a:cubicBezTo>
                      <a:pt x="949" y="50"/>
                      <a:pt x="944" y="51"/>
                      <a:pt x="938" y="52"/>
                    </a:cubicBezTo>
                    <a:cubicBezTo>
                      <a:pt x="932" y="53"/>
                      <a:pt x="927" y="54"/>
                      <a:pt x="921" y="54"/>
                    </a:cubicBezTo>
                    <a:cubicBezTo>
                      <a:pt x="915" y="55"/>
                      <a:pt x="909" y="56"/>
                      <a:pt x="903" y="56"/>
                    </a:cubicBezTo>
                    <a:cubicBezTo>
                      <a:pt x="898" y="57"/>
                      <a:pt x="892" y="57"/>
                      <a:pt x="886" y="57"/>
                    </a:cubicBezTo>
                    <a:cubicBezTo>
                      <a:pt x="879" y="57"/>
                      <a:pt x="873" y="57"/>
                      <a:pt x="867" y="57"/>
                    </a:cubicBezTo>
                    <a:cubicBezTo>
                      <a:pt x="856" y="57"/>
                      <a:pt x="845" y="57"/>
                      <a:pt x="833" y="57"/>
                    </a:cubicBezTo>
                    <a:cubicBezTo>
                      <a:pt x="823" y="57"/>
                      <a:pt x="812" y="57"/>
                      <a:pt x="801" y="58"/>
                    </a:cubicBezTo>
                    <a:cubicBezTo>
                      <a:pt x="789" y="58"/>
                      <a:pt x="776" y="59"/>
                      <a:pt x="763" y="60"/>
                    </a:cubicBezTo>
                    <a:cubicBezTo>
                      <a:pt x="753" y="60"/>
                      <a:pt x="741" y="61"/>
                      <a:pt x="731" y="62"/>
                    </a:cubicBezTo>
                    <a:cubicBezTo>
                      <a:pt x="708" y="64"/>
                      <a:pt x="686" y="65"/>
                      <a:pt x="664" y="66"/>
                    </a:cubicBezTo>
                    <a:cubicBezTo>
                      <a:pt x="652" y="67"/>
                      <a:pt x="640" y="67"/>
                      <a:pt x="628" y="67"/>
                    </a:cubicBezTo>
                    <a:cubicBezTo>
                      <a:pt x="616" y="68"/>
                      <a:pt x="605" y="68"/>
                      <a:pt x="593" y="68"/>
                    </a:cubicBezTo>
                    <a:cubicBezTo>
                      <a:pt x="578" y="68"/>
                      <a:pt x="563" y="68"/>
                      <a:pt x="547" y="68"/>
                    </a:cubicBezTo>
                    <a:cubicBezTo>
                      <a:pt x="539" y="68"/>
                      <a:pt x="531" y="68"/>
                      <a:pt x="522" y="68"/>
                    </a:cubicBezTo>
                    <a:cubicBezTo>
                      <a:pt x="514" y="69"/>
                      <a:pt x="506" y="69"/>
                      <a:pt x="498" y="70"/>
                    </a:cubicBezTo>
                    <a:cubicBezTo>
                      <a:pt x="476" y="72"/>
                      <a:pt x="454" y="75"/>
                      <a:pt x="433" y="79"/>
                    </a:cubicBezTo>
                    <a:cubicBezTo>
                      <a:pt x="410" y="83"/>
                      <a:pt x="387" y="87"/>
                      <a:pt x="364" y="89"/>
                    </a:cubicBezTo>
                    <a:cubicBezTo>
                      <a:pt x="342" y="90"/>
                      <a:pt x="318" y="91"/>
                      <a:pt x="296" y="92"/>
                    </a:cubicBezTo>
                    <a:cubicBezTo>
                      <a:pt x="273" y="92"/>
                      <a:pt x="250" y="92"/>
                      <a:pt x="227" y="93"/>
                    </a:cubicBezTo>
                    <a:cubicBezTo>
                      <a:pt x="211" y="94"/>
                      <a:pt x="195" y="96"/>
                      <a:pt x="179" y="97"/>
                    </a:cubicBezTo>
                    <a:cubicBezTo>
                      <a:pt x="170" y="98"/>
                      <a:pt x="162" y="99"/>
                      <a:pt x="153" y="100"/>
                    </a:cubicBezTo>
                    <a:cubicBezTo>
                      <a:pt x="149" y="101"/>
                      <a:pt x="144" y="103"/>
                      <a:pt x="140" y="104"/>
                    </a:cubicBezTo>
                    <a:cubicBezTo>
                      <a:pt x="138" y="106"/>
                      <a:pt x="135" y="107"/>
                      <a:pt x="133" y="108"/>
                    </a:cubicBezTo>
                    <a:cubicBezTo>
                      <a:pt x="131" y="108"/>
                      <a:pt x="130" y="110"/>
                      <a:pt x="128" y="111"/>
                    </a:cubicBezTo>
                    <a:cubicBezTo>
                      <a:pt x="127" y="111"/>
                      <a:pt x="126" y="112"/>
                      <a:pt x="125" y="113"/>
                    </a:cubicBezTo>
                    <a:cubicBezTo>
                      <a:pt x="124" y="113"/>
                      <a:pt x="124" y="114"/>
                      <a:pt x="124" y="114"/>
                    </a:cubicBezTo>
                    <a:lnTo>
                      <a:pt x="123" y="115"/>
                    </a:lnTo>
                    <a:lnTo>
                      <a:pt x="124" y="114"/>
                    </a:lnTo>
                    <a:lnTo>
                      <a:pt x="123" y="115"/>
                    </a:lnTo>
                    <a:lnTo>
                      <a:pt x="124" y="114"/>
                    </a:lnTo>
                    <a:cubicBezTo>
                      <a:pt x="124" y="114"/>
                      <a:pt x="124" y="115"/>
                      <a:pt x="123" y="115"/>
                    </a:cubicBezTo>
                    <a:cubicBezTo>
                      <a:pt x="123" y="117"/>
                      <a:pt x="122" y="118"/>
                      <a:pt x="121" y="119"/>
                    </a:cubicBezTo>
                    <a:cubicBezTo>
                      <a:pt x="115" y="141"/>
                      <a:pt x="109" y="162"/>
                      <a:pt x="102" y="183"/>
                    </a:cubicBezTo>
                    <a:cubicBezTo>
                      <a:pt x="100" y="189"/>
                      <a:pt x="98" y="196"/>
                      <a:pt x="96" y="202"/>
                    </a:cubicBezTo>
                    <a:lnTo>
                      <a:pt x="96" y="203"/>
                    </a:lnTo>
                    <a:lnTo>
                      <a:pt x="96" y="202"/>
                    </a:lnTo>
                    <a:cubicBezTo>
                      <a:pt x="96" y="203"/>
                      <a:pt x="96" y="203"/>
                      <a:pt x="96" y="203"/>
                    </a:cubicBezTo>
                    <a:lnTo>
                      <a:pt x="96" y="204"/>
                    </a:lnTo>
                    <a:cubicBezTo>
                      <a:pt x="95" y="205"/>
                      <a:pt x="95" y="205"/>
                      <a:pt x="95" y="206"/>
                    </a:cubicBezTo>
                    <a:lnTo>
                      <a:pt x="95" y="207"/>
                    </a:lnTo>
                    <a:lnTo>
                      <a:pt x="95" y="208"/>
                    </a:lnTo>
                    <a:cubicBezTo>
                      <a:pt x="94" y="208"/>
                      <a:pt x="94" y="209"/>
                      <a:pt x="94" y="210"/>
                    </a:cubicBezTo>
                    <a:cubicBezTo>
                      <a:pt x="94" y="209"/>
                      <a:pt x="94" y="209"/>
                      <a:pt x="94" y="209"/>
                    </a:cubicBezTo>
                    <a:cubicBezTo>
                      <a:pt x="94" y="210"/>
                      <a:pt x="94" y="210"/>
                      <a:pt x="94" y="210"/>
                    </a:cubicBezTo>
                    <a:cubicBezTo>
                      <a:pt x="94" y="211"/>
                      <a:pt x="93" y="212"/>
                      <a:pt x="93" y="213"/>
                    </a:cubicBezTo>
                    <a:cubicBezTo>
                      <a:pt x="93" y="212"/>
                      <a:pt x="93" y="212"/>
                      <a:pt x="93" y="212"/>
                    </a:cubicBezTo>
                    <a:cubicBezTo>
                      <a:pt x="93" y="213"/>
                      <a:pt x="93" y="213"/>
                      <a:pt x="93" y="213"/>
                    </a:cubicBezTo>
                    <a:cubicBezTo>
                      <a:pt x="92" y="213"/>
                      <a:pt x="92" y="213"/>
                      <a:pt x="92" y="213"/>
                    </a:cubicBezTo>
                    <a:cubicBezTo>
                      <a:pt x="92" y="215"/>
                      <a:pt x="92" y="216"/>
                      <a:pt x="91" y="218"/>
                    </a:cubicBezTo>
                    <a:lnTo>
                      <a:pt x="91" y="217"/>
                    </a:lnTo>
                    <a:lnTo>
                      <a:pt x="91" y="218"/>
                    </a:lnTo>
                    <a:cubicBezTo>
                      <a:pt x="91" y="219"/>
                      <a:pt x="91" y="219"/>
                      <a:pt x="91" y="219"/>
                    </a:cubicBezTo>
                    <a:lnTo>
                      <a:pt x="91" y="220"/>
                    </a:lnTo>
                    <a:cubicBezTo>
                      <a:pt x="91" y="219"/>
                      <a:pt x="91" y="219"/>
                      <a:pt x="91" y="219"/>
                    </a:cubicBezTo>
                    <a:lnTo>
                      <a:pt x="91" y="220"/>
                    </a:lnTo>
                    <a:cubicBezTo>
                      <a:pt x="91" y="221"/>
                      <a:pt x="90" y="221"/>
                      <a:pt x="90" y="221"/>
                    </a:cubicBezTo>
                    <a:cubicBezTo>
                      <a:pt x="89" y="226"/>
                      <a:pt x="87" y="232"/>
                      <a:pt x="85" y="238"/>
                    </a:cubicBezTo>
                    <a:cubicBezTo>
                      <a:pt x="83" y="244"/>
                      <a:pt x="82" y="250"/>
                      <a:pt x="80" y="256"/>
                    </a:cubicBezTo>
                    <a:cubicBezTo>
                      <a:pt x="78" y="262"/>
                      <a:pt x="77" y="268"/>
                      <a:pt x="75" y="274"/>
                    </a:cubicBezTo>
                    <a:cubicBezTo>
                      <a:pt x="74" y="280"/>
                      <a:pt x="73" y="287"/>
                      <a:pt x="71" y="293"/>
                    </a:cubicBezTo>
                    <a:cubicBezTo>
                      <a:pt x="71" y="292"/>
                      <a:pt x="72" y="291"/>
                      <a:pt x="72" y="291"/>
                    </a:cubicBezTo>
                    <a:cubicBezTo>
                      <a:pt x="71" y="297"/>
                      <a:pt x="70" y="303"/>
                      <a:pt x="68" y="309"/>
                    </a:cubicBezTo>
                    <a:cubicBezTo>
                      <a:pt x="69" y="308"/>
                      <a:pt x="69" y="308"/>
                      <a:pt x="69" y="307"/>
                    </a:cubicBezTo>
                    <a:cubicBezTo>
                      <a:pt x="67" y="316"/>
                      <a:pt x="67" y="326"/>
                      <a:pt x="64" y="335"/>
                    </a:cubicBezTo>
                    <a:cubicBezTo>
                      <a:pt x="64" y="340"/>
                      <a:pt x="59" y="343"/>
                      <a:pt x="54" y="343"/>
                    </a:cubicBezTo>
                    <a:cubicBezTo>
                      <a:pt x="52" y="343"/>
                      <a:pt x="50" y="343"/>
                      <a:pt x="49" y="34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>
                <a:off x="2665800" y="782280"/>
                <a:ext cx="40680" cy="74520"/>
              </a:xfrm>
              <a:custGeom>
                <a:rect b="b" l="l" r="r" t="t"/>
                <a:pathLst>
                  <a:path extrusionOk="0" h="207" w="113">
                    <a:moveTo>
                      <a:pt x="33" y="86"/>
                    </a:moveTo>
                    <a:cubicBezTo>
                      <a:pt x="34" y="86"/>
                      <a:pt x="34" y="86"/>
                      <a:pt x="35" y="86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9" y="84"/>
                      <a:pt x="41" y="83"/>
                      <a:pt x="43" y="82"/>
                    </a:cubicBezTo>
                    <a:cubicBezTo>
                      <a:pt x="45" y="82"/>
                      <a:pt x="46" y="80"/>
                      <a:pt x="48" y="79"/>
                    </a:cubicBezTo>
                    <a:cubicBezTo>
                      <a:pt x="50" y="77"/>
                      <a:pt x="53" y="76"/>
                      <a:pt x="56" y="73"/>
                    </a:cubicBezTo>
                    <a:cubicBezTo>
                      <a:pt x="59" y="70"/>
                      <a:pt x="63" y="66"/>
                      <a:pt x="66" y="63"/>
                    </a:cubicBezTo>
                    <a:cubicBezTo>
                      <a:pt x="71" y="57"/>
                      <a:pt x="75" y="51"/>
                      <a:pt x="79" y="45"/>
                    </a:cubicBezTo>
                    <a:cubicBezTo>
                      <a:pt x="81" y="42"/>
                      <a:pt x="82" y="39"/>
                      <a:pt x="85" y="36"/>
                    </a:cubicBezTo>
                    <a:cubicBezTo>
                      <a:pt x="86" y="34"/>
                      <a:pt x="87" y="34"/>
                      <a:pt x="88" y="33"/>
                    </a:cubicBezTo>
                    <a:cubicBezTo>
                      <a:pt x="88" y="33"/>
                      <a:pt x="87" y="33"/>
                      <a:pt x="85" y="33"/>
                    </a:cubicBezTo>
                    <a:cubicBezTo>
                      <a:pt x="81" y="31"/>
                      <a:pt x="76" y="31"/>
                      <a:pt x="71" y="31"/>
                    </a:cubicBezTo>
                    <a:cubicBezTo>
                      <a:pt x="68" y="31"/>
                      <a:pt x="64" y="31"/>
                      <a:pt x="61" y="31"/>
                    </a:cubicBezTo>
                    <a:cubicBezTo>
                      <a:pt x="59" y="31"/>
                      <a:pt x="57" y="31"/>
                      <a:pt x="55" y="32"/>
                    </a:cubicBezTo>
                    <a:cubicBezTo>
                      <a:pt x="54" y="32"/>
                      <a:pt x="52" y="33"/>
                      <a:pt x="51" y="33"/>
                    </a:cubicBezTo>
                    <a:cubicBezTo>
                      <a:pt x="50" y="34"/>
                      <a:pt x="48" y="34"/>
                      <a:pt x="47" y="35"/>
                    </a:cubicBezTo>
                    <a:cubicBezTo>
                      <a:pt x="45" y="35"/>
                      <a:pt x="44" y="37"/>
                      <a:pt x="42" y="38"/>
                    </a:cubicBezTo>
                    <a:cubicBezTo>
                      <a:pt x="40" y="39"/>
                      <a:pt x="39" y="40"/>
                      <a:pt x="37" y="42"/>
                    </a:cubicBezTo>
                    <a:cubicBezTo>
                      <a:pt x="36" y="43"/>
                      <a:pt x="34" y="45"/>
                      <a:pt x="33" y="46"/>
                    </a:cubicBezTo>
                    <a:cubicBezTo>
                      <a:pt x="32" y="48"/>
                      <a:pt x="30" y="49"/>
                      <a:pt x="29" y="52"/>
                    </a:cubicBezTo>
                    <a:cubicBezTo>
                      <a:pt x="28" y="54"/>
                      <a:pt x="27" y="56"/>
                      <a:pt x="25" y="58"/>
                    </a:cubicBezTo>
                    <a:cubicBezTo>
                      <a:pt x="24" y="60"/>
                      <a:pt x="24" y="62"/>
                      <a:pt x="23" y="63"/>
                    </a:cubicBezTo>
                    <a:cubicBezTo>
                      <a:pt x="22" y="65"/>
                      <a:pt x="22" y="67"/>
                      <a:pt x="22" y="69"/>
                    </a:cubicBezTo>
                    <a:cubicBezTo>
                      <a:pt x="22" y="70"/>
                      <a:pt x="21" y="72"/>
                      <a:pt x="21" y="73"/>
                    </a:cubicBezTo>
                    <a:cubicBezTo>
                      <a:pt x="21" y="74"/>
                      <a:pt x="21" y="75"/>
                      <a:pt x="21" y="76"/>
                    </a:cubicBezTo>
                    <a:cubicBezTo>
                      <a:pt x="22" y="77"/>
                      <a:pt x="22" y="78"/>
                      <a:pt x="22" y="79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1"/>
                      <a:pt x="23" y="82"/>
                      <a:pt x="23" y="82"/>
                    </a:cubicBezTo>
                    <a:lnTo>
                      <a:pt x="24" y="83"/>
                    </a:lnTo>
                    <a:lnTo>
                      <a:pt x="24" y="84"/>
                    </a:ln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4"/>
                      <a:pt x="24" y="84"/>
                      <a:pt x="25" y="84"/>
                    </a:cubicBezTo>
                    <a:cubicBezTo>
                      <a:pt x="25" y="85"/>
                      <a:pt x="26" y="85"/>
                      <a:pt x="26" y="85"/>
                    </a:cubicBezTo>
                    <a:cubicBezTo>
                      <a:pt x="27" y="85"/>
                      <a:pt x="27" y="86"/>
                      <a:pt x="27" y="86"/>
                    </a:cubicBezTo>
                    <a:cubicBezTo>
                      <a:pt x="28" y="86"/>
                      <a:pt x="29" y="86"/>
                      <a:pt x="29" y="86"/>
                    </a:cubicBezTo>
                    <a:cubicBezTo>
                      <a:pt x="29" y="86"/>
                      <a:pt x="30" y="86"/>
                      <a:pt x="31" y="86"/>
                    </a:cubicBezTo>
                    <a:cubicBezTo>
                      <a:pt x="31" y="86"/>
                      <a:pt x="32" y="86"/>
                      <a:pt x="33" y="86"/>
                    </a:cubicBezTo>
                    <a:moveTo>
                      <a:pt x="20" y="204"/>
                    </a:moveTo>
                    <a:cubicBezTo>
                      <a:pt x="17" y="203"/>
                      <a:pt x="15" y="201"/>
                      <a:pt x="14" y="199"/>
                    </a:cubicBezTo>
                    <a:cubicBezTo>
                      <a:pt x="10" y="194"/>
                      <a:pt x="11" y="187"/>
                      <a:pt x="15" y="183"/>
                    </a:cubicBezTo>
                    <a:cubicBezTo>
                      <a:pt x="19" y="181"/>
                      <a:pt x="24" y="181"/>
                      <a:pt x="28" y="183"/>
                    </a:cubicBezTo>
                    <a:cubicBezTo>
                      <a:pt x="29" y="182"/>
                      <a:pt x="31" y="181"/>
                      <a:pt x="33" y="179"/>
                    </a:cubicBezTo>
                    <a:cubicBezTo>
                      <a:pt x="36" y="177"/>
                      <a:pt x="39" y="175"/>
                      <a:pt x="41" y="173"/>
                    </a:cubicBezTo>
                    <a:lnTo>
                      <a:pt x="40" y="174"/>
                    </a:lnTo>
                    <a:cubicBezTo>
                      <a:pt x="43" y="171"/>
                      <a:pt x="46" y="168"/>
                      <a:pt x="48" y="165"/>
                    </a:cubicBezTo>
                    <a:cubicBezTo>
                      <a:pt x="50" y="163"/>
                      <a:pt x="52" y="161"/>
                      <a:pt x="54" y="158"/>
                    </a:cubicBezTo>
                    <a:cubicBezTo>
                      <a:pt x="56" y="155"/>
                      <a:pt x="57" y="153"/>
                      <a:pt x="59" y="150"/>
                    </a:cubicBezTo>
                    <a:cubicBezTo>
                      <a:pt x="60" y="146"/>
                      <a:pt x="61" y="142"/>
                      <a:pt x="63" y="138"/>
                    </a:cubicBezTo>
                    <a:cubicBezTo>
                      <a:pt x="68" y="122"/>
                      <a:pt x="71" y="106"/>
                      <a:pt x="74" y="90"/>
                    </a:cubicBezTo>
                    <a:cubicBezTo>
                      <a:pt x="75" y="88"/>
                      <a:pt x="75" y="85"/>
                      <a:pt x="76" y="83"/>
                    </a:cubicBezTo>
                    <a:cubicBezTo>
                      <a:pt x="71" y="87"/>
                      <a:pt x="67" y="91"/>
                      <a:pt x="62" y="95"/>
                    </a:cubicBezTo>
                    <a:cubicBezTo>
                      <a:pt x="57" y="99"/>
                      <a:pt x="50" y="103"/>
                      <a:pt x="44" y="105"/>
                    </a:cubicBezTo>
                    <a:cubicBezTo>
                      <a:pt x="41" y="106"/>
                      <a:pt x="38" y="107"/>
                      <a:pt x="34" y="107"/>
                    </a:cubicBezTo>
                    <a:cubicBezTo>
                      <a:pt x="31" y="107"/>
                      <a:pt x="27" y="107"/>
                      <a:pt x="24" y="107"/>
                    </a:cubicBezTo>
                    <a:cubicBezTo>
                      <a:pt x="17" y="105"/>
                      <a:pt x="11" y="102"/>
                      <a:pt x="8" y="97"/>
                    </a:cubicBezTo>
                    <a:cubicBezTo>
                      <a:pt x="6" y="94"/>
                      <a:pt x="4" y="92"/>
                      <a:pt x="3" y="89"/>
                    </a:cubicBezTo>
                    <a:cubicBezTo>
                      <a:pt x="1" y="86"/>
                      <a:pt x="1" y="83"/>
                      <a:pt x="1" y="80"/>
                    </a:cubicBezTo>
                    <a:cubicBezTo>
                      <a:pt x="0" y="73"/>
                      <a:pt x="0" y="66"/>
                      <a:pt x="2" y="60"/>
                    </a:cubicBezTo>
                    <a:cubicBezTo>
                      <a:pt x="6" y="46"/>
                      <a:pt x="14" y="34"/>
                      <a:pt x="25" y="24"/>
                    </a:cubicBezTo>
                    <a:cubicBezTo>
                      <a:pt x="30" y="19"/>
                      <a:pt x="36" y="16"/>
                      <a:pt x="43" y="13"/>
                    </a:cubicBezTo>
                    <a:cubicBezTo>
                      <a:pt x="50" y="11"/>
                      <a:pt x="56" y="10"/>
                      <a:pt x="63" y="9"/>
                    </a:cubicBezTo>
                    <a:cubicBezTo>
                      <a:pt x="70" y="9"/>
                      <a:pt x="77" y="9"/>
                      <a:pt x="83" y="10"/>
                    </a:cubicBezTo>
                    <a:cubicBezTo>
                      <a:pt x="85" y="10"/>
                      <a:pt x="87" y="11"/>
                      <a:pt x="89" y="11"/>
                    </a:cubicBezTo>
                    <a:cubicBezTo>
                      <a:pt x="89" y="5"/>
                      <a:pt x="96" y="0"/>
                      <a:pt x="102" y="1"/>
                    </a:cubicBezTo>
                    <a:cubicBezTo>
                      <a:pt x="109" y="3"/>
                      <a:pt x="112" y="10"/>
                      <a:pt x="110" y="16"/>
                    </a:cubicBezTo>
                    <a:cubicBezTo>
                      <a:pt x="110" y="19"/>
                      <a:pt x="110" y="22"/>
                      <a:pt x="109" y="24"/>
                    </a:cubicBezTo>
                    <a:cubicBezTo>
                      <a:pt x="109" y="27"/>
                      <a:pt x="108" y="29"/>
                      <a:pt x="105" y="30"/>
                    </a:cubicBezTo>
                    <a:cubicBezTo>
                      <a:pt x="103" y="32"/>
                      <a:pt x="101" y="33"/>
                      <a:pt x="99" y="33"/>
                    </a:cubicBezTo>
                    <a:cubicBezTo>
                      <a:pt x="101" y="34"/>
                      <a:pt x="103" y="37"/>
                      <a:pt x="104" y="39"/>
                    </a:cubicBezTo>
                    <a:cubicBezTo>
                      <a:pt x="104" y="41"/>
                      <a:pt x="105" y="42"/>
                      <a:pt x="105" y="44"/>
                    </a:cubicBezTo>
                    <a:cubicBezTo>
                      <a:pt x="105" y="45"/>
                      <a:pt x="105" y="47"/>
                      <a:pt x="105" y="49"/>
                    </a:cubicBezTo>
                    <a:cubicBezTo>
                      <a:pt x="104" y="51"/>
                      <a:pt x="103" y="53"/>
                      <a:pt x="103" y="55"/>
                    </a:cubicBezTo>
                    <a:cubicBezTo>
                      <a:pt x="102" y="59"/>
                      <a:pt x="102" y="62"/>
                      <a:pt x="101" y="65"/>
                    </a:cubicBezTo>
                    <a:cubicBezTo>
                      <a:pt x="100" y="70"/>
                      <a:pt x="99" y="75"/>
                      <a:pt x="98" y="80"/>
                    </a:cubicBezTo>
                    <a:cubicBezTo>
                      <a:pt x="95" y="91"/>
                      <a:pt x="93" y="103"/>
                      <a:pt x="91" y="114"/>
                    </a:cubicBezTo>
                    <a:cubicBezTo>
                      <a:pt x="87" y="132"/>
                      <a:pt x="82" y="150"/>
                      <a:pt x="74" y="166"/>
                    </a:cubicBezTo>
                    <a:cubicBezTo>
                      <a:pt x="67" y="178"/>
                      <a:pt x="57" y="188"/>
                      <a:pt x="46" y="197"/>
                    </a:cubicBezTo>
                    <a:cubicBezTo>
                      <a:pt x="43" y="199"/>
                      <a:pt x="40" y="200"/>
                      <a:pt x="38" y="202"/>
                    </a:cubicBezTo>
                    <a:cubicBezTo>
                      <a:pt x="35" y="204"/>
                      <a:pt x="32" y="204"/>
                      <a:pt x="29" y="205"/>
                    </a:cubicBezTo>
                    <a:cubicBezTo>
                      <a:pt x="28" y="206"/>
                      <a:pt x="27" y="206"/>
                      <a:pt x="26" y="206"/>
                    </a:cubicBezTo>
                    <a:cubicBezTo>
                      <a:pt x="24" y="206"/>
                      <a:pt x="22" y="205"/>
                      <a:pt x="20" y="2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721960" y="807120"/>
                <a:ext cx="14400" cy="30600"/>
              </a:xfrm>
              <a:custGeom>
                <a:rect b="b" l="l" r="r" t="t"/>
                <a:pathLst>
                  <a:path extrusionOk="0" h="85" w="40">
                    <a:moveTo>
                      <a:pt x="16" y="77"/>
                    </a:moveTo>
                    <a:cubicBezTo>
                      <a:pt x="12" y="65"/>
                      <a:pt x="9" y="53"/>
                      <a:pt x="5" y="41"/>
                    </a:cubicBezTo>
                    <a:cubicBezTo>
                      <a:pt x="3" y="34"/>
                      <a:pt x="2" y="25"/>
                      <a:pt x="0" y="18"/>
                    </a:cubicBezTo>
                    <a:cubicBezTo>
                      <a:pt x="0" y="12"/>
                      <a:pt x="1" y="6"/>
                      <a:pt x="6" y="2"/>
                    </a:cubicBezTo>
                    <a:cubicBezTo>
                      <a:pt x="7" y="0"/>
                      <a:pt x="10" y="0"/>
                      <a:pt x="13" y="0"/>
                    </a:cubicBezTo>
                    <a:cubicBezTo>
                      <a:pt x="16" y="0"/>
                      <a:pt x="19" y="1"/>
                      <a:pt x="21" y="2"/>
                    </a:cubicBezTo>
                    <a:cubicBezTo>
                      <a:pt x="25" y="6"/>
                      <a:pt x="26" y="12"/>
                      <a:pt x="24" y="17"/>
                    </a:cubicBezTo>
                    <a:cubicBezTo>
                      <a:pt x="23" y="17"/>
                      <a:pt x="23" y="18"/>
                      <a:pt x="23" y="18"/>
                    </a:cubicBezTo>
                    <a:cubicBezTo>
                      <a:pt x="23" y="22"/>
                      <a:pt x="24" y="26"/>
                      <a:pt x="25" y="30"/>
                    </a:cubicBezTo>
                    <a:cubicBezTo>
                      <a:pt x="28" y="43"/>
                      <a:pt x="32" y="57"/>
                      <a:pt x="37" y="70"/>
                    </a:cubicBezTo>
                    <a:cubicBezTo>
                      <a:pt x="39" y="76"/>
                      <a:pt x="35" y="82"/>
                      <a:pt x="30" y="84"/>
                    </a:cubicBezTo>
                    <a:cubicBezTo>
                      <a:pt x="29" y="84"/>
                      <a:pt x="28" y="84"/>
                      <a:pt x="27" y="84"/>
                    </a:cubicBezTo>
                    <a:cubicBezTo>
                      <a:pt x="22" y="84"/>
                      <a:pt x="18" y="81"/>
                      <a:pt x="16" y="7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>
                <a:off x="2707560" y="809280"/>
                <a:ext cx="42840" cy="48600"/>
              </a:xfrm>
              <a:custGeom>
                <a:rect b="b" l="l" r="r" t="t"/>
                <a:pathLst>
                  <a:path extrusionOk="0" h="135" w="119">
                    <a:moveTo>
                      <a:pt x="7" y="132"/>
                    </a:moveTo>
                    <a:cubicBezTo>
                      <a:pt x="2" y="130"/>
                      <a:pt x="0" y="123"/>
                      <a:pt x="3" y="118"/>
                    </a:cubicBezTo>
                    <a:cubicBezTo>
                      <a:pt x="10" y="107"/>
                      <a:pt x="17" y="96"/>
                      <a:pt x="24" y="85"/>
                    </a:cubicBezTo>
                    <a:cubicBezTo>
                      <a:pt x="30" y="76"/>
                      <a:pt x="37" y="67"/>
                      <a:pt x="43" y="58"/>
                    </a:cubicBezTo>
                    <a:cubicBezTo>
                      <a:pt x="46" y="53"/>
                      <a:pt x="50" y="48"/>
                      <a:pt x="53" y="44"/>
                    </a:cubicBezTo>
                    <a:cubicBezTo>
                      <a:pt x="55" y="41"/>
                      <a:pt x="57" y="39"/>
                      <a:pt x="59" y="37"/>
                    </a:cubicBezTo>
                    <a:cubicBezTo>
                      <a:pt x="60" y="34"/>
                      <a:pt x="62" y="33"/>
                      <a:pt x="64" y="30"/>
                    </a:cubicBezTo>
                    <a:cubicBezTo>
                      <a:pt x="69" y="25"/>
                      <a:pt x="74" y="19"/>
                      <a:pt x="80" y="14"/>
                    </a:cubicBezTo>
                    <a:cubicBezTo>
                      <a:pt x="84" y="9"/>
                      <a:pt x="90" y="5"/>
                      <a:pt x="96" y="2"/>
                    </a:cubicBezTo>
                    <a:cubicBezTo>
                      <a:pt x="99" y="0"/>
                      <a:pt x="104" y="0"/>
                      <a:pt x="108" y="1"/>
                    </a:cubicBezTo>
                    <a:cubicBezTo>
                      <a:pt x="114" y="2"/>
                      <a:pt x="118" y="9"/>
                      <a:pt x="116" y="14"/>
                    </a:cubicBezTo>
                    <a:cubicBezTo>
                      <a:pt x="115" y="20"/>
                      <a:pt x="108" y="24"/>
                      <a:pt x="103" y="22"/>
                    </a:cubicBezTo>
                    <a:cubicBezTo>
                      <a:pt x="102" y="23"/>
                      <a:pt x="101" y="23"/>
                      <a:pt x="100" y="24"/>
                    </a:cubicBezTo>
                    <a:cubicBezTo>
                      <a:pt x="98" y="26"/>
                      <a:pt x="96" y="28"/>
                      <a:pt x="94" y="29"/>
                    </a:cubicBezTo>
                    <a:cubicBezTo>
                      <a:pt x="88" y="34"/>
                      <a:pt x="84" y="40"/>
                      <a:pt x="78" y="45"/>
                    </a:cubicBezTo>
                    <a:cubicBezTo>
                      <a:pt x="79" y="45"/>
                      <a:pt x="79" y="44"/>
                      <a:pt x="80" y="44"/>
                    </a:cubicBezTo>
                    <a:cubicBezTo>
                      <a:pt x="76" y="48"/>
                      <a:pt x="73" y="52"/>
                      <a:pt x="70" y="56"/>
                    </a:cubicBezTo>
                    <a:cubicBezTo>
                      <a:pt x="66" y="61"/>
                      <a:pt x="63" y="66"/>
                      <a:pt x="59" y="71"/>
                    </a:cubicBezTo>
                    <a:cubicBezTo>
                      <a:pt x="53" y="79"/>
                      <a:pt x="47" y="89"/>
                      <a:pt x="41" y="98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9" y="101"/>
                      <a:pt x="37" y="104"/>
                      <a:pt x="34" y="108"/>
                    </a:cubicBezTo>
                    <a:cubicBezTo>
                      <a:pt x="30" y="115"/>
                      <a:pt x="25" y="121"/>
                      <a:pt x="21" y="128"/>
                    </a:cubicBezTo>
                    <a:cubicBezTo>
                      <a:pt x="20" y="132"/>
                      <a:pt x="16" y="134"/>
                      <a:pt x="12" y="134"/>
                    </a:cubicBezTo>
                    <a:cubicBezTo>
                      <a:pt x="10" y="134"/>
                      <a:pt x="9" y="133"/>
                      <a:pt x="7" y="1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>
                <a:off x="2751840" y="781920"/>
                <a:ext cx="17280" cy="35640"/>
              </a:xfrm>
              <a:custGeom>
                <a:rect b="b" l="l" r="r" t="t"/>
                <a:pathLst>
                  <a:path extrusionOk="0" h="99" w="48">
                    <a:moveTo>
                      <a:pt x="14" y="95"/>
                    </a:moveTo>
                    <a:cubicBezTo>
                      <a:pt x="12" y="94"/>
                      <a:pt x="10" y="92"/>
                      <a:pt x="9" y="90"/>
                    </a:cubicBezTo>
                    <a:cubicBezTo>
                      <a:pt x="7" y="87"/>
                      <a:pt x="6" y="84"/>
                      <a:pt x="5" y="81"/>
                    </a:cubicBezTo>
                    <a:cubicBezTo>
                      <a:pt x="4" y="75"/>
                      <a:pt x="6" y="69"/>
                      <a:pt x="9" y="64"/>
                    </a:cubicBezTo>
                    <a:cubicBezTo>
                      <a:pt x="11" y="59"/>
                      <a:pt x="14" y="54"/>
                      <a:pt x="17" y="49"/>
                    </a:cubicBezTo>
                    <a:cubicBezTo>
                      <a:pt x="18" y="46"/>
                      <a:pt x="19" y="43"/>
                      <a:pt x="21" y="40"/>
                    </a:cubicBezTo>
                    <a:cubicBezTo>
                      <a:pt x="20" y="40"/>
                      <a:pt x="19" y="39"/>
                      <a:pt x="19" y="39"/>
                    </a:cubicBezTo>
                    <a:cubicBezTo>
                      <a:pt x="17" y="39"/>
                      <a:pt x="15" y="38"/>
                      <a:pt x="14" y="37"/>
                    </a:cubicBezTo>
                    <a:cubicBezTo>
                      <a:pt x="11" y="35"/>
                      <a:pt x="8" y="34"/>
                      <a:pt x="6" y="32"/>
                    </a:cubicBezTo>
                    <a:cubicBezTo>
                      <a:pt x="3" y="30"/>
                      <a:pt x="1" y="26"/>
                      <a:pt x="0" y="22"/>
                    </a:cubicBezTo>
                    <a:cubicBezTo>
                      <a:pt x="0" y="18"/>
                      <a:pt x="1" y="14"/>
                      <a:pt x="4" y="11"/>
                    </a:cubicBezTo>
                    <a:cubicBezTo>
                      <a:pt x="8" y="4"/>
                      <a:pt x="17" y="0"/>
                      <a:pt x="25" y="1"/>
                    </a:cubicBezTo>
                    <a:cubicBezTo>
                      <a:pt x="35" y="2"/>
                      <a:pt x="42" y="10"/>
                      <a:pt x="44" y="19"/>
                    </a:cubicBezTo>
                    <a:cubicBezTo>
                      <a:pt x="47" y="28"/>
                      <a:pt x="44" y="39"/>
                      <a:pt x="40" y="49"/>
                    </a:cubicBezTo>
                    <a:cubicBezTo>
                      <a:pt x="37" y="57"/>
                      <a:pt x="33" y="65"/>
                      <a:pt x="29" y="73"/>
                    </a:cubicBezTo>
                    <a:cubicBezTo>
                      <a:pt x="28" y="74"/>
                      <a:pt x="28" y="76"/>
                      <a:pt x="28" y="77"/>
                    </a:cubicBezTo>
                    <a:lnTo>
                      <a:pt x="28" y="78"/>
                    </a:lnTo>
                    <a:cubicBezTo>
                      <a:pt x="28" y="80"/>
                      <a:pt x="29" y="80"/>
                      <a:pt x="29" y="81"/>
                    </a:cubicBezTo>
                    <a:cubicBezTo>
                      <a:pt x="33" y="85"/>
                      <a:pt x="33" y="91"/>
                      <a:pt x="29" y="95"/>
                    </a:cubicBezTo>
                    <a:cubicBezTo>
                      <a:pt x="27" y="97"/>
                      <a:pt x="24" y="98"/>
                      <a:pt x="21" y="98"/>
                    </a:cubicBezTo>
                    <a:cubicBezTo>
                      <a:pt x="18" y="98"/>
                      <a:pt x="15" y="97"/>
                      <a:pt x="14" y="9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781360" y="815400"/>
                <a:ext cx="24840" cy="13680"/>
              </a:xfrm>
              <a:custGeom>
                <a:rect b="b" l="l" r="r" t="t"/>
                <a:pathLst>
                  <a:path extrusionOk="0" h="38" w="69">
                    <a:moveTo>
                      <a:pt x="31" y="34"/>
                    </a:moveTo>
                    <a:cubicBezTo>
                      <a:pt x="25" y="32"/>
                      <a:pt x="18" y="30"/>
                      <a:pt x="13" y="27"/>
                    </a:cubicBezTo>
                    <a:cubicBezTo>
                      <a:pt x="7" y="24"/>
                      <a:pt x="0" y="20"/>
                      <a:pt x="1" y="12"/>
                    </a:cubicBezTo>
                    <a:cubicBezTo>
                      <a:pt x="2" y="7"/>
                      <a:pt x="5" y="3"/>
                      <a:pt x="10" y="2"/>
                    </a:cubicBezTo>
                    <a:cubicBezTo>
                      <a:pt x="15" y="0"/>
                      <a:pt x="21" y="3"/>
                      <a:pt x="24" y="8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7" y="10"/>
                      <a:pt x="29" y="11"/>
                      <a:pt x="31" y="12"/>
                    </a:cubicBezTo>
                    <a:cubicBezTo>
                      <a:pt x="35" y="13"/>
                      <a:pt x="39" y="14"/>
                      <a:pt x="43" y="15"/>
                    </a:cubicBezTo>
                    <a:cubicBezTo>
                      <a:pt x="45" y="15"/>
                      <a:pt x="47" y="15"/>
                      <a:pt x="49" y="15"/>
                    </a:cubicBezTo>
                    <a:cubicBezTo>
                      <a:pt x="52" y="15"/>
                      <a:pt x="54" y="15"/>
                      <a:pt x="57" y="15"/>
                    </a:cubicBezTo>
                    <a:cubicBezTo>
                      <a:pt x="63" y="15"/>
                      <a:pt x="68" y="20"/>
                      <a:pt x="68" y="26"/>
                    </a:cubicBezTo>
                    <a:cubicBezTo>
                      <a:pt x="68" y="31"/>
                      <a:pt x="63" y="37"/>
                      <a:pt x="57" y="37"/>
                    </a:cubicBezTo>
                    <a:cubicBezTo>
                      <a:pt x="55" y="37"/>
                      <a:pt x="53" y="37"/>
                      <a:pt x="51" y="37"/>
                    </a:cubicBezTo>
                    <a:cubicBezTo>
                      <a:pt x="44" y="37"/>
                      <a:pt x="38" y="36"/>
                      <a:pt x="31" y="3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2786760" y="793080"/>
                <a:ext cx="12600" cy="47160"/>
              </a:xfrm>
              <a:custGeom>
                <a:rect b="b" l="l" r="r" t="t"/>
                <a:pathLst>
                  <a:path extrusionOk="0" h="131" w="35">
                    <a:moveTo>
                      <a:pt x="3" y="120"/>
                    </a:moveTo>
                    <a:cubicBezTo>
                      <a:pt x="2" y="104"/>
                      <a:pt x="2" y="89"/>
                      <a:pt x="2" y="74"/>
                    </a:cubicBezTo>
                    <a:cubicBezTo>
                      <a:pt x="1" y="52"/>
                      <a:pt x="0" y="27"/>
                      <a:pt x="12" y="7"/>
                    </a:cubicBezTo>
                    <a:cubicBezTo>
                      <a:pt x="15" y="2"/>
                      <a:pt x="21" y="0"/>
                      <a:pt x="27" y="3"/>
                    </a:cubicBezTo>
                    <a:cubicBezTo>
                      <a:pt x="32" y="6"/>
                      <a:pt x="34" y="13"/>
                      <a:pt x="31" y="18"/>
                    </a:cubicBezTo>
                    <a:cubicBezTo>
                      <a:pt x="30" y="20"/>
                      <a:pt x="28" y="22"/>
                      <a:pt x="27" y="25"/>
                    </a:cubicBezTo>
                    <a:cubicBezTo>
                      <a:pt x="27" y="26"/>
                      <a:pt x="26" y="27"/>
                      <a:pt x="26" y="28"/>
                    </a:cubicBezTo>
                    <a:cubicBezTo>
                      <a:pt x="25" y="30"/>
                      <a:pt x="24" y="33"/>
                      <a:pt x="24" y="35"/>
                    </a:cubicBezTo>
                    <a:cubicBezTo>
                      <a:pt x="23" y="40"/>
                      <a:pt x="23" y="46"/>
                      <a:pt x="23" y="52"/>
                    </a:cubicBezTo>
                    <a:cubicBezTo>
                      <a:pt x="22" y="74"/>
                      <a:pt x="23" y="97"/>
                      <a:pt x="23" y="120"/>
                    </a:cubicBezTo>
                    <a:cubicBezTo>
                      <a:pt x="24" y="125"/>
                      <a:pt x="19" y="130"/>
                      <a:pt x="13" y="130"/>
                    </a:cubicBezTo>
                    <a:cubicBezTo>
                      <a:pt x="7" y="130"/>
                      <a:pt x="3" y="125"/>
                      <a:pt x="3" y="1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2837160" y="770760"/>
                <a:ext cx="48240" cy="70200"/>
              </a:xfrm>
              <a:custGeom>
                <a:rect b="b" l="l" r="r" t="t"/>
                <a:pathLst>
                  <a:path extrusionOk="0" h="195" w="134">
                    <a:moveTo>
                      <a:pt x="70" y="194"/>
                    </a:moveTo>
                    <a:cubicBezTo>
                      <a:pt x="65" y="193"/>
                      <a:pt x="61" y="187"/>
                      <a:pt x="62" y="181"/>
                    </a:cubicBezTo>
                    <a:cubicBezTo>
                      <a:pt x="68" y="159"/>
                      <a:pt x="75" y="137"/>
                      <a:pt x="81" y="115"/>
                    </a:cubicBezTo>
                    <a:cubicBezTo>
                      <a:pt x="80" y="116"/>
                      <a:pt x="79" y="118"/>
                      <a:pt x="77" y="119"/>
                    </a:cubicBezTo>
                    <a:cubicBezTo>
                      <a:pt x="72" y="124"/>
                      <a:pt x="66" y="128"/>
                      <a:pt x="60" y="132"/>
                    </a:cubicBezTo>
                    <a:cubicBezTo>
                      <a:pt x="54" y="136"/>
                      <a:pt x="47" y="138"/>
                      <a:pt x="39" y="140"/>
                    </a:cubicBezTo>
                    <a:cubicBezTo>
                      <a:pt x="33" y="141"/>
                      <a:pt x="26" y="140"/>
                      <a:pt x="19" y="138"/>
                    </a:cubicBezTo>
                    <a:cubicBezTo>
                      <a:pt x="13" y="136"/>
                      <a:pt x="8" y="130"/>
                      <a:pt x="5" y="125"/>
                    </a:cubicBezTo>
                    <a:cubicBezTo>
                      <a:pt x="2" y="120"/>
                      <a:pt x="1" y="113"/>
                      <a:pt x="1" y="107"/>
                    </a:cubicBezTo>
                    <a:cubicBezTo>
                      <a:pt x="0" y="98"/>
                      <a:pt x="1" y="91"/>
                      <a:pt x="3" y="83"/>
                    </a:cubicBezTo>
                    <a:cubicBezTo>
                      <a:pt x="5" y="72"/>
                      <a:pt x="7" y="61"/>
                      <a:pt x="11" y="49"/>
                    </a:cubicBezTo>
                    <a:cubicBezTo>
                      <a:pt x="13" y="43"/>
                      <a:pt x="16" y="36"/>
                      <a:pt x="18" y="30"/>
                    </a:cubicBezTo>
                    <a:cubicBezTo>
                      <a:pt x="20" y="22"/>
                      <a:pt x="23" y="14"/>
                      <a:pt x="27" y="8"/>
                    </a:cubicBezTo>
                    <a:cubicBezTo>
                      <a:pt x="31" y="3"/>
                      <a:pt x="37" y="0"/>
                      <a:pt x="42" y="3"/>
                    </a:cubicBezTo>
                    <a:cubicBezTo>
                      <a:pt x="45" y="5"/>
                      <a:pt x="47" y="7"/>
                      <a:pt x="48" y="10"/>
                    </a:cubicBezTo>
                    <a:cubicBezTo>
                      <a:pt x="48" y="13"/>
                      <a:pt x="48" y="17"/>
                      <a:pt x="46" y="20"/>
                    </a:cubicBezTo>
                    <a:cubicBezTo>
                      <a:pt x="45" y="21"/>
                      <a:pt x="44" y="23"/>
                      <a:pt x="43" y="25"/>
                    </a:cubicBezTo>
                    <a:cubicBezTo>
                      <a:pt x="40" y="31"/>
                      <a:pt x="38" y="37"/>
                      <a:pt x="35" y="43"/>
                    </a:cubicBezTo>
                    <a:cubicBezTo>
                      <a:pt x="34" y="48"/>
                      <a:pt x="32" y="54"/>
                      <a:pt x="30" y="59"/>
                    </a:cubicBezTo>
                    <a:cubicBezTo>
                      <a:pt x="28" y="63"/>
                      <a:pt x="27" y="68"/>
                      <a:pt x="26" y="73"/>
                    </a:cubicBezTo>
                    <a:cubicBezTo>
                      <a:pt x="25" y="77"/>
                      <a:pt x="24" y="81"/>
                      <a:pt x="23" y="86"/>
                    </a:cubicBezTo>
                    <a:cubicBezTo>
                      <a:pt x="23" y="90"/>
                      <a:pt x="22" y="95"/>
                      <a:pt x="21" y="101"/>
                    </a:cubicBezTo>
                    <a:cubicBezTo>
                      <a:pt x="21" y="103"/>
                      <a:pt x="21" y="105"/>
                      <a:pt x="21" y="108"/>
                    </a:cubicBezTo>
                    <a:cubicBezTo>
                      <a:pt x="22" y="109"/>
                      <a:pt x="22" y="109"/>
                      <a:pt x="22" y="111"/>
                    </a:cubicBezTo>
                    <a:cubicBezTo>
                      <a:pt x="23" y="112"/>
                      <a:pt x="23" y="112"/>
                      <a:pt x="23" y="114"/>
                    </a:cubicBezTo>
                    <a:lnTo>
                      <a:pt x="23" y="115"/>
                    </a:lnTo>
                    <a:cubicBezTo>
                      <a:pt x="24" y="115"/>
                      <a:pt x="24" y="115"/>
                      <a:pt x="24" y="115"/>
                    </a:cubicBezTo>
                    <a:cubicBezTo>
                      <a:pt x="24" y="116"/>
                      <a:pt x="24" y="116"/>
                      <a:pt x="25" y="116"/>
                    </a:cubicBezTo>
                    <a:cubicBezTo>
                      <a:pt x="25" y="117"/>
                      <a:pt x="26" y="117"/>
                      <a:pt x="26" y="118"/>
                    </a:cubicBezTo>
                    <a:lnTo>
                      <a:pt x="27" y="118"/>
                    </a:lnTo>
                    <a:lnTo>
                      <a:pt x="28" y="119"/>
                    </a:lnTo>
                    <a:cubicBezTo>
                      <a:pt x="29" y="119"/>
                      <a:pt x="29" y="119"/>
                      <a:pt x="30" y="119"/>
                    </a:cubicBezTo>
                    <a:lnTo>
                      <a:pt x="31" y="119"/>
                    </a:lnTo>
                    <a:cubicBezTo>
                      <a:pt x="33" y="119"/>
                      <a:pt x="34" y="119"/>
                      <a:pt x="35" y="119"/>
                    </a:cubicBezTo>
                    <a:lnTo>
                      <a:pt x="34" y="119"/>
                    </a:lnTo>
                    <a:cubicBezTo>
                      <a:pt x="35" y="119"/>
                      <a:pt x="36" y="119"/>
                      <a:pt x="37" y="119"/>
                    </a:cubicBezTo>
                    <a:cubicBezTo>
                      <a:pt x="39" y="118"/>
                      <a:pt x="41" y="118"/>
                      <a:pt x="42" y="117"/>
                    </a:cubicBezTo>
                    <a:cubicBezTo>
                      <a:pt x="44" y="116"/>
                      <a:pt x="46" y="115"/>
                      <a:pt x="48" y="115"/>
                    </a:cubicBezTo>
                    <a:cubicBezTo>
                      <a:pt x="51" y="113"/>
                      <a:pt x="54" y="111"/>
                      <a:pt x="56" y="109"/>
                    </a:cubicBezTo>
                    <a:cubicBezTo>
                      <a:pt x="61" y="107"/>
                      <a:pt x="64" y="103"/>
                      <a:pt x="68" y="100"/>
                    </a:cubicBezTo>
                    <a:cubicBezTo>
                      <a:pt x="73" y="95"/>
                      <a:pt x="79" y="89"/>
                      <a:pt x="84" y="83"/>
                    </a:cubicBezTo>
                    <a:cubicBezTo>
                      <a:pt x="83" y="83"/>
                      <a:pt x="83" y="84"/>
                      <a:pt x="83" y="84"/>
                    </a:cubicBezTo>
                    <a:cubicBezTo>
                      <a:pt x="89" y="77"/>
                      <a:pt x="95" y="69"/>
                      <a:pt x="100" y="61"/>
                    </a:cubicBezTo>
                    <a:cubicBezTo>
                      <a:pt x="101" y="58"/>
                      <a:pt x="103" y="54"/>
                      <a:pt x="105" y="51"/>
                    </a:cubicBezTo>
                    <a:cubicBezTo>
                      <a:pt x="106" y="48"/>
                      <a:pt x="108" y="45"/>
                      <a:pt x="109" y="42"/>
                    </a:cubicBezTo>
                    <a:cubicBezTo>
                      <a:pt x="111" y="39"/>
                      <a:pt x="113" y="37"/>
                      <a:pt x="116" y="35"/>
                    </a:cubicBezTo>
                    <a:cubicBezTo>
                      <a:pt x="123" y="31"/>
                      <a:pt x="133" y="38"/>
                      <a:pt x="131" y="47"/>
                    </a:cubicBezTo>
                    <a:cubicBezTo>
                      <a:pt x="130" y="49"/>
                      <a:pt x="129" y="52"/>
                      <a:pt x="128" y="55"/>
                    </a:cubicBezTo>
                    <a:cubicBezTo>
                      <a:pt x="126" y="58"/>
                      <a:pt x="125" y="61"/>
                      <a:pt x="123" y="64"/>
                    </a:cubicBezTo>
                    <a:cubicBezTo>
                      <a:pt x="122" y="66"/>
                      <a:pt x="120" y="67"/>
                      <a:pt x="119" y="69"/>
                    </a:cubicBezTo>
                    <a:cubicBezTo>
                      <a:pt x="113" y="84"/>
                      <a:pt x="108" y="100"/>
                      <a:pt x="103" y="115"/>
                    </a:cubicBezTo>
                    <a:cubicBezTo>
                      <a:pt x="100" y="126"/>
                      <a:pt x="97" y="137"/>
                      <a:pt x="94" y="148"/>
                    </a:cubicBezTo>
                    <a:cubicBezTo>
                      <a:pt x="90" y="161"/>
                      <a:pt x="87" y="173"/>
                      <a:pt x="84" y="186"/>
                    </a:cubicBezTo>
                    <a:cubicBezTo>
                      <a:pt x="82" y="191"/>
                      <a:pt x="78" y="194"/>
                      <a:pt x="73" y="194"/>
                    </a:cubicBezTo>
                    <a:cubicBezTo>
                      <a:pt x="72" y="194"/>
                      <a:pt x="71" y="194"/>
                      <a:pt x="70" y="19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889000" y="784800"/>
                <a:ext cx="61200" cy="125640"/>
              </a:xfrm>
              <a:custGeom>
                <a:rect b="b" l="l" r="r" t="t"/>
                <a:pathLst>
                  <a:path extrusionOk="0" h="349" w="170">
                    <a:moveTo>
                      <a:pt x="43" y="327"/>
                    </a:moveTo>
                    <a:lnTo>
                      <a:pt x="44" y="327"/>
                    </a:lnTo>
                    <a:cubicBezTo>
                      <a:pt x="45" y="327"/>
                      <a:pt x="45" y="327"/>
                      <a:pt x="45" y="327"/>
                    </a:cubicBezTo>
                    <a:cubicBezTo>
                      <a:pt x="45" y="326"/>
                      <a:pt x="45" y="326"/>
                      <a:pt x="45" y="326"/>
                    </a:cubicBezTo>
                    <a:cubicBezTo>
                      <a:pt x="45" y="326"/>
                      <a:pt x="46" y="325"/>
                      <a:pt x="46" y="324"/>
                    </a:cubicBezTo>
                    <a:cubicBezTo>
                      <a:pt x="47" y="323"/>
                      <a:pt x="48" y="322"/>
                      <a:pt x="48" y="321"/>
                    </a:cubicBezTo>
                    <a:cubicBezTo>
                      <a:pt x="49" y="317"/>
                      <a:pt x="51" y="313"/>
                      <a:pt x="52" y="309"/>
                    </a:cubicBezTo>
                    <a:cubicBezTo>
                      <a:pt x="59" y="285"/>
                      <a:pt x="66" y="261"/>
                      <a:pt x="72" y="236"/>
                    </a:cubicBezTo>
                    <a:cubicBezTo>
                      <a:pt x="77" y="214"/>
                      <a:pt x="83" y="193"/>
                      <a:pt x="90" y="171"/>
                    </a:cubicBezTo>
                    <a:cubicBezTo>
                      <a:pt x="92" y="160"/>
                      <a:pt x="95" y="150"/>
                      <a:pt x="98" y="140"/>
                    </a:cubicBezTo>
                    <a:cubicBezTo>
                      <a:pt x="98" y="139"/>
                      <a:pt x="99" y="138"/>
                      <a:pt x="99" y="137"/>
                    </a:cubicBezTo>
                    <a:cubicBezTo>
                      <a:pt x="93" y="144"/>
                      <a:pt x="87" y="152"/>
                      <a:pt x="80" y="160"/>
                    </a:cubicBezTo>
                    <a:cubicBezTo>
                      <a:pt x="67" y="176"/>
                      <a:pt x="54" y="192"/>
                      <a:pt x="42" y="210"/>
                    </a:cubicBezTo>
                    <a:cubicBezTo>
                      <a:pt x="39" y="215"/>
                      <a:pt x="36" y="220"/>
                      <a:pt x="34" y="225"/>
                    </a:cubicBezTo>
                    <a:cubicBezTo>
                      <a:pt x="31" y="230"/>
                      <a:pt x="30" y="236"/>
                      <a:pt x="28" y="241"/>
                    </a:cubicBezTo>
                    <a:cubicBezTo>
                      <a:pt x="26" y="247"/>
                      <a:pt x="24" y="252"/>
                      <a:pt x="24" y="257"/>
                    </a:cubicBezTo>
                    <a:cubicBezTo>
                      <a:pt x="23" y="262"/>
                      <a:pt x="23" y="266"/>
                      <a:pt x="22" y="270"/>
                    </a:cubicBezTo>
                    <a:cubicBezTo>
                      <a:pt x="22" y="275"/>
                      <a:pt x="22" y="280"/>
                      <a:pt x="23" y="284"/>
                    </a:cubicBezTo>
                    <a:cubicBezTo>
                      <a:pt x="23" y="288"/>
                      <a:pt x="24" y="291"/>
                      <a:pt x="24" y="295"/>
                    </a:cubicBezTo>
                    <a:cubicBezTo>
                      <a:pt x="25" y="299"/>
                      <a:pt x="26" y="302"/>
                      <a:pt x="27" y="305"/>
                    </a:cubicBezTo>
                    <a:cubicBezTo>
                      <a:pt x="28" y="308"/>
                      <a:pt x="30" y="310"/>
                      <a:pt x="31" y="313"/>
                    </a:cubicBezTo>
                    <a:cubicBezTo>
                      <a:pt x="32" y="315"/>
                      <a:pt x="33" y="317"/>
                      <a:pt x="34" y="319"/>
                    </a:cubicBezTo>
                    <a:cubicBezTo>
                      <a:pt x="35" y="320"/>
                      <a:pt x="36" y="322"/>
                      <a:pt x="37" y="323"/>
                    </a:cubicBezTo>
                    <a:cubicBezTo>
                      <a:pt x="38" y="323"/>
                      <a:pt x="38" y="324"/>
                      <a:pt x="39" y="324"/>
                    </a:cubicBezTo>
                    <a:cubicBezTo>
                      <a:pt x="39" y="325"/>
                      <a:pt x="40" y="325"/>
                      <a:pt x="41" y="326"/>
                    </a:cubicBezTo>
                    <a:lnTo>
                      <a:pt x="42" y="326"/>
                    </a:lnTo>
                    <a:cubicBezTo>
                      <a:pt x="42" y="327"/>
                      <a:pt x="43" y="327"/>
                      <a:pt x="43" y="327"/>
                    </a:cubicBezTo>
                    <a:moveTo>
                      <a:pt x="25" y="341"/>
                    </a:moveTo>
                    <a:cubicBezTo>
                      <a:pt x="20" y="337"/>
                      <a:pt x="16" y="331"/>
                      <a:pt x="13" y="324"/>
                    </a:cubicBezTo>
                    <a:cubicBezTo>
                      <a:pt x="5" y="312"/>
                      <a:pt x="2" y="296"/>
                      <a:pt x="2" y="281"/>
                    </a:cubicBezTo>
                    <a:cubicBezTo>
                      <a:pt x="0" y="250"/>
                      <a:pt x="11" y="219"/>
                      <a:pt x="30" y="194"/>
                    </a:cubicBezTo>
                    <a:cubicBezTo>
                      <a:pt x="36" y="184"/>
                      <a:pt x="43" y="175"/>
                      <a:pt x="51" y="166"/>
                    </a:cubicBezTo>
                    <a:cubicBezTo>
                      <a:pt x="56" y="160"/>
                      <a:pt x="60" y="154"/>
                      <a:pt x="65" y="148"/>
                    </a:cubicBezTo>
                    <a:cubicBezTo>
                      <a:pt x="67" y="145"/>
                      <a:pt x="70" y="143"/>
                      <a:pt x="72" y="140"/>
                    </a:cubicBezTo>
                    <a:cubicBezTo>
                      <a:pt x="68" y="141"/>
                      <a:pt x="63" y="143"/>
                      <a:pt x="58" y="143"/>
                    </a:cubicBezTo>
                    <a:cubicBezTo>
                      <a:pt x="55" y="143"/>
                      <a:pt x="52" y="143"/>
                      <a:pt x="49" y="141"/>
                    </a:cubicBezTo>
                    <a:cubicBezTo>
                      <a:pt x="46" y="141"/>
                      <a:pt x="44" y="139"/>
                      <a:pt x="42" y="137"/>
                    </a:cubicBezTo>
                    <a:cubicBezTo>
                      <a:pt x="40" y="135"/>
                      <a:pt x="38" y="133"/>
                      <a:pt x="37" y="130"/>
                    </a:cubicBezTo>
                    <a:cubicBezTo>
                      <a:pt x="35" y="127"/>
                      <a:pt x="35" y="123"/>
                      <a:pt x="34" y="120"/>
                    </a:cubicBezTo>
                    <a:cubicBezTo>
                      <a:pt x="34" y="115"/>
                      <a:pt x="34" y="111"/>
                      <a:pt x="35" y="107"/>
                    </a:cubicBezTo>
                    <a:cubicBezTo>
                      <a:pt x="35" y="104"/>
                      <a:pt x="35" y="101"/>
                      <a:pt x="36" y="98"/>
                    </a:cubicBezTo>
                    <a:cubicBezTo>
                      <a:pt x="36" y="92"/>
                      <a:pt x="38" y="86"/>
                      <a:pt x="39" y="80"/>
                    </a:cubicBezTo>
                    <a:cubicBezTo>
                      <a:pt x="41" y="70"/>
                      <a:pt x="44" y="60"/>
                      <a:pt x="48" y="50"/>
                    </a:cubicBezTo>
                    <a:cubicBezTo>
                      <a:pt x="50" y="43"/>
                      <a:pt x="53" y="37"/>
                      <a:pt x="56" y="30"/>
                    </a:cubicBezTo>
                    <a:cubicBezTo>
                      <a:pt x="59" y="23"/>
                      <a:pt x="63" y="17"/>
                      <a:pt x="68" y="12"/>
                    </a:cubicBezTo>
                    <a:cubicBezTo>
                      <a:pt x="73" y="6"/>
                      <a:pt x="80" y="2"/>
                      <a:pt x="87" y="1"/>
                    </a:cubicBezTo>
                    <a:cubicBezTo>
                      <a:pt x="93" y="0"/>
                      <a:pt x="98" y="4"/>
                      <a:pt x="99" y="10"/>
                    </a:cubicBezTo>
                    <a:cubicBezTo>
                      <a:pt x="101" y="17"/>
                      <a:pt x="95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7" y="24"/>
                      <a:pt x="86" y="24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7" y="24"/>
                      <a:pt x="86" y="25"/>
                      <a:pt x="85" y="25"/>
                    </a:cubicBezTo>
                    <a:cubicBezTo>
                      <a:pt x="85" y="26"/>
                      <a:pt x="84" y="27"/>
                      <a:pt x="83" y="27"/>
                    </a:cubicBezTo>
                    <a:cubicBezTo>
                      <a:pt x="82" y="30"/>
                      <a:pt x="80" y="31"/>
                      <a:pt x="79" y="33"/>
                    </a:cubicBezTo>
                    <a:cubicBezTo>
                      <a:pt x="77" y="37"/>
                      <a:pt x="74" y="42"/>
                      <a:pt x="72" y="46"/>
                    </a:cubicBezTo>
                    <a:cubicBezTo>
                      <a:pt x="72" y="47"/>
                      <a:pt x="72" y="47"/>
                      <a:pt x="71" y="47"/>
                    </a:cubicBezTo>
                    <a:lnTo>
                      <a:pt x="72" y="47"/>
                    </a:lnTo>
                    <a:cubicBezTo>
                      <a:pt x="69" y="53"/>
                      <a:pt x="67" y="59"/>
                      <a:pt x="64" y="66"/>
                    </a:cubicBezTo>
                    <a:cubicBezTo>
                      <a:pt x="63" y="70"/>
                      <a:pt x="62" y="76"/>
                      <a:pt x="60" y="80"/>
                    </a:cubicBezTo>
                    <a:cubicBezTo>
                      <a:pt x="60" y="84"/>
                      <a:pt x="59" y="87"/>
                      <a:pt x="58" y="90"/>
                    </a:cubicBezTo>
                    <a:cubicBezTo>
                      <a:pt x="57" y="98"/>
                      <a:pt x="56" y="106"/>
                      <a:pt x="56" y="114"/>
                    </a:cubicBezTo>
                    <a:cubicBezTo>
                      <a:pt x="56" y="115"/>
                      <a:pt x="56" y="116"/>
                      <a:pt x="56" y="117"/>
                    </a:cubicBezTo>
                    <a:cubicBezTo>
                      <a:pt x="56" y="118"/>
                      <a:pt x="56" y="119"/>
                      <a:pt x="56" y="120"/>
                    </a:cubicBezTo>
                    <a:lnTo>
                      <a:pt x="56" y="121"/>
                    </a:lnTo>
                    <a:cubicBezTo>
                      <a:pt x="57" y="121"/>
                      <a:pt x="57" y="121"/>
                      <a:pt x="57" y="122"/>
                    </a:cubicBezTo>
                    <a:cubicBezTo>
                      <a:pt x="58" y="122"/>
                      <a:pt x="59" y="122"/>
                      <a:pt x="59" y="122"/>
                    </a:cubicBezTo>
                    <a:lnTo>
                      <a:pt x="60" y="122"/>
                    </a:lnTo>
                    <a:cubicBezTo>
                      <a:pt x="60" y="121"/>
                      <a:pt x="61" y="121"/>
                      <a:pt x="62" y="121"/>
                    </a:cubicBezTo>
                    <a:cubicBezTo>
                      <a:pt x="62" y="121"/>
                      <a:pt x="63" y="120"/>
                      <a:pt x="64" y="120"/>
                    </a:cubicBezTo>
                    <a:cubicBezTo>
                      <a:pt x="66" y="119"/>
                      <a:pt x="68" y="118"/>
                      <a:pt x="70" y="116"/>
                    </a:cubicBezTo>
                    <a:cubicBezTo>
                      <a:pt x="74" y="113"/>
                      <a:pt x="78" y="109"/>
                      <a:pt x="83" y="105"/>
                    </a:cubicBezTo>
                    <a:cubicBezTo>
                      <a:pt x="94" y="95"/>
                      <a:pt x="104" y="83"/>
                      <a:pt x="113" y="72"/>
                    </a:cubicBezTo>
                    <a:cubicBezTo>
                      <a:pt x="120" y="64"/>
                      <a:pt x="126" y="56"/>
                      <a:pt x="132" y="48"/>
                    </a:cubicBezTo>
                    <a:cubicBezTo>
                      <a:pt x="134" y="45"/>
                      <a:pt x="136" y="41"/>
                      <a:pt x="137" y="38"/>
                    </a:cubicBezTo>
                    <a:cubicBezTo>
                      <a:pt x="139" y="34"/>
                      <a:pt x="141" y="31"/>
                      <a:pt x="143" y="27"/>
                    </a:cubicBezTo>
                    <a:cubicBezTo>
                      <a:pt x="145" y="24"/>
                      <a:pt x="147" y="22"/>
                      <a:pt x="150" y="18"/>
                    </a:cubicBezTo>
                    <a:cubicBezTo>
                      <a:pt x="153" y="14"/>
                      <a:pt x="159" y="13"/>
                      <a:pt x="164" y="16"/>
                    </a:cubicBezTo>
                    <a:cubicBezTo>
                      <a:pt x="167" y="18"/>
                      <a:pt x="169" y="22"/>
                      <a:pt x="169" y="25"/>
                    </a:cubicBezTo>
                    <a:cubicBezTo>
                      <a:pt x="169" y="29"/>
                      <a:pt x="167" y="32"/>
                      <a:pt x="165" y="35"/>
                    </a:cubicBezTo>
                    <a:lnTo>
                      <a:pt x="166" y="34"/>
                    </a:lnTo>
                    <a:cubicBezTo>
                      <a:pt x="161" y="42"/>
                      <a:pt x="156" y="49"/>
                      <a:pt x="151" y="56"/>
                    </a:cubicBezTo>
                    <a:cubicBezTo>
                      <a:pt x="150" y="58"/>
                      <a:pt x="149" y="59"/>
                      <a:pt x="148" y="61"/>
                    </a:cubicBezTo>
                    <a:lnTo>
                      <a:pt x="148" y="60"/>
                    </a:lnTo>
                    <a:cubicBezTo>
                      <a:pt x="143" y="73"/>
                      <a:pt x="137" y="87"/>
                      <a:pt x="131" y="101"/>
                    </a:cubicBezTo>
                    <a:cubicBezTo>
                      <a:pt x="130" y="106"/>
                      <a:pt x="128" y="111"/>
                      <a:pt x="126" y="116"/>
                    </a:cubicBezTo>
                    <a:cubicBezTo>
                      <a:pt x="124" y="122"/>
                      <a:pt x="123" y="127"/>
                      <a:pt x="121" y="133"/>
                    </a:cubicBezTo>
                    <a:cubicBezTo>
                      <a:pt x="117" y="144"/>
                      <a:pt x="114" y="155"/>
                      <a:pt x="110" y="167"/>
                    </a:cubicBezTo>
                    <a:cubicBezTo>
                      <a:pt x="107" y="178"/>
                      <a:pt x="104" y="189"/>
                      <a:pt x="101" y="200"/>
                    </a:cubicBezTo>
                    <a:cubicBezTo>
                      <a:pt x="95" y="222"/>
                      <a:pt x="90" y="244"/>
                      <a:pt x="84" y="266"/>
                    </a:cubicBezTo>
                    <a:cubicBezTo>
                      <a:pt x="82" y="275"/>
                      <a:pt x="79" y="285"/>
                      <a:pt x="77" y="295"/>
                    </a:cubicBezTo>
                    <a:cubicBezTo>
                      <a:pt x="74" y="305"/>
                      <a:pt x="72" y="315"/>
                      <a:pt x="69" y="324"/>
                    </a:cubicBezTo>
                    <a:cubicBezTo>
                      <a:pt x="67" y="330"/>
                      <a:pt x="64" y="336"/>
                      <a:pt x="60" y="341"/>
                    </a:cubicBezTo>
                    <a:cubicBezTo>
                      <a:pt x="56" y="345"/>
                      <a:pt x="49" y="348"/>
                      <a:pt x="43" y="348"/>
                    </a:cubicBezTo>
                    <a:lnTo>
                      <a:pt x="42" y="348"/>
                    </a:lnTo>
                    <a:cubicBezTo>
                      <a:pt x="36" y="348"/>
                      <a:pt x="30" y="345"/>
                      <a:pt x="25" y="3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>
                <a:off x="2965320" y="777240"/>
                <a:ext cx="41400" cy="34200"/>
              </a:xfrm>
              <a:custGeom>
                <a:rect b="b" l="l" r="r" t="t"/>
                <a:pathLst>
                  <a:path extrusionOk="0" h="95" w="115">
                    <a:moveTo>
                      <a:pt x="39" y="92"/>
                    </a:moveTo>
                    <a:cubicBezTo>
                      <a:pt x="34" y="89"/>
                      <a:pt x="31" y="83"/>
                      <a:pt x="31" y="77"/>
                    </a:cubicBezTo>
                    <a:cubicBezTo>
                      <a:pt x="31" y="72"/>
                      <a:pt x="32" y="66"/>
                      <a:pt x="34" y="61"/>
                    </a:cubicBezTo>
                    <a:cubicBezTo>
                      <a:pt x="35" y="59"/>
                      <a:pt x="35" y="56"/>
                      <a:pt x="35" y="54"/>
                    </a:cubicBezTo>
                    <a:cubicBezTo>
                      <a:pt x="36" y="49"/>
                      <a:pt x="36" y="45"/>
                      <a:pt x="37" y="41"/>
                    </a:cubicBezTo>
                    <a:cubicBezTo>
                      <a:pt x="37" y="39"/>
                      <a:pt x="37" y="37"/>
                      <a:pt x="36" y="34"/>
                    </a:cubicBezTo>
                    <a:cubicBezTo>
                      <a:pt x="35" y="35"/>
                      <a:pt x="34" y="35"/>
                      <a:pt x="33" y="35"/>
                    </a:cubicBezTo>
                    <a:cubicBezTo>
                      <a:pt x="30" y="36"/>
                      <a:pt x="27" y="36"/>
                      <a:pt x="24" y="36"/>
                    </a:cubicBezTo>
                    <a:cubicBezTo>
                      <a:pt x="18" y="36"/>
                      <a:pt x="13" y="35"/>
                      <a:pt x="8" y="32"/>
                    </a:cubicBezTo>
                    <a:cubicBezTo>
                      <a:pt x="3" y="29"/>
                      <a:pt x="0" y="22"/>
                      <a:pt x="2" y="15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11" y="5"/>
                      <a:pt x="15" y="3"/>
                      <a:pt x="19" y="2"/>
                    </a:cubicBezTo>
                    <a:cubicBezTo>
                      <a:pt x="25" y="0"/>
                      <a:pt x="33" y="0"/>
                      <a:pt x="40" y="3"/>
                    </a:cubicBezTo>
                    <a:cubicBezTo>
                      <a:pt x="47" y="6"/>
                      <a:pt x="53" y="12"/>
                      <a:pt x="56" y="20"/>
                    </a:cubicBezTo>
                    <a:cubicBezTo>
                      <a:pt x="59" y="28"/>
                      <a:pt x="59" y="37"/>
                      <a:pt x="58" y="45"/>
                    </a:cubicBezTo>
                    <a:cubicBezTo>
                      <a:pt x="58" y="50"/>
                      <a:pt x="57" y="54"/>
                      <a:pt x="56" y="58"/>
                    </a:cubicBezTo>
                    <a:cubicBezTo>
                      <a:pt x="56" y="60"/>
                      <a:pt x="56" y="62"/>
                      <a:pt x="55" y="65"/>
                    </a:cubicBezTo>
                    <a:cubicBezTo>
                      <a:pt x="55" y="67"/>
                      <a:pt x="54" y="70"/>
                      <a:pt x="53" y="72"/>
                    </a:cubicBezTo>
                    <a:cubicBezTo>
                      <a:pt x="54" y="72"/>
                      <a:pt x="55" y="72"/>
                      <a:pt x="56" y="72"/>
                    </a:cubicBezTo>
                    <a:lnTo>
                      <a:pt x="55" y="72"/>
                    </a:lnTo>
                    <a:cubicBezTo>
                      <a:pt x="59" y="71"/>
                      <a:pt x="62" y="70"/>
                      <a:pt x="65" y="69"/>
                    </a:cubicBezTo>
                    <a:cubicBezTo>
                      <a:pt x="77" y="65"/>
                      <a:pt x="87" y="59"/>
                      <a:pt x="98" y="54"/>
                    </a:cubicBezTo>
                    <a:cubicBezTo>
                      <a:pt x="103" y="52"/>
                      <a:pt x="110" y="55"/>
                      <a:pt x="112" y="59"/>
                    </a:cubicBezTo>
                    <a:cubicBezTo>
                      <a:pt x="114" y="65"/>
                      <a:pt x="112" y="70"/>
                      <a:pt x="106" y="73"/>
                    </a:cubicBezTo>
                    <a:cubicBezTo>
                      <a:pt x="101" y="76"/>
                      <a:pt x="95" y="79"/>
                      <a:pt x="89" y="82"/>
                    </a:cubicBezTo>
                    <a:cubicBezTo>
                      <a:pt x="87" y="83"/>
                      <a:pt x="84" y="84"/>
                      <a:pt x="81" y="86"/>
                    </a:cubicBezTo>
                    <a:cubicBezTo>
                      <a:pt x="77" y="87"/>
                      <a:pt x="74" y="89"/>
                      <a:pt x="70" y="90"/>
                    </a:cubicBezTo>
                    <a:cubicBezTo>
                      <a:pt x="66" y="91"/>
                      <a:pt x="62" y="93"/>
                      <a:pt x="58" y="94"/>
                    </a:cubicBezTo>
                    <a:cubicBezTo>
                      <a:pt x="56" y="94"/>
                      <a:pt x="53" y="94"/>
                      <a:pt x="50" y="94"/>
                    </a:cubicBezTo>
                    <a:cubicBezTo>
                      <a:pt x="46" y="94"/>
                      <a:pt x="43" y="94"/>
                      <a:pt x="39" y="9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9"/>
          <p:cNvSpPr/>
          <p:nvPr/>
        </p:nvSpPr>
        <p:spPr>
          <a:xfrm>
            <a:off x="-302011" y="-169892"/>
            <a:ext cx="9748023" cy="5483284"/>
          </a:xfrm>
          <a:custGeom>
            <a:rect b="b" l="l" r="r" t="t"/>
            <a:pathLst>
              <a:path extrusionOk="0" h="15750" w="24222">
                <a:moveTo>
                  <a:pt x="19" y="15749"/>
                </a:moveTo>
                <a:lnTo>
                  <a:pt x="19" y="15748"/>
                </a:lnTo>
                <a:lnTo>
                  <a:pt x="1079" y="15748"/>
                </a:lnTo>
                <a:lnTo>
                  <a:pt x="1079" y="15749"/>
                </a:lnTo>
                <a:lnTo>
                  <a:pt x="1147" y="15749"/>
                </a:lnTo>
                <a:lnTo>
                  <a:pt x="1147" y="15748"/>
                </a:lnTo>
                <a:lnTo>
                  <a:pt x="2046" y="15748"/>
                </a:lnTo>
                <a:lnTo>
                  <a:pt x="2046" y="15749"/>
                </a:lnTo>
                <a:lnTo>
                  <a:pt x="2115" y="15749"/>
                </a:lnTo>
                <a:lnTo>
                  <a:pt x="2115" y="15748"/>
                </a:lnTo>
                <a:lnTo>
                  <a:pt x="3174" y="15748"/>
                </a:lnTo>
                <a:lnTo>
                  <a:pt x="3174" y="15749"/>
                </a:lnTo>
                <a:lnTo>
                  <a:pt x="3244" y="15749"/>
                </a:lnTo>
                <a:lnTo>
                  <a:pt x="3244" y="15748"/>
                </a:lnTo>
                <a:lnTo>
                  <a:pt x="4143" y="15748"/>
                </a:lnTo>
                <a:lnTo>
                  <a:pt x="4143" y="15749"/>
                </a:lnTo>
                <a:lnTo>
                  <a:pt x="4211" y="15749"/>
                </a:lnTo>
                <a:lnTo>
                  <a:pt x="4211" y="15748"/>
                </a:lnTo>
                <a:lnTo>
                  <a:pt x="5271" y="15748"/>
                </a:lnTo>
                <a:lnTo>
                  <a:pt x="5271" y="15749"/>
                </a:lnTo>
                <a:lnTo>
                  <a:pt x="5339" y="15749"/>
                </a:lnTo>
                <a:lnTo>
                  <a:pt x="5339" y="15748"/>
                </a:lnTo>
                <a:lnTo>
                  <a:pt x="6238" y="15748"/>
                </a:lnTo>
                <a:lnTo>
                  <a:pt x="6238" y="15749"/>
                </a:lnTo>
                <a:lnTo>
                  <a:pt x="6308" y="15749"/>
                </a:lnTo>
                <a:lnTo>
                  <a:pt x="6308" y="15748"/>
                </a:lnTo>
                <a:lnTo>
                  <a:pt x="7366" y="15748"/>
                </a:lnTo>
                <a:lnTo>
                  <a:pt x="7366" y="15749"/>
                </a:lnTo>
                <a:lnTo>
                  <a:pt x="7436" y="15749"/>
                </a:lnTo>
                <a:lnTo>
                  <a:pt x="7436" y="15748"/>
                </a:lnTo>
                <a:lnTo>
                  <a:pt x="8335" y="15748"/>
                </a:lnTo>
                <a:lnTo>
                  <a:pt x="8335" y="15749"/>
                </a:lnTo>
                <a:lnTo>
                  <a:pt x="8403" y="15749"/>
                </a:lnTo>
                <a:lnTo>
                  <a:pt x="8403" y="15748"/>
                </a:lnTo>
                <a:lnTo>
                  <a:pt x="9463" y="15748"/>
                </a:lnTo>
                <a:lnTo>
                  <a:pt x="9463" y="15749"/>
                </a:lnTo>
                <a:lnTo>
                  <a:pt x="9531" y="15749"/>
                </a:lnTo>
                <a:lnTo>
                  <a:pt x="9531" y="15748"/>
                </a:lnTo>
                <a:lnTo>
                  <a:pt x="10430" y="15748"/>
                </a:lnTo>
                <a:lnTo>
                  <a:pt x="10430" y="15749"/>
                </a:lnTo>
                <a:lnTo>
                  <a:pt x="10500" y="15749"/>
                </a:lnTo>
                <a:lnTo>
                  <a:pt x="10500" y="15748"/>
                </a:lnTo>
                <a:lnTo>
                  <a:pt x="11559" y="15748"/>
                </a:lnTo>
                <a:lnTo>
                  <a:pt x="11559" y="15749"/>
                </a:lnTo>
                <a:lnTo>
                  <a:pt x="11628" y="15749"/>
                </a:lnTo>
                <a:lnTo>
                  <a:pt x="11628" y="15748"/>
                </a:lnTo>
                <a:lnTo>
                  <a:pt x="12526" y="15748"/>
                </a:lnTo>
                <a:lnTo>
                  <a:pt x="12526" y="15749"/>
                </a:lnTo>
                <a:lnTo>
                  <a:pt x="12594" y="15749"/>
                </a:lnTo>
                <a:lnTo>
                  <a:pt x="12594" y="15748"/>
                </a:lnTo>
                <a:lnTo>
                  <a:pt x="13654" y="15748"/>
                </a:lnTo>
                <a:lnTo>
                  <a:pt x="13654" y="15749"/>
                </a:lnTo>
                <a:lnTo>
                  <a:pt x="13722" y="15749"/>
                </a:lnTo>
                <a:lnTo>
                  <a:pt x="13722" y="15748"/>
                </a:lnTo>
                <a:lnTo>
                  <a:pt x="14622" y="15748"/>
                </a:lnTo>
                <a:lnTo>
                  <a:pt x="14622" y="15749"/>
                </a:lnTo>
                <a:lnTo>
                  <a:pt x="14691" y="15749"/>
                </a:lnTo>
                <a:lnTo>
                  <a:pt x="14691" y="15748"/>
                </a:lnTo>
                <a:lnTo>
                  <a:pt x="15750" y="15748"/>
                </a:lnTo>
                <a:lnTo>
                  <a:pt x="15750" y="15749"/>
                </a:lnTo>
                <a:lnTo>
                  <a:pt x="15819" y="15749"/>
                </a:lnTo>
                <a:lnTo>
                  <a:pt x="15819" y="15748"/>
                </a:lnTo>
                <a:lnTo>
                  <a:pt x="16718" y="15748"/>
                </a:lnTo>
                <a:lnTo>
                  <a:pt x="16718" y="15749"/>
                </a:lnTo>
                <a:lnTo>
                  <a:pt x="16786" y="15749"/>
                </a:lnTo>
                <a:lnTo>
                  <a:pt x="16786" y="15748"/>
                </a:lnTo>
                <a:lnTo>
                  <a:pt x="17846" y="15748"/>
                </a:lnTo>
                <a:lnTo>
                  <a:pt x="17846" y="15749"/>
                </a:lnTo>
                <a:lnTo>
                  <a:pt x="17914" y="15749"/>
                </a:lnTo>
                <a:lnTo>
                  <a:pt x="17914" y="15748"/>
                </a:lnTo>
                <a:lnTo>
                  <a:pt x="18814" y="15748"/>
                </a:lnTo>
                <a:lnTo>
                  <a:pt x="18814" y="15749"/>
                </a:lnTo>
                <a:lnTo>
                  <a:pt x="18883" y="15749"/>
                </a:lnTo>
                <a:lnTo>
                  <a:pt x="18883" y="15748"/>
                </a:lnTo>
                <a:lnTo>
                  <a:pt x="19942" y="15748"/>
                </a:lnTo>
                <a:lnTo>
                  <a:pt x="19942" y="15749"/>
                </a:lnTo>
                <a:lnTo>
                  <a:pt x="20011" y="15749"/>
                </a:lnTo>
                <a:lnTo>
                  <a:pt x="20011" y="15748"/>
                </a:lnTo>
                <a:lnTo>
                  <a:pt x="20910" y="15748"/>
                </a:lnTo>
                <a:lnTo>
                  <a:pt x="20910" y="15749"/>
                </a:lnTo>
                <a:lnTo>
                  <a:pt x="20978" y="15749"/>
                </a:lnTo>
                <a:lnTo>
                  <a:pt x="20978" y="15748"/>
                </a:lnTo>
                <a:lnTo>
                  <a:pt x="22038" y="15748"/>
                </a:lnTo>
                <a:lnTo>
                  <a:pt x="22038" y="15749"/>
                </a:lnTo>
                <a:lnTo>
                  <a:pt x="22106" y="15749"/>
                </a:lnTo>
                <a:lnTo>
                  <a:pt x="22106" y="15748"/>
                </a:lnTo>
                <a:lnTo>
                  <a:pt x="23006" y="15748"/>
                </a:lnTo>
                <a:lnTo>
                  <a:pt x="23006" y="15749"/>
                </a:lnTo>
                <a:lnTo>
                  <a:pt x="23075" y="15749"/>
                </a:lnTo>
                <a:lnTo>
                  <a:pt x="23075" y="15748"/>
                </a:lnTo>
                <a:lnTo>
                  <a:pt x="24134" y="15748"/>
                </a:lnTo>
                <a:lnTo>
                  <a:pt x="24134" y="15749"/>
                </a:lnTo>
                <a:lnTo>
                  <a:pt x="24203" y="15749"/>
                </a:lnTo>
                <a:lnTo>
                  <a:pt x="24203" y="15748"/>
                </a:lnTo>
                <a:lnTo>
                  <a:pt x="24221" y="15748"/>
                </a:lnTo>
                <a:lnTo>
                  <a:pt x="24221" y="15680"/>
                </a:lnTo>
                <a:lnTo>
                  <a:pt x="24203" y="15680"/>
                </a:lnTo>
                <a:lnTo>
                  <a:pt x="24203" y="14726"/>
                </a:lnTo>
                <a:lnTo>
                  <a:pt x="24221" y="14726"/>
                </a:lnTo>
                <a:lnTo>
                  <a:pt x="24221" y="14657"/>
                </a:lnTo>
                <a:lnTo>
                  <a:pt x="24203" y="14657"/>
                </a:lnTo>
                <a:lnTo>
                  <a:pt x="24203" y="13651"/>
                </a:lnTo>
                <a:lnTo>
                  <a:pt x="24221" y="13651"/>
                </a:lnTo>
                <a:lnTo>
                  <a:pt x="24221" y="13583"/>
                </a:lnTo>
                <a:lnTo>
                  <a:pt x="24203" y="13583"/>
                </a:lnTo>
                <a:lnTo>
                  <a:pt x="24203" y="12630"/>
                </a:lnTo>
                <a:lnTo>
                  <a:pt x="24221" y="12630"/>
                </a:lnTo>
                <a:lnTo>
                  <a:pt x="24221" y="12561"/>
                </a:lnTo>
                <a:lnTo>
                  <a:pt x="24203" y="12561"/>
                </a:lnTo>
                <a:lnTo>
                  <a:pt x="24203" y="11556"/>
                </a:lnTo>
                <a:lnTo>
                  <a:pt x="24221" y="11556"/>
                </a:lnTo>
                <a:lnTo>
                  <a:pt x="24221" y="11487"/>
                </a:lnTo>
                <a:lnTo>
                  <a:pt x="24203" y="11487"/>
                </a:lnTo>
                <a:lnTo>
                  <a:pt x="24203" y="10533"/>
                </a:lnTo>
                <a:lnTo>
                  <a:pt x="24221" y="10533"/>
                </a:lnTo>
                <a:lnTo>
                  <a:pt x="24221" y="10465"/>
                </a:lnTo>
                <a:lnTo>
                  <a:pt x="24203" y="10465"/>
                </a:lnTo>
                <a:lnTo>
                  <a:pt x="24203" y="9459"/>
                </a:lnTo>
                <a:lnTo>
                  <a:pt x="24221" y="9459"/>
                </a:lnTo>
                <a:lnTo>
                  <a:pt x="24221" y="9391"/>
                </a:lnTo>
                <a:lnTo>
                  <a:pt x="24203" y="9391"/>
                </a:lnTo>
                <a:lnTo>
                  <a:pt x="24203" y="8438"/>
                </a:lnTo>
                <a:lnTo>
                  <a:pt x="24221" y="8438"/>
                </a:lnTo>
                <a:lnTo>
                  <a:pt x="24221" y="8369"/>
                </a:lnTo>
                <a:lnTo>
                  <a:pt x="24203" y="8369"/>
                </a:lnTo>
                <a:lnTo>
                  <a:pt x="24203" y="7364"/>
                </a:lnTo>
                <a:lnTo>
                  <a:pt x="24221" y="7364"/>
                </a:lnTo>
                <a:lnTo>
                  <a:pt x="24221" y="7296"/>
                </a:lnTo>
                <a:lnTo>
                  <a:pt x="24203" y="7296"/>
                </a:lnTo>
                <a:lnTo>
                  <a:pt x="24203" y="6342"/>
                </a:lnTo>
                <a:lnTo>
                  <a:pt x="24221" y="6342"/>
                </a:lnTo>
                <a:lnTo>
                  <a:pt x="24221" y="6274"/>
                </a:lnTo>
                <a:lnTo>
                  <a:pt x="24203" y="6274"/>
                </a:lnTo>
                <a:lnTo>
                  <a:pt x="24203" y="5268"/>
                </a:lnTo>
                <a:lnTo>
                  <a:pt x="24221" y="5268"/>
                </a:lnTo>
                <a:lnTo>
                  <a:pt x="24221" y="5200"/>
                </a:lnTo>
                <a:lnTo>
                  <a:pt x="24203" y="5200"/>
                </a:lnTo>
                <a:lnTo>
                  <a:pt x="24203" y="4247"/>
                </a:lnTo>
                <a:lnTo>
                  <a:pt x="24221" y="4247"/>
                </a:lnTo>
                <a:lnTo>
                  <a:pt x="24221" y="4178"/>
                </a:lnTo>
                <a:lnTo>
                  <a:pt x="24203" y="4178"/>
                </a:lnTo>
                <a:lnTo>
                  <a:pt x="24203" y="3172"/>
                </a:lnTo>
                <a:lnTo>
                  <a:pt x="24221" y="3172"/>
                </a:lnTo>
                <a:lnTo>
                  <a:pt x="24221" y="3104"/>
                </a:lnTo>
                <a:lnTo>
                  <a:pt x="24203" y="3104"/>
                </a:lnTo>
                <a:lnTo>
                  <a:pt x="24203" y="2150"/>
                </a:lnTo>
                <a:lnTo>
                  <a:pt x="24221" y="2150"/>
                </a:lnTo>
                <a:lnTo>
                  <a:pt x="24221" y="2082"/>
                </a:lnTo>
                <a:lnTo>
                  <a:pt x="24203" y="2082"/>
                </a:lnTo>
                <a:lnTo>
                  <a:pt x="24203" y="1076"/>
                </a:lnTo>
                <a:lnTo>
                  <a:pt x="24221" y="1076"/>
                </a:lnTo>
                <a:lnTo>
                  <a:pt x="24221" y="1007"/>
                </a:lnTo>
                <a:lnTo>
                  <a:pt x="24203" y="1007"/>
                </a:lnTo>
                <a:lnTo>
                  <a:pt x="24203" y="55"/>
                </a:lnTo>
                <a:lnTo>
                  <a:pt x="24221" y="55"/>
                </a:lnTo>
                <a:lnTo>
                  <a:pt x="24221" y="0"/>
                </a:lnTo>
                <a:lnTo>
                  <a:pt x="0" y="0"/>
                </a:lnTo>
                <a:lnTo>
                  <a:pt x="0" y="15749"/>
                </a:lnTo>
                <a:lnTo>
                  <a:pt x="19" y="15749"/>
                </a:lnTo>
                <a:moveTo>
                  <a:pt x="23075" y="55"/>
                </a:moveTo>
                <a:lnTo>
                  <a:pt x="24134" y="55"/>
                </a:lnTo>
                <a:lnTo>
                  <a:pt x="24134" y="1007"/>
                </a:lnTo>
                <a:lnTo>
                  <a:pt x="23075" y="1007"/>
                </a:lnTo>
                <a:lnTo>
                  <a:pt x="23075" y="55"/>
                </a:lnTo>
                <a:moveTo>
                  <a:pt x="23075" y="1076"/>
                </a:moveTo>
                <a:lnTo>
                  <a:pt x="24134" y="1076"/>
                </a:lnTo>
                <a:lnTo>
                  <a:pt x="24134" y="2082"/>
                </a:lnTo>
                <a:lnTo>
                  <a:pt x="23075" y="2082"/>
                </a:lnTo>
                <a:lnTo>
                  <a:pt x="23075" y="1076"/>
                </a:lnTo>
                <a:moveTo>
                  <a:pt x="23075" y="2150"/>
                </a:moveTo>
                <a:lnTo>
                  <a:pt x="24134" y="2150"/>
                </a:lnTo>
                <a:lnTo>
                  <a:pt x="24134" y="3104"/>
                </a:lnTo>
                <a:lnTo>
                  <a:pt x="23075" y="3104"/>
                </a:lnTo>
                <a:lnTo>
                  <a:pt x="23075" y="2150"/>
                </a:lnTo>
                <a:moveTo>
                  <a:pt x="23075" y="3172"/>
                </a:moveTo>
                <a:lnTo>
                  <a:pt x="24134" y="3172"/>
                </a:lnTo>
                <a:lnTo>
                  <a:pt x="24134" y="4178"/>
                </a:lnTo>
                <a:lnTo>
                  <a:pt x="23075" y="4178"/>
                </a:lnTo>
                <a:lnTo>
                  <a:pt x="23075" y="3172"/>
                </a:lnTo>
                <a:moveTo>
                  <a:pt x="23075" y="4247"/>
                </a:moveTo>
                <a:lnTo>
                  <a:pt x="24134" y="4247"/>
                </a:lnTo>
                <a:lnTo>
                  <a:pt x="24134" y="5200"/>
                </a:lnTo>
                <a:lnTo>
                  <a:pt x="23075" y="5200"/>
                </a:lnTo>
                <a:lnTo>
                  <a:pt x="23075" y="4247"/>
                </a:lnTo>
                <a:moveTo>
                  <a:pt x="23075" y="5268"/>
                </a:moveTo>
                <a:lnTo>
                  <a:pt x="24134" y="5268"/>
                </a:lnTo>
                <a:lnTo>
                  <a:pt x="24134" y="6274"/>
                </a:lnTo>
                <a:lnTo>
                  <a:pt x="23075" y="6274"/>
                </a:lnTo>
                <a:lnTo>
                  <a:pt x="23075" y="5268"/>
                </a:lnTo>
                <a:moveTo>
                  <a:pt x="23075" y="6342"/>
                </a:moveTo>
                <a:lnTo>
                  <a:pt x="24134" y="6342"/>
                </a:lnTo>
                <a:lnTo>
                  <a:pt x="24134" y="7296"/>
                </a:lnTo>
                <a:lnTo>
                  <a:pt x="23075" y="7296"/>
                </a:lnTo>
                <a:lnTo>
                  <a:pt x="23075" y="6342"/>
                </a:lnTo>
                <a:moveTo>
                  <a:pt x="23075" y="7364"/>
                </a:moveTo>
                <a:lnTo>
                  <a:pt x="24134" y="7364"/>
                </a:lnTo>
                <a:lnTo>
                  <a:pt x="24134" y="8369"/>
                </a:lnTo>
                <a:lnTo>
                  <a:pt x="23075" y="8369"/>
                </a:lnTo>
                <a:lnTo>
                  <a:pt x="23075" y="7364"/>
                </a:lnTo>
                <a:moveTo>
                  <a:pt x="23075" y="8438"/>
                </a:moveTo>
                <a:lnTo>
                  <a:pt x="24134" y="8438"/>
                </a:lnTo>
                <a:lnTo>
                  <a:pt x="24134" y="9391"/>
                </a:lnTo>
                <a:lnTo>
                  <a:pt x="23075" y="9391"/>
                </a:lnTo>
                <a:lnTo>
                  <a:pt x="23075" y="8438"/>
                </a:lnTo>
                <a:moveTo>
                  <a:pt x="23075" y="9459"/>
                </a:moveTo>
                <a:lnTo>
                  <a:pt x="24134" y="9459"/>
                </a:lnTo>
                <a:lnTo>
                  <a:pt x="24134" y="10465"/>
                </a:lnTo>
                <a:lnTo>
                  <a:pt x="23075" y="10465"/>
                </a:lnTo>
                <a:lnTo>
                  <a:pt x="23075" y="9459"/>
                </a:lnTo>
                <a:moveTo>
                  <a:pt x="23075" y="10533"/>
                </a:moveTo>
                <a:lnTo>
                  <a:pt x="24134" y="10533"/>
                </a:lnTo>
                <a:lnTo>
                  <a:pt x="24134" y="11487"/>
                </a:lnTo>
                <a:lnTo>
                  <a:pt x="23075" y="11487"/>
                </a:lnTo>
                <a:lnTo>
                  <a:pt x="23075" y="10533"/>
                </a:lnTo>
                <a:moveTo>
                  <a:pt x="23075" y="11556"/>
                </a:moveTo>
                <a:lnTo>
                  <a:pt x="24134" y="11556"/>
                </a:lnTo>
                <a:lnTo>
                  <a:pt x="24134" y="12561"/>
                </a:lnTo>
                <a:lnTo>
                  <a:pt x="23075" y="12561"/>
                </a:lnTo>
                <a:lnTo>
                  <a:pt x="23075" y="11556"/>
                </a:lnTo>
                <a:moveTo>
                  <a:pt x="23075" y="12630"/>
                </a:moveTo>
                <a:lnTo>
                  <a:pt x="24134" y="12630"/>
                </a:lnTo>
                <a:lnTo>
                  <a:pt x="24134" y="13583"/>
                </a:lnTo>
                <a:lnTo>
                  <a:pt x="23075" y="13583"/>
                </a:lnTo>
                <a:lnTo>
                  <a:pt x="23075" y="12630"/>
                </a:lnTo>
                <a:moveTo>
                  <a:pt x="23075" y="13651"/>
                </a:moveTo>
                <a:lnTo>
                  <a:pt x="24134" y="13651"/>
                </a:lnTo>
                <a:lnTo>
                  <a:pt x="24134" y="14657"/>
                </a:lnTo>
                <a:lnTo>
                  <a:pt x="23075" y="14657"/>
                </a:lnTo>
                <a:lnTo>
                  <a:pt x="23075" y="13651"/>
                </a:lnTo>
                <a:moveTo>
                  <a:pt x="23075" y="14726"/>
                </a:moveTo>
                <a:lnTo>
                  <a:pt x="24134" y="14726"/>
                </a:lnTo>
                <a:lnTo>
                  <a:pt x="24134" y="15680"/>
                </a:lnTo>
                <a:lnTo>
                  <a:pt x="23075" y="15680"/>
                </a:lnTo>
                <a:lnTo>
                  <a:pt x="23075" y="14726"/>
                </a:lnTo>
                <a:moveTo>
                  <a:pt x="22106" y="55"/>
                </a:moveTo>
                <a:lnTo>
                  <a:pt x="23006" y="55"/>
                </a:lnTo>
                <a:lnTo>
                  <a:pt x="23006" y="1007"/>
                </a:lnTo>
                <a:lnTo>
                  <a:pt x="22106" y="1007"/>
                </a:lnTo>
                <a:lnTo>
                  <a:pt x="22106" y="55"/>
                </a:lnTo>
                <a:moveTo>
                  <a:pt x="22106" y="1076"/>
                </a:moveTo>
                <a:lnTo>
                  <a:pt x="23006" y="1076"/>
                </a:lnTo>
                <a:lnTo>
                  <a:pt x="23006" y="2082"/>
                </a:lnTo>
                <a:lnTo>
                  <a:pt x="22106" y="2082"/>
                </a:lnTo>
                <a:lnTo>
                  <a:pt x="22106" y="1076"/>
                </a:lnTo>
                <a:moveTo>
                  <a:pt x="22106" y="2150"/>
                </a:moveTo>
                <a:lnTo>
                  <a:pt x="23006" y="2150"/>
                </a:lnTo>
                <a:lnTo>
                  <a:pt x="23006" y="3104"/>
                </a:lnTo>
                <a:lnTo>
                  <a:pt x="22106" y="3104"/>
                </a:lnTo>
                <a:lnTo>
                  <a:pt x="22106" y="2150"/>
                </a:lnTo>
                <a:moveTo>
                  <a:pt x="22106" y="3172"/>
                </a:moveTo>
                <a:lnTo>
                  <a:pt x="23006" y="3172"/>
                </a:lnTo>
                <a:lnTo>
                  <a:pt x="23006" y="4178"/>
                </a:lnTo>
                <a:lnTo>
                  <a:pt x="22106" y="4178"/>
                </a:lnTo>
                <a:lnTo>
                  <a:pt x="22106" y="3172"/>
                </a:lnTo>
                <a:moveTo>
                  <a:pt x="22106" y="4247"/>
                </a:moveTo>
                <a:lnTo>
                  <a:pt x="23006" y="4247"/>
                </a:lnTo>
                <a:lnTo>
                  <a:pt x="23006" y="5200"/>
                </a:lnTo>
                <a:lnTo>
                  <a:pt x="22106" y="5200"/>
                </a:lnTo>
                <a:lnTo>
                  <a:pt x="22106" y="4247"/>
                </a:lnTo>
                <a:moveTo>
                  <a:pt x="22106" y="5268"/>
                </a:moveTo>
                <a:lnTo>
                  <a:pt x="23006" y="5268"/>
                </a:lnTo>
                <a:lnTo>
                  <a:pt x="23006" y="6274"/>
                </a:lnTo>
                <a:lnTo>
                  <a:pt x="22106" y="6274"/>
                </a:lnTo>
                <a:lnTo>
                  <a:pt x="22106" y="5268"/>
                </a:lnTo>
                <a:moveTo>
                  <a:pt x="22106" y="6342"/>
                </a:moveTo>
                <a:lnTo>
                  <a:pt x="23006" y="6342"/>
                </a:lnTo>
                <a:lnTo>
                  <a:pt x="23006" y="7296"/>
                </a:lnTo>
                <a:lnTo>
                  <a:pt x="22106" y="7296"/>
                </a:lnTo>
                <a:lnTo>
                  <a:pt x="22106" y="6342"/>
                </a:lnTo>
                <a:moveTo>
                  <a:pt x="22106" y="7364"/>
                </a:moveTo>
                <a:lnTo>
                  <a:pt x="23006" y="7364"/>
                </a:lnTo>
                <a:lnTo>
                  <a:pt x="23006" y="8369"/>
                </a:lnTo>
                <a:lnTo>
                  <a:pt x="22106" y="8369"/>
                </a:lnTo>
                <a:lnTo>
                  <a:pt x="22106" y="7364"/>
                </a:lnTo>
                <a:moveTo>
                  <a:pt x="22106" y="8438"/>
                </a:moveTo>
                <a:lnTo>
                  <a:pt x="23006" y="8438"/>
                </a:lnTo>
                <a:lnTo>
                  <a:pt x="23006" y="9391"/>
                </a:lnTo>
                <a:lnTo>
                  <a:pt x="22106" y="9391"/>
                </a:lnTo>
                <a:lnTo>
                  <a:pt x="22106" y="8438"/>
                </a:lnTo>
                <a:moveTo>
                  <a:pt x="22106" y="9459"/>
                </a:moveTo>
                <a:lnTo>
                  <a:pt x="23006" y="9459"/>
                </a:lnTo>
                <a:lnTo>
                  <a:pt x="23006" y="10465"/>
                </a:lnTo>
                <a:lnTo>
                  <a:pt x="22106" y="10465"/>
                </a:lnTo>
                <a:lnTo>
                  <a:pt x="22106" y="9459"/>
                </a:lnTo>
                <a:moveTo>
                  <a:pt x="22106" y="10533"/>
                </a:moveTo>
                <a:lnTo>
                  <a:pt x="23006" y="10533"/>
                </a:lnTo>
                <a:lnTo>
                  <a:pt x="23006" y="11487"/>
                </a:lnTo>
                <a:lnTo>
                  <a:pt x="22106" y="11487"/>
                </a:lnTo>
                <a:lnTo>
                  <a:pt x="22106" y="10533"/>
                </a:lnTo>
                <a:moveTo>
                  <a:pt x="22106" y="11556"/>
                </a:moveTo>
                <a:lnTo>
                  <a:pt x="23006" y="11556"/>
                </a:lnTo>
                <a:lnTo>
                  <a:pt x="23006" y="12561"/>
                </a:lnTo>
                <a:lnTo>
                  <a:pt x="22106" y="12561"/>
                </a:lnTo>
                <a:lnTo>
                  <a:pt x="22106" y="11556"/>
                </a:lnTo>
                <a:moveTo>
                  <a:pt x="22106" y="12630"/>
                </a:moveTo>
                <a:lnTo>
                  <a:pt x="23006" y="12630"/>
                </a:lnTo>
                <a:lnTo>
                  <a:pt x="23006" y="13583"/>
                </a:lnTo>
                <a:lnTo>
                  <a:pt x="22106" y="13583"/>
                </a:lnTo>
                <a:lnTo>
                  <a:pt x="22106" y="12630"/>
                </a:lnTo>
                <a:moveTo>
                  <a:pt x="22106" y="13651"/>
                </a:moveTo>
                <a:lnTo>
                  <a:pt x="23006" y="13651"/>
                </a:lnTo>
                <a:lnTo>
                  <a:pt x="23006" y="14657"/>
                </a:lnTo>
                <a:lnTo>
                  <a:pt x="22106" y="14657"/>
                </a:lnTo>
                <a:lnTo>
                  <a:pt x="22106" y="13651"/>
                </a:lnTo>
                <a:moveTo>
                  <a:pt x="22106" y="14726"/>
                </a:moveTo>
                <a:lnTo>
                  <a:pt x="23006" y="14726"/>
                </a:lnTo>
                <a:lnTo>
                  <a:pt x="23006" y="15680"/>
                </a:lnTo>
                <a:lnTo>
                  <a:pt x="22106" y="15680"/>
                </a:lnTo>
                <a:lnTo>
                  <a:pt x="22106" y="14726"/>
                </a:lnTo>
                <a:moveTo>
                  <a:pt x="20978" y="55"/>
                </a:moveTo>
                <a:lnTo>
                  <a:pt x="22038" y="55"/>
                </a:lnTo>
                <a:lnTo>
                  <a:pt x="22038" y="1007"/>
                </a:lnTo>
                <a:lnTo>
                  <a:pt x="20978" y="1007"/>
                </a:lnTo>
                <a:lnTo>
                  <a:pt x="20978" y="55"/>
                </a:lnTo>
                <a:moveTo>
                  <a:pt x="20978" y="1076"/>
                </a:moveTo>
                <a:lnTo>
                  <a:pt x="22038" y="1076"/>
                </a:lnTo>
                <a:lnTo>
                  <a:pt x="22038" y="2082"/>
                </a:lnTo>
                <a:lnTo>
                  <a:pt x="20978" y="2082"/>
                </a:lnTo>
                <a:lnTo>
                  <a:pt x="20978" y="1076"/>
                </a:lnTo>
                <a:moveTo>
                  <a:pt x="20978" y="2150"/>
                </a:moveTo>
                <a:lnTo>
                  <a:pt x="22038" y="2150"/>
                </a:lnTo>
                <a:lnTo>
                  <a:pt x="22038" y="3104"/>
                </a:lnTo>
                <a:lnTo>
                  <a:pt x="20978" y="3104"/>
                </a:lnTo>
                <a:lnTo>
                  <a:pt x="20978" y="2150"/>
                </a:lnTo>
                <a:moveTo>
                  <a:pt x="20978" y="3172"/>
                </a:moveTo>
                <a:lnTo>
                  <a:pt x="22038" y="3172"/>
                </a:lnTo>
                <a:lnTo>
                  <a:pt x="22038" y="4178"/>
                </a:lnTo>
                <a:lnTo>
                  <a:pt x="20978" y="4178"/>
                </a:lnTo>
                <a:lnTo>
                  <a:pt x="20978" y="3172"/>
                </a:lnTo>
                <a:moveTo>
                  <a:pt x="20978" y="4247"/>
                </a:moveTo>
                <a:lnTo>
                  <a:pt x="22038" y="4247"/>
                </a:lnTo>
                <a:lnTo>
                  <a:pt x="22038" y="5200"/>
                </a:lnTo>
                <a:lnTo>
                  <a:pt x="20978" y="5200"/>
                </a:lnTo>
                <a:lnTo>
                  <a:pt x="20978" y="4247"/>
                </a:lnTo>
                <a:moveTo>
                  <a:pt x="20978" y="5268"/>
                </a:moveTo>
                <a:lnTo>
                  <a:pt x="22038" y="5268"/>
                </a:lnTo>
                <a:lnTo>
                  <a:pt x="22038" y="6274"/>
                </a:lnTo>
                <a:lnTo>
                  <a:pt x="20978" y="6274"/>
                </a:lnTo>
                <a:lnTo>
                  <a:pt x="20978" y="5268"/>
                </a:lnTo>
                <a:moveTo>
                  <a:pt x="20978" y="6342"/>
                </a:moveTo>
                <a:lnTo>
                  <a:pt x="22038" y="6342"/>
                </a:lnTo>
                <a:lnTo>
                  <a:pt x="22038" y="7296"/>
                </a:lnTo>
                <a:lnTo>
                  <a:pt x="20978" y="7296"/>
                </a:lnTo>
                <a:lnTo>
                  <a:pt x="20978" y="6342"/>
                </a:lnTo>
                <a:moveTo>
                  <a:pt x="20978" y="7364"/>
                </a:moveTo>
                <a:lnTo>
                  <a:pt x="22038" y="7364"/>
                </a:lnTo>
                <a:lnTo>
                  <a:pt x="22038" y="8369"/>
                </a:lnTo>
                <a:lnTo>
                  <a:pt x="20978" y="8369"/>
                </a:lnTo>
                <a:lnTo>
                  <a:pt x="20978" y="7364"/>
                </a:lnTo>
                <a:moveTo>
                  <a:pt x="20978" y="8438"/>
                </a:moveTo>
                <a:lnTo>
                  <a:pt x="22038" y="8438"/>
                </a:lnTo>
                <a:lnTo>
                  <a:pt x="22038" y="9391"/>
                </a:lnTo>
                <a:lnTo>
                  <a:pt x="20978" y="9391"/>
                </a:lnTo>
                <a:lnTo>
                  <a:pt x="20978" y="8438"/>
                </a:lnTo>
                <a:moveTo>
                  <a:pt x="20978" y="9459"/>
                </a:moveTo>
                <a:lnTo>
                  <a:pt x="22038" y="9459"/>
                </a:lnTo>
                <a:lnTo>
                  <a:pt x="22038" y="10465"/>
                </a:lnTo>
                <a:lnTo>
                  <a:pt x="20978" y="10465"/>
                </a:lnTo>
                <a:lnTo>
                  <a:pt x="20978" y="9459"/>
                </a:lnTo>
                <a:moveTo>
                  <a:pt x="20978" y="10533"/>
                </a:moveTo>
                <a:lnTo>
                  <a:pt x="22038" y="10533"/>
                </a:lnTo>
                <a:lnTo>
                  <a:pt x="22038" y="11487"/>
                </a:lnTo>
                <a:lnTo>
                  <a:pt x="20978" y="11487"/>
                </a:lnTo>
                <a:lnTo>
                  <a:pt x="20978" y="10533"/>
                </a:lnTo>
                <a:moveTo>
                  <a:pt x="20978" y="11556"/>
                </a:moveTo>
                <a:lnTo>
                  <a:pt x="22038" y="11556"/>
                </a:lnTo>
                <a:lnTo>
                  <a:pt x="22038" y="12561"/>
                </a:lnTo>
                <a:lnTo>
                  <a:pt x="20978" y="12561"/>
                </a:lnTo>
                <a:lnTo>
                  <a:pt x="20978" y="11556"/>
                </a:lnTo>
                <a:moveTo>
                  <a:pt x="20978" y="12630"/>
                </a:moveTo>
                <a:lnTo>
                  <a:pt x="22038" y="12630"/>
                </a:lnTo>
                <a:lnTo>
                  <a:pt x="22038" y="13583"/>
                </a:lnTo>
                <a:lnTo>
                  <a:pt x="20978" y="13583"/>
                </a:lnTo>
                <a:lnTo>
                  <a:pt x="20978" y="12630"/>
                </a:lnTo>
                <a:moveTo>
                  <a:pt x="20978" y="13651"/>
                </a:moveTo>
                <a:lnTo>
                  <a:pt x="22038" y="13651"/>
                </a:lnTo>
                <a:lnTo>
                  <a:pt x="22038" y="14657"/>
                </a:lnTo>
                <a:lnTo>
                  <a:pt x="20978" y="14657"/>
                </a:lnTo>
                <a:lnTo>
                  <a:pt x="20978" y="13651"/>
                </a:lnTo>
                <a:moveTo>
                  <a:pt x="20978" y="14726"/>
                </a:moveTo>
                <a:lnTo>
                  <a:pt x="22038" y="14726"/>
                </a:lnTo>
                <a:lnTo>
                  <a:pt x="22038" y="15680"/>
                </a:lnTo>
                <a:lnTo>
                  <a:pt x="20978" y="15680"/>
                </a:lnTo>
                <a:lnTo>
                  <a:pt x="20978" y="14726"/>
                </a:lnTo>
                <a:moveTo>
                  <a:pt x="20011" y="55"/>
                </a:moveTo>
                <a:lnTo>
                  <a:pt x="20910" y="55"/>
                </a:lnTo>
                <a:lnTo>
                  <a:pt x="20910" y="1007"/>
                </a:lnTo>
                <a:lnTo>
                  <a:pt x="20011" y="1007"/>
                </a:lnTo>
                <a:lnTo>
                  <a:pt x="20011" y="55"/>
                </a:lnTo>
                <a:moveTo>
                  <a:pt x="20011" y="1076"/>
                </a:moveTo>
                <a:lnTo>
                  <a:pt x="20910" y="1076"/>
                </a:lnTo>
                <a:lnTo>
                  <a:pt x="20910" y="2082"/>
                </a:lnTo>
                <a:lnTo>
                  <a:pt x="20011" y="2082"/>
                </a:lnTo>
                <a:lnTo>
                  <a:pt x="20011" y="1076"/>
                </a:lnTo>
                <a:moveTo>
                  <a:pt x="20011" y="2150"/>
                </a:moveTo>
                <a:lnTo>
                  <a:pt x="20910" y="2150"/>
                </a:lnTo>
                <a:lnTo>
                  <a:pt x="20910" y="3104"/>
                </a:lnTo>
                <a:lnTo>
                  <a:pt x="20011" y="3104"/>
                </a:lnTo>
                <a:lnTo>
                  <a:pt x="20011" y="2150"/>
                </a:lnTo>
                <a:moveTo>
                  <a:pt x="20011" y="3172"/>
                </a:moveTo>
                <a:lnTo>
                  <a:pt x="20910" y="3172"/>
                </a:lnTo>
                <a:lnTo>
                  <a:pt x="20910" y="4178"/>
                </a:lnTo>
                <a:lnTo>
                  <a:pt x="20011" y="4178"/>
                </a:lnTo>
                <a:lnTo>
                  <a:pt x="20011" y="3172"/>
                </a:lnTo>
                <a:moveTo>
                  <a:pt x="20011" y="4247"/>
                </a:moveTo>
                <a:lnTo>
                  <a:pt x="20910" y="4247"/>
                </a:lnTo>
                <a:lnTo>
                  <a:pt x="20910" y="5200"/>
                </a:lnTo>
                <a:lnTo>
                  <a:pt x="20011" y="5200"/>
                </a:lnTo>
                <a:lnTo>
                  <a:pt x="20011" y="4247"/>
                </a:lnTo>
                <a:moveTo>
                  <a:pt x="20011" y="5268"/>
                </a:moveTo>
                <a:lnTo>
                  <a:pt x="20910" y="5268"/>
                </a:lnTo>
                <a:lnTo>
                  <a:pt x="20910" y="6274"/>
                </a:lnTo>
                <a:lnTo>
                  <a:pt x="20011" y="6274"/>
                </a:lnTo>
                <a:lnTo>
                  <a:pt x="20011" y="5268"/>
                </a:lnTo>
                <a:moveTo>
                  <a:pt x="20011" y="6342"/>
                </a:moveTo>
                <a:lnTo>
                  <a:pt x="20910" y="6342"/>
                </a:lnTo>
                <a:lnTo>
                  <a:pt x="20910" y="7296"/>
                </a:lnTo>
                <a:lnTo>
                  <a:pt x="20011" y="7296"/>
                </a:lnTo>
                <a:lnTo>
                  <a:pt x="20011" y="6342"/>
                </a:lnTo>
                <a:moveTo>
                  <a:pt x="20011" y="7364"/>
                </a:moveTo>
                <a:lnTo>
                  <a:pt x="20910" y="7364"/>
                </a:lnTo>
                <a:lnTo>
                  <a:pt x="20910" y="8369"/>
                </a:lnTo>
                <a:lnTo>
                  <a:pt x="20011" y="8369"/>
                </a:lnTo>
                <a:lnTo>
                  <a:pt x="20011" y="7364"/>
                </a:lnTo>
                <a:moveTo>
                  <a:pt x="20011" y="8438"/>
                </a:moveTo>
                <a:lnTo>
                  <a:pt x="20910" y="8438"/>
                </a:lnTo>
                <a:lnTo>
                  <a:pt x="20910" y="9391"/>
                </a:lnTo>
                <a:lnTo>
                  <a:pt x="20011" y="9391"/>
                </a:lnTo>
                <a:lnTo>
                  <a:pt x="20011" y="8438"/>
                </a:lnTo>
                <a:moveTo>
                  <a:pt x="20011" y="9459"/>
                </a:moveTo>
                <a:lnTo>
                  <a:pt x="20910" y="9459"/>
                </a:lnTo>
                <a:lnTo>
                  <a:pt x="20910" y="10465"/>
                </a:lnTo>
                <a:lnTo>
                  <a:pt x="20011" y="10465"/>
                </a:lnTo>
                <a:lnTo>
                  <a:pt x="20011" y="9459"/>
                </a:lnTo>
                <a:moveTo>
                  <a:pt x="20011" y="10533"/>
                </a:moveTo>
                <a:lnTo>
                  <a:pt x="20910" y="10533"/>
                </a:lnTo>
                <a:lnTo>
                  <a:pt x="20910" y="11487"/>
                </a:lnTo>
                <a:lnTo>
                  <a:pt x="20011" y="11487"/>
                </a:lnTo>
                <a:lnTo>
                  <a:pt x="20011" y="10533"/>
                </a:lnTo>
                <a:moveTo>
                  <a:pt x="20011" y="11556"/>
                </a:moveTo>
                <a:lnTo>
                  <a:pt x="20910" y="11556"/>
                </a:lnTo>
                <a:lnTo>
                  <a:pt x="20910" y="12561"/>
                </a:lnTo>
                <a:lnTo>
                  <a:pt x="20011" y="12561"/>
                </a:lnTo>
                <a:lnTo>
                  <a:pt x="20011" y="11556"/>
                </a:lnTo>
                <a:moveTo>
                  <a:pt x="20011" y="12630"/>
                </a:moveTo>
                <a:lnTo>
                  <a:pt x="20910" y="12630"/>
                </a:lnTo>
                <a:lnTo>
                  <a:pt x="20910" y="13583"/>
                </a:lnTo>
                <a:lnTo>
                  <a:pt x="20011" y="13583"/>
                </a:lnTo>
                <a:lnTo>
                  <a:pt x="20011" y="12630"/>
                </a:lnTo>
                <a:moveTo>
                  <a:pt x="20011" y="13651"/>
                </a:moveTo>
                <a:lnTo>
                  <a:pt x="20910" y="13651"/>
                </a:lnTo>
                <a:lnTo>
                  <a:pt x="20910" y="14657"/>
                </a:lnTo>
                <a:lnTo>
                  <a:pt x="20011" y="14657"/>
                </a:lnTo>
                <a:lnTo>
                  <a:pt x="20011" y="13651"/>
                </a:lnTo>
                <a:moveTo>
                  <a:pt x="20011" y="14726"/>
                </a:moveTo>
                <a:lnTo>
                  <a:pt x="20910" y="14726"/>
                </a:lnTo>
                <a:lnTo>
                  <a:pt x="20910" y="15680"/>
                </a:lnTo>
                <a:lnTo>
                  <a:pt x="20011" y="15680"/>
                </a:lnTo>
                <a:lnTo>
                  <a:pt x="20011" y="14726"/>
                </a:lnTo>
                <a:moveTo>
                  <a:pt x="18883" y="55"/>
                </a:moveTo>
                <a:lnTo>
                  <a:pt x="19942" y="55"/>
                </a:lnTo>
                <a:lnTo>
                  <a:pt x="19942" y="1007"/>
                </a:lnTo>
                <a:lnTo>
                  <a:pt x="18883" y="1007"/>
                </a:lnTo>
                <a:lnTo>
                  <a:pt x="18883" y="55"/>
                </a:lnTo>
                <a:moveTo>
                  <a:pt x="18883" y="1076"/>
                </a:moveTo>
                <a:lnTo>
                  <a:pt x="19942" y="1076"/>
                </a:lnTo>
                <a:lnTo>
                  <a:pt x="19942" y="2082"/>
                </a:lnTo>
                <a:lnTo>
                  <a:pt x="18883" y="2082"/>
                </a:lnTo>
                <a:lnTo>
                  <a:pt x="18883" y="1076"/>
                </a:lnTo>
                <a:moveTo>
                  <a:pt x="18883" y="2150"/>
                </a:moveTo>
                <a:lnTo>
                  <a:pt x="19942" y="2150"/>
                </a:lnTo>
                <a:lnTo>
                  <a:pt x="19942" y="3104"/>
                </a:lnTo>
                <a:lnTo>
                  <a:pt x="18883" y="3104"/>
                </a:lnTo>
                <a:lnTo>
                  <a:pt x="18883" y="2150"/>
                </a:lnTo>
                <a:moveTo>
                  <a:pt x="18883" y="3172"/>
                </a:moveTo>
                <a:lnTo>
                  <a:pt x="19942" y="3172"/>
                </a:lnTo>
                <a:lnTo>
                  <a:pt x="19942" y="4178"/>
                </a:lnTo>
                <a:lnTo>
                  <a:pt x="18883" y="4178"/>
                </a:lnTo>
                <a:lnTo>
                  <a:pt x="18883" y="3172"/>
                </a:lnTo>
                <a:moveTo>
                  <a:pt x="18883" y="4247"/>
                </a:moveTo>
                <a:lnTo>
                  <a:pt x="19942" y="4247"/>
                </a:lnTo>
                <a:lnTo>
                  <a:pt x="19942" y="5200"/>
                </a:lnTo>
                <a:lnTo>
                  <a:pt x="18883" y="5200"/>
                </a:lnTo>
                <a:lnTo>
                  <a:pt x="18883" y="4247"/>
                </a:lnTo>
                <a:moveTo>
                  <a:pt x="18883" y="5268"/>
                </a:moveTo>
                <a:lnTo>
                  <a:pt x="19942" y="5268"/>
                </a:lnTo>
                <a:lnTo>
                  <a:pt x="19942" y="6274"/>
                </a:lnTo>
                <a:lnTo>
                  <a:pt x="18883" y="6274"/>
                </a:lnTo>
                <a:lnTo>
                  <a:pt x="18883" y="5268"/>
                </a:lnTo>
                <a:moveTo>
                  <a:pt x="18883" y="6342"/>
                </a:moveTo>
                <a:lnTo>
                  <a:pt x="19942" y="6342"/>
                </a:lnTo>
                <a:lnTo>
                  <a:pt x="19942" y="7296"/>
                </a:lnTo>
                <a:lnTo>
                  <a:pt x="18883" y="7296"/>
                </a:lnTo>
                <a:lnTo>
                  <a:pt x="18883" y="6342"/>
                </a:lnTo>
                <a:moveTo>
                  <a:pt x="18883" y="7364"/>
                </a:moveTo>
                <a:lnTo>
                  <a:pt x="19942" y="7364"/>
                </a:lnTo>
                <a:lnTo>
                  <a:pt x="19942" y="8369"/>
                </a:lnTo>
                <a:lnTo>
                  <a:pt x="18883" y="8369"/>
                </a:lnTo>
                <a:lnTo>
                  <a:pt x="18883" y="7364"/>
                </a:lnTo>
                <a:moveTo>
                  <a:pt x="18883" y="8438"/>
                </a:moveTo>
                <a:lnTo>
                  <a:pt x="19942" y="8438"/>
                </a:lnTo>
                <a:lnTo>
                  <a:pt x="19942" y="9391"/>
                </a:lnTo>
                <a:lnTo>
                  <a:pt x="18883" y="9391"/>
                </a:lnTo>
                <a:lnTo>
                  <a:pt x="18883" y="8438"/>
                </a:lnTo>
                <a:moveTo>
                  <a:pt x="18883" y="9459"/>
                </a:moveTo>
                <a:lnTo>
                  <a:pt x="19942" y="9459"/>
                </a:lnTo>
                <a:lnTo>
                  <a:pt x="19942" y="10465"/>
                </a:lnTo>
                <a:lnTo>
                  <a:pt x="18883" y="10465"/>
                </a:lnTo>
                <a:lnTo>
                  <a:pt x="18883" y="9459"/>
                </a:lnTo>
                <a:moveTo>
                  <a:pt x="18883" y="10533"/>
                </a:moveTo>
                <a:lnTo>
                  <a:pt x="19942" y="10533"/>
                </a:lnTo>
                <a:lnTo>
                  <a:pt x="19942" y="11487"/>
                </a:lnTo>
                <a:lnTo>
                  <a:pt x="18883" y="11487"/>
                </a:lnTo>
                <a:lnTo>
                  <a:pt x="18883" y="10533"/>
                </a:lnTo>
                <a:moveTo>
                  <a:pt x="18883" y="11556"/>
                </a:moveTo>
                <a:lnTo>
                  <a:pt x="19942" y="11556"/>
                </a:lnTo>
                <a:lnTo>
                  <a:pt x="19942" y="12561"/>
                </a:lnTo>
                <a:lnTo>
                  <a:pt x="18883" y="12561"/>
                </a:lnTo>
                <a:lnTo>
                  <a:pt x="18883" y="11556"/>
                </a:lnTo>
                <a:moveTo>
                  <a:pt x="18883" y="12630"/>
                </a:moveTo>
                <a:lnTo>
                  <a:pt x="19942" y="12630"/>
                </a:lnTo>
                <a:lnTo>
                  <a:pt x="19942" y="13583"/>
                </a:lnTo>
                <a:lnTo>
                  <a:pt x="18883" y="13583"/>
                </a:lnTo>
                <a:lnTo>
                  <a:pt x="18883" y="12630"/>
                </a:lnTo>
                <a:moveTo>
                  <a:pt x="18883" y="13651"/>
                </a:moveTo>
                <a:lnTo>
                  <a:pt x="19942" y="13651"/>
                </a:lnTo>
                <a:lnTo>
                  <a:pt x="19942" y="14657"/>
                </a:lnTo>
                <a:lnTo>
                  <a:pt x="18883" y="14657"/>
                </a:lnTo>
                <a:lnTo>
                  <a:pt x="18883" y="13651"/>
                </a:lnTo>
                <a:moveTo>
                  <a:pt x="18883" y="14726"/>
                </a:moveTo>
                <a:lnTo>
                  <a:pt x="19942" y="14726"/>
                </a:lnTo>
                <a:lnTo>
                  <a:pt x="19942" y="15680"/>
                </a:lnTo>
                <a:lnTo>
                  <a:pt x="18883" y="15680"/>
                </a:lnTo>
                <a:lnTo>
                  <a:pt x="18883" y="14726"/>
                </a:lnTo>
                <a:moveTo>
                  <a:pt x="17914" y="55"/>
                </a:moveTo>
                <a:lnTo>
                  <a:pt x="18814" y="55"/>
                </a:lnTo>
                <a:lnTo>
                  <a:pt x="18814" y="1007"/>
                </a:lnTo>
                <a:lnTo>
                  <a:pt x="17914" y="1007"/>
                </a:lnTo>
                <a:lnTo>
                  <a:pt x="17914" y="55"/>
                </a:lnTo>
                <a:moveTo>
                  <a:pt x="17914" y="1076"/>
                </a:moveTo>
                <a:lnTo>
                  <a:pt x="18814" y="1076"/>
                </a:lnTo>
                <a:lnTo>
                  <a:pt x="18814" y="2082"/>
                </a:lnTo>
                <a:lnTo>
                  <a:pt x="17914" y="2082"/>
                </a:lnTo>
                <a:lnTo>
                  <a:pt x="17914" y="1076"/>
                </a:lnTo>
                <a:moveTo>
                  <a:pt x="17914" y="2150"/>
                </a:moveTo>
                <a:lnTo>
                  <a:pt x="18814" y="2150"/>
                </a:lnTo>
                <a:lnTo>
                  <a:pt x="18814" y="3104"/>
                </a:lnTo>
                <a:lnTo>
                  <a:pt x="17914" y="3104"/>
                </a:lnTo>
                <a:lnTo>
                  <a:pt x="17914" y="2150"/>
                </a:lnTo>
                <a:moveTo>
                  <a:pt x="17914" y="3172"/>
                </a:moveTo>
                <a:lnTo>
                  <a:pt x="18814" y="3172"/>
                </a:lnTo>
                <a:lnTo>
                  <a:pt x="18814" y="4178"/>
                </a:lnTo>
                <a:lnTo>
                  <a:pt x="17914" y="4178"/>
                </a:lnTo>
                <a:lnTo>
                  <a:pt x="17914" y="3172"/>
                </a:lnTo>
                <a:moveTo>
                  <a:pt x="17914" y="4247"/>
                </a:moveTo>
                <a:lnTo>
                  <a:pt x="18814" y="4247"/>
                </a:lnTo>
                <a:lnTo>
                  <a:pt x="18814" y="5200"/>
                </a:lnTo>
                <a:lnTo>
                  <a:pt x="17914" y="5200"/>
                </a:lnTo>
                <a:lnTo>
                  <a:pt x="17914" y="4247"/>
                </a:lnTo>
                <a:moveTo>
                  <a:pt x="17914" y="5268"/>
                </a:moveTo>
                <a:lnTo>
                  <a:pt x="18814" y="5268"/>
                </a:lnTo>
                <a:lnTo>
                  <a:pt x="18814" y="6274"/>
                </a:lnTo>
                <a:lnTo>
                  <a:pt x="17914" y="6274"/>
                </a:lnTo>
                <a:lnTo>
                  <a:pt x="17914" y="5268"/>
                </a:lnTo>
                <a:moveTo>
                  <a:pt x="17914" y="6342"/>
                </a:moveTo>
                <a:lnTo>
                  <a:pt x="18814" y="6342"/>
                </a:lnTo>
                <a:lnTo>
                  <a:pt x="18814" y="7296"/>
                </a:lnTo>
                <a:lnTo>
                  <a:pt x="17914" y="7296"/>
                </a:lnTo>
                <a:lnTo>
                  <a:pt x="17914" y="6342"/>
                </a:lnTo>
                <a:moveTo>
                  <a:pt x="17914" y="7364"/>
                </a:moveTo>
                <a:lnTo>
                  <a:pt x="18814" y="7364"/>
                </a:lnTo>
                <a:lnTo>
                  <a:pt x="18814" y="8369"/>
                </a:lnTo>
                <a:lnTo>
                  <a:pt x="17914" y="8369"/>
                </a:lnTo>
                <a:lnTo>
                  <a:pt x="17914" y="7364"/>
                </a:lnTo>
                <a:moveTo>
                  <a:pt x="17914" y="8438"/>
                </a:moveTo>
                <a:lnTo>
                  <a:pt x="18814" y="8438"/>
                </a:lnTo>
                <a:lnTo>
                  <a:pt x="18814" y="9391"/>
                </a:lnTo>
                <a:lnTo>
                  <a:pt x="17914" y="9391"/>
                </a:lnTo>
                <a:lnTo>
                  <a:pt x="17914" y="8438"/>
                </a:lnTo>
                <a:moveTo>
                  <a:pt x="17914" y="9459"/>
                </a:moveTo>
                <a:lnTo>
                  <a:pt x="18814" y="9459"/>
                </a:lnTo>
                <a:lnTo>
                  <a:pt x="18814" y="10465"/>
                </a:lnTo>
                <a:lnTo>
                  <a:pt x="17914" y="10465"/>
                </a:lnTo>
                <a:lnTo>
                  <a:pt x="17914" y="9459"/>
                </a:lnTo>
                <a:moveTo>
                  <a:pt x="17914" y="10533"/>
                </a:moveTo>
                <a:lnTo>
                  <a:pt x="18814" y="10533"/>
                </a:lnTo>
                <a:lnTo>
                  <a:pt x="18814" y="11487"/>
                </a:lnTo>
                <a:lnTo>
                  <a:pt x="17914" y="11487"/>
                </a:lnTo>
                <a:lnTo>
                  <a:pt x="17914" y="10533"/>
                </a:lnTo>
                <a:moveTo>
                  <a:pt x="17914" y="11556"/>
                </a:moveTo>
                <a:lnTo>
                  <a:pt x="18814" y="11556"/>
                </a:lnTo>
                <a:lnTo>
                  <a:pt x="18814" y="12561"/>
                </a:lnTo>
                <a:lnTo>
                  <a:pt x="17914" y="12561"/>
                </a:lnTo>
                <a:lnTo>
                  <a:pt x="17914" y="11556"/>
                </a:lnTo>
                <a:moveTo>
                  <a:pt x="17914" y="12630"/>
                </a:moveTo>
                <a:lnTo>
                  <a:pt x="18814" y="12630"/>
                </a:lnTo>
                <a:lnTo>
                  <a:pt x="18814" y="13583"/>
                </a:lnTo>
                <a:lnTo>
                  <a:pt x="17914" y="13583"/>
                </a:lnTo>
                <a:lnTo>
                  <a:pt x="17914" y="12630"/>
                </a:lnTo>
                <a:moveTo>
                  <a:pt x="17914" y="13651"/>
                </a:moveTo>
                <a:lnTo>
                  <a:pt x="18814" y="13651"/>
                </a:lnTo>
                <a:lnTo>
                  <a:pt x="18814" y="14657"/>
                </a:lnTo>
                <a:lnTo>
                  <a:pt x="17914" y="14657"/>
                </a:lnTo>
                <a:lnTo>
                  <a:pt x="17914" y="13651"/>
                </a:lnTo>
                <a:moveTo>
                  <a:pt x="17914" y="14726"/>
                </a:moveTo>
                <a:lnTo>
                  <a:pt x="18814" y="14726"/>
                </a:lnTo>
                <a:lnTo>
                  <a:pt x="18814" y="15680"/>
                </a:lnTo>
                <a:lnTo>
                  <a:pt x="17914" y="15680"/>
                </a:lnTo>
                <a:lnTo>
                  <a:pt x="17914" y="14726"/>
                </a:lnTo>
                <a:moveTo>
                  <a:pt x="16786" y="55"/>
                </a:moveTo>
                <a:lnTo>
                  <a:pt x="17846" y="55"/>
                </a:lnTo>
                <a:lnTo>
                  <a:pt x="17846" y="1007"/>
                </a:lnTo>
                <a:lnTo>
                  <a:pt x="16786" y="1007"/>
                </a:lnTo>
                <a:lnTo>
                  <a:pt x="16786" y="55"/>
                </a:lnTo>
                <a:moveTo>
                  <a:pt x="16786" y="1076"/>
                </a:moveTo>
                <a:lnTo>
                  <a:pt x="17846" y="1076"/>
                </a:lnTo>
                <a:lnTo>
                  <a:pt x="17846" y="2082"/>
                </a:lnTo>
                <a:lnTo>
                  <a:pt x="16786" y="2082"/>
                </a:lnTo>
                <a:lnTo>
                  <a:pt x="16786" y="1076"/>
                </a:lnTo>
                <a:moveTo>
                  <a:pt x="16786" y="2150"/>
                </a:moveTo>
                <a:lnTo>
                  <a:pt x="17846" y="2150"/>
                </a:lnTo>
                <a:lnTo>
                  <a:pt x="17846" y="3104"/>
                </a:lnTo>
                <a:lnTo>
                  <a:pt x="16786" y="3104"/>
                </a:lnTo>
                <a:lnTo>
                  <a:pt x="16786" y="2150"/>
                </a:lnTo>
                <a:moveTo>
                  <a:pt x="16786" y="3172"/>
                </a:moveTo>
                <a:lnTo>
                  <a:pt x="17846" y="3172"/>
                </a:lnTo>
                <a:lnTo>
                  <a:pt x="17846" y="4178"/>
                </a:lnTo>
                <a:lnTo>
                  <a:pt x="16786" y="4178"/>
                </a:lnTo>
                <a:lnTo>
                  <a:pt x="16786" y="3172"/>
                </a:lnTo>
                <a:moveTo>
                  <a:pt x="16786" y="4247"/>
                </a:moveTo>
                <a:lnTo>
                  <a:pt x="17846" y="4247"/>
                </a:lnTo>
                <a:lnTo>
                  <a:pt x="17846" y="5200"/>
                </a:lnTo>
                <a:lnTo>
                  <a:pt x="16786" y="5200"/>
                </a:lnTo>
                <a:lnTo>
                  <a:pt x="16786" y="4247"/>
                </a:lnTo>
                <a:moveTo>
                  <a:pt x="16786" y="5268"/>
                </a:moveTo>
                <a:lnTo>
                  <a:pt x="17846" y="5268"/>
                </a:lnTo>
                <a:lnTo>
                  <a:pt x="17846" y="6274"/>
                </a:lnTo>
                <a:lnTo>
                  <a:pt x="16786" y="6274"/>
                </a:lnTo>
                <a:lnTo>
                  <a:pt x="16786" y="5268"/>
                </a:lnTo>
                <a:moveTo>
                  <a:pt x="16786" y="6342"/>
                </a:moveTo>
                <a:lnTo>
                  <a:pt x="17846" y="6342"/>
                </a:lnTo>
                <a:lnTo>
                  <a:pt x="17846" y="7296"/>
                </a:lnTo>
                <a:lnTo>
                  <a:pt x="16786" y="7296"/>
                </a:lnTo>
                <a:lnTo>
                  <a:pt x="16786" y="6342"/>
                </a:lnTo>
                <a:moveTo>
                  <a:pt x="16786" y="7364"/>
                </a:moveTo>
                <a:lnTo>
                  <a:pt x="17846" y="7364"/>
                </a:lnTo>
                <a:lnTo>
                  <a:pt x="17846" y="8369"/>
                </a:lnTo>
                <a:lnTo>
                  <a:pt x="16786" y="8369"/>
                </a:lnTo>
                <a:lnTo>
                  <a:pt x="16786" y="7364"/>
                </a:lnTo>
                <a:moveTo>
                  <a:pt x="16786" y="8438"/>
                </a:moveTo>
                <a:lnTo>
                  <a:pt x="17846" y="8438"/>
                </a:lnTo>
                <a:lnTo>
                  <a:pt x="17846" y="9391"/>
                </a:lnTo>
                <a:lnTo>
                  <a:pt x="16786" y="9391"/>
                </a:lnTo>
                <a:lnTo>
                  <a:pt x="16786" y="8438"/>
                </a:lnTo>
                <a:moveTo>
                  <a:pt x="16786" y="9459"/>
                </a:moveTo>
                <a:lnTo>
                  <a:pt x="17846" y="9459"/>
                </a:lnTo>
                <a:lnTo>
                  <a:pt x="17846" y="10465"/>
                </a:lnTo>
                <a:lnTo>
                  <a:pt x="16786" y="10465"/>
                </a:lnTo>
                <a:lnTo>
                  <a:pt x="16786" y="9459"/>
                </a:lnTo>
                <a:moveTo>
                  <a:pt x="16786" y="10533"/>
                </a:moveTo>
                <a:lnTo>
                  <a:pt x="17846" y="10533"/>
                </a:lnTo>
                <a:lnTo>
                  <a:pt x="17846" y="11487"/>
                </a:lnTo>
                <a:lnTo>
                  <a:pt x="16786" y="11487"/>
                </a:lnTo>
                <a:lnTo>
                  <a:pt x="16786" y="10533"/>
                </a:lnTo>
                <a:moveTo>
                  <a:pt x="16786" y="11556"/>
                </a:moveTo>
                <a:lnTo>
                  <a:pt x="17846" y="11556"/>
                </a:lnTo>
                <a:lnTo>
                  <a:pt x="17846" y="12561"/>
                </a:lnTo>
                <a:lnTo>
                  <a:pt x="16786" y="12561"/>
                </a:lnTo>
                <a:lnTo>
                  <a:pt x="16786" y="11556"/>
                </a:lnTo>
                <a:moveTo>
                  <a:pt x="16786" y="12630"/>
                </a:moveTo>
                <a:lnTo>
                  <a:pt x="17846" y="12630"/>
                </a:lnTo>
                <a:lnTo>
                  <a:pt x="17846" y="13583"/>
                </a:lnTo>
                <a:lnTo>
                  <a:pt x="16786" y="13583"/>
                </a:lnTo>
                <a:lnTo>
                  <a:pt x="16786" y="12630"/>
                </a:lnTo>
                <a:moveTo>
                  <a:pt x="16786" y="13651"/>
                </a:moveTo>
                <a:lnTo>
                  <a:pt x="17846" y="13651"/>
                </a:lnTo>
                <a:lnTo>
                  <a:pt x="17846" y="14657"/>
                </a:lnTo>
                <a:lnTo>
                  <a:pt x="16786" y="14657"/>
                </a:lnTo>
                <a:lnTo>
                  <a:pt x="16786" y="13651"/>
                </a:lnTo>
                <a:moveTo>
                  <a:pt x="16786" y="14726"/>
                </a:moveTo>
                <a:lnTo>
                  <a:pt x="17846" y="14726"/>
                </a:lnTo>
                <a:lnTo>
                  <a:pt x="17846" y="15680"/>
                </a:lnTo>
                <a:lnTo>
                  <a:pt x="16786" y="15680"/>
                </a:lnTo>
                <a:lnTo>
                  <a:pt x="16786" y="14726"/>
                </a:lnTo>
                <a:moveTo>
                  <a:pt x="15819" y="55"/>
                </a:moveTo>
                <a:lnTo>
                  <a:pt x="16718" y="55"/>
                </a:lnTo>
                <a:lnTo>
                  <a:pt x="16718" y="1007"/>
                </a:lnTo>
                <a:lnTo>
                  <a:pt x="15819" y="1007"/>
                </a:lnTo>
                <a:lnTo>
                  <a:pt x="15819" y="55"/>
                </a:lnTo>
                <a:moveTo>
                  <a:pt x="15819" y="1076"/>
                </a:moveTo>
                <a:lnTo>
                  <a:pt x="16718" y="1076"/>
                </a:lnTo>
                <a:lnTo>
                  <a:pt x="16718" y="2082"/>
                </a:lnTo>
                <a:lnTo>
                  <a:pt x="15819" y="2082"/>
                </a:lnTo>
                <a:lnTo>
                  <a:pt x="15819" y="1076"/>
                </a:lnTo>
                <a:moveTo>
                  <a:pt x="15819" y="2150"/>
                </a:moveTo>
                <a:lnTo>
                  <a:pt x="16718" y="2150"/>
                </a:lnTo>
                <a:lnTo>
                  <a:pt x="16718" y="3104"/>
                </a:lnTo>
                <a:lnTo>
                  <a:pt x="15819" y="3104"/>
                </a:lnTo>
                <a:lnTo>
                  <a:pt x="15819" y="2150"/>
                </a:lnTo>
                <a:moveTo>
                  <a:pt x="15819" y="3172"/>
                </a:moveTo>
                <a:lnTo>
                  <a:pt x="16718" y="3172"/>
                </a:lnTo>
                <a:lnTo>
                  <a:pt x="16718" y="4178"/>
                </a:lnTo>
                <a:lnTo>
                  <a:pt x="15819" y="4178"/>
                </a:lnTo>
                <a:lnTo>
                  <a:pt x="15819" y="3172"/>
                </a:lnTo>
                <a:moveTo>
                  <a:pt x="15819" y="4247"/>
                </a:moveTo>
                <a:lnTo>
                  <a:pt x="16718" y="4247"/>
                </a:lnTo>
                <a:lnTo>
                  <a:pt x="16718" y="5200"/>
                </a:lnTo>
                <a:lnTo>
                  <a:pt x="15819" y="5200"/>
                </a:lnTo>
                <a:lnTo>
                  <a:pt x="15819" y="4247"/>
                </a:lnTo>
                <a:moveTo>
                  <a:pt x="15819" y="5268"/>
                </a:moveTo>
                <a:lnTo>
                  <a:pt x="16718" y="5268"/>
                </a:lnTo>
                <a:lnTo>
                  <a:pt x="16718" y="6274"/>
                </a:lnTo>
                <a:lnTo>
                  <a:pt x="15819" y="6274"/>
                </a:lnTo>
                <a:lnTo>
                  <a:pt x="15819" y="5268"/>
                </a:lnTo>
                <a:moveTo>
                  <a:pt x="15819" y="6342"/>
                </a:moveTo>
                <a:lnTo>
                  <a:pt x="16718" y="6342"/>
                </a:lnTo>
                <a:lnTo>
                  <a:pt x="16718" y="7296"/>
                </a:lnTo>
                <a:lnTo>
                  <a:pt x="15819" y="7296"/>
                </a:lnTo>
                <a:lnTo>
                  <a:pt x="15819" y="6342"/>
                </a:lnTo>
                <a:moveTo>
                  <a:pt x="15819" y="7364"/>
                </a:moveTo>
                <a:lnTo>
                  <a:pt x="16718" y="7364"/>
                </a:lnTo>
                <a:lnTo>
                  <a:pt x="16718" y="8369"/>
                </a:lnTo>
                <a:lnTo>
                  <a:pt x="15819" y="8369"/>
                </a:lnTo>
                <a:lnTo>
                  <a:pt x="15819" y="7364"/>
                </a:lnTo>
                <a:moveTo>
                  <a:pt x="15819" y="8438"/>
                </a:moveTo>
                <a:lnTo>
                  <a:pt x="16718" y="8438"/>
                </a:lnTo>
                <a:lnTo>
                  <a:pt x="16718" y="9391"/>
                </a:lnTo>
                <a:lnTo>
                  <a:pt x="15819" y="9391"/>
                </a:lnTo>
                <a:lnTo>
                  <a:pt x="15819" y="8438"/>
                </a:lnTo>
                <a:moveTo>
                  <a:pt x="15819" y="9459"/>
                </a:moveTo>
                <a:lnTo>
                  <a:pt x="16718" y="9459"/>
                </a:lnTo>
                <a:lnTo>
                  <a:pt x="16718" y="10465"/>
                </a:lnTo>
                <a:lnTo>
                  <a:pt x="15819" y="10465"/>
                </a:lnTo>
                <a:lnTo>
                  <a:pt x="15819" y="9459"/>
                </a:lnTo>
                <a:moveTo>
                  <a:pt x="15819" y="10533"/>
                </a:moveTo>
                <a:lnTo>
                  <a:pt x="16718" y="10533"/>
                </a:lnTo>
                <a:lnTo>
                  <a:pt x="16718" y="11487"/>
                </a:lnTo>
                <a:lnTo>
                  <a:pt x="15819" y="11487"/>
                </a:lnTo>
                <a:lnTo>
                  <a:pt x="15819" y="10533"/>
                </a:lnTo>
                <a:moveTo>
                  <a:pt x="15819" y="11556"/>
                </a:moveTo>
                <a:lnTo>
                  <a:pt x="16718" y="11556"/>
                </a:lnTo>
                <a:lnTo>
                  <a:pt x="16718" y="12561"/>
                </a:lnTo>
                <a:lnTo>
                  <a:pt x="15819" y="12561"/>
                </a:lnTo>
                <a:lnTo>
                  <a:pt x="15819" y="11556"/>
                </a:lnTo>
                <a:moveTo>
                  <a:pt x="15819" y="12630"/>
                </a:moveTo>
                <a:lnTo>
                  <a:pt x="16718" y="12630"/>
                </a:lnTo>
                <a:lnTo>
                  <a:pt x="16718" y="13583"/>
                </a:lnTo>
                <a:lnTo>
                  <a:pt x="15819" y="13583"/>
                </a:lnTo>
                <a:lnTo>
                  <a:pt x="15819" y="12630"/>
                </a:lnTo>
                <a:moveTo>
                  <a:pt x="15819" y="13651"/>
                </a:moveTo>
                <a:lnTo>
                  <a:pt x="16718" y="13651"/>
                </a:lnTo>
                <a:lnTo>
                  <a:pt x="16718" y="14657"/>
                </a:lnTo>
                <a:lnTo>
                  <a:pt x="15819" y="14657"/>
                </a:lnTo>
                <a:lnTo>
                  <a:pt x="15819" y="13651"/>
                </a:lnTo>
                <a:moveTo>
                  <a:pt x="15819" y="14726"/>
                </a:moveTo>
                <a:lnTo>
                  <a:pt x="16718" y="14726"/>
                </a:lnTo>
                <a:lnTo>
                  <a:pt x="16718" y="15680"/>
                </a:lnTo>
                <a:lnTo>
                  <a:pt x="15819" y="15680"/>
                </a:lnTo>
                <a:lnTo>
                  <a:pt x="15819" y="14726"/>
                </a:lnTo>
                <a:moveTo>
                  <a:pt x="14691" y="55"/>
                </a:moveTo>
                <a:lnTo>
                  <a:pt x="15750" y="55"/>
                </a:lnTo>
                <a:lnTo>
                  <a:pt x="15750" y="1007"/>
                </a:lnTo>
                <a:lnTo>
                  <a:pt x="14691" y="1007"/>
                </a:lnTo>
                <a:lnTo>
                  <a:pt x="14691" y="55"/>
                </a:lnTo>
                <a:moveTo>
                  <a:pt x="14691" y="1076"/>
                </a:moveTo>
                <a:lnTo>
                  <a:pt x="15750" y="1076"/>
                </a:lnTo>
                <a:lnTo>
                  <a:pt x="15750" y="2082"/>
                </a:lnTo>
                <a:lnTo>
                  <a:pt x="14691" y="2082"/>
                </a:lnTo>
                <a:lnTo>
                  <a:pt x="14691" y="1076"/>
                </a:lnTo>
                <a:moveTo>
                  <a:pt x="14691" y="2150"/>
                </a:moveTo>
                <a:lnTo>
                  <a:pt x="15750" y="2150"/>
                </a:lnTo>
                <a:lnTo>
                  <a:pt x="15750" y="3104"/>
                </a:lnTo>
                <a:lnTo>
                  <a:pt x="14691" y="3104"/>
                </a:lnTo>
                <a:lnTo>
                  <a:pt x="14691" y="2150"/>
                </a:lnTo>
                <a:moveTo>
                  <a:pt x="14691" y="3172"/>
                </a:moveTo>
                <a:lnTo>
                  <a:pt x="15750" y="3172"/>
                </a:lnTo>
                <a:lnTo>
                  <a:pt x="15750" y="4178"/>
                </a:lnTo>
                <a:lnTo>
                  <a:pt x="14691" y="4178"/>
                </a:lnTo>
                <a:lnTo>
                  <a:pt x="14691" y="3172"/>
                </a:lnTo>
                <a:moveTo>
                  <a:pt x="14691" y="4247"/>
                </a:moveTo>
                <a:lnTo>
                  <a:pt x="15750" y="4247"/>
                </a:lnTo>
                <a:lnTo>
                  <a:pt x="15750" y="5200"/>
                </a:lnTo>
                <a:lnTo>
                  <a:pt x="14691" y="5200"/>
                </a:lnTo>
                <a:lnTo>
                  <a:pt x="14691" y="4247"/>
                </a:lnTo>
                <a:moveTo>
                  <a:pt x="14691" y="5268"/>
                </a:moveTo>
                <a:lnTo>
                  <a:pt x="15750" y="5268"/>
                </a:lnTo>
                <a:lnTo>
                  <a:pt x="15750" y="6274"/>
                </a:lnTo>
                <a:lnTo>
                  <a:pt x="14691" y="6274"/>
                </a:lnTo>
                <a:lnTo>
                  <a:pt x="14691" y="5268"/>
                </a:lnTo>
                <a:moveTo>
                  <a:pt x="14691" y="6342"/>
                </a:moveTo>
                <a:lnTo>
                  <a:pt x="15750" y="6342"/>
                </a:lnTo>
                <a:lnTo>
                  <a:pt x="15750" y="7296"/>
                </a:lnTo>
                <a:lnTo>
                  <a:pt x="14691" y="7296"/>
                </a:lnTo>
                <a:lnTo>
                  <a:pt x="14691" y="6342"/>
                </a:lnTo>
                <a:moveTo>
                  <a:pt x="14691" y="7364"/>
                </a:moveTo>
                <a:lnTo>
                  <a:pt x="15750" y="7364"/>
                </a:lnTo>
                <a:lnTo>
                  <a:pt x="15750" y="8369"/>
                </a:lnTo>
                <a:lnTo>
                  <a:pt x="14691" y="8369"/>
                </a:lnTo>
                <a:lnTo>
                  <a:pt x="14691" y="7364"/>
                </a:lnTo>
                <a:moveTo>
                  <a:pt x="14691" y="8438"/>
                </a:moveTo>
                <a:lnTo>
                  <a:pt x="15750" y="8438"/>
                </a:lnTo>
                <a:lnTo>
                  <a:pt x="15750" y="9391"/>
                </a:lnTo>
                <a:lnTo>
                  <a:pt x="14691" y="9391"/>
                </a:lnTo>
                <a:lnTo>
                  <a:pt x="14691" y="8438"/>
                </a:lnTo>
                <a:moveTo>
                  <a:pt x="14691" y="9459"/>
                </a:moveTo>
                <a:lnTo>
                  <a:pt x="15750" y="9459"/>
                </a:lnTo>
                <a:lnTo>
                  <a:pt x="15750" y="10465"/>
                </a:lnTo>
                <a:lnTo>
                  <a:pt x="14691" y="10465"/>
                </a:lnTo>
                <a:lnTo>
                  <a:pt x="14691" y="9459"/>
                </a:lnTo>
                <a:moveTo>
                  <a:pt x="14691" y="10533"/>
                </a:moveTo>
                <a:lnTo>
                  <a:pt x="15750" y="10533"/>
                </a:lnTo>
                <a:lnTo>
                  <a:pt x="15750" y="11487"/>
                </a:lnTo>
                <a:lnTo>
                  <a:pt x="14691" y="11487"/>
                </a:lnTo>
                <a:lnTo>
                  <a:pt x="14691" y="10533"/>
                </a:lnTo>
                <a:moveTo>
                  <a:pt x="14691" y="11556"/>
                </a:moveTo>
                <a:lnTo>
                  <a:pt x="15750" y="11556"/>
                </a:lnTo>
                <a:lnTo>
                  <a:pt x="15750" y="12561"/>
                </a:lnTo>
                <a:lnTo>
                  <a:pt x="14691" y="12561"/>
                </a:lnTo>
                <a:lnTo>
                  <a:pt x="14691" y="11556"/>
                </a:lnTo>
                <a:moveTo>
                  <a:pt x="14691" y="12630"/>
                </a:moveTo>
                <a:lnTo>
                  <a:pt x="15750" y="12630"/>
                </a:lnTo>
                <a:lnTo>
                  <a:pt x="15750" y="13583"/>
                </a:lnTo>
                <a:lnTo>
                  <a:pt x="14691" y="13583"/>
                </a:lnTo>
                <a:lnTo>
                  <a:pt x="14691" y="12630"/>
                </a:lnTo>
                <a:moveTo>
                  <a:pt x="14691" y="13651"/>
                </a:moveTo>
                <a:lnTo>
                  <a:pt x="15750" y="13651"/>
                </a:lnTo>
                <a:lnTo>
                  <a:pt x="15750" y="14657"/>
                </a:lnTo>
                <a:lnTo>
                  <a:pt x="14691" y="14657"/>
                </a:lnTo>
                <a:lnTo>
                  <a:pt x="14691" y="13651"/>
                </a:lnTo>
                <a:moveTo>
                  <a:pt x="14691" y="14726"/>
                </a:moveTo>
                <a:lnTo>
                  <a:pt x="15750" y="14726"/>
                </a:lnTo>
                <a:lnTo>
                  <a:pt x="15750" y="15680"/>
                </a:lnTo>
                <a:lnTo>
                  <a:pt x="14691" y="15680"/>
                </a:lnTo>
                <a:lnTo>
                  <a:pt x="14691" y="14726"/>
                </a:lnTo>
                <a:moveTo>
                  <a:pt x="13722" y="55"/>
                </a:moveTo>
                <a:lnTo>
                  <a:pt x="14622" y="55"/>
                </a:lnTo>
                <a:lnTo>
                  <a:pt x="14622" y="1007"/>
                </a:lnTo>
                <a:lnTo>
                  <a:pt x="13722" y="1007"/>
                </a:lnTo>
                <a:lnTo>
                  <a:pt x="13722" y="55"/>
                </a:lnTo>
                <a:moveTo>
                  <a:pt x="13722" y="1076"/>
                </a:moveTo>
                <a:lnTo>
                  <a:pt x="14622" y="1076"/>
                </a:lnTo>
                <a:lnTo>
                  <a:pt x="14622" y="2082"/>
                </a:lnTo>
                <a:lnTo>
                  <a:pt x="13722" y="2082"/>
                </a:lnTo>
                <a:lnTo>
                  <a:pt x="13722" y="1076"/>
                </a:lnTo>
                <a:moveTo>
                  <a:pt x="13722" y="2150"/>
                </a:moveTo>
                <a:lnTo>
                  <a:pt x="14622" y="2150"/>
                </a:lnTo>
                <a:lnTo>
                  <a:pt x="14622" y="3104"/>
                </a:lnTo>
                <a:lnTo>
                  <a:pt x="13722" y="3104"/>
                </a:lnTo>
                <a:lnTo>
                  <a:pt x="13722" y="2150"/>
                </a:lnTo>
                <a:moveTo>
                  <a:pt x="13722" y="3172"/>
                </a:moveTo>
                <a:lnTo>
                  <a:pt x="14622" y="3172"/>
                </a:lnTo>
                <a:lnTo>
                  <a:pt x="14622" y="4178"/>
                </a:lnTo>
                <a:lnTo>
                  <a:pt x="13722" y="4178"/>
                </a:lnTo>
                <a:lnTo>
                  <a:pt x="13722" y="3172"/>
                </a:lnTo>
                <a:moveTo>
                  <a:pt x="13722" y="4247"/>
                </a:moveTo>
                <a:lnTo>
                  <a:pt x="14622" y="4247"/>
                </a:lnTo>
                <a:lnTo>
                  <a:pt x="14622" y="5200"/>
                </a:lnTo>
                <a:lnTo>
                  <a:pt x="13722" y="5200"/>
                </a:lnTo>
                <a:lnTo>
                  <a:pt x="13722" y="4247"/>
                </a:lnTo>
                <a:moveTo>
                  <a:pt x="13722" y="5268"/>
                </a:moveTo>
                <a:lnTo>
                  <a:pt x="14622" y="5268"/>
                </a:lnTo>
                <a:lnTo>
                  <a:pt x="14622" y="6274"/>
                </a:lnTo>
                <a:lnTo>
                  <a:pt x="13722" y="6274"/>
                </a:lnTo>
                <a:lnTo>
                  <a:pt x="13722" y="5268"/>
                </a:lnTo>
                <a:moveTo>
                  <a:pt x="13722" y="6342"/>
                </a:moveTo>
                <a:lnTo>
                  <a:pt x="14622" y="6342"/>
                </a:lnTo>
                <a:lnTo>
                  <a:pt x="14622" y="7296"/>
                </a:lnTo>
                <a:lnTo>
                  <a:pt x="13722" y="7296"/>
                </a:lnTo>
                <a:lnTo>
                  <a:pt x="13722" y="6342"/>
                </a:lnTo>
                <a:moveTo>
                  <a:pt x="13722" y="7364"/>
                </a:moveTo>
                <a:lnTo>
                  <a:pt x="14622" y="7364"/>
                </a:lnTo>
                <a:lnTo>
                  <a:pt x="14622" y="8369"/>
                </a:lnTo>
                <a:lnTo>
                  <a:pt x="13722" y="8369"/>
                </a:lnTo>
                <a:lnTo>
                  <a:pt x="13722" y="7364"/>
                </a:lnTo>
                <a:moveTo>
                  <a:pt x="13722" y="8438"/>
                </a:moveTo>
                <a:lnTo>
                  <a:pt x="14622" y="8438"/>
                </a:lnTo>
                <a:lnTo>
                  <a:pt x="14622" y="9391"/>
                </a:lnTo>
                <a:lnTo>
                  <a:pt x="13722" y="9391"/>
                </a:lnTo>
                <a:lnTo>
                  <a:pt x="13722" y="8438"/>
                </a:lnTo>
                <a:moveTo>
                  <a:pt x="13722" y="9459"/>
                </a:moveTo>
                <a:lnTo>
                  <a:pt x="14622" y="9459"/>
                </a:lnTo>
                <a:lnTo>
                  <a:pt x="14622" y="10465"/>
                </a:lnTo>
                <a:lnTo>
                  <a:pt x="13722" y="10465"/>
                </a:lnTo>
                <a:lnTo>
                  <a:pt x="13722" y="9459"/>
                </a:lnTo>
                <a:moveTo>
                  <a:pt x="13722" y="10533"/>
                </a:moveTo>
                <a:lnTo>
                  <a:pt x="14622" y="10533"/>
                </a:lnTo>
                <a:lnTo>
                  <a:pt x="14622" y="11487"/>
                </a:lnTo>
                <a:lnTo>
                  <a:pt x="13722" y="11487"/>
                </a:lnTo>
                <a:lnTo>
                  <a:pt x="13722" y="10533"/>
                </a:lnTo>
                <a:moveTo>
                  <a:pt x="13722" y="11556"/>
                </a:moveTo>
                <a:lnTo>
                  <a:pt x="14622" y="11556"/>
                </a:lnTo>
                <a:lnTo>
                  <a:pt x="14622" y="12561"/>
                </a:lnTo>
                <a:lnTo>
                  <a:pt x="13722" y="12561"/>
                </a:lnTo>
                <a:lnTo>
                  <a:pt x="13722" y="11556"/>
                </a:lnTo>
                <a:moveTo>
                  <a:pt x="13722" y="12630"/>
                </a:moveTo>
                <a:lnTo>
                  <a:pt x="14622" y="12630"/>
                </a:lnTo>
                <a:lnTo>
                  <a:pt x="14622" y="13583"/>
                </a:lnTo>
                <a:lnTo>
                  <a:pt x="13722" y="13583"/>
                </a:lnTo>
                <a:lnTo>
                  <a:pt x="13722" y="12630"/>
                </a:lnTo>
                <a:moveTo>
                  <a:pt x="13722" y="13651"/>
                </a:moveTo>
                <a:lnTo>
                  <a:pt x="14622" y="13651"/>
                </a:lnTo>
                <a:lnTo>
                  <a:pt x="14622" y="14657"/>
                </a:lnTo>
                <a:lnTo>
                  <a:pt x="13722" y="14657"/>
                </a:lnTo>
                <a:lnTo>
                  <a:pt x="13722" y="13651"/>
                </a:lnTo>
                <a:moveTo>
                  <a:pt x="13722" y="14726"/>
                </a:moveTo>
                <a:lnTo>
                  <a:pt x="14622" y="14726"/>
                </a:lnTo>
                <a:lnTo>
                  <a:pt x="14622" y="15680"/>
                </a:lnTo>
                <a:lnTo>
                  <a:pt x="13722" y="15680"/>
                </a:lnTo>
                <a:lnTo>
                  <a:pt x="13722" y="14726"/>
                </a:lnTo>
                <a:moveTo>
                  <a:pt x="12594" y="55"/>
                </a:moveTo>
                <a:lnTo>
                  <a:pt x="13654" y="55"/>
                </a:lnTo>
                <a:lnTo>
                  <a:pt x="13654" y="1007"/>
                </a:lnTo>
                <a:lnTo>
                  <a:pt x="12594" y="1007"/>
                </a:lnTo>
                <a:lnTo>
                  <a:pt x="12594" y="55"/>
                </a:lnTo>
                <a:moveTo>
                  <a:pt x="12594" y="1076"/>
                </a:moveTo>
                <a:lnTo>
                  <a:pt x="13654" y="1076"/>
                </a:lnTo>
                <a:lnTo>
                  <a:pt x="13654" y="2082"/>
                </a:lnTo>
                <a:lnTo>
                  <a:pt x="12594" y="2082"/>
                </a:lnTo>
                <a:lnTo>
                  <a:pt x="12594" y="1076"/>
                </a:lnTo>
                <a:moveTo>
                  <a:pt x="12594" y="2150"/>
                </a:moveTo>
                <a:lnTo>
                  <a:pt x="13654" y="2150"/>
                </a:lnTo>
                <a:lnTo>
                  <a:pt x="13654" y="3104"/>
                </a:lnTo>
                <a:lnTo>
                  <a:pt x="12594" y="3104"/>
                </a:lnTo>
                <a:lnTo>
                  <a:pt x="12594" y="2150"/>
                </a:lnTo>
                <a:moveTo>
                  <a:pt x="12594" y="3172"/>
                </a:moveTo>
                <a:lnTo>
                  <a:pt x="13654" y="3172"/>
                </a:lnTo>
                <a:lnTo>
                  <a:pt x="13654" y="4178"/>
                </a:lnTo>
                <a:lnTo>
                  <a:pt x="12594" y="4178"/>
                </a:lnTo>
                <a:lnTo>
                  <a:pt x="12594" y="3172"/>
                </a:lnTo>
                <a:moveTo>
                  <a:pt x="12594" y="4247"/>
                </a:moveTo>
                <a:lnTo>
                  <a:pt x="13654" y="4247"/>
                </a:lnTo>
                <a:lnTo>
                  <a:pt x="13654" y="5200"/>
                </a:lnTo>
                <a:lnTo>
                  <a:pt x="12594" y="5200"/>
                </a:lnTo>
                <a:lnTo>
                  <a:pt x="12594" y="4247"/>
                </a:lnTo>
                <a:moveTo>
                  <a:pt x="12594" y="5268"/>
                </a:moveTo>
                <a:lnTo>
                  <a:pt x="13654" y="5268"/>
                </a:lnTo>
                <a:lnTo>
                  <a:pt x="13654" y="6274"/>
                </a:lnTo>
                <a:lnTo>
                  <a:pt x="12594" y="6274"/>
                </a:lnTo>
                <a:lnTo>
                  <a:pt x="12594" y="5268"/>
                </a:lnTo>
                <a:moveTo>
                  <a:pt x="12594" y="6342"/>
                </a:moveTo>
                <a:lnTo>
                  <a:pt x="13654" y="6342"/>
                </a:lnTo>
                <a:lnTo>
                  <a:pt x="13654" y="7296"/>
                </a:lnTo>
                <a:lnTo>
                  <a:pt x="12594" y="7296"/>
                </a:lnTo>
                <a:lnTo>
                  <a:pt x="12594" y="6342"/>
                </a:lnTo>
                <a:moveTo>
                  <a:pt x="12594" y="7364"/>
                </a:moveTo>
                <a:lnTo>
                  <a:pt x="13654" y="7364"/>
                </a:lnTo>
                <a:lnTo>
                  <a:pt x="13654" y="8369"/>
                </a:lnTo>
                <a:lnTo>
                  <a:pt x="12594" y="8369"/>
                </a:lnTo>
                <a:lnTo>
                  <a:pt x="12594" y="7364"/>
                </a:lnTo>
                <a:moveTo>
                  <a:pt x="12594" y="8438"/>
                </a:moveTo>
                <a:lnTo>
                  <a:pt x="13654" y="8438"/>
                </a:lnTo>
                <a:lnTo>
                  <a:pt x="13654" y="9391"/>
                </a:lnTo>
                <a:lnTo>
                  <a:pt x="12594" y="9391"/>
                </a:lnTo>
                <a:lnTo>
                  <a:pt x="12594" y="8438"/>
                </a:lnTo>
                <a:moveTo>
                  <a:pt x="12594" y="9459"/>
                </a:moveTo>
                <a:lnTo>
                  <a:pt x="13654" y="9459"/>
                </a:lnTo>
                <a:lnTo>
                  <a:pt x="13654" y="10465"/>
                </a:lnTo>
                <a:lnTo>
                  <a:pt x="12594" y="10465"/>
                </a:lnTo>
                <a:lnTo>
                  <a:pt x="12594" y="9459"/>
                </a:lnTo>
                <a:moveTo>
                  <a:pt x="12594" y="10533"/>
                </a:moveTo>
                <a:lnTo>
                  <a:pt x="13654" y="10533"/>
                </a:lnTo>
                <a:lnTo>
                  <a:pt x="13654" y="11487"/>
                </a:lnTo>
                <a:lnTo>
                  <a:pt x="12594" y="11487"/>
                </a:lnTo>
                <a:lnTo>
                  <a:pt x="12594" y="10533"/>
                </a:lnTo>
                <a:moveTo>
                  <a:pt x="12594" y="11556"/>
                </a:moveTo>
                <a:lnTo>
                  <a:pt x="13654" y="11556"/>
                </a:lnTo>
                <a:lnTo>
                  <a:pt x="13654" y="12561"/>
                </a:lnTo>
                <a:lnTo>
                  <a:pt x="12594" y="12561"/>
                </a:lnTo>
                <a:lnTo>
                  <a:pt x="12594" y="11556"/>
                </a:lnTo>
                <a:moveTo>
                  <a:pt x="12594" y="12630"/>
                </a:moveTo>
                <a:lnTo>
                  <a:pt x="13654" y="12630"/>
                </a:lnTo>
                <a:lnTo>
                  <a:pt x="13654" y="13583"/>
                </a:lnTo>
                <a:lnTo>
                  <a:pt x="12594" y="13583"/>
                </a:lnTo>
                <a:lnTo>
                  <a:pt x="12594" y="12630"/>
                </a:lnTo>
                <a:moveTo>
                  <a:pt x="12594" y="13651"/>
                </a:moveTo>
                <a:lnTo>
                  <a:pt x="13654" y="13651"/>
                </a:lnTo>
                <a:lnTo>
                  <a:pt x="13654" y="14657"/>
                </a:lnTo>
                <a:lnTo>
                  <a:pt x="12594" y="14657"/>
                </a:lnTo>
                <a:lnTo>
                  <a:pt x="12594" y="13651"/>
                </a:lnTo>
                <a:moveTo>
                  <a:pt x="12594" y="14726"/>
                </a:moveTo>
                <a:lnTo>
                  <a:pt x="13654" y="14726"/>
                </a:lnTo>
                <a:lnTo>
                  <a:pt x="13654" y="15680"/>
                </a:lnTo>
                <a:lnTo>
                  <a:pt x="12594" y="15680"/>
                </a:lnTo>
                <a:lnTo>
                  <a:pt x="12594" y="14726"/>
                </a:lnTo>
                <a:moveTo>
                  <a:pt x="11628" y="55"/>
                </a:moveTo>
                <a:lnTo>
                  <a:pt x="12526" y="55"/>
                </a:lnTo>
                <a:lnTo>
                  <a:pt x="12526" y="1007"/>
                </a:lnTo>
                <a:lnTo>
                  <a:pt x="11628" y="1007"/>
                </a:lnTo>
                <a:lnTo>
                  <a:pt x="11628" y="55"/>
                </a:lnTo>
                <a:moveTo>
                  <a:pt x="11628" y="1076"/>
                </a:moveTo>
                <a:lnTo>
                  <a:pt x="12526" y="1076"/>
                </a:lnTo>
                <a:lnTo>
                  <a:pt x="12526" y="2082"/>
                </a:lnTo>
                <a:lnTo>
                  <a:pt x="11628" y="2082"/>
                </a:lnTo>
                <a:lnTo>
                  <a:pt x="11628" y="1076"/>
                </a:lnTo>
                <a:moveTo>
                  <a:pt x="11628" y="2150"/>
                </a:moveTo>
                <a:lnTo>
                  <a:pt x="12526" y="2150"/>
                </a:lnTo>
                <a:lnTo>
                  <a:pt x="12526" y="3104"/>
                </a:lnTo>
                <a:lnTo>
                  <a:pt x="11628" y="3104"/>
                </a:lnTo>
                <a:lnTo>
                  <a:pt x="11628" y="2150"/>
                </a:lnTo>
                <a:moveTo>
                  <a:pt x="11628" y="3172"/>
                </a:moveTo>
                <a:lnTo>
                  <a:pt x="12526" y="3172"/>
                </a:lnTo>
                <a:lnTo>
                  <a:pt x="12526" y="4178"/>
                </a:lnTo>
                <a:lnTo>
                  <a:pt x="11628" y="4178"/>
                </a:lnTo>
                <a:lnTo>
                  <a:pt x="11628" y="3172"/>
                </a:lnTo>
                <a:moveTo>
                  <a:pt x="11628" y="4247"/>
                </a:moveTo>
                <a:lnTo>
                  <a:pt x="12526" y="4247"/>
                </a:lnTo>
                <a:lnTo>
                  <a:pt x="12526" y="5200"/>
                </a:lnTo>
                <a:lnTo>
                  <a:pt x="11628" y="5200"/>
                </a:lnTo>
                <a:lnTo>
                  <a:pt x="11628" y="4247"/>
                </a:lnTo>
                <a:moveTo>
                  <a:pt x="11628" y="5268"/>
                </a:moveTo>
                <a:lnTo>
                  <a:pt x="12526" y="5268"/>
                </a:lnTo>
                <a:lnTo>
                  <a:pt x="12526" y="6274"/>
                </a:lnTo>
                <a:lnTo>
                  <a:pt x="11628" y="6274"/>
                </a:lnTo>
                <a:lnTo>
                  <a:pt x="11628" y="5268"/>
                </a:lnTo>
                <a:moveTo>
                  <a:pt x="11628" y="6342"/>
                </a:moveTo>
                <a:lnTo>
                  <a:pt x="12526" y="6342"/>
                </a:lnTo>
                <a:lnTo>
                  <a:pt x="12526" y="7296"/>
                </a:lnTo>
                <a:lnTo>
                  <a:pt x="11628" y="7296"/>
                </a:lnTo>
                <a:lnTo>
                  <a:pt x="11628" y="6342"/>
                </a:lnTo>
                <a:moveTo>
                  <a:pt x="11628" y="7364"/>
                </a:moveTo>
                <a:lnTo>
                  <a:pt x="12526" y="7364"/>
                </a:lnTo>
                <a:lnTo>
                  <a:pt x="12526" y="8369"/>
                </a:lnTo>
                <a:lnTo>
                  <a:pt x="11628" y="8369"/>
                </a:lnTo>
                <a:lnTo>
                  <a:pt x="11628" y="7364"/>
                </a:lnTo>
                <a:moveTo>
                  <a:pt x="11628" y="8438"/>
                </a:moveTo>
                <a:lnTo>
                  <a:pt x="12526" y="8438"/>
                </a:lnTo>
                <a:lnTo>
                  <a:pt x="12526" y="9391"/>
                </a:lnTo>
                <a:lnTo>
                  <a:pt x="11628" y="9391"/>
                </a:lnTo>
                <a:lnTo>
                  <a:pt x="11628" y="8438"/>
                </a:lnTo>
                <a:moveTo>
                  <a:pt x="11628" y="9459"/>
                </a:moveTo>
                <a:lnTo>
                  <a:pt x="12526" y="9459"/>
                </a:lnTo>
                <a:lnTo>
                  <a:pt x="12526" y="10465"/>
                </a:lnTo>
                <a:lnTo>
                  <a:pt x="11628" y="10465"/>
                </a:lnTo>
                <a:lnTo>
                  <a:pt x="11628" y="9459"/>
                </a:lnTo>
                <a:moveTo>
                  <a:pt x="11628" y="10533"/>
                </a:moveTo>
                <a:lnTo>
                  <a:pt x="12526" y="10533"/>
                </a:lnTo>
                <a:lnTo>
                  <a:pt x="12526" y="11487"/>
                </a:lnTo>
                <a:lnTo>
                  <a:pt x="11628" y="11487"/>
                </a:lnTo>
                <a:lnTo>
                  <a:pt x="11628" y="10533"/>
                </a:lnTo>
                <a:moveTo>
                  <a:pt x="11628" y="11556"/>
                </a:moveTo>
                <a:lnTo>
                  <a:pt x="12526" y="11556"/>
                </a:lnTo>
                <a:lnTo>
                  <a:pt x="12526" y="12561"/>
                </a:lnTo>
                <a:lnTo>
                  <a:pt x="11628" y="12561"/>
                </a:lnTo>
                <a:lnTo>
                  <a:pt x="11628" y="11556"/>
                </a:lnTo>
                <a:moveTo>
                  <a:pt x="11628" y="12630"/>
                </a:moveTo>
                <a:lnTo>
                  <a:pt x="12526" y="12630"/>
                </a:lnTo>
                <a:lnTo>
                  <a:pt x="12526" y="13583"/>
                </a:lnTo>
                <a:lnTo>
                  <a:pt x="11628" y="13583"/>
                </a:lnTo>
                <a:lnTo>
                  <a:pt x="11628" y="12630"/>
                </a:lnTo>
                <a:moveTo>
                  <a:pt x="11628" y="13651"/>
                </a:moveTo>
                <a:lnTo>
                  <a:pt x="12526" y="13651"/>
                </a:lnTo>
                <a:lnTo>
                  <a:pt x="12526" y="14657"/>
                </a:lnTo>
                <a:lnTo>
                  <a:pt x="11628" y="14657"/>
                </a:lnTo>
                <a:lnTo>
                  <a:pt x="11628" y="13651"/>
                </a:lnTo>
                <a:moveTo>
                  <a:pt x="11628" y="14726"/>
                </a:moveTo>
                <a:lnTo>
                  <a:pt x="12526" y="14726"/>
                </a:lnTo>
                <a:lnTo>
                  <a:pt x="12526" y="15680"/>
                </a:lnTo>
                <a:lnTo>
                  <a:pt x="11628" y="15680"/>
                </a:lnTo>
                <a:lnTo>
                  <a:pt x="11628" y="14726"/>
                </a:lnTo>
                <a:moveTo>
                  <a:pt x="10500" y="55"/>
                </a:moveTo>
                <a:lnTo>
                  <a:pt x="11559" y="55"/>
                </a:lnTo>
                <a:lnTo>
                  <a:pt x="11559" y="1007"/>
                </a:lnTo>
                <a:lnTo>
                  <a:pt x="10500" y="1007"/>
                </a:lnTo>
                <a:lnTo>
                  <a:pt x="10500" y="55"/>
                </a:lnTo>
                <a:moveTo>
                  <a:pt x="10500" y="1076"/>
                </a:moveTo>
                <a:lnTo>
                  <a:pt x="11559" y="1076"/>
                </a:lnTo>
                <a:lnTo>
                  <a:pt x="11559" y="2082"/>
                </a:lnTo>
                <a:lnTo>
                  <a:pt x="10500" y="2082"/>
                </a:lnTo>
                <a:lnTo>
                  <a:pt x="10500" y="1076"/>
                </a:lnTo>
                <a:moveTo>
                  <a:pt x="10500" y="2150"/>
                </a:moveTo>
                <a:lnTo>
                  <a:pt x="11559" y="2150"/>
                </a:lnTo>
                <a:lnTo>
                  <a:pt x="11559" y="3104"/>
                </a:lnTo>
                <a:lnTo>
                  <a:pt x="10500" y="3104"/>
                </a:lnTo>
                <a:lnTo>
                  <a:pt x="10500" y="2150"/>
                </a:lnTo>
                <a:moveTo>
                  <a:pt x="10500" y="3172"/>
                </a:moveTo>
                <a:lnTo>
                  <a:pt x="11559" y="3172"/>
                </a:lnTo>
                <a:lnTo>
                  <a:pt x="11559" y="4178"/>
                </a:lnTo>
                <a:lnTo>
                  <a:pt x="10500" y="4178"/>
                </a:lnTo>
                <a:lnTo>
                  <a:pt x="10500" y="3172"/>
                </a:lnTo>
                <a:moveTo>
                  <a:pt x="10500" y="4247"/>
                </a:moveTo>
                <a:lnTo>
                  <a:pt x="11559" y="4247"/>
                </a:lnTo>
                <a:lnTo>
                  <a:pt x="11559" y="5200"/>
                </a:lnTo>
                <a:lnTo>
                  <a:pt x="10500" y="5200"/>
                </a:lnTo>
                <a:lnTo>
                  <a:pt x="10500" y="4247"/>
                </a:lnTo>
                <a:moveTo>
                  <a:pt x="10500" y="5268"/>
                </a:moveTo>
                <a:lnTo>
                  <a:pt x="11559" y="5268"/>
                </a:lnTo>
                <a:lnTo>
                  <a:pt x="11559" y="6274"/>
                </a:lnTo>
                <a:lnTo>
                  <a:pt x="10500" y="6274"/>
                </a:lnTo>
                <a:lnTo>
                  <a:pt x="10500" y="5268"/>
                </a:lnTo>
                <a:moveTo>
                  <a:pt x="10500" y="6342"/>
                </a:moveTo>
                <a:lnTo>
                  <a:pt x="11559" y="6342"/>
                </a:lnTo>
                <a:lnTo>
                  <a:pt x="11559" y="7296"/>
                </a:lnTo>
                <a:lnTo>
                  <a:pt x="10500" y="7296"/>
                </a:lnTo>
                <a:lnTo>
                  <a:pt x="10500" y="6342"/>
                </a:lnTo>
                <a:moveTo>
                  <a:pt x="10500" y="7364"/>
                </a:moveTo>
                <a:lnTo>
                  <a:pt x="11559" y="7364"/>
                </a:lnTo>
                <a:lnTo>
                  <a:pt x="11559" y="8369"/>
                </a:lnTo>
                <a:lnTo>
                  <a:pt x="10500" y="8369"/>
                </a:lnTo>
                <a:lnTo>
                  <a:pt x="10500" y="7364"/>
                </a:lnTo>
                <a:moveTo>
                  <a:pt x="10500" y="8438"/>
                </a:moveTo>
                <a:lnTo>
                  <a:pt x="11559" y="8438"/>
                </a:lnTo>
                <a:lnTo>
                  <a:pt x="11559" y="9391"/>
                </a:lnTo>
                <a:lnTo>
                  <a:pt x="10500" y="9391"/>
                </a:lnTo>
                <a:lnTo>
                  <a:pt x="10500" y="8438"/>
                </a:lnTo>
                <a:moveTo>
                  <a:pt x="10500" y="9459"/>
                </a:moveTo>
                <a:lnTo>
                  <a:pt x="11559" y="9459"/>
                </a:lnTo>
                <a:lnTo>
                  <a:pt x="11559" y="10465"/>
                </a:lnTo>
                <a:lnTo>
                  <a:pt x="10500" y="10465"/>
                </a:lnTo>
                <a:lnTo>
                  <a:pt x="10500" y="9459"/>
                </a:lnTo>
                <a:moveTo>
                  <a:pt x="10500" y="10533"/>
                </a:moveTo>
                <a:lnTo>
                  <a:pt x="11559" y="10533"/>
                </a:lnTo>
                <a:lnTo>
                  <a:pt x="11559" y="11487"/>
                </a:lnTo>
                <a:lnTo>
                  <a:pt x="10500" y="11487"/>
                </a:lnTo>
                <a:lnTo>
                  <a:pt x="10500" y="10533"/>
                </a:lnTo>
                <a:moveTo>
                  <a:pt x="10500" y="11556"/>
                </a:moveTo>
                <a:lnTo>
                  <a:pt x="11559" y="11556"/>
                </a:lnTo>
                <a:lnTo>
                  <a:pt x="11559" y="12561"/>
                </a:lnTo>
                <a:lnTo>
                  <a:pt x="10500" y="12561"/>
                </a:lnTo>
                <a:lnTo>
                  <a:pt x="10500" y="11556"/>
                </a:lnTo>
                <a:moveTo>
                  <a:pt x="10500" y="12630"/>
                </a:moveTo>
                <a:lnTo>
                  <a:pt x="11559" y="12630"/>
                </a:lnTo>
                <a:lnTo>
                  <a:pt x="11559" y="13583"/>
                </a:lnTo>
                <a:lnTo>
                  <a:pt x="10500" y="13583"/>
                </a:lnTo>
                <a:lnTo>
                  <a:pt x="10500" y="12630"/>
                </a:lnTo>
                <a:moveTo>
                  <a:pt x="10500" y="13651"/>
                </a:moveTo>
                <a:lnTo>
                  <a:pt x="11559" y="13651"/>
                </a:lnTo>
                <a:lnTo>
                  <a:pt x="11559" y="14657"/>
                </a:lnTo>
                <a:lnTo>
                  <a:pt x="10500" y="14657"/>
                </a:lnTo>
                <a:lnTo>
                  <a:pt x="10500" y="13651"/>
                </a:lnTo>
                <a:moveTo>
                  <a:pt x="10500" y="14726"/>
                </a:moveTo>
                <a:lnTo>
                  <a:pt x="11559" y="14726"/>
                </a:lnTo>
                <a:lnTo>
                  <a:pt x="11559" y="15680"/>
                </a:lnTo>
                <a:lnTo>
                  <a:pt x="10500" y="15680"/>
                </a:lnTo>
                <a:lnTo>
                  <a:pt x="10500" y="14726"/>
                </a:lnTo>
                <a:moveTo>
                  <a:pt x="9531" y="55"/>
                </a:moveTo>
                <a:lnTo>
                  <a:pt x="10430" y="55"/>
                </a:lnTo>
                <a:lnTo>
                  <a:pt x="10430" y="1007"/>
                </a:lnTo>
                <a:lnTo>
                  <a:pt x="9531" y="1007"/>
                </a:lnTo>
                <a:lnTo>
                  <a:pt x="9531" y="55"/>
                </a:lnTo>
                <a:moveTo>
                  <a:pt x="9531" y="1076"/>
                </a:moveTo>
                <a:lnTo>
                  <a:pt x="10430" y="1076"/>
                </a:lnTo>
                <a:lnTo>
                  <a:pt x="10430" y="2082"/>
                </a:lnTo>
                <a:lnTo>
                  <a:pt x="9531" y="2082"/>
                </a:lnTo>
                <a:lnTo>
                  <a:pt x="9531" y="1076"/>
                </a:lnTo>
                <a:moveTo>
                  <a:pt x="9531" y="2150"/>
                </a:moveTo>
                <a:lnTo>
                  <a:pt x="10430" y="2150"/>
                </a:lnTo>
                <a:lnTo>
                  <a:pt x="10430" y="3104"/>
                </a:lnTo>
                <a:lnTo>
                  <a:pt x="9531" y="3104"/>
                </a:lnTo>
                <a:lnTo>
                  <a:pt x="9531" y="2150"/>
                </a:lnTo>
                <a:moveTo>
                  <a:pt x="9531" y="3172"/>
                </a:moveTo>
                <a:lnTo>
                  <a:pt x="10430" y="3172"/>
                </a:lnTo>
                <a:lnTo>
                  <a:pt x="10430" y="4178"/>
                </a:lnTo>
                <a:lnTo>
                  <a:pt x="9531" y="4178"/>
                </a:lnTo>
                <a:lnTo>
                  <a:pt x="9531" y="3172"/>
                </a:lnTo>
                <a:moveTo>
                  <a:pt x="9531" y="4247"/>
                </a:moveTo>
                <a:lnTo>
                  <a:pt x="10430" y="4247"/>
                </a:lnTo>
                <a:lnTo>
                  <a:pt x="10430" y="5200"/>
                </a:lnTo>
                <a:lnTo>
                  <a:pt x="9531" y="5200"/>
                </a:lnTo>
                <a:lnTo>
                  <a:pt x="9531" y="4247"/>
                </a:lnTo>
                <a:moveTo>
                  <a:pt x="9531" y="5268"/>
                </a:moveTo>
                <a:lnTo>
                  <a:pt x="10430" y="5268"/>
                </a:lnTo>
                <a:lnTo>
                  <a:pt x="10430" y="6274"/>
                </a:lnTo>
                <a:lnTo>
                  <a:pt x="9531" y="6274"/>
                </a:lnTo>
                <a:lnTo>
                  <a:pt x="9531" y="5268"/>
                </a:lnTo>
                <a:moveTo>
                  <a:pt x="9531" y="6342"/>
                </a:moveTo>
                <a:lnTo>
                  <a:pt x="10430" y="6342"/>
                </a:lnTo>
                <a:lnTo>
                  <a:pt x="10430" y="7296"/>
                </a:lnTo>
                <a:lnTo>
                  <a:pt x="9531" y="7296"/>
                </a:lnTo>
                <a:lnTo>
                  <a:pt x="9531" y="6342"/>
                </a:lnTo>
                <a:moveTo>
                  <a:pt x="9531" y="7364"/>
                </a:moveTo>
                <a:lnTo>
                  <a:pt x="10430" y="7364"/>
                </a:lnTo>
                <a:lnTo>
                  <a:pt x="10430" y="8369"/>
                </a:lnTo>
                <a:lnTo>
                  <a:pt x="9531" y="8369"/>
                </a:lnTo>
                <a:lnTo>
                  <a:pt x="9531" y="7364"/>
                </a:lnTo>
                <a:moveTo>
                  <a:pt x="9531" y="8438"/>
                </a:moveTo>
                <a:lnTo>
                  <a:pt x="10430" y="8438"/>
                </a:lnTo>
                <a:lnTo>
                  <a:pt x="10430" y="9391"/>
                </a:lnTo>
                <a:lnTo>
                  <a:pt x="9531" y="9391"/>
                </a:lnTo>
                <a:lnTo>
                  <a:pt x="9531" y="8438"/>
                </a:lnTo>
                <a:moveTo>
                  <a:pt x="9531" y="9459"/>
                </a:moveTo>
                <a:lnTo>
                  <a:pt x="10430" y="9459"/>
                </a:lnTo>
                <a:lnTo>
                  <a:pt x="10430" y="10465"/>
                </a:lnTo>
                <a:lnTo>
                  <a:pt x="9531" y="10465"/>
                </a:lnTo>
                <a:lnTo>
                  <a:pt x="9531" y="9459"/>
                </a:lnTo>
                <a:moveTo>
                  <a:pt x="9531" y="10533"/>
                </a:moveTo>
                <a:lnTo>
                  <a:pt x="10430" y="10533"/>
                </a:lnTo>
                <a:lnTo>
                  <a:pt x="10430" y="11487"/>
                </a:lnTo>
                <a:lnTo>
                  <a:pt x="9531" y="11487"/>
                </a:lnTo>
                <a:lnTo>
                  <a:pt x="9531" y="10533"/>
                </a:lnTo>
                <a:moveTo>
                  <a:pt x="9531" y="11556"/>
                </a:moveTo>
                <a:lnTo>
                  <a:pt x="10430" y="11556"/>
                </a:lnTo>
                <a:lnTo>
                  <a:pt x="10430" y="12561"/>
                </a:lnTo>
                <a:lnTo>
                  <a:pt x="9531" y="12561"/>
                </a:lnTo>
                <a:lnTo>
                  <a:pt x="9531" y="11556"/>
                </a:lnTo>
                <a:moveTo>
                  <a:pt x="9531" y="12630"/>
                </a:moveTo>
                <a:lnTo>
                  <a:pt x="10430" y="12630"/>
                </a:lnTo>
                <a:lnTo>
                  <a:pt x="10430" y="13583"/>
                </a:lnTo>
                <a:lnTo>
                  <a:pt x="9531" y="13583"/>
                </a:lnTo>
                <a:lnTo>
                  <a:pt x="9531" y="12630"/>
                </a:lnTo>
                <a:moveTo>
                  <a:pt x="9531" y="13651"/>
                </a:moveTo>
                <a:lnTo>
                  <a:pt x="10430" y="13651"/>
                </a:lnTo>
                <a:lnTo>
                  <a:pt x="10430" y="14657"/>
                </a:lnTo>
                <a:lnTo>
                  <a:pt x="9531" y="14657"/>
                </a:lnTo>
                <a:lnTo>
                  <a:pt x="9531" y="13651"/>
                </a:lnTo>
                <a:moveTo>
                  <a:pt x="9531" y="14726"/>
                </a:moveTo>
                <a:lnTo>
                  <a:pt x="10430" y="14726"/>
                </a:lnTo>
                <a:lnTo>
                  <a:pt x="10430" y="15680"/>
                </a:lnTo>
                <a:lnTo>
                  <a:pt x="9531" y="15680"/>
                </a:lnTo>
                <a:lnTo>
                  <a:pt x="9531" y="14726"/>
                </a:lnTo>
                <a:moveTo>
                  <a:pt x="8403" y="55"/>
                </a:moveTo>
                <a:lnTo>
                  <a:pt x="9463" y="55"/>
                </a:lnTo>
                <a:lnTo>
                  <a:pt x="9463" y="1007"/>
                </a:lnTo>
                <a:lnTo>
                  <a:pt x="8403" y="1007"/>
                </a:lnTo>
                <a:lnTo>
                  <a:pt x="8403" y="55"/>
                </a:lnTo>
                <a:moveTo>
                  <a:pt x="8403" y="1076"/>
                </a:moveTo>
                <a:lnTo>
                  <a:pt x="9463" y="1076"/>
                </a:lnTo>
                <a:lnTo>
                  <a:pt x="9463" y="2082"/>
                </a:lnTo>
                <a:lnTo>
                  <a:pt x="8403" y="2082"/>
                </a:lnTo>
                <a:lnTo>
                  <a:pt x="8403" y="1076"/>
                </a:lnTo>
                <a:moveTo>
                  <a:pt x="8403" y="2150"/>
                </a:moveTo>
                <a:lnTo>
                  <a:pt x="9463" y="2150"/>
                </a:lnTo>
                <a:lnTo>
                  <a:pt x="9463" y="3104"/>
                </a:lnTo>
                <a:lnTo>
                  <a:pt x="8403" y="3104"/>
                </a:lnTo>
                <a:lnTo>
                  <a:pt x="8403" y="2150"/>
                </a:lnTo>
                <a:moveTo>
                  <a:pt x="8403" y="3172"/>
                </a:moveTo>
                <a:lnTo>
                  <a:pt x="9463" y="3172"/>
                </a:lnTo>
                <a:lnTo>
                  <a:pt x="9463" y="4178"/>
                </a:lnTo>
                <a:lnTo>
                  <a:pt x="8403" y="4178"/>
                </a:lnTo>
                <a:lnTo>
                  <a:pt x="8403" y="3172"/>
                </a:lnTo>
                <a:moveTo>
                  <a:pt x="8403" y="4247"/>
                </a:moveTo>
                <a:lnTo>
                  <a:pt x="9463" y="4247"/>
                </a:lnTo>
                <a:lnTo>
                  <a:pt x="9463" y="5200"/>
                </a:lnTo>
                <a:lnTo>
                  <a:pt x="8403" y="5200"/>
                </a:lnTo>
                <a:lnTo>
                  <a:pt x="8403" y="4247"/>
                </a:lnTo>
                <a:moveTo>
                  <a:pt x="8403" y="5268"/>
                </a:moveTo>
                <a:lnTo>
                  <a:pt x="9463" y="5268"/>
                </a:lnTo>
                <a:lnTo>
                  <a:pt x="9463" y="6274"/>
                </a:lnTo>
                <a:lnTo>
                  <a:pt x="8403" y="6274"/>
                </a:lnTo>
                <a:lnTo>
                  <a:pt x="8403" y="5268"/>
                </a:lnTo>
                <a:moveTo>
                  <a:pt x="8403" y="6342"/>
                </a:moveTo>
                <a:lnTo>
                  <a:pt x="9463" y="6342"/>
                </a:lnTo>
                <a:lnTo>
                  <a:pt x="9463" y="7296"/>
                </a:lnTo>
                <a:lnTo>
                  <a:pt x="8403" y="7296"/>
                </a:lnTo>
                <a:lnTo>
                  <a:pt x="8403" y="6342"/>
                </a:lnTo>
                <a:moveTo>
                  <a:pt x="8403" y="7364"/>
                </a:moveTo>
                <a:lnTo>
                  <a:pt x="9463" y="7364"/>
                </a:lnTo>
                <a:lnTo>
                  <a:pt x="9463" y="8369"/>
                </a:lnTo>
                <a:lnTo>
                  <a:pt x="8403" y="8369"/>
                </a:lnTo>
                <a:lnTo>
                  <a:pt x="8403" y="7364"/>
                </a:lnTo>
                <a:moveTo>
                  <a:pt x="8403" y="8438"/>
                </a:moveTo>
                <a:lnTo>
                  <a:pt x="9463" y="8438"/>
                </a:lnTo>
                <a:lnTo>
                  <a:pt x="9463" y="9391"/>
                </a:lnTo>
                <a:lnTo>
                  <a:pt x="8403" y="9391"/>
                </a:lnTo>
                <a:lnTo>
                  <a:pt x="8403" y="8438"/>
                </a:lnTo>
                <a:moveTo>
                  <a:pt x="8403" y="9459"/>
                </a:moveTo>
                <a:lnTo>
                  <a:pt x="9463" y="9459"/>
                </a:lnTo>
                <a:lnTo>
                  <a:pt x="9463" y="10465"/>
                </a:lnTo>
                <a:lnTo>
                  <a:pt x="8403" y="10465"/>
                </a:lnTo>
                <a:lnTo>
                  <a:pt x="8403" y="9459"/>
                </a:lnTo>
                <a:moveTo>
                  <a:pt x="8403" y="10533"/>
                </a:moveTo>
                <a:lnTo>
                  <a:pt x="9463" y="10533"/>
                </a:lnTo>
                <a:lnTo>
                  <a:pt x="9463" y="11487"/>
                </a:lnTo>
                <a:lnTo>
                  <a:pt x="8403" y="11487"/>
                </a:lnTo>
                <a:lnTo>
                  <a:pt x="8403" y="10533"/>
                </a:lnTo>
                <a:moveTo>
                  <a:pt x="8403" y="11556"/>
                </a:moveTo>
                <a:lnTo>
                  <a:pt x="9463" y="11556"/>
                </a:lnTo>
                <a:lnTo>
                  <a:pt x="9463" y="12561"/>
                </a:lnTo>
                <a:lnTo>
                  <a:pt x="8403" y="12561"/>
                </a:lnTo>
                <a:lnTo>
                  <a:pt x="8403" y="11556"/>
                </a:lnTo>
                <a:moveTo>
                  <a:pt x="8403" y="12630"/>
                </a:moveTo>
                <a:lnTo>
                  <a:pt x="9463" y="12630"/>
                </a:lnTo>
                <a:lnTo>
                  <a:pt x="9463" y="13583"/>
                </a:lnTo>
                <a:lnTo>
                  <a:pt x="8403" y="13583"/>
                </a:lnTo>
                <a:lnTo>
                  <a:pt x="8403" y="12630"/>
                </a:lnTo>
                <a:moveTo>
                  <a:pt x="8403" y="13651"/>
                </a:moveTo>
                <a:lnTo>
                  <a:pt x="9463" y="13651"/>
                </a:lnTo>
                <a:lnTo>
                  <a:pt x="9463" y="14657"/>
                </a:lnTo>
                <a:lnTo>
                  <a:pt x="8403" y="14657"/>
                </a:lnTo>
                <a:lnTo>
                  <a:pt x="8403" y="13651"/>
                </a:lnTo>
                <a:moveTo>
                  <a:pt x="8403" y="14726"/>
                </a:moveTo>
                <a:lnTo>
                  <a:pt x="9463" y="14726"/>
                </a:lnTo>
                <a:lnTo>
                  <a:pt x="9463" y="15680"/>
                </a:lnTo>
                <a:lnTo>
                  <a:pt x="8403" y="15680"/>
                </a:lnTo>
                <a:lnTo>
                  <a:pt x="8403" y="14726"/>
                </a:lnTo>
                <a:moveTo>
                  <a:pt x="7436" y="55"/>
                </a:moveTo>
                <a:lnTo>
                  <a:pt x="8335" y="55"/>
                </a:lnTo>
                <a:lnTo>
                  <a:pt x="8335" y="1007"/>
                </a:lnTo>
                <a:lnTo>
                  <a:pt x="7436" y="1007"/>
                </a:lnTo>
                <a:lnTo>
                  <a:pt x="7436" y="55"/>
                </a:lnTo>
                <a:moveTo>
                  <a:pt x="7436" y="1076"/>
                </a:moveTo>
                <a:lnTo>
                  <a:pt x="8335" y="1076"/>
                </a:lnTo>
                <a:lnTo>
                  <a:pt x="8335" y="2082"/>
                </a:lnTo>
                <a:lnTo>
                  <a:pt x="7436" y="2082"/>
                </a:lnTo>
                <a:lnTo>
                  <a:pt x="7436" y="1076"/>
                </a:lnTo>
                <a:moveTo>
                  <a:pt x="7436" y="2150"/>
                </a:moveTo>
                <a:lnTo>
                  <a:pt x="8335" y="2150"/>
                </a:lnTo>
                <a:lnTo>
                  <a:pt x="8335" y="3104"/>
                </a:lnTo>
                <a:lnTo>
                  <a:pt x="7436" y="3104"/>
                </a:lnTo>
                <a:lnTo>
                  <a:pt x="7436" y="2150"/>
                </a:lnTo>
                <a:moveTo>
                  <a:pt x="7436" y="3172"/>
                </a:moveTo>
                <a:lnTo>
                  <a:pt x="8335" y="3172"/>
                </a:lnTo>
                <a:lnTo>
                  <a:pt x="8335" y="4178"/>
                </a:lnTo>
                <a:lnTo>
                  <a:pt x="7436" y="4178"/>
                </a:lnTo>
                <a:lnTo>
                  <a:pt x="7436" y="3172"/>
                </a:lnTo>
                <a:moveTo>
                  <a:pt x="7436" y="4247"/>
                </a:moveTo>
                <a:lnTo>
                  <a:pt x="8335" y="4247"/>
                </a:lnTo>
                <a:lnTo>
                  <a:pt x="8335" y="5200"/>
                </a:lnTo>
                <a:lnTo>
                  <a:pt x="7436" y="5200"/>
                </a:lnTo>
                <a:lnTo>
                  <a:pt x="7436" y="4247"/>
                </a:lnTo>
                <a:moveTo>
                  <a:pt x="7436" y="5268"/>
                </a:moveTo>
                <a:lnTo>
                  <a:pt x="8335" y="5268"/>
                </a:lnTo>
                <a:lnTo>
                  <a:pt x="8335" y="6274"/>
                </a:lnTo>
                <a:lnTo>
                  <a:pt x="7436" y="6274"/>
                </a:lnTo>
                <a:lnTo>
                  <a:pt x="7436" y="5268"/>
                </a:lnTo>
                <a:moveTo>
                  <a:pt x="7436" y="6342"/>
                </a:moveTo>
                <a:lnTo>
                  <a:pt x="8335" y="6342"/>
                </a:lnTo>
                <a:lnTo>
                  <a:pt x="8335" y="7296"/>
                </a:lnTo>
                <a:lnTo>
                  <a:pt x="7436" y="7296"/>
                </a:lnTo>
                <a:lnTo>
                  <a:pt x="7436" y="6342"/>
                </a:lnTo>
                <a:moveTo>
                  <a:pt x="7436" y="7364"/>
                </a:moveTo>
                <a:lnTo>
                  <a:pt x="8335" y="7364"/>
                </a:lnTo>
                <a:lnTo>
                  <a:pt x="8335" y="8369"/>
                </a:lnTo>
                <a:lnTo>
                  <a:pt x="7436" y="8369"/>
                </a:lnTo>
                <a:lnTo>
                  <a:pt x="7436" y="7364"/>
                </a:lnTo>
                <a:moveTo>
                  <a:pt x="7436" y="8438"/>
                </a:moveTo>
                <a:lnTo>
                  <a:pt x="8335" y="8438"/>
                </a:lnTo>
                <a:lnTo>
                  <a:pt x="8335" y="9391"/>
                </a:lnTo>
                <a:lnTo>
                  <a:pt x="7436" y="9391"/>
                </a:lnTo>
                <a:lnTo>
                  <a:pt x="7436" y="8438"/>
                </a:lnTo>
                <a:moveTo>
                  <a:pt x="7436" y="9459"/>
                </a:moveTo>
                <a:lnTo>
                  <a:pt x="8335" y="9459"/>
                </a:lnTo>
                <a:lnTo>
                  <a:pt x="8335" y="10465"/>
                </a:lnTo>
                <a:lnTo>
                  <a:pt x="7436" y="10465"/>
                </a:lnTo>
                <a:lnTo>
                  <a:pt x="7436" y="9459"/>
                </a:lnTo>
                <a:moveTo>
                  <a:pt x="7436" y="10533"/>
                </a:moveTo>
                <a:lnTo>
                  <a:pt x="8335" y="10533"/>
                </a:lnTo>
                <a:lnTo>
                  <a:pt x="8335" y="11487"/>
                </a:lnTo>
                <a:lnTo>
                  <a:pt x="7436" y="11487"/>
                </a:lnTo>
                <a:lnTo>
                  <a:pt x="7436" y="10533"/>
                </a:lnTo>
                <a:moveTo>
                  <a:pt x="7436" y="11556"/>
                </a:moveTo>
                <a:lnTo>
                  <a:pt x="8335" y="11556"/>
                </a:lnTo>
                <a:lnTo>
                  <a:pt x="8335" y="12561"/>
                </a:lnTo>
                <a:lnTo>
                  <a:pt x="7436" y="12561"/>
                </a:lnTo>
                <a:lnTo>
                  <a:pt x="7436" y="11556"/>
                </a:lnTo>
                <a:moveTo>
                  <a:pt x="7436" y="12630"/>
                </a:moveTo>
                <a:lnTo>
                  <a:pt x="8335" y="12630"/>
                </a:lnTo>
                <a:lnTo>
                  <a:pt x="8335" y="13583"/>
                </a:lnTo>
                <a:lnTo>
                  <a:pt x="7436" y="13583"/>
                </a:lnTo>
                <a:lnTo>
                  <a:pt x="7436" y="12630"/>
                </a:lnTo>
                <a:moveTo>
                  <a:pt x="7436" y="13651"/>
                </a:moveTo>
                <a:lnTo>
                  <a:pt x="8335" y="13651"/>
                </a:lnTo>
                <a:lnTo>
                  <a:pt x="8335" y="14657"/>
                </a:lnTo>
                <a:lnTo>
                  <a:pt x="7436" y="14657"/>
                </a:lnTo>
                <a:lnTo>
                  <a:pt x="7436" y="13651"/>
                </a:lnTo>
                <a:moveTo>
                  <a:pt x="7436" y="14726"/>
                </a:moveTo>
                <a:lnTo>
                  <a:pt x="8335" y="14726"/>
                </a:lnTo>
                <a:lnTo>
                  <a:pt x="8335" y="15680"/>
                </a:lnTo>
                <a:lnTo>
                  <a:pt x="7436" y="15680"/>
                </a:lnTo>
                <a:lnTo>
                  <a:pt x="7436" y="14726"/>
                </a:lnTo>
                <a:moveTo>
                  <a:pt x="6308" y="55"/>
                </a:moveTo>
                <a:lnTo>
                  <a:pt x="7366" y="55"/>
                </a:lnTo>
                <a:lnTo>
                  <a:pt x="7366" y="1007"/>
                </a:lnTo>
                <a:lnTo>
                  <a:pt x="6308" y="1007"/>
                </a:lnTo>
                <a:lnTo>
                  <a:pt x="6308" y="55"/>
                </a:lnTo>
                <a:moveTo>
                  <a:pt x="6308" y="1076"/>
                </a:moveTo>
                <a:lnTo>
                  <a:pt x="7366" y="1076"/>
                </a:lnTo>
                <a:lnTo>
                  <a:pt x="7366" y="2082"/>
                </a:lnTo>
                <a:lnTo>
                  <a:pt x="6308" y="2082"/>
                </a:lnTo>
                <a:lnTo>
                  <a:pt x="6308" y="1076"/>
                </a:lnTo>
                <a:moveTo>
                  <a:pt x="6308" y="2150"/>
                </a:moveTo>
                <a:lnTo>
                  <a:pt x="7366" y="2150"/>
                </a:lnTo>
                <a:lnTo>
                  <a:pt x="7366" y="3104"/>
                </a:lnTo>
                <a:lnTo>
                  <a:pt x="6308" y="3104"/>
                </a:lnTo>
                <a:lnTo>
                  <a:pt x="6308" y="2150"/>
                </a:lnTo>
                <a:moveTo>
                  <a:pt x="6308" y="3172"/>
                </a:moveTo>
                <a:lnTo>
                  <a:pt x="7366" y="3172"/>
                </a:lnTo>
                <a:lnTo>
                  <a:pt x="7366" y="4178"/>
                </a:lnTo>
                <a:lnTo>
                  <a:pt x="6308" y="4178"/>
                </a:lnTo>
                <a:lnTo>
                  <a:pt x="6308" y="3172"/>
                </a:lnTo>
                <a:moveTo>
                  <a:pt x="6308" y="4247"/>
                </a:moveTo>
                <a:lnTo>
                  <a:pt x="7366" y="4247"/>
                </a:lnTo>
                <a:lnTo>
                  <a:pt x="7366" y="5200"/>
                </a:lnTo>
                <a:lnTo>
                  <a:pt x="6308" y="5200"/>
                </a:lnTo>
                <a:lnTo>
                  <a:pt x="6308" y="4247"/>
                </a:lnTo>
                <a:moveTo>
                  <a:pt x="6308" y="5268"/>
                </a:moveTo>
                <a:lnTo>
                  <a:pt x="7366" y="5268"/>
                </a:lnTo>
                <a:lnTo>
                  <a:pt x="7366" y="6274"/>
                </a:lnTo>
                <a:lnTo>
                  <a:pt x="6308" y="6274"/>
                </a:lnTo>
                <a:lnTo>
                  <a:pt x="6308" y="5268"/>
                </a:lnTo>
                <a:moveTo>
                  <a:pt x="6308" y="6342"/>
                </a:moveTo>
                <a:lnTo>
                  <a:pt x="7366" y="6342"/>
                </a:lnTo>
                <a:lnTo>
                  <a:pt x="7366" y="7296"/>
                </a:lnTo>
                <a:lnTo>
                  <a:pt x="6308" y="7296"/>
                </a:lnTo>
                <a:lnTo>
                  <a:pt x="6308" y="6342"/>
                </a:lnTo>
                <a:moveTo>
                  <a:pt x="6308" y="7364"/>
                </a:moveTo>
                <a:lnTo>
                  <a:pt x="7366" y="7364"/>
                </a:lnTo>
                <a:lnTo>
                  <a:pt x="7366" y="8369"/>
                </a:lnTo>
                <a:lnTo>
                  <a:pt x="6308" y="8369"/>
                </a:lnTo>
                <a:lnTo>
                  <a:pt x="6308" y="7364"/>
                </a:lnTo>
                <a:moveTo>
                  <a:pt x="6308" y="8438"/>
                </a:moveTo>
                <a:lnTo>
                  <a:pt x="7366" y="8438"/>
                </a:lnTo>
                <a:lnTo>
                  <a:pt x="7366" y="9391"/>
                </a:lnTo>
                <a:lnTo>
                  <a:pt x="6308" y="9391"/>
                </a:lnTo>
                <a:lnTo>
                  <a:pt x="6308" y="8438"/>
                </a:lnTo>
                <a:moveTo>
                  <a:pt x="6308" y="9459"/>
                </a:moveTo>
                <a:lnTo>
                  <a:pt x="7366" y="9459"/>
                </a:lnTo>
                <a:lnTo>
                  <a:pt x="7366" y="10465"/>
                </a:lnTo>
                <a:lnTo>
                  <a:pt x="6308" y="10465"/>
                </a:lnTo>
                <a:lnTo>
                  <a:pt x="6308" y="9459"/>
                </a:lnTo>
                <a:moveTo>
                  <a:pt x="6308" y="10533"/>
                </a:moveTo>
                <a:lnTo>
                  <a:pt x="7366" y="10533"/>
                </a:lnTo>
                <a:lnTo>
                  <a:pt x="7366" y="11487"/>
                </a:lnTo>
                <a:lnTo>
                  <a:pt x="6308" y="11487"/>
                </a:lnTo>
                <a:lnTo>
                  <a:pt x="6308" y="10533"/>
                </a:lnTo>
                <a:moveTo>
                  <a:pt x="6308" y="11556"/>
                </a:moveTo>
                <a:lnTo>
                  <a:pt x="7366" y="11556"/>
                </a:lnTo>
                <a:lnTo>
                  <a:pt x="7366" y="12561"/>
                </a:lnTo>
                <a:lnTo>
                  <a:pt x="6308" y="12561"/>
                </a:lnTo>
                <a:lnTo>
                  <a:pt x="6308" y="11556"/>
                </a:lnTo>
                <a:moveTo>
                  <a:pt x="6308" y="12630"/>
                </a:moveTo>
                <a:lnTo>
                  <a:pt x="7366" y="12630"/>
                </a:lnTo>
                <a:lnTo>
                  <a:pt x="7366" y="13583"/>
                </a:lnTo>
                <a:lnTo>
                  <a:pt x="6308" y="13583"/>
                </a:lnTo>
                <a:lnTo>
                  <a:pt x="6308" y="12630"/>
                </a:lnTo>
                <a:moveTo>
                  <a:pt x="6308" y="13651"/>
                </a:moveTo>
                <a:lnTo>
                  <a:pt x="7366" y="13651"/>
                </a:lnTo>
                <a:lnTo>
                  <a:pt x="7366" y="14657"/>
                </a:lnTo>
                <a:lnTo>
                  <a:pt x="6308" y="14657"/>
                </a:lnTo>
                <a:lnTo>
                  <a:pt x="6308" y="13651"/>
                </a:lnTo>
                <a:moveTo>
                  <a:pt x="6308" y="14726"/>
                </a:moveTo>
                <a:lnTo>
                  <a:pt x="7366" y="14726"/>
                </a:lnTo>
                <a:lnTo>
                  <a:pt x="7366" y="15680"/>
                </a:lnTo>
                <a:lnTo>
                  <a:pt x="6308" y="15680"/>
                </a:lnTo>
                <a:lnTo>
                  <a:pt x="6308" y="14726"/>
                </a:lnTo>
                <a:moveTo>
                  <a:pt x="5339" y="55"/>
                </a:moveTo>
                <a:lnTo>
                  <a:pt x="6238" y="55"/>
                </a:lnTo>
                <a:lnTo>
                  <a:pt x="6238" y="1007"/>
                </a:lnTo>
                <a:lnTo>
                  <a:pt x="5339" y="1007"/>
                </a:lnTo>
                <a:lnTo>
                  <a:pt x="5339" y="55"/>
                </a:lnTo>
                <a:moveTo>
                  <a:pt x="5339" y="1076"/>
                </a:moveTo>
                <a:lnTo>
                  <a:pt x="6238" y="1076"/>
                </a:lnTo>
                <a:lnTo>
                  <a:pt x="6238" y="2082"/>
                </a:lnTo>
                <a:lnTo>
                  <a:pt x="5339" y="2082"/>
                </a:lnTo>
                <a:lnTo>
                  <a:pt x="5339" y="1076"/>
                </a:lnTo>
                <a:moveTo>
                  <a:pt x="5339" y="2150"/>
                </a:moveTo>
                <a:lnTo>
                  <a:pt x="6238" y="2150"/>
                </a:lnTo>
                <a:lnTo>
                  <a:pt x="6238" y="3104"/>
                </a:lnTo>
                <a:lnTo>
                  <a:pt x="5339" y="3104"/>
                </a:lnTo>
                <a:lnTo>
                  <a:pt x="5339" y="2150"/>
                </a:lnTo>
                <a:moveTo>
                  <a:pt x="5339" y="3172"/>
                </a:moveTo>
                <a:lnTo>
                  <a:pt x="6238" y="3172"/>
                </a:lnTo>
                <a:lnTo>
                  <a:pt x="6238" y="4178"/>
                </a:lnTo>
                <a:lnTo>
                  <a:pt x="5339" y="4178"/>
                </a:lnTo>
                <a:lnTo>
                  <a:pt x="5339" y="3172"/>
                </a:lnTo>
                <a:moveTo>
                  <a:pt x="5339" y="4247"/>
                </a:moveTo>
                <a:lnTo>
                  <a:pt x="6238" y="4247"/>
                </a:lnTo>
                <a:lnTo>
                  <a:pt x="6238" y="5200"/>
                </a:lnTo>
                <a:lnTo>
                  <a:pt x="5339" y="5200"/>
                </a:lnTo>
                <a:lnTo>
                  <a:pt x="5339" y="4247"/>
                </a:lnTo>
                <a:moveTo>
                  <a:pt x="5339" y="5268"/>
                </a:moveTo>
                <a:lnTo>
                  <a:pt x="6238" y="5268"/>
                </a:lnTo>
                <a:lnTo>
                  <a:pt x="6238" y="6274"/>
                </a:lnTo>
                <a:lnTo>
                  <a:pt x="5339" y="6274"/>
                </a:lnTo>
                <a:lnTo>
                  <a:pt x="5339" y="5268"/>
                </a:lnTo>
                <a:moveTo>
                  <a:pt x="5339" y="6342"/>
                </a:moveTo>
                <a:lnTo>
                  <a:pt x="6238" y="6342"/>
                </a:lnTo>
                <a:lnTo>
                  <a:pt x="6238" y="7296"/>
                </a:lnTo>
                <a:lnTo>
                  <a:pt x="5339" y="7296"/>
                </a:lnTo>
                <a:lnTo>
                  <a:pt x="5339" y="6342"/>
                </a:lnTo>
                <a:moveTo>
                  <a:pt x="5339" y="7364"/>
                </a:moveTo>
                <a:lnTo>
                  <a:pt x="6238" y="7364"/>
                </a:lnTo>
                <a:lnTo>
                  <a:pt x="6238" y="8369"/>
                </a:lnTo>
                <a:lnTo>
                  <a:pt x="5339" y="8369"/>
                </a:lnTo>
                <a:lnTo>
                  <a:pt x="5339" y="7364"/>
                </a:lnTo>
                <a:moveTo>
                  <a:pt x="5339" y="8438"/>
                </a:moveTo>
                <a:lnTo>
                  <a:pt x="6238" y="8438"/>
                </a:lnTo>
                <a:lnTo>
                  <a:pt x="6238" y="9391"/>
                </a:lnTo>
                <a:lnTo>
                  <a:pt x="5339" y="9391"/>
                </a:lnTo>
                <a:lnTo>
                  <a:pt x="5339" y="8438"/>
                </a:lnTo>
                <a:moveTo>
                  <a:pt x="5339" y="9459"/>
                </a:moveTo>
                <a:lnTo>
                  <a:pt x="6238" y="9459"/>
                </a:lnTo>
                <a:lnTo>
                  <a:pt x="6238" y="10465"/>
                </a:lnTo>
                <a:lnTo>
                  <a:pt x="5339" y="10465"/>
                </a:lnTo>
                <a:lnTo>
                  <a:pt x="5339" y="9459"/>
                </a:lnTo>
                <a:moveTo>
                  <a:pt x="5339" y="10533"/>
                </a:moveTo>
                <a:lnTo>
                  <a:pt x="6238" y="10533"/>
                </a:lnTo>
                <a:lnTo>
                  <a:pt x="6238" y="11487"/>
                </a:lnTo>
                <a:lnTo>
                  <a:pt x="5339" y="11487"/>
                </a:lnTo>
                <a:lnTo>
                  <a:pt x="5339" y="10533"/>
                </a:lnTo>
                <a:moveTo>
                  <a:pt x="5339" y="11556"/>
                </a:moveTo>
                <a:lnTo>
                  <a:pt x="6238" y="11556"/>
                </a:lnTo>
                <a:lnTo>
                  <a:pt x="6238" y="12561"/>
                </a:lnTo>
                <a:lnTo>
                  <a:pt x="5339" y="12561"/>
                </a:lnTo>
                <a:lnTo>
                  <a:pt x="5339" y="11556"/>
                </a:lnTo>
                <a:moveTo>
                  <a:pt x="5339" y="12630"/>
                </a:moveTo>
                <a:lnTo>
                  <a:pt x="6238" y="12630"/>
                </a:lnTo>
                <a:lnTo>
                  <a:pt x="6238" y="13583"/>
                </a:lnTo>
                <a:lnTo>
                  <a:pt x="5339" y="13583"/>
                </a:lnTo>
                <a:lnTo>
                  <a:pt x="5339" y="12630"/>
                </a:lnTo>
                <a:moveTo>
                  <a:pt x="5339" y="13651"/>
                </a:moveTo>
                <a:lnTo>
                  <a:pt x="6238" y="13651"/>
                </a:lnTo>
                <a:lnTo>
                  <a:pt x="6238" y="14657"/>
                </a:lnTo>
                <a:lnTo>
                  <a:pt x="5339" y="14657"/>
                </a:lnTo>
                <a:lnTo>
                  <a:pt x="5339" y="13651"/>
                </a:lnTo>
                <a:moveTo>
                  <a:pt x="5339" y="14726"/>
                </a:moveTo>
                <a:lnTo>
                  <a:pt x="6238" y="14726"/>
                </a:lnTo>
                <a:lnTo>
                  <a:pt x="6238" y="15680"/>
                </a:lnTo>
                <a:lnTo>
                  <a:pt x="5339" y="15680"/>
                </a:lnTo>
                <a:lnTo>
                  <a:pt x="5339" y="14726"/>
                </a:lnTo>
                <a:moveTo>
                  <a:pt x="4211" y="55"/>
                </a:moveTo>
                <a:lnTo>
                  <a:pt x="5271" y="55"/>
                </a:lnTo>
                <a:lnTo>
                  <a:pt x="5271" y="1007"/>
                </a:lnTo>
                <a:lnTo>
                  <a:pt x="4211" y="1007"/>
                </a:lnTo>
                <a:lnTo>
                  <a:pt x="4211" y="55"/>
                </a:lnTo>
                <a:moveTo>
                  <a:pt x="4211" y="1076"/>
                </a:moveTo>
                <a:lnTo>
                  <a:pt x="5271" y="1076"/>
                </a:lnTo>
                <a:lnTo>
                  <a:pt x="5271" y="2082"/>
                </a:lnTo>
                <a:lnTo>
                  <a:pt x="4211" y="2082"/>
                </a:lnTo>
                <a:lnTo>
                  <a:pt x="4211" y="1076"/>
                </a:lnTo>
                <a:moveTo>
                  <a:pt x="4211" y="2150"/>
                </a:moveTo>
                <a:lnTo>
                  <a:pt x="5271" y="2150"/>
                </a:lnTo>
                <a:lnTo>
                  <a:pt x="5271" y="3104"/>
                </a:lnTo>
                <a:lnTo>
                  <a:pt x="4211" y="3104"/>
                </a:lnTo>
                <a:lnTo>
                  <a:pt x="4211" y="2150"/>
                </a:lnTo>
                <a:moveTo>
                  <a:pt x="4211" y="3172"/>
                </a:moveTo>
                <a:lnTo>
                  <a:pt x="5271" y="3172"/>
                </a:lnTo>
                <a:lnTo>
                  <a:pt x="5271" y="4178"/>
                </a:lnTo>
                <a:lnTo>
                  <a:pt x="4211" y="4178"/>
                </a:lnTo>
                <a:lnTo>
                  <a:pt x="4211" y="3172"/>
                </a:lnTo>
                <a:moveTo>
                  <a:pt x="4211" y="4247"/>
                </a:moveTo>
                <a:lnTo>
                  <a:pt x="5271" y="4247"/>
                </a:lnTo>
                <a:lnTo>
                  <a:pt x="5271" y="5200"/>
                </a:lnTo>
                <a:lnTo>
                  <a:pt x="4211" y="5200"/>
                </a:lnTo>
                <a:lnTo>
                  <a:pt x="4211" y="4247"/>
                </a:lnTo>
                <a:moveTo>
                  <a:pt x="4211" y="5268"/>
                </a:moveTo>
                <a:lnTo>
                  <a:pt x="5271" y="5268"/>
                </a:lnTo>
                <a:lnTo>
                  <a:pt x="5271" y="6274"/>
                </a:lnTo>
                <a:lnTo>
                  <a:pt x="4211" y="6274"/>
                </a:lnTo>
                <a:lnTo>
                  <a:pt x="4211" y="5268"/>
                </a:lnTo>
                <a:moveTo>
                  <a:pt x="4211" y="6342"/>
                </a:moveTo>
                <a:lnTo>
                  <a:pt x="5271" y="6342"/>
                </a:lnTo>
                <a:lnTo>
                  <a:pt x="5271" y="7296"/>
                </a:lnTo>
                <a:lnTo>
                  <a:pt x="4211" y="7296"/>
                </a:lnTo>
                <a:lnTo>
                  <a:pt x="4211" y="6342"/>
                </a:lnTo>
                <a:moveTo>
                  <a:pt x="4211" y="7364"/>
                </a:moveTo>
                <a:lnTo>
                  <a:pt x="5271" y="7364"/>
                </a:lnTo>
                <a:lnTo>
                  <a:pt x="5271" y="8369"/>
                </a:lnTo>
                <a:lnTo>
                  <a:pt x="4211" y="8369"/>
                </a:lnTo>
                <a:lnTo>
                  <a:pt x="4211" y="7364"/>
                </a:lnTo>
                <a:moveTo>
                  <a:pt x="4211" y="8438"/>
                </a:moveTo>
                <a:lnTo>
                  <a:pt x="5271" y="8438"/>
                </a:lnTo>
                <a:lnTo>
                  <a:pt x="5271" y="9391"/>
                </a:lnTo>
                <a:lnTo>
                  <a:pt x="4211" y="9391"/>
                </a:lnTo>
                <a:lnTo>
                  <a:pt x="4211" y="8438"/>
                </a:lnTo>
                <a:moveTo>
                  <a:pt x="4211" y="9459"/>
                </a:moveTo>
                <a:lnTo>
                  <a:pt x="5271" y="9459"/>
                </a:lnTo>
                <a:lnTo>
                  <a:pt x="5271" y="10465"/>
                </a:lnTo>
                <a:lnTo>
                  <a:pt x="4211" y="10465"/>
                </a:lnTo>
                <a:lnTo>
                  <a:pt x="4211" y="9459"/>
                </a:lnTo>
                <a:moveTo>
                  <a:pt x="4211" y="10533"/>
                </a:moveTo>
                <a:lnTo>
                  <a:pt x="5271" y="10533"/>
                </a:lnTo>
                <a:lnTo>
                  <a:pt x="5271" y="11487"/>
                </a:lnTo>
                <a:lnTo>
                  <a:pt x="4211" y="11487"/>
                </a:lnTo>
                <a:lnTo>
                  <a:pt x="4211" y="10533"/>
                </a:lnTo>
                <a:moveTo>
                  <a:pt x="4211" y="11556"/>
                </a:moveTo>
                <a:lnTo>
                  <a:pt x="5271" y="11556"/>
                </a:lnTo>
                <a:lnTo>
                  <a:pt x="5271" y="12561"/>
                </a:lnTo>
                <a:lnTo>
                  <a:pt x="4211" y="12561"/>
                </a:lnTo>
                <a:lnTo>
                  <a:pt x="4211" y="11556"/>
                </a:lnTo>
                <a:moveTo>
                  <a:pt x="4211" y="12630"/>
                </a:moveTo>
                <a:lnTo>
                  <a:pt x="5271" y="12630"/>
                </a:lnTo>
                <a:lnTo>
                  <a:pt x="5271" y="13583"/>
                </a:lnTo>
                <a:lnTo>
                  <a:pt x="4211" y="13583"/>
                </a:lnTo>
                <a:lnTo>
                  <a:pt x="4211" y="12630"/>
                </a:lnTo>
                <a:moveTo>
                  <a:pt x="4211" y="13651"/>
                </a:moveTo>
                <a:lnTo>
                  <a:pt x="5271" y="13651"/>
                </a:lnTo>
                <a:lnTo>
                  <a:pt x="5271" y="14657"/>
                </a:lnTo>
                <a:lnTo>
                  <a:pt x="4211" y="14657"/>
                </a:lnTo>
                <a:lnTo>
                  <a:pt x="4211" y="13651"/>
                </a:lnTo>
                <a:moveTo>
                  <a:pt x="4211" y="14726"/>
                </a:moveTo>
                <a:lnTo>
                  <a:pt x="5271" y="14726"/>
                </a:lnTo>
                <a:lnTo>
                  <a:pt x="5271" y="15680"/>
                </a:lnTo>
                <a:lnTo>
                  <a:pt x="4211" y="15680"/>
                </a:lnTo>
                <a:lnTo>
                  <a:pt x="4211" y="14726"/>
                </a:lnTo>
                <a:moveTo>
                  <a:pt x="3244" y="55"/>
                </a:moveTo>
                <a:lnTo>
                  <a:pt x="4143" y="55"/>
                </a:lnTo>
                <a:lnTo>
                  <a:pt x="4143" y="1007"/>
                </a:lnTo>
                <a:lnTo>
                  <a:pt x="3244" y="1007"/>
                </a:lnTo>
                <a:lnTo>
                  <a:pt x="3244" y="55"/>
                </a:lnTo>
                <a:moveTo>
                  <a:pt x="3244" y="1076"/>
                </a:moveTo>
                <a:lnTo>
                  <a:pt x="4143" y="1076"/>
                </a:lnTo>
                <a:lnTo>
                  <a:pt x="4143" y="2082"/>
                </a:lnTo>
                <a:lnTo>
                  <a:pt x="3244" y="2082"/>
                </a:lnTo>
                <a:lnTo>
                  <a:pt x="3244" y="1076"/>
                </a:lnTo>
                <a:moveTo>
                  <a:pt x="3244" y="2150"/>
                </a:moveTo>
                <a:lnTo>
                  <a:pt x="4143" y="2150"/>
                </a:lnTo>
                <a:lnTo>
                  <a:pt x="4143" y="3104"/>
                </a:lnTo>
                <a:lnTo>
                  <a:pt x="3244" y="3104"/>
                </a:lnTo>
                <a:lnTo>
                  <a:pt x="3244" y="2150"/>
                </a:lnTo>
                <a:moveTo>
                  <a:pt x="3244" y="3172"/>
                </a:moveTo>
                <a:lnTo>
                  <a:pt x="4143" y="3172"/>
                </a:lnTo>
                <a:lnTo>
                  <a:pt x="4143" y="4178"/>
                </a:lnTo>
                <a:lnTo>
                  <a:pt x="3244" y="4178"/>
                </a:lnTo>
                <a:lnTo>
                  <a:pt x="3244" y="3172"/>
                </a:lnTo>
                <a:moveTo>
                  <a:pt x="3244" y="4247"/>
                </a:moveTo>
                <a:lnTo>
                  <a:pt x="4143" y="4247"/>
                </a:lnTo>
                <a:lnTo>
                  <a:pt x="4143" y="5200"/>
                </a:lnTo>
                <a:lnTo>
                  <a:pt x="3244" y="5200"/>
                </a:lnTo>
                <a:lnTo>
                  <a:pt x="3244" y="4247"/>
                </a:lnTo>
                <a:moveTo>
                  <a:pt x="3244" y="5268"/>
                </a:moveTo>
                <a:lnTo>
                  <a:pt x="4143" y="5268"/>
                </a:lnTo>
                <a:lnTo>
                  <a:pt x="4143" y="6274"/>
                </a:lnTo>
                <a:lnTo>
                  <a:pt x="3244" y="6274"/>
                </a:lnTo>
                <a:lnTo>
                  <a:pt x="3244" y="5268"/>
                </a:lnTo>
                <a:moveTo>
                  <a:pt x="3244" y="6342"/>
                </a:moveTo>
                <a:lnTo>
                  <a:pt x="4143" y="6342"/>
                </a:lnTo>
                <a:lnTo>
                  <a:pt x="4143" y="7296"/>
                </a:lnTo>
                <a:lnTo>
                  <a:pt x="3244" y="7296"/>
                </a:lnTo>
                <a:lnTo>
                  <a:pt x="3244" y="6342"/>
                </a:lnTo>
                <a:moveTo>
                  <a:pt x="3244" y="7364"/>
                </a:moveTo>
                <a:lnTo>
                  <a:pt x="4143" y="7364"/>
                </a:lnTo>
                <a:lnTo>
                  <a:pt x="4143" y="8369"/>
                </a:lnTo>
                <a:lnTo>
                  <a:pt x="3244" y="8369"/>
                </a:lnTo>
                <a:lnTo>
                  <a:pt x="3244" y="7364"/>
                </a:lnTo>
                <a:moveTo>
                  <a:pt x="3244" y="8438"/>
                </a:moveTo>
                <a:lnTo>
                  <a:pt x="4143" y="8438"/>
                </a:lnTo>
                <a:lnTo>
                  <a:pt x="4143" y="9391"/>
                </a:lnTo>
                <a:lnTo>
                  <a:pt x="3244" y="9391"/>
                </a:lnTo>
                <a:lnTo>
                  <a:pt x="3244" y="8438"/>
                </a:lnTo>
                <a:moveTo>
                  <a:pt x="3244" y="9459"/>
                </a:moveTo>
                <a:lnTo>
                  <a:pt x="4143" y="9459"/>
                </a:lnTo>
                <a:lnTo>
                  <a:pt x="4143" y="10465"/>
                </a:lnTo>
                <a:lnTo>
                  <a:pt x="3244" y="10465"/>
                </a:lnTo>
                <a:lnTo>
                  <a:pt x="3244" y="9459"/>
                </a:lnTo>
                <a:moveTo>
                  <a:pt x="3244" y="10533"/>
                </a:moveTo>
                <a:lnTo>
                  <a:pt x="4143" y="10533"/>
                </a:lnTo>
                <a:lnTo>
                  <a:pt x="4143" y="11487"/>
                </a:lnTo>
                <a:lnTo>
                  <a:pt x="3244" y="11487"/>
                </a:lnTo>
                <a:lnTo>
                  <a:pt x="3244" y="10533"/>
                </a:lnTo>
                <a:moveTo>
                  <a:pt x="3244" y="11556"/>
                </a:moveTo>
                <a:lnTo>
                  <a:pt x="4143" y="11556"/>
                </a:lnTo>
                <a:lnTo>
                  <a:pt x="4143" y="12561"/>
                </a:lnTo>
                <a:lnTo>
                  <a:pt x="3244" y="12561"/>
                </a:lnTo>
                <a:lnTo>
                  <a:pt x="3244" y="11556"/>
                </a:lnTo>
                <a:moveTo>
                  <a:pt x="3244" y="12630"/>
                </a:moveTo>
                <a:lnTo>
                  <a:pt x="4143" y="12630"/>
                </a:lnTo>
                <a:lnTo>
                  <a:pt x="4143" y="13583"/>
                </a:lnTo>
                <a:lnTo>
                  <a:pt x="3244" y="13583"/>
                </a:lnTo>
                <a:lnTo>
                  <a:pt x="3244" y="12630"/>
                </a:lnTo>
                <a:moveTo>
                  <a:pt x="3244" y="13651"/>
                </a:moveTo>
                <a:lnTo>
                  <a:pt x="4143" y="13651"/>
                </a:lnTo>
                <a:lnTo>
                  <a:pt x="4143" y="14657"/>
                </a:lnTo>
                <a:lnTo>
                  <a:pt x="3244" y="14657"/>
                </a:lnTo>
                <a:lnTo>
                  <a:pt x="3244" y="13651"/>
                </a:lnTo>
                <a:moveTo>
                  <a:pt x="3244" y="14726"/>
                </a:moveTo>
                <a:lnTo>
                  <a:pt x="4143" y="14726"/>
                </a:lnTo>
                <a:lnTo>
                  <a:pt x="4143" y="15680"/>
                </a:lnTo>
                <a:lnTo>
                  <a:pt x="3244" y="15680"/>
                </a:lnTo>
                <a:lnTo>
                  <a:pt x="3244" y="14726"/>
                </a:lnTo>
                <a:moveTo>
                  <a:pt x="2115" y="55"/>
                </a:moveTo>
                <a:lnTo>
                  <a:pt x="3174" y="55"/>
                </a:lnTo>
                <a:lnTo>
                  <a:pt x="3174" y="1007"/>
                </a:lnTo>
                <a:lnTo>
                  <a:pt x="2115" y="1007"/>
                </a:lnTo>
                <a:lnTo>
                  <a:pt x="2115" y="55"/>
                </a:lnTo>
                <a:moveTo>
                  <a:pt x="2115" y="1076"/>
                </a:moveTo>
                <a:lnTo>
                  <a:pt x="3174" y="1076"/>
                </a:lnTo>
                <a:lnTo>
                  <a:pt x="3174" y="2082"/>
                </a:lnTo>
                <a:lnTo>
                  <a:pt x="2115" y="2082"/>
                </a:lnTo>
                <a:lnTo>
                  <a:pt x="2115" y="1076"/>
                </a:lnTo>
                <a:moveTo>
                  <a:pt x="2115" y="2150"/>
                </a:moveTo>
                <a:lnTo>
                  <a:pt x="3174" y="2150"/>
                </a:lnTo>
                <a:lnTo>
                  <a:pt x="3174" y="3104"/>
                </a:lnTo>
                <a:lnTo>
                  <a:pt x="2115" y="3104"/>
                </a:lnTo>
                <a:lnTo>
                  <a:pt x="2115" y="2150"/>
                </a:lnTo>
                <a:moveTo>
                  <a:pt x="2115" y="3172"/>
                </a:moveTo>
                <a:lnTo>
                  <a:pt x="3174" y="3172"/>
                </a:lnTo>
                <a:lnTo>
                  <a:pt x="3174" y="4178"/>
                </a:lnTo>
                <a:lnTo>
                  <a:pt x="2115" y="4178"/>
                </a:lnTo>
                <a:lnTo>
                  <a:pt x="2115" y="3172"/>
                </a:lnTo>
                <a:moveTo>
                  <a:pt x="2115" y="4247"/>
                </a:moveTo>
                <a:lnTo>
                  <a:pt x="3174" y="4247"/>
                </a:lnTo>
                <a:lnTo>
                  <a:pt x="3174" y="5200"/>
                </a:lnTo>
                <a:lnTo>
                  <a:pt x="2115" y="5200"/>
                </a:lnTo>
                <a:lnTo>
                  <a:pt x="2115" y="4247"/>
                </a:lnTo>
                <a:moveTo>
                  <a:pt x="2115" y="5268"/>
                </a:moveTo>
                <a:lnTo>
                  <a:pt x="3174" y="5268"/>
                </a:lnTo>
                <a:lnTo>
                  <a:pt x="3174" y="6274"/>
                </a:lnTo>
                <a:lnTo>
                  <a:pt x="2115" y="6274"/>
                </a:lnTo>
                <a:lnTo>
                  <a:pt x="2115" y="5268"/>
                </a:lnTo>
                <a:moveTo>
                  <a:pt x="2115" y="6342"/>
                </a:moveTo>
                <a:lnTo>
                  <a:pt x="3174" y="6342"/>
                </a:lnTo>
                <a:lnTo>
                  <a:pt x="3174" y="7296"/>
                </a:lnTo>
                <a:lnTo>
                  <a:pt x="2115" y="7296"/>
                </a:lnTo>
                <a:lnTo>
                  <a:pt x="2115" y="6342"/>
                </a:lnTo>
                <a:moveTo>
                  <a:pt x="2115" y="7364"/>
                </a:moveTo>
                <a:lnTo>
                  <a:pt x="3174" y="7364"/>
                </a:lnTo>
                <a:lnTo>
                  <a:pt x="3174" y="8369"/>
                </a:lnTo>
                <a:lnTo>
                  <a:pt x="2115" y="8369"/>
                </a:lnTo>
                <a:lnTo>
                  <a:pt x="2115" y="7364"/>
                </a:lnTo>
                <a:moveTo>
                  <a:pt x="2115" y="8438"/>
                </a:moveTo>
                <a:lnTo>
                  <a:pt x="3174" y="8438"/>
                </a:lnTo>
                <a:lnTo>
                  <a:pt x="3174" y="9391"/>
                </a:lnTo>
                <a:lnTo>
                  <a:pt x="2115" y="9391"/>
                </a:lnTo>
                <a:lnTo>
                  <a:pt x="2115" y="8438"/>
                </a:lnTo>
                <a:moveTo>
                  <a:pt x="2115" y="9459"/>
                </a:moveTo>
                <a:lnTo>
                  <a:pt x="3174" y="9459"/>
                </a:lnTo>
                <a:lnTo>
                  <a:pt x="3174" y="10465"/>
                </a:lnTo>
                <a:lnTo>
                  <a:pt x="2115" y="10465"/>
                </a:lnTo>
                <a:lnTo>
                  <a:pt x="2115" y="9459"/>
                </a:lnTo>
                <a:moveTo>
                  <a:pt x="2115" y="10533"/>
                </a:moveTo>
                <a:lnTo>
                  <a:pt x="3174" y="10533"/>
                </a:lnTo>
                <a:lnTo>
                  <a:pt x="3174" y="11487"/>
                </a:lnTo>
                <a:lnTo>
                  <a:pt x="2115" y="11487"/>
                </a:lnTo>
                <a:lnTo>
                  <a:pt x="2115" y="10533"/>
                </a:lnTo>
                <a:moveTo>
                  <a:pt x="2115" y="11556"/>
                </a:moveTo>
                <a:lnTo>
                  <a:pt x="3174" y="11556"/>
                </a:lnTo>
                <a:lnTo>
                  <a:pt x="3174" y="12561"/>
                </a:lnTo>
                <a:lnTo>
                  <a:pt x="2115" y="12561"/>
                </a:lnTo>
                <a:lnTo>
                  <a:pt x="2115" y="11556"/>
                </a:lnTo>
                <a:moveTo>
                  <a:pt x="2115" y="12630"/>
                </a:moveTo>
                <a:lnTo>
                  <a:pt x="3174" y="12630"/>
                </a:lnTo>
                <a:lnTo>
                  <a:pt x="3174" y="13583"/>
                </a:lnTo>
                <a:lnTo>
                  <a:pt x="2115" y="13583"/>
                </a:lnTo>
                <a:lnTo>
                  <a:pt x="2115" y="12630"/>
                </a:lnTo>
                <a:moveTo>
                  <a:pt x="2115" y="13651"/>
                </a:moveTo>
                <a:lnTo>
                  <a:pt x="3174" y="13651"/>
                </a:lnTo>
                <a:lnTo>
                  <a:pt x="3174" y="14657"/>
                </a:lnTo>
                <a:lnTo>
                  <a:pt x="2115" y="14657"/>
                </a:lnTo>
                <a:lnTo>
                  <a:pt x="2115" y="13651"/>
                </a:lnTo>
                <a:moveTo>
                  <a:pt x="2115" y="14726"/>
                </a:moveTo>
                <a:lnTo>
                  <a:pt x="3174" y="14726"/>
                </a:lnTo>
                <a:lnTo>
                  <a:pt x="3174" y="15680"/>
                </a:lnTo>
                <a:lnTo>
                  <a:pt x="2115" y="15680"/>
                </a:lnTo>
                <a:lnTo>
                  <a:pt x="2115" y="14726"/>
                </a:lnTo>
                <a:moveTo>
                  <a:pt x="1147" y="55"/>
                </a:moveTo>
                <a:lnTo>
                  <a:pt x="2046" y="55"/>
                </a:lnTo>
                <a:lnTo>
                  <a:pt x="2046" y="1007"/>
                </a:lnTo>
                <a:lnTo>
                  <a:pt x="1147" y="1007"/>
                </a:lnTo>
                <a:lnTo>
                  <a:pt x="1147" y="55"/>
                </a:lnTo>
                <a:moveTo>
                  <a:pt x="1147" y="1076"/>
                </a:moveTo>
                <a:lnTo>
                  <a:pt x="2046" y="1076"/>
                </a:lnTo>
                <a:lnTo>
                  <a:pt x="2046" y="2082"/>
                </a:lnTo>
                <a:lnTo>
                  <a:pt x="1147" y="2082"/>
                </a:lnTo>
                <a:lnTo>
                  <a:pt x="1147" y="1076"/>
                </a:lnTo>
                <a:moveTo>
                  <a:pt x="1147" y="2150"/>
                </a:moveTo>
                <a:lnTo>
                  <a:pt x="2046" y="2150"/>
                </a:lnTo>
                <a:lnTo>
                  <a:pt x="2046" y="3104"/>
                </a:lnTo>
                <a:lnTo>
                  <a:pt x="1147" y="3104"/>
                </a:lnTo>
                <a:lnTo>
                  <a:pt x="1147" y="2150"/>
                </a:lnTo>
                <a:moveTo>
                  <a:pt x="1147" y="3172"/>
                </a:moveTo>
                <a:lnTo>
                  <a:pt x="2046" y="3172"/>
                </a:lnTo>
                <a:lnTo>
                  <a:pt x="2046" y="4178"/>
                </a:lnTo>
                <a:lnTo>
                  <a:pt x="1147" y="4178"/>
                </a:lnTo>
                <a:lnTo>
                  <a:pt x="1147" y="3172"/>
                </a:lnTo>
                <a:moveTo>
                  <a:pt x="1147" y="4247"/>
                </a:moveTo>
                <a:lnTo>
                  <a:pt x="2046" y="4247"/>
                </a:lnTo>
                <a:lnTo>
                  <a:pt x="2046" y="5200"/>
                </a:lnTo>
                <a:lnTo>
                  <a:pt x="1147" y="5200"/>
                </a:lnTo>
                <a:lnTo>
                  <a:pt x="1147" y="4247"/>
                </a:lnTo>
                <a:moveTo>
                  <a:pt x="1147" y="5268"/>
                </a:moveTo>
                <a:lnTo>
                  <a:pt x="2046" y="5268"/>
                </a:lnTo>
                <a:lnTo>
                  <a:pt x="2046" y="6274"/>
                </a:lnTo>
                <a:lnTo>
                  <a:pt x="1147" y="6274"/>
                </a:lnTo>
                <a:lnTo>
                  <a:pt x="1147" y="5268"/>
                </a:lnTo>
                <a:moveTo>
                  <a:pt x="1147" y="6342"/>
                </a:moveTo>
                <a:lnTo>
                  <a:pt x="2046" y="6342"/>
                </a:lnTo>
                <a:lnTo>
                  <a:pt x="2046" y="7296"/>
                </a:lnTo>
                <a:lnTo>
                  <a:pt x="1147" y="7296"/>
                </a:lnTo>
                <a:lnTo>
                  <a:pt x="1147" y="6342"/>
                </a:lnTo>
                <a:moveTo>
                  <a:pt x="1147" y="7364"/>
                </a:moveTo>
                <a:lnTo>
                  <a:pt x="2046" y="7364"/>
                </a:lnTo>
                <a:lnTo>
                  <a:pt x="2046" y="8369"/>
                </a:lnTo>
                <a:lnTo>
                  <a:pt x="1147" y="8369"/>
                </a:lnTo>
                <a:lnTo>
                  <a:pt x="1147" y="7364"/>
                </a:lnTo>
                <a:moveTo>
                  <a:pt x="1147" y="8438"/>
                </a:moveTo>
                <a:lnTo>
                  <a:pt x="2046" y="8438"/>
                </a:lnTo>
                <a:lnTo>
                  <a:pt x="2046" y="9391"/>
                </a:lnTo>
                <a:lnTo>
                  <a:pt x="1147" y="9391"/>
                </a:lnTo>
                <a:lnTo>
                  <a:pt x="1147" y="8438"/>
                </a:lnTo>
                <a:moveTo>
                  <a:pt x="1147" y="9459"/>
                </a:moveTo>
                <a:lnTo>
                  <a:pt x="2046" y="9459"/>
                </a:lnTo>
                <a:lnTo>
                  <a:pt x="2046" y="10465"/>
                </a:lnTo>
                <a:lnTo>
                  <a:pt x="1147" y="10465"/>
                </a:lnTo>
                <a:lnTo>
                  <a:pt x="1147" y="9459"/>
                </a:lnTo>
                <a:moveTo>
                  <a:pt x="1147" y="10533"/>
                </a:moveTo>
                <a:lnTo>
                  <a:pt x="2046" y="10533"/>
                </a:lnTo>
                <a:lnTo>
                  <a:pt x="2046" y="11487"/>
                </a:lnTo>
                <a:lnTo>
                  <a:pt x="1147" y="11487"/>
                </a:lnTo>
                <a:lnTo>
                  <a:pt x="1147" y="10533"/>
                </a:lnTo>
                <a:moveTo>
                  <a:pt x="1147" y="11556"/>
                </a:moveTo>
                <a:lnTo>
                  <a:pt x="2046" y="11556"/>
                </a:lnTo>
                <a:lnTo>
                  <a:pt x="2046" y="12561"/>
                </a:lnTo>
                <a:lnTo>
                  <a:pt x="1147" y="12561"/>
                </a:lnTo>
                <a:lnTo>
                  <a:pt x="1147" y="11556"/>
                </a:lnTo>
                <a:moveTo>
                  <a:pt x="1147" y="12630"/>
                </a:moveTo>
                <a:lnTo>
                  <a:pt x="2046" y="12630"/>
                </a:lnTo>
                <a:lnTo>
                  <a:pt x="2046" y="13583"/>
                </a:lnTo>
                <a:lnTo>
                  <a:pt x="1147" y="13583"/>
                </a:lnTo>
                <a:lnTo>
                  <a:pt x="1147" y="12630"/>
                </a:lnTo>
                <a:moveTo>
                  <a:pt x="1147" y="13651"/>
                </a:moveTo>
                <a:lnTo>
                  <a:pt x="2046" y="13651"/>
                </a:lnTo>
                <a:lnTo>
                  <a:pt x="2046" y="14657"/>
                </a:lnTo>
                <a:lnTo>
                  <a:pt x="1147" y="14657"/>
                </a:lnTo>
                <a:lnTo>
                  <a:pt x="1147" y="13651"/>
                </a:lnTo>
                <a:moveTo>
                  <a:pt x="1147" y="14726"/>
                </a:moveTo>
                <a:lnTo>
                  <a:pt x="2046" y="14726"/>
                </a:lnTo>
                <a:lnTo>
                  <a:pt x="2046" y="15680"/>
                </a:lnTo>
                <a:lnTo>
                  <a:pt x="1147" y="15680"/>
                </a:lnTo>
                <a:lnTo>
                  <a:pt x="1147" y="14726"/>
                </a:lnTo>
                <a:moveTo>
                  <a:pt x="19" y="55"/>
                </a:moveTo>
                <a:lnTo>
                  <a:pt x="1079" y="55"/>
                </a:lnTo>
                <a:lnTo>
                  <a:pt x="1079" y="1007"/>
                </a:lnTo>
                <a:lnTo>
                  <a:pt x="19" y="1007"/>
                </a:lnTo>
                <a:lnTo>
                  <a:pt x="19" y="55"/>
                </a:lnTo>
                <a:moveTo>
                  <a:pt x="19" y="1076"/>
                </a:moveTo>
                <a:lnTo>
                  <a:pt x="1079" y="1076"/>
                </a:lnTo>
                <a:lnTo>
                  <a:pt x="1079" y="2082"/>
                </a:lnTo>
                <a:lnTo>
                  <a:pt x="19" y="2082"/>
                </a:lnTo>
                <a:lnTo>
                  <a:pt x="19" y="1076"/>
                </a:lnTo>
                <a:moveTo>
                  <a:pt x="19" y="2150"/>
                </a:moveTo>
                <a:lnTo>
                  <a:pt x="1079" y="2150"/>
                </a:lnTo>
                <a:lnTo>
                  <a:pt x="1079" y="3104"/>
                </a:lnTo>
                <a:lnTo>
                  <a:pt x="19" y="3104"/>
                </a:lnTo>
                <a:lnTo>
                  <a:pt x="19" y="2150"/>
                </a:lnTo>
                <a:moveTo>
                  <a:pt x="19" y="3172"/>
                </a:moveTo>
                <a:lnTo>
                  <a:pt x="1079" y="3172"/>
                </a:lnTo>
                <a:lnTo>
                  <a:pt x="1079" y="4178"/>
                </a:lnTo>
                <a:lnTo>
                  <a:pt x="19" y="4178"/>
                </a:lnTo>
                <a:lnTo>
                  <a:pt x="19" y="3172"/>
                </a:lnTo>
                <a:moveTo>
                  <a:pt x="19" y="4247"/>
                </a:moveTo>
                <a:lnTo>
                  <a:pt x="1079" y="4247"/>
                </a:lnTo>
                <a:lnTo>
                  <a:pt x="1079" y="5200"/>
                </a:lnTo>
                <a:lnTo>
                  <a:pt x="19" y="5200"/>
                </a:lnTo>
                <a:lnTo>
                  <a:pt x="19" y="4247"/>
                </a:lnTo>
                <a:moveTo>
                  <a:pt x="19" y="5268"/>
                </a:moveTo>
                <a:lnTo>
                  <a:pt x="1079" y="5268"/>
                </a:lnTo>
                <a:lnTo>
                  <a:pt x="1079" y="6274"/>
                </a:lnTo>
                <a:lnTo>
                  <a:pt x="19" y="6274"/>
                </a:lnTo>
                <a:lnTo>
                  <a:pt x="19" y="5268"/>
                </a:lnTo>
                <a:moveTo>
                  <a:pt x="19" y="6342"/>
                </a:moveTo>
                <a:lnTo>
                  <a:pt x="1079" y="6342"/>
                </a:lnTo>
                <a:lnTo>
                  <a:pt x="1079" y="7296"/>
                </a:lnTo>
                <a:lnTo>
                  <a:pt x="19" y="7296"/>
                </a:lnTo>
                <a:lnTo>
                  <a:pt x="19" y="6342"/>
                </a:lnTo>
                <a:moveTo>
                  <a:pt x="19" y="7364"/>
                </a:moveTo>
                <a:lnTo>
                  <a:pt x="1079" y="7364"/>
                </a:lnTo>
                <a:lnTo>
                  <a:pt x="1079" y="8369"/>
                </a:lnTo>
                <a:lnTo>
                  <a:pt x="19" y="8369"/>
                </a:lnTo>
                <a:lnTo>
                  <a:pt x="19" y="7364"/>
                </a:lnTo>
                <a:moveTo>
                  <a:pt x="19" y="8438"/>
                </a:moveTo>
                <a:lnTo>
                  <a:pt x="1079" y="8438"/>
                </a:lnTo>
                <a:lnTo>
                  <a:pt x="1079" y="9391"/>
                </a:lnTo>
                <a:lnTo>
                  <a:pt x="19" y="9391"/>
                </a:lnTo>
                <a:lnTo>
                  <a:pt x="19" y="8438"/>
                </a:lnTo>
                <a:moveTo>
                  <a:pt x="19" y="9459"/>
                </a:moveTo>
                <a:lnTo>
                  <a:pt x="1079" y="9459"/>
                </a:lnTo>
                <a:lnTo>
                  <a:pt x="1079" y="10465"/>
                </a:lnTo>
                <a:lnTo>
                  <a:pt x="19" y="10465"/>
                </a:lnTo>
                <a:lnTo>
                  <a:pt x="19" y="9459"/>
                </a:lnTo>
                <a:moveTo>
                  <a:pt x="19" y="10533"/>
                </a:moveTo>
                <a:lnTo>
                  <a:pt x="1079" y="10533"/>
                </a:lnTo>
                <a:lnTo>
                  <a:pt x="1079" y="11487"/>
                </a:lnTo>
                <a:lnTo>
                  <a:pt x="19" y="11487"/>
                </a:lnTo>
                <a:lnTo>
                  <a:pt x="19" y="10533"/>
                </a:lnTo>
                <a:moveTo>
                  <a:pt x="19" y="11556"/>
                </a:moveTo>
                <a:lnTo>
                  <a:pt x="1079" y="11556"/>
                </a:lnTo>
                <a:lnTo>
                  <a:pt x="1079" y="12561"/>
                </a:lnTo>
                <a:lnTo>
                  <a:pt x="19" y="12561"/>
                </a:lnTo>
                <a:lnTo>
                  <a:pt x="19" y="11556"/>
                </a:lnTo>
                <a:moveTo>
                  <a:pt x="19" y="12630"/>
                </a:moveTo>
                <a:lnTo>
                  <a:pt x="1079" y="12630"/>
                </a:lnTo>
                <a:lnTo>
                  <a:pt x="1079" y="13583"/>
                </a:lnTo>
                <a:lnTo>
                  <a:pt x="19" y="13583"/>
                </a:lnTo>
                <a:lnTo>
                  <a:pt x="19" y="12630"/>
                </a:lnTo>
                <a:moveTo>
                  <a:pt x="19" y="13651"/>
                </a:moveTo>
                <a:lnTo>
                  <a:pt x="1079" y="13651"/>
                </a:lnTo>
                <a:lnTo>
                  <a:pt x="1079" y="14657"/>
                </a:lnTo>
                <a:lnTo>
                  <a:pt x="19" y="14657"/>
                </a:lnTo>
                <a:lnTo>
                  <a:pt x="19" y="13651"/>
                </a:lnTo>
                <a:moveTo>
                  <a:pt x="19" y="14726"/>
                </a:moveTo>
                <a:lnTo>
                  <a:pt x="1079" y="14726"/>
                </a:lnTo>
                <a:lnTo>
                  <a:pt x="1079" y="15680"/>
                </a:lnTo>
                <a:lnTo>
                  <a:pt x="19" y="15680"/>
                </a:lnTo>
                <a:lnTo>
                  <a:pt x="19" y="14726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21" name="Google Shape;821;p29"/>
          <p:cNvSpPr txBox="1"/>
          <p:nvPr>
            <p:ph type="title"/>
          </p:nvPr>
        </p:nvSpPr>
        <p:spPr>
          <a:xfrm>
            <a:off x="2347950" y="925600"/>
            <a:ext cx="4448100" cy="91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822" name="Google Shape;822;p29"/>
          <p:cNvSpPr txBox="1"/>
          <p:nvPr>
            <p:ph idx="1" type="subTitle"/>
          </p:nvPr>
        </p:nvSpPr>
        <p:spPr>
          <a:xfrm>
            <a:off x="2347950" y="1682450"/>
            <a:ext cx="44481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3" name="Google Shape;823;p29"/>
          <p:cNvGrpSpPr/>
          <p:nvPr/>
        </p:nvGrpSpPr>
        <p:grpSpPr>
          <a:xfrm>
            <a:off x="2874146" y="4777965"/>
            <a:ext cx="1169447" cy="374068"/>
            <a:chOff x="1605960" y="528480"/>
            <a:chExt cx="543600" cy="173880"/>
          </a:xfrm>
        </p:grpSpPr>
        <p:sp>
          <p:nvSpPr>
            <p:cNvPr id="824" name="Google Shape;824;p29"/>
            <p:cNvSpPr/>
            <p:nvPr/>
          </p:nvSpPr>
          <p:spPr>
            <a:xfrm>
              <a:off x="1732680" y="531720"/>
              <a:ext cx="416880" cy="128880"/>
            </a:xfrm>
            <a:custGeom>
              <a:rect b="b" l="l" r="r" t="t"/>
              <a:pathLst>
                <a:path extrusionOk="0" h="358" w="1158">
                  <a:moveTo>
                    <a:pt x="124" y="357"/>
                  </a:moveTo>
                  <a:cubicBezTo>
                    <a:pt x="119" y="357"/>
                    <a:pt x="115" y="353"/>
                    <a:pt x="114" y="349"/>
                  </a:cubicBezTo>
                  <a:cubicBezTo>
                    <a:pt x="106" y="268"/>
                    <a:pt x="65" y="192"/>
                    <a:pt x="4" y="140"/>
                  </a:cubicBezTo>
                  <a:cubicBezTo>
                    <a:pt x="0" y="135"/>
                    <a:pt x="0" y="129"/>
                    <a:pt x="4" y="125"/>
                  </a:cubicBezTo>
                  <a:cubicBezTo>
                    <a:pt x="7" y="121"/>
                    <a:pt x="14" y="120"/>
                    <a:pt x="18" y="124"/>
                  </a:cubicBezTo>
                  <a:cubicBezTo>
                    <a:pt x="64" y="164"/>
                    <a:pt x="99" y="218"/>
                    <a:pt x="119" y="276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6" y="18"/>
                    <a:pt x="141" y="14"/>
                    <a:pt x="146" y="14"/>
                  </a:cubicBezTo>
                  <a:cubicBezTo>
                    <a:pt x="1145" y="0"/>
                    <a:pt x="1145" y="0"/>
                    <a:pt x="1145" y="0"/>
                  </a:cubicBezTo>
                  <a:cubicBezTo>
                    <a:pt x="1148" y="0"/>
                    <a:pt x="1150" y="1"/>
                    <a:pt x="1152" y="3"/>
                  </a:cubicBezTo>
                  <a:cubicBezTo>
                    <a:pt x="1154" y="5"/>
                    <a:pt x="1155" y="7"/>
                    <a:pt x="1156" y="10"/>
                  </a:cubicBezTo>
                  <a:cubicBezTo>
                    <a:pt x="1157" y="167"/>
                    <a:pt x="1157" y="167"/>
                    <a:pt x="1157" y="167"/>
                  </a:cubicBezTo>
                  <a:cubicBezTo>
                    <a:pt x="1157" y="173"/>
                    <a:pt x="1152" y="178"/>
                    <a:pt x="1146" y="178"/>
                  </a:cubicBezTo>
                  <a:cubicBezTo>
                    <a:pt x="1141" y="178"/>
                    <a:pt x="1136" y="173"/>
                    <a:pt x="1136" y="167"/>
                  </a:cubicBezTo>
                  <a:cubicBezTo>
                    <a:pt x="1135" y="20"/>
                    <a:pt x="1135" y="20"/>
                    <a:pt x="1135" y="20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34" y="348"/>
                    <a:pt x="134" y="348"/>
                    <a:pt x="134" y="348"/>
                  </a:cubicBezTo>
                  <a:cubicBezTo>
                    <a:pt x="134" y="353"/>
                    <a:pt x="129" y="357"/>
                    <a:pt x="124" y="3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1605960" y="528480"/>
              <a:ext cx="128160" cy="121680"/>
            </a:xfrm>
            <a:custGeom>
              <a:rect b="b" l="l" r="r" t="t"/>
              <a:pathLst>
                <a:path extrusionOk="0" h="338" w="356">
                  <a:moveTo>
                    <a:pt x="53" y="337"/>
                  </a:moveTo>
                  <a:cubicBezTo>
                    <a:pt x="49" y="337"/>
                    <a:pt x="46" y="334"/>
                    <a:pt x="44" y="331"/>
                  </a:cubicBezTo>
                  <a:cubicBezTo>
                    <a:pt x="42" y="327"/>
                    <a:pt x="44" y="323"/>
                    <a:pt x="46" y="320"/>
                  </a:cubicBezTo>
                  <a:cubicBezTo>
                    <a:pt x="118" y="241"/>
                    <a:pt x="148" y="128"/>
                    <a:pt x="128" y="23"/>
                  </a:cubicBezTo>
                  <a:cubicBezTo>
                    <a:pt x="84" y="38"/>
                    <a:pt x="45" y="69"/>
                    <a:pt x="21" y="109"/>
                  </a:cubicBezTo>
                  <a:cubicBezTo>
                    <a:pt x="18" y="114"/>
                    <a:pt x="11" y="115"/>
                    <a:pt x="7" y="112"/>
                  </a:cubicBezTo>
                  <a:cubicBezTo>
                    <a:pt x="2" y="109"/>
                    <a:pt x="0" y="103"/>
                    <a:pt x="3" y="98"/>
                  </a:cubicBezTo>
                  <a:cubicBezTo>
                    <a:pt x="32" y="51"/>
                    <a:pt x="80" y="16"/>
                    <a:pt x="133" y="1"/>
                  </a:cubicBezTo>
                  <a:cubicBezTo>
                    <a:pt x="135" y="0"/>
                    <a:pt x="138" y="1"/>
                    <a:pt x="140" y="2"/>
                  </a:cubicBezTo>
                  <a:cubicBezTo>
                    <a:pt x="143" y="3"/>
                    <a:pt x="144" y="5"/>
                    <a:pt x="145" y="8"/>
                  </a:cubicBezTo>
                  <a:cubicBezTo>
                    <a:pt x="170" y="115"/>
                    <a:pt x="143" y="231"/>
                    <a:pt x="76" y="316"/>
                  </a:cubicBezTo>
                  <a:cubicBezTo>
                    <a:pt x="345" y="315"/>
                    <a:pt x="345" y="315"/>
                    <a:pt x="345" y="315"/>
                  </a:cubicBezTo>
                  <a:cubicBezTo>
                    <a:pt x="350" y="315"/>
                    <a:pt x="355" y="320"/>
                    <a:pt x="355" y="326"/>
                  </a:cubicBezTo>
                  <a:cubicBezTo>
                    <a:pt x="355" y="331"/>
                    <a:pt x="350" y="336"/>
                    <a:pt x="345" y="336"/>
                  </a:cubicBezTo>
                  <a:cubicBezTo>
                    <a:pt x="53" y="337"/>
                    <a:pt x="53" y="337"/>
                    <a:pt x="53" y="33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1826640" y="581400"/>
              <a:ext cx="48600" cy="120960"/>
            </a:xfrm>
            <a:custGeom>
              <a:rect b="b" l="l" r="r" t="t"/>
              <a:pathLst>
                <a:path extrusionOk="0" h="336" w="135">
                  <a:moveTo>
                    <a:pt x="99" y="335"/>
                  </a:moveTo>
                  <a:cubicBezTo>
                    <a:pt x="98" y="335"/>
                    <a:pt x="98" y="335"/>
                    <a:pt x="98" y="335"/>
                  </a:cubicBezTo>
                  <a:cubicBezTo>
                    <a:pt x="71" y="335"/>
                    <a:pt x="45" y="317"/>
                    <a:pt x="31" y="288"/>
                  </a:cubicBezTo>
                  <a:cubicBezTo>
                    <a:pt x="18" y="259"/>
                    <a:pt x="20" y="228"/>
                    <a:pt x="37" y="207"/>
                  </a:cubicBezTo>
                  <a:cubicBezTo>
                    <a:pt x="41" y="202"/>
                    <a:pt x="47" y="201"/>
                    <a:pt x="51" y="205"/>
                  </a:cubicBezTo>
                  <a:cubicBezTo>
                    <a:pt x="56" y="208"/>
                    <a:pt x="57" y="215"/>
                    <a:pt x="53" y="219"/>
                  </a:cubicBezTo>
                  <a:cubicBezTo>
                    <a:pt x="38" y="237"/>
                    <a:pt x="42" y="263"/>
                    <a:pt x="50" y="279"/>
                  </a:cubicBezTo>
                  <a:cubicBezTo>
                    <a:pt x="57" y="294"/>
                    <a:pt x="70" y="310"/>
                    <a:pt x="89" y="314"/>
                  </a:cubicBezTo>
                  <a:cubicBezTo>
                    <a:pt x="102" y="141"/>
                    <a:pt x="102" y="141"/>
                    <a:pt x="102" y="141"/>
                  </a:cubicBezTo>
                  <a:cubicBezTo>
                    <a:pt x="101" y="141"/>
                    <a:pt x="100" y="142"/>
                    <a:pt x="100" y="143"/>
                  </a:cubicBezTo>
                  <a:cubicBezTo>
                    <a:pt x="73" y="168"/>
                    <a:pt x="37" y="177"/>
                    <a:pt x="7" y="166"/>
                  </a:cubicBezTo>
                  <a:cubicBezTo>
                    <a:pt x="2" y="165"/>
                    <a:pt x="0" y="160"/>
                    <a:pt x="0" y="155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4"/>
                    <a:pt x="19" y="0"/>
                    <a:pt x="25" y="0"/>
                  </a:cubicBezTo>
                  <a:cubicBezTo>
                    <a:pt x="30" y="1"/>
                    <a:pt x="35" y="6"/>
                    <a:pt x="34" y="11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6" y="155"/>
                    <a:pt x="71" y="143"/>
                    <a:pt x="86" y="128"/>
                  </a:cubicBezTo>
                  <a:cubicBezTo>
                    <a:pt x="93" y="121"/>
                    <a:pt x="99" y="113"/>
                    <a:pt x="104" y="103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8" y="48"/>
                    <a:pt x="112" y="44"/>
                    <a:pt x="117" y="43"/>
                  </a:cubicBezTo>
                  <a:cubicBezTo>
                    <a:pt x="121" y="43"/>
                    <a:pt x="126" y="46"/>
                    <a:pt x="127" y="50"/>
                  </a:cubicBezTo>
                  <a:cubicBezTo>
                    <a:pt x="134" y="69"/>
                    <a:pt x="132" y="89"/>
                    <a:pt x="124" y="108"/>
                  </a:cubicBezTo>
                  <a:cubicBezTo>
                    <a:pt x="109" y="326"/>
                    <a:pt x="109" y="326"/>
                    <a:pt x="109" y="326"/>
                  </a:cubicBezTo>
                  <a:cubicBezTo>
                    <a:pt x="108" y="331"/>
                    <a:pt x="104" y="335"/>
                    <a:pt x="99" y="3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1889280" y="572040"/>
              <a:ext cx="46440" cy="44280"/>
            </a:xfrm>
            <a:custGeom>
              <a:rect b="b" l="l" r="r" t="t"/>
              <a:pathLst>
                <a:path extrusionOk="0" h="123" w="129">
                  <a:moveTo>
                    <a:pt x="37" y="122"/>
                  </a:moveTo>
                  <a:cubicBezTo>
                    <a:pt x="27" y="122"/>
                    <a:pt x="17" y="121"/>
                    <a:pt x="8" y="118"/>
                  </a:cubicBezTo>
                  <a:cubicBezTo>
                    <a:pt x="3" y="117"/>
                    <a:pt x="0" y="113"/>
                    <a:pt x="0" y="108"/>
                  </a:cubicBezTo>
                  <a:cubicBezTo>
                    <a:pt x="1" y="103"/>
                    <a:pt x="4" y="99"/>
                    <a:pt x="9" y="99"/>
                  </a:cubicBezTo>
                  <a:cubicBezTo>
                    <a:pt x="42" y="92"/>
                    <a:pt x="68" y="62"/>
                    <a:pt x="70" y="29"/>
                  </a:cubicBezTo>
                  <a:cubicBezTo>
                    <a:pt x="56" y="24"/>
                    <a:pt x="38" y="29"/>
                    <a:pt x="29" y="41"/>
                  </a:cubicBezTo>
                  <a:cubicBezTo>
                    <a:pt x="26" y="46"/>
                    <a:pt x="20" y="46"/>
                    <a:pt x="15" y="43"/>
                  </a:cubicBezTo>
                  <a:cubicBezTo>
                    <a:pt x="10" y="40"/>
                    <a:pt x="10" y="33"/>
                    <a:pt x="13" y="29"/>
                  </a:cubicBezTo>
                  <a:cubicBezTo>
                    <a:pt x="29" y="7"/>
                    <a:pt x="61" y="0"/>
                    <a:pt x="85" y="14"/>
                  </a:cubicBezTo>
                  <a:cubicBezTo>
                    <a:pt x="88" y="15"/>
                    <a:pt x="90" y="18"/>
                    <a:pt x="90" y="22"/>
                  </a:cubicBezTo>
                  <a:cubicBezTo>
                    <a:pt x="91" y="52"/>
                    <a:pt x="76" y="82"/>
                    <a:pt x="52" y="100"/>
                  </a:cubicBezTo>
                  <a:cubicBezTo>
                    <a:pt x="74" y="97"/>
                    <a:pt x="95" y="85"/>
                    <a:pt x="109" y="68"/>
                  </a:cubicBezTo>
                  <a:cubicBezTo>
                    <a:pt x="113" y="64"/>
                    <a:pt x="119" y="63"/>
                    <a:pt x="123" y="67"/>
                  </a:cubicBezTo>
                  <a:cubicBezTo>
                    <a:pt x="127" y="71"/>
                    <a:pt x="128" y="77"/>
                    <a:pt x="124" y="81"/>
                  </a:cubicBezTo>
                  <a:cubicBezTo>
                    <a:pt x="103" y="107"/>
                    <a:pt x="70" y="122"/>
                    <a:pt x="37" y="1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1947240" y="627480"/>
              <a:ext cx="48240" cy="14760"/>
            </a:xfrm>
            <a:custGeom>
              <a:rect b="b" l="l" r="r" t="t"/>
              <a:pathLst>
                <a:path extrusionOk="0" h="41" w="134">
                  <a:moveTo>
                    <a:pt x="11" y="40"/>
                  </a:moveTo>
                  <a:cubicBezTo>
                    <a:pt x="6" y="40"/>
                    <a:pt x="2" y="37"/>
                    <a:pt x="1" y="31"/>
                  </a:cubicBezTo>
                  <a:cubicBezTo>
                    <a:pt x="0" y="26"/>
                    <a:pt x="4" y="21"/>
                    <a:pt x="9" y="20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6" y="0"/>
                    <a:pt x="131" y="3"/>
                    <a:pt x="132" y="9"/>
                  </a:cubicBezTo>
                  <a:cubicBezTo>
                    <a:pt x="133" y="15"/>
                    <a:pt x="130" y="20"/>
                    <a:pt x="124" y="20"/>
                  </a:cubicBezTo>
                  <a:cubicBezTo>
                    <a:pt x="12" y="40"/>
                    <a:pt x="12" y="40"/>
                    <a:pt x="12" y="40"/>
                  </a:cubicBezTo>
                  <a:lnTo>
                    <a:pt x="11" y="4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1995480" y="606960"/>
              <a:ext cx="73800" cy="43560"/>
            </a:xfrm>
            <a:custGeom>
              <a:rect b="b" l="l" r="r" t="t"/>
              <a:pathLst>
                <a:path extrusionOk="0" h="121" w="205">
                  <a:moveTo>
                    <a:pt x="193" y="120"/>
                  </a:moveTo>
                  <a:lnTo>
                    <a:pt x="192" y="120"/>
                  </a:lnTo>
                  <a:cubicBezTo>
                    <a:pt x="118" y="116"/>
                    <a:pt x="47" y="78"/>
                    <a:pt x="2" y="18"/>
                  </a:cubicBezTo>
                  <a:cubicBezTo>
                    <a:pt x="0" y="13"/>
                    <a:pt x="0" y="7"/>
                    <a:pt x="5" y="4"/>
                  </a:cubicBezTo>
                  <a:cubicBezTo>
                    <a:pt x="9" y="0"/>
                    <a:pt x="16" y="2"/>
                    <a:pt x="19" y="6"/>
                  </a:cubicBezTo>
                  <a:cubicBezTo>
                    <a:pt x="60" y="62"/>
                    <a:pt x="125" y="97"/>
                    <a:pt x="194" y="101"/>
                  </a:cubicBezTo>
                  <a:cubicBezTo>
                    <a:pt x="199" y="101"/>
                    <a:pt x="204" y="105"/>
                    <a:pt x="203" y="111"/>
                  </a:cubicBezTo>
                  <a:cubicBezTo>
                    <a:pt x="203" y="116"/>
                    <a:pt x="198" y="120"/>
                    <a:pt x="193" y="1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1994040" y="603000"/>
              <a:ext cx="49320" cy="65160"/>
            </a:xfrm>
            <a:custGeom>
              <a:rect b="b" l="l" r="r" t="t"/>
              <a:pathLst>
                <a:path extrusionOk="0" h="181" w="137">
                  <a:moveTo>
                    <a:pt x="24" y="180"/>
                  </a:moveTo>
                  <a:cubicBezTo>
                    <a:pt x="22" y="180"/>
                    <a:pt x="20" y="180"/>
                    <a:pt x="19" y="179"/>
                  </a:cubicBezTo>
                  <a:cubicBezTo>
                    <a:pt x="14" y="176"/>
                    <a:pt x="12" y="170"/>
                    <a:pt x="15" y="165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6" y="34"/>
                    <a:pt x="1" y="29"/>
                    <a:pt x="1" y="24"/>
                  </a:cubicBezTo>
                  <a:cubicBezTo>
                    <a:pt x="0" y="18"/>
                    <a:pt x="4" y="13"/>
                    <a:pt x="10" y="13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8" y="0"/>
                    <a:pt x="132" y="3"/>
                    <a:pt x="134" y="6"/>
                  </a:cubicBezTo>
                  <a:cubicBezTo>
                    <a:pt x="136" y="9"/>
                    <a:pt x="136" y="13"/>
                    <a:pt x="134" y="17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0" y="179"/>
                    <a:pt x="27" y="180"/>
                    <a:pt x="24" y="18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2088360" y="596880"/>
              <a:ext cx="24840" cy="40680"/>
            </a:xfrm>
            <a:custGeom>
              <a:rect b="b" l="l" r="r" t="t"/>
              <a:pathLst>
                <a:path extrusionOk="0" h="113" w="69">
                  <a:moveTo>
                    <a:pt x="11" y="112"/>
                  </a:moveTo>
                  <a:cubicBezTo>
                    <a:pt x="7" y="112"/>
                    <a:pt x="3" y="109"/>
                    <a:pt x="2" y="105"/>
                  </a:cubicBezTo>
                  <a:cubicBezTo>
                    <a:pt x="0" y="101"/>
                    <a:pt x="2" y="94"/>
                    <a:pt x="7" y="93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3" y="27"/>
                    <a:pt x="32" y="28"/>
                    <a:pt x="31" y="29"/>
                  </a:cubicBezTo>
                  <a:cubicBezTo>
                    <a:pt x="31" y="31"/>
                    <a:pt x="29" y="37"/>
                    <a:pt x="32" y="39"/>
                  </a:cubicBezTo>
                  <a:cubicBezTo>
                    <a:pt x="37" y="41"/>
                    <a:pt x="39" y="47"/>
                    <a:pt x="37" y="52"/>
                  </a:cubicBezTo>
                  <a:cubicBezTo>
                    <a:pt x="35" y="57"/>
                    <a:pt x="28" y="59"/>
                    <a:pt x="24" y="57"/>
                  </a:cubicBezTo>
                  <a:cubicBezTo>
                    <a:pt x="11" y="51"/>
                    <a:pt x="7" y="36"/>
                    <a:pt x="13" y="21"/>
                  </a:cubicBezTo>
                  <a:cubicBezTo>
                    <a:pt x="18" y="7"/>
                    <a:pt x="32" y="0"/>
                    <a:pt x="45" y="4"/>
                  </a:cubicBezTo>
                  <a:cubicBezTo>
                    <a:pt x="48" y="5"/>
                    <a:pt x="51" y="8"/>
                    <a:pt x="52" y="12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8" y="84"/>
                    <a:pt x="66" y="88"/>
                    <a:pt x="61" y="91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4" y="111"/>
                    <a:pt x="13" y="112"/>
                    <a:pt x="11" y="11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2" name="Google Shape;832;p29"/>
          <p:cNvSpPr txBox="1"/>
          <p:nvPr/>
        </p:nvSpPr>
        <p:spPr>
          <a:xfrm>
            <a:off x="2496150" y="3752134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0"/>
          <p:cNvSpPr/>
          <p:nvPr/>
        </p:nvSpPr>
        <p:spPr>
          <a:xfrm>
            <a:off x="-302011" y="-169892"/>
            <a:ext cx="9748023" cy="5483284"/>
          </a:xfrm>
          <a:custGeom>
            <a:rect b="b" l="l" r="r" t="t"/>
            <a:pathLst>
              <a:path extrusionOk="0" h="15750" w="24222">
                <a:moveTo>
                  <a:pt x="19" y="15749"/>
                </a:moveTo>
                <a:lnTo>
                  <a:pt x="19" y="15748"/>
                </a:lnTo>
                <a:lnTo>
                  <a:pt x="1079" y="15748"/>
                </a:lnTo>
                <a:lnTo>
                  <a:pt x="1079" y="15749"/>
                </a:lnTo>
                <a:lnTo>
                  <a:pt x="1147" y="15749"/>
                </a:lnTo>
                <a:lnTo>
                  <a:pt x="1147" y="15748"/>
                </a:lnTo>
                <a:lnTo>
                  <a:pt x="2046" y="15748"/>
                </a:lnTo>
                <a:lnTo>
                  <a:pt x="2046" y="15749"/>
                </a:lnTo>
                <a:lnTo>
                  <a:pt x="2115" y="15749"/>
                </a:lnTo>
                <a:lnTo>
                  <a:pt x="2115" y="15748"/>
                </a:lnTo>
                <a:lnTo>
                  <a:pt x="3174" y="15748"/>
                </a:lnTo>
                <a:lnTo>
                  <a:pt x="3174" y="15749"/>
                </a:lnTo>
                <a:lnTo>
                  <a:pt x="3244" y="15749"/>
                </a:lnTo>
                <a:lnTo>
                  <a:pt x="3244" y="15748"/>
                </a:lnTo>
                <a:lnTo>
                  <a:pt x="4143" y="15748"/>
                </a:lnTo>
                <a:lnTo>
                  <a:pt x="4143" y="15749"/>
                </a:lnTo>
                <a:lnTo>
                  <a:pt x="4211" y="15749"/>
                </a:lnTo>
                <a:lnTo>
                  <a:pt x="4211" y="15748"/>
                </a:lnTo>
                <a:lnTo>
                  <a:pt x="5271" y="15748"/>
                </a:lnTo>
                <a:lnTo>
                  <a:pt x="5271" y="15749"/>
                </a:lnTo>
                <a:lnTo>
                  <a:pt x="5339" y="15749"/>
                </a:lnTo>
                <a:lnTo>
                  <a:pt x="5339" y="15748"/>
                </a:lnTo>
                <a:lnTo>
                  <a:pt x="6238" y="15748"/>
                </a:lnTo>
                <a:lnTo>
                  <a:pt x="6238" y="15749"/>
                </a:lnTo>
                <a:lnTo>
                  <a:pt x="6308" y="15749"/>
                </a:lnTo>
                <a:lnTo>
                  <a:pt x="6308" y="15748"/>
                </a:lnTo>
                <a:lnTo>
                  <a:pt x="7366" y="15748"/>
                </a:lnTo>
                <a:lnTo>
                  <a:pt x="7366" y="15749"/>
                </a:lnTo>
                <a:lnTo>
                  <a:pt x="7436" y="15749"/>
                </a:lnTo>
                <a:lnTo>
                  <a:pt x="7436" y="15748"/>
                </a:lnTo>
                <a:lnTo>
                  <a:pt x="8335" y="15748"/>
                </a:lnTo>
                <a:lnTo>
                  <a:pt x="8335" y="15749"/>
                </a:lnTo>
                <a:lnTo>
                  <a:pt x="8403" y="15749"/>
                </a:lnTo>
                <a:lnTo>
                  <a:pt x="8403" y="15748"/>
                </a:lnTo>
                <a:lnTo>
                  <a:pt x="9463" y="15748"/>
                </a:lnTo>
                <a:lnTo>
                  <a:pt x="9463" y="15749"/>
                </a:lnTo>
                <a:lnTo>
                  <a:pt x="9531" y="15749"/>
                </a:lnTo>
                <a:lnTo>
                  <a:pt x="9531" y="15748"/>
                </a:lnTo>
                <a:lnTo>
                  <a:pt x="10430" y="15748"/>
                </a:lnTo>
                <a:lnTo>
                  <a:pt x="10430" y="15749"/>
                </a:lnTo>
                <a:lnTo>
                  <a:pt x="10500" y="15749"/>
                </a:lnTo>
                <a:lnTo>
                  <a:pt x="10500" y="15748"/>
                </a:lnTo>
                <a:lnTo>
                  <a:pt x="11559" y="15748"/>
                </a:lnTo>
                <a:lnTo>
                  <a:pt x="11559" y="15749"/>
                </a:lnTo>
                <a:lnTo>
                  <a:pt x="11628" y="15749"/>
                </a:lnTo>
                <a:lnTo>
                  <a:pt x="11628" y="15748"/>
                </a:lnTo>
                <a:lnTo>
                  <a:pt x="12526" y="15748"/>
                </a:lnTo>
                <a:lnTo>
                  <a:pt x="12526" y="15749"/>
                </a:lnTo>
                <a:lnTo>
                  <a:pt x="12594" y="15749"/>
                </a:lnTo>
                <a:lnTo>
                  <a:pt x="12594" y="15748"/>
                </a:lnTo>
                <a:lnTo>
                  <a:pt x="13654" y="15748"/>
                </a:lnTo>
                <a:lnTo>
                  <a:pt x="13654" y="15749"/>
                </a:lnTo>
                <a:lnTo>
                  <a:pt x="13722" y="15749"/>
                </a:lnTo>
                <a:lnTo>
                  <a:pt x="13722" y="15748"/>
                </a:lnTo>
                <a:lnTo>
                  <a:pt x="14622" y="15748"/>
                </a:lnTo>
                <a:lnTo>
                  <a:pt x="14622" y="15749"/>
                </a:lnTo>
                <a:lnTo>
                  <a:pt x="14691" y="15749"/>
                </a:lnTo>
                <a:lnTo>
                  <a:pt x="14691" y="15748"/>
                </a:lnTo>
                <a:lnTo>
                  <a:pt x="15750" y="15748"/>
                </a:lnTo>
                <a:lnTo>
                  <a:pt x="15750" y="15749"/>
                </a:lnTo>
                <a:lnTo>
                  <a:pt x="15819" y="15749"/>
                </a:lnTo>
                <a:lnTo>
                  <a:pt x="15819" y="15748"/>
                </a:lnTo>
                <a:lnTo>
                  <a:pt x="16718" y="15748"/>
                </a:lnTo>
                <a:lnTo>
                  <a:pt x="16718" y="15749"/>
                </a:lnTo>
                <a:lnTo>
                  <a:pt x="16786" y="15749"/>
                </a:lnTo>
                <a:lnTo>
                  <a:pt x="16786" y="15748"/>
                </a:lnTo>
                <a:lnTo>
                  <a:pt x="17846" y="15748"/>
                </a:lnTo>
                <a:lnTo>
                  <a:pt x="17846" y="15749"/>
                </a:lnTo>
                <a:lnTo>
                  <a:pt x="17914" y="15749"/>
                </a:lnTo>
                <a:lnTo>
                  <a:pt x="17914" y="15748"/>
                </a:lnTo>
                <a:lnTo>
                  <a:pt x="18814" y="15748"/>
                </a:lnTo>
                <a:lnTo>
                  <a:pt x="18814" y="15749"/>
                </a:lnTo>
                <a:lnTo>
                  <a:pt x="18883" y="15749"/>
                </a:lnTo>
                <a:lnTo>
                  <a:pt x="18883" y="15748"/>
                </a:lnTo>
                <a:lnTo>
                  <a:pt x="19942" y="15748"/>
                </a:lnTo>
                <a:lnTo>
                  <a:pt x="19942" y="15749"/>
                </a:lnTo>
                <a:lnTo>
                  <a:pt x="20011" y="15749"/>
                </a:lnTo>
                <a:lnTo>
                  <a:pt x="20011" y="15748"/>
                </a:lnTo>
                <a:lnTo>
                  <a:pt x="20910" y="15748"/>
                </a:lnTo>
                <a:lnTo>
                  <a:pt x="20910" y="15749"/>
                </a:lnTo>
                <a:lnTo>
                  <a:pt x="20978" y="15749"/>
                </a:lnTo>
                <a:lnTo>
                  <a:pt x="20978" y="15748"/>
                </a:lnTo>
                <a:lnTo>
                  <a:pt x="22038" y="15748"/>
                </a:lnTo>
                <a:lnTo>
                  <a:pt x="22038" y="15749"/>
                </a:lnTo>
                <a:lnTo>
                  <a:pt x="22106" y="15749"/>
                </a:lnTo>
                <a:lnTo>
                  <a:pt x="22106" y="15748"/>
                </a:lnTo>
                <a:lnTo>
                  <a:pt x="23006" y="15748"/>
                </a:lnTo>
                <a:lnTo>
                  <a:pt x="23006" y="15749"/>
                </a:lnTo>
                <a:lnTo>
                  <a:pt x="23075" y="15749"/>
                </a:lnTo>
                <a:lnTo>
                  <a:pt x="23075" y="15748"/>
                </a:lnTo>
                <a:lnTo>
                  <a:pt x="24134" y="15748"/>
                </a:lnTo>
                <a:lnTo>
                  <a:pt x="24134" y="15749"/>
                </a:lnTo>
                <a:lnTo>
                  <a:pt x="24203" y="15749"/>
                </a:lnTo>
                <a:lnTo>
                  <a:pt x="24203" y="15748"/>
                </a:lnTo>
                <a:lnTo>
                  <a:pt x="24221" y="15748"/>
                </a:lnTo>
                <a:lnTo>
                  <a:pt x="24221" y="15680"/>
                </a:lnTo>
                <a:lnTo>
                  <a:pt x="24203" y="15680"/>
                </a:lnTo>
                <a:lnTo>
                  <a:pt x="24203" y="14726"/>
                </a:lnTo>
                <a:lnTo>
                  <a:pt x="24221" y="14726"/>
                </a:lnTo>
                <a:lnTo>
                  <a:pt x="24221" y="14657"/>
                </a:lnTo>
                <a:lnTo>
                  <a:pt x="24203" y="14657"/>
                </a:lnTo>
                <a:lnTo>
                  <a:pt x="24203" y="13651"/>
                </a:lnTo>
                <a:lnTo>
                  <a:pt x="24221" y="13651"/>
                </a:lnTo>
                <a:lnTo>
                  <a:pt x="24221" y="13583"/>
                </a:lnTo>
                <a:lnTo>
                  <a:pt x="24203" y="13583"/>
                </a:lnTo>
                <a:lnTo>
                  <a:pt x="24203" y="12630"/>
                </a:lnTo>
                <a:lnTo>
                  <a:pt x="24221" y="12630"/>
                </a:lnTo>
                <a:lnTo>
                  <a:pt x="24221" y="12561"/>
                </a:lnTo>
                <a:lnTo>
                  <a:pt x="24203" y="12561"/>
                </a:lnTo>
                <a:lnTo>
                  <a:pt x="24203" y="11556"/>
                </a:lnTo>
                <a:lnTo>
                  <a:pt x="24221" y="11556"/>
                </a:lnTo>
                <a:lnTo>
                  <a:pt x="24221" y="11487"/>
                </a:lnTo>
                <a:lnTo>
                  <a:pt x="24203" y="11487"/>
                </a:lnTo>
                <a:lnTo>
                  <a:pt x="24203" y="10533"/>
                </a:lnTo>
                <a:lnTo>
                  <a:pt x="24221" y="10533"/>
                </a:lnTo>
                <a:lnTo>
                  <a:pt x="24221" y="10465"/>
                </a:lnTo>
                <a:lnTo>
                  <a:pt x="24203" y="10465"/>
                </a:lnTo>
                <a:lnTo>
                  <a:pt x="24203" y="9459"/>
                </a:lnTo>
                <a:lnTo>
                  <a:pt x="24221" y="9459"/>
                </a:lnTo>
                <a:lnTo>
                  <a:pt x="24221" y="9391"/>
                </a:lnTo>
                <a:lnTo>
                  <a:pt x="24203" y="9391"/>
                </a:lnTo>
                <a:lnTo>
                  <a:pt x="24203" y="8438"/>
                </a:lnTo>
                <a:lnTo>
                  <a:pt x="24221" y="8438"/>
                </a:lnTo>
                <a:lnTo>
                  <a:pt x="24221" y="8369"/>
                </a:lnTo>
                <a:lnTo>
                  <a:pt x="24203" y="8369"/>
                </a:lnTo>
                <a:lnTo>
                  <a:pt x="24203" y="7364"/>
                </a:lnTo>
                <a:lnTo>
                  <a:pt x="24221" y="7364"/>
                </a:lnTo>
                <a:lnTo>
                  <a:pt x="24221" y="7296"/>
                </a:lnTo>
                <a:lnTo>
                  <a:pt x="24203" y="7296"/>
                </a:lnTo>
                <a:lnTo>
                  <a:pt x="24203" y="6342"/>
                </a:lnTo>
                <a:lnTo>
                  <a:pt x="24221" y="6342"/>
                </a:lnTo>
                <a:lnTo>
                  <a:pt x="24221" y="6274"/>
                </a:lnTo>
                <a:lnTo>
                  <a:pt x="24203" y="6274"/>
                </a:lnTo>
                <a:lnTo>
                  <a:pt x="24203" y="5268"/>
                </a:lnTo>
                <a:lnTo>
                  <a:pt x="24221" y="5268"/>
                </a:lnTo>
                <a:lnTo>
                  <a:pt x="24221" y="5200"/>
                </a:lnTo>
                <a:lnTo>
                  <a:pt x="24203" y="5200"/>
                </a:lnTo>
                <a:lnTo>
                  <a:pt x="24203" y="4247"/>
                </a:lnTo>
                <a:lnTo>
                  <a:pt x="24221" y="4247"/>
                </a:lnTo>
                <a:lnTo>
                  <a:pt x="24221" y="4178"/>
                </a:lnTo>
                <a:lnTo>
                  <a:pt x="24203" y="4178"/>
                </a:lnTo>
                <a:lnTo>
                  <a:pt x="24203" y="3172"/>
                </a:lnTo>
                <a:lnTo>
                  <a:pt x="24221" y="3172"/>
                </a:lnTo>
                <a:lnTo>
                  <a:pt x="24221" y="3104"/>
                </a:lnTo>
                <a:lnTo>
                  <a:pt x="24203" y="3104"/>
                </a:lnTo>
                <a:lnTo>
                  <a:pt x="24203" y="2150"/>
                </a:lnTo>
                <a:lnTo>
                  <a:pt x="24221" y="2150"/>
                </a:lnTo>
                <a:lnTo>
                  <a:pt x="24221" y="2082"/>
                </a:lnTo>
                <a:lnTo>
                  <a:pt x="24203" y="2082"/>
                </a:lnTo>
                <a:lnTo>
                  <a:pt x="24203" y="1076"/>
                </a:lnTo>
                <a:lnTo>
                  <a:pt x="24221" y="1076"/>
                </a:lnTo>
                <a:lnTo>
                  <a:pt x="24221" y="1007"/>
                </a:lnTo>
                <a:lnTo>
                  <a:pt x="24203" y="1007"/>
                </a:lnTo>
                <a:lnTo>
                  <a:pt x="24203" y="55"/>
                </a:lnTo>
                <a:lnTo>
                  <a:pt x="24221" y="55"/>
                </a:lnTo>
                <a:lnTo>
                  <a:pt x="24221" y="0"/>
                </a:lnTo>
                <a:lnTo>
                  <a:pt x="0" y="0"/>
                </a:lnTo>
                <a:lnTo>
                  <a:pt x="0" y="15749"/>
                </a:lnTo>
                <a:lnTo>
                  <a:pt x="19" y="15749"/>
                </a:lnTo>
                <a:moveTo>
                  <a:pt x="23075" y="55"/>
                </a:moveTo>
                <a:lnTo>
                  <a:pt x="24134" y="55"/>
                </a:lnTo>
                <a:lnTo>
                  <a:pt x="24134" y="1007"/>
                </a:lnTo>
                <a:lnTo>
                  <a:pt x="23075" y="1007"/>
                </a:lnTo>
                <a:lnTo>
                  <a:pt x="23075" y="55"/>
                </a:lnTo>
                <a:moveTo>
                  <a:pt x="23075" y="1076"/>
                </a:moveTo>
                <a:lnTo>
                  <a:pt x="24134" y="1076"/>
                </a:lnTo>
                <a:lnTo>
                  <a:pt x="24134" y="2082"/>
                </a:lnTo>
                <a:lnTo>
                  <a:pt x="23075" y="2082"/>
                </a:lnTo>
                <a:lnTo>
                  <a:pt x="23075" y="1076"/>
                </a:lnTo>
                <a:moveTo>
                  <a:pt x="23075" y="2150"/>
                </a:moveTo>
                <a:lnTo>
                  <a:pt x="24134" y="2150"/>
                </a:lnTo>
                <a:lnTo>
                  <a:pt x="24134" y="3104"/>
                </a:lnTo>
                <a:lnTo>
                  <a:pt x="23075" y="3104"/>
                </a:lnTo>
                <a:lnTo>
                  <a:pt x="23075" y="2150"/>
                </a:lnTo>
                <a:moveTo>
                  <a:pt x="23075" y="3172"/>
                </a:moveTo>
                <a:lnTo>
                  <a:pt x="24134" y="3172"/>
                </a:lnTo>
                <a:lnTo>
                  <a:pt x="24134" y="4178"/>
                </a:lnTo>
                <a:lnTo>
                  <a:pt x="23075" y="4178"/>
                </a:lnTo>
                <a:lnTo>
                  <a:pt x="23075" y="3172"/>
                </a:lnTo>
                <a:moveTo>
                  <a:pt x="23075" y="4247"/>
                </a:moveTo>
                <a:lnTo>
                  <a:pt x="24134" y="4247"/>
                </a:lnTo>
                <a:lnTo>
                  <a:pt x="24134" y="5200"/>
                </a:lnTo>
                <a:lnTo>
                  <a:pt x="23075" y="5200"/>
                </a:lnTo>
                <a:lnTo>
                  <a:pt x="23075" y="4247"/>
                </a:lnTo>
                <a:moveTo>
                  <a:pt x="23075" y="5268"/>
                </a:moveTo>
                <a:lnTo>
                  <a:pt x="24134" y="5268"/>
                </a:lnTo>
                <a:lnTo>
                  <a:pt x="24134" y="6274"/>
                </a:lnTo>
                <a:lnTo>
                  <a:pt x="23075" y="6274"/>
                </a:lnTo>
                <a:lnTo>
                  <a:pt x="23075" y="5268"/>
                </a:lnTo>
                <a:moveTo>
                  <a:pt x="23075" y="6342"/>
                </a:moveTo>
                <a:lnTo>
                  <a:pt x="24134" y="6342"/>
                </a:lnTo>
                <a:lnTo>
                  <a:pt x="24134" y="7296"/>
                </a:lnTo>
                <a:lnTo>
                  <a:pt x="23075" y="7296"/>
                </a:lnTo>
                <a:lnTo>
                  <a:pt x="23075" y="6342"/>
                </a:lnTo>
                <a:moveTo>
                  <a:pt x="23075" y="7364"/>
                </a:moveTo>
                <a:lnTo>
                  <a:pt x="24134" y="7364"/>
                </a:lnTo>
                <a:lnTo>
                  <a:pt x="24134" y="8369"/>
                </a:lnTo>
                <a:lnTo>
                  <a:pt x="23075" y="8369"/>
                </a:lnTo>
                <a:lnTo>
                  <a:pt x="23075" y="7364"/>
                </a:lnTo>
                <a:moveTo>
                  <a:pt x="23075" y="8438"/>
                </a:moveTo>
                <a:lnTo>
                  <a:pt x="24134" y="8438"/>
                </a:lnTo>
                <a:lnTo>
                  <a:pt x="24134" y="9391"/>
                </a:lnTo>
                <a:lnTo>
                  <a:pt x="23075" y="9391"/>
                </a:lnTo>
                <a:lnTo>
                  <a:pt x="23075" y="8438"/>
                </a:lnTo>
                <a:moveTo>
                  <a:pt x="23075" y="9459"/>
                </a:moveTo>
                <a:lnTo>
                  <a:pt x="24134" y="9459"/>
                </a:lnTo>
                <a:lnTo>
                  <a:pt x="24134" y="10465"/>
                </a:lnTo>
                <a:lnTo>
                  <a:pt x="23075" y="10465"/>
                </a:lnTo>
                <a:lnTo>
                  <a:pt x="23075" y="9459"/>
                </a:lnTo>
                <a:moveTo>
                  <a:pt x="23075" y="10533"/>
                </a:moveTo>
                <a:lnTo>
                  <a:pt x="24134" y="10533"/>
                </a:lnTo>
                <a:lnTo>
                  <a:pt x="24134" y="11487"/>
                </a:lnTo>
                <a:lnTo>
                  <a:pt x="23075" y="11487"/>
                </a:lnTo>
                <a:lnTo>
                  <a:pt x="23075" y="10533"/>
                </a:lnTo>
                <a:moveTo>
                  <a:pt x="23075" y="11556"/>
                </a:moveTo>
                <a:lnTo>
                  <a:pt x="24134" y="11556"/>
                </a:lnTo>
                <a:lnTo>
                  <a:pt x="24134" y="12561"/>
                </a:lnTo>
                <a:lnTo>
                  <a:pt x="23075" y="12561"/>
                </a:lnTo>
                <a:lnTo>
                  <a:pt x="23075" y="11556"/>
                </a:lnTo>
                <a:moveTo>
                  <a:pt x="23075" y="12630"/>
                </a:moveTo>
                <a:lnTo>
                  <a:pt x="24134" y="12630"/>
                </a:lnTo>
                <a:lnTo>
                  <a:pt x="24134" y="13583"/>
                </a:lnTo>
                <a:lnTo>
                  <a:pt x="23075" y="13583"/>
                </a:lnTo>
                <a:lnTo>
                  <a:pt x="23075" y="12630"/>
                </a:lnTo>
                <a:moveTo>
                  <a:pt x="23075" y="13651"/>
                </a:moveTo>
                <a:lnTo>
                  <a:pt x="24134" y="13651"/>
                </a:lnTo>
                <a:lnTo>
                  <a:pt x="24134" y="14657"/>
                </a:lnTo>
                <a:lnTo>
                  <a:pt x="23075" y="14657"/>
                </a:lnTo>
                <a:lnTo>
                  <a:pt x="23075" y="13651"/>
                </a:lnTo>
                <a:moveTo>
                  <a:pt x="23075" y="14726"/>
                </a:moveTo>
                <a:lnTo>
                  <a:pt x="24134" y="14726"/>
                </a:lnTo>
                <a:lnTo>
                  <a:pt x="24134" y="15680"/>
                </a:lnTo>
                <a:lnTo>
                  <a:pt x="23075" y="15680"/>
                </a:lnTo>
                <a:lnTo>
                  <a:pt x="23075" y="14726"/>
                </a:lnTo>
                <a:moveTo>
                  <a:pt x="22106" y="55"/>
                </a:moveTo>
                <a:lnTo>
                  <a:pt x="23006" y="55"/>
                </a:lnTo>
                <a:lnTo>
                  <a:pt x="23006" y="1007"/>
                </a:lnTo>
                <a:lnTo>
                  <a:pt x="22106" y="1007"/>
                </a:lnTo>
                <a:lnTo>
                  <a:pt x="22106" y="55"/>
                </a:lnTo>
                <a:moveTo>
                  <a:pt x="22106" y="1076"/>
                </a:moveTo>
                <a:lnTo>
                  <a:pt x="23006" y="1076"/>
                </a:lnTo>
                <a:lnTo>
                  <a:pt x="23006" y="2082"/>
                </a:lnTo>
                <a:lnTo>
                  <a:pt x="22106" y="2082"/>
                </a:lnTo>
                <a:lnTo>
                  <a:pt x="22106" y="1076"/>
                </a:lnTo>
                <a:moveTo>
                  <a:pt x="22106" y="2150"/>
                </a:moveTo>
                <a:lnTo>
                  <a:pt x="23006" y="2150"/>
                </a:lnTo>
                <a:lnTo>
                  <a:pt x="23006" y="3104"/>
                </a:lnTo>
                <a:lnTo>
                  <a:pt x="22106" y="3104"/>
                </a:lnTo>
                <a:lnTo>
                  <a:pt x="22106" y="2150"/>
                </a:lnTo>
                <a:moveTo>
                  <a:pt x="22106" y="3172"/>
                </a:moveTo>
                <a:lnTo>
                  <a:pt x="23006" y="3172"/>
                </a:lnTo>
                <a:lnTo>
                  <a:pt x="23006" y="4178"/>
                </a:lnTo>
                <a:lnTo>
                  <a:pt x="22106" y="4178"/>
                </a:lnTo>
                <a:lnTo>
                  <a:pt x="22106" y="3172"/>
                </a:lnTo>
                <a:moveTo>
                  <a:pt x="22106" y="4247"/>
                </a:moveTo>
                <a:lnTo>
                  <a:pt x="23006" y="4247"/>
                </a:lnTo>
                <a:lnTo>
                  <a:pt x="23006" y="5200"/>
                </a:lnTo>
                <a:lnTo>
                  <a:pt x="22106" y="5200"/>
                </a:lnTo>
                <a:lnTo>
                  <a:pt x="22106" y="4247"/>
                </a:lnTo>
                <a:moveTo>
                  <a:pt x="22106" y="5268"/>
                </a:moveTo>
                <a:lnTo>
                  <a:pt x="23006" y="5268"/>
                </a:lnTo>
                <a:lnTo>
                  <a:pt x="23006" y="6274"/>
                </a:lnTo>
                <a:lnTo>
                  <a:pt x="22106" y="6274"/>
                </a:lnTo>
                <a:lnTo>
                  <a:pt x="22106" y="5268"/>
                </a:lnTo>
                <a:moveTo>
                  <a:pt x="22106" y="6342"/>
                </a:moveTo>
                <a:lnTo>
                  <a:pt x="23006" y="6342"/>
                </a:lnTo>
                <a:lnTo>
                  <a:pt x="23006" y="7296"/>
                </a:lnTo>
                <a:lnTo>
                  <a:pt x="22106" y="7296"/>
                </a:lnTo>
                <a:lnTo>
                  <a:pt x="22106" y="6342"/>
                </a:lnTo>
                <a:moveTo>
                  <a:pt x="22106" y="7364"/>
                </a:moveTo>
                <a:lnTo>
                  <a:pt x="23006" y="7364"/>
                </a:lnTo>
                <a:lnTo>
                  <a:pt x="23006" y="8369"/>
                </a:lnTo>
                <a:lnTo>
                  <a:pt x="22106" y="8369"/>
                </a:lnTo>
                <a:lnTo>
                  <a:pt x="22106" y="7364"/>
                </a:lnTo>
                <a:moveTo>
                  <a:pt x="22106" y="8438"/>
                </a:moveTo>
                <a:lnTo>
                  <a:pt x="23006" y="8438"/>
                </a:lnTo>
                <a:lnTo>
                  <a:pt x="23006" y="9391"/>
                </a:lnTo>
                <a:lnTo>
                  <a:pt x="22106" y="9391"/>
                </a:lnTo>
                <a:lnTo>
                  <a:pt x="22106" y="8438"/>
                </a:lnTo>
                <a:moveTo>
                  <a:pt x="22106" y="9459"/>
                </a:moveTo>
                <a:lnTo>
                  <a:pt x="23006" y="9459"/>
                </a:lnTo>
                <a:lnTo>
                  <a:pt x="23006" y="10465"/>
                </a:lnTo>
                <a:lnTo>
                  <a:pt x="22106" y="10465"/>
                </a:lnTo>
                <a:lnTo>
                  <a:pt x="22106" y="9459"/>
                </a:lnTo>
                <a:moveTo>
                  <a:pt x="22106" y="10533"/>
                </a:moveTo>
                <a:lnTo>
                  <a:pt x="23006" y="10533"/>
                </a:lnTo>
                <a:lnTo>
                  <a:pt x="23006" y="11487"/>
                </a:lnTo>
                <a:lnTo>
                  <a:pt x="22106" y="11487"/>
                </a:lnTo>
                <a:lnTo>
                  <a:pt x="22106" y="10533"/>
                </a:lnTo>
                <a:moveTo>
                  <a:pt x="22106" y="11556"/>
                </a:moveTo>
                <a:lnTo>
                  <a:pt x="23006" y="11556"/>
                </a:lnTo>
                <a:lnTo>
                  <a:pt x="23006" y="12561"/>
                </a:lnTo>
                <a:lnTo>
                  <a:pt x="22106" y="12561"/>
                </a:lnTo>
                <a:lnTo>
                  <a:pt x="22106" y="11556"/>
                </a:lnTo>
                <a:moveTo>
                  <a:pt x="22106" y="12630"/>
                </a:moveTo>
                <a:lnTo>
                  <a:pt x="23006" y="12630"/>
                </a:lnTo>
                <a:lnTo>
                  <a:pt x="23006" y="13583"/>
                </a:lnTo>
                <a:lnTo>
                  <a:pt x="22106" y="13583"/>
                </a:lnTo>
                <a:lnTo>
                  <a:pt x="22106" y="12630"/>
                </a:lnTo>
                <a:moveTo>
                  <a:pt x="22106" y="13651"/>
                </a:moveTo>
                <a:lnTo>
                  <a:pt x="23006" y="13651"/>
                </a:lnTo>
                <a:lnTo>
                  <a:pt x="23006" y="14657"/>
                </a:lnTo>
                <a:lnTo>
                  <a:pt x="22106" y="14657"/>
                </a:lnTo>
                <a:lnTo>
                  <a:pt x="22106" y="13651"/>
                </a:lnTo>
                <a:moveTo>
                  <a:pt x="22106" y="14726"/>
                </a:moveTo>
                <a:lnTo>
                  <a:pt x="23006" y="14726"/>
                </a:lnTo>
                <a:lnTo>
                  <a:pt x="23006" y="15680"/>
                </a:lnTo>
                <a:lnTo>
                  <a:pt x="22106" y="15680"/>
                </a:lnTo>
                <a:lnTo>
                  <a:pt x="22106" y="14726"/>
                </a:lnTo>
                <a:moveTo>
                  <a:pt x="20978" y="55"/>
                </a:moveTo>
                <a:lnTo>
                  <a:pt x="22038" y="55"/>
                </a:lnTo>
                <a:lnTo>
                  <a:pt x="22038" y="1007"/>
                </a:lnTo>
                <a:lnTo>
                  <a:pt x="20978" y="1007"/>
                </a:lnTo>
                <a:lnTo>
                  <a:pt x="20978" y="55"/>
                </a:lnTo>
                <a:moveTo>
                  <a:pt x="20978" y="1076"/>
                </a:moveTo>
                <a:lnTo>
                  <a:pt x="22038" y="1076"/>
                </a:lnTo>
                <a:lnTo>
                  <a:pt x="22038" y="2082"/>
                </a:lnTo>
                <a:lnTo>
                  <a:pt x="20978" y="2082"/>
                </a:lnTo>
                <a:lnTo>
                  <a:pt x="20978" y="1076"/>
                </a:lnTo>
                <a:moveTo>
                  <a:pt x="20978" y="2150"/>
                </a:moveTo>
                <a:lnTo>
                  <a:pt x="22038" y="2150"/>
                </a:lnTo>
                <a:lnTo>
                  <a:pt x="22038" y="3104"/>
                </a:lnTo>
                <a:lnTo>
                  <a:pt x="20978" y="3104"/>
                </a:lnTo>
                <a:lnTo>
                  <a:pt x="20978" y="2150"/>
                </a:lnTo>
                <a:moveTo>
                  <a:pt x="20978" y="3172"/>
                </a:moveTo>
                <a:lnTo>
                  <a:pt x="22038" y="3172"/>
                </a:lnTo>
                <a:lnTo>
                  <a:pt x="22038" y="4178"/>
                </a:lnTo>
                <a:lnTo>
                  <a:pt x="20978" y="4178"/>
                </a:lnTo>
                <a:lnTo>
                  <a:pt x="20978" y="3172"/>
                </a:lnTo>
                <a:moveTo>
                  <a:pt x="20978" y="4247"/>
                </a:moveTo>
                <a:lnTo>
                  <a:pt x="22038" y="4247"/>
                </a:lnTo>
                <a:lnTo>
                  <a:pt x="22038" y="5200"/>
                </a:lnTo>
                <a:lnTo>
                  <a:pt x="20978" y="5200"/>
                </a:lnTo>
                <a:lnTo>
                  <a:pt x="20978" y="4247"/>
                </a:lnTo>
                <a:moveTo>
                  <a:pt x="20978" y="5268"/>
                </a:moveTo>
                <a:lnTo>
                  <a:pt x="22038" y="5268"/>
                </a:lnTo>
                <a:lnTo>
                  <a:pt x="22038" y="6274"/>
                </a:lnTo>
                <a:lnTo>
                  <a:pt x="20978" y="6274"/>
                </a:lnTo>
                <a:lnTo>
                  <a:pt x="20978" y="5268"/>
                </a:lnTo>
                <a:moveTo>
                  <a:pt x="20978" y="6342"/>
                </a:moveTo>
                <a:lnTo>
                  <a:pt x="22038" y="6342"/>
                </a:lnTo>
                <a:lnTo>
                  <a:pt x="22038" y="7296"/>
                </a:lnTo>
                <a:lnTo>
                  <a:pt x="20978" y="7296"/>
                </a:lnTo>
                <a:lnTo>
                  <a:pt x="20978" y="6342"/>
                </a:lnTo>
                <a:moveTo>
                  <a:pt x="20978" y="7364"/>
                </a:moveTo>
                <a:lnTo>
                  <a:pt x="22038" y="7364"/>
                </a:lnTo>
                <a:lnTo>
                  <a:pt x="22038" y="8369"/>
                </a:lnTo>
                <a:lnTo>
                  <a:pt x="20978" y="8369"/>
                </a:lnTo>
                <a:lnTo>
                  <a:pt x="20978" y="7364"/>
                </a:lnTo>
                <a:moveTo>
                  <a:pt x="20978" y="8438"/>
                </a:moveTo>
                <a:lnTo>
                  <a:pt x="22038" y="8438"/>
                </a:lnTo>
                <a:lnTo>
                  <a:pt x="22038" y="9391"/>
                </a:lnTo>
                <a:lnTo>
                  <a:pt x="20978" y="9391"/>
                </a:lnTo>
                <a:lnTo>
                  <a:pt x="20978" y="8438"/>
                </a:lnTo>
                <a:moveTo>
                  <a:pt x="20978" y="9459"/>
                </a:moveTo>
                <a:lnTo>
                  <a:pt x="22038" y="9459"/>
                </a:lnTo>
                <a:lnTo>
                  <a:pt x="22038" y="10465"/>
                </a:lnTo>
                <a:lnTo>
                  <a:pt x="20978" y="10465"/>
                </a:lnTo>
                <a:lnTo>
                  <a:pt x="20978" y="9459"/>
                </a:lnTo>
                <a:moveTo>
                  <a:pt x="20978" y="10533"/>
                </a:moveTo>
                <a:lnTo>
                  <a:pt x="22038" y="10533"/>
                </a:lnTo>
                <a:lnTo>
                  <a:pt x="22038" y="11487"/>
                </a:lnTo>
                <a:lnTo>
                  <a:pt x="20978" y="11487"/>
                </a:lnTo>
                <a:lnTo>
                  <a:pt x="20978" y="10533"/>
                </a:lnTo>
                <a:moveTo>
                  <a:pt x="20978" y="11556"/>
                </a:moveTo>
                <a:lnTo>
                  <a:pt x="22038" y="11556"/>
                </a:lnTo>
                <a:lnTo>
                  <a:pt x="22038" y="12561"/>
                </a:lnTo>
                <a:lnTo>
                  <a:pt x="20978" y="12561"/>
                </a:lnTo>
                <a:lnTo>
                  <a:pt x="20978" y="11556"/>
                </a:lnTo>
                <a:moveTo>
                  <a:pt x="20978" y="12630"/>
                </a:moveTo>
                <a:lnTo>
                  <a:pt x="22038" y="12630"/>
                </a:lnTo>
                <a:lnTo>
                  <a:pt x="22038" y="13583"/>
                </a:lnTo>
                <a:lnTo>
                  <a:pt x="20978" y="13583"/>
                </a:lnTo>
                <a:lnTo>
                  <a:pt x="20978" y="12630"/>
                </a:lnTo>
                <a:moveTo>
                  <a:pt x="20978" y="13651"/>
                </a:moveTo>
                <a:lnTo>
                  <a:pt x="22038" y="13651"/>
                </a:lnTo>
                <a:lnTo>
                  <a:pt x="22038" y="14657"/>
                </a:lnTo>
                <a:lnTo>
                  <a:pt x="20978" y="14657"/>
                </a:lnTo>
                <a:lnTo>
                  <a:pt x="20978" y="13651"/>
                </a:lnTo>
                <a:moveTo>
                  <a:pt x="20978" y="14726"/>
                </a:moveTo>
                <a:lnTo>
                  <a:pt x="22038" y="14726"/>
                </a:lnTo>
                <a:lnTo>
                  <a:pt x="22038" y="15680"/>
                </a:lnTo>
                <a:lnTo>
                  <a:pt x="20978" y="15680"/>
                </a:lnTo>
                <a:lnTo>
                  <a:pt x="20978" y="14726"/>
                </a:lnTo>
                <a:moveTo>
                  <a:pt x="20011" y="55"/>
                </a:moveTo>
                <a:lnTo>
                  <a:pt x="20910" y="55"/>
                </a:lnTo>
                <a:lnTo>
                  <a:pt x="20910" y="1007"/>
                </a:lnTo>
                <a:lnTo>
                  <a:pt x="20011" y="1007"/>
                </a:lnTo>
                <a:lnTo>
                  <a:pt x="20011" y="55"/>
                </a:lnTo>
                <a:moveTo>
                  <a:pt x="20011" y="1076"/>
                </a:moveTo>
                <a:lnTo>
                  <a:pt x="20910" y="1076"/>
                </a:lnTo>
                <a:lnTo>
                  <a:pt x="20910" y="2082"/>
                </a:lnTo>
                <a:lnTo>
                  <a:pt x="20011" y="2082"/>
                </a:lnTo>
                <a:lnTo>
                  <a:pt x="20011" y="1076"/>
                </a:lnTo>
                <a:moveTo>
                  <a:pt x="20011" y="2150"/>
                </a:moveTo>
                <a:lnTo>
                  <a:pt x="20910" y="2150"/>
                </a:lnTo>
                <a:lnTo>
                  <a:pt x="20910" y="3104"/>
                </a:lnTo>
                <a:lnTo>
                  <a:pt x="20011" y="3104"/>
                </a:lnTo>
                <a:lnTo>
                  <a:pt x="20011" y="2150"/>
                </a:lnTo>
                <a:moveTo>
                  <a:pt x="20011" y="3172"/>
                </a:moveTo>
                <a:lnTo>
                  <a:pt x="20910" y="3172"/>
                </a:lnTo>
                <a:lnTo>
                  <a:pt x="20910" y="4178"/>
                </a:lnTo>
                <a:lnTo>
                  <a:pt x="20011" y="4178"/>
                </a:lnTo>
                <a:lnTo>
                  <a:pt x="20011" y="3172"/>
                </a:lnTo>
                <a:moveTo>
                  <a:pt x="20011" y="4247"/>
                </a:moveTo>
                <a:lnTo>
                  <a:pt x="20910" y="4247"/>
                </a:lnTo>
                <a:lnTo>
                  <a:pt x="20910" y="5200"/>
                </a:lnTo>
                <a:lnTo>
                  <a:pt x="20011" y="5200"/>
                </a:lnTo>
                <a:lnTo>
                  <a:pt x="20011" y="4247"/>
                </a:lnTo>
                <a:moveTo>
                  <a:pt x="20011" y="5268"/>
                </a:moveTo>
                <a:lnTo>
                  <a:pt x="20910" y="5268"/>
                </a:lnTo>
                <a:lnTo>
                  <a:pt x="20910" y="6274"/>
                </a:lnTo>
                <a:lnTo>
                  <a:pt x="20011" y="6274"/>
                </a:lnTo>
                <a:lnTo>
                  <a:pt x="20011" y="5268"/>
                </a:lnTo>
                <a:moveTo>
                  <a:pt x="20011" y="6342"/>
                </a:moveTo>
                <a:lnTo>
                  <a:pt x="20910" y="6342"/>
                </a:lnTo>
                <a:lnTo>
                  <a:pt x="20910" y="7296"/>
                </a:lnTo>
                <a:lnTo>
                  <a:pt x="20011" y="7296"/>
                </a:lnTo>
                <a:lnTo>
                  <a:pt x="20011" y="6342"/>
                </a:lnTo>
                <a:moveTo>
                  <a:pt x="20011" y="7364"/>
                </a:moveTo>
                <a:lnTo>
                  <a:pt x="20910" y="7364"/>
                </a:lnTo>
                <a:lnTo>
                  <a:pt x="20910" y="8369"/>
                </a:lnTo>
                <a:lnTo>
                  <a:pt x="20011" y="8369"/>
                </a:lnTo>
                <a:lnTo>
                  <a:pt x="20011" y="7364"/>
                </a:lnTo>
                <a:moveTo>
                  <a:pt x="20011" y="8438"/>
                </a:moveTo>
                <a:lnTo>
                  <a:pt x="20910" y="8438"/>
                </a:lnTo>
                <a:lnTo>
                  <a:pt x="20910" y="9391"/>
                </a:lnTo>
                <a:lnTo>
                  <a:pt x="20011" y="9391"/>
                </a:lnTo>
                <a:lnTo>
                  <a:pt x="20011" y="8438"/>
                </a:lnTo>
                <a:moveTo>
                  <a:pt x="20011" y="9459"/>
                </a:moveTo>
                <a:lnTo>
                  <a:pt x="20910" y="9459"/>
                </a:lnTo>
                <a:lnTo>
                  <a:pt x="20910" y="10465"/>
                </a:lnTo>
                <a:lnTo>
                  <a:pt x="20011" y="10465"/>
                </a:lnTo>
                <a:lnTo>
                  <a:pt x="20011" y="9459"/>
                </a:lnTo>
                <a:moveTo>
                  <a:pt x="20011" y="10533"/>
                </a:moveTo>
                <a:lnTo>
                  <a:pt x="20910" y="10533"/>
                </a:lnTo>
                <a:lnTo>
                  <a:pt x="20910" y="11487"/>
                </a:lnTo>
                <a:lnTo>
                  <a:pt x="20011" y="11487"/>
                </a:lnTo>
                <a:lnTo>
                  <a:pt x="20011" y="10533"/>
                </a:lnTo>
                <a:moveTo>
                  <a:pt x="20011" y="11556"/>
                </a:moveTo>
                <a:lnTo>
                  <a:pt x="20910" y="11556"/>
                </a:lnTo>
                <a:lnTo>
                  <a:pt x="20910" y="12561"/>
                </a:lnTo>
                <a:lnTo>
                  <a:pt x="20011" y="12561"/>
                </a:lnTo>
                <a:lnTo>
                  <a:pt x="20011" y="11556"/>
                </a:lnTo>
                <a:moveTo>
                  <a:pt x="20011" y="12630"/>
                </a:moveTo>
                <a:lnTo>
                  <a:pt x="20910" y="12630"/>
                </a:lnTo>
                <a:lnTo>
                  <a:pt x="20910" y="13583"/>
                </a:lnTo>
                <a:lnTo>
                  <a:pt x="20011" y="13583"/>
                </a:lnTo>
                <a:lnTo>
                  <a:pt x="20011" y="12630"/>
                </a:lnTo>
                <a:moveTo>
                  <a:pt x="20011" y="13651"/>
                </a:moveTo>
                <a:lnTo>
                  <a:pt x="20910" y="13651"/>
                </a:lnTo>
                <a:lnTo>
                  <a:pt x="20910" y="14657"/>
                </a:lnTo>
                <a:lnTo>
                  <a:pt x="20011" y="14657"/>
                </a:lnTo>
                <a:lnTo>
                  <a:pt x="20011" y="13651"/>
                </a:lnTo>
                <a:moveTo>
                  <a:pt x="20011" y="14726"/>
                </a:moveTo>
                <a:lnTo>
                  <a:pt x="20910" y="14726"/>
                </a:lnTo>
                <a:lnTo>
                  <a:pt x="20910" y="15680"/>
                </a:lnTo>
                <a:lnTo>
                  <a:pt x="20011" y="15680"/>
                </a:lnTo>
                <a:lnTo>
                  <a:pt x="20011" y="14726"/>
                </a:lnTo>
                <a:moveTo>
                  <a:pt x="18883" y="55"/>
                </a:moveTo>
                <a:lnTo>
                  <a:pt x="19942" y="55"/>
                </a:lnTo>
                <a:lnTo>
                  <a:pt x="19942" y="1007"/>
                </a:lnTo>
                <a:lnTo>
                  <a:pt x="18883" y="1007"/>
                </a:lnTo>
                <a:lnTo>
                  <a:pt x="18883" y="55"/>
                </a:lnTo>
                <a:moveTo>
                  <a:pt x="18883" y="1076"/>
                </a:moveTo>
                <a:lnTo>
                  <a:pt x="19942" y="1076"/>
                </a:lnTo>
                <a:lnTo>
                  <a:pt x="19942" y="2082"/>
                </a:lnTo>
                <a:lnTo>
                  <a:pt x="18883" y="2082"/>
                </a:lnTo>
                <a:lnTo>
                  <a:pt x="18883" y="1076"/>
                </a:lnTo>
                <a:moveTo>
                  <a:pt x="18883" y="2150"/>
                </a:moveTo>
                <a:lnTo>
                  <a:pt x="19942" y="2150"/>
                </a:lnTo>
                <a:lnTo>
                  <a:pt x="19942" y="3104"/>
                </a:lnTo>
                <a:lnTo>
                  <a:pt x="18883" y="3104"/>
                </a:lnTo>
                <a:lnTo>
                  <a:pt x="18883" y="2150"/>
                </a:lnTo>
                <a:moveTo>
                  <a:pt x="18883" y="3172"/>
                </a:moveTo>
                <a:lnTo>
                  <a:pt x="19942" y="3172"/>
                </a:lnTo>
                <a:lnTo>
                  <a:pt x="19942" y="4178"/>
                </a:lnTo>
                <a:lnTo>
                  <a:pt x="18883" y="4178"/>
                </a:lnTo>
                <a:lnTo>
                  <a:pt x="18883" y="3172"/>
                </a:lnTo>
                <a:moveTo>
                  <a:pt x="18883" y="4247"/>
                </a:moveTo>
                <a:lnTo>
                  <a:pt x="19942" y="4247"/>
                </a:lnTo>
                <a:lnTo>
                  <a:pt x="19942" y="5200"/>
                </a:lnTo>
                <a:lnTo>
                  <a:pt x="18883" y="5200"/>
                </a:lnTo>
                <a:lnTo>
                  <a:pt x="18883" y="4247"/>
                </a:lnTo>
                <a:moveTo>
                  <a:pt x="18883" y="5268"/>
                </a:moveTo>
                <a:lnTo>
                  <a:pt x="19942" y="5268"/>
                </a:lnTo>
                <a:lnTo>
                  <a:pt x="19942" y="6274"/>
                </a:lnTo>
                <a:lnTo>
                  <a:pt x="18883" y="6274"/>
                </a:lnTo>
                <a:lnTo>
                  <a:pt x="18883" y="5268"/>
                </a:lnTo>
                <a:moveTo>
                  <a:pt x="18883" y="6342"/>
                </a:moveTo>
                <a:lnTo>
                  <a:pt x="19942" y="6342"/>
                </a:lnTo>
                <a:lnTo>
                  <a:pt x="19942" y="7296"/>
                </a:lnTo>
                <a:lnTo>
                  <a:pt x="18883" y="7296"/>
                </a:lnTo>
                <a:lnTo>
                  <a:pt x="18883" y="6342"/>
                </a:lnTo>
                <a:moveTo>
                  <a:pt x="18883" y="7364"/>
                </a:moveTo>
                <a:lnTo>
                  <a:pt x="19942" y="7364"/>
                </a:lnTo>
                <a:lnTo>
                  <a:pt x="19942" y="8369"/>
                </a:lnTo>
                <a:lnTo>
                  <a:pt x="18883" y="8369"/>
                </a:lnTo>
                <a:lnTo>
                  <a:pt x="18883" y="7364"/>
                </a:lnTo>
                <a:moveTo>
                  <a:pt x="18883" y="8438"/>
                </a:moveTo>
                <a:lnTo>
                  <a:pt x="19942" y="8438"/>
                </a:lnTo>
                <a:lnTo>
                  <a:pt x="19942" y="9391"/>
                </a:lnTo>
                <a:lnTo>
                  <a:pt x="18883" y="9391"/>
                </a:lnTo>
                <a:lnTo>
                  <a:pt x="18883" y="8438"/>
                </a:lnTo>
                <a:moveTo>
                  <a:pt x="18883" y="9459"/>
                </a:moveTo>
                <a:lnTo>
                  <a:pt x="19942" y="9459"/>
                </a:lnTo>
                <a:lnTo>
                  <a:pt x="19942" y="10465"/>
                </a:lnTo>
                <a:lnTo>
                  <a:pt x="18883" y="10465"/>
                </a:lnTo>
                <a:lnTo>
                  <a:pt x="18883" y="9459"/>
                </a:lnTo>
                <a:moveTo>
                  <a:pt x="18883" y="10533"/>
                </a:moveTo>
                <a:lnTo>
                  <a:pt x="19942" y="10533"/>
                </a:lnTo>
                <a:lnTo>
                  <a:pt x="19942" y="11487"/>
                </a:lnTo>
                <a:lnTo>
                  <a:pt x="18883" y="11487"/>
                </a:lnTo>
                <a:lnTo>
                  <a:pt x="18883" y="10533"/>
                </a:lnTo>
                <a:moveTo>
                  <a:pt x="18883" y="11556"/>
                </a:moveTo>
                <a:lnTo>
                  <a:pt x="19942" y="11556"/>
                </a:lnTo>
                <a:lnTo>
                  <a:pt x="19942" y="12561"/>
                </a:lnTo>
                <a:lnTo>
                  <a:pt x="18883" y="12561"/>
                </a:lnTo>
                <a:lnTo>
                  <a:pt x="18883" y="11556"/>
                </a:lnTo>
                <a:moveTo>
                  <a:pt x="18883" y="12630"/>
                </a:moveTo>
                <a:lnTo>
                  <a:pt x="19942" y="12630"/>
                </a:lnTo>
                <a:lnTo>
                  <a:pt x="19942" y="13583"/>
                </a:lnTo>
                <a:lnTo>
                  <a:pt x="18883" y="13583"/>
                </a:lnTo>
                <a:lnTo>
                  <a:pt x="18883" y="12630"/>
                </a:lnTo>
                <a:moveTo>
                  <a:pt x="18883" y="13651"/>
                </a:moveTo>
                <a:lnTo>
                  <a:pt x="19942" y="13651"/>
                </a:lnTo>
                <a:lnTo>
                  <a:pt x="19942" y="14657"/>
                </a:lnTo>
                <a:lnTo>
                  <a:pt x="18883" y="14657"/>
                </a:lnTo>
                <a:lnTo>
                  <a:pt x="18883" y="13651"/>
                </a:lnTo>
                <a:moveTo>
                  <a:pt x="18883" y="14726"/>
                </a:moveTo>
                <a:lnTo>
                  <a:pt x="19942" y="14726"/>
                </a:lnTo>
                <a:lnTo>
                  <a:pt x="19942" y="15680"/>
                </a:lnTo>
                <a:lnTo>
                  <a:pt x="18883" y="15680"/>
                </a:lnTo>
                <a:lnTo>
                  <a:pt x="18883" y="14726"/>
                </a:lnTo>
                <a:moveTo>
                  <a:pt x="17914" y="55"/>
                </a:moveTo>
                <a:lnTo>
                  <a:pt x="18814" y="55"/>
                </a:lnTo>
                <a:lnTo>
                  <a:pt x="18814" y="1007"/>
                </a:lnTo>
                <a:lnTo>
                  <a:pt x="17914" y="1007"/>
                </a:lnTo>
                <a:lnTo>
                  <a:pt x="17914" y="55"/>
                </a:lnTo>
                <a:moveTo>
                  <a:pt x="17914" y="1076"/>
                </a:moveTo>
                <a:lnTo>
                  <a:pt x="18814" y="1076"/>
                </a:lnTo>
                <a:lnTo>
                  <a:pt x="18814" y="2082"/>
                </a:lnTo>
                <a:lnTo>
                  <a:pt x="17914" y="2082"/>
                </a:lnTo>
                <a:lnTo>
                  <a:pt x="17914" y="1076"/>
                </a:lnTo>
                <a:moveTo>
                  <a:pt x="17914" y="2150"/>
                </a:moveTo>
                <a:lnTo>
                  <a:pt x="18814" y="2150"/>
                </a:lnTo>
                <a:lnTo>
                  <a:pt x="18814" y="3104"/>
                </a:lnTo>
                <a:lnTo>
                  <a:pt x="17914" y="3104"/>
                </a:lnTo>
                <a:lnTo>
                  <a:pt x="17914" y="2150"/>
                </a:lnTo>
                <a:moveTo>
                  <a:pt x="17914" y="3172"/>
                </a:moveTo>
                <a:lnTo>
                  <a:pt x="18814" y="3172"/>
                </a:lnTo>
                <a:lnTo>
                  <a:pt x="18814" y="4178"/>
                </a:lnTo>
                <a:lnTo>
                  <a:pt x="17914" y="4178"/>
                </a:lnTo>
                <a:lnTo>
                  <a:pt x="17914" y="3172"/>
                </a:lnTo>
                <a:moveTo>
                  <a:pt x="17914" y="4247"/>
                </a:moveTo>
                <a:lnTo>
                  <a:pt x="18814" y="4247"/>
                </a:lnTo>
                <a:lnTo>
                  <a:pt x="18814" y="5200"/>
                </a:lnTo>
                <a:lnTo>
                  <a:pt x="17914" y="5200"/>
                </a:lnTo>
                <a:lnTo>
                  <a:pt x="17914" y="4247"/>
                </a:lnTo>
                <a:moveTo>
                  <a:pt x="17914" y="5268"/>
                </a:moveTo>
                <a:lnTo>
                  <a:pt x="18814" y="5268"/>
                </a:lnTo>
                <a:lnTo>
                  <a:pt x="18814" y="6274"/>
                </a:lnTo>
                <a:lnTo>
                  <a:pt x="17914" y="6274"/>
                </a:lnTo>
                <a:lnTo>
                  <a:pt x="17914" y="5268"/>
                </a:lnTo>
                <a:moveTo>
                  <a:pt x="17914" y="6342"/>
                </a:moveTo>
                <a:lnTo>
                  <a:pt x="18814" y="6342"/>
                </a:lnTo>
                <a:lnTo>
                  <a:pt x="18814" y="7296"/>
                </a:lnTo>
                <a:lnTo>
                  <a:pt x="17914" y="7296"/>
                </a:lnTo>
                <a:lnTo>
                  <a:pt x="17914" y="6342"/>
                </a:lnTo>
                <a:moveTo>
                  <a:pt x="17914" y="7364"/>
                </a:moveTo>
                <a:lnTo>
                  <a:pt x="18814" y="7364"/>
                </a:lnTo>
                <a:lnTo>
                  <a:pt x="18814" y="8369"/>
                </a:lnTo>
                <a:lnTo>
                  <a:pt x="17914" y="8369"/>
                </a:lnTo>
                <a:lnTo>
                  <a:pt x="17914" y="7364"/>
                </a:lnTo>
                <a:moveTo>
                  <a:pt x="17914" y="8438"/>
                </a:moveTo>
                <a:lnTo>
                  <a:pt x="18814" y="8438"/>
                </a:lnTo>
                <a:lnTo>
                  <a:pt x="18814" y="9391"/>
                </a:lnTo>
                <a:lnTo>
                  <a:pt x="17914" y="9391"/>
                </a:lnTo>
                <a:lnTo>
                  <a:pt x="17914" y="8438"/>
                </a:lnTo>
                <a:moveTo>
                  <a:pt x="17914" y="9459"/>
                </a:moveTo>
                <a:lnTo>
                  <a:pt x="18814" y="9459"/>
                </a:lnTo>
                <a:lnTo>
                  <a:pt x="18814" y="10465"/>
                </a:lnTo>
                <a:lnTo>
                  <a:pt x="17914" y="10465"/>
                </a:lnTo>
                <a:lnTo>
                  <a:pt x="17914" y="9459"/>
                </a:lnTo>
                <a:moveTo>
                  <a:pt x="17914" y="10533"/>
                </a:moveTo>
                <a:lnTo>
                  <a:pt x="18814" y="10533"/>
                </a:lnTo>
                <a:lnTo>
                  <a:pt x="18814" y="11487"/>
                </a:lnTo>
                <a:lnTo>
                  <a:pt x="17914" y="11487"/>
                </a:lnTo>
                <a:lnTo>
                  <a:pt x="17914" y="10533"/>
                </a:lnTo>
                <a:moveTo>
                  <a:pt x="17914" y="11556"/>
                </a:moveTo>
                <a:lnTo>
                  <a:pt x="18814" y="11556"/>
                </a:lnTo>
                <a:lnTo>
                  <a:pt x="18814" y="12561"/>
                </a:lnTo>
                <a:lnTo>
                  <a:pt x="17914" y="12561"/>
                </a:lnTo>
                <a:lnTo>
                  <a:pt x="17914" y="11556"/>
                </a:lnTo>
                <a:moveTo>
                  <a:pt x="17914" y="12630"/>
                </a:moveTo>
                <a:lnTo>
                  <a:pt x="18814" y="12630"/>
                </a:lnTo>
                <a:lnTo>
                  <a:pt x="18814" y="13583"/>
                </a:lnTo>
                <a:lnTo>
                  <a:pt x="17914" y="13583"/>
                </a:lnTo>
                <a:lnTo>
                  <a:pt x="17914" y="12630"/>
                </a:lnTo>
                <a:moveTo>
                  <a:pt x="17914" y="13651"/>
                </a:moveTo>
                <a:lnTo>
                  <a:pt x="18814" y="13651"/>
                </a:lnTo>
                <a:lnTo>
                  <a:pt x="18814" y="14657"/>
                </a:lnTo>
                <a:lnTo>
                  <a:pt x="17914" y="14657"/>
                </a:lnTo>
                <a:lnTo>
                  <a:pt x="17914" y="13651"/>
                </a:lnTo>
                <a:moveTo>
                  <a:pt x="17914" y="14726"/>
                </a:moveTo>
                <a:lnTo>
                  <a:pt x="18814" y="14726"/>
                </a:lnTo>
                <a:lnTo>
                  <a:pt x="18814" y="15680"/>
                </a:lnTo>
                <a:lnTo>
                  <a:pt x="17914" y="15680"/>
                </a:lnTo>
                <a:lnTo>
                  <a:pt x="17914" y="14726"/>
                </a:lnTo>
                <a:moveTo>
                  <a:pt x="16786" y="55"/>
                </a:moveTo>
                <a:lnTo>
                  <a:pt x="17846" y="55"/>
                </a:lnTo>
                <a:lnTo>
                  <a:pt x="17846" y="1007"/>
                </a:lnTo>
                <a:lnTo>
                  <a:pt x="16786" y="1007"/>
                </a:lnTo>
                <a:lnTo>
                  <a:pt x="16786" y="55"/>
                </a:lnTo>
                <a:moveTo>
                  <a:pt x="16786" y="1076"/>
                </a:moveTo>
                <a:lnTo>
                  <a:pt x="17846" y="1076"/>
                </a:lnTo>
                <a:lnTo>
                  <a:pt x="17846" y="2082"/>
                </a:lnTo>
                <a:lnTo>
                  <a:pt x="16786" y="2082"/>
                </a:lnTo>
                <a:lnTo>
                  <a:pt x="16786" y="1076"/>
                </a:lnTo>
                <a:moveTo>
                  <a:pt x="16786" y="2150"/>
                </a:moveTo>
                <a:lnTo>
                  <a:pt x="17846" y="2150"/>
                </a:lnTo>
                <a:lnTo>
                  <a:pt x="17846" y="3104"/>
                </a:lnTo>
                <a:lnTo>
                  <a:pt x="16786" y="3104"/>
                </a:lnTo>
                <a:lnTo>
                  <a:pt x="16786" y="2150"/>
                </a:lnTo>
                <a:moveTo>
                  <a:pt x="16786" y="3172"/>
                </a:moveTo>
                <a:lnTo>
                  <a:pt x="17846" y="3172"/>
                </a:lnTo>
                <a:lnTo>
                  <a:pt x="17846" y="4178"/>
                </a:lnTo>
                <a:lnTo>
                  <a:pt x="16786" y="4178"/>
                </a:lnTo>
                <a:lnTo>
                  <a:pt x="16786" y="3172"/>
                </a:lnTo>
                <a:moveTo>
                  <a:pt x="16786" y="4247"/>
                </a:moveTo>
                <a:lnTo>
                  <a:pt x="17846" y="4247"/>
                </a:lnTo>
                <a:lnTo>
                  <a:pt x="17846" y="5200"/>
                </a:lnTo>
                <a:lnTo>
                  <a:pt x="16786" y="5200"/>
                </a:lnTo>
                <a:lnTo>
                  <a:pt x="16786" y="4247"/>
                </a:lnTo>
                <a:moveTo>
                  <a:pt x="16786" y="5268"/>
                </a:moveTo>
                <a:lnTo>
                  <a:pt x="17846" y="5268"/>
                </a:lnTo>
                <a:lnTo>
                  <a:pt x="17846" y="6274"/>
                </a:lnTo>
                <a:lnTo>
                  <a:pt x="16786" y="6274"/>
                </a:lnTo>
                <a:lnTo>
                  <a:pt x="16786" y="5268"/>
                </a:lnTo>
                <a:moveTo>
                  <a:pt x="16786" y="6342"/>
                </a:moveTo>
                <a:lnTo>
                  <a:pt x="17846" y="6342"/>
                </a:lnTo>
                <a:lnTo>
                  <a:pt x="17846" y="7296"/>
                </a:lnTo>
                <a:lnTo>
                  <a:pt x="16786" y="7296"/>
                </a:lnTo>
                <a:lnTo>
                  <a:pt x="16786" y="6342"/>
                </a:lnTo>
                <a:moveTo>
                  <a:pt x="16786" y="7364"/>
                </a:moveTo>
                <a:lnTo>
                  <a:pt x="17846" y="7364"/>
                </a:lnTo>
                <a:lnTo>
                  <a:pt x="17846" y="8369"/>
                </a:lnTo>
                <a:lnTo>
                  <a:pt x="16786" y="8369"/>
                </a:lnTo>
                <a:lnTo>
                  <a:pt x="16786" y="7364"/>
                </a:lnTo>
                <a:moveTo>
                  <a:pt x="16786" y="8438"/>
                </a:moveTo>
                <a:lnTo>
                  <a:pt x="17846" y="8438"/>
                </a:lnTo>
                <a:lnTo>
                  <a:pt x="17846" y="9391"/>
                </a:lnTo>
                <a:lnTo>
                  <a:pt x="16786" y="9391"/>
                </a:lnTo>
                <a:lnTo>
                  <a:pt x="16786" y="8438"/>
                </a:lnTo>
                <a:moveTo>
                  <a:pt x="16786" y="9459"/>
                </a:moveTo>
                <a:lnTo>
                  <a:pt x="17846" y="9459"/>
                </a:lnTo>
                <a:lnTo>
                  <a:pt x="17846" y="10465"/>
                </a:lnTo>
                <a:lnTo>
                  <a:pt x="16786" y="10465"/>
                </a:lnTo>
                <a:lnTo>
                  <a:pt x="16786" y="9459"/>
                </a:lnTo>
                <a:moveTo>
                  <a:pt x="16786" y="10533"/>
                </a:moveTo>
                <a:lnTo>
                  <a:pt x="17846" y="10533"/>
                </a:lnTo>
                <a:lnTo>
                  <a:pt x="17846" y="11487"/>
                </a:lnTo>
                <a:lnTo>
                  <a:pt x="16786" y="11487"/>
                </a:lnTo>
                <a:lnTo>
                  <a:pt x="16786" y="10533"/>
                </a:lnTo>
                <a:moveTo>
                  <a:pt x="16786" y="11556"/>
                </a:moveTo>
                <a:lnTo>
                  <a:pt x="17846" y="11556"/>
                </a:lnTo>
                <a:lnTo>
                  <a:pt x="17846" y="12561"/>
                </a:lnTo>
                <a:lnTo>
                  <a:pt x="16786" y="12561"/>
                </a:lnTo>
                <a:lnTo>
                  <a:pt x="16786" y="11556"/>
                </a:lnTo>
                <a:moveTo>
                  <a:pt x="16786" y="12630"/>
                </a:moveTo>
                <a:lnTo>
                  <a:pt x="17846" y="12630"/>
                </a:lnTo>
                <a:lnTo>
                  <a:pt x="17846" y="13583"/>
                </a:lnTo>
                <a:lnTo>
                  <a:pt x="16786" y="13583"/>
                </a:lnTo>
                <a:lnTo>
                  <a:pt x="16786" y="12630"/>
                </a:lnTo>
                <a:moveTo>
                  <a:pt x="16786" y="13651"/>
                </a:moveTo>
                <a:lnTo>
                  <a:pt x="17846" y="13651"/>
                </a:lnTo>
                <a:lnTo>
                  <a:pt x="17846" y="14657"/>
                </a:lnTo>
                <a:lnTo>
                  <a:pt x="16786" y="14657"/>
                </a:lnTo>
                <a:lnTo>
                  <a:pt x="16786" y="13651"/>
                </a:lnTo>
                <a:moveTo>
                  <a:pt x="16786" y="14726"/>
                </a:moveTo>
                <a:lnTo>
                  <a:pt x="17846" y="14726"/>
                </a:lnTo>
                <a:lnTo>
                  <a:pt x="17846" y="15680"/>
                </a:lnTo>
                <a:lnTo>
                  <a:pt x="16786" y="15680"/>
                </a:lnTo>
                <a:lnTo>
                  <a:pt x="16786" y="14726"/>
                </a:lnTo>
                <a:moveTo>
                  <a:pt x="15819" y="55"/>
                </a:moveTo>
                <a:lnTo>
                  <a:pt x="16718" y="55"/>
                </a:lnTo>
                <a:lnTo>
                  <a:pt x="16718" y="1007"/>
                </a:lnTo>
                <a:lnTo>
                  <a:pt x="15819" y="1007"/>
                </a:lnTo>
                <a:lnTo>
                  <a:pt x="15819" y="55"/>
                </a:lnTo>
                <a:moveTo>
                  <a:pt x="15819" y="1076"/>
                </a:moveTo>
                <a:lnTo>
                  <a:pt x="16718" y="1076"/>
                </a:lnTo>
                <a:lnTo>
                  <a:pt x="16718" y="2082"/>
                </a:lnTo>
                <a:lnTo>
                  <a:pt x="15819" y="2082"/>
                </a:lnTo>
                <a:lnTo>
                  <a:pt x="15819" y="1076"/>
                </a:lnTo>
                <a:moveTo>
                  <a:pt x="15819" y="2150"/>
                </a:moveTo>
                <a:lnTo>
                  <a:pt x="16718" y="2150"/>
                </a:lnTo>
                <a:lnTo>
                  <a:pt x="16718" y="3104"/>
                </a:lnTo>
                <a:lnTo>
                  <a:pt x="15819" y="3104"/>
                </a:lnTo>
                <a:lnTo>
                  <a:pt x="15819" y="2150"/>
                </a:lnTo>
                <a:moveTo>
                  <a:pt x="15819" y="3172"/>
                </a:moveTo>
                <a:lnTo>
                  <a:pt x="16718" y="3172"/>
                </a:lnTo>
                <a:lnTo>
                  <a:pt x="16718" y="4178"/>
                </a:lnTo>
                <a:lnTo>
                  <a:pt x="15819" y="4178"/>
                </a:lnTo>
                <a:lnTo>
                  <a:pt x="15819" y="3172"/>
                </a:lnTo>
                <a:moveTo>
                  <a:pt x="15819" y="4247"/>
                </a:moveTo>
                <a:lnTo>
                  <a:pt x="16718" y="4247"/>
                </a:lnTo>
                <a:lnTo>
                  <a:pt x="16718" y="5200"/>
                </a:lnTo>
                <a:lnTo>
                  <a:pt x="15819" y="5200"/>
                </a:lnTo>
                <a:lnTo>
                  <a:pt x="15819" y="4247"/>
                </a:lnTo>
                <a:moveTo>
                  <a:pt x="15819" y="5268"/>
                </a:moveTo>
                <a:lnTo>
                  <a:pt x="16718" y="5268"/>
                </a:lnTo>
                <a:lnTo>
                  <a:pt x="16718" y="6274"/>
                </a:lnTo>
                <a:lnTo>
                  <a:pt x="15819" y="6274"/>
                </a:lnTo>
                <a:lnTo>
                  <a:pt x="15819" y="5268"/>
                </a:lnTo>
                <a:moveTo>
                  <a:pt x="15819" y="6342"/>
                </a:moveTo>
                <a:lnTo>
                  <a:pt x="16718" y="6342"/>
                </a:lnTo>
                <a:lnTo>
                  <a:pt x="16718" y="7296"/>
                </a:lnTo>
                <a:lnTo>
                  <a:pt x="15819" y="7296"/>
                </a:lnTo>
                <a:lnTo>
                  <a:pt x="15819" y="6342"/>
                </a:lnTo>
                <a:moveTo>
                  <a:pt x="15819" y="7364"/>
                </a:moveTo>
                <a:lnTo>
                  <a:pt x="16718" y="7364"/>
                </a:lnTo>
                <a:lnTo>
                  <a:pt x="16718" y="8369"/>
                </a:lnTo>
                <a:lnTo>
                  <a:pt x="15819" y="8369"/>
                </a:lnTo>
                <a:lnTo>
                  <a:pt x="15819" y="7364"/>
                </a:lnTo>
                <a:moveTo>
                  <a:pt x="15819" y="8438"/>
                </a:moveTo>
                <a:lnTo>
                  <a:pt x="16718" y="8438"/>
                </a:lnTo>
                <a:lnTo>
                  <a:pt x="16718" y="9391"/>
                </a:lnTo>
                <a:lnTo>
                  <a:pt x="15819" y="9391"/>
                </a:lnTo>
                <a:lnTo>
                  <a:pt x="15819" y="8438"/>
                </a:lnTo>
                <a:moveTo>
                  <a:pt x="15819" y="9459"/>
                </a:moveTo>
                <a:lnTo>
                  <a:pt x="16718" y="9459"/>
                </a:lnTo>
                <a:lnTo>
                  <a:pt x="16718" y="10465"/>
                </a:lnTo>
                <a:lnTo>
                  <a:pt x="15819" y="10465"/>
                </a:lnTo>
                <a:lnTo>
                  <a:pt x="15819" y="9459"/>
                </a:lnTo>
                <a:moveTo>
                  <a:pt x="15819" y="10533"/>
                </a:moveTo>
                <a:lnTo>
                  <a:pt x="16718" y="10533"/>
                </a:lnTo>
                <a:lnTo>
                  <a:pt x="16718" y="11487"/>
                </a:lnTo>
                <a:lnTo>
                  <a:pt x="15819" y="11487"/>
                </a:lnTo>
                <a:lnTo>
                  <a:pt x="15819" y="10533"/>
                </a:lnTo>
                <a:moveTo>
                  <a:pt x="15819" y="11556"/>
                </a:moveTo>
                <a:lnTo>
                  <a:pt x="16718" y="11556"/>
                </a:lnTo>
                <a:lnTo>
                  <a:pt x="16718" y="12561"/>
                </a:lnTo>
                <a:lnTo>
                  <a:pt x="15819" y="12561"/>
                </a:lnTo>
                <a:lnTo>
                  <a:pt x="15819" y="11556"/>
                </a:lnTo>
                <a:moveTo>
                  <a:pt x="15819" y="12630"/>
                </a:moveTo>
                <a:lnTo>
                  <a:pt x="16718" y="12630"/>
                </a:lnTo>
                <a:lnTo>
                  <a:pt x="16718" y="13583"/>
                </a:lnTo>
                <a:lnTo>
                  <a:pt x="15819" y="13583"/>
                </a:lnTo>
                <a:lnTo>
                  <a:pt x="15819" y="12630"/>
                </a:lnTo>
                <a:moveTo>
                  <a:pt x="15819" y="13651"/>
                </a:moveTo>
                <a:lnTo>
                  <a:pt x="16718" y="13651"/>
                </a:lnTo>
                <a:lnTo>
                  <a:pt x="16718" y="14657"/>
                </a:lnTo>
                <a:lnTo>
                  <a:pt x="15819" y="14657"/>
                </a:lnTo>
                <a:lnTo>
                  <a:pt x="15819" y="13651"/>
                </a:lnTo>
                <a:moveTo>
                  <a:pt x="15819" y="14726"/>
                </a:moveTo>
                <a:lnTo>
                  <a:pt x="16718" y="14726"/>
                </a:lnTo>
                <a:lnTo>
                  <a:pt x="16718" y="15680"/>
                </a:lnTo>
                <a:lnTo>
                  <a:pt x="15819" y="15680"/>
                </a:lnTo>
                <a:lnTo>
                  <a:pt x="15819" y="14726"/>
                </a:lnTo>
                <a:moveTo>
                  <a:pt x="14691" y="55"/>
                </a:moveTo>
                <a:lnTo>
                  <a:pt x="15750" y="55"/>
                </a:lnTo>
                <a:lnTo>
                  <a:pt x="15750" y="1007"/>
                </a:lnTo>
                <a:lnTo>
                  <a:pt x="14691" y="1007"/>
                </a:lnTo>
                <a:lnTo>
                  <a:pt x="14691" y="55"/>
                </a:lnTo>
                <a:moveTo>
                  <a:pt x="14691" y="1076"/>
                </a:moveTo>
                <a:lnTo>
                  <a:pt x="15750" y="1076"/>
                </a:lnTo>
                <a:lnTo>
                  <a:pt x="15750" y="2082"/>
                </a:lnTo>
                <a:lnTo>
                  <a:pt x="14691" y="2082"/>
                </a:lnTo>
                <a:lnTo>
                  <a:pt x="14691" y="1076"/>
                </a:lnTo>
                <a:moveTo>
                  <a:pt x="14691" y="2150"/>
                </a:moveTo>
                <a:lnTo>
                  <a:pt x="15750" y="2150"/>
                </a:lnTo>
                <a:lnTo>
                  <a:pt x="15750" y="3104"/>
                </a:lnTo>
                <a:lnTo>
                  <a:pt x="14691" y="3104"/>
                </a:lnTo>
                <a:lnTo>
                  <a:pt x="14691" y="2150"/>
                </a:lnTo>
                <a:moveTo>
                  <a:pt x="14691" y="3172"/>
                </a:moveTo>
                <a:lnTo>
                  <a:pt x="15750" y="3172"/>
                </a:lnTo>
                <a:lnTo>
                  <a:pt x="15750" y="4178"/>
                </a:lnTo>
                <a:lnTo>
                  <a:pt x="14691" y="4178"/>
                </a:lnTo>
                <a:lnTo>
                  <a:pt x="14691" y="3172"/>
                </a:lnTo>
                <a:moveTo>
                  <a:pt x="14691" y="4247"/>
                </a:moveTo>
                <a:lnTo>
                  <a:pt x="15750" y="4247"/>
                </a:lnTo>
                <a:lnTo>
                  <a:pt x="15750" y="5200"/>
                </a:lnTo>
                <a:lnTo>
                  <a:pt x="14691" y="5200"/>
                </a:lnTo>
                <a:lnTo>
                  <a:pt x="14691" y="4247"/>
                </a:lnTo>
                <a:moveTo>
                  <a:pt x="14691" y="5268"/>
                </a:moveTo>
                <a:lnTo>
                  <a:pt x="15750" y="5268"/>
                </a:lnTo>
                <a:lnTo>
                  <a:pt x="15750" y="6274"/>
                </a:lnTo>
                <a:lnTo>
                  <a:pt x="14691" y="6274"/>
                </a:lnTo>
                <a:lnTo>
                  <a:pt x="14691" y="5268"/>
                </a:lnTo>
                <a:moveTo>
                  <a:pt x="14691" y="6342"/>
                </a:moveTo>
                <a:lnTo>
                  <a:pt x="15750" y="6342"/>
                </a:lnTo>
                <a:lnTo>
                  <a:pt x="15750" y="7296"/>
                </a:lnTo>
                <a:lnTo>
                  <a:pt x="14691" y="7296"/>
                </a:lnTo>
                <a:lnTo>
                  <a:pt x="14691" y="6342"/>
                </a:lnTo>
                <a:moveTo>
                  <a:pt x="14691" y="7364"/>
                </a:moveTo>
                <a:lnTo>
                  <a:pt x="15750" y="7364"/>
                </a:lnTo>
                <a:lnTo>
                  <a:pt x="15750" y="8369"/>
                </a:lnTo>
                <a:lnTo>
                  <a:pt x="14691" y="8369"/>
                </a:lnTo>
                <a:lnTo>
                  <a:pt x="14691" y="7364"/>
                </a:lnTo>
                <a:moveTo>
                  <a:pt x="14691" y="8438"/>
                </a:moveTo>
                <a:lnTo>
                  <a:pt x="15750" y="8438"/>
                </a:lnTo>
                <a:lnTo>
                  <a:pt x="15750" y="9391"/>
                </a:lnTo>
                <a:lnTo>
                  <a:pt x="14691" y="9391"/>
                </a:lnTo>
                <a:lnTo>
                  <a:pt x="14691" y="8438"/>
                </a:lnTo>
                <a:moveTo>
                  <a:pt x="14691" y="9459"/>
                </a:moveTo>
                <a:lnTo>
                  <a:pt x="15750" y="9459"/>
                </a:lnTo>
                <a:lnTo>
                  <a:pt x="15750" y="10465"/>
                </a:lnTo>
                <a:lnTo>
                  <a:pt x="14691" y="10465"/>
                </a:lnTo>
                <a:lnTo>
                  <a:pt x="14691" y="9459"/>
                </a:lnTo>
                <a:moveTo>
                  <a:pt x="14691" y="10533"/>
                </a:moveTo>
                <a:lnTo>
                  <a:pt x="15750" y="10533"/>
                </a:lnTo>
                <a:lnTo>
                  <a:pt x="15750" y="11487"/>
                </a:lnTo>
                <a:lnTo>
                  <a:pt x="14691" y="11487"/>
                </a:lnTo>
                <a:lnTo>
                  <a:pt x="14691" y="10533"/>
                </a:lnTo>
                <a:moveTo>
                  <a:pt x="14691" y="11556"/>
                </a:moveTo>
                <a:lnTo>
                  <a:pt x="15750" y="11556"/>
                </a:lnTo>
                <a:lnTo>
                  <a:pt x="15750" y="12561"/>
                </a:lnTo>
                <a:lnTo>
                  <a:pt x="14691" y="12561"/>
                </a:lnTo>
                <a:lnTo>
                  <a:pt x="14691" y="11556"/>
                </a:lnTo>
                <a:moveTo>
                  <a:pt x="14691" y="12630"/>
                </a:moveTo>
                <a:lnTo>
                  <a:pt x="15750" y="12630"/>
                </a:lnTo>
                <a:lnTo>
                  <a:pt x="15750" y="13583"/>
                </a:lnTo>
                <a:lnTo>
                  <a:pt x="14691" y="13583"/>
                </a:lnTo>
                <a:lnTo>
                  <a:pt x="14691" y="12630"/>
                </a:lnTo>
                <a:moveTo>
                  <a:pt x="14691" y="13651"/>
                </a:moveTo>
                <a:lnTo>
                  <a:pt x="15750" y="13651"/>
                </a:lnTo>
                <a:lnTo>
                  <a:pt x="15750" y="14657"/>
                </a:lnTo>
                <a:lnTo>
                  <a:pt x="14691" y="14657"/>
                </a:lnTo>
                <a:lnTo>
                  <a:pt x="14691" y="13651"/>
                </a:lnTo>
                <a:moveTo>
                  <a:pt x="14691" y="14726"/>
                </a:moveTo>
                <a:lnTo>
                  <a:pt x="15750" y="14726"/>
                </a:lnTo>
                <a:lnTo>
                  <a:pt x="15750" y="15680"/>
                </a:lnTo>
                <a:lnTo>
                  <a:pt x="14691" y="15680"/>
                </a:lnTo>
                <a:lnTo>
                  <a:pt x="14691" y="14726"/>
                </a:lnTo>
                <a:moveTo>
                  <a:pt x="13722" y="55"/>
                </a:moveTo>
                <a:lnTo>
                  <a:pt x="14622" y="55"/>
                </a:lnTo>
                <a:lnTo>
                  <a:pt x="14622" y="1007"/>
                </a:lnTo>
                <a:lnTo>
                  <a:pt x="13722" y="1007"/>
                </a:lnTo>
                <a:lnTo>
                  <a:pt x="13722" y="55"/>
                </a:lnTo>
                <a:moveTo>
                  <a:pt x="13722" y="1076"/>
                </a:moveTo>
                <a:lnTo>
                  <a:pt x="14622" y="1076"/>
                </a:lnTo>
                <a:lnTo>
                  <a:pt x="14622" y="2082"/>
                </a:lnTo>
                <a:lnTo>
                  <a:pt x="13722" y="2082"/>
                </a:lnTo>
                <a:lnTo>
                  <a:pt x="13722" y="1076"/>
                </a:lnTo>
                <a:moveTo>
                  <a:pt x="13722" y="2150"/>
                </a:moveTo>
                <a:lnTo>
                  <a:pt x="14622" y="2150"/>
                </a:lnTo>
                <a:lnTo>
                  <a:pt x="14622" y="3104"/>
                </a:lnTo>
                <a:lnTo>
                  <a:pt x="13722" y="3104"/>
                </a:lnTo>
                <a:lnTo>
                  <a:pt x="13722" y="2150"/>
                </a:lnTo>
                <a:moveTo>
                  <a:pt x="13722" y="3172"/>
                </a:moveTo>
                <a:lnTo>
                  <a:pt x="14622" y="3172"/>
                </a:lnTo>
                <a:lnTo>
                  <a:pt x="14622" y="4178"/>
                </a:lnTo>
                <a:lnTo>
                  <a:pt x="13722" y="4178"/>
                </a:lnTo>
                <a:lnTo>
                  <a:pt x="13722" y="3172"/>
                </a:lnTo>
                <a:moveTo>
                  <a:pt x="13722" y="4247"/>
                </a:moveTo>
                <a:lnTo>
                  <a:pt x="14622" y="4247"/>
                </a:lnTo>
                <a:lnTo>
                  <a:pt x="14622" y="5200"/>
                </a:lnTo>
                <a:lnTo>
                  <a:pt x="13722" y="5200"/>
                </a:lnTo>
                <a:lnTo>
                  <a:pt x="13722" y="4247"/>
                </a:lnTo>
                <a:moveTo>
                  <a:pt x="13722" y="5268"/>
                </a:moveTo>
                <a:lnTo>
                  <a:pt x="14622" y="5268"/>
                </a:lnTo>
                <a:lnTo>
                  <a:pt x="14622" y="6274"/>
                </a:lnTo>
                <a:lnTo>
                  <a:pt x="13722" y="6274"/>
                </a:lnTo>
                <a:lnTo>
                  <a:pt x="13722" y="5268"/>
                </a:lnTo>
                <a:moveTo>
                  <a:pt x="13722" y="6342"/>
                </a:moveTo>
                <a:lnTo>
                  <a:pt x="14622" y="6342"/>
                </a:lnTo>
                <a:lnTo>
                  <a:pt x="14622" y="7296"/>
                </a:lnTo>
                <a:lnTo>
                  <a:pt x="13722" y="7296"/>
                </a:lnTo>
                <a:lnTo>
                  <a:pt x="13722" y="6342"/>
                </a:lnTo>
                <a:moveTo>
                  <a:pt x="13722" y="7364"/>
                </a:moveTo>
                <a:lnTo>
                  <a:pt x="14622" y="7364"/>
                </a:lnTo>
                <a:lnTo>
                  <a:pt x="14622" y="8369"/>
                </a:lnTo>
                <a:lnTo>
                  <a:pt x="13722" y="8369"/>
                </a:lnTo>
                <a:lnTo>
                  <a:pt x="13722" y="7364"/>
                </a:lnTo>
                <a:moveTo>
                  <a:pt x="13722" y="8438"/>
                </a:moveTo>
                <a:lnTo>
                  <a:pt x="14622" y="8438"/>
                </a:lnTo>
                <a:lnTo>
                  <a:pt x="14622" y="9391"/>
                </a:lnTo>
                <a:lnTo>
                  <a:pt x="13722" y="9391"/>
                </a:lnTo>
                <a:lnTo>
                  <a:pt x="13722" y="8438"/>
                </a:lnTo>
                <a:moveTo>
                  <a:pt x="13722" y="9459"/>
                </a:moveTo>
                <a:lnTo>
                  <a:pt x="14622" y="9459"/>
                </a:lnTo>
                <a:lnTo>
                  <a:pt x="14622" y="10465"/>
                </a:lnTo>
                <a:lnTo>
                  <a:pt x="13722" y="10465"/>
                </a:lnTo>
                <a:lnTo>
                  <a:pt x="13722" y="9459"/>
                </a:lnTo>
                <a:moveTo>
                  <a:pt x="13722" y="10533"/>
                </a:moveTo>
                <a:lnTo>
                  <a:pt x="14622" y="10533"/>
                </a:lnTo>
                <a:lnTo>
                  <a:pt x="14622" y="11487"/>
                </a:lnTo>
                <a:lnTo>
                  <a:pt x="13722" y="11487"/>
                </a:lnTo>
                <a:lnTo>
                  <a:pt x="13722" y="10533"/>
                </a:lnTo>
                <a:moveTo>
                  <a:pt x="13722" y="11556"/>
                </a:moveTo>
                <a:lnTo>
                  <a:pt x="14622" y="11556"/>
                </a:lnTo>
                <a:lnTo>
                  <a:pt x="14622" y="12561"/>
                </a:lnTo>
                <a:lnTo>
                  <a:pt x="13722" y="12561"/>
                </a:lnTo>
                <a:lnTo>
                  <a:pt x="13722" y="11556"/>
                </a:lnTo>
                <a:moveTo>
                  <a:pt x="13722" y="12630"/>
                </a:moveTo>
                <a:lnTo>
                  <a:pt x="14622" y="12630"/>
                </a:lnTo>
                <a:lnTo>
                  <a:pt x="14622" y="13583"/>
                </a:lnTo>
                <a:lnTo>
                  <a:pt x="13722" y="13583"/>
                </a:lnTo>
                <a:lnTo>
                  <a:pt x="13722" y="12630"/>
                </a:lnTo>
                <a:moveTo>
                  <a:pt x="13722" y="13651"/>
                </a:moveTo>
                <a:lnTo>
                  <a:pt x="14622" y="13651"/>
                </a:lnTo>
                <a:lnTo>
                  <a:pt x="14622" y="14657"/>
                </a:lnTo>
                <a:lnTo>
                  <a:pt x="13722" y="14657"/>
                </a:lnTo>
                <a:lnTo>
                  <a:pt x="13722" y="13651"/>
                </a:lnTo>
                <a:moveTo>
                  <a:pt x="13722" y="14726"/>
                </a:moveTo>
                <a:lnTo>
                  <a:pt x="14622" y="14726"/>
                </a:lnTo>
                <a:lnTo>
                  <a:pt x="14622" y="15680"/>
                </a:lnTo>
                <a:lnTo>
                  <a:pt x="13722" y="15680"/>
                </a:lnTo>
                <a:lnTo>
                  <a:pt x="13722" y="14726"/>
                </a:lnTo>
                <a:moveTo>
                  <a:pt x="12594" y="55"/>
                </a:moveTo>
                <a:lnTo>
                  <a:pt x="13654" y="55"/>
                </a:lnTo>
                <a:lnTo>
                  <a:pt x="13654" y="1007"/>
                </a:lnTo>
                <a:lnTo>
                  <a:pt x="12594" y="1007"/>
                </a:lnTo>
                <a:lnTo>
                  <a:pt x="12594" y="55"/>
                </a:lnTo>
                <a:moveTo>
                  <a:pt x="12594" y="1076"/>
                </a:moveTo>
                <a:lnTo>
                  <a:pt x="13654" y="1076"/>
                </a:lnTo>
                <a:lnTo>
                  <a:pt x="13654" y="2082"/>
                </a:lnTo>
                <a:lnTo>
                  <a:pt x="12594" y="2082"/>
                </a:lnTo>
                <a:lnTo>
                  <a:pt x="12594" y="1076"/>
                </a:lnTo>
                <a:moveTo>
                  <a:pt x="12594" y="2150"/>
                </a:moveTo>
                <a:lnTo>
                  <a:pt x="13654" y="2150"/>
                </a:lnTo>
                <a:lnTo>
                  <a:pt x="13654" y="3104"/>
                </a:lnTo>
                <a:lnTo>
                  <a:pt x="12594" y="3104"/>
                </a:lnTo>
                <a:lnTo>
                  <a:pt x="12594" y="2150"/>
                </a:lnTo>
                <a:moveTo>
                  <a:pt x="12594" y="3172"/>
                </a:moveTo>
                <a:lnTo>
                  <a:pt x="13654" y="3172"/>
                </a:lnTo>
                <a:lnTo>
                  <a:pt x="13654" y="4178"/>
                </a:lnTo>
                <a:lnTo>
                  <a:pt x="12594" y="4178"/>
                </a:lnTo>
                <a:lnTo>
                  <a:pt x="12594" y="3172"/>
                </a:lnTo>
                <a:moveTo>
                  <a:pt x="12594" y="4247"/>
                </a:moveTo>
                <a:lnTo>
                  <a:pt x="13654" y="4247"/>
                </a:lnTo>
                <a:lnTo>
                  <a:pt x="13654" y="5200"/>
                </a:lnTo>
                <a:lnTo>
                  <a:pt x="12594" y="5200"/>
                </a:lnTo>
                <a:lnTo>
                  <a:pt x="12594" y="4247"/>
                </a:lnTo>
                <a:moveTo>
                  <a:pt x="12594" y="5268"/>
                </a:moveTo>
                <a:lnTo>
                  <a:pt x="13654" y="5268"/>
                </a:lnTo>
                <a:lnTo>
                  <a:pt x="13654" y="6274"/>
                </a:lnTo>
                <a:lnTo>
                  <a:pt x="12594" y="6274"/>
                </a:lnTo>
                <a:lnTo>
                  <a:pt x="12594" y="5268"/>
                </a:lnTo>
                <a:moveTo>
                  <a:pt x="12594" y="6342"/>
                </a:moveTo>
                <a:lnTo>
                  <a:pt x="13654" y="6342"/>
                </a:lnTo>
                <a:lnTo>
                  <a:pt x="13654" y="7296"/>
                </a:lnTo>
                <a:lnTo>
                  <a:pt x="12594" y="7296"/>
                </a:lnTo>
                <a:lnTo>
                  <a:pt x="12594" y="6342"/>
                </a:lnTo>
                <a:moveTo>
                  <a:pt x="12594" y="7364"/>
                </a:moveTo>
                <a:lnTo>
                  <a:pt x="13654" y="7364"/>
                </a:lnTo>
                <a:lnTo>
                  <a:pt x="13654" y="8369"/>
                </a:lnTo>
                <a:lnTo>
                  <a:pt x="12594" y="8369"/>
                </a:lnTo>
                <a:lnTo>
                  <a:pt x="12594" y="7364"/>
                </a:lnTo>
                <a:moveTo>
                  <a:pt x="12594" y="8438"/>
                </a:moveTo>
                <a:lnTo>
                  <a:pt x="13654" y="8438"/>
                </a:lnTo>
                <a:lnTo>
                  <a:pt x="13654" y="9391"/>
                </a:lnTo>
                <a:lnTo>
                  <a:pt x="12594" y="9391"/>
                </a:lnTo>
                <a:lnTo>
                  <a:pt x="12594" y="8438"/>
                </a:lnTo>
                <a:moveTo>
                  <a:pt x="12594" y="9459"/>
                </a:moveTo>
                <a:lnTo>
                  <a:pt x="13654" y="9459"/>
                </a:lnTo>
                <a:lnTo>
                  <a:pt x="13654" y="10465"/>
                </a:lnTo>
                <a:lnTo>
                  <a:pt x="12594" y="10465"/>
                </a:lnTo>
                <a:lnTo>
                  <a:pt x="12594" y="9459"/>
                </a:lnTo>
                <a:moveTo>
                  <a:pt x="12594" y="10533"/>
                </a:moveTo>
                <a:lnTo>
                  <a:pt x="13654" y="10533"/>
                </a:lnTo>
                <a:lnTo>
                  <a:pt x="13654" y="11487"/>
                </a:lnTo>
                <a:lnTo>
                  <a:pt x="12594" y="11487"/>
                </a:lnTo>
                <a:lnTo>
                  <a:pt x="12594" y="10533"/>
                </a:lnTo>
                <a:moveTo>
                  <a:pt x="12594" y="11556"/>
                </a:moveTo>
                <a:lnTo>
                  <a:pt x="13654" y="11556"/>
                </a:lnTo>
                <a:lnTo>
                  <a:pt x="13654" y="12561"/>
                </a:lnTo>
                <a:lnTo>
                  <a:pt x="12594" y="12561"/>
                </a:lnTo>
                <a:lnTo>
                  <a:pt x="12594" y="11556"/>
                </a:lnTo>
                <a:moveTo>
                  <a:pt x="12594" y="12630"/>
                </a:moveTo>
                <a:lnTo>
                  <a:pt x="13654" y="12630"/>
                </a:lnTo>
                <a:lnTo>
                  <a:pt x="13654" y="13583"/>
                </a:lnTo>
                <a:lnTo>
                  <a:pt x="12594" y="13583"/>
                </a:lnTo>
                <a:lnTo>
                  <a:pt x="12594" y="12630"/>
                </a:lnTo>
                <a:moveTo>
                  <a:pt x="12594" y="13651"/>
                </a:moveTo>
                <a:lnTo>
                  <a:pt x="13654" y="13651"/>
                </a:lnTo>
                <a:lnTo>
                  <a:pt x="13654" y="14657"/>
                </a:lnTo>
                <a:lnTo>
                  <a:pt x="12594" y="14657"/>
                </a:lnTo>
                <a:lnTo>
                  <a:pt x="12594" y="13651"/>
                </a:lnTo>
                <a:moveTo>
                  <a:pt x="12594" y="14726"/>
                </a:moveTo>
                <a:lnTo>
                  <a:pt x="13654" y="14726"/>
                </a:lnTo>
                <a:lnTo>
                  <a:pt x="13654" y="15680"/>
                </a:lnTo>
                <a:lnTo>
                  <a:pt x="12594" y="15680"/>
                </a:lnTo>
                <a:lnTo>
                  <a:pt x="12594" y="14726"/>
                </a:lnTo>
                <a:moveTo>
                  <a:pt x="11628" y="55"/>
                </a:moveTo>
                <a:lnTo>
                  <a:pt x="12526" y="55"/>
                </a:lnTo>
                <a:lnTo>
                  <a:pt x="12526" y="1007"/>
                </a:lnTo>
                <a:lnTo>
                  <a:pt x="11628" y="1007"/>
                </a:lnTo>
                <a:lnTo>
                  <a:pt x="11628" y="55"/>
                </a:lnTo>
                <a:moveTo>
                  <a:pt x="11628" y="1076"/>
                </a:moveTo>
                <a:lnTo>
                  <a:pt x="12526" y="1076"/>
                </a:lnTo>
                <a:lnTo>
                  <a:pt x="12526" y="2082"/>
                </a:lnTo>
                <a:lnTo>
                  <a:pt x="11628" y="2082"/>
                </a:lnTo>
                <a:lnTo>
                  <a:pt x="11628" y="1076"/>
                </a:lnTo>
                <a:moveTo>
                  <a:pt x="11628" y="2150"/>
                </a:moveTo>
                <a:lnTo>
                  <a:pt x="12526" y="2150"/>
                </a:lnTo>
                <a:lnTo>
                  <a:pt x="12526" y="3104"/>
                </a:lnTo>
                <a:lnTo>
                  <a:pt x="11628" y="3104"/>
                </a:lnTo>
                <a:lnTo>
                  <a:pt x="11628" y="2150"/>
                </a:lnTo>
                <a:moveTo>
                  <a:pt x="11628" y="3172"/>
                </a:moveTo>
                <a:lnTo>
                  <a:pt x="12526" y="3172"/>
                </a:lnTo>
                <a:lnTo>
                  <a:pt x="12526" y="4178"/>
                </a:lnTo>
                <a:lnTo>
                  <a:pt x="11628" y="4178"/>
                </a:lnTo>
                <a:lnTo>
                  <a:pt x="11628" y="3172"/>
                </a:lnTo>
                <a:moveTo>
                  <a:pt x="11628" y="4247"/>
                </a:moveTo>
                <a:lnTo>
                  <a:pt x="12526" y="4247"/>
                </a:lnTo>
                <a:lnTo>
                  <a:pt x="12526" y="5200"/>
                </a:lnTo>
                <a:lnTo>
                  <a:pt x="11628" y="5200"/>
                </a:lnTo>
                <a:lnTo>
                  <a:pt x="11628" y="4247"/>
                </a:lnTo>
                <a:moveTo>
                  <a:pt x="11628" y="5268"/>
                </a:moveTo>
                <a:lnTo>
                  <a:pt x="12526" y="5268"/>
                </a:lnTo>
                <a:lnTo>
                  <a:pt x="12526" y="6274"/>
                </a:lnTo>
                <a:lnTo>
                  <a:pt x="11628" y="6274"/>
                </a:lnTo>
                <a:lnTo>
                  <a:pt x="11628" y="5268"/>
                </a:lnTo>
                <a:moveTo>
                  <a:pt x="11628" y="6342"/>
                </a:moveTo>
                <a:lnTo>
                  <a:pt x="12526" y="6342"/>
                </a:lnTo>
                <a:lnTo>
                  <a:pt x="12526" y="7296"/>
                </a:lnTo>
                <a:lnTo>
                  <a:pt x="11628" y="7296"/>
                </a:lnTo>
                <a:lnTo>
                  <a:pt x="11628" y="6342"/>
                </a:lnTo>
                <a:moveTo>
                  <a:pt x="11628" y="7364"/>
                </a:moveTo>
                <a:lnTo>
                  <a:pt x="12526" y="7364"/>
                </a:lnTo>
                <a:lnTo>
                  <a:pt x="12526" y="8369"/>
                </a:lnTo>
                <a:lnTo>
                  <a:pt x="11628" y="8369"/>
                </a:lnTo>
                <a:lnTo>
                  <a:pt x="11628" y="7364"/>
                </a:lnTo>
                <a:moveTo>
                  <a:pt x="11628" y="8438"/>
                </a:moveTo>
                <a:lnTo>
                  <a:pt x="12526" y="8438"/>
                </a:lnTo>
                <a:lnTo>
                  <a:pt x="12526" y="9391"/>
                </a:lnTo>
                <a:lnTo>
                  <a:pt x="11628" y="9391"/>
                </a:lnTo>
                <a:lnTo>
                  <a:pt x="11628" y="8438"/>
                </a:lnTo>
                <a:moveTo>
                  <a:pt x="11628" y="9459"/>
                </a:moveTo>
                <a:lnTo>
                  <a:pt x="12526" y="9459"/>
                </a:lnTo>
                <a:lnTo>
                  <a:pt x="12526" y="10465"/>
                </a:lnTo>
                <a:lnTo>
                  <a:pt x="11628" y="10465"/>
                </a:lnTo>
                <a:lnTo>
                  <a:pt x="11628" y="9459"/>
                </a:lnTo>
                <a:moveTo>
                  <a:pt x="11628" y="10533"/>
                </a:moveTo>
                <a:lnTo>
                  <a:pt x="12526" y="10533"/>
                </a:lnTo>
                <a:lnTo>
                  <a:pt x="12526" y="11487"/>
                </a:lnTo>
                <a:lnTo>
                  <a:pt x="11628" y="11487"/>
                </a:lnTo>
                <a:lnTo>
                  <a:pt x="11628" y="10533"/>
                </a:lnTo>
                <a:moveTo>
                  <a:pt x="11628" y="11556"/>
                </a:moveTo>
                <a:lnTo>
                  <a:pt x="12526" y="11556"/>
                </a:lnTo>
                <a:lnTo>
                  <a:pt x="12526" y="12561"/>
                </a:lnTo>
                <a:lnTo>
                  <a:pt x="11628" y="12561"/>
                </a:lnTo>
                <a:lnTo>
                  <a:pt x="11628" y="11556"/>
                </a:lnTo>
                <a:moveTo>
                  <a:pt x="11628" y="12630"/>
                </a:moveTo>
                <a:lnTo>
                  <a:pt x="12526" y="12630"/>
                </a:lnTo>
                <a:lnTo>
                  <a:pt x="12526" y="13583"/>
                </a:lnTo>
                <a:lnTo>
                  <a:pt x="11628" y="13583"/>
                </a:lnTo>
                <a:lnTo>
                  <a:pt x="11628" y="12630"/>
                </a:lnTo>
                <a:moveTo>
                  <a:pt x="11628" y="13651"/>
                </a:moveTo>
                <a:lnTo>
                  <a:pt x="12526" y="13651"/>
                </a:lnTo>
                <a:lnTo>
                  <a:pt x="12526" y="14657"/>
                </a:lnTo>
                <a:lnTo>
                  <a:pt x="11628" y="14657"/>
                </a:lnTo>
                <a:lnTo>
                  <a:pt x="11628" y="13651"/>
                </a:lnTo>
                <a:moveTo>
                  <a:pt x="11628" y="14726"/>
                </a:moveTo>
                <a:lnTo>
                  <a:pt x="12526" y="14726"/>
                </a:lnTo>
                <a:lnTo>
                  <a:pt x="12526" y="15680"/>
                </a:lnTo>
                <a:lnTo>
                  <a:pt x="11628" y="15680"/>
                </a:lnTo>
                <a:lnTo>
                  <a:pt x="11628" y="14726"/>
                </a:lnTo>
                <a:moveTo>
                  <a:pt x="10500" y="55"/>
                </a:moveTo>
                <a:lnTo>
                  <a:pt x="11559" y="55"/>
                </a:lnTo>
                <a:lnTo>
                  <a:pt x="11559" y="1007"/>
                </a:lnTo>
                <a:lnTo>
                  <a:pt x="10500" y="1007"/>
                </a:lnTo>
                <a:lnTo>
                  <a:pt x="10500" y="55"/>
                </a:lnTo>
                <a:moveTo>
                  <a:pt x="10500" y="1076"/>
                </a:moveTo>
                <a:lnTo>
                  <a:pt x="11559" y="1076"/>
                </a:lnTo>
                <a:lnTo>
                  <a:pt x="11559" y="2082"/>
                </a:lnTo>
                <a:lnTo>
                  <a:pt x="10500" y="2082"/>
                </a:lnTo>
                <a:lnTo>
                  <a:pt x="10500" y="1076"/>
                </a:lnTo>
                <a:moveTo>
                  <a:pt x="10500" y="2150"/>
                </a:moveTo>
                <a:lnTo>
                  <a:pt x="11559" y="2150"/>
                </a:lnTo>
                <a:lnTo>
                  <a:pt x="11559" y="3104"/>
                </a:lnTo>
                <a:lnTo>
                  <a:pt x="10500" y="3104"/>
                </a:lnTo>
                <a:lnTo>
                  <a:pt x="10500" y="2150"/>
                </a:lnTo>
                <a:moveTo>
                  <a:pt x="10500" y="3172"/>
                </a:moveTo>
                <a:lnTo>
                  <a:pt x="11559" y="3172"/>
                </a:lnTo>
                <a:lnTo>
                  <a:pt x="11559" y="4178"/>
                </a:lnTo>
                <a:lnTo>
                  <a:pt x="10500" y="4178"/>
                </a:lnTo>
                <a:lnTo>
                  <a:pt x="10500" y="3172"/>
                </a:lnTo>
                <a:moveTo>
                  <a:pt x="10500" y="4247"/>
                </a:moveTo>
                <a:lnTo>
                  <a:pt x="11559" y="4247"/>
                </a:lnTo>
                <a:lnTo>
                  <a:pt x="11559" y="5200"/>
                </a:lnTo>
                <a:lnTo>
                  <a:pt x="10500" y="5200"/>
                </a:lnTo>
                <a:lnTo>
                  <a:pt x="10500" y="4247"/>
                </a:lnTo>
                <a:moveTo>
                  <a:pt x="10500" y="5268"/>
                </a:moveTo>
                <a:lnTo>
                  <a:pt x="11559" y="5268"/>
                </a:lnTo>
                <a:lnTo>
                  <a:pt x="11559" y="6274"/>
                </a:lnTo>
                <a:lnTo>
                  <a:pt x="10500" y="6274"/>
                </a:lnTo>
                <a:lnTo>
                  <a:pt x="10500" y="5268"/>
                </a:lnTo>
                <a:moveTo>
                  <a:pt x="10500" y="6342"/>
                </a:moveTo>
                <a:lnTo>
                  <a:pt x="11559" y="6342"/>
                </a:lnTo>
                <a:lnTo>
                  <a:pt x="11559" y="7296"/>
                </a:lnTo>
                <a:lnTo>
                  <a:pt x="10500" y="7296"/>
                </a:lnTo>
                <a:lnTo>
                  <a:pt x="10500" y="6342"/>
                </a:lnTo>
                <a:moveTo>
                  <a:pt x="10500" y="7364"/>
                </a:moveTo>
                <a:lnTo>
                  <a:pt x="11559" y="7364"/>
                </a:lnTo>
                <a:lnTo>
                  <a:pt x="11559" y="8369"/>
                </a:lnTo>
                <a:lnTo>
                  <a:pt x="10500" y="8369"/>
                </a:lnTo>
                <a:lnTo>
                  <a:pt x="10500" y="7364"/>
                </a:lnTo>
                <a:moveTo>
                  <a:pt x="10500" y="8438"/>
                </a:moveTo>
                <a:lnTo>
                  <a:pt x="11559" y="8438"/>
                </a:lnTo>
                <a:lnTo>
                  <a:pt x="11559" y="9391"/>
                </a:lnTo>
                <a:lnTo>
                  <a:pt x="10500" y="9391"/>
                </a:lnTo>
                <a:lnTo>
                  <a:pt x="10500" y="8438"/>
                </a:lnTo>
                <a:moveTo>
                  <a:pt x="10500" y="9459"/>
                </a:moveTo>
                <a:lnTo>
                  <a:pt x="11559" y="9459"/>
                </a:lnTo>
                <a:lnTo>
                  <a:pt x="11559" y="10465"/>
                </a:lnTo>
                <a:lnTo>
                  <a:pt x="10500" y="10465"/>
                </a:lnTo>
                <a:lnTo>
                  <a:pt x="10500" y="9459"/>
                </a:lnTo>
                <a:moveTo>
                  <a:pt x="10500" y="10533"/>
                </a:moveTo>
                <a:lnTo>
                  <a:pt x="11559" y="10533"/>
                </a:lnTo>
                <a:lnTo>
                  <a:pt x="11559" y="11487"/>
                </a:lnTo>
                <a:lnTo>
                  <a:pt x="10500" y="11487"/>
                </a:lnTo>
                <a:lnTo>
                  <a:pt x="10500" y="10533"/>
                </a:lnTo>
                <a:moveTo>
                  <a:pt x="10500" y="11556"/>
                </a:moveTo>
                <a:lnTo>
                  <a:pt x="11559" y="11556"/>
                </a:lnTo>
                <a:lnTo>
                  <a:pt x="11559" y="12561"/>
                </a:lnTo>
                <a:lnTo>
                  <a:pt x="10500" y="12561"/>
                </a:lnTo>
                <a:lnTo>
                  <a:pt x="10500" y="11556"/>
                </a:lnTo>
                <a:moveTo>
                  <a:pt x="10500" y="12630"/>
                </a:moveTo>
                <a:lnTo>
                  <a:pt x="11559" y="12630"/>
                </a:lnTo>
                <a:lnTo>
                  <a:pt x="11559" y="13583"/>
                </a:lnTo>
                <a:lnTo>
                  <a:pt x="10500" y="13583"/>
                </a:lnTo>
                <a:lnTo>
                  <a:pt x="10500" y="12630"/>
                </a:lnTo>
                <a:moveTo>
                  <a:pt x="10500" y="13651"/>
                </a:moveTo>
                <a:lnTo>
                  <a:pt x="11559" y="13651"/>
                </a:lnTo>
                <a:lnTo>
                  <a:pt x="11559" y="14657"/>
                </a:lnTo>
                <a:lnTo>
                  <a:pt x="10500" y="14657"/>
                </a:lnTo>
                <a:lnTo>
                  <a:pt x="10500" y="13651"/>
                </a:lnTo>
                <a:moveTo>
                  <a:pt x="10500" y="14726"/>
                </a:moveTo>
                <a:lnTo>
                  <a:pt x="11559" y="14726"/>
                </a:lnTo>
                <a:lnTo>
                  <a:pt x="11559" y="15680"/>
                </a:lnTo>
                <a:lnTo>
                  <a:pt x="10500" y="15680"/>
                </a:lnTo>
                <a:lnTo>
                  <a:pt x="10500" y="14726"/>
                </a:lnTo>
                <a:moveTo>
                  <a:pt x="9531" y="55"/>
                </a:moveTo>
                <a:lnTo>
                  <a:pt x="10430" y="55"/>
                </a:lnTo>
                <a:lnTo>
                  <a:pt x="10430" y="1007"/>
                </a:lnTo>
                <a:lnTo>
                  <a:pt x="9531" y="1007"/>
                </a:lnTo>
                <a:lnTo>
                  <a:pt x="9531" y="55"/>
                </a:lnTo>
                <a:moveTo>
                  <a:pt x="9531" y="1076"/>
                </a:moveTo>
                <a:lnTo>
                  <a:pt x="10430" y="1076"/>
                </a:lnTo>
                <a:lnTo>
                  <a:pt x="10430" y="2082"/>
                </a:lnTo>
                <a:lnTo>
                  <a:pt x="9531" y="2082"/>
                </a:lnTo>
                <a:lnTo>
                  <a:pt x="9531" y="1076"/>
                </a:lnTo>
                <a:moveTo>
                  <a:pt x="9531" y="2150"/>
                </a:moveTo>
                <a:lnTo>
                  <a:pt x="10430" y="2150"/>
                </a:lnTo>
                <a:lnTo>
                  <a:pt x="10430" y="3104"/>
                </a:lnTo>
                <a:lnTo>
                  <a:pt x="9531" y="3104"/>
                </a:lnTo>
                <a:lnTo>
                  <a:pt x="9531" y="2150"/>
                </a:lnTo>
                <a:moveTo>
                  <a:pt x="9531" y="3172"/>
                </a:moveTo>
                <a:lnTo>
                  <a:pt x="10430" y="3172"/>
                </a:lnTo>
                <a:lnTo>
                  <a:pt x="10430" y="4178"/>
                </a:lnTo>
                <a:lnTo>
                  <a:pt x="9531" y="4178"/>
                </a:lnTo>
                <a:lnTo>
                  <a:pt x="9531" y="3172"/>
                </a:lnTo>
                <a:moveTo>
                  <a:pt x="9531" y="4247"/>
                </a:moveTo>
                <a:lnTo>
                  <a:pt x="10430" y="4247"/>
                </a:lnTo>
                <a:lnTo>
                  <a:pt x="10430" y="5200"/>
                </a:lnTo>
                <a:lnTo>
                  <a:pt x="9531" y="5200"/>
                </a:lnTo>
                <a:lnTo>
                  <a:pt x="9531" y="4247"/>
                </a:lnTo>
                <a:moveTo>
                  <a:pt x="9531" y="5268"/>
                </a:moveTo>
                <a:lnTo>
                  <a:pt x="10430" y="5268"/>
                </a:lnTo>
                <a:lnTo>
                  <a:pt x="10430" y="6274"/>
                </a:lnTo>
                <a:lnTo>
                  <a:pt x="9531" y="6274"/>
                </a:lnTo>
                <a:lnTo>
                  <a:pt x="9531" y="5268"/>
                </a:lnTo>
                <a:moveTo>
                  <a:pt x="9531" y="6342"/>
                </a:moveTo>
                <a:lnTo>
                  <a:pt x="10430" y="6342"/>
                </a:lnTo>
                <a:lnTo>
                  <a:pt x="10430" y="7296"/>
                </a:lnTo>
                <a:lnTo>
                  <a:pt x="9531" y="7296"/>
                </a:lnTo>
                <a:lnTo>
                  <a:pt x="9531" y="6342"/>
                </a:lnTo>
                <a:moveTo>
                  <a:pt x="9531" y="7364"/>
                </a:moveTo>
                <a:lnTo>
                  <a:pt x="10430" y="7364"/>
                </a:lnTo>
                <a:lnTo>
                  <a:pt x="10430" y="8369"/>
                </a:lnTo>
                <a:lnTo>
                  <a:pt x="9531" y="8369"/>
                </a:lnTo>
                <a:lnTo>
                  <a:pt x="9531" y="7364"/>
                </a:lnTo>
                <a:moveTo>
                  <a:pt x="9531" y="8438"/>
                </a:moveTo>
                <a:lnTo>
                  <a:pt x="10430" y="8438"/>
                </a:lnTo>
                <a:lnTo>
                  <a:pt x="10430" y="9391"/>
                </a:lnTo>
                <a:lnTo>
                  <a:pt x="9531" y="9391"/>
                </a:lnTo>
                <a:lnTo>
                  <a:pt x="9531" y="8438"/>
                </a:lnTo>
                <a:moveTo>
                  <a:pt x="9531" y="9459"/>
                </a:moveTo>
                <a:lnTo>
                  <a:pt x="10430" y="9459"/>
                </a:lnTo>
                <a:lnTo>
                  <a:pt x="10430" y="10465"/>
                </a:lnTo>
                <a:lnTo>
                  <a:pt x="9531" y="10465"/>
                </a:lnTo>
                <a:lnTo>
                  <a:pt x="9531" y="9459"/>
                </a:lnTo>
                <a:moveTo>
                  <a:pt x="9531" y="10533"/>
                </a:moveTo>
                <a:lnTo>
                  <a:pt x="10430" y="10533"/>
                </a:lnTo>
                <a:lnTo>
                  <a:pt x="10430" y="11487"/>
                </a:lnTo>
                <a:lnTo>
                  <a:pt x="9531" y="11487"/>
                </a:lnTo>
                <a:lnTo>
                  <a:pt x="9531" y="10533"/>
                </a:lnTo>
                <a:moveTo>
                  <a:pt x="9531" y="11556"/>
                </a:moveTo>
                <a:lnTo>
                  <a:pt x="10430" y="11556"/>
                </a:lnTo>
                <a:lnTo>
                  <a:pt x="10430" y="12561"/>
                </a:lnTo>
                <a:lnTo>
                  <a:pt x="9531" y="12561"/>
                </a:lnTo>
                <a:lnTo>
                  <a:pt x="9531" y="11556"/>
                </a:lnTo>
                <a:moveTo>
                  <a:pt x="9531" y="12630"/>
                </a:moveTo>
                <a:lnTo>
                  <a:pt x="10430" y="12630"/>
                </a:lnTo>
                <a:lnTo>
                  <a:pt x="10430" y="13583"/>
                </a:lnTo>
                <a:lnTo>
                  <a:pt x="9531" y="13583"/>
                </a:lnTo>
                <a:lnTo>
                  <a:pt x="9531" y="12630"/>
                </a:lnTo>
                <a:moveTo>
                  <a:pt x="9531" y="13651"/>
                </a:moveTo>
                <a:lnTo>
                  <a:pt x="10430" y="13651"/>
                </a:lnTo>
                <a:lnTo>
                  <a:pt x="10430" y="14657"/>
                </a:lnTo>
                <a:lnTo>
                  <a:pt x="9531" y="14657"/>
                </a:lnTo>
                <a:lnTo>
                  <a:pt x="9531" y="13651"/>
                </a:lnTo>
                <a:moveTo>
                  <a:pt x="9531" y="14726"/>
                </a:moveTo>
                <a:lnTo>
                  <a:pt x="10430" y="14726"/>
                </a:lnTo>
                <a:lnTo>
                  <a:pt x="10430" y="15680"/>
                </a:lnTo>
                <a:lnTo>
                  <a:pt x="9531" y="15680"/>
                </a:lnTo>
                <a:lnTo>
                  <a:pt x="9531" y="14726"/>
                </a:lnTo>
                <a:moveTo>
                  <a:pt x="8403" y="55"/>
                </a:moveTo>
                <a:lnTo>
                  <a:pt x="9463" y="55"/>
                </a:lnTo>
                <a:lnTo>
                  <a:pt x="9463" y="1007"/>
                </a:lnTo>
                <a:lnTo>
                  <a:pt x="8403" y="1007"/>
                </a:lnTo>
                <a:lnTo>
                  <a:pt x="8403" y="55"/>
                </a:lnTo>
                <a:moveTo>
                  <a:pt x="8403" y="1076"/>
                </a:moveTo>
                <a:lnTo>
                  <a:pt x="9463" y="1076"/>
                </a:lnTo>
                <a:lnTo>
                  <a:pt x="9463" y="2082"/>
                </a:lnTo>
                <a:lnTo>
                  <a:pt x="8403" y="2082"/>
                </a:lnTo>
                <a:lnTo>
                  <a:pt x="8403" y="1076"/>
                </a:lnTo>
                <a:moveTo>
                  <a:pt x="8403" y="2150"/>
                </a:moveTo>
                <a:lnTo>
                  <a:pt x="9463" y="2150"/>
                </a:lnTo>
                <a:lnTo>
                  <a:pt x="9463" y="3104"/>
                </a:lnTo>
                <a:lnTo>
                  <a:pt x="8403" y="3104"/>
                </a:lnTo>
                <a:lnTo>
                  <a:pt x="8403" y="2150"/>
                </a:lnTo>
                <a:moveTo>
                  <a:pt x="8403" y="3172"/>
                </a:moveTo>
                <a:lnTo>
                  <a:pt x="9463" y="3172"/>
                </a:lnTo>
                <a:lnTo>
                  <a:pt x="9463" y="4178"/>
                </a:lnTo>
                <a:lnTo>
                  <a:pt x="8403" y="4178"/>
                </a:lnTo>
                <a:lnTo>
                  <a:pt x="8403" y="3172"/>
                </a:lnTo>
                <a:moveTo>
                  <a:pt x="8403" y="4247"/>
                </a:moveTo>
                <a:lnTo>
                  <a:pt x="9463" y="4247"/>
                </a:lnTo>
                <a:lnTo>
                  <a:pt x="9463" y="5200"/>
                </a:lnTo>
                <a:lnTo>
                  <a:pt x="8403" y="5200"/>
                </a:lnTo>
                <a:lnTo>
                  <a:pt x="8403" y="4247"/>
                </a:lnTo>
                <a:moveTo>
                  <a:pt x="8403" y="5268"/>
                </a:moveTo>
                <a:lnTo>
                  <a:pt x="9463" y="5268"/>
                </a:lnTo>
                <a:lnTo>
                  <a:pt x="9463" y="6274"/>
                </a:lnTo>
                <a:lnTo>
                  <a:pt x="8403" y="6274"/>
                </a:lnTo>
                <a:lnTo>
                  <a:pt x="8403" y="5268"/>
                </a:lnTo>
                <a:moveTo>
                  <a:pt x="8403" y="6342"/>
                </a:moveTo>
                <a:lnTo>
                  <a:pt x="9463" y="6342"/>
                </a:lnTo>
                <a:lnTo>
                  <a:pt x="9463" y="7296"/>
                </a:lnTo>
                <a:lnTo>
                  <a:pt x="8403" y="7296"/>
                </a:lnTo>
                <a:lnTo>
                  <a:pt x="8403" y="6342"/>
                </a:lnTo>
                <a:moveTo>
                  <a:pt x="8403" y="7364"/>
                </a:moveTo>
                <a:lnTo>
                  <a:pt x="9463" y="7364"/>
                </a:lnTo>
                <a:lnTo>
                  <a:pt x="9463" y="8369"/>
                </a:lnTo>
                <a:lnTo>
                  <a:pt x="8403" y="8369"/>
                </a:lnTo>
                <a:lnTo>
                  <a:pt x="8403" y="7364"/>
                </a:lnTo>
                <a:moveTo>
                  <a:pt x="8403" y="8438"/>
                </a:moveTo>
                <a:lnTo>
                  <a:pt x="9463" y="8438"/>
                </a:lnTo>
                <a:lnTo>
                  <a:pt x="9463" y="9391"/>
                </a:lnTo>
                <a:lnTo>
                  <a:pt x="8403" y="9391"/>
                </a:lnTo>
                <a:lnTo>
                  <a:pt x="8403" y="8438"/>
                </a:lnTo>
                <a:moveTo>
                  <a:pt x="8403" y="9459"/>
                </a:moveTo>
                <a:lnTo>
                  <a:pt x="9463" y="9459"/>
                </a:lnTo>
                <a:lnTo>
                  <a:pt x="9463" y="10465"/>
                </a:lnTo>
                <a:lnTo>
                  <a:pt x="8403" y="10465"/>
                </a:lnTo>
                <a:lnTo>
                  <a:pt x="8403" y="9459"/>
                </a:lnTo>
                <a:moveTo>
                  <a:pt x="8403" y="10533"/>
                </a:moveTo>
                <a:lnTo>
                  <a:pt x="9463" y="10533"/>
                </a:lnTo>
                <a:lnTo>
                  <a:pt x="9463" y="11487"/>
                </a:lnTo>
                <a:lnTo>
                  <a:pt x="8403" y="11487"/>
                </a:lnTo>
                <a:lnTo>
                  <a:pt x="8403" y="10533"/>
                </a:lnTo>
                <a:moveTo>
                  <a:pt x="8403" y="11556"/>
                </a:moveTo>
                <a:lnTo>
                  <a:pt x="9463" y="11556"/>
                </a:lnTo>
                <a:lnTo>
                  <a:pt x="9463" y="12561"/>
                </a:lnTo>
                <a:lnTo>
                  <a:pt x="8403" y="12561"/>
                </a:lnTo>
                <a:lnTo>
                  <a:pt x="8403" y="11556"/>
                </a:lnTo>
                <a:moveTo>
                  <a:pt x="8403" y="12630"/>
                </a:moveTo>
                <a:lnTo>
                  <a:pt x="9463" y="12630"/>
                </a:lnTo>
                <a:lnTo>
                  <a:pt x="9463" y="13583"/>
                </a:lnTo>
                <a:lnTo>
                  <a:pt x="8403" y="13583"/>
                </a:lnTo>
                <a:lnTo>
                  <a:pt x="8403" y="12630"/>
                </a:lnTo>
                <a:moveTo>
                  <a:pt x="8403" y="13651"/>
                </a:moveTo>
                <a:lnTo>
                  <a:pt x="9463" y="13651"/>
                </a:lnTo>
                <a:lnTo>
                  <a:pt x="9463" y="14657"/>
                </a:lnTo>
                <a:lnTo>
                  <a:pt x="8403" y="14657"/>
                </a:lnTo>
                <a:lnTo>
                  <a:pt x="8403" y="13651"/>
                </a:lnTo>
                <a:moveTo>
                  <a:pt x="8403" y="14726"/>
                </a:moveTo>
                <a:lnTo>
                  <a:pt x="9463" y="14726"/>
                </a:lnTo>
                <a:lnTo>
                  <a:pt x="9463" y="15680"/>
                </a:lnTo>
                <a:lnTo>
                  <a:pt x="8403" y="15680"/>
                </a:lnTo>
                <a:lnTo>
                  <a:pt x="8403" y="14726"/>
                </a:lnTo>
                <a:moveTo>
                  <a:pt x="7436" y="55"/>
                </a:moveTo>
                <a:lnTo>
                  <a:pt x="8335" y="55"/>
                </a:lnTo>
                <a:lnTo>
                  <a:pt x="8335" y="1007"/>
                </a:lnTo>
                <a:lnTo>
                  <a:pt x="7436" y="1007"/>
                </a:lnTo>
                <a:lnTo>
                  <a:pt x="7436" y="55"/>
                </a:lnTo>
                <a:moveTo>
                  <a:pt x="7436" y="1076"/>
                </a:moveTo>
                <a:lnTo>
                  <a:pt x="8335" y="1076"/>
                </a:lnTo>
                <a:lnTo>
                  <a:pt x="8335" y="2082"/>
                </a:lnTo>
                <a:lnTo>
                  <a:pt x="7436" y="2082"/>
                </a:lnTo>
                <a:lnTo>
                  <a:pt x="7436" y="1076"/>
                </a:lnTo>
                <a:moveTo>
                  <a:pt x="7436" y="2150"/>
                </a:moveTo>
                <a:lnTo>
                  <a:pt x="8335" y="2150"/>
                </a:lnTo>
                <a:lnTo>
                  <a:pt x="8335" y="3104"/>
                </a:lnTo>
                <a:lnTo>
                  <a:pt x="7436" y="3104"/>
                </a:lnTo>
                <a:lnTo>
                  <a:pt x="7436" y="2150"/>
                </a:lnTo>
                <a:moveTo>
                  <a:pt x="7436" y="3172"/>
                </a:moveTo>
                <a:lnTo>
                  <a:pt x="8335" y="3172"/>
                </a:lnTo>
                <a:lnTo>
                  <a:pt x="8335" y="4178"/>
                </a:lnTo>
                <a:lnTo>
                  <a:pt x="7436" y="4178"/>
                </a:lnTo>
                <a:lnTo>
                  <a:pt x="7436" y="3172"/>
                </a:lnTo>
                <a:moveTo>
                  <a:pt x="7436" y="4247"/>
                </a:moveTo>
                <a:lnTo>
                  <a:pt x="8335" y="4247"/>
                </a:lnTo>
                <a:lnTo>
                  <a:pt x="8335" y="5200"/>
                </a:lnTo>
                <a:lnTo>
                  <a:pt x="7436" y="5200"/>
                </a:lnTo>
                <a:lnTo>
                  <a:pt x="7436" y="4247"/>
                </a:lnTo>
                <a:moveTo>
                  <a:pt x="7436" y="5268"/>
                </a:moveTo>
                <a:lnTo>
                  <a:pt x="8335" y="5268"/>
                </a:lnTo>
                <a:lnTo>
                  <a:pt x="8335" y="6274"/>
                </a:lnTo>
                <a:lnTo>
                  <a:pt x="7436" y="6274"/>
                </a:lnTo>
                <a:lnTo>
                  <a:pt x="7436" y="5268"/>
                </a:lnTo>
                <a:moveTo>
                  <a:pt x="7436" y="6342"/>
                </a:moveTo>
                <a:lnTo>
                  <a:pt x="8335" y="6342"/>
                </a:lnTo>
                <a:lnTo>
                  <a:pt x="8335" y="7296"/>
                </a:lnTo>
                <a:lnTo>
                  <a:pt x="7436" y="7296"/>
                </a:lnTo>
                <a:lnTo>
                  <a:pt x="7436" y="6342"/>
                </a:lnTo>
                <a:moveTo>
                  <a:pt x="7436" y="7364"/>
                </a:moveTo>
                <a:lnTo>
                  <a:pt x="8335" y="7364"/>
                </a:lnTo>
                <a:lnTo>
                  <a:pt x="8335" y="8369"/>
                </a:lnTo>
                <a:lnTo>
                  <a:pt x="7436" y="8369"/>
                </a:lnTo>
                <a:lnTo>
                  <a:pt x="7436" y="7364"/>
                </a:lnTo>
                <a:moveTo>
                  <a:pt x="7436" y="8438"/>
                </a:moveTo>
                <a:lnTo>
                  <a:pt x="8335" y="8438"/>
                </a:lnTo>
                <a:lnTo>
                  <a:pt x="8335" y="9391"/>
                </a:lnTo>
                <a:lnTo>
                  <a:pt x="7436" y="9391"/>
                </a:lnTo>
                <a:lnTo>
                  <a:pt x="7436" y="8438"/>
                </a:lnTo>
                <a:moveTo>
                  <a:pt x="7436" y="9459"/>
                </a:moveTo>
                <a:lnTo>
                  <a:pt x="8335" y="9459"/>
                </a:lnTo>
                <a:lnTo>
                  <a:pt x="8335" y="10465"/>
                </a:lnTo>
                <a:lnTo>
                  <a:pt x="7436" y="10465"/>
                </a:lnTo>
                <a:lnTo>
                  <a:pt x="7436" y="9459"/>
                </a:lnTo>
                <a:moveTo>
                  <a:pt x="7436" y="10533"/>
                </a:moveTo>
                <a:lnTo>
                  <a:pt x="8335" y="10533"/>
                </a:lnTo>
                <a:lnTo>
                  <a:pt x="8335" y="11487"/>
                </a:lnTo>
                <a:lnTo>
                  <a:pt x="7436" y="11487"/>
                </a:lnTo>
                <a:lnTo>
                  <a:pt x="7436" y="10533"/>
                </a:lnTo>
                <a:moveTo>
                  <a:pt x="7436" y="11556"/>
                </a:moveTo>
                <a:lnTo>
                  <a:pt x="8335" y="11556"/>
                </a:lnTo>
                <a:lnTo>
                  <a:pt x="8335" y="12561"/>
                </a:lnTo>
                <a:lnTo>
                  <a:pt x="7436" y="12561"/>
                </a:lnTo>
                <a:lnTo>
                  <a:pt x="7436" y="11556"/>
                </a:lnTo>
                <a:moveTo>
                  <a:pt x="7436" y="12630"/>
                </a:moveTo>
                <a:lnTo>
                  <a:pt x="8335" y="12630"/>
                </a:lnTo>
                <a:lnTo>
                  <a:pt x="8335" y="13583"/>
                </a:lnTo>
                <a:lnTo>
                  <a:pt x="7436" y="13583"/>
                </a:lnTo>
                <a:lnTo>
                  <a:pt x="7436" y="12630"/>
                </a:lnTo>
                <a:moveTo>
                  <a:pt x="7436" y="13651"/>
                </a:moveTo>
                <a:lnTo>
                  <a:pt x="8335" y="13651"/>
                </a:lnTo>
                <a:lnTo>
                  <a:pt x="8335" y="14657"/>
                </a:lnTo>
                <a:lnTo>
                  <a:pt x="7436" y="14657"/>
                </a:lnTo>
                <a:lnTo>
                  <a:pt x="7436" y="13651"/>
                </a:lnTo>
                <a:moveTo>
                  <a:pt x="7436" y="14726"/>
                </a:moveTo>
                <a:lnTo>
                  <a:pt x="8335" y="14726"/>
                </a:lnTo>
                <a:lnTo>
                  <a:pt x="8335" y="15680"/>
                </a:lnTo>
                <a:lnTo>
                  <a:pt x="7436" y="15680"/>
                </a:lnTo>
                <a:lnTo>
                  <a:pt x="7436" y="14726"/>
                </a:lnTo>
                <a:moveTo>
                  <a:pt x="6308" y="55"/>
                </a:moveTo>
                <a:lnTo>
                  <a:pt x="7366" y="55"/>
                </a:lnTo>
                <a:lnTo>
                  <a:pt x="7366" y="1007"/>
                </a:lnTo>
                <a:lnTo>
                  <a:pt x="6308" y="1007"/>
                </a:lnTo>
                <a:lnTo>
                  <a:pt x="6308" y="55"/>
                </a:lnTo>
                <a:moveTo>
                  <a:pt x="6308" y="1076"/>
                </a:moveTo>
                <a:lnTo>
                  <a:pt x="7366" y="1076"/>
                </a:lnTo>
                <a:lnTo>
                  <a:pt x="7366" y="2082"/>
                </a:lnTo>
                <a:lnTo>
                  <a:pt x="6308" y="2082"/>
                </a:lnTo>
                <a:lnTo>
                  <a:pt x="6308" y="1076"/>
                </a:lnTo>
                <a:moveTo>
                  <a:pt x="6308" y="2150"/>
                </a:moveTo>
                <a:lnTo>
                  <a:pt x="7366" y="2150"/>
                </a:lnTo>
                <a:lnTo>
                  <a:pt x="7366" y="3104"/>
                </a:lnTo>
                <a:lnTo>
                  <a:pt x="6308" y="3104"/>
                </a:lnTo>
                <a:lnTo>
                  <a:pt x="6308" y="2150"/>
                </a:lnTo>
                <a:moveTo>
                  <a:pt x="6308" y="3172"/>
                </a:moveTo>
                <a:lnTo>
                  <a:pt x="7366" y="3172"/>
                </a:lnTo>
                <a:lnTo>
                  <a:pt x="7366" y="4178"/>
                </a:lnTo>
                <a:lnTo>
                  <a:pt x="6308" y="4178"/>
                </a:lnTo>
                <a:lnTo>
                  <a:pt x="6308" y="3172"/>
                </a:lnTo>
                <a:moveTo>
                  <a:pt x="6308" y="4247"/>
                </a:moveTo>
                <a:lnTo>
                  <a:pt x="7366" y="4247"/>
                </a:lnTo>
                <a:lnTo>
                  <a:pt x="7366" y="5200"/>
                </a:lnTo>
                <a:lnTo>
                  <a:pt x="6308" y="5200"/>
                </a:lnTo>
                <a:lnTo>
                  <a:pt x="6308" y="4247"/>
                </a:lnTo>
                <a:moveTo>
                  <a:pt x="6308" y="5268"/>
                </a:moveTo>
                <a:lnTo>
                  <a:pt x="7366" y="5268"/>
                </a:lnTo>
                <a:lnTo>
                  <a:pt x="7366" y="6274"/>
                </a:lnTo>
                <a:lnTo>
                  <a:pt x="6308" y="6274"/>
                </a:lnTo>
                <a:lnTo>
                  <a:pt x="6308" y="5268"/>
                </a:lnTo>
                <a:moveTo>
                  <a:pt x="6308" y="6342"/>
                </a:moveTo>
                <a:lnTo>
                  <a:pt x="7366" y="6342"/>
                </a:lnTo>
                <a:lnTo>
                  <a:pt x="7366" y="7296"/>
                </a:lnTo>
                <a:lnTo>
                  <a:pt x="6308" y="7296"/>
                </a:lnTo>
                <a:lnTo>
                  <a:pt x="6308" y="6342"/>
                </a:lnTo>
                <a:moveTo>
                  <a:pt x="6308" y="7364"/>
                </a:moveTo>
                <a:lnTo>
                  <a:pt x="7366" y="7364"/>
                </a:lnTo>
                <a:lnTo>
                  <a:pt x="7366" y="8369"/>
                </a:lnTo>
                <a:lnTo>
                  <a:pt x="6308" y="8369"/>
                </a:lnTo>
                <a:lnTo>
                  <a:pt x="6308" y="7364"/>
                </a:lnTo>
                <a:moveTo>
                  <a:pt x="6308" y="8438"/>
                </a:moveTo>
                <a:lnTo>
                  <a:pt x="7366" y="8438"/>
                </a:lnTo>
                <a:lnTo>
                  <a:pt x="7366" y="9391"/>
                </a:lnTo>
                <a:lnTo>
                  <a:pt x="6308" y="9391"/>
                </a:lnTo>
                <a:lnTo>
                  <a:pt x="6308" y="8438"/>
                </a:lnTo>
                <a:moveTo>
                  <a:pt x="6308" y="9459"/>
                </a:moveTo>
                <a:lnTo>
                  <a:pt x="7366" y="9459"/>
                </a:lnTo>
                <a:lnTo>
                  <a:pt x="7366" y="10465"/>
                </a:lnTo>
                <a:lnTo>
                  <a:pt x="6308" y="10465"/>
                </a:lnTo>
                <a:lnTo>
                  <a:pt x="6308" y="9459"/>
                </a:lnTo>
                <a:moveTo>
                  <a:pt x="6308" y="10533"/>
                </a:moveTo>
                <a:lnTo>
                  <a:pt x="7366" y="10533"/>
                </a:lnTo>
                <a:lnTo>
                  <a:pt x="7366" y="11487"/>
                </a:lnTo>
                <a:lnTo>
                  <a:pt x="6308" y="11487"/>
                </a:lnTo>
                <a:lnTo>
                  <a:pt x="6308" y="10533"/>
                </a:lnTo>
                <a:moveTo>
                  <a:pt x="6308" y="11556"/>
                </a:moveTo>
                <a:lnTo>
                  <a:pt x="7366" y="11556"/>
                </a:lnTo>
                <a:lnTo>
                  <a:pt x="7366" y="12561"/>
                </a:lnTo>
                <a:lnTo>
                  <a:pt x="6308" y="12561"/>
                </a:lnTo>
                <a:lnTo>
                  <a:pt x="6308" y="11556"/>
                </a:lnTo>
                <a:moveTo>
                  <a:pt x="6308" y="12630"/>
                </a:moveTo>
                <a:lnTo>
                  <a:pt x="7366" y="12630"/>
                </a:lnTo>
                <a:lnTo>
                  <a:pt x="7366" y="13583"/>
                </a:lnTo>
                <a:lnTo>
                  <a:pt x="6308" y="13583"/>
                </a:lnTo>
                <a:lnTo>
                  <a:pt x="6308" y="12630"/>
                </a:lnTo>
                <a:moveTo>
                  <a:pt x="6308" y="13651"/>
                </a:moveTo>
                <a:lnTo>
                  <a:pt x="7366" y="13651"/>
                </a:lnTo>
                <a:lnTo>
                  <a:pt x="7366" y="14657"/>
                </a:lnTo>
                <a:lnTo>
                  <a:pt x="6308" y="14657"/>
                </a:lnTo>
                <a:lnTo>
                  <a:pt x="6308" y="13651"/>
                </a:lnTo>
                <a:moveTo>
                  <a:pt x="6308" y="14726"/>
                </a:moveTo>
                <a:lnTo>
                  <a:pt x="7366" y="14726"/>
                </a:lnTo>
                <a:lnTo>
                  <a:pt x="7366" y="15680"/>
                </a:lnTo>
                <a:lnTo>
                  <a:pt x="6308" y="15680"/>
                </a:lnTo>
                <a:lnTo>
                  <a:pt x="6308" y="14726"/>
                </a:lnTo>
                <a:moveTo>
                  <a:pt x="5339" y="55"/>
                </a:moveTo>
                <a:lnTo>
                  <a:pt x="6238" y="55"/>
                </a:lnTo>
                <a:lnTo>
                  <a:pt x="6238" y="1007"/>
                </a:lnTo>
                <a:lnTo>
                  <a:pt x="5339" y="1007"/>
                </a:lnTo>
                <a:lnTo>
                  <a:pt x="5339" y="55"/>
                </a:lnTo>
                <a:moveTo>
                  <a:pt x="5339" y="1076"/>
                </a:moveTo>
                <a:lnTo>
                  <a:pt x="6238" y="1076"/>
                </a:lnTo>
                <a:lnTo>
                  <a:pt x="6238" y="2082"/>
                </a:lnTo>
                <a:lnTo>
                  <a:pt x="5339" y="2082"/>
                </a:lnTo>
                <a:lnTo>
                  <a:pt x="5339" y="1076"/>
                </a:lnTo>
                <a:moveTo>
                  <a:pt x="5339" y="2150"/>
                </a:moveTo>
                <a:lnTo>
                  <a:pt x="6238" y="2150"/>
                </a:lnTo>
                <a:lnTo>
                  <a:pt x="6238" y="3104"/>
                </a:lnTo>
                <a:lnTo>
                  <a:pt x="5339" y="3104"/>
                </a:lnTo>
                <a:lnTo>
                  <a:pt x="5339" y="2150"/>
                </a:lnTo>
                <a:moveTo>
                  <a:pt x="5339" y="3172"/>
                </a:moveTo>
                <a:lnTo>
                  <a:pt x="6238" y="3172"/>
                </a:lnTo>
                <a:lnTo>
                  <a:pt x="6238" y="4178"/>
                </a:lnTo>
                <a:lnTo>
                  <a:pt x="5339" y="4178"/>
                </a:lnTo>
                <a:lnTo>
                  <a:pt x="5339" y="3172"/>
                </a:lnTo>
                <a:moveTo>
                  <a:pt x="5339" y="4247"/>
                </a:moveTo>
                <a:lnTo>
                  <a:pt x="6238" y="4247"/>
                </a:lnTo>
                <a:lnTo>
                  <a:pt x="6238" y="5200"/>
                </a:lnTo>
                <a:lnTo>
                  <a:pt x="5339" y="5200"/>
                </a:lnTo>
                <a:lnTo>
                  <a:pt x="5339" y="4247"/>
                </a:lnTo>
                <a:moveTo>
                  <a:pt x="5339" y="5268"/>
                </a:moveTo>
                <a:lnTo>
                  <a:pt x="6238" y="5268"/>
                </a:lnTo>
                <a:lnTo>
                  <a:pt x="6238" y="6274"/>
                </a:lnTo>
                <a:lnTo>
                  <a:pt x="5339" y="6274"/>
                </a:lnTo>
                <a:lnTo>
                  <a:pt x="5339" y="5268"/>
                </a:lnTo>
                <a:moveTo>
                  <a:pt x="5339" y="6342"/>
                </a:moveTo>
                <a:lnTo>
                  <a:pt x="6238" y="6342"/>
                </a:lnTo>
                <a:lnTo>
                  <a:pt x="6238" y="7296"/>
                </a:lnTo>
                <a:lnTo>
                  <a:pt x="5339" y="7296"/>
                </a:lnTo>
                <a:lnTo>
                  <a:pt x="5339" y="6342"/>
                </a:lnTo>
                <a:moveTo>
                  <a:pt x="5339" y="7364"/>
                </a:moveTo>
                <a:lnTo>
                  <a:pt x="6238" y="7364"/>
                </a:lnTo>
                <a:lnTo>
                  <a:pt x="6238" y="8369"/>
                </a:lnTo>
                <a:lnTo>
                  <a:pt x="5339" y="8369"/>
                </a:lnTo>
                <a:lnTo>
                  <a:pt x="5339" y="7364"/>
                </a:lnTo>
                <a:moveTo>
                  <a:pt x="5339" y="8438"/>
                </a:moveTo>
                <a:lnTo>
                  <a:pt x="6238" y="8438"/>
                </a:lnTo>
                <a:lnTo>
                  <a:pt x="6238" y="9391"/>
                </a:lnTo>
                <a:lnTo>
                  <a:pt x="5339" y="9391"/>
                </a:lnTo>
                <a:lnTo>
                  <a:pt x="5339" y="8438"/>
                </a:lnTo>
                <a:moveTo>
                  <a:pt x="5339" y="9459"/>
                </a:moveTo>
                <a:lnTo>
                  <a:pt x="6238" y="9459"/>
                </a:lnTo>
                <a:lnTo>
                  <a:pt x="6238" y="10465"/>
                </a:lnTo>
                <a:lnTo>
                  <a:pt x="5339" y="10465"/>
                </a:lnTo>
                <a:lnTo>
                  <a:pt x="5339" y="9459"/>
                </a:lnTo>
                <a:moveTo>
                  <a:pt x="5339" y="10533"/>
                </a:moveTo>
                <a:lnTo>
                  <a:pt x="6238" y="10533"/>
                </a:lnTo>
                <a:lnTo>
                  <a:pt x="6238" y="11487"/>
                </a:lnTo>
                <a:lnTo>
                  <a:pt x="5339" y="11487"/>
                </a:lnTo>
                <a:lnTo>
                  <a:pt x="5339" y="10533"/>
                </a:lnTo>
                <a:moveTo>
                  <a:pt x="5339" y="11556"/>
                </a:moveTo>
                <a:lnTo>
                  <a:pt x="6238" y="11556"/>
                </a:lnTo>
                <a:lnTo>
                  <a:pt x="6238" y="12561"/>
                </a:lnTo>
                <a:lnTo>
                  <a:pt x="5339" y="12561"/>
                </a:lnTo>
                <a:lnTo>
                  <a:pt x="5339" y="11556"/>
                </a:lnTo>
                <a:moveTo>
                  <a:pt x="5339" y="12630"/>
                </a:moveTo>
                <a:lnTo>
                  <a:pt x="6238" y="12630"/>
                </a:lnTo>
                <a:lnTo>
                  <a:pt x="6238" y="13583"/>
                </a:lnTo>
                <a:lnTo>
                  <a:pt x="5339" y="13583"/>
                </a:lnTo>
                <a:lnTo>
                  <a:pt x="5339" y="12630"/>
                </a:lnTo>
                <a:moveTo>
                  <a:pt x="5339" y="13651"/>
                </a:moveTo>
                <a:lnTo>
                  <a:pt x="6238" y="13651"/>
                </a:lnTo>
                <a:lnTo>
                  <a:pt x="6238" y="14657"/>
                </a:lnTo>
                <a:lnTo>
                  <a:pt x="5339" y="14657"/>
                </a:lnTo>
                <a:lnTo>
                  <a:pt x="5339" y="13651"/>
                </a:lnTo>
                <a:moveTo>
                  <a:pt x="5339" y="14726"/>
                </a:moveTo>
                <a:lnTo>
                  <a:pt x="6238" y="14726"/>
                </a:lnTo>
                <a:lnTo>
                  <a:pt x="6238" y="15680"/>
                </a:lnTo>
                <a:lnTo>
                  <a:pt x="5339" y="15680"/>
                </a:lnTo>
                <a:lnTo>
                  <a:pt x="5339" y="14726"/>
                </a:lnTo>
                <a:moveTo>
                  <a:pt x="4211" y="55"/>
                </a:moveTo>
                <a:lnTo>
                  <a:pt x="5271" y="55"/>
                </a:lnTo>
                <a:lnTo>
                  <a:pt x="5271" y="1007"/>
                </a:lnTo>
                <a:lnTo>
                  <a:pt x="4211" y="1007"/>
                </a:lnTo>
                <a:lnTo>
                  <a:pt x="4211" y="55"/>
                </a:lnTo>
                <a:moveTo>
                  <a:pt x="4211" y="1076"/>
                </a:moveTo>
                <a:lnTo>
                  <a:pt x="5271" y="1076"/>
                </a:lnTo>
                <a:lnTo>
                  <a:pt x="5271" y="2082"/>
                </a:lnTo>
                <a:lnTo>
                  <a:pt x="4211" y="2082"/>
                </a:lnTo>
                <a:lnTo>
                  <a:pt x="4211" y="1076"/>
                </a:lnTo>
                <a:moveTo>
                  <a:pt x="4211" y="2150"/>
                </a:moveTo>
                <a:lnTo>
                  <a:pt x="5271" y="2150"/>
                </a:lnTo>
                <a:lnTo>
                  <a:pt x="5271" y="3104"/>
                </a:lnTo>
                <a:lnTo>
                  <a:pt x="4211" y="3104"/>
                </a:lnTo>
                <a:lnTo>
                  <a:pt x="4211" y="2150"/>
                </a:lnTo>
                <a:moveTo>
                  <a:pt x="4211" y="3172"/>
                </a:moveTo>
                <a:lnTo>
                  <a:pt x="5271" y="3172"/>
                </a:lnTo>
                <a:lnTo>
                  <a:pt x="5271" y="4178"/>
                </a:lnTo>
                <a:lnTo>
                  <a:pt x="4211" y="4178"/>
                </a:lnTo>
                <a:lnTo>
                  <a:pt x="4211" y="3172"/>
                </a:lnTo>
                <a:moveTo>
                  <a:pt x="4211" y="4247"/>
                </a:moveTo>
                <a:lnTo>
                  <a:pt x="5271" y="4247"/>
                </a:lnTo>
                <a:lnTo>
                  <a:pt x="5271" y="5200"/>
                </a:lnTo>
                <a:lnTo>
                  <a:pt x="4211" y="5200"/>
                </a:lnTo>
                <a:lnTo>
                  <a:pt x="4211" y="4247"/>
                </a:lnTo>
                <a:moveTo>
                  <a:pt x="4211" y="5268"/>
                </a:moveTo>
                <a:lnTo>
                  <a:pt x="5271" y="5268"/>
                </a:lnTo>
                <a:lnTo>
                  <a:pt x="5271" y="6274"/>
                </a:lnTo>
                <a:lnTo>
                  <a:pt x="4211" y="6274"/>
                </a:lnTo>
                <a:lnTo>
                  <a:pt x="4211" y="5268"/>
                </a:lnTo>
                <a:moveTo>
                  <a:pt x="4211" y="6342"/>
                </a:moveTo>
                <a:lnTo>
                  <a:pt x="5271" y="6342"/>
                </a:lnTo>
                <a:lnTo>
                  <a:pt x="5271" y="7296"/>
                </a:lnTo>
                <a:lnTo>
                  <a:pt x="4211" y="7296"/>
                </a:lnTo>
                <a:lnTo>
                  <a:pt x="4211" y="6342"/>
                </a:lnTo>
                <a:moveTo>
                  <a:pt x="4211" y="7364"/>
                </a:moveTo>
                <a:lnTo>
                  <a:pt x="5271" y="7364"/>
                </a:lnTo>
                <a:lnTo>
                  <a:pt x="5271" y="8369"/>
                </a:lnTo>
                <a:lnTo>
                  <a:pt x="4211" y="8369"/>
                </a:lnTo>
                <a:lnTo>
                  <a:pt x="4211" y="7364"/>
                </a:lnTo>
                <a:moveTo>
                  <a:pt x="4211" y="8438"/>
                </a:moveTo>
                <a:lnTo>
                  <a:pt x="5271" y="8438"/>
                </a:lnTo>
                <a:lnTo>
                  <a:pt x="5271" y="9391"/>
                </a:lnTo>
                <a:lnTo>
                  <a:pt x="4211" y="9391"/>
                </a:lnTo>
                <a:lnTo>
                  <a:pt x="4211" y="8438"/>
                </a:lnTo>
                <a:moveTo>
                  <a:pt x="4211" y="9459"/>
                </a:moveTo>
                <a:lnTo>
                  <a:pt x="5271" y="9459"/>
                </a:lnTo>
                <a:lnTo>
                  <a:pt x="5271" y="10465"/>
                </a:lnTo>
                <a:lnTo>
                  <a:pt x="4211" y="10465"/>
                </a:lnTo>
                <a:lnTo>
                  <a:pt x="4211" y="9459"/>
                </a:lnTo>
                <a:moveTo>
                  <a:pt x="4211" y="10533"/>
                </a:moveTo>
                <a:lnTo>
                  <a:pt x="5271" y="10533"/>
                </a:lnTo>
                <a:lnTo>
                  <a:pt x="5271" y="11487"/>
                </a:lnTo>
                <a:lnTo>
                  <a:pt x="4211" y="11487"/>
                </a:lnTo>
                <a:lnTo>
                  <a:pt x="4211" y="10533"/>
                </a:lnTo>
                <a:moveTo>
                  <a:pt x="4211" y="11556"/>
                </a:moveTo>
                <a:lnTo>
                  <a:pt x="5271" y="11556"/>
                </a:lnTo>
                <a:lnTo>
                  <a:pt x="5271" y="12561"/>
                </a:lnTo>
                <a:lnTo>
                  <a:pt x="4211" y="12561"/>
                </a:lnTo>
                <a:lnTo>
                  <a:pt x="4211" y="11556"/>
                </a:lnTo>
                <a:moveTo>
                  <a:pt x="4211" y="12630"/>
                </a:moveTo>
                <a:lnTo>
                  <a:pt x="5271" y="12630"/>
                </a:lnTo>
                <a:lnTo>
                  <a:pt x="5271" y="13583"/>
                </a:lnTo>
                <a:lnTo>
                  <a:pt x="4211" y="13583"/>
                </a:lnTo>
                <a:lnTo>
                  <a:pt x="4211" y="12630"/>
                </a:lnTo>
                <a:moveTo>
                  <a:pt x="4211" y="13651"/>
                </a:moveTo>
                <a:lnTo>
                  <a:pt x="5271" y="13651"/>
                </a:lnTo>
                <a:lnTo>
                  <a:pt x="5271" y="14657"/>
                </a:lnTo>
                <a:lnTo>
                  <a:pt x="4211" y="14657"/>
                </a:lnTo>
                <a:lnTo>
                  <a:pt x="4211" y="13651"/>
                </a:lnTo>
                <a:moveTo>
                  <a:pt x="4211" y="14726"/>
                </a:moveTo>
                <a:lnTo>
                  <a:pt x="5271" y="14726"/>
                </a:lnTo>
                <a:lnTo>
                  <a:pt x="5271" y="15680"/>
                </a:lnTo>
                <a:lnTo>
                  <a:pt x="4211" y="15680"/>
                </a:lnTo>
                <a:lnTo>
                  <a:pt x="4211" y="14726"/>
                </a:lnTo>
                <a:moveTo>
                  <a:pt x="3244" y="55"/>
                </a:moveTo>
                <a:lnTo>
                  <a:pt x="4143" y="55"/>
                </a:lnTo>
                <a:lnTo>
                  <a:pt x="4143" y="1007"/>
                </a:lnTo>
                <a:lnTo>
                  <a:pt x="3244" y="1007"/>
                </a:lnTo>
                <a:lnTo>
                  <a:pt x="3244" y="55"/>
                </a:lnTo>
                <a:moveTo>
                  <a:pt x="3244" y="1076"/>
                </a:moveTo>
                <a:lnTo>
                  <a:pt x="4143" y="1076"/>
                </a:lnTo>
                <a:lnTo>
                  <a:pt x="4143" y="2082"/>
                </a:lnTo>
                <a:lnTo>
                  <a:pt x="3244" y="2082"/>
                </a:lnTo>
                <a:lnTo>
                  <a:pt x="3244" y="1076"/>
                </a:lnTo>
                <a:moveTo>
                  <a:pt x="3244" y="2150"/>
                </a:moveTo>
                <a:lnTo>
                  <a:pt x="4143" y="2150"/>
                </a:lnTo>
                <a:lnTo>
                  <a:pt x="4143" y="3104"/>
                </a:lnTo>
                <a:lnTo>
                  <a:pt x="3244" y="3104"/>
                </a:lnTo>
                <a:lnTo>
                  <a:pt x="3244" y="2150"/>
                </a:lnTo>
                <a:moveTo>
                  <a:pt x="3244" y="3172"/>
                </a:moveTo>
                <a:lnTo>
                  <a:pt x="4143" y="3172"/>
                </a:lnTo>
                <a:lnTo>
                  <a:pt x="4143" y="4178"/>
                </a:lnTo>
                <a:lnTo>
                  <a:pt x="3244" y="4178"/>
                </a:lnTo>
                <a:lnTo>
                  <a:pt x="3244" y="3172"/>
                </a:lnTo>
                <a:moveTo>
                  <a:pt x="3244" y="4247"/>
                </a:moveTo>
                <a:lnTo>
                  <a:pt x="4143" y="4247"/>
                </a:lnTo>
                <a:lnTo>
                  <a:pt x="4143" y="5200"/>
                </a:lnTo>
                <a:lnTo>
                  <a:pt x="3244" y="5200"/>
                </a:lnTo>
                <a:lnTo>
                  <a:pt x="3244" y="4247"/>
                </a:lnTo>
                <a:moveTo>
                  <a:pt x="3244" y="5268"/>
                </a:moveTo>
                <a:lnTo>
                  <a:pt x="4143" y="5268"/>
                </a:lnTo>
                <a:lnTo>
                  <a:pt x="4143" y="6274"/>
                </a:lnTo>
                <a:lnTo>
                  <a:pt x="3244" y="6274"/>
                </a:lnTo>
                <a:lnTo>
                  <a:pt x="3244" y="5268"/>
                </a:lnTo>
                <a:moveTo>
                  <a:pt x="3244" y="6342"/>
                </a:moveTo>
                <a:lnTo>
                  <a:pt x="4143" y="6342"/>
                </a:lnTo>
                <a:lnTo>
                  <a:pt x="4143" y="7296"/>
                </a:lnTo>
                <a:lnTo>
                  <a:pt x="3244" y="7296"/>
                </a:lnTo>
                <a:lnTo>
                  <a:pt x="3244" y="6342"/>
                </a:lnTo>
                <a:moveTo>
                  <a:pt x="3244" y="7364"/>
                </a:moveTo>
                <a:lnTo>
                  <a:pt x="4143" y="7364"/>
                </a:lnTo>
                <a:lnTo>
                  <a:pt x="4143" y="8369"/>
                </a:lnTo>
                <a:lnTo>
                  <a:pt x="3244" y="8369"/>
                </a:lnTo>
                <a:lnTo>
                  <a:pt x="3244" y="7364"/>
                </a:lnTo>
                <a:moveTo>
                  <a:pt x="3244" y="8438"/>
                </a:moveTo>
                <a:lnTo>
                  <a:pt x="4143" y="8438"/>
                </a:lnTo>
                <a:lnTo>
                  <a:pt x="4143" y="9391"/>
                </a:lnTo>
                <a:lnTo>
                  <a:pt x="3244" y="9391"/>
                </a:lnTo>
                <a:lnTo>
                  <a:pt x="3244" y="8438"/>
                </a:lnTo>
                <a:moveTo>
                  <a:pt x="3244" y="9459"/>
                </a:moveTo>
                <a:lnTo>
                  <a:pt x="4143" y="9459"/>
                </a:lnTo>
                <a:lnTo>
                  <a:pt x="4143" y="10465"/>
                </a:lnTo>
                <a:lnTo>
                  <a:pt x="3244" y="10465"/>
                </a:lnTo>
                <a:lnTo>
                  <a:pt x="3244" y="9459"/>
                </a:lnTo>
                <a:moveTo>
                  <a:pt x="3244" y="10533"/>
                </a:moveTo>
                <a:lnTo>
                  <a:pt x="4143" y="10533"/>
                </a:lnTo>
                <a:lnTo>
                  <a:pt x="4143" y="11487"/>
                </a:lnTo>
                <a:lnTo>
                  <a:pt x="3244" y="11487"/>
                </a:lnTo>
                <a:lnTo>
                  <a:pt x="3244" y="10533"/>
                </a:lnTo>
                <a:moveTo>
                  <a:pt x="3244" y="11556"/>
                </a:moveTo>
                <a:lnTo>
                  <a:pt x="4143" y="11556"/>
                </a:lnTo>
                <a:lnTo>
                  <a:pt x="4143" y="12561"/>
                </a:lnTo>
                <a:lnTo>
                  <a:pt x="3244" y="12561"/>
                </a:lnTo>
                <a:lnTo>
                  <a:pt x="3244" y="11556"/>
                </a:lnTo>
                <a:moveTo>
                  <a:pt x="3244" y="12630"/>
                </a:moveTo>
                <a:lnTo>
                  <a:pt x="4143" y="12630"/>
                </a:lnTo>
                <a:lnTo>
                  <a:pt x="4143" y="13583"/>
                </a:lnTo>
                <a:lnTo>
                  <a:pt x="3244" y="13583"/>
                </a:lnTo>
                <a:lnTo>
                  <a:pt x="3244" y="12630"/>
                </a:lnTo>
                <a:moveTo>
                  <a:pt x="3244" y="13651"/>
                </a:moveTo>
                <a:lnTo>
                  <a:pt x="4143" y="13651"/>
                </a:lnTo>
                <a:lnTo>
                  <a:pt x="4143" y="14657"/>
                </a:lnTo>
                <a:lnTo>
                  <a:pt x="3244" y="14657"/>
                </a:lnTo>
                <a:lnTo>
                  <a:pt x="3244" y="13651"/>
                </a:lnTo>
                <a:moveTo>
                  <a:pt x="3244" y="14726"/>
                </a:moveTo>
                <a:lnTo>
                  <a:pt x="4143" y="14726"/>
                </a:lnTo>
                <a:lnTo>
                  <a:pt x="4143" y="15680"/>
                </a:lnTo>
                <a:lnTo>
                  <a:pt x="3244" y="15680"/>
                </a:lnTo>
                <a:lnTo>
                  <a:pt x="3244" y="14726"/>
                </a:lnTo>
                <a:moveTo>
                  <a:pt x="2115" y="55"/>
                </a:moveTo>
                <a:lnTo>
                  <a:pt x="3174" y="55"/>
                </a:lnTo>
                <a:lnTo>
                  <a:pt x="3174" y="1007"/>
                </a:lnTo>
                <a:lnTo>
                  <a:pt x="2115" y="1007"/>
                </a:lnTo>
                <a:lnTo>
                  <a:pt x="2115" y="55"/>
                </a:lnTo>
                <a:moveTo>
                  <a:pt x="2115" y="1076"/>
                </a:moveTo>
                <a:lnTo>
                  <a:pt x="3174" y="1076"/>
                </a:lnTo>
                <a:lnTo>
                  <a:pt x="3174" y="2082"/>
                </a:lnTo>
                <a:lnTo>
                  <a:pt x="2115" y="2082"/>
                </a:lnTo>
                <a:lnTo>
                  <a:pt x="2115" y="1076"/>
                </a:lnTo>
                <a:moveTo>
                  <a:pt x="2115" y="2150"/>
                </a:moveTo>
                <a:lnTo>
                  <a:pt x="3174" y="2150"/>
                </a:lnTo>
                <a:lnTo>
                  <a:pt x="3174" y="3104"/>
                </a:lnTo>
                <a:lnTo>
                  <a:pt x="2115" y="3104"/>
                </a:lnTo>
                <a:lnTo>
                  <a:pt x="2115" y="2150"/>
                </a:lnTo>
                <a:moveTo>
                  <a:pt x="2115" y="3172"/>
                </a:moveTo>
                <a:lnTo>
                  <a:pt x="3174" y="3172"/>
                </a:lnTo>
                <a:lnTo>
                  <a:pt x="3174" y="4178"/>
                </a:lnTo>
                <a:lnTo>
                  <a:pt x="2115" y="4178"/>
                </a:lnTo>
                <a:lnTo>
                  <a:pt x="2115" y="3172"/>
                </a:lnTo>
                <a:moveTo>
                  <a:pt x="2115" y="4247"/>
                </a:moveTo>
                <a:lnTo>
                  <a:pt x="3174" y="4247"/>
                </a:lnTo>
                <a:lnTo>
                  <a:pt x="3174" y="5200"/>
                </a:lnTo>
                <a:lnTo>
                  <a:pt x="2115" y="5200"/>
                </a:lnTo>
                <a:lnTo>
                  <a:pt x="2115" y="4247"/>
                </a:lnTo>
                <a:moveTo>
                  <a:pt x="2115" y="5268"/>
                </a:moveTo>
                <a:lnTo>
                  <a:pt x="3174" y="5268"/>
                </a:lnTo>
                <a:lnTo>
                  <a:pt x="3174" y="6274"/>
                </a:lnTo>
                <a:lnTo>
                  <a:pt x="2115" y="6274"/>
                </a:lnTo>
                <a:lnTo>
                  <a:pt x="2115" y="5268"/>
                </a:lnTo>
                <a:moveTo>
                  <a:pt x="2115" y="6342"/>
                </a:moveTo>
                <a:lnTo>
                  <a:pt x="3174" y="6342"/>
                </a:lnTo>
                <a:lnTo>
                  <a:pt x="3174" y="7296"/>
                </a:lnTo>
                <a:lnTo>
                  <a:pt x="2115" y="7296"/>
                </a:lnTo>
                <a:lnTo>
                  <a:pt x="2115" y="6342"/>
                </a:lnTo>
                <a:moveTo>
                  <a:pt x="2115" y="7364"/>
                </a:moveTo>
                <a:lnTo>
                  <a:pt x="3174" y="7364"/>
                </a:lnTo>
                <a:lnTo>
                  <a:pt x="3174" y="8369"/>
                </a:lnTo>
                <a:lnTo>
                  <a:pt x="2115" y="8369"/>
                </a:lnTo>
                <a:lnTo>
                  <a:pt x="2115" y="7364"/>
                </a:lnTo>
                <a:moveTo>
                  <a:pt x="2115" y="8438"/>
                </a:moveTo>
                <a:lnTo>
                  <a:pt x="3174" y="8438"/>
                </a:lnTo>
                <a:lnTo>
                  <a:pt x="3174" y="9391"/>
                </a:lnTo>
                <a:lnTo>
                  <a:pt x="2115" y="9391"/>
                </a:lnTo>
                <a:lnTo>
                  <a:pt x="2115" y="8438"/>
                </a:lnTo>
                <a:moveTo>
                  <a:pt x="2115" y="9459"/>
                </a:moveTo>
                <a:lnTo>
                  <a:pt x="3174" y="9459"/>
                </a:lnTo>
                <a:lnTo>
                  <a:pt x="3174" y="10465"/>
                </a:lnTo>
                <a:lnTo>
                  <a:pt x="2115" y="10465"/>
                </a:lnTo>
                <a:lnTo>
                  <a:pt x="2115" y="9459"/>
                </a:lnTo>
                <a:moveTo>
                  <a:pt x="2115" y="10533"/>
                </a:moveTo>
                <a:lnTo>
                  <a:pt x="3174" y="10533"/>
                </a:lnTo>
                <a:lnTo>
                  <a:pt x="3174" y="11487"/>
                </a:lnTo>
                <a:lnTo>
                  <a:pt x="2115" y="11487"/>
                </a:lnTo>
                <a:lnTo>
                  <a:pt x="2115" y="10533"/>
                </a:lnTo>
                <a:moveTo>
                  <a:pt x="2115" y="11556"/>
                </a:moveTo>
                <a:lnTo>
                  <a:pt x="3174" y="11556"/>
                </a:lnTo>
                <a:lnTo>
                  <a:pt x="3174" y="12561"/>
                </a:lnTo>
                <a:lnTo>
                  <a:pt x="2115" y="12561"/>
                </a:lnTo>
                <a:lnTo>
                  <a:pt x="2115" y="11556"/>
                </a:lnTo>
                <a:moveTo>
                  <a:pt x="2115" y="12630"/>
                </a:moveTo>
                <a:lnTo>
                  <a:pt x="3174" y="12630"/>
                </a:lnTo>
                <a:lnTo>
                  <a:pt x="3174" y="13583"/>
                </a:lnTo>
                <a:lnTo>
                  <a:pt x="2115" y="13583"/>
                </a:lnTo>
                <a:lnTo>
                  <a:pt x="2115" y="12630"/>
                </a:lnTo>
                <a:moveTo>
                  <a:pt x="2115" y="13651"/>
                </a:moveTo>
                <a:lnTo>
                  <a:pt x="3174" y="13651"/>
                </a:lnTo>
                <a:lnTo>
                  <a:pt x="3174" y="14657"/>
                </a:lnTo>
                <a:lnTo>
                  <a:pt x="2115" y="14657"/>
                </a:lnTo>
                <a:lnTo>
                  <a:pt x="2115" y="13651"/>
                </a:lnTo>
                <a:moveTo>
                  <a:pt x="2115" y="14726"/>
                </a:moveTo>
                <a:lnTo>
                  <a:pt x="3174" y="14726"/>
                </a:lnTo>
                <a:lnTo>
                  <a:pt x="3174" y="15680"/>
                </a:lnTo>
                <a:lnTo>
                  <a:pt x="2115" y="15680"/>
                </a:lnTo>
                <a:lnTo>
                  <a:pt x="2115" y="14726"/>
                </a:lnTo>
                <a:moveTo>
                  <a:pt x="1147" y="55"/>
                </a:moveTo>
                <a:lnTo>
                  <a:pt x="2046" y="55"/>
                </a:lnTo>
                <a:lnTo>
                  <a:pt x="2046" y="1007"/>
                </a:lnTo>
                <a:lnTo>
                  <a:pt x="1147" y="1007"/>
                </a:lnTo>
                <a:lnTo>
                  <a:pt x="1147" y="55"/>
                </a:lnTo>
                <a:moveTo>
                  <a:pt x="1147" y="1076"/>
                </a:moveTo>
                <a:lnTo>
                  <a:pt x="2046" y="1076"/>
                </a:lnTo>
                <a:lnTo>
                  <a:pt x="2046" y="2082"/>
                </a:lnTo>
                <a:lnTo>
                  <a:pt x="1147" y="2082"/>
                </a:lnTo>
                <a:lnTo>
                  <a:pt x="1147" y="1076"/>
                </a:lnTo>
                <a:moveTo>
                  <a:pt x="1147" y="2150"/>
                </a:moveTo>
                <a:lnTo>
                  <a:pt x="2046" y="2150"/>
                </a:lnTo>
                <a:lnTo>
                  <a:pt x="2046" y="3104"/>
                </a:lnTo>
                <a:lnTo>
                  <a:pt x="1147" y="3104"/>
                </a:lnTo>
                <a:lnTo>
                  <a:pt x="1147" y="2150"/>
                </a:lnTo>
                <a:moveTo>
                  <a:pt x="1147" y="3172"/>
                </a:moveTo>
                <a:lnTo>
                  <a:pt x="2046" y="3172"/>
                </a:lnTo>
                <a:lnTo>
                  <a:pt x="2046" y="4178"/>
                </a:lnTo>
                <a:lnTo>
                  <a:pt x="1147" y="4178"/>
                </a:lnTo>
                <a:lnTo>
                  <a:pt x="1147" y="3172"/>
                </a:lnTo>
                <a:moveTo>
                  <a:pt x="1147" y="4247"/>
                </a:moveTo>
                <a:lnTo>
                  <a:pt x="2046" y="4247"/>
                </a:lnTo>
                <a:lnTo>
                  <a:pt x="2046" y="5200"/>
                </a:lnTo>
                <a:lnTo>
                  <a:pt x="1147" y="5200"/>
                </a:lnTo>
                <a:lnTo>
                  <a:pt x="1147" y="4247"/>
                </a:lnTo>
                <a:moveTo>
                  <a:pt x="1147" y="5268"/>
                </a:moveTo>
                <a:lnTo>
                  <a:pt x="2046" y="5268"/>
                </a:lnTo>
                <a:lnTo>
                  <a:pt x="2046" y="6274"/>
                </a:lnTo>
                <a:lnTo>
                  <a:pt x="1147" y="6274"/>
                </a:lnTo>
                <a:lnTo>
                  <a:pt x="1147" y="5268"/>
                </a:lnTo>
                <a:moveTo>
                  <a:pt x="1147" y="6342"/>
                </a:moveTo>
                <a:lnTo>
                  <a:pt x="2046" y="6342"/>
                </a:lnTo>
                <a:lnTo>
                  <a:pt x="2046" y="7296"/>
                </a:lnTo>
                <a:lnTo>
                  <a:pt x="1147" y="7296"/>
                </a:lnTo>
                <a:lnTo>
                  <a:pt x="1147" y="6342"/>
                </a:lnTo>
                <a:moveTo>
                  <a:pt x="1147" y="7364"/>
                </a:moveTo>
                <a:lnTo>
                  <a:pt x="2046" y="7364"/>
                </a:lnTo>
                <a:lnTo>
                  <a:pt x="2046" y="8369"/>
                </a:lnTo>
                <a:lnTo>
                  <a:pt x="1147" y="8369"/>
                </a:lnTo>
                <a:lnTo>
                  <a:pt x="1147" y="7364"/>
                </a:lnTo>
                <a:moveTo>
                  <a:pt x="1147" y="8438"/>
                </a:moveTo>
                <a:lnTo>
                  <a:pt x="2046" y="8438"/>
                </a:lnTo>
                <a:lnTo>
                  <a:pt x="2046" y="9391"/>
                </a:lnTo>
                <a:lnTo>
                  <a:pt x="1147" y="9391"/>
                </a:lnTo>
                <a:lnTo>
                  <a:pt x="1147" y="8438"/>
                </a:lnTo>
                <a:moveTo>
                  <a:pt x="1147" y="9459"/>
                </a:moveTo>
                <a:lnTo>
                  <a:pt x="2046" y="9459"/>
                </a:lnTo>
                <a:lnTo>
                  <a:pt x="2046" y="10465"/>
                </a:lnTo>
                <a:lnTo>
                  <a:pt x="1147" y="10465"/>
                </a:lnTo>
                <a:lnTo>
                  <a:pt x="1147" y="9459"/>
                </a:lnTo>
                <a:moveTo>
                  <a:pt x="1147" y="10533"/>
                </a:moveTo>
                <a:lnTo>
                  <a:pt x="2046" y="10533"/>
                </a:lnTo>
                <a:lnTo>
                  <a:pt x="2046" y="11487"/>
                </a:lnTo>
                <a:lnTo>
                  <a:pt x="1147" y="11487"/>
                </a:lnTo>
                <a:lnTo>
                  <a:pt x="1147" y="10533"/>
                </a:lnTo>
                <a:moveTo>
                  <a:pt x="1147" y="11556"/>
                </a:moveTo>
                <a:lnTo>
                  <a:pt x="2046" y="11556"/>
                </a:lnTo>
                <a:lnTo>
                  <a:pt x="2046" y="12561"/>
                </a:lnTo>
                <a:lnTo>
                  <a:pt x="1147" y="12561"/>
                </a:lnTo>
                <a:lnTo>
                  <a:pt x="1147" y="11556"/>
                </a:lnTo>
                <a:moveTo>
                  <a:pt x="1147" y="12630"/>
                </a:moveTo>
                <a:lnTo>
                  <a:pt x="2046" y="12630"/>
                </a:lnTo>
                <a:lnTo>
                  <a:pt x="2046" y="13583"/>
                </a:lnTo>
                <a:lnTo>
                  <a:pt x="1147" y="13583"/>
                </a:lnTo>
                <a:lnTo>
                  <a:pt x="1147" y="12630"/>
                </a:lnTo>
                <a:moveTo>
                  <a:pt x="1147" y="13651"/>
                </a:moveTo>
                <a:lnTo>
                  <a:pt x="2046" y="13651"/>
                </a:lnTo>
                <a:lnTo>
                  <a:pt x="2046" y="14657"/>
                </a:lnTo>
                <a:lnTo>
                  <a:pt x="1147" y="14657"/>
                </a:lnTo>
                <a:lnTo>
                  <a:pt x="1147" y="13651"/>
                </a:lnTo>
                <a:moveTo>
                  <a:pt x="1147" y="14726"/>
                </a:moveTo>
                <a:lnTo>
                  <a:pt x="2046" y="14726"/>
                </a:lnTo>
                <a:lnTo>
                  <a:pt x="2046" y="15680"/>
                </a:lnTo>
                <a:lnTo>
                  <a:pt x="1147" y="15680"/>
                </a:lnTo>
                <a:lnTo>
                  <a:pt x="1147" y="14726"/>
                </a:lnTo>
                <a:moveTo>
                  <a:pt x="19" y="55"/>
                </a:moveTo>
                <a:lnTo>
                  <a:pt x="1079" y="55"/>
                </a:lnTo>
                <a:lnTo>
                  <a:pt x="1079" y="1007"/>
                </a:lnTo>
                <a:lnTo>
                  <a:pt x="19" y="1007"/>
                </a:lnTo>
                <a:lnTo>
                  <a:pt x="19" y="55"/>
                </a:lnTo>
                <a:moveTo>
                  <a:pt x="19" y="1076"/>
                </a:moveTo>
                <a:lnTo>
                  <a:pt x="1079" y="1076"/>
                </a:lnTo>
                <a:lnTo>
                  <a:pt x="1079" y="2082"/>
                </a:lnTo>
                <a:lnTo>
                  <a:pt x="19" y="2082"/>
                </a:lnTo>
                <a:lnTo>
                  <a:pt x="19" y="1076"/>
                </a:lnTo>
                <a:moveTo>
                  <a:pt x="19" y="2150"/>
                </a:moveTo>
                <a:lnTo>
                  <a:pt x="1079" y="2150"/>
                </a:lnTo>
                <a:lnTo>
                  <a:pt x="1079" y="3104"/>
                </a:lnTo>
                <a:lnTo>
                  <a:pt x="19" y="3104"/>
                </a:lnTo>
                <a:lnTo>
                  <a:pt x="19" y="2150"/>
                </a:lnTo>
                <a:moveTo>
                  <a:pt x="19" y="3172"/>
                </a:moveTo>
                <a:lnTo>
                  <a:pt x="1079" y="3172"/>
                </a:lnTo>
                <a:lnTo>
                  <a:pt x="1079" y="4178"/>
                </a:lnTo>
                <a:lnTo>
                  <a:pt x="19" y="4178"/>
                </a:lnTo>
                <a:lnTo>
                  <a:pt x="19" y="3172"/>
                </a:lnTo>
                <a:moveTo>
                  <a:pt x="19" y="4247"/>
                </a:moveTo>
                <a:lnTo>
                  <a:pt x="1079" y="4247"/>
                </a:lnTo>
                <a:lnTo>
                  <a:pt x="1079" y="5200"/>
                </a:lnTo>
                <a:lnTo>
                  <a:pt x="19" y="5200"/>
                </a:lnTo>
                <a:lnTo>
                  <a:pt x="19" y="4247"/>
                </a:lnTo>
                <a:moveTo>
                  <a:pt x="19" y="5268"/>
                </a:moveTo>
                <a:lnTo>
                  <a:pt x="1079" y="5268"/>
                </a:lnTo>
                <a:lnTo>
                  <a:pt x="1079" y="6274"/>
                </a:lnTo>
                <a:lnTo>
                  <a:pt x="19" y="6274"/>
                </a:lnTo>
                <a:lnTo>
                  <a:pt x="19" y="5268"/>
                </a:lnTo>
                <a:moveTo>
                  <a:pt x="19" y="6342"/>
                </a:moveTo>
                <a:lnTo>
                  <a:pt x="1079" y="6342"/>
                </a:lnTo>
                <a:lnTo>
                  <a:pt x="1079" y="7296"/>
                </a:lnTo>
                <a:lnTo>
                  <a:pt x="19" y="7296"/>
                </a:lnTo>
                <a:lnTo>
                  <a:pt x="19" y="6342"/>
                </a:lnTo>
                <a:moveTo>
                  <a:pt x="19" y="7364"/>
                </a:moveTo>
                <a:lnTo>
                  <a:pt x="1079" y="7364"/>
                </a:lnTo>
                <a:lnTo>
                  <a:pt x="1079" y="8369"/>
                </a:lnTo>
                <a:lnTo>
                  <a:pt x="19" y="8369"/>
                </a:lnTo>
                <a:lnTo>
                  <a:pt x="19" y="7364"/>
                </a:lnTo>
                <a:moveTo>
                  <a:pt x="19" y="8438"/>
                </a:moveTo>
                <a:lnTo>
                  <a:pt x="1079" y="8438"/>
                </a:lnTo>
                <a:lnTo>
                  <a:pt x="1079" y="9391"/>
                </a:lnTo>
                <a:lnTo>
                  <a:pt x="19" y="9391"/>
                </a:lnTo>
                <a:lnTo>
                  <a:pt x="19" y="8438"/>
                </a:lnTo>
                <a:moveTo>
                  <a:pt x="19" y="9459"/>
                </a:moveTo>
                <a:lnTo>
                  <a:pt x="1079" y="9459"/>
                </a:lnTo>
                <a:lnTo>
                  <a:pt x="1079" y="10465"/>
                </a:lnTo>
                <a:lnTo>
                  <a:pt x="19" y="10465"/>
                </a:lnTo>
                <a:lnTo>
                  <a:pt x="19" y="9459"/>
                </a:lnTo>
                <a:moveTo>
                  <a:pt x="19" y="10533"/>
                </a:moveTo>
                <a:lnTo>
                  <a:pt x="1079" y="10533"/>
                </a:lnTo>
                <a:lnTo>
                  <a:pt x="1079" y="11487"/>
                </a:lnTo>
                <a:lnTo>
                  <a:pt x="19" y="11487"/>
                </a:lnTo>
                <a:lnTo>
                  <a:pt x="19" y="10533"/>
                </a:lnTo>
                <a:moveTo>
                  <a:pt x="19" y="11556"/>
                </a:moveTo>
                <a:lnTo>
                  <a:pt x="1079" y="11556"/>
                </a:lnTo>
                <a:lnTo>
                  <a:pt x="1079" y="12561"/>
                </a:lnTo>
                <a:lnTo>
                  <a:pt x="19" y="12561"/>
                </a:lnTo>
                <a:lnTo>
                  <a:pt x="19" y="11556"/>
                </a:lnTo>
                <a:moveTo>
                  <a:pt x="19" y="12630"/>
                </a:moveTo>
                <a:lnTo>
                  <a:pt x="1079" y="12630"/>
                </a:lnTo>
                <a:lnTo>
                  <a:pt x="1079" y="13583"/>
                </a:lnTo>
                <a:lnTo>
                  <a:pt x="19" y="13583"/>
                </a:lnTo>
                <a:lnTo>
                  <a:pt x="19" y="12630"/>
                </a:lnTo>
                <a:moveTo>
                  <a:pt x="19" y="13651"/>
                </a:moveTo>
                <a:lnTo>
                  <a:pt x="1079" y="13651"/>
                </a:lnTo>
                <a:lnTo>
                  <a:pt x="1079" y="14657"/>
                </a:lnTo>
                <a:lnTo>
                  <a:pt x="19" y="14657"/>
                </a:lnTo>
                <a:lnTo>
                  <a:pt x="19" y="13651"/>
                </a:lnTo>
                <a:moveTo>
                  <a:pt x="19" y="14726"/>
                </a:moveTo>
                <a:lnTo>
                  <a:pt x="1079" y="14726"/>
                </a:lnTo>
                <a:lnTo>
                  <a:pt x="1079" y="15680"/>
                </a:lnTo>
                <a:lnTo>
                  <a:pt x="19" y="15680"/>
                </a:lnTo>
                <a:lnTo>
                  <a:pt x="19" y="14726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835" name="Google Shape;835;p30"/>
          <p:cNvGrpSpPr/>
          <p:nvPr/>
        </p:nvGrpSpPr>
        <p:grpSpPr>
          <a:xfrm>
            <a:off x="4183727" y="3964681"/>
            <a:ext cx="5871235" cy="2167323"/>
            <a:chOff x="4183727" y="3964681"/>
            <a:chExt cx="5871235" cy="2167323"/>
          </a:xfrm>
        </p:grpSpPr>
        <p:grpSp>
          <p:nvGrpSpPr>
            <p:cNvPr id="836" name="Google Shape;836;p30"/>
            <p:cNvGrpSpPr/>
            <p:nvPr/>
          </p:nvGrpSpPr>
          <p:grpSpPr>
            <a:xfrm>
              <a:off x="4183727" y="4270183"/>
              <a:ext cx="2304042" cy="1861821"/>
              <a:chOff x="1245600" y="2050920"/>
              <a:chExt cx="1071000" cy="865440"/>
            </a:xfrm>
          </p:grpSpPr>
          <p:sp>
            <p:nvSpPr>
              <p:cNvPr id="837" name="Google Shape;837;p30"/>
              <p:cNvSpPr/>
              <p:nvPr/>
            </p:nvSpPr>
            <p:spPr>
              <a:xfrm>
                <a:off x="1258920" y="2534040"/>
                <a:ext cx="1041840" cy="21600"/>
              </a:xfrm>
              <a:custGeom>
                <a:rect b="b" l="l" r="r" t="t"/>
                <a:pathLst>
                  <a:path extrusionOk="0" h="60" w="2894">
                    <a:moveTo>
                      <a:pt x="2882" y="59"/>
                    </a:moveTo>
                    <a:cubicBezTo>
                      <a:pt x="2851" y="58"/>
                      <a:pt x="2821" y="58"/>
                      <a:pt x="2791" y="57"/>
                    </a:cubicBezTo>
                    <a:cubicBezTo>
                      <a:pt x="2761" y="56"/>
                      <a:pt x="2731" y="56"/>
                      <a:pt x="2701" y="55"/>
                    </a:cubicBezTo>
                    <a:cubicBezTo>
                      <a:pt x="2637" y="55"/>
                      <a:pt x="2573" y="54"/>
                      <a:pt x="2510" y="53"/>
                    </a:cubicBezTo>
                    <a:cubicBezTo>
                      <a:pt x="2388" y="51"/>
                      <a:pt x="2266" y="50"/>
                      <a:pt x="2143" y="48"/>
                    </a:cubicBezTo>
                    <a:cubicBezTo>
                      <a:pt x="2020" y="46"/>
                      <a:pt x="1896" y="44"/>
                      <a:pt x="1774" y="43"/>
                    </a:cubicBezTo>
                    <a:cubicBezTo>
                      <a:pt x="1648" y="41"/>
                      <a:pt x="1522" y="40"/>
                      <a:pt x="1397" y="38"/>
                    </a:cubicBezTo>
                    <a:cubicBezTo>
                      <a:pt x="1274" y="37"/>
                      <a:pt x="1152" y="35"/>
                      <a:pt x="1029" y="34"/>
                    </a:cubicBezTo>
                    <a:cubicBezTo>
                      <a:pt x="968" y="33"/>
                      <a:pt x="908" y="32"/>
                      <a:pt x="847" y="31"/>
                    </a:cubicBezTo>
                    <a:cubicBezTo>
                      <a:pt x="786" y="30"/>
                      <a:pt x="725" y="30"/>
                      <a:pt x="664" y="29"/>
                    </a:cubicBezTo>
                    <a:cubicBezTo>
                      <a:pt x="542" y="27"/>
                      <a:pt x="421" y="26"/>
                      <a:pt x="299" y="24"/>
                    </a:cubicBezTo>
                    <a:cubicBezTo>
                      <a:pt x="251" y="23"/>
                      <a:pt x="202" y="23"/>
                      <a:pt x="153" y="22"/>
                    </a:cubicBezTo>
                    <a:cubicBezTo>
                      <a:pt x="129" y="22"/>
                      <a:pt x="105" y="22"/>
                      <a:pt x="82" y="22"/>
                    </a:cubicBezTo>
                    <a:cubicBezTo>
                      <a:pt x="59" y="21"/>
                      <a:pt x="36" y="21"/>
                      <a:pt x="13" y="21"/>
                    </a:cubicBezTo>
                    <a:cubicBezTo>
                      <a:pt x="12" y="21"/>
                      <a:pt x="11" y="21"/>
                      <a:pt x="10" y="21"/>
                    </a:cubicBezTo>
                    <a:cubicBezTo>
                      <a:pt x="4" y="21"/>
                      <a:pt x="0" y="15"/>
                      <a:pt x="0" y="10"/>
                    </a:cubicBezTo>
                    <a:cubicBezTo>
                      <a:pt x="1" y="4"/>
                      <a:pt x="5" y="0"/>
                      <a:pt x="11" y="0"/>
                    </a:cubicBezTo>
                    <a:cubicBezTo>
                      <a:pt x="23" y="0"/>
                      <a:pt x="35" y="1"/>
                      <a:pt x="47" y="1"/>
                    </a:cubicBezTo>
                    <a:cubicBezTo>
                      <a:pt x="61" y="1"/>
                      <a:pt x="76" y="1"/>
                      <a:pt x="90" y="1"/>
                    </a:cubicBezTo>
                    <a:cubicBezTo>
                      <a:pt x="119" y="2"/>
                      <a:pt x="150" y="2"/>
                      <a:pt x="179" y="3"/>
                    </a:cubicBezTo>
                    <a:cubicBezTo>
                      <a:pt x="239" y="4"/>
                      <a:pt x="298" y="5"/>
                      <a:pt x="357" y="5"/>
                    </a:cubicBezTo>
                    <a:cubicBezTo>
                      <a:pt x="479" y="7"/>
                      <a:pt x="601" y="9"/>
                      <a:pt x="723" y="10"/>
                    </a:cubicBezTo>
                    <a:cubicBezTo>
                      <a:pt x="844" y="12"/>
                      <a:pt x="964" y="13"/>
                      <a:pt x="1084" y="15"/>
                    </a:cubicBezTo>
                    <a:cubicBezTo>
                      <a:pt x="1208" y="17"/>
                      <a:pt x="1331" y="19"/>
                      <a:pt x="1455" y="21"/>
                    </a:cubicBezTo>
                    <a:cubicBezTo>
                      <a:pt x="1579" y="23"/>
                      <a:pt x="1704" y="24"/>
                      <a:pt x="1828" y="26"/>
                    </a:cubicBezTo>
                    <a:cubicBezTo>
                      <a:pt x="1954" y="28"/>
                      <a:pt x="2079" y="30"/>
                      <a:pt x="2203" y="31"/>
                    </a:cubicBezTo>
                    <a:cubicBezTo>
                      <a:pt x="2326" y="33"/>
                      <a:pt x="2448" y="34"/>
                      <a:pt x="2569" y="36"/>
                    </a:cubicBezTo>
                    <a:cubicBezTo>
                      <a:pt x="2621" y="37"/>
                      <a:pt x="2671" y="37"/>
                      <a:pt x="2723" y="38"/>
                    </a:cubicBezTo>
                    <a:cubicBezTo>
                      <a:pt x="2771" y="38"/>
                      <a:pt x="2819" y="39"/>
                      <a:pt x="2868" y="39"/>
                    </a:cubicBezTo>
                    <a:lnTo>
                      <a:pt x="2867" y="39"/>
                    </a:lnTo>
                    <a:cubicBezTo>
                      <a:pt x="2872" y="39"/>
                      <a:pt x="2876" y="39"/>
                      <a:pt x="2881" y="39"/>
                    </a:cubicBezTo>
                    <a:cubicBezTo>
                      <a:pt x="2887" y="39"/>
                      <a:pt x="2892" y="43"/>
                      <a:pt x="2892" y="48"/>
                    </a:cubicBezTo>
                    <a:cubicBezTo>
                      <a:pt x="2893" y="54"/>
                      <a:pt x="2888" y="59"/>
                      <a:pt x="2882" y="5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2249280" y="2528280"/>
                <a:ext cx="67320" cy="43920"/>
              </a:xfrm>
              <a:custGeom>
                <a:rect b="b" l="l" r="r" t="t"/>
                <a:pathLst>
                  <a:path extrusionOk="0" h="122" w="187">
                    <a:moveTo>
                      <a:pt x="68" y="114"/>
                    </a:moveTo>
                    <a:cubicBezTo>
                      <a:pt x="67" y="109"/>
                      <a:pt x="70" y="103"/>
                      <a:pt x="75" y="101"/>
                    </a:cubicBezTo>
                    <a:cubicBezTo>
                      <a:pt x="89" y="96"/>
                      <a:pt x="103" y="92"/>
                      <a:pt x="117" y="88"/>
                    </a:cubicBezTo>
                    <a:cubicBezTo>
                      <a:pt x="124" y="86"/>
                      <a:pt x="131" y="84"/>
                      <a:pt x="139" y="81"/>
                    </a:cubicBezTo>
                    <a:cubicBezTo>
                      <a:pt x="144" y="80"/>
                      <a:pt x="149" y="78"/>
                      <a:pt x="155" y="77"/>
                    </a:cubicBezTo>
                    <a:cubicBezTo>
                      <a:pt x="137" y="70"/>
                      <a:pt x="119" y="63"/>
                      <a:pt x="102" y="57"/>
                    </a:cubicBezTo>
                    <a:cubicBezTo>
                      <a:pt x="79" y="49"/>
                      <a:pt x="58" y="42"/>
                      <a:pt x="36" y="33"/>
                    </a:cubicBezTo>
                    <a:cubicBezTo>
                      <a:pt x="31" y="31"/>
                      <a:pt x="25" y="29"/>
                      <a:pt x="19" y="26"/>
                    </a:cubicBezTo>
                    <a:cubicBezTo>
                      <a:pt x="16" y="25"/>
                      <a:pt x="12" y="24"/>
                      <a:pt x="10" y="22"/>
                    </a:cubicBezTo>
                    <a:cubicBezTo>
                      <a:pt x="5" y="19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2" y="0"/>
                      <a:pt x="15" y="1"/>
                      <a:pt x="17" y="3"/>
                    </a:cubicBezTo>
                    <a:lnTo>
                      <a:pt x="18" y="3"/>
                    </a:lnTo>
                    <a:cubicBezTo>
                      <a:pt x="21" y="5"/>
                      <a:pt x="25" y="7"/>
                      <a:pt x="28" y="8"/>
                    </a:cubicBezTo>
                    <a:cubicBezTo>
                      <a:pt x="32" y="10"/>
                      <a:pt x="36" y="11"/>
                      <a:pt x="39" y="13"/>
                    </a:cubicBezTo>
                    <a:cubicBezTo>
                      <a:pt x="60" y="21"/>
                      <a:pt x="81" y="29"/>
                      <a:pt x="102" y="36"/>
                    </a:cubicBezTo>
                    <a:cubicBezTo>
                      <a:pt x="122" y="44"/>
                      <a:pt x="142" y="51"/>
                      <a:pt x="163" y="58"/>
                    </a:cubicBezTo>
                    <a:cubicBezTo>
                      <a:pt x="168" y="60"/>
                      <a:pt x="173" y="61"/>
                      <a:pt x="178" y="64"/>
                    </a:cubicBezTo>
                    <a:cubicBezTo>
                      <a:pt x="182" y="66"/>
                      <a:pt x="185" y="70"/>
                      <a:pt x="185" y="75"/>
                    </a:cubicBezTo>
                    <a:cubicBezTo>
                      <a:pt x="186" y="80"/>
                      <a:pt x="183" y="84"/>
                      <a:pt x="180" y="87"/>
                    </a:cubicBezTo>
                    <a:cubicBezTo>
                      <a:pt x="176" y="91"/>
                      <a:pt x="170" y="93"/>
                      <a:pt x="164" y="95"/>
                    </a:cubicBezTo>
                    <a:cubicBezTo>
                      <a:pt x="162" y="96"/>
                      <a:pt x="159" y="96"/>
                      <a:pt x="156" y="98"/>
                    </a:cubicBezTo>
                    <a:cubicBezTo>
                      <a:pt x="152" y="99"/>
                      <a:pt x="146" y="100"/>
                      <a:pt x="142" y="102"/>
                    </a:cubicBezTo>
                    <a:cubicBezTo>
                      <a:pt x="121" y="107"/>
                      <a:pt x="101" y="113"/>
                      <a:pt x="82" y="120"/>
                    </a:cubicBezTo>
                    <a:cubicBezTo>
                      <a:pt x="81" y="121"/>
                      <a:pt x="79" y="121"/>
                      <a:pt x="78" y="121"/>
                    </a:cubicBezTo>
                    <a:cubicBezTo>
                      <a:pt x="74" y="121"/>
                      <a:pt x="70" y="118"/>
                      <a:pt x="68" y="11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1593720" y="2059920"/>
                <a:ext cx="19080" cy="856440"/>
              </a:xfrm>
              <a:custGeom>
                <a:rect b="b" l="l" r="r" t="t"/>
                <a:pathLst>
                  <a:path extrusionOk="0" h="2379" w="53">
                    <a:moveTo>
                      <a:pt x="30" y="2368"/>
                    </a:moveTo>
                    <a:cubicBezTo>
                      <a:pt x="30" y="2364"/>
                      <a:pt x="30" y="2360"/>
                      <a:pt x="30" y="2356"/>
                    </a:cubicBezTo>
                    <a:cubicBezTo>
                      <a:pt x="30" y="2357"/>
                      <a:pt x="30" y="2357"/>
                      <a:pt x="30" y="2358"/>
                    </a:cubicBezTo>
                    <a:cubicBezTo>
                      <a:pt x="30" y="2346"/>
                      <a:pt x="28" y="2335"/>
                      <a:pt x="27" y="2324"/>
                    </a:cubicBezTo>
                    <a:cubicBezTo>
                      <a:pt x="26" y="2313"/>
                      <a:pt x="25" y="2302"/>
                      <a:pt x="24" y="2290"/>
                    </a:cubicBezTo>
                    <a:cubicBezTo>
                      <a:pt x="24" y="2285"/>
                      <a:pt x="24" y="2279"/>
                      <a:pt x="24" y="2273"/>
                    </a:cubicBezTo>
                    <a:cubicBezTo>
                      <a:pt x="23" y="2267"/>
                      <a:pt x="23" y="2261"/>
                      <a:pt x="23" y="2256"/>
                    </a:cubicBezTo>
                    <a:cubicBezTo>
                      <a:pt x="23" y="2243"/>
                      <a:pt x="23" y="2232"/>
                      <a:pt x="22" y="2219"/>
                    </a:cubicBezTo>
                    <a:cubicBezTo>
                      <a:pt x="21" y="2194"/>
                      <a:pt x="20" y="2170"/>
                      <a:pt x="20" y="2145"/>
                    </a:cubicBezTo>
                    <a:cubicBezTo>
                      <a:pt x="20" y="2132"/>
                      <a:pt x="20" y="2119"/>
                      <a:pt x="20" y="2106"/>
                    </a:cubicBezTo>
                    <a:cubicBezTo>
                      <a:pt x="20" y="2093"/>
                      <a:pt x="20" y="2080"/>
                      <a:pt x="20" y="2067"/>
                    </a:cubicBezTo>
                    <a:cubicBezTo>
                      <a:pt x="20" y="2048"/>
                      <a:pt x="21" y="2029"/>
                      <a:pt x="21" y="2010"/>
                    </a:cubicBezTo>
                    <a:cubicBezTo>
                      <a:pt x="21" y="1992"/>
                      <a:pt x="21" y="1974"/>
                      <a:pt x="21" y="1956"/>
                    </a:cubicBezTo>
                    <a:cubicBezTo>
                      <a:pt x="21" y="1957"/>
                      <a:pt x="21" y="1957"/>
                      <a:pt x="21" y="1957"/>
                    </a:cubicBezTo>
                    <a:cubicBezTo>
                      <a:pt x="21" y="1949"/>
                      <a:pt x="21" y="1939"/>
                      <a:pt x="21" y="1930"/>
                    </a:cubicBezTo>
                    <a:cubicBezTo>
                      <a:pt x="20" y="1921"/>
                      <a:pt x="20" y="1911"/>
                      <a:pt x="20" y="1901"/>
                    </a:cubicBezTo>
                    <a:lnTo>
                      <a:pt x="20" y="1902"/>
                    </a:lnTo>
                    <a:cubicBezTo>
                      <a:pt x="20" y="1901"/>
                      <a:pt x="20" y="1900"/>
                      <a:pt x="20" y="1899"/>
                    </a:cubicBezTo>
                    <a:lnTo>
                      <a:pt x="20" y="1900"/>
                    </a:lnTo>
                    <a:cubicBezTo>
                      <a:pt x="20" y="1869"/>
                      <a:pt x="20" y="1838"/>
                      <a:pt x="20" y="1807"/>
                    </a:cubicBezTo>
                    <a:cubicBezTo>
                      <a:pt x="19" y="1777"/>
                      <a:pt x="20" y="1746"/>
                      <a:pt x="20" y="1716"/>
                    </a:cubicBezTo>
                    <a:cubicBezTo>
                      <a:pt x="19" y="1665"/>
                      <a:pt x="18" y="1613"/>
                      <a:pt x="18" y="1562"/>
                    </a:cubicBezTo>
                    <a:cubicBezTo>
                      <a:pt x="18" y="1551"/>
                      <a:pt x="18" y="1539"/>
                      <a:pt x="19" y="1527"/>
                    </a:cubicBezTo>
                    <a:cubicBezTo>
                      <a:pt x="19" y="1513"/>
                      <a:pt x="19" y="1499"/>
                      <a:pt x="19" y="1485"/>
                    </a:cubicBezTo>
                    <a:cubicBezTo>
                      <a:pt x="19" y="1460"/>
                      <a:pt x="20" y="1436"/>
                      <a:pt x="20" y="1412"/>
                    </a:cubicBezTo>
                    <a:cubicBezTo>
                      <a:pt x="20" y="1385"/>
                      <a:pt x="20" y="1358"/>
                      <a:pt x="20" y="1332"/>
                    </a:cubicBezTo>
                    <a:cubicBezTo>
                      <a:pt x="20" y="1307"/>
                      <a:pt x="21" y="1283"/>
                      <a:pt x="22" y="1259"/>
                    </a:cubicBezTo>
                    <a:cubicBezTo>
                      <a:pt x="23" y="1232"/>
                      <a:pt x="24" y="1206"/>
                      <a:pt x="24" y="1179"/>
                    </a:cubicBezTo>
                    <a:cubicBezTo>
                      <a:pt x="24" y="1155"/>
                      <a:pt x="24" y="1130"/>
                      <a:pt x="24" y="1105"/>
                    </a:cubicBezTo>
                    <a:cubicBezTo>
                      <a:pt x="24" y="1094"/>
                      <a:pt x="24" y="1082"/>
                      <a:pt x="24" y="1069"/>
                    </a:cubicBezTo>
                    <a:cubicBezTo>
                      <a:pt x="24" y="1070"/>
                      <a:pt x="24" y="1071"/>
                      <a:pt x="24" y="1071"/>
                    </a:cubicBezTo>
                    <a:cubicBezTo>
                      <a:pt x="24" y="1046"/>
                      <a:pt x="23" y="1022"/>
                      <a:pt x="22" y="997"/>
                    </a:cubicBezTo>
                    <a:cubicBezTo>
                      <a:pt x="21" y="970"/>
                      <a:pt x="20" y="942"/>
                      <a:pt x="19" y="915"/>
                    </a:cubicBezTo>
                    <a:cubicBezTo>
                      <a:pt x="18" y="891"/>
                      <a:pt x="18" y="867"/>
                      <a:pt x="17" y="843"/>
                    </a:cubicBezTo>
                    <a:cubicBezTo>
                      <a:pt x="17" y="817"/>
                      <a:pt x="16" y="790"/>
                      <a:pt x="16" y="764"/>
                    </a:cubicBezTo>
                    <a:cubicBezTo>
                      <a:pt x="13" y="712"/>
                      <a:pt x="10" y="661"/>
                      <a:pt x="7" y="609"/>
                    </a:cubicBezTo>
                    <a:cubicBezTo>
                      <a:pt x="5" y="584"/>
                      <a:pt x="3" y="558"/>
                      <a:pt x="2" y="533"/>
                    </a:cubicBezTo>
                    <a:cubicBezTo>
                      <a:pt x="2" y="521"/>
                      <a:pt x="1" y="509"/>
                      <a:pt x="0" y="497"/>
                    </a:cubicBezTo>
                    <a:cubicBezTo>
                      <a:pt x="0" y="484"/>
                      <a:pt x="0" y="472"/>
                      <a:pt x="0" y="459"/>
                    </a:cubicBezTo>
                    <a:cubicBezTo>
                      <a:pt x="0" y="434"/>
                      <a:pt x="1" y="409"/>
                      <a:pt x="2" y="384"/>
                    </a:cubicBezTo>
                    <a:cubicBezTo>
                      <a:pt x="3" y="360"/>
                      <a:pt x="3" y="335"/>
                      <a:pt x="5" y="311"/>
                    </a:cubicBezTo>
                    <a:cubicBezTo>
                      <a:pt x="6" y="285"/>
                      <a:pt x="7" y="260"/>
                      <a:pt x="9" y="234"/>
                    </a:cubicBezTo>
                    <a:cubicBezTo>
                      <a:pt x="9" y="209"/>
                      <a:pt x="10" y="183"/>
                      <a:pt x="10" y="158"/>
                    </a:cubicBezTo>
                    <a:cubicBezTo>
                      <a:pt x="10" y="145"/>
                      <a:pt x="10" y="132"/>
                      <a:pt x="10" y="119"/>
                    </a:cubicBezTo>
                    <a:cubicBezTo>
                      <a:pt x="10" y="120"/>
                      <a:pt x="10" y="120"/>
                      <a:pt x="10" y="120"/>
                    </a:cubicBezTo>
                    <a:cubicBezTo>
                      <a:pt x="10" y="119"/>
                      <a:pt x="10" y="117"/>
                      <a:pt x="10" y="116"/>
                    </a:cubicBezTo>
                    <a:lnTo>
                      <a:pt x="10" y="117"/>
                    </a:lnTo>
                    <a:cubicBezTo>
                      <a:pt x="10" y="112"/>
                      <a:pt x="10" y="106"/>
                      <a:pt x="10" y="100"/>
                    </a:cubicBezTo>
                    <a:cubicBezTo>
                      <a:pt x="10" y="101"/>
                      <a:pt x="10" y="102"/>
                      <a:pt x="10" y="102"/>
                    </a:cubicBezTo>
                    <a:cubicBezTo>
                      <a:pt x="10" y="88"/>
                      <a:pt x="10" y="73"/>
                      <a:pt x="10" y="59"/>
                    </a:cubicBezTo>
                    <a:cubicBezTo>
                      <a:pt x="10" y="43"/>
                      <a:pt x="11" y="26"/>
                      <a:pt x="12" y="10"/>
                    </a:cubicBezTo>
                    <a:cubicBezTo>
                      <a:pt x="12" y="4"/>
                      <a:pt x="17" y="0"/>
                      <a:pt x="23" y="0"/>
                    </a:cubicBezTo>
                    <a:cubicBezTo>
                      <a:pt x="28" y="0"/>
                      <a:pt x="33" y="5"/>
                      <a:pt x="32" y="11"/>
                    </a:cubicBezTo>
                    <a:cubicBezTo>
                      <a:pt x="32" y="26"/>
                      <a:pt x="31" y="42"/>
                      <a:pt x="31" y="57"/>
                    </a:cubicBezTo>
                    <a:cubicBezTo>
                      <a:pt x="30" y="71"/>
                      <a:pt x="30" y="86"/>
                      <a:pt x="30" y="100"/>
                    </a:cubicBezTo>
                    <a:cubicBezTo>
                      <a:pt x="30" y="125"/>
                      <a:pt x="30" y="150"/>
                      <a:pt x="29" y="175"/>
                    </a:cubicBezTo>
                    <a:cubicBezTo>
                      <a:pt x="29" y="187"/>
                      <a:pt x="28" y="198"/>
                      <a:pt x="28" y="209"/>
                    </a:cubicBezTo>
                    <a:cubicBezTo>
                      <a:pt x="27" y="222"/>
                      <a:pt x="27" y="235"/>
                      <a:pt x="27" y="248"/>
                    </a:cubicBezTo>
                    <a:cubicBezTo>
                      <a:pt x="25" y="274"/>
                      <a:pt x="24" y="299"/>
                      <a:pt x="23" y="325"/>
                    </a:cubicBezTo>
                    <a:cubicBezTo>
                      <a:pt x="20" y="375"/>
                      <a:pt x="19" y="426"/>
                      <a:pt x="19" y="476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86"/>
                      <a:pt x="19" y="497"/>
                      <a:pt x="20" y="509"/>
                    </a:cubicBezTo>
                    <a:cubicBezTo>
                      <a:pt x="20" y="522"/>
                      <a:pt x="21" y="536"/>
                      <a:pt x="22" y="549"/>
                    </a:cubicBezTo>
                    <a:cubicBezTo>
                      <a:pt x="23" y="575"/>
                      <a:pt x="25" y="602"/>
                      <a:pt x="27" y="628"/>
                    </a:cubicBezTo>
                    <a:cubicBezTo>
                      <a:pt x="28" y="653"/>
                      <a:pt x="30" y="679"/>
                      <a:pt x="31" y="704"/>
                    </a:cubicBezTo>
                    <a:cubicBezTo>
                      <a:pt x="32" y="728"/>
                      <a:pt x="33" y="752"/>
                      <a:pt x="34" y="776"/>
                    </a:cubicBezTo>
                    <a:cubicBezTo>
                      <a:pt x="35" y="801"/>
                      <a:pt x="35" y="827"/>
                      <a:pt x="35" y="853"/>
                    </a:cubicBezTo>
                    <a:cubicBezTo>
                      <a:pt x="36" y="879"/>
                      <a:pt x="36" y="906"/>
                      <a:pt x="37" y="934"/>
                    </a:cubicBezTo>
                    <a:cubicBezTo>
                      <a:pt x="38" y="957"/>
                      <a:pt x="39" y="981"/>
                      <a:pt x="40" y="1006"/>
                    </a:cubicBezTo>
                    <a:cubicBezTo>
                      <a:pt x="41" y="1032"/>
                      <a:pt x="42" y="1058"/>
                      <a:pt x="42" y="1085"/>
                    </a:cubicBezTo>
                    <a:cubicBezTo>
                      <a:pt x="42" y="1092"/>
                      <a:pt x="42" y="1099"/>
                      <a:pt x="42" y="1106"/>
                    </a:cubicBezTo>
                    <a:cubicBezTo>
                      <a:pt x="42" y="1105"/>
                      <a:pt x="42" y="1105"/>
                      <a:pt x="42" y="1105"/>
                    </a:cubicBezTo>
                    <a:cubicBezTo>
                      <a:pt x="42" y="1156"/>
                      <a:pt x="41" y="1207"/>
                      <a:pt x="40" y="1258"/>
                    </a:cubicBezTo>
                    <a:cubicBezTo>
                      <a:pt x="39" y="1282"/>
                      <a:pt x="38" y="1307"/>
                      <a:pt x="38" y="1332"/>
                    </a:cubicBezTo>
                    <a:cubicBezTo>
                      <a:pt x="38" y="1359"/>
                      <a:pt x="38" y="1386"/>
                      <a:pt x="38" y="1413"/>
                    </a:cubicBezTo>
                    <a:cubicBezTo>
                      <a:pt x="38" y="1443"/>
                      <a:pt x="38" y="1473"/>
                      <a:pt x="37" y="1503"/>
                    </a:cubicBezTo>
                    <a:cubicBezTo>
                      <a:pt x="37" y="1517"/>
                      <a:pt x="37" y="1531"/>
                      <a:pt x="37" y="1545"/>
                    </a:cubicBezTo>
                    <a:cubicBezTo>
                      <a:pt x="36" y="1560"/>
                      <a:pt x="36" y="1577"/>
                      <a:pt x="36" y="1593"/>
                    </a:cubicBezTo>
                    <a:cubicBezTo>
                      <a:pt x="36" y="1592"/>
                      <a:pt x="36" y="1592"/>
                      <a:pt x="36" y="1591"/>
                    </a:cubicBezTo>
                    <a:cubicBezTo>
                      <a:pt x="37" y="1633"/>
                      <a:pt x="37" y="1674"/>
                      <a:pt x="38" y="1715"/>
                    </a:cubicBezTo>
                    <a:cubicBezTo>
                      <a:pt x="38" y="1736"/>
                      <a:pt x="38" y="1757"/>
                      <a:pt x="38" y="1778"/>
                    </a:cubicBezTo>
                    <a:cubicBezTo>
                      <a:pt x="38" y="1798"/>
                      <a:pt x="38" y="1818"/>
                      <a:pt x="38" y="1838"/>
                    </a:cubicBezTo>
                    <a:lnTo>
                      <a:pt x="38" y="1837"/>
                    </a:lnTo>
                    <a:cubicBezTo>
                      <a:pt x="38" y="1868"/>
                      <a:pt x="39" y="1899"/>
                      <a:pt x="39" y="1930"/>
                    </a:cubicBezTo>
                    <a:cubicBezTo>
                      <a:pt x="39" y="1929"/>
                      <a:pt x="39" y="1929"/>
                      <a:pt x="39" y="1929"/>
                    </a:cubicBezTo>
                    <a:cubicBezTo>
                      <a:pt x="39" y="1938"/>
                      <a:pt x="39" y="1948"/>
                      <a:pt x="39" y="1958"/>
                    </a:cubicBezTo>
                    <a:cubicBezTo>
                      <a:pt x="39" y="1957"/>
                      <a:pt x="39" y="1957"/>
                      <a:pt x="39" y="1957"/>
                    </a:cubicBezTo>
                    <a:cubicBezTo>
                      <a:pt x="39" y="1958"/>
                      <a:pt x="39" y="1959"/>
                      <a:pt x="39" y="1960"/>
                    </a:cubicBezTo>
                    <a:cubicBezTo>
                      <a:pt x="39" y="1960"/>
                      <a:pt x="39" y="1959"/>
                      <a:pt x="39" y="1958"/>
                    </a:cubicBezTo>
                    <a:cubicBezTo>
                      <a:pt x="39" y="1965"/>
                      <a:pt x="39" y="1972"/>
                      <a:pt x="39" y="1979"/>
                    </a:cubicBezTo>
                    <a:cubicBezTo>
                      <a:pt x="39" y="1978"/>
                      <a:pt x="39" y="1978"/>
                      <a:pt x="39" y="1978"/>
                    </a:cubicBezTo>
                    <a:cubicBezTo>
                      <a:pt x="39" y="1979"/>
                      <a:pt x="39" y="1981"/>
                      <a:pt x="39" y="1983"/>
                    </a:cubicBezTo>
                    <a:lnTo>
                      <a:pt x="39" y="1982"/>
                    </a:lnTo>
                    <a:cubicBezTo>
                      <a:pt x="39" y="2014"/>
                      <a:pt x="39" y="2045"/>
                      <a:pt x="39" y="2077"/>
                    </a:cubicBezTo>
                    <a:cubicBezTo>
                      <a:pt x="39" y="2090"/>
                      <a:pt x="39" y="2104"/>
                      <a:pt x="39" y="2117"/>
                    </a:cubicBezTo>
                    <a:cubicBezTo>
                      <a:pt x="39" y="2116"/>
                      <a:pt x="39" y="2116"/>
                      <a:pt x="39" y="2116"/>
                    </a:cubicBezTo>
                    <a:cubicBezTo>
                      <a:pt x="39" y="2121"/>
                      <a:pt x="39" y="2126"/>
                      <a:pt x="39" y="2131"/>
                    </a:cubicBezTo>
                    <a:cubicBezTo>
                      <a:pt x="39" y="2131"/>
                      <a:pt x="39" y="2132"/>
                      <a:pt x="39" y="2133"/>
                    </a:cubicBezTo>
                    <a:cubicBezTo>
                      <a:pt x="39" y="2132"/>
                      <a:pt x="39" y="2132"/>
                      <a:pt x="39" y="2131"/>
                    </a:cubicBezTo>
                    <a:cubicBezTo>
                      <a:pt x="39" y="2152"/>
                      <a:pt x="41" y="2173"/>
                      <a:pt x="41" y="2194"/>
                    </a:cubicBezTo>
                    <a:cubicBezTo>
                      <a:pt x="42" y="2204"/>
                      <a:pt x="42" y="2215"/>
                      <a:pt x="43" y="2226"/>
                    </a:cubicBezTo>
                    <a:cubicBezTo>
                      <a:pt x="44" y="2236"/>
                      <a:pt x="44" y="2246"/>
                      <a:pt x="44" y="2256"/>
                    </a:cubicBezTo>
                    <a:cubicBezTo>
                      <a:pt x="44" y="2265"/>
                      <a:pt x="44" y="2275"/>
                      <a:pt x="45" y="2284"/>
                    </a:cubicBezTo>
                    <a:cubicBezTo>
                      <a:pt x="45" y="2293"/>
                      <a:pt x="46" y="2303"/>
                      <a:pt x="48" y="2313"/>
                    </a:cubicBezTo>
                    <a:cubicBezTo>
                      <a:pt x="49" y="2323"/>
                      <a:pt x="50" y="2332"/>
                      <a:pt x="51" y="2343"/>
                    </a:cubicBezTo>
                    <a:cubicBezTo>
                      <a:pt x="51" y="2351"/>
                      <a:pt x="52" y="2359"/>
                      <a:pt x="51" y="2368"/>
                    </a:cubicBezTo>
                    <a:cubicBezTo>
                      <a:pt x="51" y="2373"/>
                      <a:pt x="46" y="2377"/>
                      <a:pt x="41" y="2378"/>
                    </a:cubicBezTo>
                    <a:cubicBezTo>
                      <a:pt x="35" y="2378"/>
                      <a:pt x="30" y="2374"/>
                      <a:pt x="30" y="236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1582920" y="2050920"/>
                <a:ext cx="42120" cy="75240"/>
              </a:xfrm>
              <a:custGeom>
                <a:rect b="b" l="l" r="r" t="t"/>
                <a:pathLst>
                  <a:path extrusionOk="0" h="209" w="117">
                    <a:moveTo>
                      <a:pt x="100" y="206"/>
                    </a:moveTo>
                    <a:cubicBezTo>
                      <a:pt x="97" y="205"/>
                      <a:pt x="96" y="202"/>
                      <a:pt x="95" y="199"/>
                    </a:cubicBezTo>
                    <a:cubicBezTo>
                      <a:pt x="92" y="188"/>
                      <a:pt x="90" y="177"/>
                      <a:pt x="88" y="166"/>
                    </a:cubicBezTo>
                    <a:cubicBezTo>
                      <a:pt x="86" y="157"/>
                      <a:pt x="85" y="148"/>
                      <a:pt x="83" y="139"/>
                    </a:cubicBezTo>
                    <a:cubicBezTo>
                      <a:pt x="81" y="128"/>
                      <a:pt x="79" y="117"/>
                      <a:pt x="77" y="106"/>
                    </a:cubicBezTo>
                    <a:cubicBezTo>
                      <a:pt x="76" y="102"/>
                      <a:pt x="75" y="99"/>
                      <a:pt x="74" y="95"/>
                    </a:cubicBezTo>
                    <a:cubicBezTo>
                      <a:pt x="73" y="89"/>
                      <a:pt x="72" y="84"/>
                      <a:pt x="71" y="79"/>
                    </a:cubicBezTo>
                    <a:cubicBezTo>
                      <a:pt x="69" y="72"/>
                      <a:pt x="67" y="65"/>
                      <a:pt x="65" y="59"/>
                    </a:cubicBezTo>
                    <a:cubicBezTo>
                      <a:pt x="63" y="52"/>
                      <a:pt x="61" y="45"/>
                      <a:pt x="58" y="38"/>
                    </a:cubicBezTo>
                    <a:cubicBezTo>
                      <a:pt x="54" y="56"/>
                      <a:pt x="50" y="74"/>
                      <a:pt x="46" y="91"/>
                    </a:cubicBezTo>
                    <a:cubicBezTo>
                      <a:pt x="43" y="100"/>
                      <a:pt x="40" y="110"/>
                      <a:pt x="38" y="120"/>
                    </a:cubicBezTo>
                    <a:cubicBezTo>
                      <a:pt x="36" y="125"/>
                      <a:pt x="35" y="132"/>
                      <a:pt x="33" y="138"/>
                    </a:cubicBezTo>
                    <a:cubicBezTo>
                      <a:pt x="31" y="144"/>
                      <a:pt x="29" y="149"/>
                      <a:pt x="27" y="155"/>
                    </a:cubicBezTo>
                    <a:cubicBezTo>
                      <a:pt x="25" y="161"/>
                      <a:pt x="22" y="167"/>
                      <a:pt x="19" y="173"/>
                    </a:cubicBezTo>
                    <a:cubicBezTo>
                      <a:pt x="16" y="177"/>
                      <a:pt x="11" y="178"/>
                      <a:pt x="7" y="177"/>
                    </a:cubicBezTo>
                    <a:cubicBezTo>
                      <a:pt x="2" y="176"/>
                      <a:pt x="0" y="171"/>
                      <a:pt x="0" y="167"/>
                    </a:cubicBezTo>
                    <a:cubicBezTo>
                      <a:pt x="0" y="162"/>
                      <a:pt x="1" y="158"/>
                      <a:pt x="2" y="154"/>
                    </a:cubicBezTo>
                    <a:cubicBezTo>
                      <a:pt x="3" y="152"/>
                      <a:pt x="4" y="149"/>
                      <a:pt x="4" y="146"/>
                    </a:cubicBezTo>
                    <a:cubicBezTo>
                      <a:pt x="5" y="141"/>
                      <a:pt x="7" y="136"/>
                      <a:pt x="7" y="131"/>
                    </a:cubicBezTo>
                    <a:cubicBezTo>
                      <a:pt x="9" y="120"/>
                      <a:pt x="12" y="108"/>
                      <a:pt x="14" y="97"/>
                    </a:cubicBezTo>
                    <a:cubicBezTo>
                      <a:pt x="16" y="87"/>
                      <a:pt x="18" y="77"/>
                      <a:pt x="21" y="67"/>
                    </a:cubicBezTo>
                    <a:cubicBezTo>
                      <a:pt x="23" y="56"/>
                      <a:pt x="26" y="44"/>
                      <a:pt x="29" y="33"/>
                    </a:cubicBezTo>
                    <a:cubicBezTo>
                      <a:pt x="31" y="25"/>
                      <a:pt x="33" y="18"/>
                      <a:pt x="37" y="11"/>
                    </a:cubicBezTo>
                    <a:cubicBezTo>
                      <a:pt x="40" y="6"/>
                      <a:pt x="44" y="0"/>
                      <a:pt x="50" y="0"/>
                    </a:cubicBezTo>
                    <a:cubicBezTo>
                      <a:pt x="54" y="0"/>
                      <a:pt x="58" y="3"/>
                      <a:pt x="60" y="7"/>
                    </a:cubicBezTo>
                    <a:cubicBezTo>
                      <a:pt x="64" y="8"/>
                      <a:pt x="68" y="12"/>
                      <a:pt x="70" y="15"/>
                    </a:cubicBezTo>
                    <a:cubicBezTo>
                      <a:pt x="74" y="21"/>
                      <a:pt x="76" y="28"/>
                      <a:pt x="78" y="34"/>
                    </a:cubicBezTo>
                    <a:cubicBezTo>
                      <a:pt x="82" y="43"/>
                      <a:pt x="84" y="53"/>
                      <a:pt x="86" y="62"/>
                    </a:cubicBezTo>
                    <a:cubicBezTo>
                      <a:pt x="88" y="67"/>
                      <a:pt x="89" y="72"/>
                      <a:pt x="90" y="77"/>
                    </a:cubicBezTo>
                    <a:cubicBezTo>
                      <a:pt x="92" y="86"/>
                      <a:pt x="95" y="95"/>
                      <a:pt x="96" y="105"/>
                    </a:cubicBezTo>
                    <a:cubicBezTo>
                      <a:pt x="99" y="115"/>
                      <a:pt x="100" y="125"/>
                      <a:pt x="102" y="136"/>
                    </a:cubicBezTo>
                    <a:cubicBezTo>
                      <a:pt x="105" y="153"/>
                      <a:pt x="109" y="171"/>
                      <a:pt x="113" y="189"/>
                    </a:cubicBezTo>
                    <a:cubicBezTo>
                      <a:pt x="114" y="191"/>
                      <a:pt x="114" y="192"/>
                      <a:pt x="114" y="194"/>
                    </a:cubicBezTo>
                    <a:cubicBezTo>
                      <a:pt x="116" y="199"/>
                      <a:pt x="114" y="205"/>
                      <a:pt x="109" y="207"/>
                    </a:cubicBezTo>
                    <a:cubicBezTo>
                      <a:pt x="107" y="208"/>
                      <a:pt x="106" y="208"/>
                      <a:pt x="105" y="208"/>
                    </a:cubicBezTo>
                    <a:cubicBezTo>
                      <a:pt x="103" y="208"/>
                      <a:pt x="102" y="207"/>
                      <a:pt x="100" y="20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1249200" y="2260080"/>
                <a:ext cx="753840" cy="263520"/>
              </a:xfrm>
              <a:custGeom>
                <a:rect b="b" l="l" r="r" t="t"/>
                <a:pathLst>
                  <a:path extrusionOk="0" h="732" w="2094">
                    <a:moveTo>
                      <a:pt x="2074" y="728"/>
                    </a:moveTo>
                    <a:cubicBezTo>
                      <a:pt x="2062" y="716"/>
                      <a:pt x="2050" y="704"/>
                      <a:pt x="2038" y="691"/>
                    </a:cubicBezTo>
                    <a:cubicBezTo>
                      <a:pt x="2032" y="685"/>
                      <a:pt x="2026" y="679"/>
                      <a:pt x="2020" y="673"/>
                    </a:cubicBezTo>
                    <a:cubicBezTo>
                      <a:pt x="2014" y="666"/>
                      <a:pt x="2008" y="659"/>
                      <a:pt x="2002" y="653"/>
                    </a:cubicBezTo>
                    <a:cubicBezTo>
                      <a:pt x="1989" y="639"/>
                      <a:pt x="1974" y="627"/>
                      <a:pt x="1960" y="614"/>
                    </a:cubicBezTo>
                    <a:cubicBezTo>
                      <a:pt x="1953" y="608"/>
                      <a:pt x="1946" y="601"/>
                      <a:pt x="1940" y="595"/>
                    </a:cubicBezTo>
                    <a:cubicBezTo>
                      <a:pt x="1932" y="588"/>
                      <a:pt x="1925" y="580"/>
                      <a:pt x="1918" y="572"/>
                    </a:cubicBezTo>
                    <a:cubicBezTo>
                      <a:pt x="1906" y="558"/>
                      <a:pt x="1894" y="544"/>
                      <a:pt x="1881" y="530"/>
                    </a:cubicBezTo>
                    <a:cubicBezTo>
                      <a:pt x="1868" y="516"/>
                      <a:pt x="1854" y="502"/>
                      <a:pt x="1841" y="488"/>
                    </a:cubicBezTo>
                    <a:lnTo>
                      <a:pt x="1841" y="489"/>
                    </a:lnTo>
                    <a:cubicBezTo>
                      <a:pt x="1828" y="476"/>
                      <a:pt x="1815" y="463"/>
                      <a:pt x="1801" y="450"/>
                    </a:cubicBezTo>
                    <a:cubicBezTo>
                      <a:pt x="1786" y="436"/>
                      <a:pt x="1773" y="421"/>
                      <a:pt x="1759" y="406"/>
                    </a:cubicBezTo>
                    <a:cubicBezTo>
                      <a:pt x="1746" y="393"/>
                      <a:pt x="1732" y="379"/>
                      <a:pt x="1719" y="366"/>
                    </a:cubicBezTo>
                    <a:cubicBezTo>
                      <a:pt x="1706" y="352"/>
                      <a:pt x="1692" y="337"/>
                      <a:pt x="1679" y="323"/>
                    </a:cubicBezTo>
                    <a:cubicBezTo>
                      <a:pt x="1665" y="310"/>
                      <a:pt x="1651" y="297"/>
                      <a:pt x="1638" y="284"/>
                    </a:cubicBezTo>
                    <a:cubicBezTo>
                      <a:pt x="1625" y="272"/>
                      <a:pt x="1612" y="260"/>
                      <a:pt x="1598" y="248"/>
                    </a:cubicBezTo>
                    <a:cubicBezTo>
                      <a:pt x="1585" y="236"/>
                      <a:pt x="1572" y="223"/>
                      <a:pt x="1558" y="210"/>
                    </a:cubicBezTo>
                    <a:cubicBezTo>
                      <a:pt x="1552" y="204"/>
                      <a:pt x="1546" y="198"/>
                      <a:pt x="1539" y="192"/>
                    </a:cubicBezTo>
                    <a:cubicBezTo>
                      <a:pt x="1532" y="186"/>
                      <a:pt x="1525" y="180"/>
                      <a:pt x="1517" y="174"/>
                    </a:cubicBezTo>
                    <a:cubicBezTo>
                      <a:pt x="1511" y="169"/>
                      <a:pt x="1505" y="165"/>
                      <a:pt x="1498" y="160"/>
                    </a:cubicBezTo>
                    <a:cubicBezTo>
                      <a:pt x="1495" y="158"/>
                      <a:pt x="1491" y="155"/>
                      <a:pt x="1487" y="153"/>
                    </a:cubicBezTo>
                    <a:cubicBezTo>
                      <a:pt x="1484" y="151"/>
                      <a:pt x="1479" y="149"/>
                      <a:pt x="1476" y="146"/>
                    </a:cubicBezTo>
                    <a:cubicBezTo>
                      <a:pt x="1450" y="132"/>
                      <a:pt x="1424" y="119"/>
                      <a:pt x="1396" y="107"/>
                    </a:cubicBezTo>
                    <a:cubicBezTo>
                      <a:pt x="1386" y="103"/>
                      <a:pt x="1375" y="100"/>
                      <a:pt x="1365" y="96"/>
                    </a:cubicBezTo>
                    <a:cubicBezTo>
                      <a:pt x="1355" y="93"/>
                      <a:pt x="1345" y="89"/>
                      <a:pt x="1335" y="86"/>
                    </a:cubicBezTo>
                    <a:cubicBezTo>
                      <a:pt x="1314" y="79"/>
                      <a:pt x="1293" y="72"/>
                      <a:pt x="1271" y="67"/>
                    </a:cubicBezTo>
                    <a:cubicBezTo>
                      <a:pt x="1264" y="65"/>
                      <a:pt x="1256" y="63"/>
                      <a:pt x="1248" y="61"/>
                    </a:cubicBezTo>
                    <a:cubicBezTo>
                      <a:pt x="1239" y="60"/>
                      <a:pt x="1230" y="58"/>
                      <a:pt x="1220" y="56"/>
                    </a:cubicBezTo>
                    <a:cubicBezTo>
                      <a:pt x="1203" y="53"/>
                      <a:pt x="1186" y="50"/>
                      <a:pt x="1170" y="46"/>
                    </a:cubicBezTo>
                    <a:cubicBezTo>
                      <a:pt x="1137" y="40"/>
                      <a:pt x="1104" y="33"/>
                      <a:pt x="1072" y="29"/>
                    </a:cubicBezTo>
                    <a:cubicBezTo>
                      <a:pt x="1055" y="27"/>
                      <a:pt x="1039" y="25"/>
                      <a:pt x="1022" y="24"/>
                    </a:cubicBezTo>
                    <a:cubicBezTo>
                      <a:pt x="1006" y="23"/>
                      <a:pt x="990" y="22"/>
                      <a:pt x="974" y="21"/>
                    </a:cubicBezTo>
                    <a:cubicBezTo>
                      <a:pt x="964" y="22"/>
                      <a:pt x="956" y="22"/>
                      <a:pt x="946" y="22"/>
                    </a:cubicBezTo>
                    <a:cubicBezTo>
                      <a:pt x="937" y="23"/>
                      <a:pt x="928" y="24"/>
                      <a:pt x="919" y="26"/>
                    </a:cubicBezTo>
                    <a:cubicBezTo>
                      <a:pt x="899" y="29"/>
                      <a:pt x="879" y="33"/>
                      <a:pt x="860" y="38"/>
                    </a:cubicBezTo>
                    <a:cubicBezTo>
                      <a:pt x="840" y="43"/>
                      <a:pt x="820" y="48"/>
                      <a:pt x="800" y="53"/>
                    </a:cubicBezTo>
                    <a:cubicBezTo>
                      <a:pt x="801" y="53"/>
                      <a:pt x="801" y="53"/>
                      <a:pt x="801" y="53"/>
                    </a:cubicBezTo>
                    <a:cubicBezTo>
                      <a:pt x="795" y="54"/>
                      <a:pt x="790" y="56"/>
                      <a:pt x="784" y="57"/>
                    </a:cubicBezTo>
                    <a:lnTo>
                      <a:pt x="785" y="57"/>
                    </a:lnTo>
                    <a:cubicBezTo>
                      <a:pt x="772" y="61"/>
                      <a:pt x="759" y="65"/>
                      <a:pt x="746" y="69"/>
                    </a:cubicBezTo>
                    <a:cubicBezTo>
                      <a:pt x="734" y="74"/>
                      <a:pt x="723" y="78"/>
                      <a:pt x="711" y="82"/>
                    </a:cubicBezTo>
                    <a:cubicBezTo>
                      <a:pt x="700" y="86"/>
                      <a:pt x="690" y="91"/>
                      <a:pt x="680" y="96"/>
                    </a:cubicBezTo>
                    <a:cubicBezTo>
                      <a:pt x="671" y="100"/>
                      <a:pt x="661" y="104"/>
                      <a:pt x="652" y="109"/>
                    </a:cubicBezTo>
                    <a:cubicBezTo>
                      <a:pt x="632" y="117"/>
                      <a:pt x="611" y="126"/>
                      <a:pt x="591" y="135"/>
                    </a:cubicBezTo>
                    <a:cubicBezTo>
                      <a:pt x="572" y="144"/>
                      <a:pt x="553" y="152"/>
                      <a:pt x="534" y="160"/>
                    </a:cubicBezTo>
                    <a:cubicBezTo>
                      <a:pt x="514" y="170"/>
                      <a:pt x="494" y="178"/>
                      <a:pt x="474" y="189"/>
                    </a:cubicBezTo>
                    <a:cubicBezTo>
                      <a:pt x="472" y="190"/>
                      <a:pt x="470" y="191"/>
                      <a:pt x="469" y="192"/>
                    </a:cubicBezTo>
                    <a:cubicBezTo>
                      <a:pt x="469" y="191"/>
                      <a:pt x="470" y="191"/>
                      <a:pt x="470" y="191"/>
                    </a:cubicBezTo>
                    <a:cubicBezTo>
                      <a:pt x="452" y="202"/>
                      <a:pt x="434" y="213"/>
                      <a:pt x="417" y="225"/>
                    </a:cubicBezTo>
                    <a:cubicBezTo>
                      <a:pt x="408" y="230"/>
                      <a:pt x="399" y="237"/>
                      <a:pt x="390" y="243"/>
                    </a:cubicBezTo>
                    <a:cubicBezTo>
                      <a:pt x="381" y="248"/>
                      <a:pt x="372" y="254"/>
                      <a:pt x="363" y="260"/>
                    </a:cubicBezTo>
                    <a:cubicBezTo>
                      <a:pt x="346" y="271"/>
                      <a:pt x="329" y="283"/>
                      <a:pt x="311" y="293"/>
                    </a:cubicBezTo>
                    <a:cubicBezTo>
                      <a:pt x="291" y="304"/>
                      <a:pt x="272" y="315"/>
                      <a:pt x="253" y="326"/>
                    </a:cubicBezTo>
                    <a:cubicBezTo>
                      <a:pt x="241" y="333"/>
                      <a:pt x="229" y="340"/>
                      <a:pt x="217" y="349"/>
                    </a:cubicBezTo>
                    <a:cubicBezTo>
                      <a:pt x="205" y="357"/>
                      <a:pt x="192" y="366"/>
                      <a:pt x="181" y="375"/>
                    </a:cubicBezTo>
                    <a:cubicBezTo>
                      <a:pt x="158" y="392"/>
                      <a:pt x="137" y="410"/>
                      <a:pt x="114" y="427"/>
                    </a:cubicBezTo>
                    <a:cubicBezTo>
                      <a:pt x="91" y="445"/>
                      <a:pt x="68" y="461"/>
                      <a:pt x="44" y="478"/>
                    </a:cubicBezTo>
                    <a:cubicBezTo>
                      <a:pt x="38" y="483"/>
                      <a:pt x="32" y="488"/>
                      <a:pt x="26" y="493"/>
                    </a:cubicBezTo>
                    <a:cubicBezTo>
                      <a:pt x="25" y="495"/>
                      <a:pt x="23" y="497"/>
                      <a:pt x="22" y="498"/>
                    </a:cubicBezTo>
                    <a:cubicBezTo>
                      <a:pt x="22" y="498"/>
                      <a:pt x="22" y="497"/>
                      <a:pt x="23" y="497"/>
                    </a:cubicBezTo>
                    <a:cubicBezTo>
                      <a:pt x="22" y="498"/>
                      <a:pt x="22" y="498"/>
                      <a:pt x="22" y="498"/>
                    </a:cubicBezTo>
                    <a:lnTo>
                      <a:pt x="22" y="499"/>
                    </a:lnTo>
                    <a:cubicBezTo>
                      <a:pt x="22" y="500"/>
                      <a:pt x="22" y="500"/>
                      <a:pt x="21" y="501"/>
                    </a:cubicBezTo>
                    <a:cubicBezTo>
                      <a:pt x="21" y="507"/>
                      <a:pt x="15" y="511"/>
                      <a:pt x="9" y="509"/>
                    </a:cubicBezTo>
                    <a:cubicBezTo>
                      <a:pt x="4" y="508"/>
                      <a:pt x="0" y="503"/>
                      <a:pt x="1" y="497"/>
                    </a:cubicBezTo>
                    <a:cubicBezTo>
                      <a:pt x="1" y="497"/>
                      <a:pt x="1" y="496"/>
                      <a:pt x="1" y="495"/>
                    </a:cubicBezTo>
                    <a:cubicBezTo>
                      <a:pt x="1" y="494"/>
                      <a:pt x="2" y="493"/>
                      <a:pt x="2" y="491"/>
                    </a:cubicBezTo>
                    <a:cubicBezTo>
                      <a:pt x="3" y="489"/>
                      <a:pt x="4" y="487"/>
                      <a:pt x="5" y="486"/>
                    </a:cubicBezTo>
                    <a:cubicBezTo>
                      <a:pt x="7" y="483"/>
                      <a:pt x="9" y="481"/>
                      <a:pt x="11" y="479"/>
                    </a:cubicBezTo>
                    <a:cubicBezTo>
                      <a:pt x="13" y="477"/>
                      <a:pt x="15" y="475"/>
                      <a:pt x="18" y="473"/>
                    </a:cubicBezTo>
                    <a:cubicBezTo>
                      <a:pt x="22" y="469"/>
                      <a:pt x="27" y="466"/>
                      <a:pt x="32" y="462"/>
                    </a:cubicBezTo>
                    <a:cubicBezTo>
                      <a:pt x="36" y="459"/>
                      <a:pt x="41" y="455"/>
                      <a:pt x="46" y="452"/>
                    </a:cubicBezTo>
                    <a:cubicBezTo>
                      <a:pt x="51" y="449"/>
                      <a:pt x="56" y="445"/>
                      <a:pt x="60" y="442"/>
                    </a:cubicBezTo>
                    <a:cubicBezTo>
                      <a:pt x="78" y="430"/>
                      <a:pt x="95" y="417"/>
                      <a:pt x="113" y="404"/>
                    </a:cubicBezTo>
                    <a:cubicBezTo>
                      <a:pt x="126" y="393"/>
                      <a:pt x="139" y="383"/>
                      <a:pt x="153" y="373"/>
                    </a:cubicBezTo>
                    <a:cubicBezTo>
                      <a:pt x="167" y="361"/>
                      <a:pt x="182" y="350"/>
                      <a:pt x="197" y="339"/>
                    </a:cubicBezTo>
                    <a:cubicBezTo>
                      <a:pt x="212" y="329"/>
                      <a:pt x="228" y="318"/>
                      <a:pt x="244" y="309"/>
                    </a:cubicBezTo>
                    <a:cubicBezTo>
                      <a:pt x="260" y="300"/>
                      <a:pt x="276" y="292"/>
                      <a:pt x="291" y="282"/>
                    </a:cubicBezTo>
                    <a:cubicBezTo>
                      <a:pt x="328" y="260"/>
                      <a:pt x="363" y="236"/>
                      <a:pt x="399" y="212"/>
                    </a:cubicBezTo>
                    <a:cubicBezTo>
                      <a:pt x="408" y="206"/>
                      <a:pt x="417" y="200"/>
                      <a:pt x="427" y="194"/>
                    </a:cubicBezTo>
                    <a:cubicBezTo>
                      <a:pt x="435" y="188"/>
                      <a:pt x="444" y="183"/>
                      <a:pt x="453" y="177"/>
                    </a:cubicBezTo>
                    <a:cubicBezTo>
                      <a:pt x="462" y="172"/>
                      <a:pt x="471" y="167"/>
                      <a:pt x="481" y="162"/>
                    </a:cubicBezTo>
                    <a:cubicBezTo>
                      <a:pt x="492" y="157"/>
                      <a:pt x="502" y="152"/>
                      <a:pt x="513" y="148"/>
                    </a:cubicBezTo>
                    <a:cubicBezTo>
                      <a:pt x="533" y="139"/>
                      <a:pt x="552" y="130"/>
                      <a:pt x="572" y="121"/>
                    </a:cubicBezTo>
                    <a:cubicBezTo>
                      <a:pt x="591" y="113"/>
                      <a:pt x="611" y="104"/>
                      <a:pt x="630" y="96"/>
                    </a:cubicBezTo>
                    <a:cubicBezTo>
                      <a:pt x="640" y="92"/>
                      <a:pt x="650" y="87"/>
                      <a:pt x="660" y="83"/>
                    </a:cubicBezTo>
                    <a:cubicBezTo>
                      <a:pt x="670" y="78"/>
                      <a:pt x="680" y="73"/>
                      <a:pt x="691" y="68"/>
                    </a:cubicBezTo>
                    <a:cubicBezTo>
                      <a:pt x="700" y="64"/>
                      <a:pt x="710" y="60"/>
                      <a:pt x="721" y="57"/>
                    </a:cubicBezTo>
                    <a:cubicBezTo>
                      <a:pt x="731" y="53"/>
                      <a:pt x="741" y="49"/>
                      <a:pt x="752" y="46"/>
                    </a:cubicBezTo>
                    <a:cubicBezTo>
                      <a:pt x="763" y="42"/>
                      <a:pt x="776" y="39"/>
                      <a:pt x="788" y="35"/>
                    </a:cubicBezTo>
                    <a:cubicBezTo>
                      <a:pt x="787" y="36"/>
                      <a:pt x="787" y="36"/>
                      <a:pt x="787" y="36"/>
                    </a:cubicBezTo>
                    <a:cubicBezTo>
                      <a:pt x="807" y="30"/>
                      <a:pt x="828" y="25"/>
                      <a:pt x="848" y="20"/>
                    </a:cubicBezTo>
                    <a:cubicBezTo>
                      <a:pt x="858" y="17"/>
                      <a:pt x="869" y="15"/>
                      <a:pt x="879" y="12"/>
                    </a:cubicBezTo>
                    <a:cubicBezTo>
                      <a:pt x="890" y="10"/>
                      <a:pt x="900" y="8"/>
                      <a:pt x="910" y="6"/>
                    </a:cubicBezTo>
                    <a:cubicBezTo>
                      <a:pt x="931" y="3"/>
                      <a:pt x="953" y="0"/>
                      <a:pt x="975" y="1"/>
                    </a:cubicBezTo>
                    <a:cubicBezTo>
                      <a:pt x="996" y="1"/>
                      <a:pt x="1017" y="3"/>
                      <a:pt x="1038" y="5"/>
                    </a:cubicBezTo>
                    <a:cubicBezTo>
                      <a:pt x="1060" y="7"/>
                      <a:pt x="1082" y="10"/>
                      <a:pt x="1104" y="13"/>
                    </a:cubicBezTo>
                    <a:cubicBezTo>
                      <a:pt x="1126" y="17"/>
                      <a:pt x="1147" y="22"/>
                      <a:pt x="1170" y="26"/>
                    </a:cubicBezTo>
                    <a:cubicBezTo>
                      <a:pt x="1191" y="30"/>
                      <a:pt x="1211" y="34"/>
                      <a:pt x="1233" y="38"/>
                    </a:cubicBezTo>
                    <a:cubicBezTo>
                      <a:pt x="1244" y="40"/>
                      <a:pt x="1255" y="42"/>
                      <a:pt x="1266" y="45"/>
                    </a:cubicBezTo>
                    <a:cubicBezTo>
                      <a:pt x="1276" y="47"/>
                      <a:pt x="1287" y="50"/>
                      <a:pt x="1297" y="53"/>
                    </a:cubicBezTo>
                    <a:cubicBezTo>
                      <a:pt x="1317" y="59"/>
                      <a:pt x="1338" y="66"/>
                      <a:pt x="1359" y="72"/>
                    </a:cubicBezTo>
                    <a:cubicBezTo>
                      <a:pt x="1379" y="79"/>
                      <a:pt x="1400" y="86"/>
                      <a:pt x="1419" y="96"/>
                    </a:cubicBezTo>
                    <a:cubicBezTo>
                      <a:pt x="1440" y="105"/>
                      <a:pt x="1461" y="115"/>
                      <a:pt x="1481" y="126"/>
                    </a:cubicBezTo>
                    <a:cubicBezTo>
                      <a:pt x="1500" y="137"/>
                      <a:pt x="1519" y="149"/>
                      <a:pt x="1537" y="162"/>
                    </a:cubicBezTo>
                    <a:cubicBezTo>
                      <a:pt x="1553" y="175"/>
                      <a:pt x="1568" y="191"/>
                      <a:pt x="1583" y="205"/>
                    </a:cubicBezTo>
                    <a:cubicBezTo>
                      <a:pt x="1599" y="220"/>
                      <a:pt x="1614" y="234"/>
                      <a:pt x="1630" y="248"/>
                    </a:cubicBezTo>
                    <a:cubicBezTo>
                      <a:pt x="1647" y="264"/>
                      <a:pt x="1664" y="279"/>
                      <a:pt x="1679" y="295"/>
                    </a:cubicBezTo>
                    <a:cubicBezTo>
                      <a:pt x="1695" y="310"/>
                      <a:pt x="1709" y="325"/>
                      <a:pt x="1724" y="340"/>
                    </a:cubicBezTo>
                    <a:cubicBezTo>
                      <a:pt x="1737" y="354"/>
                      <a:pt x="1750" y="368"/>
                      <a:pt x="1764" y="381"/>
                    </a:cubicBezTo>
                    <a:cubicBezTo>
                      <a:pt x="1777" y="395"/>
                      <a:pt x="1789" y="408"/>
                      <a:pt x="1801" y="421"/>
                    </a:cubicBezTo>
                    <a:cubicBezTo>
                      <a:pt x="1814" y="434"/>
                      <a:pt x="1827" y="446"/>
                      <a:pt x="1840" y="458"/>
                    </a:cubicBezTo>
                    <a:cubicBezTo>
                      <a:pt x="1854" y="472"/>
                      <a:pt x="1868" y="486"/>
                      <a:pt x="1882" y="500"/>
                    </a:cubicBezTo>
                    <a:cubicBezTo>
                      <a:pt x="1895" y="514"/>
                      <a:pt x="1907" y="528"/>
                      <a:pt x="1920" y="541"/>
                    </a:cubicBezTo>
                    <a:cubicBezTo>
                      <a:pt x="1932" y="554"/>
                      <a:pt x="1943" y="568"/>
                      <a:pt x="1956" y="581"/>
                    </a:cubicBezTo>
                    <a:cubicBezTo>
                      <a:pt x="1975" y="600"/>
                      <a:pt x="1996" y="617"/>
                      <a:pt x="2015" y="635"/>
                    </a:cubicBezTo>
                    <a:cubicBezTo>
                      <a:pt x="2024" y="645"/>
                      <a:pt x="2034" y="655"/>
                      <a:pt x="2043" y="664"/>
                    </a:cubicBezTo>
                    <a:cubicBezTo>
                      <a:pt x="2052" y="674"/>
                      <a:pt x="2061" y="684"/>
                      <a:pt x="2070" y="694"/>
                    </a:cubicBezTo>
                    <a:cubicBezTo>
                      <a:pt x="2074" y="696"/>
                      <a:pt x="2077" y="699"/>
                      <a:pt x="2080" y="702"/>
                    </a:cubicBezTo>
                    <a:cubicBezTo>
                      <a:pt x="2083" y="705"/>
                      <a:pt x="2086" y="708"/>
                      <a:pt x="2089" y="712"/>
                    </a:cubicBezTo>
                    <a:cubicBezTo>
                      <a:pt x="2091" y="713"/>
                      <a:pt x="2092" y="716"/>
                      <a:pt x="2093" y="719"/>
                    </a:cubicBezTo>
                    <a:cubicBezTo>
                      <a:pt x="2093" y="722"/>
                      <a:pt x="2092" y="725"/>
                      <a:pt x="2090" y="727"/>
                    </a:cubicBezTo>
                    <a:cubicBezTo>
                      <a:pt x="2088" y="730"/>
                      <a:pt x="2085" y="731"/>
                      <a:pt x="2082" y="731"/>
                    </a:cubicBezTo>
                    <a:cubicBezTo>
                      <a:pt x="2079" y="731"/>
                      <a:pt x="2077" y="730"/>
                      <a:pt x="2074" y="7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1985040" y="2509200"/>
                <a:ext cx="199080" cy="149400"/>
              </a:xfrm>
              <a:custGeom>
                <a:rect b="b" l="l" r="r" t="t"/>
                <a:pathLst>
                  <a:path extrusionOk="0" h="415" w="553">
                    <a:moveTo>
                      <a:pt x="537" y="414"/>
                    </a:moveTo>
                    <a:cubicBezTo>
                      <a:pt x="516" y="407"/>
                      <a:pt x="495" y="399"/>
                      <a:pt x="475" y="390"/>
                    </a:cubicBezTo>
                    <a:cubicBezTo>
                      <a:pt x="456" y="381"/>
                      <a:pt x="436" y="372"/>
                      <a:pt x="416" y="363"/>
                    </a:cubicBezTo>
                    <a:cubicBezTo>
                      <a:pt x="406" y="360"/>
                      <a:pt x="397" y="356"/>
                      <a:pt x="387" y="352"/>
                    </a:cubicBezTo>
                    <a:cubicBezTo>
                      <a:pt x="376" y="348"/>
                      <a:pt x="366" y="345"/>
                      <a:pt x="355" y="340"/>
                    </a:cubicBezTo>
                    <a:cubicBezTo>
                      <a:pt x="345" y="336"/>
                      <a:pt x="334" y="332"/>
                      <a:pt x="324" y="327"/>
                    </a:cubicBezTo>
                    <a:cubicBezTo>
                      <a:pt x="314" y="322"/>
                      <a:pt x="304" y="316"/>
                      <a:pt x="294" y="310"/>
                    </a:cubicBezTo>
                    <a:cubicBezTo>
                      <a:pt x="287" y="305"/>
                      <a:pt x="280" y="301"/>
                      <a:pt x="273" y="296"/>
                    </a:cubicBezTo>
                    <a:cubicBezTo>
                      <a:pt x="268" y="292"/>
                      <a:pt x="262" y="288"/>
                      <a:pt x="257" y="284"/>
                    </a:cubicBezTo>
                    <a:cubicBezTo>
                      <a:pt x="258" y="284"/>
                      <a:pt x="258" y="285"/>
                      <a:pt x="258" y="285"/>
                    </a:cubicBezTo>
                    <a:cubicBezTo>
                      <a:pt x="240" y="271"/>
                      <a:pt x="222" y="256"/>
                      <a:pt x="205" y="241"/>
                    </a:cubicBezTo>
                    <a:cubicBezTo>
                      <a:pt x="197" y="233"/>
                      <a:pt x="189" y="226"/>
                      <a:pt x="182" y="218"/>
                    </a:cubicBezTo>
                    <a:cubicBezTo>
                      <a:pt x="175" y="209"/>
                      <a:pt x="168" y="201"/>
                      <a:pt x="161" y="193"/>
                    </a:cubicBezTo>
                    <a:cubicBezTo>
                      <a:pt x="153" y="183"/>
                      <a:pt x="146" y="174"/>
                      <a:pt x="137" y="165"/>
                    </a:cubicBezTo>
                    <a:lnTo>
                      <a:pt x="138" y="166"/>
                    </a:lnTo>
                    <a:cubicBezTo>
                      <a:pt x="135" y="163"/>
                      <a:pt x="132" y="159"/>
                      <a:pt x="128" y="156"/>
                    </a:cubicBezTo>
                    <a:cubicBezTo>
                      <a:pt x="112" y="141"/>
                      <a:pt x="96" y="126"/>
                      <a:pt x="79" y="110"/>
                    </a:cubicBezTo>
                    <a:cubicBezTo>
                      <a:pt x="72" y="103"/>
                      <a:pt x="64" y="96"/>
                      <a:pt x="57" y="88"/>
                    </a:cubicBezTo>
                    <a:cubicBezTo>
                      <a:pt x="50" y="79"/>
                      <a:pt x="42" y="71"/>
                      <a:pt x="35" y="62"/>
                    </a:cubicBezTo>
                    <a:cubicBezTo>
                      <a:pt x="29" y="55"/>
                      <a:pt x="24" y="47"/>
                      <a:pt x="19" y="40"/>
                    </a:cubicBezTo>
                    <a:cubicBezTo>
                      <a:pt x="16" y="37"/>
                      <a:pt x="14" y="33"/>
                      <a:pt x="12" y="31"/>
                    </a:cubicBezTo>
                    <a:cubicBezTo>
                      <a:pt x="10" y="27"/>
                      <a:pt x="8" y="24"/>
                      <a:pt x="6" y="21"/>
                    </a:cubicBezTo>
                    <a:cubicBezTo>
                      <a:pt x="6" y="21"/>
                      <a:pt x="5" y="21"/>
                      <a:pt x="5" y="20"/>
                    </a:cubicBezTo>
                    <a:cubicBezTo>
                      <a:pt x="5" y="19"/>
                      <a:pt x="4" y="19"/>
                      <a:pt x="4" y="18"/>
                    </a:cubicBezTo>
                    <a:cubicBezTo>
                      <a:pt x="0" y="14"/>
                      <a:pt x="2" y="7"/>
                      <a:pt x="6" y="3"/>
                    </a:cubicBezTo>
                    <a:cubicBezTo>
                      <a:pt x="11" y="0"/>
                      <a:pt x="17" y="1"/>
                      <a:pt x="20" y="5"/>
                    </a:cubicBezTo>
                    <a:cubicBezTo>
                      <a:pt x="21" y="6"/>
                      <a:pt x="22" y="7"/>
                      <a:pt x="23" y="8"/>
                    </a:cubicBezTo>
                    <a:cubicBezTo>
                      <a:pt x="24" y="10"/>
                      <a:pt x="25" y="12"/>
                      <a:pt x="26" y="14"/>
                    </a:cubicBezTo>
                    <a:cubicBezTo>
                      <a:pt x="27" y="17"/>
                      <a:pt x="30" y="19"/>
                      <a:pt x="31" y="22"/>
                    </a:cubicBezTo>
                    <a:cubicBezTo>
                      <a:pt x="36" y="29"/>
                      <a:pt x="40" y="35"/>
                      <a:pt x="45" y="41"/>
                    </a:cubicBezTo>
                    <a:cubicBezTo>
                      <a:pt x="51" y="49"/>
                      <a:pt x="57" y="57"/>
                      <a:pt x="64" y="65"/>
                    </a:cubicBezTo>
                    <a:cubicBezTo>
                      <a:pt x="70" y="72"/>
                      <a:pt x="76" y="79"/>
                      <a:pt x="83" y="86"/>
                    </a:cubicBezTo>
                    <a:lnTo>
                      <a:pt x="82" y="85"/>
                    </a:lnTo>
                    <a:cubicBezTo>
                      <a:pt x="87" y="90"/>
                      <a:pt x="92" y="95"/>
                      <a:pt x="97" y="100"/>
                    </a:cubicBezTo>
                    <a:cubicBezTo>
                      <a:pt x="102" y="105"/>
                      <a:pt x="107" y="109"/>
                      <a:pt x="112" y="114"/>
                    </a:cubicBezTo>
                    <a:cubicBezTo>
                      <a:pt x="122" y="123"/>
                      <a:pt x="133" y="132"/>
                      <a:pt x="143" y="142"/>
                    </a:cubicBezTo>
                    <a:cubicBezTo>
                      <a:pt x="142" y="142"/>
                      <a:pt x="142" y="142"/>
                      <a:pt x="142" y="141"/>
                    </a:cubicBezTo>
                    <a:cubicBezTo>
                      <a:pt x="143" y="143"/>
                      <a:pt x="145" y="144"/>
                      <a:pt x="146" y="145"/>
                    </a:cubicBezTo>
                    <a:lnTo>
                      <a:pt x="145" y="145"/>
                    </a:lnTo>
                    <a:cubicBezTo>
                      <a:pt x="147" y="146"/>
                      <a:pt x="149" y="149"/>
                      <a:pt x="151" y="151"/>
                    </a:cubicBezTo>
                    <a:lnTo>
                      <a:pt x="150" y="150"/>
                    </a:lnTo>
                    <a:cubicBezTo>
                      <a:pt x="161" y="160"/>
                      <a:pt x="170" y="172"/>
                      <a:pt x="179" y="183"/>
                    </a:cubicBezTo>
                    <a:cubicBezTo>
                      <a:pt x="184" y="188"/>
                      <a:pt x="188" y="194"/>
                      <a:pt x="193" y="199"/>
                    </a:cubicBezTo>
                    <a:cubicBezTo>
                      <a:pt x="198" y="205"/>
                      <a:pt x="203" y="211"/>
                      <a:pt x="209" y="216"/>
                    </a:cubicBezTo>
                    <a:cubicBezTo>
                      <a:pt x="217" y="224"/>
                      <a:pt x="225" y="231"/>
                      <a:pt x="234" y="239"/>
                    </a:cubicBezTo>
                    <a:cubicBezTo>
                      <a:pt x="242" y="245"/>
                      <a:pt x="249" y="252"/>
                      <a:pt x="258" y="259"/>
                    </a:cubicBezTo>
                    <a:cubicBezTo>
                      <a:pt x="259" y="259"/>
                      <a:pt x="259" y="260"/>
                      <a:pt x="260" y="261"/>
                    </a:cubicBezTo>
                    <a:cubicBezTo>
                      <a:pt x="260" y="261"/>
                      <a:pt x="261" y="261"/>
                      <a:pt x="262" y="262"/>
                    </a:cubicBezTo>
                    <a:lnTo>
                      <a:pt x="261" y="262"/>
                    </a:lnTo>
                    <a:cubicBezTo>
                      <a:pt x="263" y="263"/>
                      <a:pt x="265" y="264"/>
                      <a:pt x="266" y="265"/>
                    </a:cubicBezTo>
                    <a:cubicBezTo>
                      <a:pt x="266" y="265"/>
                      <a:pt x="267" y="266"/>
                      <a:pt x="268" y="267"/>
                    </a:cubicBezTo>
                    <a:lnTo>
                      <a:pt x="267" y="266"/>
                    </a:lnTo>
                    <a:cubicBezTo>
                      <a:pt x="268" y="267"/>
                      <a:pt x="268" y="267"/>
                      <a:pt x="268" y="267"/>
                    </a:cubicBezTo>
                    <a:cubicBezTo>
                      <a:pt x="268" y="267"/>
                      <a:pt x="269" y="267"/>
                      <a:pt x="269" y="268"/>
                    </a:cubicBezTo>
                    <a:lnTo>
                      <a:pt x="269" y="267"/>
                    </a:lnTo>
                    <a:cubicBezTo>
                      <a:pt x="269" y="268"/>
                      <a:pt x="269" y="268"/>
                      <a:pt x="269" y="268"/>
                    </a:cubicBezTo>
                    <a:cubicBezTo>
                      <a:pt x="276" y="273"/>
                      <a:pt x="283" y="278"/>
                      <a:pt x="290" y="283"/>
                    </a:cubicBezTo>
                    <a:cubicBezTo>
                      <a:pt x="297" y="288"/>
                      <a:pt x="305" y="293"/>
                      <a:pt x="312" y="297"/>
                    </a:cubicBezTo>
                    <a:cubicBezTo>
                      <a:pt x="318" y="300"/>
                      <a:pt x="323" y="304"/>
                      <a:pt x="330" y="307"/>
                    </a:cubicBezTo>
                    <a:cubicBezTo>
                      <a:pt x="332" y="308"/>
                      <a:pt x="334" y="310"/>
                      <a:pt x="337" y="311"/>
                    </a:cubicBezTo>
                    <a:cubicBezTo>
                      <a:pt x="341" y="313"/>
                      <a:pt x="344" y="315"/>
                      <a:pt x="348" y="316"/>
                    </a:cubicBezTo>
                    <a:lnTo>
                      <a:pt x="347" y="316"/>
                    </a:lnTo>
                    <a:cubicBezTo>
                      <a:pt x="357" y="320"/>
                      <a:pt x="368" y="324"/>
                      <a:pt x="378" y="328"/>
                    </a:cubicBezTo>
                    <a:cubicBezTo>
                      <a:pt x="388" y="332"/>
                      <a:pt x="399" y="335"/>
                      <a:pt x="409" y="339"/>
                    </a:cubicBezTo>
                    <a:cubicBezTo>
                      <a:pt x="420" y="343"/>
                      <a:pt x="430" y="347"/>
                      <a:pt x="441" y="352"/>
                    </a:cubicBezTo>
                    <a:cubicBezTo>
                      <a:pt x="450" y="357"/>
                      <a:pt x="460" y="361"/>
                      <a:pt x="470" y="366"/>
                    </a:cubicBezTo>
                    <a:cubicBezTo>
                      <a:pt x="480" y="370"/>
                      <a:pt x="489" y="374"/>
                      <a:pt x="498" y="378"/>
                    </a:cubicBezTo>
                    <a:cubicBezTo>
                      <a:pt x="505" y="381"/>
                      <a:pt x="513" y="384"/>
                      <a:pt x="520" y="386"/>
                    </a:cubicBezTo>
                    <a:cubicBezTo>
                      <a:pt x="528" y="390"/>
                      <a:pt x="536" y="392"/>
                      <a:pt x="544" y="395"/>
                    </a:cubicBezTo>
                    <a:cubicBezTo>
                      <a:pt x="549" y="397"/>
                      <a:pt x="552" y="403"/>
                      <a:pt x="550" y="408"/>
                    </a:cubicBezTo>
                    <a:cubicBezTo>
                      <a:pt x="548" y="412"/>
                      <a:pt x="544" y="414"/>
                      <a:pt x="540" y="414"/>
                    </a:cubicBezTo>
                    <a:cubicBezTo>
                      <a:pt x="539" y="414"/>
                      <a:pt x="538" y="414"/>
                      <a:pt x="537" y="41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1271880" y="2240640"/>
                <a:ext cx="846360" cy="544320"/>
              </a:xfrm>
              <a:custGeom>
                <a:rect b="b" l="l" r="r" t="t"/>
                <a:pathLst>
                  <a:path extrusionOk="0" h="1512" w="2351">
                    <a:moveTo>
                      <a:pt x="10" y="1511"/>
                    </a:moveTo>
                    <a:cubicBezTo>
                      <a:pt x="4" y="1511"/>
                      <a:pt x="0" y="1505"/>
                      <a:pt x="0" y="1500"/>
                    </a:cubicBezTo>
                    <a:cubicBezTo>
                      <a:pt x="1" y="1494"/>
                      <a:pt x="5" y="1490"/>
                      <a:pt x="11" y="1490"/>
                    </a:cubicBezTo>
                    <a:cubicBezTo>
                      <a:pt x="22" y="1491"/>
                      <a:pt x="33" y="1491"/>
                      <a:pt x="45" y="1491"/>
                    </a:cubicBezTo>
                    <a:cubicBezTo>
                      <a:pt x="50" y="1491"/>
                      <a:pt x="55" y="1491"/>
                      <a:pt x="60" y="1491"/>
                    </a:cubicBezTo>
                    <a:cubicBezTo>
                      <a:pt x="65" y="1491"/>
                      <a:pt x="70" y="1491"/>
                      <a:pt x="75" y="1490"/>
                    </a:cubicBezTo>
                    <a:cubicBezTo>
                      <a:pt x="79" y="1490"/>
                      <a:pt x="83" y="1490"/>
                      <a:pt x="87" y="1490"/>
                    </a:cubicBezTo>
                    <a:cubicBezTo>
                      <a:pt x="93" y="1489"/>
                      <a:pt x="98" y="1488"/>
                      <a:pt x="103" y="1488"/>
                    </a:cubicBezTo>
                    <a:lnTo>
                      <a:pt x="102" y="1488"/>
                    </a:lnTo>
                    <a:cubicBezTo>
                      <a:pt x="110" y="1487"/>
                      <a:pt x="119" y="1486"/>
                      <a:pt x="127" y="1484"/>
                    </a:cubicBezTo>
                    <a:lnTo>
                      <a:pt x="126" y="1484"/>
                    </a:lnTo>
                    <a:cubicBezTo>
                      <a:pt x="134" y="1483"/>
                      <a:pt x="141" y="1482"/>
                      <a:pt x="149" y="1481"/>
                    </a:cubicBezTo>
                    <a:cubicBezTo>
                      <a:pt x="154" y="1480"/>
                      <a:pt x="160" y="1479"/>
                      <a:pt x="167" y="1477"/>
                    </a:cubicBezTo>
                    <a:cubicBezTo>
                      <a:pt x="173" y="1476"/>
                      <a:pt x="179" y="1475"/>
                      <a:pt x="185" y="1473"/>
                    </a:cubicBezTo>
                    <a:cubicBezTo>
                      <a:pt x="192" y="1472"/>
                      <a:pt x="200" y="1470"/>
                      <a:pt x="208" y="1468"/>
                    </a:cubicBezTo>
                    <a:cubicBezTo>
                      <a:pt x="215" y="1466"/>
                      <a:pt x="222" y="1463"/>
                      <a:pt x="229" y="1462"/>
                    </a:cubicBezTo>
                    <a:cubicBezTo>
                      <a:pt x="241" y="1458"/>
                      <a:pt x="253" y="1454"/>
                      <a:pt x="264" y="1449"/>
                    </a:cubicBezTo>
                    <a:cubicBezTo>
                      <a:pt x="276" y="1444"/>
                      <a:pt x="287" y="1438"/>
                      <a:pt x="298" y="1432"/>
                    </a:cubicBezTo>
                    <a:cubicBezTo>
                      <a:pt x="310" y="1425"/>
                      <a:pt x="321" y="1417"/>
                      <a:pt x="332" y="1409"/>
                    </a:cubicBezTo>
                    <a:cubicBezTo>
                      <a:pt x="332" y="1410"/>
                      <a:pt x="331" y="1410"/>
                      <a:pt x="331" y="1410"/>
                    </a:cubicBezTo>
                    <a:cubicBezTo>
                      <a:pt x="338" y="1405"/>
                      <a:pt x="345" y="1399"/>
                      <a:pt x="352" y="1392"/>
                    </a:cubicBezTo>
                    <a:cubicBezTo>
                      <a:pt x="357" y="1388"/>
                      <a:pt x="361" y="1384"/>
                      <a:pt x="365" y="1380"/>
                    </a:cubicBezTo>
                    <a:cubicBezTo>
                      <a:pt x="365" y="1380"/>
                      <a:pt x="365" y="1381"/>
                      <a:pt x="364" y="1381"/>
                    </a:cubicBezTo>
                    <a:cubicBezTo>
                      <a:pt x="371" y="1375"/>
                      <a:pt x="377" y="1368"/>
                      <a:pt x="383" y="1362"/>
                    </a:cubicBezTo>
                    <a:cubicBezTo>
                      <a:pt x="390" y="1354"/>
                      <a:pt x="397" y="1347"/>
                      <a:pt x="404" y="1340"/>
                    </a:cubicBezTo>
                    <a:cubicBezTo>
                      <a:pt x="418" y="1325"/>
                      <a:pt x="432" y="1311"/>
                      <a:pt x="447" y="1297"/>
                    </a:cubicBezTo>
                    <a:cubicBezTo>
                      <a:pt x="454" y="1290"/>
                      <a:pt x="461" y="1283"/>
                      <a:pt x="468" y="1277"/>
                    </a:cubicBezTo>
                    <a:cubicBezTo>
                      <a:pt x="475" y="1270"/>
                      <a:pt x="484" y="1262"/>
                      <a:pt x="491" y="1255"/>
                    </a:cubicBezTo>
                    <a:cubicBezTo>
                      <a:pt x="506" y="1242"/>
                      <a:pt x="521" y="1228"/>
                      <a:pt x="536" y="1214"/>
                    </a:cubicBezTo>
                    <a:cubicBezTo>
                      <a:pt x="536" y="1215"/>
                      <a:pt x="535" y="1215"/>
                      <a:pt x="535" y="1215"/>
                    </a:cubicBezTo>
                    <a:cubicBezTo>
                      <a:pt x="552" y="1198"/>
                      <a:pt x="569" y="1180"/>
                      <a:pt x="586" y="1162"/>
                    </a:cubicBezTo>
                    <a:cubicBezTo>
                      <a:pt x="603" y="1144"/>
                      <a:pt x="619" y="1125"/>
                      <a:pt x="636" y="1106"/>
                    </a:cubicBezTo>
                    <a:cubicBezTo>
                      <a:pt x="646" y="1096"/>
                      <a:pt x="656" y="1085"/>
                      <a:pt x="665" y="1075"/>
                    </a:cubicBezTo>
                    <a:cubicBezTo>
                      <a:pt x="673" y="1066"/>
                      <a:pt x="681" y="1057"/>
                      <a:pt x="689" y="1049"/>
                    </a:cubicBezTo>
                    <a:cubicBezTo>
                      <a:pt x="697" y="1040"/>
                      <a:pt x="706" y="1032"/>
                      <a:pt x="714" y="1024"/>
                    </a:cubicBezTo>
                    <a:cubicBezTo>
                      <a:pt x="724" y="1015"/>
                      <a:pt x="734" y="1007"/>
                      <a:pt x="743" y="998"/>
                    </a:cubicBezTo>
                    <a:cubicBezTo>
                      <a:pt x="756" y="986"/>
                      <a:pt x="769" y="973"/>
                      <a:pt x="782" y="961"/>
                    </a:cubicBezTo>
                    <a:cubicBezTo>
                      <a:pt x="795" y="949"/>
                      <a:pt x="807" y="937"/>
                      <a:pt x="820" y="924"/>
                    </a:cubicBezTo>
                    <a:cubicBezTo>
                      <a:pt x="833" y="912"/>
                      <a:pt x="845" y="901"/>
                      <a:pt x="858" y="888"/>
                    </a:cubicBezTo>
                    <a:cubicBezTo>
                      <a:pt x="871" y="876"/>
                      <a:pt x="883" y="864"/>
                      <a:pt x="896" y="852"/>
                    </a:cubicBezTo>
                    <a:cubicBezTo>
                      <a:pt x="911" y="837"/>
                      <a:pt x="925" y="820"/>
                      <a:pt x="939" y="804"/>
                    </a:cubicBezTo>
                    <a:cubicBezTo>
                      <a:pt x="946" y="796"/>
                      <a:pt x="953" y="788"/>
                      <a:pt x="960" y="779"/>
                    </a:cubicBezTo>
                    <a:cubicBezTo>
                      <a:pt x="964" y="776"/>
                      <a:pt x="967" y="772"/>
                      <a:pt x="970" y="770"/>
                    </a:cubicBezTo>
                    <a:cubicBezTo>
                      <a:pt x="975" y="765"/>
                      <a:pt x="979" y="761"/>
                      <a:pt x="984" y="757"/>
                    </a:cubicBezTo>
                    <a:cubicBezTo>
                      <a:pt x="992" y="751"/>
                      <a:pt x="1000" y="745"/>
                      <a:pt x="1007" y="739"/>
                    </a:cubicBezTo>
                    <a:cubicBezTo>
                      <a:pt x="1017" y="732"/>
                      <a:pt x="1026" y="726"/>
                      <a:pt x="1035" y="719"/>
                    </a:cubicBezTo>
                    <a:cubicBezTo>
                      <a:pt x="1054" y="707"/>
                      <a:pt x="1072" y="694"/>
                      <a:pt x="1089" y="681"/>
                    </a:cubicBezTo>
                    <a:lnTo>
                      <a:pt x="1089" y="680"/>
                    </a:lnTo>
                    <a:cubicBezTo>
                      <a:pt x="1090" y="680"/>
                      <a:pt x="1090" y="680"/>
                      <a:pt x="1090" y="680"/>
                    </a:cubicBezTo>
                    <a:lnTo>
                      <a:pt x="1089" y="680"/>
                    </a:lnTo>
                    <a:cubicBezTo>
                      <a:pt x="1097" y="675"/>
                      <a:pt x="1105" y="668"/>
                      <a:pt x="1112" y="662"/>
                    </a:cubicBezTo>
                    <a:cubicBezTo>
                      <a:pt x="1120" y="655"/>
                      <a:pt x="1127" y="649"/>
                      <a:pt x="1134" y="642"/>
                    </a:cubicBezTo>
                    <a:cubicBezTo>
                      <a:pt x="1133" y="643"/>
                      <a:pt x="1133" y="643"/>
                      <a:pt x="1133" y="643"/>
                    </a:cubicBezTo>
                    <a:cubicBezTo>
                      <a:pt x="1137" y="639"/>
                      <a:pt x="1140" y="636"/>
                      <a:pt x="1144" y="633"/>
                    </a:cubicBezTo>
                    <a:cubicBezTo>
                      <a:pt x="1143" y="633"/>
                      <a:pt x="1143" y="633"/>
                      <a:pt x="1143" y="633"/>
                    </a:cubicBezTo>
                    <a:cubicBezTo>
                      <a:pt x="1151" y="624"/>
                      <a:pt x="1160" y="615"/>
                      <a:pt x="1167" y="606"/>
                    </a:cubicBezTo>
                    <a:cubicBezTo>
                      <a:pt x="1175" y="597"/>
                      <a:pt x="1182" y="588"/>
                      <a:pt x="1190" y="580"/>
                    </a:cubicBezTo>
                    <a:cubicBezTo>
                      <a:pt x="1206" y="562"/>
                      <a:pt x="1222" y="544"/>
                      <a:pt x="1239" y="527"/>
                    </a:cubicBezTo>
                    <a:cubicBezTo>
                      <a:pt x="1249" y="518"/>
                      <a:pt x="1257" y="510"/>
                      <a:pt x="1267" y="500"/>
                    </a:cubicBezTo>
                    <a:cubicBezTo>
                      <a:pt x="1275" y="492"/>
                      <a:pt x="1284" y="484"/>
                      <a:pt x="1293" y="476"/>
                    </a:cubicBezTo>
                    <a:cubicBezTo>
                      <a:pt x="1310" y="459"/>
                      <a:pt x="1328" y="443"/>
                      <a:pt x="1347" y="427"/>
                    </a:cubicBezTo>
                    <a:cubicBezTo>
                      <a:pt x="1356" y="419"/>
                      <a:pt x="1366" y="411"/>
                      <a:pt x="1376" y="403"/>
                    </a:cubicBezTo>
                    <a:cubicBezTo>
                      <a:pt x="1385" y="395"/>
                      <a:pt x="1394" y="387"/>
                      <a:pt x="1402" y="379"/>
                    </a:cubicBezTo>
                    <a:lnTo>
                      <a:pt x="1402" y="380"/>
                    </a:lnTo>
                    <a:cubicBezTo>
                      <a:pt x="1406" y="376"/>
                      <a:pt x="1410" y="372"/>
                      <a:pt x="1415" y="367"/>
                    </a:cubicBezTo>
                    <a:cubicBezTo>
                      <a:pt x="1416" y="365"/>
                      <a:pt x="1418" y="363"/>
                      <a:pt x="1420" y="361"/>
                    </a:cubicBezTo>
                    <a:cubicBezTo>
                      <a:pt x="1422" y="359"/>
                      <a:pt x="1423" y="357"/>
                      <a:pt x="1425" y="355"/>
                    </a:cubicBezTo>
                    <a:cubicBezTo>
                      <a:pt x="1434" y="345"/>
                      <a:pt x="1442" y="335"/>
                      <a:pt x="1450" y="326"/>
                    </a:cubicBezTo>
                    <a:cubicBezTo>
                      <a:pt x="1457" y="316"/>
                      <a:pt x="1465" y="307"/>
                      <a:pt x="1472" y="298"/>
                    </a:cubicBezTo>
                    <a:cubicBezTo>
                      <a:pt x="1480" y="288"/>
                      <a:pt x="1489" y="280"/>
                      <a:pt x="1498" y="271"/>
                    </a:cubicBezTo>
                    <a:cubicBezTo>
                      <a:pt x="1517" y="255"/>
                      <a:pt x="1536" y="240"/>
                      <a:pt x="1557" y="227"/>
                    </a:cubicBezTo>
                    <a:cubicBezTo>
                      <a:pt x="1577" y="214"/>
                      <a:pt x="1599" y="201"/>
                      <a:pt x="1620" y="188"/>
                    </a:cubicBezTo>
                    <a:cubicBezTo>
                      <a:pt x="1641" y="176"/>
                      <a:pt x="1662" y="163"/>
                      <a:pt x="1683" y="150"/>
                    </a:cubicBezTo>
                    <a:cubicBezTo>
                      <a:pt x="1694" y="143"/>
                      <a:pt x="1704" y="136"/>
                      <a:pt x="1715" y="129"/>
                    </a:cubicBezTo>
                    <a:cubicBezTo>
                      <a:pt x="1725" y="122"/>
                      <a:pt x="1735" y="115"/>
                      <a:pt x="1746" y="108"/>
                    </a:cubicBezTo>
                    <a:cubicBezTo>
                      <a:pt x="1751" y="104"/>
                      <a:pt x="1756" y="101"/>
                      <a:pt x="1761" y="97"/>
                    </a:cubicBezTo>
                    <a:cubicBezTo>
                      <a:pt x="1767" y="94"/>
                      <a:pt x="1773" y="90"/>
                      <a:pt x="1779" y="86"/>
                    </a:cubicBezTo>
                    <a:cubicBezTo>
                      <a:pt x="1790" y="80"/>
                      <a:pt x="1801" y="74"/>
                      <a:pt x="1812" y="68"/>
                    </a:cubicBezTo>
                    <a:cubicBezTo>
                      <a:pt x="1817" y="66"/>
                      <a:pt x="1823" y="63"/>
                      <a:pt x="1828" y="61"/>
                    </a:cubicBezTo>
                    <a:cubicBezTo>
                      <a:pt x="1834" y="58"/>
                      <a:pt x="1840" y="56"/>
                      <a:pt x="1846" y="54"/>
                    </a:cubicBezTo>
                    <a:cubicBezTo>
                      <a:pt x="1858" y="49"/>
                      <a:pt x="1869" y="46"/>
                      <a:pt x="1881" y="42"/>
                    </a:cubicBezTo>
                    <a:cubicBezTo>
                      <a:pt x="1893" y="40"/>
                      <a:pt x="1905" y="37"/>
                      <a:pt x="1917" y="34"/>
                    </a:cubicBezTo>
                    <a:cubicBezTo>
                      <a:pt x="1928" y="31"/>
                      <a:pt x="1940" y="29"/>
                      <a:pt x="1951" y="26"/>
                    </a:cubicBezTo>
                    <a:cubicBezTo>
                      <a:pt x="1976" y="21"/>
                      <a:pt x="2000" y="16"/>
                      <a:pt x="2025" y="12"/>
                    </a:cubicBezTo>
                    <a:cubicBezTo>
                      <a:pt x="2049" y="8"/>
                      <a:pt x="2074" y="5"/>
                      <a:pt x="2099" y="3"/>
                    </a:cubicBezTo>
                    <a:cubicBezTo>
                      <a:pt x="2104" y="3"/>
                      <a:pt x="2109" y="2"/>
                      <a:pt x="2115" y="2"/>
                    </a:cubicBezTo>
                    <a:cubicBezTo>
                      <a:pt x="2122" y="2"/>
                      <a:pt x="2130" y="1"/>
                      <a:pt x="2137" y="1"/>
                    </a:cubicBezTo>
                    <a:cubicBezTo>
                      <a:pt x="2144" y="0"/>
                      <a:pt x="2150" y="0"/>
                      <a:pt x="2157" y="0"/>
                    </a:cubicBezTo>
                    <a:cubicBezTo>
                      <a:pt x="2163" y="0"/>
                      <a:pt x="2169" y="0"/>
                      <a:pt x="2175" y="0"/>
                    </a:cubicBezTo>
                    <a:cubicBezTo>
                      <a:pt x="2190" y="0"/>
                      <a:pt x="2204" y="0"/>
                      <a:pt x="2219" y="0"/>
                    </a:cubicBezTo>
                    <a:cubicBezTo>
                      <a:pt x="2226" y="1"/>
                      <a:pt x="2234" y="1"/>
                      <a:pt x="2241" y="1"/>
                    </a:cubicBezTo>
                    <a:cubicBezTo>
                      <a:pt x="2250" y="2"/>
                      <a:pt x="2258" y="2"/>
                      <a:pt x="2267" y="3"/>
                    </a:cubicBezTo>
                    <a:cubicBezTo>
                      <a:pt x="2269" y="3"/>
                      <a:pt x="2272" y="4"/>
                      <a:pt x="2276" y="4"/>
                    </a:cubicBezTo>
                    <a:cubicBezTo>
                      <a:pt x="2279" y="5"/>
                      <a:pt x="2282" y="5"/>
                      <a:pt x="2285" y="5"/>
                    </a:cubicBezTo>
                    <a:cubicBezTo>
                      <a:pt x="2289" y="6"/>
                      <a:pt x="2294" y="7"/>
                      <a:pt x="2298" y="7"/>
                    </a:cubicBezTo>
                    <a:cubicBezTo>
                      <a:pt x="2302" y="8"/>
                      <a:pt x="2305" y="9"/>
                      <a:pt x="2308" y="10"/>
                    </a:cubicBezTo>
                    <a:cubicBezTo>
                      <a:pt x="2312" y="10"/>
                      <a:pt x="2315" y="12"/>
                      <a:pt x="2319" y="13"/>
                    </a:cubicBezTo>
                    <a:cubicBezTo>
                      <a:pt x="2321" y="13"/>
                      <a:pt x="2324" y="14"/>
                      <a:pt x="2326" y="15"/>
                    </a:cubicBezTo>
                    <a:cubicBezTo>
                      <a:pt x="2329" y="16"/>
                      <a:pt x="2332" y="17"/>
                      <a:pt x="2335" y="19"/>
                    </a:cubicBezTo>
                    <a:cubicBezTo>
                      <a:pt x="2336" y="19"/>
                      <a:pt x="2338" y="20"/>
                      <a:pt x="2339" y="21"/>
                    </a:cubicBezTo>
                    <a:cubicBezTo>
                      <a:pt x="2340" y="22"/>
                      <a:pt x="2341" y="23"/>
                      <a:pt x="2342" y="24"/>
                    </a:cubicBezTo>
                    <a:cubicBezTo>
                      <a:pt x="2345" y="26"/>
                      <a:pt x="2346" y="28"/>
                      <a:pt x="2348" y="30"/>
                    </a:cubicBezTo>
                    <a:cubicBezTo>
                      <a:pt x="2349" y="32"/>
                      <a:pt x="2350" y="35"/>
                      <a:pt x="2350" y="38"/>
                    </a:cubicBezTo>
                    <a:cubicBezTo>
                      <a:pt x="2349" y="44"/>
                      <a:pt x="2345" y="48"/>
                      <a:pt x="2339" y="48"/>
                    </a:cubicBezTo>
                    <a:cubicBezTo>
                      <a:pt x="2334" y="48"/>
                      <a:pt x="2329" y="44"/>
                      <a:pt x="2329" y="40"/>
                    </a:cubicBezTo>
                    <a:cubicBezTo>
                      <a:pt x="2329" y="40"/>
                      <a:pt x="2329" y="39"/>
                      <a:pt x="2328" y="39"/>
                    </a:cubicBezTo>
                    <a:cubicBezTo>
                      <a:pt x="2328" y="38"/>
                      <a:pt x="2328" y="38"/>
                      <a:pt x="2327" y="38"/>
                    </a:cubicBezTo>
                    <a:cubicBezTo>
                      <a:pt x="2327" y="37"/>
                      <a:pt x="2326" y="37"/>
                      <a:pt x="2325" y="37"/>
                    </a:cubicBezTo>
                    <a:cubicBezTo>
                      <a:pt x="2324" y="36"/>
                      <a:pt x="2324" y="36"/>
                      <a:pt x="2322" y="35"/>
                    </a:cubicBezTo>
                    <a:cubicBezTo>
                      <a:pt x="2317" y="33"/>
                      <a:pt x="2310" y="31"/>
                      <a:pt x="2304" y="30"/>
                    </a:cubicBezTo>
                    <a:cubicBezTo>
                      <a:pt x="2300" y="28"/>
                      <a:pt x="2297" y="28"/>
                      <a:pt x="2294" y="27"/>
                    </a:cubicBezTo>
                    <a:cubicBezTo>
                      <a:pt x="2289" y="26"/>
                      <a:pt x="2285" y="26"/>
                      <a:pt x="2280" y="25"/>
                    </a:cubicBezTo>
                    <a:lnTo>
                      <a:pt x="2281" y="25"/>
                    </a:lnTo>
                    <a:cubicBezTo>
                      <a:pt x="2276" y="24"/>
                      <a:pt x="2271" y="24"/>
                      <a:pt x="2266" y="23"/>
                    </a:cubicBezTo>
                    <a:cubicBezTo>
                      <a:pt x="2261" y="22"/>
                      <a:pt x="2255" y="22"/>
                      <a:pt x="2250" y="21"/>
                    </a:cubicBezTo>
                    <a:cubicBezTo>
                      <a:pt x="2245" y="21"/>
                      <a:pt x="2240" y="21"/>
                      <a:pt x="2235" y="21"/>
                    </a:cubicBezTo>
                    <a:cubicBezTo>
                      <a:pt x="2230" y="20"/>
                      <a:pt x="2224" y="20"/>
                      <a:pt x="2219" y="20"/>
                    </a:cubicBezTo>
                    <a:cubicBezTo>
                      <a:pt x="2200" y="20"/>
                      <a:pt x="2180" y="20"/>
                      <a:pt x="2160" y="20"/>
                    </a:cubicBezTo>
                    <a:cubicBezTo>
                      <a:pt x="2151" y="20"/>
                      <a:pt x="2142" y="20"/>
                      <a:pt x="2133" y="21"/>
                    </a:cubicBezTo>
                    <a:cubicBezTo>
                      <a:pt x="2127" y="21"/>
                      <a:pt x="2120" y="21"/>
                      <a:pt x="2114" y="21"/>
                    </a:cubicBezTo>
                    <a:cubicBezTo>
                      <a:pt x="2109" y="21"/>
                      <a:pt x="2103" y="22"/>
                      <a:pt x="2098" y="23"/>
                    </a:cubicBezTo>
                    <a:cubicBezTo>
                      <a:pt x="2087" y="23"/>
                      <a:pt x="2077" y="24"/>
                      <a:pt x="2066" y="26"/>
                    </a:cubicBezTo>
                    <a:cubicBezTo>
                      <a:pt x="2056" y="27"/>
                      <a:pt x="2047" y="28"/>
                      <a:pt x="2038" y="29"/>
                    </a:cubicBezTo>
                    <a:cubicBezTo>
                      <a:pt x="2025" y="31"/>
                      <a:pt x="2012" y="34"/>
                      <a:pt x="2000" y="36"/>
                    </a:cubicBezTo>
                    <a:cubicBezTo>
                      <a:pt x="1988" y="38"/>
                      <a:pt x="1976" y="41"/>
                      <a:pt x="1965" y="43"/>
                    </a:cubicBezTo>
                    <a:cubicBezTo>
                      <a:pt x="1940" y="48"/>
                      <a:pt x="1915" y="54"/>
                      <a:pt x="1890" y="60"/>
                    </a:cubicBezTo>
                    <a:cubicBezTo>
                      <a:pt x="1881" y="63"/>
                      <a:pt x="1873" y="65"/>
                      <a:pt x="1865" y="68"/>
                    </a:cubicBezTo>
                    <a:cubicBezTo>
                      <a:pt x="1856" y="70"/>
                      <a:pt x="1848" y="74"/>
                      <a:pt x="1840" y="77"/>
                    </a:cubicBezTo>
                    <a:cubicBezTo>
                      <a:pt x="1836" y="79"/>
                      <a:pt x="1832" y="81"/>
                      <a:pt x="1827" y="83"/>
                    </a:cubicBezTo>
                    <a:cubicBezTo>
                      <a:pt x="1823" y="84"/>
                      <a:pt x="1820" y="87"/>
                      <a:pt x="1816" y="88"/>
                    </a:cubicBezTo>
                    <a:cubicBezTo>
                      <a:pt x="1807" y="93"/>
                      <a:pt x="1799" y="98"/>
                      <a:pt x="1791" y="102"/>
                    </a:cubicBezTo>
                    <a:cubicBezTo>
                      <a:pt x="1786" y="105"/>
                      <a:pt x="1782" y="107"/>
                      <a:pt x="1778" y="110"/>
                    </a:cubicBezTo>
                    <a:cubicBezTo>
                      <a:pt x="1771" y="114"/>
                      <a:pt x="1765" y="118"/>
                      <a:pt x="1760" y="122"/>
                    </a:cubicBezTo>
                    <a:cubicBezTo>
                      <a:pt x="1749" y="129"/>
                      <a:pt x="1738" y="137"/>
                      <a:pt x="1728" y="144"/>
                    </a:cubicBezTo>
                    <a:cubicBezTo>
                      <a:pt x="1708" y="158"/>
                      <a:pt x="1687" y="171"/>
                      <a:pt x="1667" y="183"/>
                    </a:cubicBezTo>
                    <a:cubicBezTo>
                      <a:pt x="1646" y="196"/>
                      <a:pt x="1624" y="208"/>
                      <a:pt x="1604" y="221"/>
                    </a:cubicBezTo>
                    <a:cubicBezTo>
                      <a:pt x="1592" y="227"/>
                      <a:pt x="1582" y="233"/>
                      <a:pt x="1571" y="240"/>
                    </a:cubicBezTo>
                    <a:cubicBezTo>
                      <a:pt x="1560" y="247"/>
                      <a:pt x="1549" y="255"/>
                      <a:pt x="1539" y="263"/>
                    </a:cubicBezTo>
                    <a:cubicBezTo>
                      <a:pt x="1532" y="268"/>
                      <a:pt x="1527" y="273"/>
                      <a:pt x="1520" y="278"/>
                    </a:cubicBezTo>
                    <a:cubicBezTo>
                      <a:pt x="1515" y="282"/>
                      <a:pt x="1510" y="288"/>
                      <a:pt x="1504" y="292"/>
                    </a:cubicBezTo>
                    <a:cubicBezTo>
                      <a:pt x="1498" y="299"/>
                      <a:pt x="1492" y="306"/>
                      <a:pt x="1486" y="313"/>
                    </a:cubicBezTo>
                    <a:cubicBezTo>
                      <a:pt x="1480" y="320"/>
                      <a:pt x="1474" y="328"/>
                      <a:pt x="1468" y="335"/>
                    </a:cubicBezTo>
                    <a:cubicBezTo>
                      <a:pt x="1462" y="343"/>
                      <a:pt x="1456" y="351"/>
                      <a:pt x="1449" y="358"/>
                    </a:cubicBezTo>
                    <a:cubicBezTo>
                      <a:pt x="1446" y="362"/>
                      <a:pt x="1443" y="366"/>
                      <a:pt x="1439" y="370"/>
                    </a:cubicBezTo>
                    <a:cubicBezTo>
                      <a:pt x="1436" y="373"/>
                      <a:pt x="1433" y="377"/>
                      <a:pt x="1429" y="381"/>
                    </a:cubicBezTo>
                    <a:lnTo>
                      <a:pt x="1428" y="382"/>
                    </a:lnTo>
                    <a:cubicBezTo>
                      <a:pt x="1424" y="386"/>
                      <a:pt x="1420" y="390"/>
                      <a:pt x="1416" y="394"/>
                    </a:cubicBezTo>
                    <a:cubicBezTo>
                      <a:pt x="1413" y="397"/>
                      <a:pt x="1409" y="400"/>
                      <a:pt x="1407" y="403"/>
                    </a:cubicBezTo>
                    <a:cubicBezTo>
                      <a:pt x="1401" y="407"/>
                      <a:pt x="1397" y="412"/>
                      <a:pt x="1391" y="416"/>
                    </a:cubicBezTo>
                    <a:cubicBezTo>
                      <a:pt x="1379" y="426"/>
                      <a:pt x="1368" y="436"/>
                      <a:pt x="1355" y="446"/>
                    </a:cubicBezTo>
                    <a:cubicBezTo>
                      <a:pt x="1334" y="465"/>
                      <a:pt x="1313" y="484"/>
                      <a:pt x="1292" y="504"/>
                    </a:cubicBezTo>
                    <a:cubicBezTo>
                      <a:pt x="1291" y="506"/>
                      <a:pt x="1289" y="507"/>
                      <a:pt x="1288" y="509"/>
                    </a:cubicBezTo>
                    <a:cubicBezTo>
                      <a:pt x="1288" y="508"/>
                      <a:pt x="1289" y="508"/>
                      <a:pt x="1289" y="507"/>
                    </a:cubicBezTo>
                    <a:cubicBezTo>
                      <a:pt x="1288" y="509"/>
                      <a:pt x="1287" y="510"/>
                      <a:pt x="1285" y="511"/>
                    </a:cubicBezTo>
                    <a:lnTo>
                      <a:pt x="1286" y="510"/>
                    </a:lnTo>
                    <a:cubicBezTo>
                      <a:pt x="1275" y="521"/>
                      <a:pt x="1264" y="532"/>
                      <a:pt x="1252" y="543"/>
                    </a:cubicBezTo>
                    <a:cubicBezTo>
                      <a:pt x="1235" y="560"/>
                      <a:pt x="1220" y="577"/>
                      <a:pt x="1204" y="595"/>
                    </a:cubicBezTo>
                    <a:cubicBezTo>
                      <a:pt x="1196" y="603"/>
                      <a:pt x="1189" y="612"/>
                      <a:pt x="1181" y="622"/>
                    </a:cubicBezTo>
                    <a:cubicBezTo>
                      <a:pt x="1173" y="630"/>
                      <a:pt x="1166" y="639"/>
                      <a:pt x="1158" y="647"/>
                    </a:cubicBezTo>
                    <a:cubicBezTo>
                      <a:pt x="1140" y="665"/>
                      <a:pt x="1121" y="682"/>
                      <a:pt x="1101" y="697"/>
                    </a:cubicBezTo>
                    <a:cubicBezTo>
                      <a:pt x="1083" y="711"/>
                      <a:pt x="1063" y="725"/>
                      <a:pt x="1044" y="739"/>
                    </a:cubicBezTo>
                    <a:cubicBezTo>
                      <a:pt x="1030" y="749"/>
                      <a:pt x="1016" y="758"/>
                      <a:pt x="1002" y="769"/>
                    </a:cubicBezTo>
                    <a:cubicBezTo>
                      <a:pt x="999" y="772"/>
                      <a:pt x="996" y="774"/>
                      <a:pt x="993" y="777"/>
                    </a:cubicBezTo>
                    <a:cubicBezTo>
                      <a:pt x="989" y="779"/>
                      <a:pt x="986" y="783"/>
                      <a:pt x="982" y="786"/>
                    </a:cubicBezTo>
                    <a:cubicBezTo>
                      <a:pt x="974" y="795"/>
                      <a:pt x="966" y="803"/>
                      <a:pt x="959" y="812"/>
                    </a:cubicBezTo>
                    <a:cubicBezTo>
                      <a:pt x="951" y="821"/>
                      <a:pt x="943" y="830"/>
                      <a:pt x="936" y="838"/>
                    </a:cubicBezTo>
                    <a:cubicBezTo>
                      <a:pt x="928" y="848"/>
                      <a:pt x="919" y="857"/>
                      <a:pt x="911" y="866"/>
                    </a:cubicBezTo>
                    <a:cubicBezTo>
                      <a:pt x="903" y="874"/>
                      <a:pt x="894" y="882"/>
                      <a:pt x="886" y="890"/>
                    </a:cubicBezTo>
                    <a:cubicBezTo>
                      <a:pt x="869" y="907"/>
                      <a:pt x="851" y="923"/>
                      <a:pt x="833" y="940"/>
                    </a:cubicBezTo>
                    <a:cubicBezTo>
                      <a:pt x="816" y="957"/>
                      <a:pt x="798" y="973"/>
                      <a:pt x="780" y="990"/>
                    </a:cubicBezTo>
                    <a:cubicBezTo>
                      <a:pt x="768" y="1001"/>
                      <a:pt x="756" y="1012"/>
                      <a:pt x="744" y="1024"/>
                    </a:cubicBezTo>
                    <a:cubicBezTo>
                      <a:pt x="732" y="1034"/>
                      <a:pt x="722" y="1044"/>
                      <a:pt x="711" y="1054"/>
                    </a:cubicBezTo>
                    <a:cubicBezTo>
                      <a:pt x="702" y="1064"/>
                      <a:pt x="693" y="1074"/>
                      <a:pt x="684" y="1083"/>
                    </a:cubicBezTo>
                    <a:cubicBezTo>
                      <a:pt x="676" y="1091"/>
                      <a:pt x="668" y="1100"/>
                      <a:pt x="661" y="1109"/>
                    </a:cubicBezTo>
                    <a:cubicBezTo>
                      <a:pt x="643" y="1128"/>
                      <a:pt x="626" y="1146"/>
                      <a:pt x="610" y="1165"/>
                    </a:cubicBezTo>
                    <a:cubicBezTo>
                      <a:pt x="601" y="1174"/>
                      <a:pt x="592" y="1184"/>
                      <a:pt x="583" y="1194"/>
                    </a:cubicBezTo>
                    <a:cubicBezTo>
                      <a:pt x="575" y="1203"/>
                      <a:pt x="565" y="1212"/>
                      <a:pt x="556" y="1221"/>
                    </a:cubicBezTo>
                    <a:cubicBezTo>
                      <a:pt x="538" y="1239"/>
                      <a:pt x="520" y="1256"/>
                      <a:pt x="501" y="1273"/>
                    </a:cubicBezTo>
                    <a:cubicBezTo>
                      <a:pt x="492" y="1281"/>
                      <a:pt x="484" y="1289"/>
                      <a:pt x="475" y="1296"/>
                    </a:cubicBezTo>
                    <a:cubicBezTo>
                      <a:pt x="468" y="1303"/>
                      <a:pt x="460" y="1310"/>
                      <a:pt x="453" y="1317"/>
                    </a:cubicBezTo>
                    <a:lnTo>
                      <a:pt x="454" y="1317"/>
                    </a:lnTo>
                    <a:cubicBezTo>
                      <a:pt x="436" y="1335"/>
                      <a:pt x="418" y="1354"/>
                      <a:pt x="400" y="1373"/>
                    </a:cubicBezTo>
                    <a:cubicBezTo>
                      <a:pt x="376" y="1396"/>
                      <a:pt x="353" y="1419"/>
                      <a:pt x="325" y="1438"/>
                    </a:cubicBezTo>
                    <a:cubicBezTo>
                      <a:pt x="313" y="1446"/>
                      <a:pt x="300" y="1454"/>
                      <a:pt x="286" y="1460"/>
                    </a:cubicBezTo>
                    <a:cubicBezTo>
                      <a:pt x="272" y="1468"/>
                      <a:pt x="256" y="1473"/>
                      <a:pt x="240" y="1478"/>
                    </a:cubicBezTo>
                    <a:cubicBezTo>
                      <a:pt x="234" y="1480"/>
                      <a:pt x="227" y="1482"/>
                      <a:pt x="220" y="1484"/>
                    </a:cubicBezTo>
                    <a:cubicBezTo>
                      <a:pt x="215" y="1486"/>
                      <a:pt x="210" y="1487"/>
                      <a:pt x="205" y="1488"/>
                    </a:cubicBezTo>
                    <a:cubicBezTo>
                      <a:pt x="199" y="1490"/>
                      <a:pt x="192" y="1491"/>
                      <a:pt x="185" y="1493"/>
                    </a:cubicBezTo>
                    <a:cubicBezTo>
                      <a:pt x="178" y="1494"/>
                      <a:pt x="171" y="1495"/>
                      <a:pt x="164" y="1497"/>
                    </a:cubicBezTo>
                    <a:cubicBezTo>
                      <a:pt x="160" y="1498"/>
                      <a:pt x="155" y="1499"/>
                      <a:pt x="150" y="1500"/>
                    </a:cubicBezTo>
                    <a:cubicBezTo>
                      <a:pt x="143" y="1501"/>
                      <a:pt x="136" y="1502"/>
                      <a:pt x="130" y="1503"/>
                    </a:cubicBezTo>
                    <a:cubicBezTo>
                      <a:pt x="129" y="1503"/>
                      <a:pt x="128" y="1503"/>
                      <a:pt x="128" y="1504"/>
                    </a:cubicBezTo>
                    <a:cubicBezTo>
                      <a:pt x="119" y="1505"/>
                      <a:pt x="110" y="1506"/>
                      <a:pt x="100" y="1507"/>
                    </a:cubicBezTo>
                    <a:cubicBezTo>
                      <a:pt x="94" y="1508"/>
                      <a:pt x="88" y="1508"/>
                      <a:pt x="82" y="1509"/>
                    </a:cubicBezTo>
                    <a:cubicBezTo>
                      <a:pt x="78" y="1509"/>
                      <a:pt x="73" y="1510"/>
                      <a:pt x="68" y="1510"/>
                    </a:cubicBezTo>
                    <a:cubicBezTo>
                      <a:pt x="55" y="1511"/>
                      <a:pt x="43" y="1511"/>
                      <a:pt x="30" y="1511"/>
                    </a:cubicBezTo>
                    <a:cubicBezTo>
                      <a:pt x="23" y="1511"/>
                      <a:pt x="16" y="1511"/>
                      <a:pt x="10" y="151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1373400" y="2525760"/>
                <a:ext cx="14760" cy="29520"/>
              </a:xfrm>
              <a:custGeom>
                <a:rect b="b" l="l" r="r" t="t"/>
                <a:pathLst>
                  <a:path extrusionOk="0" h="82" w="41">
                    <a:moveTo>
                      <a:pt x="19" y="73"/>
                    </a:moveTo>
                    <a:cubicBezTo>
                      <a:pt x="17" y="65"/>
                      <a:pt x="15" y="55"/>
                      <a:pt x="13" y="46"/>
                    </a:cubicBezTo>
                    <a:cubicBezTo>
                      <a:pt x="11" y="40"/>
                      <a:pt x="9" y="34"/>
                      <a:pt x="7" y="27"/>
                    </a:cubicBezTo>
                    <a:cubicBezTo>
                      <a:pt x="6" y="25"/>
                      <a:pt x="5" y="24"/>
                      <a:pt x="5" y="23"/>
                    </a:cubicBezTo>
                    <a:cubicBezTo>
                      <a:pt x="4" y="21"/>
                      <a:pt x="3" y="20"/>
                      <a:pt x="2" y="18"/>
                    </a:cubicBezTo>
                    <a:cubicBezTo>
                      <a:pt x="2" y="18"/>
                      <a:pt x="3" y="19"/>
                      <a:pt x="4" y="20"/>
                    </a:cubicBezTo>
                    <a:cubicBezTo>
                      <a:pt x="1" y="17"/>
                      <a:pt x="0" y="11"/>
                      <a:pt x="2" y="7"/>
                    </a:cubicBezTo>
                    <a:cubicBezTo>
                      <a:pt x="6" y="2"/>
                      <a:pt x="13" y="0"/>
                      <a:pt x="18" y="4"/>
                    </a:cubicBezTo>
                    <a:cubicBezTo>
                      <a:pt x="20" y="6"/>
                      <a:pt x="22" y="9"/>
                      <a:pt x="23" y="13"/>
                    </a:cubicBezTo>
                    <a:cubicBezTo>
                      <a:pt x="24" y="15"/>
                      <a:pt x="25" y="17"/>
                      <a:pt x="26" y="20"/>
                    </a:cubicBezTo>
                    <a:cubicBezTo>
                      <a:pt x="27" y="24"/>
                      <a:pt x="29" y="29"/>
                      <a:pt x="30" y="34"/>
                    </a:cubicBezTo>
                    <a:cubicBezTo>
                      <a:pt x="30" y="33"/>
                      <a:pt x="30" y="33"/>
                      <a:pt x="30" y="32"/>
                    </a:cubicBezTo>
                    <a:cubicBezTo>
                      <a:pt x="30" y="35"/>
                      <a:pt x="32" y="38"/>
                      <a:pt x="32" y="40"/>
                    </a:cubicBezTo>
                    <a:lnTo>
                      <a:pt x="32" y="39"/>
                    </a:lnTo>
                    <a:cubicBezTo>
                      <a:pt x="34" y="49"/>
                      <a:pt x="37" y="59"/>
                      <a:pt x="39" y="69"/>
                    </a:cubicBezTo>
                    <a:cubicBezTo>
                      <a:pt x="40" y="75"/>
                      <a:pt x="36" y="80"/>
                      <a:pt x="31" y="81"/>
                    </a:cubicBezTo>
                    <a:cubicBezTo>
                      <a:pt x="30" y="81"/>
                      <a:pt x="29" y="81"/>
                      <a:pt x="29" y="81"/>
                    </a:cubicBezTo>
                    <a:cubicBezTo>
                      <a:pt x="24" y="81"/>
                      <a:pt x="20" y="78"/>
                      <a:pt x="19" y="7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0"/>
              <p:cNvSpPr/>
              <p:nvPr/>
            </p:nvSpPr>
            <p:spPr>
              <a:xfrm>
                <a:off x="1527120" y="2281320"/>
                <a:ext cx="42480" cy="72360"/>
              </a:xfrm>
              <a:custGeom>
                <a:rect b="b" l="l" r="r" t="t"/>
                <a:pathLst>
                  <a:path extrusionOk="0" h="201" w="118">
                    <a:moveTo>
                      <a:pt x="61" y="198"/>
                    </a:moveTo>
                    <a:cubicBezTo>
                      <a:pt x="59" y="196"/>
                      <a:pt x="58" y="193"/>
                      <a:pt x="58" y="190"/>
                    </a:cubicBezTo>
                    <a:cubicBezTo>
                      <a:pt x="58" y="178"/>
                      <a:pt x="60" y="166"/>
                      <a:pt x="61" y="154"/>
                    </a:cubicBezTo>
                    <a:cubicBezTo>
                      <a:pt x="62" y="149"/>
                      <a:pt x="62" y="144"/>
                      <a:pt x="63" y="139"/>
                    </a:cubicBezTo>
                    <a:cubicBezTo>
                      <a:pt x="64" y="133"/>
                      <a:pt x="65" y="127"/>
                      <a:pt x="65" y="122"/>
                    </a:cubicBezTo>
                    <a:cubicBezTo>
                      <a:pt x="67" y="116"/>
                      <a:pt x="68" y="110"/>
                      <a:pt x="69" y="104"/>
                    </a:cubicBezTo>
                    <a:cubicBezTo>
                      <a:pt x="70" y="98"/>
                      <a:pt x="71" y="93"/>
                      <a:pt x="72" y="87"/>
                    </a:cubicBezTo>
                    <a:cubicBezTo>
                      <a:pt x="74" y="79"/>
                      <a:pt x="76" y="72"/>
                      <a:pt x="78" y="64"/>
                    </a:cubicBezTo>
                    <a:cubicBezTo>
                      <a:pt x="76" y="66"/>
                      <a:pt x="74" y="68"/>
                      <a:pt x="72" y="70"/>
                    </a:cubicBezTo>
                    <a:cubicBezTo>
                      <a:pt x="57" y="86"/>
                      <a:pt x="40" y="100"/>
                      <a:pt x="23" y="113"/>
                    </a:cubicBezTo>
                    <a:cubicBezTo>
                      <a:pt x="21" y="115"/>
                      <a:pt x="19" y="117"/>
                      <a:pt x="16" y="119"/>
                    </a:cubicBezTo>
                    <a:cubicBezTo>
                      <a:pt x="10" y="123"/>
                      <a:pt x="0" y="118"/>
                      <a:pt x="0" y="109"/>
                    </a:cubicBezTo>
                    <a:lnTo>
                      <a:pt x="1" y="108"/>
                    </a:lnTo>
                    <a:cubicBezTo>
                      <a:pt x="1" y="105"/>
                      <a:pt x="3" y="102"/>
                      <a:pt x="5" y="101"/>
                    </a:cubicBezTo>
                    <a:cubicBezTo>
                      <a:pt x="7" y="100"/>
                      <a:pt x="8" y="99"/>
                      <a:pt x="9" y="98"/>
                    </a:cubicBezTo>
                    <a:cubicBezTo>
                      <a:pt x="17" y="92"/>
                      <a:pt x="25" y="86"/>
                      <a:pt x="33" y="79"/>
                    </a:cubicBezTo>
                    <a:cubicBezTo>
                      <a:pt x="41" y="72"/>
                      <a:pt x="49" y="65"/>
                      <a:pt x="56" y="58"/>
                    </a:cubicBezTo>
                    <a:cubicBezTo>
                      <a:pt x="56" y="59"/>
                      <a:pt x="56" y="59"/>
                      <a:pt x="55" y="59"/>
                    </a:cubicBezTo>
                    <a:cubicBezTo>
                      <a:pt x="56" y="59"/>
                      <a:pt x="56" y="58"/>
                      <a:pt x="56" y="58"/>
                    </a:cubicBezTo>
                    <a:cubicBezTo>
                      <a:pt x="61" y="53"/>
                      <a:pt x="65" y="49"/>
                      <a:pt x="70" y="44"/>
                    </a:cubicBezTo>
                    <a:cubicBezTo>
                      <a:pt x="74" y="39"/>
                      <a:pt x="79" y="34"/>
                      <a:pt x="83" y="29"/>
                    </a:cubicBezTo>
                    <a:cubicBezTo>
                      <a:pt x="86" y="25"/>
                      <a:pt x="89" y="21"/>
                      <a:pt x="92" y="16"/>
                    </a:cubicBezTo>
                    <a:cubicBezTo>
                      <a:pt x="92" y="14"/>
                      <a:pt x="93" y="12"/>
                      <a:pt x="95" y="10"/>
                    </a:cubicBezTo>
                    <a:cubicBezTo>
                      <a:pt x="95" y="8"/>
                      <a:pt x="96" y="6"/>
                      <a:pt x="97" y="5"/>
                    </a:cubicBezTo>
                    <a:cubicBezTo>
                      <a:pt x="101" y="1"/>
                      <a:pt x="107" y="0"/>
                      <a:pt x="111" y="3"/>
                    </a:cubicBezTo>
                    <a:cubicBezTo>
                      <a:pt x="116" y="6"/>
                      <a:pt x="117" y="12"/>
                      <a:pt x="115" y="16"/>
                    </a:cubicBezTo>
                    <a:cubicBezTo>
                      <a:pt x="114" y="18"/>
                      <a:pt x="113" y="19"/>
                      <a:pt x="113" y="21"/>
                    </a:cubicBezTo>
                    <a:cubicBezTo>
                      <a:pt x="110" y="28"/>
                      <a:pt x="107" y="36"/>
                      <a:pt x="104" y="44"/>
                    </a:cubicBezTo>
                    <a:cubicBezTo>
                      <a:pt x="102" y="51"/>
                      <a:pt x="100" y="59"/>
                      <a:pt x="97" y="66"/>
                    </a:cubicBezTo>
                    <a:cubicBezTo>
                      <a:pt x="96" y="73"/>
                      <a:pt x="95" y="79"/>
                      <a:pt x="93" y="85"/>
                    </a:cubicBezTo>
                    <a:cubicBezTo>
                      <a:pt x="91" y="92"/>
                      <a:pt x="90" y="98"/>
                      <a:pt x="88" y="105"/>
                    </a:cubicBezTo>
                    <a:cubicBezTo>
                      <a:pt x="86" y="118"/>
                      <a:pt x="84" y="130"/>
                      <a:pt x="82" y="142"/>
                    </a:cubicBezTo>
                    <a:cubicBezTo>
                      <a:pt x="81" y="157"/>
                      <a:pt x="79" y="171"/>
                      <a:pt x="78" y="186"/>
                    </a:cubicBezTo>
                    <a:cubicBezTo>
                      <a:pt x="78" y="187"/>
                      <a:pt x="78" y="188"/>
                      <a:pt x="78" y="189"/>
                    </a:cubicBezTo>
                    <a:cubicBezTo>
                      <a:pt x="79" y="195"/>
                      <a:pt x="75" y="200"/>
                      <a:pt x="69" y="200"/>
                    </a:cubicBezTo>
                    <a:lnTo>
                      <a:pt x="68" y="200"/>
                    </a:lnTo>
                    <a:cubicBezTo>
                      <a:pt x="65" y="200"/>
                      <a:pt x="63" y="200"/>
                      <a:pt x="61" y="19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0"/>
              <p:cNvSpPr/>
              <p:nvPr/>
            </p:nvSpPr>
            <p:spPr>
              <a:xfrm>
                <a:off x="1552320" y="2587680"/>
                <a:ext cx="37080" cy="64800"/>
              </a:xfrm>
              <a:custGeom>
                <a:rect b="b" l="l" r="r" t="t"/>
                <a:pathLst>
                  <a:path extrusionOk="0" h="180" w="103">
                    <a:moveTo>
                      <a:pt x="30" y="159"/>
                    </a:moveTo>
                    <a:lnTo>
                      <a:pt x="31" y="159"/>
                    </a:lnTo>
                    <a:lnTo>
                      <a:pt x="32" y="158"/>
                    </a:lnTo>
                    <a:cubicBezTo>
                      <a:pt x="33" y="158"/>
                      <a:pt x="34" y="158"/>
                      <a:pt x="34" y="157"/>
                    </a:cubicBezTo>
                    <a:cubicBezTo>
                      <a:pt x="36" y="156"/>
                      <a:pt x="36" y="156"/>
                      <a:pt x="37" y="155"/>
                    </a:cubicBezTo>
                    <a:cubicBezTo>
                      <a:pt x="39" y="154"/>
                      <a:pt x="40" y="153"/>
                      <a:pt x="41" y="152"/>
                    </a:cubicBezTo>
                    <a:cubicBezTo>
                      <a:pt x="42" y="151"/>
                      <a:pt x="43" y="149"/>
                      <a:pt x="44" y="148"/>
                    </a:cubicBezTo>
                    <a:cubicBezTo>
                      <a:pt x="47" y="144"/>
                      <a:pt x="49" y="141"/>
                      <a:pt x="51" y="137"/>
                    </a:cubicBezTo>
                    <a:lnTo>
                      <a:pt x="51" y="138"/>
                    </a:lnTo>
                    <a:cubicBezTo>
                      <a:pt x="55" y="131"/>
                      <a:pt x="58" y="124"/>
                      <a:pt x="62" y="117"/>
                    </a:cubicBezTo>
                    <a:cubicBezTo>
                      <a:pt x="64" y="112"/>
                      <a:pt x="65" y="108"/>
                      <a:pt x="67" y="104"/>
                    </a:cubicBezTo>
                    <a:cubicBezTo>
                      <a:pt x="71" y="94"/>
                      <a:pt x="75" y="84"/>
                      <a:pt x="78" y="73"/>
                    </a:cubicBezTo>
                    <a:cubicBezTo>
                      <a:pt x="79" y="67"/>
                      <a:pt x="80" y="60"/>
                      <a:pt x="82" y="53"/>
                    </a:cubicBezTo>
                    <a:lnTo>
                      <a:pt x="82" y="54"/>
                    </a:lnTo>
                    <a:lnTo>
                      <a:pt x="82" y="53"/>
                    </a:lnTo>
                    <a:cubicBezTo>
                      <a:pt x="82" y="48"/>
                      <a:pt x="82" y="43"/>
                      <a:pt x="82" y="39"/>
                    </a:cubicBezTo>
                    <a:cubicBezTo>
                      <a:pt x="82" y="35"/>
                      <a:pt x="82" y="31"/>
                      <a:pt x="82" y="26"/>
                    </a:cubicBezTo>
                    <a:cubicBezTo>
                      <a:pt x="82" y="27"/>
                      <a:pt x="82" y="27"/>
                      <a:pt x="82" y="28"/>
                    </a:cubicBezTo>
                    <a:cubicBezTo>
                      <a:pt x="82" y="27"/>
                      <a:pt x="82" y="26"/>
                      <a:pt x="81" y="25"/>
                    </a:cubicBezTo>
                    <a:cubicBezTo>
                      <a:pt x="81" y="24"/>
                      <a:pt x="80" y="23"/>
                      <a:pt x="80" y="22"/>
                    </a:cubicBezTo>
                    <a:lnTo>
                      <a:pt x="79" y="21"/>
                    </a:lnTo>
                    <a:lnTo>
                      <a:pt x="78" y="21"/>
                    </a:lnTo>
                    <a:lnTo>
                      <a:pt x="77" y="21"/>
                    </a:lnTo>
                    <a:cubicBezTo>
                      <a:pt x="76" y="22"/>
                      <a:pt x="75" y="22"/>
                      <a:pt x="74" y="22"/>
                    </a:cubicBezTo>
                    <a:cubicBezTo>
                      <a:pt x="73" y="23"/>
                      <a:pt x="72" y="24"/>
                      <a:pt x="72" y="24"/>
                    </a:cubicBezTo>
                    <a:cubicBezTo>
                      <a:pt x="71" y="25"/>
                      <a:pt x="69" y="25"/>
                      <a:pt x="68" y="26"/>
                    </a:cubicBezTo>
                    <a:cubicBezTo>
                      <a:pt x="66" y="28"/>
                      <a:pt x="64" y="30"/>
                      <a:pt x="61" y="32"/>
                    </a:cubicBezTo>
                    <a:lnTo>
                      <a:pt x="62" y="32"/>
                    </a:lnTo>
                    <a:cubicBezTo>
                      <a:pt x="59" y="34"/>
                      <a:pt x="57" y="37"/>
                      <a:pt x="54" y="40"/>
                    </a:cubicBezTo>
                    <a:cubicBezTo>
                      <a:pt x="54" y="40"/>
                      <a:pt x="55" y="40"/>
                      <a:pt x="55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1" y="45"/>
                      <a:pt x="48" y="49"/>
                      <a:pt x="46" y="53"/>
                    </a:cubicBezTo>
                    <a:cubicBezTo>
                      <a:pt x="43" y="59"/>
                      <a:pt x="40" y="64"/>
                      <a:pt x="37" y="69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4" y="78"/>
                      <a:pt x="30" y="88"/>
                      <a:pt x="27" y="99"/>
                    </a:cubicBezTo>
                    <a:cubicBezTo>
                      <a:pt x="27" y="99"/>
                      <a:pt x="27" y="100"/>
                      <a:pt x="26" y="100"/>
                    </a:cubicBezTo>
                    <a:cubicBezTo>
                      <a:pt x="26" y="104"/>
                      <a:pt x="26" y="107"/>
                      <a:pt x="26" y="110"/>
                    </a:cubicBezTo>
                    <a:cubicBezTo>
                      <a:pt x="26" y="116"/>
                      <a:pt x="26" y="121"/>
                      <a:pt x="26" y="127"/>
                    </a:cubicBezTo>
                    <a:cubicBezTo>
                      <a:pt x="27" y="133"/>
                      <a:pt x="27" y="139"/>
                      <a:pt x="28" y="145"/>
                    </a:cubicBezTo>
                    <a:cubicBezTo>
                      <a:pt x="29" y="149"/>
                      <a:pt x="29" y="153"/>
                      <a:pt x="30" y="158"/>
                    </a:cubicBezTo>
                    <a:lnTo>
                      <a:pt x="30" y="159"/>
                    </a:lnTo>
                    <a:moveTo>
                      <a:pt x="22" y="179"/>
                    </a:moveTo>
                    <a:cubicBezTo>
                      <a:pt x="20" y="178"/>
                      <a:pt x="18" y="176"/>
                      <a:pt x="16" y="174"/>
                    </a:cubicBezTo>
                    <a:cubicBezTo>
                      <a:pt x="14" y="172"/>
                      <a:pt x="12" y="170"/>
                      <a:pt x="12" y="167"/>
                    </a:cubicBezTo>
                    <a:cubicBezTo>
                      <a:pt x="10" y="163"/>
                      <a:pt x="9" y="158"/>
                      <a:pt x="9" y="153"/>
                    </a:cubicBezTo>
                    <a:cubicBezTo>
                      <a:pt x="8" y="148"/>
                      <a:pt x="8" y="142"/>
                      <a:pt x="7" y="137"/>
                    </a:cubicBezTo>
                    <a:cubicBezTo>
                      <a:pt x="7" y="134"/>
                      <a:pt x="6" y="132"/>
                      <a:pt x="6" y="130"/>
                    </a:cubicBezTo>
                    <a:cubicBezTo>
                      <a:pt x="3" y="128"/>
                      <a:pt x="0" y="124"/>
                      <a:pt x="1" y="119"/>
                    </a:cubicBezTo>
                    <a:cubicBezTo>
                      <a:pt x="3" y="113"/>
                      <a:pt x="5" y="107"/>
                      <a:pt x="6" y="102"/>
                    </a:cubicBezTo>
                    <a:cubicBezTo>
                      <a:pt x="6" y="95"/>
                      <a:pt x="7" y="88"/>
                      <a:pt x="8" y="81"/>
                    </a:cubicBezTo>
                    <a:cubicBezTo>
                      <a:pt x="9" y="77"/>
                      <a:pt x="9" y="73"/>
                      <a:pt x="10" y="70"/>
                    </a:cubicBezTo>
                    <a:cubicBezTo>
                      <a:pt x="11" y="64"/>
                      <a:pt x="12" y="59"/>
                      <a:pt x="14" y="54"/>
                    </a:cubicBezTo>
                    <a:cubicBezTo>
                      <a:pt x="15" y="51"/>
                      <a:pt x="19" y="49"/>
                      <a:pt x="23" y="49"/>
                    </a:cubicBezTo>
                    <a:cubicBezTo>
                      <a:pt x="23" y="48"/>
                      <a:pt x="25" y="49"/>
                      <a:pt x="26" y="49"/>
                    </a:cubicBezTo>
                    <a:cubicBezTo>
                      <a:pt x="30" y="39"/>
                      <a:pt x="37" y="29"/>
                      <a:pt x="44" y="21"/>
                    </a:cubicBezTo>
                    <a:cubicBezTo>
                      <a:pt x="49" y="16"/>
                      <a:pt x="54" y="11"/>
                      <a:pt x="59" y="8"/>
                    </a:cubicBezTo>
                    <a:cubicBezTo>
                      <a:pt x="64" y="4"/>
                      <a:pt x="71" y="2"/>
                      <a:pt x="77" y="1"/>
                    </a:cubicBezTo>
                    <a:cubicBezTo>
                      <a:pt x="83" y="0"/>
                      <a:pt x="89" y="3"/>
                      <a:pt x="93" y="6"/>
                    </a:cubicBezTo>
                    <a:cubicBezTo>
                      <a:pt x="94" y="8"/>
                      <a:pt x="96" y="10"/>
                      <a:pt x="97" y="12"/>
                    </a:cubicBezTo>
                    <a:cubicBezTo>
                      <a:pt x="99" y="15"/>
                      <a:pt x="100" y="18"/>
                      <a:pt x="101" y="22"/>
                    </a:cubicBezTo>
                    <a:cubicBezTo>
                      <a:pt x="101" y="25"/>
                      <a:pt x="101" y="29"/>
                      <a:pt x="101" y="32"/>
                    </a:cubicBezTo>
                    <a:cubicBezTo>
                      <a:pt x="102" y="36"/>
                      <a:pt x="102" y="39"/>
                      <a:pt x="102" y="43"/>
                    </a:cubicBezTo>
                    <a:cubicBezTo>
                      <a:pt x="101" y="50"/>
                      <a:pt x="100" y="58"/>
                      <a:pt x="99" y="66"/>
                    </a:cubicBezTo>
                    <a:cubicBezTo>
                      <a:pt x="97" y="76"/>
                      <a:pt x="94" y="86"/>
                      <a:pt x="90" y="97"/>
                    </a:cubicBezTo>
                    <a:cubicBezTo>
                      <a:pt x="89" y="102"/>
                      <a:pt x="87" y="107"/>
                      <a:pt x="85" y="113"/>
                    </a:cubicBezTo>
                    <a:cubicBezTo>
                      <a:pt x="82" y="119"/>
                      <a:pt x="79" y="124"/>
                      <a:pt x="77" y="130"/>
                    </a:cubicBezTo>
                    <a:cubicBezTo>
                      <a:pt x="74" y="136"/>
                      <a:pt x="71" y="142"/>
                      <a:pt x="68" y="148"/>
                    </a:cubicBezTo>
                    <a:cubicBezTo>
                      <a:pt x="64" y="155"/>
                      <a:pt x="60" y="161"/>
                      <a:pt x="55" y="166"/>
                    </a:cubicBezTo>
                    <a:cubicBezTo>
                      <a:pt x="51" y="170"/>
                      <a:pt x="46" y="174"/>
                      <a:pt x="40" y="177"/>
                    </a:cubicBezTo>
                    <a:cubicBezTo>
                      <a:pt x="38" y="178"/>
                      <a:pt x="35" y="179"/>
                      <a:pt x="32" y="179"/>
                    </a:cubicBezTo>
                    <a:cubicBezTo>
                      <a:pt x="31" y="179"/>
                      <a:pt x="30" y="179"/>
                      <a:pt x="29" y="179"/>
                    </a:cubicBezTo>
                    <a:cubicBezTo>
                      <a:pt x="27" y="179"/>
                      <a:pt x="25" y="179"/>
                      <a:pt x="22" y="17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1780200" y="2581920"/>
                <a:ext cx="15840" cy="39240"/>
              </a:xfrm>
              <a:custGeom>
                <a:rect b="b" l="l" r="r" t="t"/>
                <a:pathLst>
                  <a:path extrusionOk="0" h="109" w="44">
                    <a:moveTo>
                      <a:pt x="10" y="108"/>
                    </a:moveTo>
                    <a:cubicBezTo>
                      <a:pt x="4" y="107"/>
                      <a:pt x="0" y="102"/>
                      <a:pt x="0" y="97"/>
                    </a:cubicBezTo>
                    <a:cubicBezTo>
                      <a:pt x="0" y="89"/>
                      <a:pt x="3" y="81"/>
                      <a:pt x="4" y="73"/>
                    </a:cubicBezTo>
                    <a:cubicBezTo>
                      <a:pt x="6" y="66"/>
                      <a:pt x="7" y="60"/>
                      <a:pt x="9" y="54"/>
                    </a:cubicBezTo>
                    <a:cubicBezTo>
                      <a:pt x="10" y="47"/>
                      <a:pt x="12" y="40"/>
                      <a:pt x="14" y="33"/>
                    </a:cubicBezTo>
                    <a:cubicBezTo>
                      <a:pt x="14" y="28"/>
                      <a:pt x="16" y="25"/>
                      <a:pt x="17" y="21"/>
                    </a:cubicBezTo>
                    <a:cubicBezTo>
                      <a:pt x="18" y="18"/>
                      <a:pt x="18" y="15"/>
                      <a:pt x="20" y="12"/>
                    </a:cubicBezTo>
                    <a:cubicBezTo>
                      <a:pt x="21" y="9"/>
                      <a:pt x="23" y="5"/>
                      <a:pt x="25" y="3"/>
                    </a:cubicBezTo>
                    <a:cubicBezTo>
                      <a:pt x="28" y="1"/>
                      <a:pt x="31" y="0"/>
                      <a:pt x="34" y="1"/>
                    </a:cubicBezTo>
                    <a:cubicBezTo>
                      <a:pt x="38" y="2"/>
                      <a:pt x="41" y="4"/>
                      <a:pt x="42" y="8"/>
                    </a:cubicBezTo>
                    <a:cubicBezTo>
                      <a:pt x="43" y="10"/>
                      <a:pt x="43" y="12"/>
                      <a:pt x="43" y="14"/>
                    </a:cubicBezTo>
                    <a:cubicBezTo>
                      <a:pt x="42" y="16"/>
                      <a:pt x="41" y="18"/>
                      <a:pt x="39" y="20"/>
                    </a:cubicBezTo>
                    <a:cubicBezTo>
                      <a:pt x="37" y="26"/>
                      <a:pt x="35" y="31"/>
                      <a:pt x="33" y="37"/>
                    </a:cubicBezTo>
                    <a:cubicBezTo>
                      <a:pt x="31" y="46"/>
                      <a:pt x="29" y="55"/>
                      <a:pt x="27" y="63"/>
                    </a:cubicBezTo>
                    <a:cubicBezTo>
                      <a:pt x="25" y="73"/>
                      <a:pt x="23" y="83"/>
                      <a:pt x="21" y="93"/>
                    </a:cubicBezTo>
                    <a:cubicBezTo>
                      <a:pt x="21" y="94"/>
                      <a:pt x="21" y="96"/>
                      <a:pt x="21" y="98"/>
                    </a:cubicBezTo>
                    <a:cubicBezTo>
                      <a:pt x="21" y="103"/>
                      <a:pt x="16" y="108"/>
                      <a:pt x="10" y="10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1797840" y="2578320"/>
                <a:ext cx="20160" cy="38520"/>
              </a:xfrm>
              <a:custGeom>
                <a:rect b="b" l="l" r="r" t="t"/>
                <a:pathLst>
                  <a:path extrusionOk="0" h="107" w="56">
                    <a:moveTo>
                      <a:pt x="8" y="105"/>
                    </a:moveTo>
                    <a:cubicBezTo>
                      <a:pt x="3" y="104"/>
                      <a:pt x="0" y="98"/>
                      <a:pt x="2" y="93"/>
                    </a:cubicBezTo>
                    <a:cubicBezTo>
                      <a:pt x="4" y="87"/>
                      <a:pt x="6" y="82"/>
                      <a:pt x="7" y="76"/>
                    </a:cubicBezTo>
                    <a:cubicBezTo>
                      <a:pt x="10" y="65"/>
                      <a:pt x="12" y="54"/>
                      <a:pt x="15" y="43"/>
                    </a:cubicBezTo>
                    <a:cubicBezTo>
                      <a:pt x="17" y="37"/>
                      <a:pt x="19" y="31"/>
                      <a:pt x="21" y="26"/>
                    </a:cubicBezTo>
                    <a:cubicBezTo>
                      <a:pt x="25" y="15"/>
                      <a:pt x="31" y="2"/>
                      <a:pt x="43" y="1"/>
                    </a:cubicBezTo>
                    <a:cubicBezTo>
                      <a:pt x="49" y="0"/>
                      <a:pt x="54" y="5"/>
                      <a:pt x="55" y="11"/>
                    </a:cubicBezTo>
                    <a:cubicBezTo>
                      <a:pt x="55" y="16"/>
                      <a:pt x="51" y="20"/>
                      <a:pt x="46" y="22"/>
                    </a:cubicBezTo>
                    <a:cubicBezTo>
                      <a:pt x="46" y="23"/>
                      <a:pt x="45" y="24"/>
                      <a:pt x="44" y="25"/>
                    </a:cubicBezTo>
                    <a:cubicBezTo>
                      <a:pt x="43" y="27"/>
                      <a:pt x="42" y="29"/>
                      <a:pt x="41" y="31"/>
                    </a:cubicBezTo>
                    <a:cubicBezTo>
                      <a:pt x="40" y="34"/>
                      <a:pt x="39" y="37"/>
                      <a:pt x="37" y="41"/>
                    </a:cubicBezTo>
                    <a:cubicBezTo>
                      <a:pt x="36" y="44"/>
                      <a:pt x="35" y="48"/>
                      <a:pt x="34" y="51"/>
                    </a:cubicBezTo>
                    <a:cubicBezTo>
                      <a:pt x="30" y="68"/>
                      <a:pt x="26" y="83"/>
                      <a:pt x="21" y="99"/>
                    </a:cubicBezTo>
                    <a:cubicBezTo>
                      <a:pt x="20" y="104"/>
                      <a:pt x="16" y="106"/>
                      <a:pt x="11" y="106"/>
                    </a:cubicBezTo>
                    <a:cubicBezTo>
                      <a:pt x="11" y="106"/>
                      <a:pt x="10" y="106"/>
                      <a:pt x="8" y="1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758240" y="2566800"/>
                <a:ext cx="81720" cy="32040"/>
              </a:xfrm>
              <a:custGeom>
                <a:rect b="b" l="l" r="r" t="t"/>
                <a:pathLst>
                  <a:path extrusionOk="0" h="89" w="227">
                    <a:moveTo>
                      <a:pt x="25" y="86"/>
                    </a:moveTo>
                    <a:cubicBezTo>
                      <a:pt x="21" y="82"/>
                      <a:pt x="17" y="78"/>
                      <a:pt x="13" y="74"/>
                    </a:cubicBezTo>
                    <a:cubicBezTo>
                      <a:pt x="7" y="67"/>
                      <a:pt x="0" y="60"/>
                      <a:pt x="1" y="51"/>
                    </a:cubicBezTo>
                    <a:cubicBezTo>
                      <a:pt x="1" y="38"/>
                      <a:pt x="12" y="28"/>
                      <a:pt x="22" y="21"/>
                    </a:cubicBezTo>
                    <a:cubicBezTo>
                      <a:pt x="35" y="14"/>
                      <a:pt x="49" y="10"/>
                      <a:pt x="63" y="6"/>
                    </a:cubicBezTo>
                    <a:cubicBezTo>
                      <a:pt x="87" y="1"/>
                      <a:pt x="112" y="0"/>
                      <a:pt x="137" y="0"/>
                    </a:cubicBezTo>
                    <a:cubicBezTo>
                      <a:pt x="148" y="1"/>
                      <a:pt x="159" y="1"/>
                      <a:pt x="170" y="2"/>
                    </a:cubicBezTo>
                    <a:cubicBezTo>
                      <a:pt x="186" y="3"/>
                      <a:pt x="201" y="5"/>
                      <a:pt x="216" y="6"/>
                    </a:cubicBezTo>
                    <a:cubicBezTo>
                      <a:pt x="221" y="7"/>
                      <a:pt x="226" y="11"/>
                      <a:pt x="225" y="17"/>
                    </a:cubicBezTo>
                    <a:cubicBezTo>
                      <a:pt x="225" y="19"/>
                      <a:pt x="224" y="21"/>
                      <a:pt x="222" y="23"/>
                    </a:cubicBezTo>
                    <a:cubicBezTo>
                      <a:pt x="219" y="26"/>
                      <a:pt x="216" y="26"/>
                      <a:pt x="213" y="26"/>
                    </a:cubicBezTo>
                    <a:cubicBezTo>
                      <a:pt x="212" y="26"/>
                      <a:pt x="210" y="25"/>
                      <a:pt x="208" y="25"/>
                    </a:cubicBezTo>
                    <a:cubicBezTo>
                      <a:pt x="209" y="25"/>
                      <a:pt x="209" y="25"/>
                      <a:pt x="209" y="25"/>
                    </a:cubicBezTo>
                    <a:cubicBezTo>
                      <a:pt x="196" y="23"/>
                      <a:pt x="182" y="22"/>
                      <a:pt x="169" y="21"/>
                    </a:cubicBezTo>
                    <a:cubicBezTo>
                      <a:pt x="155" y="20"/>
                      <a:pt x="141" y="20"/>
                      <a:pt x="128" y="19"/>
                    </a:cubicBezTo>
                    <a:lnTo>
                      <a:pt x="129" y="19"/>
                    </a:lnTo>
                    <a:cubicBezTo>
                      <a:pt x="115" y="19"/>
                      <a:pt x="101" y="20"/>
                      <a:pt x="87" y="22"/>
                    </a:cubicBezTo>
                    <a:cubicBezTo>
                      <a:pt x="88" y="22"/>
                      <a:pt x="88" y="22"/>
                      <a:pt x="89" y="21"/>
                    </a:cubicBezTo>
                    <a:cubicBezTo>
                      <a:pt x="79" y="23"/>
                      <a:pt x="70" y="25"/>
                      <a:pt x="61" y="27"/>
                    </a:cubicBezTo>
                    <a:cubicBezTo>
                      <a:pt x="62" y="27"/>
                      <a:pt x="62" y="27"/>
                      <a:pt x="63" y="27"/>
                    </a:cubicBezTo>
                    <a:cubicBezTo>
                      <a:pt x="56" y="28"/>
                      <a:pt x="49" y="31"/>
                      <a:pt x="43" y="34"/>
                    </a:cubicBezTo>
                    <a:cubicBezTo>
                      <a:pt x="40" y="35"/>
                      <a:pt x="37" y="36"/>
                      <a:pt x="35" y="38"/>
                    </a:cubicBezTo>
                    <a:cubicBezTo>
                      <a:pt x="33" y="39"/>
                      <a:pt x="31" y="40"/>
                      <a:pt x="29" y="41"/>
                    </a:cubicBezTo>
                    <a:cubicBezTo>
                      <a:pt x="28" y="42"/>
                      <a:pt x="27" y="43"/>
                      <a:pt x="26" y="44"/>
                    </a:cubicBezTo>
                    <a:cubicBezTo>
                      <a:pt x="25" y="45"/>
                      <a:pt x="24" y="46"/>
                      <a:pt x="24" y="46"/>
                    </a:cubicBezTo>
                    <a:cubicBezTo>
                      <a:pt x="23" y="47"/>
                      <a:pt x="23" y="48"/>
                      <a:pt x="22" y="48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50"/>
                      <a:pt x="22" y="50"/>
                      <a:pt x="22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2" y="52"/>
                      <a:pt x="22" y="52"/>
                      <a:pt x="22" y="52"/>
                    </a:cubicBezTo>
                    <a:lnTo>
                      <a:pt x="22" y="53"/>
                    </a:lnTo>
                    <a:cubicBezTo>
                      <a:pt x="24" y="55"/>
                      <a:pt x="25" y="56"/>
                      <a:pt x="26" y="58"/>
                    </a:cubicBezTo>
                    <a:cubicBezTo>
                      <a:pt x="31" y="62"/>
                      <a:pt x="35" y="66"/>
                      <a:pt x="39" y="70"/>
                    </a:cubicBezTo>
                    <a:cubicBezTo>
                      <a:pt x="44" y="74"/>
                      <a:pt x="44" y="81"/>
                      <a:pt x="40" y="85"/>
                    </a:cubicBezTo>
                    <a:cubicBezTo>
                      <a:pt x="38" y="87"/>
                      <a:pt x="35" y="88"/>
                      <a:pt x="32" y="88"/>
                    </a:cubicBezTo>
                    <a:cubicBezTo>
                      <a:pt x="30" y="88"/>
                      <a:pt x="28" y="88"/>
                      <a:pt x="25" y="8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1787760" y="2571120"/>
                <a:ext cx="62280" cy="91800"/>
              </a:xfrm>
              <a:custGeom>
                <a:rect b="b" l="l" r="r" t="t"/>
                <a:pathLst>
                  <a:path extrusionOk="0" h="255" w="173">
                    <a:moveTo>
                      <a:pt x="6" y="252"/>
                    </a:moveTo>
                    <a:cubicBezTo>
                      <a:pt x="1" y="249"/>
                      <a:pt x="0" y="243"/>
                      <a:pt x="3" y="238"/>
                    </a:cubicBezTo>
                    <a:cubicBezTo>
                      <a:pt x="14" y="223"/>
                      <a:pt x="25" y="207"/>
                      <a:pt x="36" y="191"/>
                    </a:cubicBezTo>
                    <a:cubicBezTo>
                      <a:pt x="41" y="184"/>
                      <a:pt x="45" y="177"/>
                      <a:pt x="49" y="170"/>
                    </a:cubicBezTo>
                    <a:cubicBezTo>
                      <a:pt x="55" y="161"/>
                      <a:pt x="60" y="154"/>
                      <a:pt x="64" y="146"/>
                    </a:cubicBezTo>
                    <a:cubicBezTo>
                      <a:pt x="70" y="136"/>
                      <a:pt x="75" y="127"/>
                      <a:pt x="80" y="118"/>
                    </a:cubicBezTo>
                    <a:lnTo>
                      <a:pt x="81" y="118"/>
                    </a:lnTo>
                    <a:lnTo>
                      <a:pt x="80" y="118"/>
                    </a:lnTo>
                    <a:cubicBezTo>
                      <a:pt x="85" y="109"/>
                      <a:pt x="91" y="100"/>
                      <a:pt x="95" y="92"/>
                    </a:cubicBezTo>
                    <a:cubicBezTo>
                      <a:pt x="100" y="82"/>
                      <a:pt x="105" y="73"/>
                      <a:pt x="110" y="64"/>
                    </a:cubicBezTo>
                    <a:cubicBezTo>
                      <a:pt x="116" y="53"/>
                      <a:pt x="121" y="43"/>
                      <a:pt x="127" y="32"/>
                    </a:cubicBezTo>
                    <a:cubicBezTo>
                      <a:pt x="131" y="24"/>
                      <a:pt x="136" y="16"/>
                      <a:pt x="142" y="8"/>
                    </a:cubicBezTo>
                    <a:cubicBezTo>
                      <a:pt x="145" y="4"/>
                      <a:pt x="150" y="0"/>
                      <a:pt x="155" y="0"/>
                    </a:cubicBezTo>
                    <a:cubicBezTo>
                      <a:pt x="158" y="0"/>
                      <a:pt x="160" y="0"/>
                      <a:pt x="162" y="2"/>
                    </a:cubicBezTo>
                    <a:cubicBezTo>
                      <a:pt x="165" y="3"/>
                      <a:pt x="166" y="5"/>
                      <a:pt x="168" y="8"/>
                    </a:cubicBezTo>
                    <a:cubicBezTo>
                      <a:pt x="169" y="11"/>
                      <a:pt x="171" y="14"/>
                      <a:pt x="171" y="17"/>
                    </a:cubicBezTo>
                    <a:cubicBezTo>
                      <a:pt x="172" y="23"/>
                      <a:pt x="166" y="28"/>
                      <a:pt x="161" y="29"/>
                    </a:cubicBezTo>
                    <a:cubicBezTo>
                      <a:pt x="159" y="29"/>
                      <a:pt x="156" y="28"/>
                      <a:pt x="154" y="26"/>
                    </a:cubicBezTo>
                    <a:cubicBezTo>
                      <a:pt x="152" y="29"/>
                      <a:pt x="150" y="33"/>
                      <a:pt x="148" y="36"/>
                    </a:cubicBezTo>
                    <a:cubicBezTo>
                      <a:pt x="148" y="35"/>
                      <a:pt x="148" y="35"/>
                      <a:pt x="149" y="34"/>
                    </a:cubicBezTo>
                    <a:cubicBezTo>
                      <a:pt x="144" y="44"/>
                      <a:pt x="138" y="53"/>
                      <a:pt x="133" y="62"/>
                    </a:cubicBezTo>
                    <a:cubicBezTo>
                      <a:pt x="127" y="72"/>
                      <a:pt x="122" y="83"/>
                      <a:pt x="116" y="93"/>
                    </a:cubicBezTo>
                    <a:cubicBezTo>
                      <a:pt x="106" y="113"/>
                      <a:pt x="94" y="132"/>
                      <a:pt x="83" y="150"/>
                    </a:cubicBezTo>
                    <a:cubicBezTo>
                      <a:pt x="73" y="167"/>
                      <a:pt x="63" y="184"/>
                      <a:pt x="52" y="200"/>
                    </a:cubicBezTo>
                    <a:cubicBezTo>
                      <a:pt x="41" y="216"/>
                      <a:pt x="30" y="233"/>
                      <a:pt x="20" y="249"/>
                    </a:cubicBezTo>
                    <a:cubicBezTo>
                      <a:pt x="17" y="252"/>
                      <a:pt x="14" y="254"/>
                      <a:pt x="11" y="254"/>
                    </a:cubicBezTo>
                    <a:cubicBezTo>
                      <a:pt x="9" y="254"/>
                      <a:pt x="7" y="254"/>
                      <a:pt x="6" y="25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0"/>
              <p:cNvSpPr/>
              <p:nvPr/>
            </p:nvSpPr>
            <p:spPr>
              <a:xfrm>
                <a:off x="1811160" y="2601000"/>
                <a:ext cx="40320" cy="72000"/>
              </a:xfrm>
              <a:custGeom>
                <a:rect b="b" l="l" r="r" t="t"/>
                <a:pathLst>
                  <a:path extrusionOk="0" h="200" w="112">
                    <a:moveTo>
                      <a:pt x="49" y="199"/>
                    </a:moveTo>
                    <a:cubicBezTo>
                      <a:pt x="43" y="197"/>
                      <a:pt x="39" y="192"/>
                      <a:pt x="40" y="186"/>
                    </a:cubicBezTo>
                    <a:cubicBezTo>
                      <a:pt x="43" y="175"/>
                      <a:pt x="47" y="164"/>
                      <a:pt x="50" y="153"/>
                    </a:cubicBezTo>
                    <a:cubicBezTo>
                      <a:pt x="53" y="144"/>
                      <a:pt x="56" y="135"/>
                      <a:pt x="58" y="125"/>
                    </a:cubicBezTo>
                    <a:cubicBezTo>
                      <a:pt x="60" y="121"/>
                      <a:pt x="62" y="116"/>
                      <a:pt x="64" y="111"/>
                    </a:cubicBezTo>
                    <a:cubicBezTo>
                      <a:pt x="63" y="111"/>
                      <a:pt x="63" y="112"/>
                      <a:pt x="62" y="112"/>
                    </a:cubicBezTo>
                    <a:lnTo>
                      <a:pt x="63" y="112"/>
                    </a:lnTo>
                    <a:cubicBezTo>
                      <a:pt x="56" y="117"/>
                      <a:pt x="49" y="122"/>
                      <a:pt x="43" y="128"/>
                    </a:cubicBezTo>
                    <a:cubicBezTo>
                      <a:pt x="39" y="130"/>
                      <a:pt x="35" y="133"/>
                      <a:pt x="32" y="136"/>
                    </a:cubicBezTo>
                    <a:cubicBezTo>
                      <a:pt x="28" y="139"/>
                      <a:pt x="25" y="142"/>
                      <a:pt x="21" y="144"/>
                    </a:cubicBezTo>
                    <a:cubicBezTo>
                      <a:pt x="17" y="146"/>
                      <a:pt x="13" y="147"/>
                      <a:pt x="9" y="146"/>
                    </a:cubicBezTo>
                    <a:cubicBezTo>
                      <a:pt x="6" y="145"/>
                      <a:pt x="4" y="144"/>
                      <a:pt x="2" y="142"/>
                    </a:cubicBezTo>
                    <a:cubicBezTo>
                      <a:pt x="1" y="139"/>
                      <a:pt x="0" y="135"/>
                      <a:pt x="1" y="132"/>
                    </a:cubicBezTo>
                    <a:cubicBezTo>
                      <a:pt x="4" y="126"/>
                      <a:pt x="8" y="119"/>
                      <a:pt x="11" y="112"/>
                    </a:cubicBezTo>
                    <a:cubicBezTo>
                      <a:pt x="14" y="108"/>
                      <a:pt x="16" y="103"/>
                      <a:pt x="18" y="98"/>
                    </a:cubicBezTo>
                    <a:cubicBezTo>
                      <a:pt x="23" y="88"/>
                      <a:pt x="28" y="78"/>
                      <a:pt x="32" y="68"/>
                    </a:cubicBezTo>
                    <a:cubicBezTo>
                      <a:pt x="36" y="59"/>
                      <a:pt x="40" y="51"/>
                      <a:pt x="44" y="42"/>
                    </a:cubicBezTo>
                    <a:cubicBezTo>
                      <a:pt x="46" y="37"/>
                      <a:pt x="49" y="33"/>
                      <a:pt x="51" y="28"/>
                    </a:cubicBezTo>
                    <a:cubicBezTo>
                      <a:pt x="54" y="20"/>
                      <a:pt x="58" y="12"/>
                      <a:pt x="62" y="5"/>
                    </a:cubicBezTo>
                    <a:cubicBezTo>
                      <a:pt x="64" y="2"/>
                      <a:pt x="69" y="0"/>
                      <a:pt x="73" y="1"/>
                    </a:cubicBezTo>
                    <a:cubicBezTo>
                      <a:pt x="77" y="2"/>
                      <a:pt x="81" y="5"/>
                      <a:pt x="81" y="10"/>
                    </a:cubicBezTo>
                    <a:cubicBezTo>
                      <a:pt x="81" y="12"/>
                      <a:pt x="81" y="14"/>
                      <a:pt x="81" y="16"/>
                    </a:cubicBezTo>
                    <a:cubicBezTo>
                      <a:pt x="80" y="19"/>
                      <a:pt x="78" y="21"/>
                      <a:pt x="76" y="23"/>
                    </a:cubicBezTo>
                    <a:cubicBezTo>
                      <a:pt x="74" y="28"/>
                      <a:pt x="71" y="33"/>
                      <a:pt x="69" y="38"/>
                    </a:cubicBezTo>
                    <a:cubicBezTo>
                      <a:pt x="67" y="42"/>
                      <a:pt x="64" y="47"/>
                      <a:pt x="62" y="52"/>
                    </a:cubicBezTo>
                    <a:cubicBezTo>
                      <a:pt x="57" y="61"/>
                      <a:pt x="54" y="69"/>
                      <a:pt x="50" y="77"/>
                    </a:cubicBezTo>
                    <a:cubicBezTo>
                      <a:pt x="45" y="87"/>
                      <a:pt x="40" y="96"/>
                      <a:pt x="36" y="106"/>
                    </a:cubicBezTo>
                    <a:cubicBezTo>
                      <a:pt x="35" y="107"/>
                      <a:pt x="35" y="108"/>
                      <a:pt x="34" y="109"/>
                    </a:cubicBezTo>
                    <a:cubicBezTo>
                      <a:pt x="42" y="103"/>
                      <a:pt x="50" y="97"/>
                      <a:pt x="58" y="90"/>
                    </a:cubicBezTo>
                    <a:cubicBezTo>
                      <a:pt x="64" y="86"/>
                      <a:pt x="70" y="81"/>
                      <a:pt x="75" y="76"/>
                    </a:cubicBezTo>
                    <a:lnTo>
                      <a:pt x="75" y="77"/>
                    </a:lnTo>
                    <a:cubicBezTo>
                      <a:pt x="77" y="75"/>
                      <a:pt x="79" y="73"/>
                      <a:pt x="81" y="70"/>
                    </a:cubicBezTo>
                    <a:cubicBezTo>
                      <a:pt x="82" y="68"/>
                      <a:pt x="84" y="65"/>
                      <a:pt x="85" y="62"/>
                    </a:cubicBezTo>
                    <a:cubicBezTo>
                      <a:pt x="87" y="58"/>
                      <a:pt x="89" y="54"/>
                      <a:pt x="92" y="52"/>
                    </a:cubicBezTo>
                    <a:cubicBezTo>
                      <a:pt x="94" y="51"/>
                      <a:pt x="96" y="49"/>
                      <a:pt x="98" y="49"/>
                    </a:cubicBezTo>
                    <a:cubicBezTo>
                      <a:pt x="100" y="49"/>
                      <a:pt x="102" y="49"/>
                      <a:pt x="103" y="50"/>
                    </a:cubicBezTo>
                    <a:cubicBezTo>
                      <a:pt x="109" y="52"/>
                      <a:pt x="111" y="59"/>
                      <a:pt x="109" y="65"/>
                    </a:cubicBezTo>
                    <a:cubicBezTo>
                      <a:pt x="107" y="69"/>
                      <a:pt x="105" y="72"/>
                      <a:pt x="103" y="75"/>
                    </a:cubicBezTo>
                    <a:cubicBezTo>
                      <a:pt x="101" y="77"/>
                      <a:pt x="99" y="80"/>
                      <a:pt x="98" y="82"/>
                    </a:cubicBezTo>
                    <a:cubicBezTo>
                      <a:pt x="98" y="82"/>
                      <a:pt x="97" y="82"/>
                      <a:pt x="97" y="83"/>
                    </a:cubicBezTo>
                    <a:cubicBezTo>
                      <a:pt x="93" y="90"/>
                      <a:pt x="91" y="97"/>
                      <a:pt x="87" y="104"/>
                    </a:cubicBezTo>
                    <a:cubicBezTo>
                      <a:pt x="85" y="110"/>
                      <a:pt x="83" y="115"/>
                      <a:pt x="81" y="121"/>
                    </a:cubicBezTo>
                    <a:cubicBezTo>
                      <a:pt x="78" y="126"/>
                      <a:pt x="77" y="132"/>
                      <a:pt x="75" y="137"/>
                    </a:cubicBezTo>
                    <a:cubicBezTo>
                      <a:pt x="71" y="148"/>
                      <a:pt x="68" y="159"/>
                      <a:pt x="65" y="170"/>
                    </a:cubicBezTo>
                    <a:cubicBezTo>
                      <a:pt x="64" y="177"/>
                      <a:pt x="62" y="183"/>
                      <a:pt x="60" y="190"/>
                    </a:cubicBezTo>
                    <a:cubicBezTo>
                      <a:pt x="60" y="195"/>
                      <a:pt x="55" y="199"/>
                      <a:pt x="50" y="199"/>
                    </a:cubicBezTo>
                    <a:lnTo>
                      <a:pt x="49" y="199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983960" y="2579400"/>
                <a:ext cx="12240" cy="27720"/>
              </a:xfrm>
              <a:custGeom>
                <a:rect b="b" l="l" r="r" t="t"/>
                <a:pathLst>
                  <a:path extrusionOk="0" h="77" w="34">
                    <a:moveTo>
                      <a:pt x="1" y="66"/>
                    </a:moveTo>
                    <a:cubicBezTo>
                      <a:pt x="0" y="52"/>
                      <a:pt x="1" y="39"/>
                      <a:pt x="1" y="25"/>
                    </a:cubicBezTo>
                    <a:cubicBezTo>
                      <a:pt x="1" y="21"/>
                      <a:pt x="1" y="17"/>
                      <a:pt x="1" y="14"/>
                    </a:cubicBezTo>
                    <a:cubicBezTo>
                      <a:pt x="2" y="8"/>
                      <a:pt x="5" y="2"/>
                      <a:pt x="11" y="1"/>
                    </a:cubicBezTo>
                    <a:cubicBezTo>
                      <a:pt x="14" y="0"/>
                      <a:pt x="17" y="0"/>
                      <a:pt x="20" y="2"/>
                    </a:cubicBezTo>
                    <a:cubicBezTo>
                      <a:pt x="22" y="4"/>
                      <a:pt x="24" y="6"/>
                      <a:pt x="25" y="9"/>
                    </a:cubicBezTo>
                    <a:cubicBezTo>
                      <a:pt x="27" y="11"/>
                      <a:pt x="29" y="14"/>
                      <a:pt x="30" y="17"/>
                    </a:cubicBezTo>
                    <a:cubicBezTo>
                      <a:pt x="33" y="21"/>
                      <a:pt x="32" y="28"/>
                      <a:pt x="28" y="31"/>
                    </a:cubicBezTo>
                    <a:cubicBezTo>
                      <a:pt x="25" y="32"/>
                      <a:pt x="24" y="33"/>
                      <a:pt x="21" y="33"/>
                    </a:cubicBezTo>
                    <a:cubicBezTo>
                      <a:pt x="21" y="34"/>
                      <a:pt x="21" y="35"/>
                      <a:pt x="21" y="36"/>
                    </a:cubicBezTo>
                    <a:cubicBezTo>
                      <a:pt x="21" y="42"/>
                      <a:pt x="21" y="49"/>
                      <a:pt x="21" y="55"/>
                    </a:cubicBezTo>
                    <a:cubicBezTo>
                      <a:pt x="21" y="58"/>
                      <a:pt x="21" y="61"/>
                      <a:pt x="21" y="64"/>
                    </a:cubicBezTo>
                    <a:cubicBezTo>
                      <a:pt x="21" y="70"/>
                      <a:pt x="17" y="75"/>
                      <a:pt x="12" y="76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6" y="76"/>
                      <a:pt x="1" y="71"/>
                      <a:pt x="1" y="6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0"/>
              <p:cNvSpPr/>
              <p:nvPr/>
            </p:nvSpPr>
            <p:spPr>
              <a:xfrm>
                <a:off x="1999440" y="2572920"/>
                <a:ext cx="16200" cy="25920"/>
              </a:xfrm>
              <a:custGeom>
                <a:rect b="b" l="l" r="r" t="t"/>
                <a:pathLst>
                  <a:path extrusionOk="0" h="72" w="45">
                    <a:moveTo>
                      <a:pt x="8" y="70"/>
                    </a:moveTo>
                    <a:cubicBezTo>
                      <a:pt x="3" y="68"/>
                      <a:pt x="0" y="63"/>
                      <a:pt x="2" y="57"/>
                    </a:cubicBezTo>
                    <a:cubicBezTo>
                      <a:pt x="5" y="47"/>
                      <a:pt x="8" y="38"/>
                      <a:pt x="12" y="28"/>
                    </a:cubicBezTo>
                    <a:cubicBezTo>
                      <a:pt x="14" y="24"/>
                      <a:pt x="16" y="20"/>
                      <a:pt x="18" y="16"/>
                    </a:cubicBezTo>
                    <a:cubicBezTo>
                      <a:pt x="19" y="13"/>
                      <a:pt x="21" y="10"/>
                      <a:pt x="22" y="7"/>
                    </a:cubicBezTo>
                    <a:cubicBezTo>
                      <a:pt x="23" y="4"/>
                      <a:pt x="25" y="3"/>
                      <a:pt x="26" y="1"/>
                    </a:cubicBezTo>
                    <a:cubicBezTo>
                      <a:pt x="29" y="0"/>
                      <a:pt x="31" y="0"/>
                      <a:pt x="33" y="0"/>
                    </a:cubicBezTo>
                    <a:cubicBezTo>
                      <a:pt x="38" y="0"/>
                      <a:pt x="42" y="4"/>
                      <a:pt x="43" y="9"/>
                    </a:cubicBezTo>
                    <a:lnTo>
                      <a:pt x="43" y="10"/>
                    </a:lnTo>
                    <a:cubicBezTo>
                      <a:pt x="44" y="14"/>
                      <a:pt x="42" y="18"/>
                      <a:pt x="39" y="20"/>
                    </a:cubicBezTo>
                    <a:cubicBezTo>
                      <a:pt x="36" y="25"/>
                      <a:pt x="34" y="31"/>
                      <a:pt x="32" y="36"/>
                    </a:cubicBezTo>
                    <a:cubicBezTo>
                      <a:pt x="28" y="45"/>
                      <a:pt x="24" y="54"/>
                      <a:pt x="21" y="64"/>
                    </a:cubicBezTo>
                    <a:cubicBezTo>
                      <a:pt x="19" y="68"/>
                      <a:pt x="15" y="71"/>
                      <a:pt x="11" y="71"/>
                    </a:cubicBezTo>
                    <a:cubicBezTo>
                      <a:pt x="10" y="71"/>
                      <a:pt x="9" y="70"/>
                      <a:pt x="8" y="7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0"/>
              <p:cNvSpPr/>
              <p:nvPr/>
            </p:nvSpPr>
            <p:spPr>
              <a:xfrm>
                <a:off x="1952280" y="2563920"/>
                <a:ext cx="66600" cy="24480"/>
              </a:xfrm>
              <a:custGeom>
                <a:rect b="b" l="l" r="r" t="t"/>
                <a:pathLst>
                  <a:path extrusionOk="0" h="68" w="185">
                    <a:moveTo>
                      <a:pt x="16" y="63"/>
                    </a:moveTo>
                    <a:cubicBezTo>
                      <a:pt x="11" y="58"/>
                      <a:pt x="7" y="53"/>
                      <a:pt x="3" y="47"/>
                    </a:cubicBezTo>
                    <a:cubicBezTo>
                      <a:pt x="0" y="42"/>
                      <a:pt x="0" y="36"/>
                      <a:pt x="3" y="31"/>
                    </a:cubicBezTo>
                    <a:cubicBezTo>
                      <a:pt x="5" y="25"/>
                      <a:pt x="11" y="22"/>
                      <a:pt x="16" y="20"/>
                    </a:cubicBezTo>
                    <a:cubicBezTo>
                      <a:pt x="23" y="16"/>
                      <a:pt x="30" y="14"/>
                      <a:pt x="36" y="12"/>
                    </a:cubicBezTo>
                    <a:cubicBezTo>
                      <a:pt x="41" y="11"/>
                      <a:pt x="45" y="10"/>
                      <a:pt x="50" y="9"/>
                    </a:cubicBezTo>
                    <a:cubicBezTo>
                      <a:pt x="53" y="8"/>
                      <a:pt x="57" y="7"/>
                      <a:pt x="60" y="7"/>
                    </a:cubicBezTo>
                    <a:cubicBezTo>
                      <a:pt x="63" y="6"/>
                      <a:pt x="65" y="6"/>
                      <a:pt x="67" y="5"/>
                    </a:cubicBezTo>
                    <a:cubicBezTo>
                      <a:pt x="73" y="4"/>
                      <a:pt x="79" y="3"/>
                      <a:pt x="85" y="2"/>
                    </a:cubicBezTo>
                    <a:cubicBezTo>
                      <a:pt x="91" y="1"/>
                      <a:pt x="97" y="1"/>
                      <a:pt x="102" y="1"/>
                    </a:cubicBezTo>
                    <a:cubicBezTo>
                      <a:pt x="113" y="0"/>
                      <a:pt x="124" y="0"/>
                      <a:pt x="135" y="0"/>
                    </a:cubicBezTo>
                    <a:cubicBezTo>
                      <a:pt x="149" y="1"/>
                      <a:pt x="162" y="3"/>
                      <a:pt x="175" y="4"/>
                    </a:cubicBezTo>
                    <a:cubicBezTo>
                      <a:pt x="180" y="4"/>
                      <a:pt x="184" y="8"/>
                      <a:pt x="184" y="14"/>
                    </a:cubicBezTo>
                    <a:cubicBezTo>
                      <a:pt x="184" y="19"/>
                      <a:pt x="179" y="24"/>
                      <a:pt x="174" y="23"/>
                    </a:cubicBezTo>
                    <a:cubicBezTo>
                      <a:pt x="164" y="22"/>
                      <a:pt x="155" y="21"/>
                      <a:pt x="146" y="21"/>
                    </a:cubicBezTo>
                    <a:cubicBezTo>
                      <a:pt x="139" y="20"/>
                      <a:pt x="131" y="20"/>
                      <a:pt x="124" y="20"/>
                    </a:cubicBezTo>
                    <a:cubicBezTo>
                      <a:pt x="121" y="20"/>
                      <a:pt x="118" y="20"/>
                      <a:pt x="116" y="20"/>
                    </a:cubicBezTo>
                    <a:cubicBezTo>
                      <a:pt x="113" y="20"/>
                      <a:pt x="110" y="20"/>
                      <a:pt x="107" y="20"/>
                    </a:cubicBezTo>
                    <a:cubicBezTo>
                      <a:pt x="101" y="20"/>
                      <a:pt x="95" y="21"/>
                      <a:pt x="89" y="21"/>
                    </a:cubicBezTo>
                    <a:cubicBezTo>
                      <a:pt x="86" y="22"/>
                      <a:pt x="83" y="22"/>
                      <a:pt x="79" y="23"/>
                    </a:cubicBezTo>
                    <a:cubicBezTo>
                      <a:pt x="76" y="24"/>
                      <a:pt x="74" y="24"/>
                      <a:pt x="71" y="25"/>
                    </a:cubicBezTo>
                    <a:cubicBezTo>
                      <a:pt x="63" y="26"/>
                      <a:pt x="54" y="28"/>
                      <a:pt x="46" y="31"/>
                    </a:cubicBezTo>
                    <a:cubicBezTo>
                      <a:pt x="46" y="30"/>
                      <a:pt x="46" y="30"/>
                      <a:pt x="47" y="30"/>
                    </a:cubicBezTo>
                    <a:cubicBezTo>
                      <a:pt x="41" y="32"/>
                      <a:pt x="36" y="34"/>
                      <a:pt x="30" y="36"/>
                    </a:cubicBezTo>
                    <a:cubicBezTo>
                      <a:pt x="28" y="36"/>
                      <a:pt x="26" y="38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6" y="43"/>
                      <a:pt x="29" y="46"/>
                      <a:pt x="32" y="49"/>
                    </a:cubicBezTo>
                    <a:cubicBezTo>
                      <a:pt x="36" y="53"/>
                      <a:pt x="35" y="60"/>
                      <a:pt x="30" y="64"/>
                    </a:cubicBezTo>
                    <a:cubicBezTo>
                      <a:pt x="29" y="66"/>
                      <a:pt x="26" y="67"/>
                      <a:pt x="23" y="67"/>
                    </a:cubicBezTo>
                    <a:cubicBezTo>
                      <a:pt x="21" y="67"/>
                      <a:pt x="18" y="66"/>
                      <a:pt x="16" y="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0"/>
              <p:cNvSpPr/>
              <p:nvPr/>
            </p:nvSpPr>
            <p:spPr>
              <a:xfrm>
                <a:off x="1984680" y="2578320"/>
                <a:ext cx="52560" cy="72360"/>
              </a:xfrm>
              <a:custGeom>
                <a:rect b="b" l="l" r="r" t="t"/>
                <a:pathLst>
                  <a:path extrusionOk="0" h="201" w="146">
                    <a:moveTo>
                      <a:pt x="7" y="199"/>
                    </a:moveTo>
                    <a:cubicBezTo>
                      <a:pt x="1" y="196"/>
                      <a:pt x="0" y="189"/>
                      <a:pt x="3" y="185"/>
                    </a:cubicBezTo>
                    <a:cubicBezTo>
                      <a:pt x="26" y="147"/>
                      <a:pt x="51" y="110"/>
                      <a:pt x="75" y="73"/>
                    </a:cubicBezTo>
                    <a:cubicBezTo>
                      <a:pt x="83" y="62"/>
                      <a:pt x="90" y="51"/>
                      <a:pt x="98" y="39"/>
                    </a:cubicBezTo>
                    <a:cubicBezTo>
                      <a:pt x="101" y="34"/>
                      <a:pt x="105" y="29"/>
                      <a:pt x="108" y="25"/>
                    </a:cubicBezTo>
                    <a:cubicBezTo>
                      <a:pt x="111" y="20"/>
                      <a:pt x="114" y="16"/>
                      <a:pt x="117" y="13"/>
                    </a:cubicBezTo>
                    <a:cubicBezTo>
                      <a:pt x="121" y="8"/>
                      <a:pt x="126" y="3"/>
                      <a:pt x="132" y="1"/>
                    </a:cubicBezTo>
                    <a:cubicBezTo>
                      <a:pt x="137" y="0"/>
                      <a:pt x="143" y="4"/>
                      <a:pt x="144" y="9"/>
                    </a:cubicBezTo>
                    <a:cubicBezTo>
                      <a:pt x="145" y="15"/>
                      <a:pt x="142" y="20"/>
                      <a:pt x="137" y="22"/>
                    </a:cubicBezTo>
                    <a:lnTo>
                      <a:pt x="136" y="22"/>
                    </a:lnTo>
                    <a:cubicBezTo>
                      <a:pt x="137" y="22"/>
                      <a:pt x="137" y="22"/>
                      <a:pt x="137" y="22"/>
                    </a:cubicBezTo>
                    <a:cubicBezTo>
                      <a:pt x="137" y="22"/>
                      <a:pt x="136" y="22"/>
                      <a:pt x="136" y="23"/>
                    </a:cubicBezTo>
                    <a:cubicBezTo>
                      <a:pt x="133" y="26"/>
                      <a:pt x="130" y="29"/>
                      <a:pt x="127" y="32"/>
                    </a:cubicBezTo>
                    <a:cubicBezTo>
                      <a:pt x="128" y="32"/>
                      <a:pt x="128" y="31"/>
                      <a:pt x="129" y="31"/>
                    </a:cubicBezTo>
                    <a:cubicBezTo>
                      <a:pt x="121" y="41"/>
                      <a:pt x="115" y="51"/>
                      <a:pt x="108" y="61"/>
                    </a:cubicBezTo>
                    <a:cubicBezTo>
                      <a:pt x="102" y="69"/>
                      <a:pt x="97" y="78"/>
                      <a:pt x="91" y="86"/>
                    </a:cubicBezTo>
                    <a:cubicBezTo>
                      <a:pt x="78" y="104"/>
                      <a:pt x="65" y="124"/>
                      <a:pt x="52" y="143"/>
                    </a:cubicBezTo>
                    <a:cubicBezTo>
                      <a:pt x="44" y="156"/>
                      <a:pt x="35" y="170"/>
                      <a:pt x="27" y="183"/>
                    </a:cubicBezTo>
                    <a:lnTo>
                      <a:pt x="27" y="182"/>
                    </a:lnTo>
                    <a:lnTo>
                      <a:pt x="27" y="183"/>
                    </a:lnTo>
                    <a:cubicBezTo>
                      <a:pt x="26" y="184"/>
                      <a:pt x="26" y="184"/>
                      <a:pt x="26" y="185"/>
                    </a:cubicBezTo>
                    <a:cubicBezTo>
                      <a:pt x="26" y="185"/>
                      <a:pt x="25" y="186"/>
                      <a:pt x="24" y="187"/>
                    </a:cubicBezTo>
                    <a:cubicBezTo>
                      <a:pt x="24" y="188"/>
                      <a:pt x="24" y="188"/>
                      <a:pt x="23" y="189"/>
                    </a:cubicBezTo>
                    <a:lnTo>
                      <a:pt x="23" y="190"/>
                    </a:lnTo>
                    <a:cubicBezTo>
                      <a:pt x="22" y="192"/>
                      <a:pt x="21" y="193"/>
                      <a:pt x="20" y="195"/>
                    </a:cubicBezTo>
                    <a:cubicBezTo>
                      <a:pt x="18" y="198"/>
                      <a:pt x="14" y="200"/>
                      <a:pt x="11" y="200"/>
                    </a:cubicBezTo>
                    <a:cubicBezTo>
                      <a:pt x="10" y="200"/>
                      <a:pt x="8" y="200"/>
                      <a:pt x="7" y="19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0"/>
              <p:cNvSpPr/>
              <p:nvPr/>
            </p:nvSpPr>
            <p:spPr>
              <a:xfrm>
                <a:off x="2004840" y="2602440"/>
                <a:ext cx="47880" cy="49680"/>
              </a:xfrm>
              <a:custGeom>
                <a:rect b="b" l="l" r="r" t="t"/>
                <a:pathLst>
                  <a:path extrusionOk="0" h="138" w="133">
                    <a:moveTo>
                      <a:pt x="45" y="137"/>
                    </a:moveTo>
                    <a:cubicBezTo>
                      <a:pt x="37" y="136"/>
                      <a:pt x="29" y="135"/>
                      <a:pt x="21" y="133"/>
                    </a:cubicBezTo>
                    <a:cubicBezTo>
                      <a:pt x="17" y="132"/>
                      <a:pt x="13" y="131"/>
                      <a:pt x="10" y="129"/>
                    </a:cubicBezTo>
                    <a:cubicBezTo>
                      <a:pt x="7" y="128"/>
                      <a:pt x="4" y="125"/>
                      <a:pt x="3" y="122"/>
                    </a:cubicBezTo>
                    <a:cubicBezTo>
                      <a:pt x="0" y="119"/>
                      <a:pt x="0" y="113"/>
                      <a:pt x="3" y="109"/>
                    </a:cubicBezTo>
                    <a:cubicBezTo>
                      <a:pt x="4" y="108"/>
                      <a:pt x="5" y="108"/>
                      <a:pt x="6" y="106"/>
                    </a:cubicBezTo>
                    <a:cubicBezTo>
                      <a:pt x="7" y="105"/>
                      <a:pt x="10" y="104"/>
                      <a:pt x="11" y="104"/>
                    </a:cubicBezTo>
                    <a:cubicBezTo>
                      <a:pt x="13" y="103"/>
                      <a:pt x="14" y="102"/>
                      <a:pt x="15" y="102"/>
                    </a:cubicBezTo>
                    <a:cubicBezTo>
                      <a:pt x="18" y="100"/>
                      <a:pt x="20" y="99"/>
                      <a:pt x="23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30" y="93"/>
                      <a:pt x="36" y="89"/>
                      <a:pt x="42" y="85"/>
                    </a:cubicBezTo>
                    <a:cubicBezTo>
                      <a:pt x="45" y="82"/>
                      <a:pt x="48" y="79"/>
                      <a:pt x="51" y="77"/>
                    </a:cubicBezTo>
                    <a:cubicBezTo>
                      <a:pt x="53" y="74"/>
                      <a:pt x="56" y="72"/>
                      <a:pt x="58" y="69"/>
                    </a:cubicBezTo>
                    <a:cubicBezTo>
                      <a:pt x="60" y="66"/>
                      <a:pt x="62" y="63"/>
                      <a:pt x="63" y="61"/>
                    </a:cubicBezTo>
                    <a:cubicBezTo>
                      <a:pt x="64" y="58"/>
                      <a:pt x="66" y="56"/>
                      <a:pt x="67" y="53"/>
                    </a:cubicBezTo>
                    <a:cubicBezTo>
                      <a:pt x="68" y="52"/>
                      <a:pt x="69" y="50"/>
                      <a:pt x="69" y="49"/>
                    </a:cubicBezTo>
                    <a:cubicBezTo>
                      <a:pt x="69" y="46"/>
                      <a:pt x="70" y="45"/>
                      <a:pt x="70" y="43"/>
                    </a:cubicBezTo>
                    <a:cubicBezTo>
                      <a:pt x="70" y="42"/>
                      <a:pt x="70" y="41"/>
                      <a:pt x="70" y="39"/>
                    </a:cubicBezTo>
                    <a:cubicBezTo>
                      <a:pt x="70" y="38"/>
                      <a:pt x="70" y="37"/>
                      <a:pt x="70" y="35"/>
                    </a:cubicBezTo>
                    <a:cubicBezTo>
                      <a:pt x="70" y="34"/>
                      <a:pt x="69" y="33"/>
                      <a:pt x="69" y="32"/>
                    </a:cubicBezTo>
                    <a:cubicBezTo>
                      <a:pt x="69" y="31"/>
                      <a:pt x="69" y="30"/>
                      <a:pt x="68" y="30"/>
                    </a:cubicBezTo>
                    <a:cubicBezTo>
                      <a:pt x="68" y="29"/>
                      <a:pt x="67" y="28"/>
                      <a:pt x="67" y="27"/>
                    </a:cubicBezTo>
                    <a:cubicBezTo>
                      <a:pt x="67" y="27"/>
                      <a:pt x="66" y="27"/>
                      <a:pt x="66" y="26"/>
                    </a:cubicBezTo>
                    <a:cubicBezTo>
                      <a:pt x="65" y="25"/>
                      <a:pt x="65" y="25"/>
                      <a:pt x="65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3" y="24"/>
                      <a:pt x="63" y="24"/>
                      <a:pt x="63" y="23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3"/>
                      <a:pt x="60" y="23"/>
                      <a:pt x="60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7" y="23"/>
                      <a:pt x="57" y="23"/>
                      <a:pt x="56" y="23"/>
                    </a:cubicBezTo>
                    <a:lnTo>
                      <a:pt x="55" y="23"/>
                    </a:lnTo>
                    <a:lnTo>
                      <a:pt x="56" y="23"/>
                    </a:lnTo>
                    <a:cubicBezTo>
                      <a:pt x="55" y="23"/>
                      <a:pt x="54" y="23"/>
                      <a:pt x="53" y="24"/>
                    </a:cubicBezTo>
                    <a:cubicBezTo>
                      <a:pt x="52" y="24"/>
                      <a:pt x="52" y="24"/>
                      <a:pt x="50" y="25"/>
                    </a:cubicBezTo>
                    <a:cubicBezTo>
                      <a:pt x="50" y="26"/>
                      <a:pt x="49" y="26"/>
                      <a:pt x="48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5" y="29"/>
                      <a:pt x="45" y="30"/>
                      <a:pt x="44" y="31"/>
                    </a:cubicBezTo>
                    <a:cubicBezTo>
                      <a:pt x="43" y="32"/>
                      <a:pt x="42" y="33"/>
                      <a:pt x="41" y="34"/>
                    </a:cubicBezTo>
                    <a:cubicBezTo>
                      <a:pt x="41" y="35"/>
                      <a:pt x="40" y="37"/>
                      <a:pt x="39" y="38"/>
                    </a:cubicBezTo>
                    <a:cubicBezTo>
                      <a:pt x="39" y="39"/>
                      <a:pt x="39" y="40"/>
                      <a:pt x="38" y="41"/>
                    </a:cubicBezTo>
                    <a:cubicBezTo>
                      <a:pt x="38" y="42"/>
                      <a:pt x="38" y="44"/>
                      <a:pt x="38" y="45"/>
                    </a:cubicBezTo>
                    <a:cubicBezTo>
                      <a:pt x="38" y="46"/>
                      <a:pt x="38" y="46"/>
                      <a:pt x="38" y="47"/>
                    </a:cubicBezTo>
                    <a:cubicBezTo>
                      <a:pt x="38" y="48"/>
                      <a:pt x="38" y="49"/>
                      <a:pt x="38" y="49"/>
                    </a:cubicBezTo>
                    <a:cubicBezTo>
                      <a:pt x="38" y="51"/>
                      <a:pt x="38" y="52"/>
                      <a:pt x="38" y="53"/>
                    </a:cubicBezTo>
                    <a:cubicBezTo>
                      <a:pt x="39" y="55"/>
                      <a:pt x="39" y="57"/>
                      <a:pt x="41" y="59"/>
                    </a:cubicBezTo>
                    <a:cubicBezTo>
                      <a:pt x="41" y="60"/>
                      <a:pt x="42" y="62"/>
                      <a:pt x="42" y="63"/>
                    </a:cubicBezTo>
                    <a:cubicBezTo>
                      <a:pt x="43" y="63"/>
                      <a:pt x="43" y="64"/>
                      <a:pt x="43" y="64"/>
                    </a:cubicBezTo>
                    <a:cubicBezTo>
                      <a:pt x="46" y="69"/>
                      <a:pt x="45" y="76"/>
                      <a:pt x="40" y="79"/>
                    </a:cubicBezTo>
                    <a:cubicBezTo>
                      <a:pt x="35" y="82"/>
                      <a:pt x="29" y="81"/>
                      <a:pt x="25" y="76"/>
                    </a:cubicBezTo>
                    <a:cubicBezTo>
                      <a:pt x="23" y="72"/>
                      <a:pt x="20" y="66"/>
                      <a:pt x="18" y="60"/>
                    </a:cubicBezTo>
                    <a:cubicBezTo>
                      <a:pt x="17" y="55"/>
                      <a:pt x="16" y="48"/>
                      <a:pt x="17" y="41"/>
                    </a:cubicBezTo>
                    <a:cubicBezTo>
                      <a:pt x="19" y="28"/>
                      <a:pt x="27" y="17"/>
                      <a:pt x="37" y="9"/>
                    </a:cubicBezTo>
                    <a:cubicBezTo>
                      <a:pt x="46" y="2"/>
                      <a:pt x="60" y="0"/>
                      <a:pt x="71" y="5"/>
                    </a:cubicBezTo>
                    <a:cubicBezTo>
                      <a:pt x="76" y="7"/>
                      <a:pt x="81" y="10"/>
                      <a:pt x="84" y="16"/>
                    </a:cubicBezTo>
                    <a:cubicBezTo>
                      <a:pt x="88" y="21"/>
                      <a:pt x="90" y="28"/>
                      <a:pt x="90" y="35"/>
                    </a:cubicBezTo>
                    <a:cubicBezTo>
                      <a:pt x="92" y="48"/>
                      <a:pt x="87" y="62"/>
                      <a:pt x="80" y="73"/>
                    </a:cubicBezTo>
                    <a:cubicBezTo>
                      <a:pt x="72" y="86"/>
                      <a:pt x="61" y="95"/>
                      <a:pt x="49" y="104"/>
                    </a:cubicBezTo>
                    <a:cubicBezTo>
                      <a:pt x="45" y="108"/>
                      <a:pt x="39" y="111"/>
                      <a:pt x="34" y="114"/>
                    </a:cubicBezTo>
                    <a:lnTo>
                      <a:pt x="34" y="115"/>
                    </a:lnTo>
                    <a:cubicBezTo>
                      <a:pt x="37" y="115"/>
                      <a:pt x="40" y="115"/>
                      <a:pt x="44" y="116"/>
                    </a:cubicBezTo>
                    <a:cubicBezTo>
                      <a:pt x="49" y="116"/>
                      <a:pt x="55" y="117"/>
                      <a:pt x="61" y="117"/>
                    </a:cubicBezTo>
                    <a:cubicBezTo>
                      <a:pt x="60" y="117"/>
                      <a:pt x="60" y="117"/>
                      <a:pt x="60" y="117"/>
                    </a:cubicBezTo>
                    <a:cubicBezTo>
                      <a:pt x="71" y="117"/>
                      <a:pt x="82" y="116"/>
                      <a:pt x="93" y="115"/>
                    </a:cubicBezTo>
                    <a:cubicBezTo>
                      <a:pt x="102" y="114"/>
                      <a:pt x="112" y="113"/>
                      <a:pt x="121" y="112"/>
                    </a:cubicBezTo>
                    <a:cubicBezTo>
                      <a:pt x="126" y="112"/>
                      <a:pt x="131" y="116"/>
                      <a:pt x="131" y="122"/>
                    </a:cubicBezTo>
                    <a:cubicBezTo>
                      <a:pt x="132" y="127"/>
                      <a:pt x="128" y="132"/>
                      <a:pt x="123" y="133"/>
                    </a:cubicBezTo>
                    <a:cubicBezTo>
                      <a:pt x="109" y="133"/>
                      <a:pt x="96" y="135"/>
                      <a:pt x="83" y="136"/>
                    </a:cubicBezTo>
                    <a:cubicBezTo>
                      <a:pt x="74" y="137"/>
                      <a:pt x="66" y="137"/>
                      <a:pt x="57" y="137"/>
                    </a:cubicBezTo>
                    <a:cubicBezTo>
                      <a:pt x="53" y="137"/>
                      <a:pt x="49" y="137"/>
                      <a:pt x="45" y="13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0"/>
              <p:cNvSpPr/>
              <p:nvPr/>
            </p:nvSpPr>
            <p:spPr>
              <a:xfrm>
                <a:off x="2224440" y="2587680"/>
                <a:ext cx="56160" cy="55440"/>
              </a:xfrm>
              <a:custGeom>
                <a:rect b="b" l="l" r="r" t="t"/>
                <a:pathLst>
                  <a:path extrusionOk="0" h="154" w="156">
                    <a:moveTo>
                      <a:pt x="138" y="152"/>
                    </a:moveTo>
                    <a:cubicBezTo>
                      <a:pt x="119" y="138"/>
                      <a:pt x="101" y="125"/>
                      <a:pt x="83" y="112"/>
                    </a:cubicBezTo>
                    <a:cubicBezTo>
                      <a:pt x="72" y="104"/>
                      <a:pt x="62" y="96"/>
                      <a:pt x="52" y="87"/>
                    </a:cubicBezTo>
                    <a:cubicBezTo>
                      <a:pt x="40" y="78"/>
                      <a:pt x="30" y="67"/>
                      <a:pt x="21" y="54"/>
                    </a:cubicBezTo>
                    <a:cubicBezTo>
                      <a:pt x="13" y="44"/>
                      <a:pt x="6" y="34"/>
                      <a:pt x="2" y="22"/>
                    </a:cubicBezTo>
                    <a:cubicBezTo>
                      <a:pt x="2" y="21"/>
                      <a:pt x="2" y="20"/>
                      <a:pt x="2" y="20"/>
                    </a:cubicBezTo>
                    <a:cubicBezTo>
                      <a:pt x="1" y="19"/>
                      <a:pt x="1" y="18"/>
                      <a:pt x="1" y="18"/>
                    </a:cubicBezTo>
                    <a:cubicBezTo>
                      <a:pt x="0" y="15"/>
                      <a:pt x="0" y="12"/>
                      <a:pt x="0" y="10"/>
                    </a:cubicBezTo>
                    <a:cubicBezTo>
                      <a:pt x="0" y="6"/>
                      <a:pt x="3" y="3"/>
                      <a:pt x="6" y="1"/>
                    </a:cubicBezTo>
                    <a:cubicBezTo>
                      <a:pt x="10" y="0"/>
                      <a:pt x="15" y="0"/>
                      <a:pt x="18" y="3"/>
                    </a:cubicBezTo>
                    <a:cubicBezTo>
                      <a:pt x="19" y="4"/>
                      <a:pt x="20" y="6"/>
                      <a:pt x="21" y="8"/>
                    </a:cubicBezTo>
                    <a:cubicBezTo>
                      <a:pt x="21" y="9"/>
                      <a:pt x="22" y="11"/>
                      <a:pt x="22" y="12"/>
                    </a:cubicBezTo>
                    <a:cubicBezTo>
                      <a:pt x="23" y="13"/>
                      <a:pt x="23" y="15"/>
                      <a:pt x="23" y="17"/>
                    </a:cubicBezTo>
                    <a:cubicBezTo>
                      <a:pt x="23" y="18"/>
                      <a:pt x="23" y="19"/>
                      <a:pt x="24" y="20"/>
                    </a:cubicBezTo>
                    <a:cubicBezTo>
                      <a:pt x="25" y="23"/>
                      <a:pt x="27" y="27"/>
                      <a:pt x="30" y="31"/>
                    </a:cubicBezTo>
                    <a:cubicBezTo>
                      <a:pt x="29" y="31"/>
                      <a:pt x="29" y="30"/>
                      <a:pt x="29" y="30"/>
                    </a:cubicBezTo>
                    <a:cubicBezTo>
                      <a:pt x="32" y="35"/>
                      <a:pt x="35" y="40"/>
                      <a:pt x="38" y="44"/>
                    </a:cubicBezTo>
                    <a:cubicBezTo>
                      <a:pt x="45" y="53"/>
                      <a:pt x="51" y="60"/>
                      <a:pt x="58" y="68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63" y="72"/>
                      <a:pt x="69" y="77"/>
                      <a:pt x="74" y="82"/>
                    </a:cubicBezTo>
                    <a:cubicBezTo>
                      <a:pt x="78" y="85"/>
                      <a:pt x="81" y="87"/>
                      <a:pt x="85" y="90"/>
                    </a:cubicBezTo>
                    <a:cubicBezTo>
                      <a:pt x="90" y="94"/>
                      <a:pt x="94" y="97"/>
                      <a:pt x="98" y="100"/>
                    </a:cubicBezTo>
                    <a:cubicBezTo>
                      <a:pt x="104" y="104"/>
                      <a:pt x="109" y="108"/>
                      <a:pt x="114" y="111"/>
                    </a:cubicBezTo>
                    <a:cubicBezTo>
                      <a:pt x="126" y="120"/>
                      <a:pt x="137" y="127"/>
                      <a:pt x="149" y="135"/>
                    </a:cubicBezTo>
                    <a:cubicBezTo>
                      <a:pt x="153" y="138"/>
                      <a:pt x="155" y="145"/>
                      <a:pt x="151" y="149"/>
                    </a:cubicBezTo>
                    <a:cubicBezTo>
                      <a:pt x="150" y="152"/>
                      <a:pt x="147" y="153"/>
                      <a:pt x="143" y="153"/>
                    </a:cubicBezTo>
                    <a:cubicBezTo>
                      <a:pt x="141" y="153"/>
                      <a:pt x="140" y="153"/>
                      <a:pt x="138" y="15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0"/>
              <p:cNvSpPr/>
              <p:nvPr/>
            </p:nvSpPr>
            <p:spPr>
              <a:xfrm>
                <a:off x="2231280" y="2596320"/>
                <a:ext cx="60120" cy="61560"/>
              </a:xfrm>
              <a:custGeom>
                <a:rect b="b" l="l" r="r" t="t"/>
                <a:pathLst>
                  <a:path extrusionOk="0" h="171" w="167">
                    <a:moveTo>
                      <a:pt x="7" y="169"/>
                    </a:moveTo>
                    <a:cubicBezTo>
                      <a:pt x="2" y="167"/>
                      <a:pt x="0" y="161"/>
                      <a:pt x="3" y="156"/>
                    </a:cubicBezTo>
                    <a:cubicBezTo>
                      <a:pt x="6" y="150"/>
                      <a:pt x="9" y="144"/>
                      <a:pt x="12" y="138"/>
                    </a:cubicBezTo>
                    <a:cubicBezTo>
                      <a:pt x="15" y="133"/>
                      <a:pt x="18" y="128"/>
                      <a:pt x="22" y="123"/>
                    </a:cubicBezTo>
                    <a:cubicBezTo>
                      <a:pt x="28" y="114"/>
                      <a:pt x="36" y="104"/>
                      <a:pt x="43" y="95"/>
                    </a:cubicBezTo>
                    <a:cubicBezTo>
                      <a:pt x="49" y="87"/>
                      <a:pt x="54" y="80"/>
                      <a:pt x="61" y="72"/>
                    </a:cubicBezTo>
                    <a:cubicBezTo>
                      <a:pt x="65" y="66"/>
                      <a:pt x="70" y="61"/>
                      <a:pt x="75" y="55"/>
                    </a:cubicBezTo>
                    <a:cubicBezTo>
                      <a:pt x="80" y="48"/>
                      <a:pt x="85" y="43"/>
                      <a:pt x="90" y="37"/>
                    </a:cubicBezTo>
                    <a:cubicBezTo>
                      <a:pt x="99" y="27"/>
                      <a:pt x="106" y="16"/>
                      <a:pt x="116" y="8"/>
                    </a:cubicBezTo>
                    <a:cubicBezTo>
                      <a:pt x="117" y="6"/>
                      <a:pt x="120" y="5"/>
                      <a:pt x="122" y="3"/>
                    </a:cubicBezTo>
                    <a:cubicBezTo>
                      <a:pt x="124" y="2"/>
                      <a:pt x="127" y="1"/>
                      <a:pt x="130" y="1"/>
                    </a:cubicBezTo>
                    <a:cubicBezTo>
                      <a:pt x="131" y="1"/>
                      <a:pt x="133" y="0"/>
                      <a:pt x="134" y="0"/>
                    </a:cubicBezTo>
                    <a:cubicBezTo>
                      <a:pt x="135" y="0"/>
                      <a:pt x="137" y="1"/>
                      <a:pt x="138" y="1"/>
                    </a:cubicBezTo>
                    <a:cubicBezTo>
                      <a:pt x="142" y="2"/>
                      <a:pt x="145" y="3"/>
                      <a:pt x="148" y="4"/>
                    </a:cubicBezTo>
                    <a:cubicBezTo>
                      <a:pt x="152" y="6"/>
                      <a:pt x="155" y="8"/>
                      <a:pt x="159" y="9"/>
                    </a:cubicBezTo>
                    <a:cubicBezTo>
                      <a:pt x="164" y="11"/>
                      <a:pt x="166" y="18"/>
                      <a:pt x="163" y="23"/>
                    </a:cubicBezTo>
                    <a:cubicBezTo>
                      <a:pt x="161" y="29"/>
                      <a:pt x="155" y="30"/>
                      <a:pt x="149" y="28"/>
                    </a:cubicBezTo>
                    <a:cubicBezTo>
                      <a:pt x="145" y="26"/>
                      <a:pt x="140" y="24"/>
                      <a:pt x="135" y="22"/>
                    </a:cubicBezTo>
                    <a:cubicBezTo>
                      <a:pt x="135" y="22"/>
                      <a:pt x="134" y="22"/>
                      <a:pt x="134" y="21"/>
                    </a:cubicBezTo>
                    <a:cubicBezTo>
                      <a:pt x="134" y="22"/>
                      <a:pt x="134" y="22"/>
                      <a:pt x="134" y="22"/>
                    </a:cubicBezTo>
                    <a:lnTo>
                      <a:pt x="134" y="21"/>
                    </a:lnTo>
                    <a:cubicBezTo>
                      <a:pt x="133" y="22"/>
                      <a:pt x="133" y="22"/>
                      <a:pt x="132" y="22"/>
                    </a:cubicBezTo>
                    <a:cubicBezTo>
                      <a:pt x="131" y="23"/>
                      <a:pt x="130" y="23"/>
                      <a:pt x="129" y="24"/>
                    </a:cubicBezTo>
                    <a:cubicBezTo>
                      <a:pt x="127" y="26"/>
                      <a:pt x="126" y="27"/>
                      <a:pt x="124" y="29"/>
                    </a:cubicBezTo>
                    <a:cubicBezTo>
                      <a:pt x="119" y="33"/>
                      <a:pt x="115" y="39"/>
                      <a:pt x="110" y="45"/>
                    </a:cubicBezTo>
                    <a:cubicBezTo>
                      <a:pt x="106" y="51"/>
                      <a:pt x="100" y="56"/>
                      <a:pt x="95" y="63"/>
                    </a:cubicBezTo>
                    <a:cubicBezTo>
                      <a:pt x="84" y="76"/>
                      <a:pt x="73" y="90"/>
                      <a:pt x="62" y="104"/>
                    </a:cubicBezTo>
                    <a:cubicBezTo>
                      <a:pt x="61" y="104"/>
                      <a:pt x="61" y="104"/>
                      <a:pt x="61" y="105"/>
                    </a:cubicBezTo>
                    <a:cubicBezTo>
                      <a:pt x="61" y="105"/>
                      <a:pt x="60" y="106"/>
                      <a:pt x="60" y="107"/>
                    </a:cubicBezTo>
                    <a:cubicBezTo>
                      <a:pt x="59" y="107"/>
                      <a:pt x="59" y="108"/>
                      <a:pt x="59" y="108"/>
                    </a:cubicBezTo>
                    <a:cubicBezTo>
                      <a:pt x="58" y="108"/>
                      <a:pt x="57" y="109"/>
                      <a:pt x="57" y="110"/>
                    </a:cubicBezTo>
                    <a:cubicBezTo>
                      <a:pt x="54" y="114"/>
                      <a:pt x="52" y="117"/>
                      <a:pt x="49" y="121"/>
                    </a:cubicBezTo>
                    <a:cubicBezTo>
                      <a:pt x="47" y="122"/>
                      <a:pt x="46" y="124"/>
                      <a:pt x="45" y="126"/>
                    </a:cubicBezTo>
                    <a:cubicBezTo>
                      <a:pt x="44" y="126"/>
                      <a:pt x="44" y="127"/>
                      <a:pt x="43" y="128"/>
                    </a:cubicBezTo>
                    <a:lnTo>
                      <a:pt x="44" y="127"/>
                    </a:lnTo>
                    <a:cubicBezTo>
                      <a:pt x="43" y="128"/>
                      <a:pt x="43" y="128"/>
                      <a:pt x="43" y="128"/>
                    </a:cubicBezTo>
                    <a:cubicBezTo>
                      <a:pt x="43" y="129"/>
                      <a:pt x="42" y="129"/>
                      <a:pt x="42" y="129"/>
                    </a:cubicBezTo>
                    <a:lnTo>
                      <a:pt x="43" y="129"/>
                    </a:lnTo>
                    <a:cubicBezTo>
                      <a:pt x="42" y="129"/>
                      <a:pt x="42" y="129"/>
                      <a:pt x="42" y="129"/>
                    </a:cubicBezTo>
                    <a:cubicBezTo>
                      <a:pt x="39" y="133"/>
                      <a:pt x="36" y="138"/>
                      <a:pt x="33" y="142"/>
                    </a:cubicBezTo>
                    <a:cubicBezTo>
                      <a:pt x="31" y="146"/>
                      <a:pt x="28" y="150"/>
                      <a:pt x="25" y="154"/>
                    </a:cubicBezTo>
                    <a:cubicBezTo>
                      <a:pt x="24" y="156"/>
                      <a:pt x="23" y="158"/>
                      <a:pt x="22" y="160"/>
                    </a:cubicBezTo>
                    <a:cubicBezTo>
                      <a:pt x="21" y="161"/>
                      <a:pt x="21" y="163"/>
                      <a:pt x="19" y="164"/>
                    </a:cubicBezTo>
                    <a:cubicBezTo>
                      <a:pt x="18" y="168"/>
                      <a:pt x="14" y="170"/>
                      <a:pt x="11" y="170"/>
                    </a:cubicBezTo>
                    <a:cubicBezTo>
                      <a:pt x="10" y="170"/>
                      <a:pt x="8" y="170"/>
                      <a:pt x="7" y="16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0"/>
              <p:cNvSpPr/>
              <p:nvPr/>
            </p:nvSpPr>
            <p:spPr>
              <a:xfrm>
                <a:off x="1954080" y="2389680"/>
                <a:ext cx="44640" cy="101160"/>
              </a:xfrm>
              <a:custGeom>
                <a:rect b="b" l="l" r="r" t="t"/>
                <a:pathLst>
                  <a:path extrusionOk="0" h="281" w="124">
                    <a:moveTo>
                      <a:pt x="38" y="275"/>
                    </a:moveTo>
                    <a:cubicBezTo>
                      <a:pt x="32" y="271"/>
                      <a:pt x="28" y="266"/>
                      <a:pt x="24" y="261"/>
                    </a:cubicBezTo>
                    <a:cubicBezTo>
                      <a:pt x="20" y="255"/>
                      <a:pt x="18" y="247"/>
                      <a:pt x="18" y="240"/>
                    </a:cubicBezTo>
                    <a:cubicBezTo>
                      <a:pt x="18" y="232"/>
                      <a:pt x="20" y="224"/>
                      <a:pt x="24" y="217"/>
                    </a:cubicBezTo>
                    <a:cubicBezTo>
                      <a:pt x="28" y="211"/>
                      <a:pt x="33" y="205"/>
                      <a:pt x="38" y="199"/>
                    </a:cubicBezTo>
                    <a:cubicBezTo>
                      <a:pt x="42" y="195"/>
                      <a:pt x="48" y="195"/>
                      <a:pt x="52" y="198"/>
                    </a:cubicBezTo>
                    <a:cubicBezTo>
                      <a:pt x="56" y="202"/>
                      <a:pt x="56" y="208"/>
                      <a:pt x="53" y="212"/>
                    </a:cubicBezTo>
                    <a:cubicBezTo>
                      <a:pt x="51" y="215"/>
                      <a:pt x="48" y="217"/>
                      <a:pt x="46" y="220"/>
                    </a:cubicBezTo>
                    <a:lnTo>
                      <a:pt x="47" y="219"/>
                    </a:lnTo>
                    <a:cubicBezTo>
                      <a:pt x="45" y="221"/>
                      <a:pt x="44" y="223"/>
                      <a:pt x="43" y="225"/>
                    </a:cubicBezTo>
                    <a:cubicBezTo>
                      <a:pt x="42" y="227"/>
                      <a:pt x="41" y="228"/>
                      <a:pt x="41" y="229"/>
                    </a:cubicBezTo>
                    <a:cubicBezTo>
                      <a:pt x="40" y="230"/>
                      <a:pt x="40" y="231"/>
                      <a:pt x="39" y="233"/>
                    </a:cubicBezTo>
                    <a:cubicBezTo>
                      <a:pt x="39" y="234"/>
                      <a:pt x="39" y="236"/>
                      <a:pt x="39" y="237"/>
                    </a:cubicBezTo>
                    <a:cubicBezTo>
                      <a:pt x="39" y="238"/>
                      <a:pt x="39" y="238"/>
                      <a:pt x="39" y="240"/>
                    </a:cubicBezTo>
                    <a:cubicBezTo>
                      <a:pt x="39" y="241"/>
                      <a:pt x="39" y="241"/>
                      <a:pt x="39" y="242"/>
                    </a:cubicBezTo>
                    <a:cubicBezTo>
                      <a:pt x="39" y="244"/>
                      <a:pt x="39" y="245"/>
                      <a:pt x="39" y="246"/>
                    </a:cubicBezTo>
                    <a:cubicBezTo>
                      <a:pt x="40" y="247"/>
                      <a:pt x="40" y="247"/>
                      <a:pt x="41" y="248"/>
                    </a:cubicBezTo>
                    <a:lnTo>
                      <a:pt x="40" y="248"/>
                    </a:lnTo>
                    <a:cubicBezTo>
                      <a:pt x="41" y="248"/>
                      <a:pt x="41" y="248"/>
                      <a:pt x="41" y="249"/>
                    </a:cubicBezTo>
                    <a:cubicBezTo>
                      <a:pt x="41" y="250"/>
                      <a:pt x="42" y="251"/>
                      <a:pt x="43" y="252"/>
                    </a:cubicBezTo>
                    <a:cubicBezTo>
                      <a:pt x="43" y="252"/>
                      <a:pt x="44" y="252"/>
                      <a:pt x="44" y="253"/>
                    </a:cubicBezTo>
                    <a:cubicBezTo>
                      <a:pt x="45" y="254"/>
                      <a:pt x="45" y="254"/>
                      <a:pt x="46" y="255"/>
                    </a:cubicBezTo>
                    <a:cubicBezTo>
                      <a:pt x="47" y="256"/>
                      <a:pt x="48" y="256"/>
                      <a:pt x="49" y="257"/>
                    </a:cubicBezTo>
                    <a:cubicBezTo>
                      <a:pt x="50" y="258"/>
                      <a:pt x="51" y="258"/>
                      <a:pt x="52" y="258"/>
                    </a:cubicBezTo>
                    <a:cubicBezTo>
                      <a:pt x="53" y="259"/>
                      <a:pt x="54" y="259"/>
                      <a:pt x="55" y="259"/>
                    </a:cubicBezTo>
                    <a:cubicBezTo>
                      <a:pt x="56" y="259"/>
                      <a:pt x="57" y="260"/>
                      <a:pt x="58" y="260"/>
                    </a:cubicBezTo>
                    <a:cubicBezTo>
                      <a:pt x="59" y="260"/>
                      <a:pt x="60" y="260"/>
                      <a:pt x="62" y="260"/>
                    </a:cubicBezTo>
                    <a:cubicBezTo>
                      <a:pt x="62" y="260"/>
                      <a:pt x="63" y="260"/>
                      <a:pt x="64" y="260"/>
                    </a:cubicBezTo>
                    <a:cubicBezTo>
                      <a:pt x="65" y="260"/>
                      <a:pt x="65" y="260"/>
                      <a:pt x="66" y="259"/>
                    </a:cubicBezTo>
                    <a:lnTo>
                      <a:pt x="67" y="259"/>
                    </a:lnTo>
                    <a:cubicBezTo>
                      <a:pt x="68" y="259"/>
                      <a:pt x="69" y="258"/>
                      <a:pt x="70" y="258"/>
                    </a:cubicBezTo>
                    <a:lnTo>
                      <a:pt x="69" y="258"/>
                    </a:lnTo>
                    <a:cubicBezTo>
                      <a:pt x="70" y="258"/>
                      <a:pt x="70" y="258"/>
                      <a:pt x="70" y="258"/>
                    </a:cubicBezTo>
                    <a:cubicBezTo>
                      <a:pt x="70" y="257"/>
                      <a:pt x="71" y="257"/>
                      <a:pt x="71" y="256"/>
                    </a:cubicBezTo>
                    <a:cubicBezTo>
                      <a:pt x="72" y="256"/>
                      <a:pt x="72" y="256"/>
                      <a:pt x="73" y="255"/>
                    </a:cubicBezTo>
                    <a:lnTo>
                      <a:pt x="73" y="254"/>
                    </a:lnTo>
                    <a:cubicBezTo>
                      <a:pt x="73" y="254"/>
                      <a:pt x="74" y="253"/>
                      <a:pt x="74" y="252"/>
                    </a:cubicBezTo>
                    <a:lnTo>
                      <a:pt x="74" y="251"/>
                    </a:lnTo>
                    <a:cubicBezTo>
                      <a:pt x="76" y="244"/>
                      <a:pt x="77" y="237"/>
                      <a:pt x="78" y="230"/>
                    </a:cubicBezTo>
                    <a:cubicBezTo>
                      <a:pt x="80" y="208"/>
                      <a:pt x="81" y="186"/>
                      <a:pt x="83" y="164"/>
                    </a:cubicBezTo>
                    <a:cubicBezTo>
                      <a:pt x="84" y="143"/>
                      <a:pt x="85" y="122"/>
                      <a:pt x="88" y="102"/>
                    </a:cubicBezTo>
                    <a:cubicBezTo>
                      <a:pt x="89" y="96"/>
                      <a:pt x="90" y="90"/>
                      <a:pt x="91" y="83"/>
                    </a:cubicBezTo>
                    <a:cubicBezTo>
                      <a:pt x="91" y="82"/>
                      <a:pt x="92" y="80"/>
                      <a:pt x="92" y="78"/>
                    </a:cubicBezTo>
                    <a:cubicBezTo>
                      <a:pt x="81" y="92"/>
                      <a:pt x="68" y="104"/>
                      <a:pt x="53" y="114"/>
                    </a:cubicBezTo>
                    <a:cubicBezTo>
                      <a:pt x="42" y="121"/>
                      <a:pt x="28" y="127"/>
                      <a:pt x="16" y="121"/>
                    </a:cubicBezTo>
                    <a:cubicBezTo>
                      <a:pt x="13" y="120"/>
                      <a:pt x="10" y="118"/>
                      <a:pt x="9" y="117"/>
                    </a:cubicBezTo>
                    <a:cubicBezTo>
                      <a:pt x="7" y="114"/>
                      <a:pt x="5" y="112"/>
                      <a:pt x="4" y="109"/>
                    </a:cubicBezTo>
                    <a:cubicBezTo>
                      <a:pt x="2" y="107"/>
                      <a:pt x="2" y="103"/>
                      <a:pt x="1" y="100"/>
                    </a:cubicBezTo>
                    <a:cubicBezTo>
                      <a:pt x="0" y="97"/>
                      <a:pt x="0" y="93"/>
                      <a:pt x="0" y="89"/>
                    </a:cubicBezTo>
                    <a:cubicBezTo>
                      <a:pt x="0" y="82"/>
                      <a:pt x="1" y="74"/>
                      <a:pt x="1" y="67"/>
                    </a:cubicBezTo>
                    <a:cubicBezTo>
                      <a:pt x="2" y="64"/>
                      <a:pt x="2" y="62"/>
                      <a:pt x="2" y="60"/>
                    </a:cubicBezTo>
                    <a:cubicBezTo>
                      <a:pt x="3" y="57"/>
                      <a:pt x="3" y="54"/>
                      <a:pt x="3" y="50"/>
                    </a:cubicBezTo>
                    <a:cubicBezTo>
                      <a:pt x="4" y="46"/>
                      <a:pt x="5" y="42"/>
                      <a:pt x="6" y="38"/>
                    </a:cubicBezTo>
                    <a:cubicBezTo>
                      <a:pt x="7" y="30"/>
                      <a:pt x="9" y="23"/>
                      <a:pt x="11" y="16"/>
                    </a:cubicBezTo>
                    <a:cubicBezTo>
                      <a:pt x="14" y="9"/>
                      <a:pt x="18" y="0"/>
                      <a:pt x="28" y="1"/>
                    </a:cubicBezTo>
                    <a:cubicBezTo>
                      <a:pt x="32" y="2"/>
                      <a:pt x="35" y="4"/>
                      <a:pt x="37" y="8"/>
                    </a:cubicBezTo>
                    <a:cubicBezTo>
                      <a:pt x="38" y="9"/>
                      <a:pt x="39" y="11"/>
                      <a:pt x="39" y="12"/>
                    </a:cubicBezTo>
                    <a:cubicBezTo>
                      <a:pt x="43" y="16"/>
                      <a:pt x="42" y="23"/>
                      <a:pt x="37" y="26"/>
                    </a:cubicBezTo>
                    <a:cubicBezTo>
                      <a:pt x="35" y="27"/>
                      <a:pt x="32" y="28"/>
                      <a:pt x="30" y="28"/>
                    </a:cubicBezTo>
                    <a:cubicBezTo>
                      <a:pt x="29" y="29"/>
                      <a:pt x="28" y="31"/>
                      <a:pt x="28" y="32"/>
                    </a:cubicBezTo>
                    <a:cubicBezTo>
                      <a:pt x="26" y="39"/>
                      <a:pt x="25" y="47"/>
                      <a:pt x="23" y="54"/>
                    </a:cubicBezTo>
                    <a:cubicBezTo>
                      <a:pt x="23" y="56"/>
                      <a:pt x="23" y="58"/>
                      <a:pt x="22" y="60"/>
                    </a:cubicBezTo>
                    <a:cubicBezTo>
                      <a:pt x="21" y="63"/>
                      <a:pt x="21" y="65"/>
                      <a:pt x="21" y="68"/>
                    </a:cubicBezTo>
                    <a:cubicBezTo>
                      <a:pt x="20" y="74"/>
                      <a:pt x="20" y="80"/>
                      <a:pt x="20" y="86"/>
                    </a:cubicBezTo>
                    <a:cubicBezTo>
                      <a:pt x="20" y="89"/>
                      <a:pt x="20" y="92"/>
                      <a:pt x="20" y="95"/>
                    </a:cubicBezTo>
                    <a:cubicBezTo>
                      <a:pt x="21" y="97"/>
                      <a:pt x="21" y="98"/>
                      <a:pt x="21" y="99"/>
                    </a:cubicBezTo>
                    <a:cubicBezTo>
                      <a:pt x="21" y="100"/>
                      <a:pt x="21" y="100"/>
                      <a:pt x="21" y="100"/>
                    </a:cubicBezTo>
                    <a:lnTo>
                      <a:pt x="21" y="99"/>
                    </a:lnTo>
                    <a:cubicBezTo>
                      <a:pt x="21" y="100"/>
                      <a:pt x="21" y="100"/>
                      <a:pt x="22" y="101"/>
                    </a:cubicBezTo>
                    <a:cubicBezTo>
                      <a:pt x="22" y="101"/>
                      <a:pt x="23" y="101"/>
                      <a:pt x="23" y="102"/>
                    </a:cubicBezTo>
                    <a:lnTo>
                      <a:pt x="23" y="103"/>
                    </a:lnTo>
                    <a:lnTo>
                      <a:pt x="24" y="103"/>
                    </a:lnTo>
                    <a:cubicBezTo>
                      <a:pt x="25" y="103"/>
                      <a:pt x="25" y="103"/>
                      <a:pt x="25" y="103"/>
                    </a:cubicBezTo>
                    <a:cubicBezTo>
                      <a:pt x="26" y="103"/>
                      <a:pt x="26" y="103"/>
                      <a:pt x="27" y="103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5" y="103"/>
                      <a:pt x="25" y="103"/>
                      <a:pt x="25" y="103"/>
                    </a:cubicBezTo>
                    <a:lnTo>
                      <a:pt x="26" y="103"/>
                    </a:lnTo>
                    <a:lnTo>
                      <a:pt x="27" y="103"/>
                    </a:lnTo>
                    <a:cubicBezTo>
                      <a:pt x="26" y="103"/>
                      <a:pt x="26" y="103"/>
                      <a:pt x="26" y="103"/>
                    </a:cubicBezTo>
                    <a:cubicBezTo>
                      <a:pt x="27" y="103"/>
                      <a:pt x="27" y="103"/>
                      <a:pt x="28" y="103"/>
                    </a:cubicBezTo>
                    <a:cubicBezTo>
                      <a:pt x="28" y="103"/>
                      <a:pt x="29" y="103"/>
                      <a:pt x="30" y="103"/>
                    </a:cubicBezTo>
                    <a:cubicBezTo>
                      <a:pt x="32" y="102"/>
                      <a:pt x="34" y="101"/>
                      <a:pt x="36" y="101"/>
                    </a:cubicBezTo>
                    <a:cubicBezTo>
                      <a:pt x="38" y="100"/>
                      <a:pt x="39" y="99"/>
                      <a:pt x="41" y="98"/>
                    </a:cubicBezTo>
                    <a:cubicBezTo>
                      <a:pt x="45" y="96"/>
                      <a:pt x="48" y="94"/>
                      <a:pt x="51" y="92"/>
                    </a:cubicBezTo>
                    <a:cubicBezTo>
                      <a:pt x="56" y="88"/>
                      <a:pt x="60" y="83"/>
                      <a:pt x="65" y="79"/>
                    </a:cubicBezTo>
                    <a:lnTo>
                      <a:pt x="65" y="80"/>
                    </a:lnTo>
                    <a:cubicBezTo>
                      <a:pt x="65" y="79"/>
                      <a:pt x="65" y="79"/>
                      <a:pt x="65" y="79"/>
                    </a:cubicBezTo>
                    <a:lnTo>
                      <a:pt x="66" y="79"/>
                    </a:lnTo>
                    <a:lnTo>
                      <a:pt x="65" y="79"/>
                    </a:lnTo>
                    <a:cubicBezTo>
                      <a:pt x="71" y="74"/>
                      <a:pt x="76" y="68"/>
                      <a:pt x="80" y="62"/>
                    </a:cubicBezTo>
                    <a:cubicBezTo>
                      <a:pt x="86" y="55"/>
                      <a:pt x="91" y="47"/>
                      <a:pt x="96" y="39"/>
                    </a:cubicBezTo>
                    <a:cubicBezTo>
                      <a:pt x="99" y="33"/>
                      <a:pt x="102" y="28"/>
                      <a:pt x="104" y="23"/>
                    </a:cubicBezTo>
                    <a:cubicBezTo>
                      <a:pt x="106" y="19"/>
                      <a:pt x="111" y="17"/>
                      <a:pt x="115" y="18"/>
                    </a:cubicBezTo>
                    <a:cubicBezTo>
                      <a:pt x="119" y="19"/>
                      <a:pt x="123" y="22"/>
                      <a:pt x="123" y="27"/>
                    </a:cubicBezTo>
                    <a:cubicBezTo>
                      <a:pt x="123" y="29"/>
                      <a:pt x="123" y="32"/>
                      <a:pt x="123" y="34"/>
                    </a:cubicBezTo>
                    <a:cubicBezTo>
                      <a:pt x="122" y="37"/>
                      <a:pt x="122" y="40"/>
                      <a:pt x="120" y="43"/>
                    </a:cubicBezTo>
                    <a:cubicBezTo>
                      <a:pt x="120" y="43"/>
                      <a:pt x="121" y="43"/>
                      <a:pt x="121" y="42"/>
                    </a:cubicBezTo>
                    <a:cubicBezTo>
                      <a:pt x="117" y="54"/>
                      <a:pt x="115" y="67"/>
                      <a:pt x="112" y="79"/>
                    </a:cubicBezTo>
                    <a:cubicBezTo>
                      <a:pt x="109" y="90"/>
                      <a:pt x="108" y="101"/>
                      <a:pt x="106" y="113"/>
                    </a:cubicBezTo>
                    <a:cubicBezTo>
                      <a:pt x="105" y="122"/>
                      <a:pt x="104" y="132"/>
                      <a:pt x="102" y="142"/>
                    </a:cubicBezTo>
                    <a:cubicBezTo>
                      <a:pt x="102" y="155"/>
                      <a:pt x="101" y="166"/>
                      <a:pt x="101" y="178"/>
                    </a:cubicBezTo>
                    <a:cubicBezTo>
                      <a:pt x="99" y="200"/>
                      <a:pt x="98" y="221"/>
                      <a:pt x="96" y="242"/>
                    </a:cubicBezTo>
                    <a:cubicBezTo>
                      <a:pt x="95" y="249"/>
                      <a:pt x="94" y="255"/>
                      <a:pt x="92" y="261"/>
                    </a:cubicBezTo>
                    <a:cubicBezTo>
                      <a:pt x="89" y="268"/>
                      <a:pt x="85" y="273"/>
                      <a:pt x="79" y="276"/>
                    </a:cubicBezTo>
                    <a:cubicBezTo>
                      <a:pt x="73" y="279"/>
                      <a:pt x="67" y="280"/>
                      <a:pt x="61" y="280"/>
                    </a:cubicBezTo>
                    <a:cubicBezTo>
                      <a:pt x="53" y="280"/>
                      <a:pt x="45" y="279"/>
                      <a:pt x="38" y="27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0"/>
              <p:cNvSpPr/>
              <p:nvPr/>
            </p:nvSpPr>
            <p:spPr>
              <a:xfrm>
                <a:off x="2021400" y="2410560"/>
                <a:ext cx="24480" cy="9000"/>
              </a:xfrm>
              <a:custGeom>
                <a:rect b="b" l="l" r="r" t="t"/>
                <a:pathLst>
                  <a:path extrusionOk="0" h="25" w="68">
                    <a:moveTo>
                      <a:pt x="13" y="23"/>
                    </a:moveTo>
                    <a:cubicBezTo>
                      <a:pt x="9" y="21"/>
                      <a:pt x="4" y="20"/>
                      <a:pt x="2" y="15"/>
                    </a:cubicBezTo>
                    <a:cubicBezTo>
                      <a:pt x="1" y="11"/>
                      <a:pt x="0" y="9"/>
                      <a:pt x="2" y="6"/>
                    </a:cubicBezTo>
                    <a:cubicBezTo>
                      <a:pt x="4" y="2"/>
                      <a:pt x="7" y="0"/>
                      <a:pt x="11" y="0"/>
                    </a:cubicBezTo>
                    <a:cubicBezTo>
                      <a:pt x="16" y="0"/>
                      <a:pt x="21" y="0"/>
                      <a:pt x="26" y="0"/>
                    </a:cubicBezTo>
                    <a:cubicBezTo>
                      <a:pt x="29" y="1"/>
                      <a:pt x="32" y="1"/>
                      <a:pt x="35" y="1"/>
                    </a:cubicBezTo>
                    <a:cubicBezTo>
                      <a:pt x="42" y="2"/>
                      <a:pt x="50" y="2"/>
                      <a:pt x="58" y="2"/>
                    </a:cubicBezTo>
                    <a:cubicBezTo>
                      <a:pt x="63" y="2"/>
                      <a:pt x="67" y="7"/>
                      <a:pt x="67" y="13"/>
                    </a:cubicBezTo>
                    <a:cubicBezTo>
                      <a:pt x="67" y="18"/>
                      <a:pt x="62" y="23"/>
                      <a:pt x="56" y="23"/>
                    </a:cubicBezTo>
                    <a:cubicBezTo>
                      <a:pt x="49" y="22"/>
                      <a:pt x="42" y="22"/>
                      <a:pt x="35" y="21"/>
                    </a:cubicBezTo>
                    <a:cubicBezTo>
                      <a:pt x="32" y="21"/>
                      <a:pt x="29" y="21"/>
                      <a:pt x="25" y="21"/>
                    </a:cubicBezTo>
                    <a:cubicBezTo>
                      <a:pt x="23" y="23"/>
                      <a:pt x="21" y="24"/>
                      <a:pt x="18" y="24"/>
                    </a:cubicBezTo>
                    <a:cubicBezTo>
                      <a:pt x="16" y="24"/>
                      <a:pt x="15" y="24"/>
                      <a:pt x="13" y="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0"/>
              <p:cNvSpPr/>
              <p:nvPr/>
            </p:nvSpPr>
            <p:spPr>
              <a:xfrm>
                <a:off x="2016360" y="2422080"/>
                <a:ext cx="51840" cy="11880"/>
              </a:xfrm>
              <a:custGeom>
                <a:rect b="b" l="l" r="r" t="t"/>
                <a:pathLst>
                  <a:path extrusionOk="0" h="33" w="144">
                    <a:moveTo>
                      <a:pt x="10" y="29"/>
                    </a:moveTo>
                    <a:cubicBezTo>
                      <a:pt x="6" y="27"/>
                      <a:pt x="2" y="24"/>
                      <a:pt x="0" y="19"/>
                    </a:cubicBezTo>
                    <a:cubicBezTo>
                      <a:pt x="0" y="17"/>
                      <a:pt x="0" y="13"/>
                      <a:pt x="2" y="11"/>
                    </a:cubicBezTo>
                    <a:cubicBezTo>
                      <a:pt x="2" y="9"/>
                      <a:pt x="4" y="7"/>
                      <a:pt x="6" y="6"/>
                    </a:cubicBezTo>
                    <a:cubicBezTo>
                      <a:pt x="10" y="3"/>
                      <a:pt x="17" y="5"/>
                      <a:pt x="21" y="9"/>
                    </a:cubicBezTo>
                    <a:cubicBezTo>
                      <a:pt x="21" y="10"/>
                      <a:pt x="21" y="10"/>
                      <a:pt x="21" y="11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5" y="11"/>
                      <a:pt x="27" y="11"/>
                      <a:pt x="29" y="11"/>
                    </a:cubicBezTo>
                    <a:cubicBezTo>
                      <a:pt x="39" y="11"/>
                      <a:pt x="49" y="10"/>
                      <a:pt x="59" y="9"/>
                    </a:cubicBezTo>
                    <a:cubicBezTo>
                      <a:pt x="65" y="9"/>
                      <a:pt x="70" y="8"/>
                      <a:pt x="76" y="7"/>
                    </a:cubicBezTo>
                    <a:cubicBezTo>
                      <a:pt x="84" y="6"/>
                      <a:pt x="91" y="5"/>
                      <a:pt x="99" y="5"/>
                    </a:cubicBezTo>
                    <a:cubicBezTo>
                      <a:pt x="110" y="3"/>
                      <a:pt x="121" y="2"/>
                      <a:pt x="132" y="0"/>
                    </a:cubicBezTo>
                    <a:cubicBezTo>
                      <a:pt x="136" y="0"/>
                      <a:pt x="140" y="3"/>
                      <a:pt x="141" y="7"/>
                    </a:cubicBezTo>
                    <a:cubicBezTo>
                      <a:pt x="143" y="12"/>
                      <a:pt x="139" y="17"/>
                      <a:pt x="134" y="18"/>
                    </a:cubicBezTo>
                    <a:cubicBezTo>
                      <a:pt x="123" y="20"/>
                      <a:pt x="113" y="21"/>
                      <a:pt x="102" y="23"/>
                    </a:cubicBezTo>
                    <a:cubicBezTo>
                      <a:pt x="95" y="24"/>
                      <a:pt x="87" y="25"/>
                      <a:pt x="79" y="27"/>
                    </a:cubicBezTo>
                    <a:lnTo>
                      <a:pt x="80" y="26"/>
                    </a:lnTo>
                    <a:cubicBezTo>
                      <a:pt x="70" y="28"/>
                      <a:pt x="60" y="29"/>
                      <a:pt x="49" y="30"/>
                    </a:cubicBezTo>
                    <a:cubicBezTo>
                      <a:pt x="42" y="31"/>
                      <a:pt x="35" y="32"/>
                      <a:pt x="28" y="32"/>
                    </a:cubicBezTo>
                    <a:lnTo>
                      <a:pt x="27" y="32"/>
                    </a:lnTo>
                    <a:cubicBezTo>
                      <a:pt x="21" y="32"/>
                      <a:pt x="16" y="31"/>
                      <a:pt x="10" y="2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0"/>
              <p:cNvSpPr/>
              <p:nvPr/>
            </p:nvSpPr>
            <p:spPr>
              <a:xfrm>
                <a:off x="2073240" y="2391120"/>
                <a:ext cx="93960" cy="57960"/>
              </a:xfrm>
              <a:custGeom>
                <a:rect b="b" l="l" r="r" t="t"/>
                <a:pathLst>
                  <a:path extrusionOk="0" h="161" w="261">
                    <a:moveTo>
                      <a:pt x="171" y="134"/>
                    </a:moveTo>
                    <a:cubicBezTo>
                      <a:pt x="172" y="134"/>
                      <a:pt x="174" y="134"/>
                      <a:pt x="176" y="133"/>
                    </a:cubicBezTo>
                    <a:cubicBezTo>
                      <a:pt x="178" y="133"/>
                      <a:pt x="181" y="133"/>
                      <a:pt x="183" y="132"/>
                    </a:cubicBezTo>
                    <a:cubicBezTo>
                      <a:pt x="186" y="131"/>
                      <a:pt x="189" y="130"/>
                      <a:pt x="192" y="129"/>
                    </a:cubicBezTo>
                    <a:cubicBezTo>
                      <a:pt x="196" y="127"/>
                      <a:pt x="200" y="125"/>
                      <a:pt x="204" y="123"/>
                    </a:cubicBezTo>
                    <a:cubicBezTo>
                      <a:pt x="207" y="121"/>
                      <a:pt x="211" y="119"/>
                      <a:pt x="214" y="117"/>
                    </a:cubicBezTo>
                    <a:cubicBezTo>
                      <a:pt x="217" y="114"/>
                      <a:pt x="220" y="111"/>
                      <a:pt x="224" y="108"/>
                    </a:cubicBezTo>
                    <a:cubicBezTo>
                      <a:pt x="226" y="105"/>
                      <a:pt x="229" y="102"/>
                      <a:pt x="231" y="99"/>
                    </a:cubicBezTo>
                    <a:cubicBezTo>
                      <a:pt x="232" y="97"/>
                      <a:pt x="234" y="95"/>
                      <a:pt x="235" y="94"/>
                    </a:cubicBezTo>
                    <a:cubicBezTo>
                      <a:pt x="236" y="92"/>
                      <a:pt x="236" y="91"/>
                      <a:pt x="237" y="90"/>
                    </a:cubicBezTo>
                    <a:cubicBezTo>
                      <a:pt x="237" y="88"/>
                      <a:pt x="237" y="87"/>
                      <a:pt x="238" y="86"/>
                    </a:cubicBezTo>
                    <a:cubicBezTo>
                      <a:pt x="238" y="85"/>
                      <a:pt x="239" y="84"/>
                      <a:pt x="239" y="82"/>
                    </a:cubicBezTo>
                    <a:cubicBezTo>
                      <a:pt x="239" y="81"/>
                      <a:pt x="239" y="80"/>
                      <a:pt x="239" y="78"/>
                    </a:cubicBezTo>
                    <a:cubicBezTo>
                      <a:pt x="239" y="76"/>
                      <a:pt x="239" y="74"/>
                      <a:pt x="239" y="73"/>
                    </a:cubicBezTo>
                    <a:cubicBezTo>
                      <a:pt x="239" y="71"/>
                      <a:pt x="238" y="70"/>
                      <a:pt x="237" y="68"/>
                    </a:cubicBezTo>
                    <a:cubicBezTo>
                      <a:pt x="237" y="66"/>
                      <a:pt x="236" y="64"/>
                      <a:pt x="236" y="62"/>
                    </a:cubicBezTo>
                    <a:cubicBezTo>
                      <a:pt x="235" y="60"/>
                      <a:pt x="233" y="57"/>
                      <a:pt x="232" y="56"/>
                    </a:cubicBezTo>
                    <a:cubicBezTo>
                      <a:pt x="231" y="53"/>
                      <a:pt x="230" y="52"/>
                      <a:pt x="228" y="49"/>
                    </a:cubicBezTo>
                    <a:cubicBezTo>
                      <a:pt x="228" y="50"/>
                      <a:pt x="229" y="50"/>
                      <a:pt x="229" y="50"/>
                    </a:cubicBezTo>
                    <a:cubicBezTo>
                      <a:pt x="228" y="50"/>
                      <a:pt x="228" y="49"/>
                      <a:pt x="228" y="49"/>
                    </a:cubicBezTo>
                    <a:cubicBezTo>
                      <a:pt x="226" y="47"/>
                      <a:pt x="225" y="45"/>
                      <a:pt x="223" y="43"/>
                    </a:cubicBezTo>
                    <a:cubicBezTo>
                      <a:pt x="219" y="40"/>
                      <a:pt x="217" y="37"/>
                      <a:pt x="213" y="35"/>
                    </a:cubicBezTo>
                    <a:cubicBezTo>
                      <a:pt x="210" y="32"/>
                      <a:pt x="207" y="30"/>
                      <a:pt x="204" y="28"/>
                    </a:cubicBezTo>
                    <a:cubicBezTo>
                      <a:pt x="200" y="27"/>
                      <a:pt x="197" y="25"/>
                      <a:pt x="194" y="23"/>
                    </a:cubicBezTo>
                    <a:cubicBezTo>
                      <a:pt x="193" y="22"/>
                      <a:pt x="191" y="22"/>
                      <a:pt x="190" y="22"/>
                    </a:cubicBezTo>
                    <a:cubicBezTo>
                      <a:pt x="189" y="21"/>
                      <a:pt x="187" y="21"/>
                      <a:pt x="186" y="21"/>
                    </a:cubicBezTo>
                    <a:cubicBezTo>
                      <a:pt x="185" y="21"/>
                      <a:pt x="184" y="21"/>
                      <a:pt x="183" y="21"/>
                    </a:cubicBezTo>
                    <a:cubicBezTo>
                      <a:pt x="182" y="21"/>
                      <a:pt x="180" y="21"/>
                      <a:pt x="179" y="21"/>
                    </a:cubicBezTo>
                    <a:cubicBezTo>
                      <a:pt x="177" y="21"/>
                      <a:pt x="177" y="21"/>
                      <a:pt x="176" y="21"/>
                    </a:cubicBezTo>
                    <a:lnTo>
                      <a:pt x="177" y="21"/>
                    </a:lnTo>
                    <a:cubicBezTo>
                      <a:pt x="176" y="21"/>
                      <a:pt x="175" y="22"/>
                      <a:pt x="175" y="22"/>
                    </a:cubicBezTo>
                    <a:cubicBezTo>
                      <a:pt x="173" y="22"/>
                      <a:pt x="173" y="23"/>
                      <a:pt x="172" y="23"/>
                    </a:cubicBezTo>
                    <a:cubicBezTo>
                      <a:pt x="170" y="24"/>
                      <a:pt x="169" y="25"/>
                      <a:pt x="168" y="26"/>
                    </a:cubicBezTo>
                    <a:cubicBezTo>
                      <a:pt x="167" y="27"/>
                      <a:pt x="166" y="28"/>
                      <a:pt x="165" y="28"/>
                    </a:cubicBezTo>
                    <a:cubicBezTo>
                      <a:pt x="165" y="29"/>
                      <a:pt x="163" y="30"/>
                      <a:pt x="163" y="31"/>
                    </a:cubicBezTo>
                    <a:cubicBezTo>
                      <a:pt x="162" y="32"/>
                      <a:pt x="162" y="33"/>
                      <a:pt x="161" y="34"/>
                    </a:cubicBezTo>
                    <a:cubicBezTo>
                      <a:pt x="160" y="35"/>
                      <a:pt x="159" y="37"/>
                      <a:pt x="159" y="38"/>
                    </a:cubicBezTo>
                    <a:cubicBezTo>
                      <a:pt x="158" y="40"/>
                      <a:pt x="158" y="41"/>
                      <a:pt x="157" y="43"/>
                    </a:cubicBezTo>
                    <a:cubicBezTo>
                      <a:pt x="155" y="50"/>
                      <a:pt x="154" y="58"/>
                      <a:pt x="152" y="66"/>
                    </a:cubicBezTo>
                    <a:cubicBezTo>
                      <a:pt x="152" y="69"/>
                      <a:pt x="150" y="71"/>
                      <a:pt x="147" y="73"/>
                    </a:cubicBezTo>
                    <a:cubicBezTo>
                      <a:pt x="147" y="75"/>
                      <a:pt x="147" y="77"/>
                      <a:pt x="146" y="78"/>
                    </a:cubicBezTo>
                    <a:cubicBezTo>
                      <a:pt x="144" y="83"/>
                      <a:pt x="143" y="85"/>
                      <a:pt x="140" y="89"/>
                    </a:cubicBezTo>
                    <a:cubicBezTo>
                      <a:pt x="139" y="91"/>
                      <a:pt x="138" y="94"/>
                      <a:pt x="137" y="96"/>
                    </a:cubicBezTo>
                    <a:cubicBezTo>
                      <a:pt x="137" y="98"/>
                      <a:pt x="137" y="99"/>
                      <a:pt x="137" y="101"/>
                    </a:cubicBezTo>
                    <a:cubicBezTo>
                      <a:pt x="137" y="103"/>
                      <a:pt x="136" y="105"/>
                      <a:pt x="136" y="106"/>
                    </a:cubicBezTo>
                    <a:cubicBezTo>
                      <a:pt x="136" y="108"/>
                      <a:pt x="136" y="108"/>
                      <a:pt x="137" y="109"/>
                    </a:cubicBezTo>
                    <a:cubicBezTo>
                      <a:pt x="137" y="110"/>
                      <a:pt x="137" y="112"/>
                      <a:pt x="137" y="113"/>
                    </a:cubicBezTo>
                    <a:cubicBezTo>
                      <a:pt x="138" y="114"/>
                      <a:pt x="138" y="115"/>
                      <a:pt x="138" y="115"/>
                    </a:cubicBezTo>
                    <a:cubicBezTo>
                      <a:pt x="138" y="116"/>
                      <a:pt x="139" y="117"/>
                      <a:pt x="140" y="119"/>
                    </a:cubicBezTo>
                    <a:cubicBezTo>
                      <a:pt x="140" y="119"/>
                      <a:pt x="141" y="120"/>
                      <a:pt x="142" y="122"/>
                    </a:cubicBezTo>
                    <a:cubicBezTo>
                      <a:pt x="142" y="122"/>
                      <a:pt x="143" y="122"/>
                      <a:pt x="143" y="123"/>
                    </a:cubicBezTo>
                    <a:cubicBezTo>
                      <a:pt x="144" y="124"/>
                      <a:pt x="145" y="124"/>
                      <a:pt x="146" y="126"/>
                    </a:cubicBezTo>
                    <a:cubicBezTo>
                      <a:pt x="147" y="126"/>
                      <a:pt x="148" y="127"/>
                      <a:pt x="150" y="128"/>
                    </a:cubicBezTo>
                    <a:cubicBezTo>
                      <a:pt x="152" y="129"/>
                      <a:pt x="154" y="130"/>
                      <a:pt x="155" y="131"/>
                    </a:cubicBezTo>
                    <a:cubicBezTo>
                      <a:pt x="156" y="131"/>
                      <a:pt x="158" y="132"/>
                      <a:pt x="159" y="132"/>
                    </a:cubicBezTo>
                    <a:cubicBezTo>
                      <a:pt x="161" y="133"/>
                      <a:pt x="163" y="133"/>
                      <a:pt x="165" y="133"/>
                    </a:cubicBezTo>
                    <a:cubicBezTo>
                      <a:pt x="167" y="134"/>
                      <a:pt x="169" y="134"/>
                      <a:pt x="171" y="134"/>
                    </a:cubicBezTo>
                    <a:moveTo>
                      <a:pt x="23" y="156"/>
                    </a:moveTo>
                    <a:cubicBezTo>
                      <a:pt x="18" y="154"/>
                      <a:pt x="13" y="150"/>
                      <a:pt x="10" y="144"/>
                    </a:cubicBezTo>
                    <a:cubicBezTo>
                      <a:pt x="8" y="142"/>
                      <a:pt x="7" y="140"/>
                      <a:pt x="6" y="137"/>
                    </a:cubicBezTo>
                    <a:cubicBezTo>
                      <a:pt x="5" y="133"/>
                      <a:pt x="4" y="129"/>
                      <a:pt x="3" y="126"/>
                    </a:cubicBezTo>
                    <a:cubicBezTo>
                      <a:pt x="1" y="119"/>
                      <a:pt x="0" y="112"/>
                      <a:pt x="0" y="105"/>
                    </a:cubicBezTo>
                    <a:cubicBezTo>
                      <a:pt x="0" y="98"/>
                      <a:pt x="2" y="90"/>
                      <a:pt x="4" y="83"/>
                    </a:cubicBezTo>
                    <a:cubicBezTo>
                      <a:pt x="7" y="76"/>
                      <a:pt x="10" y="69"/>
                      <a:pt x="12" y="63"/>
                    </a:cubicBezTo>
                    <a:cubicBezTo>
                      <a:pt x="15" y="56"/>
                      <a:pt x="18" y="49"/>
                      <a:pt x="22" y="42"/>
                    </a:cubicBezTo>
                    <a:cubicBezTo>
                      <a:pt x="26" y="36"/>
                      <a:pt x="29" y="31"/>
                      <a:pt x="34" y="27"/>
                    </a:cubicBezTo>
                    <a:cubicBezTo>
                      <a:pt x="38" y="22"/>
                      <a:pt x="42" y="18"/>
                      <a:pt x="48" y="14"/>
                    </a:cubicBezTo>
                    <a:cubicBezTo>
                      <a:pt x="56" y="7"/>
                      <a:pt x="67" y="2"/>
                      <a:pt x="79" y="3"/>
                    </a:cubicBezTo>
                    <a:cubicBezTo>
                      <a:pt x="85" y="3"/>
                      <a:pt x="90" y="6"/>
                      <a:pt x="94" y="10"/>
                    </a:cubicBezTo>
                    <a:cubicBezTo>
                      <a:pt x="97" y="14"/>
                      <a:pt x="99" y="19"/>
                      <a:pt x="99" y="24"/>
                    </a:cubicBezTo>
                    <a:cubicBezTo>
                      <a:pt x="99" y="28"/>
                      <a:pt x="98" y="32"/>
                      <a:pt x="98" y="35"/>
                    </a:cubicBezTo>
                    <a:cubicBezTo>
                      <a:pt x="98" y="36"/>
                      <a:pt x="99" y="37"/>
                      <a:pt x="99" y="38"/>
                    </a:cubicBezTo>
                    <a:cubicBezTo>
                      <a:pt x="102" y="43"/>
                      <a:pt x="100" y="50"/>
                      <a:pt x="95" y="52"/>
                    </a:cubicBezTo>
                    <a:cubicBezTo>
                      <a:pt x="94" y="52"/>
                      <a:pt x="94" y="53"/>
                      <a:pt x="94" y="53"/>
                    </a:cubicBezTo>
                    <a:cubicBezTo>
                      <a:pt x="91" y="54"/>
                      <a:pt x="89" y="56"/>
                      <a:pt x="87" y="56"/>
                    </a:cubicBezTo>
                    <a:cubicBezTo>
                      <a:pt x="82" y="57"/>
                      <a:pt x="78" y="55"/>
                      <a:pt x="76" y="52"/>
                    </a:cubicBezTo>
                    <a:cubicBezTo>
                      <a:pt x="76" y="50"/>
                      <a:pt x="75" y="49"/>
                      <a:pt x="74" y="49"/>
                    </a:cubicBezTo>
                    <a:cubicBezTo>
                      <a:pt x="74" y="47"/>
                      <a:pt x="74" y="45"/>
                      <a:pt x="74" y="43"/>
                    </a:cubicBezTo>
                    <a:cubicBezTo>
                      <a:pt x="74" y="41"/>
                      <a:pt x="74" y="39"/>
                      <a:pt x="75" y="37"/>
                    </a:cubicBezTo>
                    <a:cubicBezTo>
                      <a:pt x="76" y="35"/>
                      <a:pt x="77" y="32"/>
                      <a:pt x="78" y="29"/>
                    </a:cubicBezTo>
                    <a:cubicBezTo>
                      <a:pt x="78" y="28"/>
                      <a:pt x="78" y="27"/>
                      <a:pt x="78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7" y="24"/>
                      <a:pt x="77" y="23"/>
                      <a:pt x="77" y="23"/>
                    </a:cubicBezTo>
                    <a:lnTo>
                      <a:pt x="76" y="23"/>
                    </a:lnTo>
                    <a:cubicBezTo>
                      <a:pt x="76" y="23"/>
                      <a:pt x="75" y="23"/>
                      <a:pt x="74" y="23"/>
                    </a:cubicBezTo>
                    <a:cubicBezTo>
                      <a:pt x="74" y="24"/>
                      <a:pt x="74" y="24"/>
                      <a:pt x="73" y="24"/>
                    </a:cubicBezTo>
                    <a:cubicBezTo>
                      <a:pt x="72" y="24"/>
                      <a:pt x="71" y="24"/>
                      <a:pt x="70" y="25"/>
                    </a:cubicBezTo>
                    <a:cubicBezTo>
                      <a:pt x="68" y="25"/>
                      <a:pt x="66" y="27"/>
                      <a:pt x="64" y="28"/>
                    </a:cubicBezTo>
                    <a:cubicBezTo>
                      <a:pt x="62" y="29"/>
                      <a:pt x="59" y="31"/>
                      <a:pt x="57" y="32"/>
                    </a:cubicBezTo>
                    <a:lnTo>
                      <a:pt x="58" y="32"/>
                    </a:lnTo>
                    <a:cubicBezTo>
                      <a:pt x="55" y="34"/>
                      <a:pt x="52" y="36"/>
                      <a:pt x="49" y="39"/>
                    </a:cubicBezTo>
                    <a:cubicBezTo>
                      <a:pt x="48" y="41"/>
                      <a:pt x="46" y="43"/>
                      <a:pt x="44" y="45"/>
                    </a:cubicBezTo>
                    <a:cubicBezTo>
                      <a:pt x="42" y="48"/>
                      <a:pt x="40" y="51"/>
                      <a:pt x="38" y="54"/>
                    </a:cubicBezTo>
                    <a:cubicBezTo>
                      <a:pt x="35" y="60"/>
                      <a:pt x="32" y="67"/>
                      <a:pt x="29" y="73"/>
                    </a:cubicBezTo>
                    <a:lnTo>
                      <a:pt x="29" y="72"/>
                    </a:lnTo>
                    <a:cubicBezTo>
                      <a:pt x="27" y="78"/>
                      <a:pt x="24" y="85"/>
                      <a:pt x="22" y="92"/>
                    </a:cubicBezTo>
                    <a:cubicBezTo>
                      <a:pt x="21" y="95"/>
                      <a:pt x="21" y="98"/>
                      <a:pt x="20" y="101"/>
                    </a:cubicBezTo>
                    <a:cubicBezTo>
                      <a:pt x="20" y="103"/>
                      <a:pt x="20" y="105"/>
                      <a:pt x="20" y="108"/>
                    </a:cubicBezTo>
                    <a:cubicBezTo>
                      <a:pt x="20" y="109"/>
                      <a:pt x="20" y="112"/>
                      <a:pt x="20" y="113"/>
                    </a:cubicBezTo>
                    <a:cubicBezTo>
                      <a:pt x="21" y="116"/>
                      <a:pt x="21" y="119"/>
                      <a:pt x="22" y="122"/>
                    </a:cubicBezTo>
                    <a:cubicBezTo>
                      <a:pt x="23" y="126"/>
                      <a:pt x="24" y="129"/>
                      <a:pt x="25" y="131"/>
                    </a:cubicBezTo>
                    <a:cubicBezTo>
                      <a:pt x="25" y="132"/>
                      <a:pt x="26" y="133"/>
                      <a:pt x="26" y="133"/>
                    </a:cubicBezTo>
                    <a:cubicBezTo>
                      <a:pt x="27" y="133"/>
                      <a:pt x="27" y="134"/>
                      <a:pt x="27" y="134"/>
                    </a:cubicBezTo>
                    <a:cubicBezTo>
                      <a:pt x="27" y="134"/>
                      <a:pt x="28" y="135"/>
                      <a:pt x="28" y="136"/>
                    </a:cubicBezTo>
                    <a:cubicBezTo>
                      <a:pt x="28" y="136"/>
                      <a:pt x="29" y="137"/>
                      <a:pt x="30" y="137"/>
                    </a:cubicBezTo>
                    <a:cubicBezTo>
                      <a:pt x="29" y="137"/>
                      <a:pt x="29" y="137"/>
                      <a:pt x="29" y="136"/>
                    </a:cubicBezTo>
                    <a:cubicBezTo>
                      <a:pt x="29" y="137"/>
                      <a:pt x="30" y="137"/>
                      <a:pt x="31" y="137"/>
                    </a:cubicBezTo>
                    <a:cubicBezTo>
                      <a:pt x="31" y="138"/>
                      <a:pt x="32" y="138"/>
                      <a:pt x="33" y="138"/>
                    </a:cubicBezTo>
                    <a:cubicBezTo>
                      <a:pt x="34" y="139"/>
                      <a:pt x="34" y="139"/>
                      <a:pt x="35" y="139"/>
                    </a:cubicBezTo>
                    <a:cubicBezTo>
                      <a:pt x="36" y="140"/>
                      <a:pt x="37" y="140"/>
                      <a:pt x="38" y="140"/>
                    </a:cubicBezTo>
                    <a:cubicBezTo>
                      <a:pt x="40" y="140"/>
                      <a:pt x="41" y="140"/>
                      <a:pt x="43" y="140"/>
                    </a:cubicBezTo>
                    <a:cubicBezTo>
                      <a:pt x="44" y="140"/>
                      <a:pt x="45" y="140"/>
                      <a:pt x="47" y="140"/>
                    </a:cubicBezTo>
                    <a:cubicBezTo>
                      <a:pt x="48" y="140"/>
                      <a:pt x="50" y="139"/>
                      <a:pt x="52" y="139"/>
                    </a:cubicBezTo>
                    <a:cubicBezTo>
                      <a:pt x="54" y="138"/>
                      <a:pt x="57" y="137"/>
                      <a:pt x="60" y="136"/>
                    </a:cubicBezTo>
                    <a:cubicBezTo>
                      <a:pt x="63" y="134"/>
                      <a:pt x="67" y="133"/>
                      <a:pt x="70" y="131"/>
                    </a:cubicBezTo>
                    <a:cubicBezTo>
                      <a:pt x="75" y="128"/>
                      <a:pt x="79" y="125"/>
                      <a:pt x="84" y="122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88" y="118"/>
                      <a:pt x="93" y="113"/>
                      <a:pt x="98" y="109"/>
                    </a:cubicBezTo>
                    <a:cubicBezTo>
                      <a:pt x="105" y="101"/>
                      <a:pt x="112" y="94"/>
                      <a:pt x="118" y="85"/>
                    </a:cubicBezTo>
                    <a:lnTo>
                      <a:pt x="118" y="86"/>
                    </a:lnTo>
                    <a:cubicBezTo>
                      <a:pt x="119" y="84"/>
                      <a:pt x="120" y="83"/>
                      <a:pt x="121" y="81"/>
                    </a:cubicBezTo>
                    <a:cubicBezTo>
                      <a:pt x="122" y="78"/>
                      <a:pt x="123" y="76"/>
                      <a:pt x="124" y="73"/>
                    </a:cubicBezTo>
                    <a:cubicBezTo>
                      <a:pt x="126" y="69"/>
                      <a:pt x="129" y="66"/>
                      <a:pt x="133" y="64"/>
                    </a:cubicBezTo>
                    <a:cubicBezTo>
                      <a:pt x="134" y="64"/>
                      <a:pt x="134" y="64"/>
                      <a:pt x="134" y="64"/>
                    </a:cubicBezTo>
                    <a:cubicBezTo>
                      <a:pt x="134" y="63"/>
                      <a:pt x="134" y="63"/>
                      <a:pt x="134" y="62"/>
                    </a:cubicBezTo>
                    <a:cubicBezTo>
                      <a:pt x="135" y="55"/>
                      <a:pt x="136" y="48"/>
                      <a:pt x="138" y="42"/>
                    </a:cubicBezTo>
                    <a:cubicBezTo>
                      <a:pt x="138" y="38"/>
                      <a:pt x="140" y="35"/>
                      <a:pt x="141" y="31"/>
                    </a:cubicBezTo>
                    <a:cubicBezTo>
                      <a:pt x="142" y="28"/>
                      <a:pt x="144" y="25"/>
                      <a:pt x="145" y="22"/>
                    </a:cubicBezTo>
                    <a:cubicBezTo>
                      <a:pt x="149" y="16"/>
                      <a:pt x="154" y="12"/>
                      <a:pt x="159" y="9"/>
                    </a:cubicBezTo>
                    <a:cubicBezTo>
                      <a:pt x="165" y="4"/>
                      <a:pt x="172" y="2"/>
                      <a:pt x="179" y="1"/>
                    </a:cubicBezTo>
                    <a:cubicBezTo>
                      <a:pt x="185" y="0"/>
                      <a:pt x="191" y="2"/>
                      <a:pt x="197" y="3"/>
                    </a:cubicBezTo>
                    <a:cubicBezTo>
                      <a:pt x="201" y="4"/>
                      <a:pt x="204" y="6"/>
                      <a:pt x="207" y="7"/>
                    </a:cubicBezTo>
                    <a:cubicBezTo>
                      <a:pt x="210" y="10"/>
                      <a:pt x="214" y="11"/>
                      <a:pt x="217" y="14"/>
                    </a:cubicBezTo>
                    <a:cubicBezTo>
                      <a:pt x="229" y="21"/>
                      <a:pt x="239" y="31"/>
                      <a:pt x="247" y="42"/>
                    </a:cubicBezTo>
                    <a:cubicBezTo>
                      <a:pt x="251" y="48"/>
                      <a:pt x="254" y="54"/>
                      <a:pt x="256" y="60"/>
                    </a:cubicBezTo>
                    <a:cubicBezTo>
                      <a:pt x="258" y="67"/>
                      <a:pt x="260" y="75"/>
                      <a:pt x="259" y="83"/>
                    </a:cubicBezTo>
                    <a:cubicBezTo>
                      <a:pt x="258" y="89"/>
                      <a:pt x="256" y="95"/>
                      <a:pt x="253" y="101"/>
                    </a:cubicBezTo>
                    <a:cubicBezTo>
                      <a:pt x="252" y="104"/>
                      <a:pt x="250" y="107"/>
                      <a:pt x="248" y="110"/>
                    </a:cubicBezTo>
                    <a:cubicBezTo>
                      <a:pt x="246" y="113"/>
                      <a:pt x="243" y="116"/>
                      <a:pt x="240" y="119"/>
                    </a:cubicBezTo>
                    <a:cubicBezTo>
                      <a:pt x="236" y="124"/>
                      <a:pt x="230" y="129"/>
                      <a:pt x="225" y="133"/>
                    </a:cubicBezTo>
                    <a:cubicBezTo>
                      <a:pt x="219" y="137"/>
                      <a:pt x="212" y="141"/>
                      <a:pt x="205" y="144"/>
                    </a:cubicBezTo>
                    <a:cubicBezTo>
                      <a:pt x="193" y="151"/>
                      <a:pt x="179" y="155"/>
                      <a:pt x="164" y="154"/>
                    </a:cubicBezTo>
                    <a:cubicBezTo>
                      <a:pt x="154" y="152"/>
                      <a:pt x="144" y="149"/>
                      <a:pt x="135" y="143"/>
                    </a:cubicBezTo>
                    <a:cubicBezTo>
                      <a:pt x="127" y="137"/>
                      <a:pt x="121" y="129"/>
                      <a:pt x="118" y="119"/>
                    </a:cubicBezTo>
                    <a:lnTo>
                      <a:pt x="117" y="117"/>
                    </a:lnTo>
                    <a:cubicBezTo>
                      <a:pt x="102" y="133"/>
                      <a:pt x="85" y="147"/>
                      <a:pt x="64" y="156"/>
                    </a:cubicBezTo>
                    <a:cubicBezTo>
                      <a:pt x="57" y="158"/>
                      <a:pt x="50" y="160"/>
                      <a:pt x="43" y="160"/>
                    </a:cubicBezTo>
                    <a:lnTo>
                      <a:pt x="42" y="160"/>
                    </a:lnTo>
                    <a:cubicBezTo>
                      <a:pt x="35" y="160"/>
                      <a:pt x="29" y="159"/>
                      <a:pt x="23" y="15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0"/>
              <p:cNvSpPr/>
              <p:nvPr/>
            </p:nvSpPr>
            <p:spPr>
              <a:xfrm>
                <a:off x="2163240" y="2389680"/>
                <a:ext cx="40680" cy="55800"/>
              </a:xfrm>
              <a:custGeom>
                <a:rect b="b" l="l" r="r" t="t"/>
                <a:pathLst>
                  <a:path extrusionOk="0" h="155" w="113">
                    <a:moveTo>
                      <a:pt x="13" y="154"/>
                    </a:moveTo>
                    <a:cubicBezTo>
                      <a:pt x="11" y="154"/>
                      <a:pt x="10" y="154"/>
                      <a:pt x="9" y="154"/>
                    </a:cubicBezTo>
                    <a:cubicBezTo>
                      <a:pt x="3" y="153"/>
                      <a:pt x="0" y="147"/>
                      <a:pt x="1" y="142"/>
                    </a:cubicBezTo>
                    <a:lnTo>
                      <a:pt x="1" y="141"/>
                    </a:lnTo>
                    <a:cubicBezTo>
                      <a:pt x="1" y="137"/>
                      <a:pt x="5" y="134"/>
                      <a:pt x="9" y="133"/>
                    </a:cubicBezTo>
                    <a:cubicBezTo>
                      <a:pt x="11" y="133"/>
                      <a:pt x="14" y="133"/>
                      <a:pt x="17" y="133"/>
                    </a:cubicBezTo>
                    <a:cubicBezTo>
                      <a:pt x="19" y="133"/>
                      <a:pt x="20" y="133"/>
                      <a:pt x="21" y="133"/>
                    </a:cubicBezTo>
                    <a:cubicBezTo>
                      <a:pt x="28" y="133"/>
                      <a:pt x="35" y="133"/>
                      <a:pt x="42" y="132"/>
                    </a:cubicBezTo>
                    <a:cubicBezTo>
                      <a:pt x="44" y="132"/>
                      <a:pt x="46" y="131"/>
                      <a:pt x="48" y="131"/>
                    </a:cubicBezTo>
                    <a:cubicBezTo>
                      <a:pt x="51" y="130"/>
                      <a:pt x="53" y="129"/>
                      <a:pt x="56" y="128"/>
                    </a:cubicBezTo>
                    <a:cubicBezTo>
                      <a:pt x="58" y="127"/>
                      <a:pt x="60" y="126"/>
                      <a:pt x="61" y="125"/>
                    </a:cubicBezTo>
                    <a:lnTo>
                      <a:pt x="61" y="126"/>
                    </a:lnTo>
                    <a:cubicBezTo>
                      <a:pt x="61" y="125"/>
                      <a:pt x="62" y="125"/>
                      <a:pt x="63" y="124"/>
                    </a:cubicBezTo>
                    <a:lnTo>
                      <a:pt x="63" y="123"/>
                    </a:lnTo>
                    <a:cubicBezTo>
                      <a:pt x="64" y="123"/>
                      <a:pt x="64" y="123"/>
                      <a:pt x="64" y="123"/>
                    </a:cubicBezTo>
                    <a:cubicBezTo>
                      <a:pt x="63" y="122"/>
                      <a:pt x="63" y="121"/>
                      <a:pt x="63" y="121"/>
                    </a:cubicBezTo>
                    <a:cubicBezTo>
                      <a:pt x="60" y="118"/>
                      <a:pt x="57" y="115"/>
                      <a:pt x="54" y="112"/>
                    </a:cubicBezTo>
                    <a:cubicBezTo>
                      <a:pt x="53" y="111"/>
                      <a:pt x="53" y="111"/>
                      <a:pt x="53" y="110"/>
                    </a:cubicBezTo>
                    <a:cubicBezTo>
                      <a:pt x="52" y="109"/>
                      <a:pt x="51" y="109"/>
                      <a:pt x="50" y="108"/>
                    </a:cubicBezTo>
                    <a:cubicBezTo>
                      <a:pt x="44" y="102"/>
                      <a:pt x="38" y="95"/>
                      <a:pt x="31" y="88"/>
                    </a:cubicBezTo>
                    <a:cubicBezTo>
                      <a:pt x="25" y="81"/>
                      <a:pt x="20" y="73"/>
                      <a:pt x="17" y="64"/>
                    </a:cubicBezTo>
                    <a:cubicBezTo>
                      <a:pt x="13" y="55"/>
                      <a:pt x="13" y="43"/>
                      <a:pt x="17" y="34"/>
                    </a:cubicBezTo>
                    <a:cubicBezTo>
                      <a:pt x="18" y="31"/>
                      <a:pt x="21" y="27"/>
                      <a:pt x="23" y="24"/>
                    </a:cubicBezTo>
                    <a:cubicBezTo>
                      <a:pt x="27" y="20"/>
                      <a:pt x="30" y="17"/>
                      <a:pt x="34" y="13"/>
                    </a:cubicBezTo>
                    <a:cubicBezTo>
                      <a:pt x="37" y="11"/>
                      <a:pt x="41" y="8"/>
                      <a:pt x="45" y="7"/>
                    </a:cubicBezTo>
                    <a:cubicBezTo>
                      <a:pt x="49" y="5"/>
                      <a:pt x="54" y="3"/>
                      <a:pt x="59" y="3"/>
                    </a:cubicBezTo>
                    <a:cubicBezTo>
                      <a:pt x="68" y="0"/>
                      <a:pt x="78" y="0"/>
                      <a:pt x="87" y="4"/>
                    </a:cubicBezTo>
                    <a:cubicBezTo>
                      <a:pt x="91" y="6"/>
                      <a:pt x="95" y="8"/>
                      <a:pt x="98" y="11"/>
                    </a:cubicBezTo>
                    <a:cubicBezTo>
                      <a:pt x="101" y="14"/>
                      <a:pt x="102" y="17"/>
                      <a:pt x="104" y="20"/>
                    </a:cubicBezTo>
                    <a:cubicBezTo>
                      <a:pt x="108" y="21"/>
                      <a:pt x="110" y="24"/>
                      <a:pt x="111" y="27"/>
                    </a:cubicBezTo>
                    <a:cubicBezTo>
                      <a:pt x="112" y="33"/>
                      <a:pt x="108" y="39"/>
                      <a:pt x="102" y="40"/>
                    </a:cubicBezTo>
                    <a:cubicBezTo>
                      <a:pt x="99" y="40"/>
                      <a:pt x="96" y="40"/>
                      <a:pt x="94" y="39"/>
                    </a:cubicBezTo>
                    <a:cubicBezTo>
                      <a:pt x="89" y="36"/>
                      <a:pt x="87" y="33"/>
                      <a:pt x="85" y="29"/>
                    </a:cubicBezTo>
                    <a:cubicBezTo>
                      <a:pt x="85" y="28"/>
                      <a:pt x="84" y="28"/>
                      <a:pt x="84" y="27"/>
                    </a:cubicBezTo>
                    <a:cubicBezTo>
                      <a:pt x="84" y="26"/>
                      <a:pt x="83" y="26"/>
                      <a:pt x="83" y="26"/>
                    </a:cubicBezTo>
                    <a:cubicBezTo>
                      <a:pt x="82" y="25"/>
                      <a:pt x="81" y="25"/>
                      <a:pt x="81" y="24"/>
                    </a:cubicBezTo>
                    <a:cubicBezTo>
                      <a:pt x="81" y="24"/>
                      <a:pt x="81" y="25"/>
                      <a:pt x="82" y="25"/>
                    </a:cubicBezTo>
                    <a:cubicBezTo>
                      <a:pt x="81" y="25"/>
                      <a:pt x="81" y="24"/>
                      <a:pt x="80" y="24"/>
                    </a:cubicBezTo>
                    <a:cubicBezTo>
                      <a:pt x="79" y="23"/>
                      <a:pt x="78" y="23"/>
                      <a:pt x="77" y="22"/>
                    </a:cubicBezTo>
                    <a:cubicBezTo>
                      <a:pt x="78" y="22"/>
                      <a:pt x="78" y="23"/>
                      <a:pt x="78" y="23"/>
                    </a:cubicBezTo>
                    <a:cubicBezTo>
                      <a:pt x="78" y="23"/>
                      <a:pt x="77" y="22"/>
                      <a:pt x="76" y="22"/>
                    </a:cubicBezTo>
                    <a:cubicBezTo>
                      <a:pt x="75" y="22"/>
                      <a:pt x="75" y="22"/>
                      <a:pt x="74" y="22"/>
                    </a:cubicBezTo>
                    <a:cubicBezTo>
                      <a:pt x="73" y="22"/>
                      <a:pt x="73" y="22"/>
                      <a:pt x="72" y="22"/>
                    </a:cubicBezTo>
                    <a:cubicBezTo>
                      <a:pt x="70" y="22"/>
                      <a:pt x="67" y="22"/>
                      <a:pt x="66" y="22"/>
                    </a:cubicBezTo>
                    <a:cubicBezTo>
                      <a:pt x="63" y="22"/>
                      <a:pt x="60" y="23"/>
                      <a:pt x="58" y="24"/>
                    </a:cubicBezTo>
                    <a:cubicBezTo>
                      <a:pt x="56" y="24"/>
                      <a:pt x="54" y="25"/>
                      <a:pt x="52" y="26"/>
                    </a:cubicBezTo>
                    <a:cubicBezTo>
                      <a:pt x="50" y="26"/>
                      <a:pt x="50" y="26"/>
                      <a:pt x="49" y="27"/>
                    </a:cubicBezTo>
                    <a:cubicBezTo>
                      <a:pt x="49" y="27"/>
                      <a:pt x="50" y="27"/>
                      <a:pt x="50" y="26"/>
                    </a:cubicBezTo>
                    <a:cubicBezTo>
                      <a:pt x="49" y="27"/>
                      <a:pt x="49" y="28"/>
                      <a:pt x="48" y="28"/>
                    </a:cubicBezTo>
                    <a:cubicBezTo>
                      <a:pt x="46" y="29"/>
                      <a:pt x="45" y="31"/>
                      <a:pt x="43" y="32"/>
                    </a:cubicBezTo>
                    <a:cubicBezTo>
                      <a:pt x="42" y="33"/>
                      <a:pt x="39" y="36"/>
                      <a:pt x="38" y="38"/>
                    </a:cubicBezTo>
                    <a:cubicBezTo>
                      <a:pt x="37" y="39"/>
                      <a:pt x="36" y="40"/>
                      <a:pt x="36" y="41"/>
                    </a:cubicBezTo>
                    <a:lnTo>
                      <a:pt x="35" y="42"/>
                    </a:lnTo>
                    <a:cubicBezTo>
                      <a:pt x="35" y="42"/>
                      <a:pt x="35" y="43"/>
                      <a:pt x="35" y="44"/>
                    </a:cubicBezTo>
                    <a:cubicBezTo>
                      <a:pt x="35" y="45"/>
                      <a:pt x="34" y="45"/>
                      <a:pt x="34" y="46"/>
                    </a:cubicBezTo>
                    <a:cubicBezTo>
                      <a:pt x="34" y="47"/>
                      <a:pt x="34" y="48"/>
                      <a:pt x="34" y="49"/>
                    </a:cubicBezTo>
                    <a:cubicBezTo>
                      <a:pt x="34" y="50"/>
                      <a:pt x="34" y="50"/>
                      <a:pt x="34" y="51"/>
                    </a:cubicBezTo>
                    <a:cubicBezTo>
                      <a:pt x="34" y="52"/>
                      <a:pt x="35" y="54"/>
                      <a:pt x="35" y="55"/>
                    </a:cubicBezTo>
                    <a:cubicBezTo>
                      <a:pt x="35" y="56"/>
                      <a:pt x="36" y="57"/>
                      <a:pt x="36" y="59"/>
                    </a:cubicBezTo>
                    <a:cubicBezTo>
                      <a:pt x="37" y="60"/>
                      <a:pt x="38" y="62"/>
                      <a:pt x="39" y="64"/>
                    </a:cubicBezTo>
                    <a:cubicBezTo>
                      <a:pt x="41" y="66"/>
                      <a:pt x="42" y="69"/>
                      <a:pt x="44" y="71"/>
                    </a:cubicBezTo>
                    <a:cubicBezTo>
                      <a:pt x="50" y="79"/>
                      <a:pt x="57" y="86"/>
                      <a:pt x="63" y="92"/>
                    </a:cubicBezTo>
                    <a:cubicBezTo>
                      <a:pt x="68" y="98"/>
                      <a:pt x="74" y="103"/>
                      <a:pt x="78" y="108"/>
                    </a:cubicBezTo>
                    <a:cubicBezTo>
                      <a:pt x="81" y="110"/>
                      <a:pt x="82" y="113"/>
                      <a:pt x="84" y="117"/>
                    </a:cubicBezTo>
                    <a:cubicBezTo>
                      <a:pt x="85" y="120"/>
                      <a:pt x="85" y="124"/>
                      <a:pt x="84" y="127"/>
                    </a:cubicBezTo>
                    <a:cubicBezTo>
                      <a:pt x="84" y="131"/>
                      <a:pt x="81" y="135"/>
                      <a:pt x="78" y="138"/>
                    </a:cubicBezTo>
                    <a:cubicBezTo>
                      <a:pt x="76" y="141"/>
                      <a:pt x="73" y="142"/>
                      <a:pt x="69" y="145"/>
                    </a:cubicBezTo>
                    <a:cubicBezTo>
                      <a:pt x="58" y="151"/>
                      <a:pt x="45" y="153"/>
                      <a:pt x="32" y="154"/>
                    </a:cubicBezTo>
                    <a:cubicBezTo>
                      <a:pt x="28" y="154"/>
                      <a:pt x="23" y="154"/>
                      <a:pt x="18" y="154"/>
                    </a:cubicBezTo>
                    <a:cubicBezTo>
                      <a:pt x="17" y="154"/>
                      <a:pt x="15" y="154"/>
                      <a:pt x="13" y="15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0"/>
              <p:cNvSpPr/>
              <p:nvPr/>
            </p:nvSpPr>
            <p:spPr>
              <a:xfrm>
                <a:off x="2226600" y="2398680"/>
                <a:ext cx="24480" cy="50400"/>
              </a:xfrm>
              <a:custGeom>
                <a:rect b="b" l="l" r="r" t="t"/>
                <a:pathLst>
                  <a:path extrusionOk="0" h="140" w="68">
                    <a:moveTo>
                      <a:pt x="46" y="134"/>
                    </a:moveTo>
                    <a:cubicBezTo>
                      <a:pt x="42" y="126"/>
                      <a:pt x="39" y="117"/>
                      <a:pt x="35" y="109"/>
                    </a:cubicBezTo>
                    <a:cubicBezTo>
                      <a:pt x="31" y="103"/>
                      <a:pt x="28" y="96"/>
                      <a:pt x="25" y="89"/>
                    </a:cubicBezTo>
                    <a:cubicBezTo>
                      <a:pt x="21" y="82"/>
                      <a:pt x="17" y="74"/>
                      <a:pt x="13" y="65"/>
                    </a:cubicBezTo>
                    <a:cubicBezTo>
                      <a:pt x="9" y="56"/>
                      <a:pt x="6" y="46"/>
                      <a:pt x="3" y="35"/>
                    </a:cubicBezTo>
                    <a:cubicBezTo>
                      <a:pt x="1" y="30"/>
                      <a:pt x="1" y="24"/>
                      <a:pt x="0" y="19"/>
                    </a:cubicBezTo>
                    <a:cubicBezTo>
                      <a:pt x="0" y="16"/>
                      <a:pt x="0" y="15"/>
                      <a:pt x="0" y="12"/>
                    </a:cubicBezTo>
                    <a:cubicBezTo>
                      <a:pt x="1" y="10"/>
                      <a:pt x="1" y="8"/>
                      <a:pt x="3" y="5"/>
                    </a:cubicBezTo>
                    <a:cubicBezTo>
                      <a:pt x="4" y="2"/>
                      <a:pt x="8" y="0"/>
                      <a:pt x="13" y="0"/>
                    </a:cubicBezTo>
                    <a:cubicBezTo>
                      <a:pt x="17" y="0"/>
                      <a:pt x="21" y="4"/>
                      <a:pt x="22" y="8"/>
                    </a:cubicBezTo>
                    <a:cubicBezTo>
                      <a:pt x="23" y="11"/>
                      <a:pt x="23" y="14"/>
                      <a:pt x="22" y="16"/>
                    </a:cubicBezTo>
                    <a:cubicBezTo>
                      <a:pt x="22" y="17"/>
                      <a:pt x="22" y="18"/>
                      <a:pt x="21" y="19"/>
                    </a:cubicBezTo>
                    <a:cubicBezTo>
                      <a:pt x="21" y="21"/>
                      <a:pt x="22" y="22"/>
                      <a:pt x="22" y="24"/>
                    </a:cubicBezTo>
                    <a:cubicBezTo>
                      <a:pt x="22" y="29"/>
                      <a:pt x="24" y="34"/>
                      <a:pt x="25" y="39"/>
                    </a:cubicBezTo>
                    <a:cubicBezTo>
                      <a:pt x="26" y="44"/>
                      <a:pt x="28" y="50"/>
                      <a:pt x="31" y="55"/>
                    </a:cubicBezTo>
                    <a:cubicBezTo>
                      <a:pt x="35" y="67"/>
                      <a:pt x="41" y="79"/>
                      <a:pt x="47" y="90"/>
                    </a:cubicBezTo>
                    <a:cubicBezTo>
                      <a:pt x="53" y="102"/>
                      <a:pt x="59" y="114"/>
                      <a:pt x="65" y="125"/>
                    </a:cubicBezTo>
                    <a:cubicBezTo>
                      <a:pt x="67" y="130"/>
                      <a:pt x="65" y="136"/>
                      <a:pt x="60" y="139"/>
                    </a:cubicBezTo>
                    <a:cubicBezTo>
                      <a:pt x="59" y="139"/>
                      <a:pt x="57" y="139"/>
                      <a:pt x="56" y="139"/>
                    </a:cubicBezTo>
                    <a:cubicBezTo>
                      <a:pt x="52" y="139"/>
                      <a:pt x="49" y="138"/>
                      <a:pt x="46" y="13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0"/>
              <p:cNvSpPr/>
              <p:nvPr/>
            </p:nvSpPr>
            <p:spPr>
              <a:xfrm>
                <a:off x="2215800" y="2394720"/>
                <a:ext cx="55080" cy="52920"/>
              </a:xfrm>
              <a:custGeom>
                <a:rect b="b" l="l" r="r" t="t"/>
                <a:pathLst>
                  <a:path extrusionOk="0" h="147" w="153">
                    <a:moveTo>
                      <a:pt x="5" y="145"/>
                    </a:moveTo>
                    <a:cubicBezTo>
                      <a:pt x="1" y="142"/>
                      <a:pt x="0" y="136"/>
                      <a:pt x="3" y="131"/>
                    </a:cubicBezTo>
                    <a:cubicBezTo>
                      <a:pt x="10" y="121"/>
                      <a:pt x="17" y="111"/>
                      <a:pt x="25" y="101"/>
                    </a:cubicBezTo>
                    <a:cubicBezTo>
                      <a:pt x="31" y="93"/>
                      <a:pt x="37" y="85"/>
                      <a:pt x="43" y="76"/>
                    </a:cubicBezTo>
                    <a:cubicBezTo>
                      <a:pt x="48" y="72"/>
                      <a:pt x="52" y="67"/>
                      <a:pt x="56" y="61"/>
                    </a:cubicBezTo>
                    <a:cubicBezTo>
                      <a:pt x="57" y="60"/>
                      <a:pt x="58" y="58"/>
                      <a:pt x="59" y="57"/>
                    </a:cubicBezTo>
                    <a:cubicBezTo>
                      <a:pt x="62" y="54"/>
                      <a:pt x="65" y="51"/>
                      <a:pt x="68" y="48"/>
                    </a:cubicBezTo>
                    <a:cubicBezTo>
                      <a:pt x="71" y="44"/>
                      <a:pt x="75" y="41"/>
                      <a:pt x="79" y="37"/>
                    </a:cubicBezTo>
                    <a:cubicBezTo>
                      <a:pt x="86" y="31"/>
                      <a:pt x="92" y="25"/>
                      <a:pt x="100" y="18"/>
                    </a:cubicBezTo>
                    <a:cubicBezTo>
                      <a:pt x="106" y="13"/>
                      <a:pt x="113" y="8"/>
                      <a:pt x="121" y="4"/>
                    </a:cubicBezTo>
                    <a:cubicBezTo>
                      <a:pt x="124" y="2"/>
                      <a:pt x="128" y="1"/>
                      <a:pt x="131" y="1"/>
                    </a:cubicBezTo>
                    <a:cubicBezTo>
                      <a:pt x="135" y="0"/>
                      <a:pt x="139" y="0"/>
                      <a:pt x="143" y="0"/>
                    </a:cubicBezTo>
                    <a:cubicBezTo>
                      <a:pt x="149" y="1"/>
                      <a:pt x="152" y="7"/>
                      <a:pt x="151" y="12"/>
                    </a:cubicBezTo>
                    <a:cubicBezTo>
                      <a:pt x="150" y="18"/>
                      <a:pt x="144" y="22"/>
                      <a:pt x="139" y="21"/>
                    </a:cubicBezTo>
                    <a:lnTo>
                      <a:pt x="138" y="21"/>
                    </a:lnTo>
                    <a:cubicBezTo>
                      <a:pt x="137" y="21"/>
                      <a:pt x="137" y="21"/>
                      <a:pt x="136" y="21"/>
                    </a:cubicBezTo>
                    <a:cubicBezTo>
                      <a:pt x="135" y="21"/>
                      <a:pt x="135" y="22"/>
                      <a:pt x="133" y="22"/>
                    </a:cubicBezTo>
                    <a:cubicBezTo>
                      <a:pt x="132" y="22"/>
                      <a:pt x="132" y="22"/>
                      <a:pt x="130" y="23"/>
                    </a:cubicBezTo>
                    <a:cubicBezTo>
                      <a:pt x="129" y="23"/>
                      <a:pt x="127" y="25"/>
                      <a:pt x="125" y="25"/>
                    </a:cubicBezTo>
                    <a:cubicBezTo>
                      <a:pt x="121" y="27"/>
                      <a:pt x="118" y="30"/>
                      <a:pt x="114" y="33"/>
                    </a:cubicBezTo>
                    <a:cubicBezTo>
                      <a:pt x="104" y="41"/>
                      <a:pt x="94" y="50"/>
                      <a:pt x="84" y="60"/>
                    </a:cubicBezTo>
                    <a:cubicBezTo>
                      <a:pt x="82" y="62"/>
                      <a:pt x="80" y="64"/>
                      <a:pt x="77" y="67"/>
                    </a:cubicBezTo>
                    <a:cubicBezTo>
                      <a:pt x="75" y="69"/>
                      <a:pt x="73" y="71"/>
                      <a:pt x="71" y="74"/>
                    </a:cubicBezTo>
                    <a:cubicBezTo>
                      <a:pt x="66" y="80"/>
                      <a:pt x="61" y="86"/>
                      <a:pt x="56" y="92"/>
                    </a:cubicBezTo>
                    <a:lnTo>
                      <a:pt x="56" y="91"/>
                    </a:lnTo>
                    <a:cubicBezTo>
                      <a:pt x="50" y="99"/>
                      <a:pt x="44" y="107"/>
                      <a:pt x="38" y="115"/>
                    </a:cubicBezTo>
                    <a:cubicBezTo>
                      <a:pt x="31" y="124"/>
                      <a:pt x="25" y="133"/>
                      <a:pt x="19" y="142"/>
                    </a:cubicBezTo>
                    <a:cubicBezTo>
                      <a:pt x="17" y="145"/>
                      <a:pt x="14" y="146"/>
                      <a:pt x="11" y="146"/>
                    </a:cubicBezTo>
                    <a:cubicBezTo>
                      <a:pt x="9" y="146"/>
                      <a:pt x="7" y="146"/>
                      <a:pt x="5" y="1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0"/>
              <p:cNvSpPr/>
              <p:nvPr/>
            </p:nvSpPr>
            <p:spPr>
              <a:xfrm>
                <a:off x="1986840" y="2156040"/>
                <a:ext cx="45000" cy="84600"/>
              </a:xfrm>
              <a:custGeom>
                <a:rect b="b" l="l" r="r" t="t"/>
                <a:pathLst>
                  <a:path extrusionOk="0" h="235" w="125">
                    <a:moveTo>
                      <a:pt x="24" y="231"/>
                    </a:moveTo>
                    <a:cubicBezTo>
                      <a:pt x="18" y="227"/>
                      <a:pt x="12" y="223"/>
                      <a:pt x="7" y="218"/>
                    </a:cubicBezTo>
                    <a:cubicBezTo>
                      <a:pt x="3" y="212"/>
                      <a:pt x="0" y="205"/>
                      <a:pt x="1" y="198"/>
                    </a:cubicBezTo>
                    <a:cubicBezTo>
                      <a:pt x="1" y="190"/>
                      <a:pt x="3" y="183"/>
                      <a:pt x="7" y="177"/>
                    </a:cubicBezTo>
                    <a:cubicBezTo>
                      <a:pt x="11" y="170"/>
                      <a:pt x="16" y="163"/>
                      <a:pt x="21" y="157"/>
                    </a:cubicBezTo>
                    <a:cubicBezTo>
                      <a:pt x="24" y="153"/>
                      <a:pt x="30" y="152"/>
                      <a:pt x="34" y="155"/>
                    </a:cubicBezTo>
                    <a:cubicBezTo>
                      <a:pt x="38" y="158"/>
                      <a:pt x="40" y="165"/>
                      <a:pt x="36" y="169"/>
                    </a:cubicBezTo>
                    <a:cubicBezTo>
                      <a:pt x="32" y="174"/>
                      <a:pt x="28" y="180"/>
                      <a:pt x="25" y="187"/>
                    </a:cubicBezTo>
                    <a:lnTo>
                      <a:pt x="25" y="186"/>
                    </a:lnTo>
                    <a:cubicBezTo>
                      <a:pt x="25" y="187"/>
                      <a:pt x="24" y="189"/>
                      <a:pt x="23" y="191"/>
                    </a:cubicBezTo>
                    <a:cubicBezTo>
                      <a:pt x="22" y="191"/>
                      <a:pt x="22" y="193"/>
                      <a:pt x="22" y="193"/>
                    </a:cubicBezTo>
                    <a:cubicBezTo>
                      <a:pt x="22" y="194"/>
                      <a:pt x="21" y="195"/>
                      <a:pt x="21" y="197"/>
                    </a:cubicBezTo>
                    <a:lnTo>
                      <a:pt x="21" y="198"/>
                    </a:lnTo>
                    <a:cubicBezTo>
                      <a:pt x="21" y="199"/>
                      <a:pt x="21" y="200"/>
                      <a:pt x="21" y="200"/>
                    </a:cubicBezTo>
                    <a:cubicBezTo>
                      <a:pt x="21" y="200"/>
                      <a:pt x="21" y="201"/>
                      <a:pt x="22" y="201"/>
                    </a:cubicBezTo>
                    <a:cubicBezTo>
                      <a:pt x="22" y="202"/>
                      <a:pt x="22" y="202"/>
                      <a:pt x="22" y="202"/>
                    </a:cubicBezTo>
                    <a:cubicBezTo>
                      <a:pt x="22" y="203"/>
                      <a:pt x="22" y="204"/>
                      <a:pt x="23" y="204"/>
                    </a:cubicBezTo>
                    <a:cubicBezTo>
                      <a:pt x="23" y="205"/>
                      <a:pt x="24" y="205"/>
                      <a:pt x="24" y="205"/>
                    </a:cubicBezTo>
                    <a:cubicBezTo>
                      <a:pt x="24" y="206"/>
                      <a:pt x="25" y="207"/>
                      <a:pt x="26" y="208"/>
                    </a:cubicBezTo>
                    <a:cubicBezTo>
                      <a:pt x="28" y="209"/>
                      <a:pt x="29" y="210"/>
                      <a:pt x="30" y="211"/>
                    </a:cubicBezTo>
                    <a:cubicBezTo>
                      <a:pt x="31" y="211"/>
                      <a:pt x="32" y="212"/>
                      <a:pt x="33" y="212"/>
                    </a:cubicBezTo>
                    <a:cubicBezTo>
                      <a:pt x="34" y="212"/>
                      <a:pt x="35" y="213"/>
                      <a:pt x="36" y="213"/>
                    </a:cubicBezTo>
                    <a:cubicBezTo>
                      <a:pt x="36" y="214"/>
                      <a:pt x="38" y="214"/>
                      <a:pt x="38" y="214"/>
                    </a:cubicBezTo>
                    <a:cubicBezTo>
                      <a:pt x="39" y="214"/>
                      <a:pt x="40" y="214"/>
                      <a:pt x="40" y="214"/>
                    </a:cubicBezTo>
                    <a:cubicBezTo>
                      <a:pt x="41" y="214"/>
                      <a:pt x="42" y="214"/>
                      <a:pt x="42" y="214"/>
                    </a:cubicBezTo>
                    <a:cubicBezTo>
                      <a:pt x="43" y="214"/>
                      <a:pt x="45" y="213"/>
                      <a:pt x="46" y="213"/>
                    </a:cubicBezTo>
                    <a:cubicBezTo>
                      <a:pt x="47" y="212"/>
                      <a:pt x="48" y="212"/>
                      <a:pt x="49" y="212"/>
                    </a:cubicBezTo>
                    <a:cubicBezTo>
                      <a:pt x="50" y="211"/>
                      <a:pt x="51" y="211"/>
                      <a:pt x="52" y="211"/>
                    </a:cubicBezTo>
                    <a:cubicBezTo>
                      <a:pt x="53" y="210"/>
                      <a:pt x="54" y="209"/>
                      <a:pt x="54" y="208"/>
                    </a:cubicBezTo>
                    <a:cubicBezTo>
                      <a:pt x="56" y="208"/>
                      <a:pt x="57" y="207"/>
                      <a:pt x="58" y="206"/>
                    </a:cubicBezTo>
                    <a:cubicBezTo>
                      <a:pt x="59" y="205"/>
                      <a:pt x="60" y="204"/>
                      <a:pt x="61" y="203"/>
                    </a:cubicBezTo>
                    <a:cubicBezTo>
                      <a:pt x="61" y="201"/>
                      <a:pt x="63" y="200"/>
                      <a:pt x="64" y="198"/>
                    </a:cubicBezTo>
                    <a:cubicBezTo>
                      <a:pt x="64" y="197"/>
                      <a:pt x="66" y="195"/>
                      <a:pt x="66" y="193"/>
                    </a:cubicBezTo>
                    <a:cubicBezTo>
                      <a:pt x="67" y="190"/>
                      <a:pt x="68" y="187"/>
                      <a:pt x="70" y="183"/>
                    </a:cubicBezTo>
                    <a:lnTo>
                      <a:pt x="69" y="184"/>
                    </a:lnTo>
                    <a:cubicBezTo>
                      <a:pt x="73" y="172"/>
                      <a:pt x="75" y="159"/>
                      <a:pt x="77" y="147"/>
                    </a:cubicBezTo>
                    <a:cubicBezTo>
                      <a:pt x="80" y="136"/>
                      <a:pt x="82" y="125"/>
                      <a:pt x="85" y="114"/>
                    </a:cubicBezTo>
                    <a:cubicBezTo>
                      <a:pt x="87" y="107"/>
                      <a:pt x="88" y="99"/>
                      <a:pt x="90" y="92"/>
                    </a:cubicBezTo>
                    <a:cubicBezTo>
                      <a:pt x="84" y="100"/>
                      <a:pt x="77" y="108"/>
                      <a:pt x="68" y="114"/>
                    </a:cubicBezTo>
                    <a:cubicBezTo>
                      <a:pt x="63" y="119"/>
                      <a:pt x="57" y="122"/>
                      <a:pt x="51" y="125"/>
                    </a:cubicBezTo>
                    <a:cubicBezTo>
                      <a:pt x="48" y="126"/>
                      <a:pt x="45" y="127"/>
                      <a:pt x="42" y="127"/>
                    </a:cubicBezTo>
                    <a:cubicBezTo>
                      <a:pt x="38" y="127"/>
                      <a:pt x="34" y="127"/>
                      <a:pt x="31" y="126"/>
                    </a:cubicBezTo>
                    <a:cubicBezTo>
                      <a:pt x="25" y="123"/>
                      <a:pt x="22" y="119"/>
                      <a:pt x="20" y="114"/>
                    </a:cubicBezTo>
                    <a:cubicBezTo>
                      <a:pt x="18" y="112"/>
                      <a:pt x="17" y="109"/>
                      <a:pt x="17" y="106"/>
                    </a:cubicBezTo>
                    <a:cubicBezTo>
                      <a:pt x="16" y="102"/>
                      <a:pt x="15" y="99"/>
                      <a:pt x="15" y="95"/>
                    </a:cubicBezTo>
                    <a:cubicBezTo>
                      <a:pt x="14" y="80"/>
                      <a:pt x="16" y="65"/>
                      <a:pt x="19" y="50"/>
                    </a:cubicBezTo>
                    <a:cubicBezTo>
                      <a:pt x="21" y="43"/>
                      <a:pt x="22" y="36"/>
                      <a:pt x="25" y="29"/>
                    </a:cubicBezTo>
                    <a:cubicBezTo>
                      <a:pt x="26" y="23"/>
                      <a:pt x="29" y="16"/>
                      <a:pt x="32" y="10"/>
                    </a:cubicBezTo>
                    <a:cubicBezTo>
                      <a:pt x="35" y="5"/>
                      <a:pt x="39" y="1"/>
                      <a:pt x="45" y="1"/>
                    </a:cubicBezTo>
                    <a:cubicBezTo>
                      <a:pt x="50" y="0"/>
                      <a:pt x="56" y="3"/>
                      <a:pt x="57" y="8"/>
                    </a:cubicBezTo>
                    <a:cubicBezTo>
                      <a:pt x="60" y="14"/>
                      <a:pt x="56" y="19"/>
                      <a:pt x="51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4"/>
                      <a:pt x="47" y="26"/>
                      <a:pt x="46" y="28"/>
                    </a:cubicBezTo>
                    <a:cubicBezTo>
                      <a:pt x="44" y="35"/>
                      <a:pt x="42" y="41"/>
                      <a:pt x="40" y="47"/>
                    </a:cubicBezTo>
                    <a:cubicBezTo>
                      <a:pt x="38" y="54"/>
                      <a:pt x="36" y="63"/>
                      <a:pt x="36" y="71"/>
                    </a:cubicBezTo>
                    <a:cubicBezTo>
                      <a:pt x="35" y="77"/>
                      <a:pt x="35" y="82"/>
                      <a:pt x="35" y="88"/>
                    </a:cubicBezTo>
                    <a:cubicBezTo>
                      <a:pt x="35" y="91"/>
                      <a:pt x="35" y="95"/>
                      <a:pt x="35" y="98"/>
                    </a:cubicBezTo>
                    <a:cubicBezTo>
                      <a:pt x="36" y="100"/>
                      <a:pt x="36" y="102"/>
                      <a:pt x="36" y="103"/>
                    </a:cubicBezTo>
                    <a:lnTo>
                      <a:pt x="36" y="102"/>
                    </a:lnTo>
                    <a:cubicBezTo>
                      <a:pt x="36" y="103"/>
                      <a:pt x="36" y="104"/>
                      <a:pt x="37" y="105"/>
                    </a:cubicBezTo>
                    <a:lnTo>
                      <a:pt x="36" y="105"/>
                    </a:lnTo>
                    <a:lnTo>
                      <a:pt x="37" y="105"/>
                    </a:lnTo>
                    <a:lnTo>
                      <a:pt x="37" y="106"/>
                    </a:lnTo>
                    <a:cubicBezTo>
                      <a:pt x="37" y="105"/>
                      <a:pt x="37" y="105"/>
                      <a:pt x="37" y="105"/>
                    </a:cubicBezTo>
                    <a:lnTo>
                      <a:pt x="36" y="105"/>
                    </a:lnTo>
                    <a:cubicBezTo>
                      <a:pt x="37" y="105"/>
                      <a:pt x="37" y="105"/>
                      <a:pt x="37" y="105"/>
                    </a:cubicBezTo>
                    <a:cubicBezTo>
                      <a:pt x="38" y="106"/>
                      <a:pt x="38" y="106"/>
                      <a:pt x="38" y="106"/>
                    </a:cubicBezTo>
                    <a:lnTo>
                      <a:pt x="39" y="106"/>
                    </a:lnTo>
                    <a:lnTo>
                      <a:pt x="39" y="107"/>
                    </a:lnTo>
                    <a:lnTo>
                      <a:pt x="38" y="107"/>
                    </a:lnTo>
                    <a:cubicBezTo>
                      <a:pt x="39" y="107"/>
                      <a:pt x="40" y="107"/>
                      <a:pt x="41" y="106"/>
                    </a:cubicBezTo>
                    <a:lnTo>
                      <a:pt x="40" y="107"/>
                    </a:lnTo>
                    <a:cubicBezTo>
                      <a:pt x="40" y="106"/>
                      <a:pt x="41" y="106"/>
                      <a:pt x="42" y="106"/>
                    </a:cubicBezTo>
                    <a:cubicBezTo>
                      <a:pt x="43" y="106"/>
                      <a:pt x="45" y="106"/>
                      <a:pt x="46" y="105"/>
                    </a:cubicBezTo>
                    <a:cubicBezTo>
                      <a:pt x="47" y="105"/>
                      <a:pt x="48" y="104"/>
                      <a:pt x="49" y="103"/>
                    </a:cubicBezTo>
                    <a:cubicBezTo>
                      <a:pt x="52" y="102"/>
                      <a:pt x="54" y="100"/>
                      <a:pt x="57" y="98"/>
                    </a:cubicBezTo>
                    <a:cubicBezTo>
                      <a:pt x="60" y="95"/>
                      <a:pt x="63" y="93"/>
                      <a:pt x="66" y="90"/>
                    </a:cubicBezTo>
                    <a:cubicBezTo>
                      <a:pt x="70" y="85"/>
                      <a:pt x="74" y="81"/>
                      <a:pt x="78" y="76"/>
                    </a:cubicBezTo>
                    <a:cubicBezTo>
                      <a:pt x="85" y="67"/>
                      <a:pt x="91" y="57"/>
                      <a:pt x="97" y="47"/>
                    </a:cubicBezTo>
                    <a:cubicBezTo>
                      <a:pt x="98" y="46"/>
                      <a:pt x="99" y="45"/>
                      <a:pt x="99" y="43"/>
                    </a:cubicBezTo>
                    <a:cubicBezTo>
                      <a:pt x="102" y="40"/>
                      <a:pt x="103" y="37"/>
                      <a:pt x="105" y="34"/>
                    </a:cubicBezTo>
                    <a:cubicBezTo>
                      <a:pt x="108" y="31"/>
                      <a:pt x="112" y="29"/>
                      <a:pt x="116" y="29"/>
                    </a:cubicBezTo>
                    <a:cubicBezTo>
                      <a:pt x="120" y="31"/>
                      <a:pt x="124" y="34"/>
                      <a:pt x="124" y="39"/>
                    </a:cubicBezTo>
                    <a:cubicBezTo>
                      <a:pt x="124" y="41"/>
                      <a:pt x="124" y="43"/>
                      <a:pt x="124" y="45"/>
                    </a:cubicBezTo>
                    <a:cubicBezTo>
                      <a:pt x="123" y="47"/>
                      <a:pt x="123" y="49"/>
                      <a:pt x="123" y="51"/>
                    </a:cubicBezTo>
                    <a:cubicBezTo>
                      <a:pt x="121" y="53"/>
                      <a:pt x="121" y="56"/>
                      <a:pt x="120" y="58"/>
                    </a:cubicBezTo>
                    <a:cubicBezTo>
                      <a:pt x="119" y="62"/>
                      <a:pt x="117" y="67"/>
                      <a:pt x="116" y="71"/>
                    </a:cubicBezTo>
                    <a:cubicBezTo>
                      <a:pt x="114" y="78"/>
                      <a:pt x="112" y="85"/>
                      <a:pt x="110" y="91"/>
                    </a:cubicBezTo>
                    <a:lnTo>
                      <a:pt x="111" y="90"/>
                    </a:lnTo>
                    <a:cubicBezTo>
                      <a:pt x="105" y="111"/>
                      <a:pt x="100" y="132"/>
                      <a:pt x="96" y="153"/>
                    </a:cubicBezTo>
                    <a:cubicBezTo>
                      <a:pt x="95" y="158"/>
                      <a:pt x="94" y="164"/>
                      <a:pt x="92" y="169"/>
                    </a:cubicBezTo>
                    <a:cubicBezTo>
                      <a:pt x="91" y="179"/>
                      <a:pt x="89" y="187"/>
                      <a:pt x="86" y="196"/>
                    </a:cubicBezTo>
                    <a:cubicBezTo>
                      <a:pt x="82" y="209"/>
                      <a:pt x="74" y="220"/>
                      <a:pt x="62" y="227"/>
                    </a:cubicBezTo>
                    <a:cubicBezTo>
                      <a:pt x="55" y="232"/>
                      <a:pt x="47" y="234"/>
                      <a:pt x="40" y="234"/>
                    </a:cubicBezTo>
                    <a:cubicBezTo>
                      <a:pt x="35" y="234"/>
                      <a:pt x="29" y="233"/>
                      <a:pt x="24" y="23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0"/>
              <p:cNvSpPr/>
              <p:nvPr/>
            </p:nvSpPr>
            <p:spPr>
              <a:xfrm>
                <a:off x="2059560" y="2174400"/>
                <a:ext cx="18000" cy="10080"/>
              </a:xfrm>
              <a:custGeom>
                <a:rect b="b" l="l" r="r" t="t"/>
                <a:pathLst>
                  <a:path extrusionOk="0" h="28" w="50">
                    <a:moveTo>
                      <a:pt x="7" y="25"/>
                    </a:moveTo>
                    <a:cubicBezTo>
                      <a:pt x="4" y="21"/>
                      <a:pt x="0" y="18"/>
                      <a:pt x="0" y="13"/>
                    </a:cubicBezTo>
                    <a:cubicBezTo>
                      <a:pt x="1" y="7"/>
                      <a:pt x="5" y="2"/>
                      <a:pt x="10" y="1"/>
                    </a:cubicBezTo>
                    <a:cubicBezTo>
                      <a:pt x="16" y="0"/>
                      <a:pt x="21" y="0"/>
                      <a:pt x="27" y="1"/>
                    </a:cubicBezTo>
                    <a:cubicBezTo>
                      <a:pt x="31" y="2"/>
                      <a:pt x="36" y="2"/>
                      <a:pt x="40" y="3"/>
                    </a:cubicBezTo>
                    <a:cubicBezTo>
                      <a:pt x="46" y="3"/>
                      <a:pt x="49" y="10"/>
                      <a:pt x="48" y="15"/>
                    </a:cubicBezTo>
                    <a:cubicBezTo>
                      <a:pt x="47" y="21"/>
                      <a:pt x="42" y="24"/>
                      <a:pt x="37" y="23"/>
                    </a:cubicBezTo>
                    <a:cubicBezTo>
                      <a:pt x="35" y="23"/>
                      <a:pt x="34" y="23"/>
                      <a:pt x="33" y="23"/>
                    </a:cubicBezTo>
                    <a:cubicBezTo>
                      <a:pt x="30" y="22"/>
                      <a:pt x="27" y="22"/>
                      <a:pt x="24" y="21"/>
                    </a:cubicBezTo>
                    <a:cubicBezTo>
                      <a:pt x="24" y="23"/>
                      <a:pt x="23" y="23"/>
                      <a:pt x="23" y="24"/>
                    </a:cubicBezTo>
                    <a:cubicBezTo>
                      <a:pt x="20" y="26"/>
                      <a:pt x="17" y="27"/>
                      <a:pt x="14" y="27"/>
                    </a:cubicBezTo>
                    <a:cubicBezTo>
                      <a:pt x="12" y="27"/>
                      <a:pt x="9" y="27"/>
                      <a:pt x="7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0"/>
              <p:cNvSpPr/>
              <p:nvPr/>
            </p:nvSpPr>
            <p:spPr>
              <a:xfrm>
                <a:off x="2041200" y="2187000"/>
                <a:ext cx="39240" cy="11880"/>
              </a:xfrm>
              <a:custGeom>
                <a:rect b="b" l="l" r="r" t="t"/>
                <a:pathLst>
                  <a:path extrusionOk="0" h="33" w="109">
                    <a:moveTo>
                      <a:pt x="11" y="32"/>
                    </a:moveTo>
                    <a:cubicBezTo>
                      <a:pt x="6" y="32"/>
                      <a:pt x="3" y="28"/>
                      <a:pt x="1" y="24"/>
                    </a:cubicBezTo>
                    <a:cubicBezTo>
                      <a:pt x="0" y="19"/>
                      <a:pt x="3" y="14"/>
                      <a:pt x="7" y="12"/>
                    </a:cubicBezTo>
                    <a:cubicBezTo>
                      <a:pt x="9" y="11"/>
                      <a:pt x="12" y="10"/>
                      <a:pt x="14" y="10"/>
                    </a:cubicBezTo>
                    <a:cubicBezTo>
                      <a:pt x="17" y="8"/>
                      <a:pt x="21" y="9"/>
                      <a:pt x="23" y="11"/>
                    </a:cubicBezTo>
                    <a:cubicBezTo>
                      <a:pt x="25" y="11"/>
                      <a:pt x="26" y="11"/>
                      <a:pt x="28" y="11"/>
                    </a:cubicBezTo>
                    <a:cubicBezTo>
                      <a:pt x="31" y="10"/>
                      <a:pt x="35" y="10"/>
                      <a:pt x="39" y="9"/>
                    </a:cubicBezTo>
                    <a:cubicBezTo>
                      <a:pt x="38" y="9"/>
                      <a:pt x="37" y="9"/>
                      <a:pt x="37" y="9"/>
                    </a:cubicBezTo>
                    <a:cubicBezTo>
                      <a:pt x="46" y="8"/>
                      <a:pt x="55" y="6"/>
                      <a:pt x="64" y="5"/>
                    </a:cubicBezTo>
                    <a:cubicBezTo>
                      <a:pt x="75" y="3"/>
                      <a:pt x="86" y="2"/>
                      <a:pt x="97" y="0"/>
                    </a:cubicBezTo>
                    <a:cubicBezTo>
                      <a:pt x="102" y="0"/>
                      <a:pt x="106" y="4"/>
                      <a:pt x="107" y="8"/>
                    </a:cubicBezTo>
                    <a:cubicBezTo>
                      <a:pt x="108" y="13"/>
                      <a:pt x="105" y="18"/>
                      <a:pt x="100" y="19"/>
                    </a:cubicBezTo>
                    <a:cubicBezTo>
                      <a:pt x="99" y="20"/>
                      <a:pt x="97" y="20"/>
                      <a:pt x="96" y="20"/>
                    </a:cubicBezTo>
                    <a:lnTo>
                      <a:pt x="97" y="20"/>
                    </a:lnTo>
                    <a:cubicBezTo>
                      <a:pt x="83" y="21"/>
                      <a:pt x="69" y="24"/>
                      <a:pt x="56" y="27"/>
                    </a:cubicBezTo>
                    <a:cubicBezTo>
                      <a:pt x="50" y="27"/>
                      <a:pt x="44" y="28"/>
                      <a:pt x="38" y="29"/>
                    </a:cubicBezTo>
                    <a:cubicBezTo>
                      <a:pt x="35" y="30"/>
                      <a:pt x="31" y="31"/>
                      <a:pt x="28" y="31"/>
                    </a:cubicBezTo>
                    <a:cubicBezTo>
                      <a:pt x="23" y="32"/>
                      <a:pt x="19" y="32"/>
                      <a:pt x="15" y="32"/>
                    </a:cubicBezTo>
                    <a:cubicBezTo>
                      <a:pt x="14" y="32"/>
                      <a:pt x="12" y="32"/>
                      <a:pt x="11" y="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0"/>
              <p:cNvSpPr/>
              <p:nvPr/>
            </p:nvSpPr>
            <p:spPr>
              <a:xfrm>
                <a:off x="2097000" y="2158920"/>
                <a:ext cx="61920" cy="76320"/>
              </a:xfrm>
              <a:custGeom>
                <a:rect b="b" l="l" r="r" t="t"/>
                <a:pathLst>
                  <a:path extrusionOk="0" h="212" w="172">
                    <a:moveTo>
                      <a:pt x="38" y="190"/>
                    </a:moveTo>
                    <a:cubicBezTo>
                      <a:pt x="40" y="190"/>
                      <a:pt x="42" y="190"/>
                      <a:pt x="44" y="190"/>
                    </a:cubicBezTo>
                    <a:cubicBezTo>
                      <a:pt x="45" y="190"/>
                      <a:pt x="47" y="189"/>
                      <a:pt x="48" y="189"/>
                    </a:cubicBezTo>
                    <a:cubicBezTo>
                      <a:pt x="50" y="189"/>
                      <a:pt x="51" y="188"/>
                      <a:pt x="53" y="187"/>
                    </a:cubicBezTo>
                    <a:cubicBezTo>
                      <a:pt x="54" y="187"/>
                      <a:pt x="56" y="186"/>
                      <a:pt x="57" y="186"/>
                    </a:cubicBezTo>
                    <a:cubicBezTo>
                      <a:pt x="57" y="185"/>
                      <a:pt x="58" y="185"/>
                      <a:pt x="58" y="185"/>
                    </a:cubicBezTo>
                    <a:cubicBezTo>
                      <a:pt x="60" y="183"/>
                      <a:pt x="60" y="183"/>
                      <a:pt x="61" y="182"/>
                    </a:cubicBezTo>
                    <a:cubicBezTo>
                      <a:pt x="63" y="181"/>
                      <a:pt x="63" y="180"/>
                      <a:pt x="64" y="179"/>
                    </a:cubicBezTo>
                    <a:cubicBezTo>
                      <a:pt x="65" y="178"/>
                      <a:pt x="65" y="177"/>
                      <a:pt x="67" y="175"/>
                    </a:cubicBezTo>
                    <a:cubicBezTo>
                      <a:pt x="67" y="174"/>
                      <a:pt x="68" y="172"/>
                      <a:pt x="69" y="171"/>
                    </a:cubicBezTo>
                    <a:cubicBezTo>
                      <a:pt x="70" y="169"/>
                      <a:pt x="70" y="167"/>
                      <a:pt x="71" y="165"/>
                    </a:cubicBezTo>
                    <a:cubicBezTo>
                      <a:pt x="71" y="162"/>
                      <a:pt x="72" y="159"/>
                      <a:pt x="72" y="157"/>
                    </a:cubicBezTo>
                    <a:cubicBezTo>
                      <a:pt x="72" y="152"/>
                      <a:pt x="72" y="148"/>
                      <a:pt x="72" y="144"/>
                    </a:cubicBezTo>
                    <a:cubicBezTo>
                      <a:pt x="62" y="150"/>
                      <a:pt x="51" y="157"/>
                      <a:pt x="41" y="164"/>
                    </a:cubicBezTo>
                    <a:cubicBezTo>
                      <a:pt x="39" y="165"/>
                      <a:pt x="36" y="167"/>
                      <a:pt x="34" y="169"/>
                    </a:cubicBezTo>
                    <a:cubicBezTo>
                      <a:pt x="32" y="170"/>
                      <a:pt x="30" y="172"/>
                      <a:pt x="28" y="173"/>
                    </a:cubicBezTo>
                    <a:cubicBezTo>
                      <a:pt x="26" y="175"/>
                      <a:pt x="25" y="177"/>
                      <a:pt x="23" y="179"/>
                    </a:cubicBezTo>
                    <a:cubicBezTo>
                      <a:pt x="23" y="179"/>
                      <a:pt x="22" y="180"/>
                      <a:pt x="22" y="181"/>
                    </a:cubicBezTo>
                    <a:cubicBezTo>
                      <a:pt x="22" y="182"/>
                      <a:pt x="22" y="182"/>
                      <a:pt x="21" y="182"/>
                    </a:cubicBezTo>
                    <a:lnTo>
                      <a:pt x="21" y="183"/>
                    </a:lnTo>
                    <a:cubicBezTo>
                      <a:pt x="21" y="183"/>
                      <a:pt x="21" y="184"/>
                      <a:pt x="21" y="185"/>
                    </a:cubicBezTo>
                    <a:lnTo>
                      <a:pt x="21" y="186"/>
                    </a:lnTo>
                    <a:cubicBezTo>
                      <a:pt x="22" y="186"/>
                      <a:pt x="22" y="186"/>
                      <a:pt x="22" y="186"/>
                    </a:cubicBezTo>
                    <a:cubicBezTo>
                      <a:pt x="22" y="187"/>
                      <a:pt x="22" y="187"/>
                      <a:pt x="23" y="187"/>
                    </a:cubicBezTo>
                    <a:lnTo>
                      <a:pt x="24" y="188"/>
                    </a:lnTo>
                    <a:cubicBezTo>
                      <a:pt x="25" y="189"/>
                      <a:pt x="26" y="189"/>
                      <a:pt x="28" y="189"/>
                    </a:cubicBezTo>
                    <a:cubicBezTo>
                      <a:pt x="29" y="190"/>
                      <a:pt x="31" y="190"/>
                      <a:pt x="33" y="190"/>
                    </a:cubicBezTo>
                    <a:cubicBezTo>
                      <a:pt x="35" y="190"/>
                      <a:pt x="36" y="190"/>
                      <a:pt x="38" y="190"/>
                    </a:cubicBezTo>
                    <a:moveTo>
                      <a:pt x="28" y="210"/>
                    </a:moveTo>
                    <a:cubicBezTo>
                      <a:pt x="25" y="210"/>
                      <a:pt x="21" y="209"/>
                      <a:pt x="18" y="208"/>
                    </a:cubicBezTo>
                    <a:cubicBezTo>
                      <a:pt x="15" y="207"/>
                      <a:pt x="12" y="205"/>
                      <a:pt x="10" y="203"/>
                    </a:cubicBezTo>
                    <a:cubicBezTo>
                      <a:pt x="5" y="199"/>
                      <a:pt x="1" y="194"/>
                      <a:pt x="1" y="188"/>
                    </a:cubicBezTo>
                    <a:cubicBezTo>
                      <a:pt x="0" y="185"/>
                      <a:pt x="0" y="182"/>
                      <a:pt x="1" y="179"/>
                    </a:cubicBezTo>
                    <a:cubicBezTo>
                      <a:pt x="1" y="175"/>
                      <a:pt x="3" y="172"/>
                      <a:pt x="5" y="169"/>
                    </a:cubicBezTo>
                    <a:cubicBezTo>
                      <a:pt x="7" y="166"/>
                      <a:pt x="9" y="164"/>
                      <a:pt x="11" y="162"/>
                    </a:cubicBezTo>
                    <a:cubicBezTo>
                      <a:pt x="13" y="159"/>
                      <a:pt x="15" y="157"/>
                      <a:pt x="18" y="155"/>
                    </a:cubicBezTo>
                    <a:cubicBezTo>
                      <a:pt x="23" y="151"/>
                      <a:pt x="30" y="147"/>
                      <a:pt x="36" y="143"/>
                    </a:cubicBezTo>
                    <a:cubicBezTo>
                      <a:pt x="40" y="140"/>
                      <a:pt x="44" y="138"/>
                      <a:pt x="48" y="136"/>
                    </a:cubicBezTo>
                    <a:cubicBezTo>
                      <a:pt x="47" y="136"/>
                      <a:pt x="47" y="136"/>
                      <a:pt x="47" y="137"/>
                    </a:cubicBezTo>
                    <a:cubicBezTo>
                      <a:pt x="48" y="136"/>
                      <a:pt x="50" y="135"/>
                      <a:pt x="51" y="134"/>
                    </a:cubicBezTo>
                    <a:cubicBezTo>
                      <a:pt x="50" y="134"/>
                      <a:pt x="50" y="134"/>
                      <a:pt x="50" y="135"/>
                    </a:cubicBezTo>
                    <a:cubicBezTo>
                      <a:pt x="57" y="131"/>
                      <a:pt x="64" y="127"/>
                      <a:pt x="71" y="123"/>
                    </a:cubicBezTo>
                    <a:cubicBezTo>
                      <a:pt x="71" y="122"/>
                      <a:pt x="72" y="122"/>
                      <a:pt x="72" y="122"/>
                    </a:cubicBezTo>
                    <a:cubicBezTo>
                      <a:pt x="72" y="120"/>
                      <a:pt x="72" y="119"/>
                      <a:pt x="72" y="118"/>
                    </a:cubicBezTo>
                    <a:cubicBezTo>
                      <a:pt x="72" y="112"/>
                      <a:pt x="71" y="105"/>
                      <a:pt x="71" y="99"/>
                    </a:cubicBezTo>
                    <a:cubicBezTo>
                      <a:pt x="71" y="86"/>
                      <a:pt x="71" y="73"/>
                      <a:pt x="74" y="60"/>
                    </a:cubicBezTo>
                    <a:cubicBezTo>
                      <a:pt x="73" y="60"/>
                      <a:pt x="72" y="61"/>
                      <a:pt x="72" y="62"/>
                    </a:cubicBezTo>
                    <a:cubicBezTo>
                      <a:pt x="66" y="68"/>
                      <a:pt x="60" y="74"/>
                      <a:pt x="54" y="80"/>
                    </a:cubicBezTo>
                    <a:cubicBezTo>
                      <a:pt x="46" y="88"/>
                      <a:pt x="37" y="96"/>
                      <a:pt x="30" y="105"/>
                    </a:cubicBezTo>
                    <a:cubicBezTo>
                      <a:pt x="28" y="108"/>
                      <a:pt x="25" y="112"/>
                      <a:pt x="23" y="115"/>
                    </a:cubicBezTo>
                    <a:cubicBezTo>
                      <a:pt x="23" y="116"/>
                      <a:pt x="23" y="116"/>
                      <a:pt x="22" y="117"/>
                    </a:cubicBezTo>
                    <a:cubicBezTo>
                      <a:pt x="19" y="122"/>
                      <a:pt x="14" y="125"/>
                      <a:pt x="8" y="122"/>
                    </a:cubicBezTo>
                    <a:cubicBezTo>
                      <a:pt x="5" y="120"/>
                      <a:pt x="4" y="118"/>
                      <a:pt x="3" y="116"/>
                    </a:cubicBezTo>
                    <a:cubicBezTo>
                      <a:pt x="2" y="112"/>
                      <a:pt x="3" y="109"/>
                      <a:pt x="4" y="106"/>
                    </a:cubicBezTo>
                    <a:cubicBezTo>
                      <a:pt x="10" y="96"/>
                      <a:pt x="18" y="87"/>
                      <a:pt x="27" y="78"/>
                    </a:cubicBezTo>
                    <a:cubicBezTo>
                      <a:pt x="26" y="78"/>
                      <a:pt x="26" y="79"/>
                      <a:pt x="26" y="79"/>
                    </a:cubicBezTo>
                    <a:cubicBezTo>
                      <a:pt x="27" y="78"/>
                      <a:pt x="28" y="77"/>
                      <a:pt x="29" y="76"/>
                    </a:cubicBezTo>
                    <a:cubicBezTo>
                      <a:pt x="29" y="77"/>
                      <a:pt x="28" y="77"/>
                      <a:pt x="28" y="77"/>
                    </a:cubicBezTo>
                    <a:cubicBezTo>
                      <a:pt x="29" y="77"/>
                      <a:pt x="29" y="76"/>
                      <a:pt x="30" y="75"/>
                    </a:cubicBezTo>
                    <a:cubicBezTo>
                      <a:pt x="30" y="75"/>
                      <a:pt x="30" y="76"/>
                      <a:pt x="29" y="76"/>
                    </a:cubicBezTo>
                    <a:cubicBezTo>
                      <a:pt x="31" y="74"/>
                      <a:pt x="32" y="73"/>
                      <a:pt x="34" y="71"/>
                    </a:cubicBezTo>
                    <a:cubicBezTo>
                      <a:pt x="33" y="71"/>
                      <a:pt x="33" y="72"/>
                      <a:pt x="33" y="72"/>
                    </a:cubicBezTo>
                    <a:cubicBezTo>
                      <a:pt x="34" y="71"/>
                      <a:pt x="35" y="71"/>
                      <a:pt x="35" y="70"/>
                    </a:cubicBezTo>
                    <a:cubicBezTo>
                      <a:pt x="35" y="70"/>
                      <a:pt x="35" y="71"/>
                      <a:pt x="34" y="71"/>
                    </a:cubicBezTo>
                    <a:cubicBezTo>
                      <a:pt x="38" y="67"/>
                      <a:pt x="42" y="63"/>
                      <a:pt x="46" y="59"/>
                    </a:cubicBezTo>
                    <a:cubicBezTo>
                      <a:pt x="60" y="46"/>
                      <a:pt x="73" y="32"/>
                      <a:pt x="85" y="17"/>
                    </a:cubicBezTo>
                    <a:cubicBezTo>
                      <a:pt x="86" y="15"/>
                      <a:pt x="88" y="13"/>
                      <a:pt x="89" y="11"/>
                    </a:cubicBezTo>
                    <a:cubicBezTo>
                      <a:pt x="90" y="10"/>
                      <a:pt x="90" y="9"/>
                      <a:pt x="91" y="8"/>
                    </a:cubicBezTo>
                    <a:cubicBezTo>
                      <a:pt x="93" y="3"/>
                      <a:pt x="100" y="0"/>
                      <a:pt x="104" y="3"/>
                    </a:cubicBezTo>
                    <a:cubicBezTo>
                      <a:pt x="110" y="6"/>
                      <a:pt x="112" y="12"/>
                      <a:pt x="109" y="17"/>
                    </a:cubicBezTo>
                    <a:cubicBezTo>
                      <a:pt x="109" y="18"/>
                      <a:pt x="109" y="18"/>
                      <a:pt x="108" y="20"/>
                    </a:cubicBezTo>
                    <a:cubicBezTo>
                      <a:pt x="106" y="23"/>
                      <a:pt x="105" y="26"/>
                      <a:pt x="103" y="29"/>
                    </a:cubicBezTo>
                    <a:cubicBezTo>
                      <a:pt x="100" y="37"/>
                      <a:pt x="97" y="45"/>
                      <a:pt x="95" y="53"/>
                    </a:cubicBezTo>
                    <a:cubicBezTo>
                      <a:pt x="94" y="59"/>
                      <a:pt x="93" y="65"/>
                      <a:pt x="92" y="70"/>
                    </a:cubicBezTo>
                    <a:lnTo>
                      <a:pt x="92" y="69"/>
                    </a:lnTo>
                    <a:cubicBezTo>
                      <a:pt x="91" y="77"/>
                      <a:pt x="90" y="86"/>
                      <a:pt x="90" y="94"/>
                    </a:cubicBezTo>
                    <a:cubicBezTo>
                      <a:pt x="90" y="99"/>
                      <a:pt x="90" y="105"/>
                      <a:pt x="91" y="111"/>
                    </a:cubicBezTo>
                    <a:cubicBezTo>
                      <a:pt x="94" y="108"/>
                      <a:pt x="97" y="106"/>
                      <a:pt x="100" y="105"/>
                    </a:cubicBezTo>
                    <a:cubicBezTo>
                      <a:pt x="109" y="99"/>
                      <a:pt x="117" y="92"/>
                      <a:pt x="126" y="86"/>
                    </a:cubicBezTo>
                    <a:cubicBezTo>
                      <a:pt x="132" y="81"/>
                      <a:pt x="138" y="76"/>
                      <a:pt x="144" y="71"/>
                    </a:cubicBezTo>
                    <a:cubicBezTo>
                      <a:pt x="146" y="68"/>
                      <a:pt x="149" y="64"/>
                      <a:pt x="153" y="62"/>
                    </a:cubicBezTo>
                    <a:cubicBezTo>
                      <a:pt x="156" y="60"/>
                      <a:pt x="160" y="60"/>
                      <a:pt x="163" y="62"/>
                    </a:cubicBezTo>
                    <a:cubicBezTo>
                      <a:pt x="167" y="64"/>
                      <a:pt x="169" y="67"/>
                      <a:pt x="170" y="71"/>
                    </a:cubicBezTo>
                    <a:cubicBezTo>
                      <a:pt x="171" y="75"/>
                      <a:pt x="170" y="79"/>
                      <a:pt x="170" y="83"/>
                    </a:cubicBezTo>
                    <a:cubicBezTo>
                      <a:pt x="170" y="86"/>
                      <a:pt x="169" y="89"/>
                      <a:pt x="169" y="92"/>
                    </a:cubicBezTo>
                    <a:cubicBezTo>
                      <a:pt x="169" y="95"/>
                      <a:pt x="168" y="99"/>
                      <a:pt x="168" y="103"/>
                    </a:cubicBezTo>
                    <a:cubicBezTo>
                      <a:pt x="166" y="117"/>
                      <a:pt x="165" y="132"/>
                      <a:pt x="165" y="145"/>
                    </a:cubicBezTo>
                    <a:cubicBezTo>
                      <a:pt x="166" y="151"/>
                      <a:pt x="166" y="157"/>
                      <a:pt x="166" y="162"/>
                    </a:cubicBezTo>
                    <a:cubicBezTo>
                      <a:pt x="166" y="168"/>
                      <a:pt x="162" y="173"/>
                      <a:pt x="156" y="173"/>
                    </a:cubicBezTo>
                    <a:cubicBezTo>
                      <a:pt x="151" y="174"/>
                      <a:pt x="145" y="169"/>
                      <a:pt x="145" y="164"/>
                    </a:cubicBezTo>
                    <a:cubicBezTo>
                      <a:pt x="144" y="157"/>
                      <a:pt x="145" y="150"/>
                      <a:pt x="145" y="143"/>
                    </a:cubicBezTo>
                    <a:cubicBezTo>
                      <a:pt x="145" y="137"/>
                      <a:pt x="145" y="130"/>
                      <a:pt x="146" y="124"/>
                    </a:cubicBezTo>
                    <a:cubicBezTo>
                      <a:pt x="146" y="117"/>
                      <a:pt x="147" y="109"/>
                      <a:pt x="148" y="102"/>
                    </a:cubicBezTo>
                    <a:cubicBezTo>
                      <a:pt x="148" y="99"/>
                      <a:pt x="148" y="96"/>
                      <a:pt x="149" y="92"/>
                    </a:cubicBezTo>
                    <a:cubicBezTo>
                      <a:pt x="145" y="96"/>
                      <a:pt x="141" y="99"/>
                      <a:pt x="137" y="102"/>
                    </a:cubicBezTo>
                    <a:cubicBezTo>
                      <a:pt x="129" y="108"/>
                      <a:pt x="120" y="114"/>
                      <a:pt x="111" y="120"/>
                    </a:cubicBezTo>
                    <a:cubicBezTo>
                      <a:pt x="105" y="124"/>
                      <a:pt x="99" y="128"/>
                      <a:pt x="92" y="132"/>
                    </a:cubicBezTo>
                    <a:cubicBezTo>
                      <a:pt x="92" y="138"/>
                      <a:pt x="92" y="143"/>
                      <a:pt x="92" y="149"/>
                    </a:cubicBezTo>
                    <a:cubicBezTo>
                      <a:pt x="92" y="156"/>
                      <a:pt x="92" y="162"/>
                      <a:pt x="90" y="169"/>
                    </a:cubicBezTo>
                    <a:cubicBezTo>
                      <a:pt x="88" y="176"/>
                      <a:pt x="85" y="183"/>
                      <a:pt x="81" y="189"/>
                    </a:cubicBezTo>
                    <a:cubicBezTo>
                      <a:pt x="74" y="201"/>
                      <a:pt x="61" y="207"/>
                      <a:pt x="48" y="210"/>
                    </a:cubicBezTo>
                    <a:cubicBezTo>
                      <a:pt x="44" y="211"/>
                      <a:pt x="41" y="211"/>
                      <a:pt x="37" y="211"/>
                    </a:cubicBezTo>
                    <a:cubicBezTo>
                      <a:pt x="35" y="211"/>
                      <a:pt x="31" y="211"/>
                      <a:pt x="28" y="21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0"/>
              <p:cNvSpPr/>
              <p:nvPr/>
            </p:nvSpPr>
            <p:spPr>
              <a:xfrm>
                <a:off x="2165400" y="2153520"/>
                <a:ext cx="12240" cy="18360"/>
              </a:xfrm>
              <a:custGeom>
                <a:rect b="b" l="l" r="r" t="t"/>
                <a:pathLst>
                  <a:path extrusionOk="0" h="51" w="34">
                    <a:moveTo>
                      <a:pt x="10" y="50"/>
                    </a:moveTo>
                    <a:cubicBezTo>
                      <a:pt x="5" y="50"/>
                      <a:pt x="0" y="44"/>
                      <a:pt x="0" y="39"/>
                    </a:cubicBezTo>
                    <a:cubicBezTo>
                      <a:pt x="1" y="32"/>
                      <a:pt x="2" y="26"/>
                      <a:pt x="4" y="20"/>
                    </a:cubicBezTo>
                    <a:cubicBezTo>
                      <a:pt x="4" y="16"/>
                      <a:pt x="5" y="13"/>
                      <a:pt x="7" y="10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5" y="0"/>
                      <a:pt x="18" y="0"/>
                      <a:pt x="23" y="0"/>
                    </a:cubicBezTo>
                    <a:cubicBezTo>
                      <a:pt x="29" y="1"/>
                      <a:pt x="33" y="6"/>
                      <a:pt x="33" y="12"/>
                    </a:cubicBezTo>
                    <a:cubicBezTo>
                      <a:pt x="32" y="16"/>
                      <a:pt x="29" y="19"/>
                      <a:pt x="26" y="21"/>
                    </a:cubicBezTo>
                    <a:cubicBezTo>
                      <a:pt x="25" y="22"/>
                      <a:pt x="25" y="24"/>
                      <a:pt x="24" y="25"/>
                    </a:cubicBezTo>
                    <a:cubicBezTo>
                      <a:pt x="23" y="29"/>
                      <a:pt x="22" y="33"/>
                      <a:pt x="21" y="37"/>
                    </a:cubicBezTo>
                    <a:cubicBezTo>
                      <a:pt x="21" y="39"/>
                      <a:pt x="21" y="39"/>
                      <a:pt x="21" y="40"/>
                    </a:cubicBezTo>
                    <a:cubicBezTo>
                      <a:pt x="21" y="43"/>
                      <a:pt x="20" y="46"/>
                      <a:pt x="18" y="47"/>
                    </a:cubicBezTo>
                    <a:cubicBezTo>
                      <a:pt x="16" y="49"/>
                      <a:pt x="13" y="50"/>
                      <a:pt x="11" y="50"/>
                    </a:cubicBezTo>
                    <a:lnTo>
                      <a:pt x="10" y="5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0"/>
              <p:cNvSpPr/>
              <p:nvPr/>
            </p:nvSpPr>
            <p:spPr>
              <a:xfrm>
                <a:off x="2177280" y="2168280"/>
                <a:ext cx="41040" cy="62280"/>
              </a:xfrm>
              <a:custGeom>
                <a:rect b="b" l="l" r="r" t="t"/>
                <a:pathLst>
                  <a:path extrusionOk="0" h="173" w="114">
                    <a:moveTo>
                      <a:pt x="8" y="171"/>
                    </a:moveTo>
                    <a:cubicBezTo>
                      <a:pt x="7" y="170"/>
                      <a:pt x="5" y="169"/>
                      <a:pt x="3" y="168"/>
                    </a:cubicBezTo>
                    <a:cubicBezTo>
                      <a:pt x="2" y="165"/>
                      <a:pt x="1" y="162"/>
                      <a:pt x="0" y="160"/>
                    </a:cubicBezTo>
                    <a:cubicBezTo>
                      <a:pt x="0" y="157"/>
                      <a:pt x="0" y="153"/>
                      <a:pt x="0" y="150"/>
                    </a:cubicBezTo>
                    <a:cubicBezTo>
                      <a:pt x="0" y="147"/>
                      <a:pt x="1" y="143"/>
                      <a:pt x="2" y="139"/>
                    </a:cubicBezTo>
                    <a:cubicBezTo>
                      <a:pt x="3" y="134"/>
                      <a:pt x="4" y="128"/>
                      <a:pt x="7" y="123"/>
                    </a:cubicBezTo>
                    <a:cubicBezTo>
                      <a:pt x="7" y="112"/>
                      <a:pt x="8" y="101"/>
                      <a:pt x="9" y="90"/>
                    </a:cubicBezTo>
                    <a:cubicBezTo>
                      <a:pt x="10" y="79"/>
                      <a:pt x="10" y="68"/>
                      <a:pt x="12" y="57"/>
                    </a:cubicBezTo>
                    <a:cubicBezTo>
                      <a:pt x="13" y="46"/>
                      <a:pt x="15" y="35"/>
                      <a:pt x="17" y="24"/>
                    </a:cubicBezTo>
                    <a:cubicBezTo>
                      <a:pt x="17" y="23"/>
                      <a:pt x="17" y="21"/>
                      <a:pt x="18" y="20"/>
                    </a:cubicBezTo>
                    <a:cubicBezTo>
                      <a:pt x="18" y="17"/>
                      <a:pt x="18" y="14"/>
                      <a:pt x="18" y="10"/>
                    </a:cubicBezTo>
                    <a:cubicBezTo>
                      <a:pt x="19" y="5"/>
                      <a:pt x="24" y="0"/>
                      <a:pt x="29" y="0"/>
                    </a:cubicBezTo>
                    <a:cubicBezTo>
                      <a:pt x="35" y="1"/>
                      <a:pt x="40" y="6"/>
                      <a:pt x="39" y="12"/>
                    </a:cubicBezTo>
                    <a:cubicBezTo>
                      <a:pt x="39" y="17"/>
                      <a:pt x="39" y="22"/>
                      <a:pt x="38" y="27"/>
                    </a:cubicBezTo>
                    <a:cubicBezTo>
                      <a:pt x="37" y="33"/>
                      <a:pt x="36" y="38"/>
                      <a:pt x="35" y="43"/>
                    </a:cubicBezTo>
                    <a:cubicBezTo>
                      <a:pt x="33" y="52"/>
                      <a:pt x="32" y="62"/>
                      <a:pt x="31" y="72"/>
                    </a:cubicBezTo>
                    <a:cubicBezTo>
                      <a:pt x="30" y="76"/>
                      <a:pt x="29" y="81"/>
                      <a:pt x="29" y="86"/>
                    </a:cubicBezTo>
                    <a:cubicBezTo>
                      <a:pt x="30" y="84"/>
                      <a:pt x="31" y="83"/>
                      <a:pt x="32" y="82"/>
                    </a:cubicBezTo>
                    <a:cubicBezTo>
                      <a:pt x="36" y="77"/>
                      <a:pt x="41" y="71"/>
                      <a:pt x="46" y="66"/>
                    </a:cubicBezTo>
                    <a:cubicBezTo>
                      <a:pt x="49" y="62"/>
                      <a:pt x="53" y="58"/>
                      <a:pt x="57" y="54"/>
                    </a:cubicBezTo>
                    <a:cubicBezTo>
                      <a:pt x="64" y="46"/>
                      <a:pt x="72" y="38"/>
                      <a:pt x="80" y="31"/>
                    </a:cubicBezTo>
                    <a:cubicBezTo>
                      <a:pt x="81" y="29"/>
                      <a:pt x="83" y="28"/>
                      <a:pt x="85" y="27"/>
                    </a:cubicBezTo>
                    <a:cubicBezTo>
                      <a:pt x="87" y="25"/>
                      <a:pt x="89" y="24"/>
                      <a:pt x="92" y="23"/>
                    </a:cubicBezTo>
                    <a:cubicBezTo>
                      <a:pt x="98" y="22"/>
                      <a:pt x="102" y="25"/>
                      <a:pt x="106" y="29"/>
                    </a:cubicBezTo>
                    <a:cubicBezTo>
                      <a:pt x="110" y="34"/>
                      <a:pt x="112" y="41"/>
                      <a:pt x="112" y="47"/>
                    </a:cubicBezTo>
                    <a:cubicBezTo>
                      <a:pt x="113" y="52"/>
                      <a:pt x="113" y="58"/>
                      <a:pt x="113" y="64"/>
                    </a:cubicBezTo>
                    <a:cubicBezTo>
                      <a:pt x="113" y="63"/>
                      <a:pt x="113" y="63"/>
                      <a:pt x="113" y="62"/>
                    </a:cubicBezTo>
                    <a:cubicBezTo>
                      <a:pt x="113" y="66"/>
                      <a:pt x="113" y="70"/>
                      <a:pt x="113" y="74"/>
                    </a:cubicBezTo>
                    <a:lnTo>
                      <a:pt x="113" y="73"/>
                    </a:lnTo>
                    <a:cubicBezTo>
                      <a:pt x="113" y="81"/>
                      <a:pt x="113" y="90"/>
                      <a:pt x="113" y="98"/>
                    </a:cubicBezTo>
                    <a:cubicBezTo>
                      <a:pt x="112" y="107"/>
                      <a:pt x="112" y="116"/>
                      <a:pt x="110" y="125"/>
                    </a:cubicBezTo>
                    <a:cubicBezTo>
                      <a:pt x="109" y="130"/>
                      <a:pt x="103" y="134"/>
                      <a:pt x="98" y="133"/>
                    </a:cubicBezTo>
                    <a:cubicBezTo>
                      <a:pt x="92" y="132"/>
                      <a:pt x="88" y="126"/>
                      <a:pt x="89" y="120"/>
                    </a:cubicBezTo>
                    <a:cubicBezTo>
                      <a:pt x="89" y="117"/>
                      <a:pt x="90" y="113"/>
                      <a:pt x="91" y="110"/>
                    </a:cubicBezTo>
                    <a:cubicBezTo>
                      <a:pt x="92" y="98"/>
                      <a:pt x="93" y="87"/>
                      <a:pt x="93" y="74"/>
                    </a:cubicBezTo>
                    <a:cubicBezTo>
                      <a:pt x="93" y="67"/>
                      <a:pt x="93" y="59"/>
                      <a:pt x="92" y="51"/>
                    </a:cubicBezTo>
                    <a:cubicBezTo>
                      <a:pt x="92" y="49"/>
                      <a:pt x="92" y="48"/>
                      <a:pt x="91" y="47"/>
                    </a:cubicBezTo>
                    <a:cubicBezTo>
                      <a:pt x="87" y="51"/>
                      <a:pt x="83" y="55"/>
                      <a:pt x="79" y="59"/>
                    </a:cubicBezTo>
                    <a:cubicBezTo>
                      <a:pt x="79" y="58"/>
                      <a:pt x="80" y="58"/>
                      <a:pt x="80" y="58"/>
                    </a:cubicBezTo>
                    <a:cubicBezTo>
                      <a:pt x="69" y="69"/>
                      <a:pt x="58" y="80"/>
                      <a:pt x="49" y="93"/>
                    </a:cubicBezTo>
                    <a:cubicBezTo>
                      <a:pt x="43" y="100"/>
                      <a:pt x="38" y="107"/>
                      <a:pt x="34" y="115"/>
                    </a:cubicBezTo>
                    <a:lnTo>
                      <a:pt x="34" y="114"/>
                    </a:lnTo>
                    <a:cubicBezTo>
                      <a:pt x="31" y="119"/>
                      <a:pt x="29" y="123"/>
                      <a:pt x="27" y="129"/>
                    </a:cubicBezTo>
                    <a:cubicBezTo>
                      <a:pt x="26" y="132"/>
                      <a:pt x="26" y="136"/>
                      <a:pt x="26" y="139"/>
                    </a:cubicBezTo>
                    <a:cubicBezTo>
                      <a:pt x="25" y="143"/>
                      <a:pt x="25" y="146"/>
                      <a:pt x="25" y="150"/>
                    </a:cubicBezTo>
                    <a:cubicBezTo>
                      <a:pt x="25" y="152"/>
                      <a:pt x="25" y="154"/>
                      <a:pt x="25" y="156"/>
                    </a:cubicBezTo>
                    <a:cubicBezTo>
                      <a:pt x="25" y="157"/>
                      <a:pt x="25" y="159"/>
                      <a:pt x="24" y="160"/>
                    </a:cubicBezTo>
                    <a:cubicBezTo>
                      <a:pt x="24" y="162"/>
                      <a:pt x="24" y="164"/>
                      <a:pt x="22" y="166"/>
                    </a:cubicBezTo>
                    <a:cubicBezTo>
                      <a:pt x="21" y="170"/>
                      <a:pt x="17" y="172"/>
                      <a:pt x="13" y="172"/>
                    </a:cubicBezTo>
                    <a:cubicBezTo>
                      <a:pt x="11" y="172"/>
                      <a:pt x="10" y="172"/>
                      <a:pt x="8" y="17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0"/>
              <p:cNvSpPr/>
              <p:nvPr/>
            </p:nvSpPr>
            <p:spPr>
              <a:xfrm>
                <a:off x="2238480" y="2162520"/>
                <a:ext cx="32760" cy="61560"/>
              </a:xfrm>
              <a:custGeom>
                <a:rect b="b" l="l" r="r" t="t"/>
                <a:pathLst>
                  <a:path extrusionOk="0" h="171" w="91">
                    <a:moveTo>
                      <a:pt x="70" y="166"/>
                    </a:moveTo>
                    <a:cubicBezTo>
                      <a:pt x="63" y="155"/>
                      <a:pt x="56" y="144"/>
                      <a:pt x="50" y="133"/>
                    </a:cubicBezTo>
                    <a:cubicBezTo>
                      <a:pt x="44" y="123"/>
                      <a:pt x="38" y="113"/>
                      <a:pt x="33" y="103"/>
                    </a:cubicBezTo>
                    <a:cubicBezTo>
                      <a:pt x="31" y="97"/>
                      <a:pt x="28" y="92"/>
                      <a:pt x="26" y="88"/>
                    </a:cubicBezTo>
                    <a:cubicBezTo>
                      <a:pt x="23" y="82"/>
                      <a:pt x="21" y="78"/>
                      <a:pt x="19" y="73"/>
                    </a:cubicBezTo>
                    <a:cubicBezTo>
                      <a:pt x="13" y="59"/>
                      <a:pt x="7" y="45"/>
                      <a:pt x="3" y="31"/>
                    </a:cubicBezTo>
                    <a:cubicBezTo>
                      <a:pt x="2" y="26"/>
                      <a:pt x="1" y="22"/>
                      <a:pt x="1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9" y="1"/>
                      <a:pt x="15" y="0"/>
                      <a:pt x="20" y="4"/>
                    </a:cubicBezTo>
                    <a:cubicBezTo>
                      <a:pt x="21" y="5"/>
                      <a:pt x="21" y="6"/>
                      <a:pt x="22" y="7"/>
                    </a:cubicBezTo>
                    <a:cubicBezTo>
                      <a:pt x="26" y="11"/>
                      <a:pt x="26" y="16"/>
                      <a:pt x="23" y="21"/>
                    </a:cubicBezTo>
                    <a:cubicBezTo>
                      <a:pt x="23" y="23"/>
                      <a:pt x="24" y="26"/>
                      <a:pt x="24" y="29"/>
                    </a:cubicBezTo>
                    <a:cubicBezTo>
                      <a:pt x="27" y="39"/>
                      <a:pt x="31" y="49"/>
                      <a:pt x="35" y="58"/>
                    </a:cubicBezTo>
                    <a:cubicBezTo>
                      <a:pt x="38" y="64"/>
                      <a:pt x="40" y="69"/>
                      <a:pt x="42" y="75"/>
                    </a:cubicBezTo>
                    <a:cubicBezTo>
                      <a:pt x="45" y="81"/>
                      <a:pt x="48" y="86"/>
                      <a:pt x="50" y="92"/>
                    </a:cubicBezTo>
                    <a:cubicBezTo>
                      <a:pt x="55" y="102"/>
                      <a:pt x="61" y="112"/>
                      <a:pt x="66" y="122"/>
                    </a:cubicBezTo>
                    <a:cubicBezTo>
                      <a:pt x="73" y="133"/>
                      <a:pt x="79" y="144"/>
                      <a:pt x="87" y="155"/>
                    </a:cubicBezTo>
                    <a:cubicBezTo>
                      <a:pt x="90" y="159"/>
                      <a:pt x="88" y="165"/>
                      <a:pt x="84" y="169"/>
                    </a:cubicBezTo>
                    <a:cubicBezTo>
                      <a:pt x="82" y="169"/>
                      <a:pt x="80" y="170"/>
                      <a:pt x="79" y="170"/>
                    </a:cubicBezTo>
                    <a:cubicBezTo>
                      <a:pt x="75" y="170"/>
                      <a:pt x="72" y="169"/>
                      <a:pt x="70" y="16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0"/>
              <p:cNvSpPr/>
              <p:nvPr/>
            </p:nvSpPr>
            <p:spPr>
              <a:xfrm>
                <a:off x="2226960" y="2174040"/>
                <a:ext cx="64080" cy="60480"/>
              </a:xfrm>
              <a:custGeom>
                <a:rect b="b" l="l" r="r" t="t"/>
                <a:pathLst>
                  <a:path extrusionOk="0" h="168" w="178">
                    <a:moveTo>
                      <a:pt x="7" y="166"/>
                    </a:moveTo>
                    <a:cubicBezTo>
                      <a:pt x="3" y="164"/>
                      <a:pt x="0" y="158"/>
                      <a:pt x="3" y="153"/>
                    </a:cubicBezTo>
                    <a:cubicBezTo>
                      <a:pt x="9" y="143"/>
                      <a:pt x="15" y="132"/>
                      <a:pt x="21" y="122"/>
                    </a:cubicBezTo>
                    <a:cubicBezTo>
                      <a:pt x="30" y="109"/>
                      <a:pt x="38" y="94"/>
                      <a:pt x="48" y="81"/>
                    </a:cubicBezTo>
                    <a:cubicBezTo>
                      <a:pt x="56" y="68"/>
                      <a:pt x="66" y="57"/>
                      <a:pt x="76" y="45"/>
                    </a:cubicBezTo>
                    <a:cubicBezTo>
                      <a:pt x="86" y="35"/>
                      <a:pt x="97" y="25"/>
                      <a:pt x="109" y="16"/>
                    </a:cubicBezTo>
                    <a:cubicBezTo>
                      <a:pt x="120" y="8"/>
                      <a:pt x="133" y="0"/>
                      <a:pt x="148" y="1"/>
                    </a:cubicBezTo>
                    <a:cubicBezTo>
                      <a:pt x="155" y="1"/>
                      <a:pt x="162" y="5"/>
                      <a:pt x="169" y="8"/>
                    </a:cubicBezTo>
                    <a:cubicBezTo>
                      <a:pt x="175" y="11"/>
                      <a:pt x="177" y="18"/>
                      <a:pt x="175" y="23"/>
                    </a:cubicBezTo>
                    <a:cubicBezTo>
                      <a:pt x="172" y="28"/>
                      <a:pt x="165" y="30"/>
                      <a:pt x="160" y="28"/>
                    </a:cubicBezTo>
                    <a:cubicBezTo>
                      <a:pt x="157" y="26"/>
                      <a:pt x="154" y="25"/>
                      <a:pt x="151" y="23"/>
                    </a:cubicBezTo>
                    <a:cubicBezTo>
                      <a:pt x="150" y="23"/>
                      <a:pt x="150" y="23"/>
                      <a:pt x="150" y="22"/>
                    </a:cubicBezTo>
                    <a:cubicBezTo>
                      <a:pt x="148" y="22"/>
                      <a:pt x="147" y="22"/>
                      <a:pt x="146" y="22"/>
                    </a:cubicBezTo>
                    <a:lnTo>
                      <a:pt x="145" y="22"/>
                    </a:lnTo>
                    <a:cubicBezTo>
                      <a:pt x="144" y="22"/>
                      <a:pt x="144" y="22"/>
                      <a:pt x="144" y="22"/>
                    </a:cubicBezTo>
                    <a:cubicBezTo>
                      <a:pt x="143" y="22"/>
                      <a:pt x="141" y="22"/>
                      <a:pt x="140" y="23"/>
                    </a:cubicBezTo>
                    <a:cubicBezTo>
                      <a:pt x="138" y="24"/>
                      <a:pt x="136" y="24"/>
                      <a:pt x="133" y="25"/>
                    </a:cubicBezTo>
                    <a:cubicBezTo>
                      <a:pt x="134" y="25"/>
                      <a:pt x="134" y="25"/>
                      <a:pt x="134" y="25"/>
                    </a:cubicBezTo>
                    <a:cubicBezTo>
                      <a:pt x="133" y="25"/>
                      <a:pt x="130" y="26"/>
                      <a:pt x="129" y="28"/>
                    </a:cubicBezTo>
                    <a:lnTo>
                      <a:pt x="129" y="27"/>
                    </a:lnTo>
                    <a:cubicBezTo>
                      <a:pt x="129" y="28"/>
                      <a:pt x="129" y="28"/>
                      <a:pt x="129" y="28"/>
                    </a:cubicBezTo>
                    <a:cubicBezTo>
                      <a:pt x="128" y="28"/>
                      <a:pt x="128" y="28"/>
                      <a:pt x="128" y="28"/>
                    </a:cubicBezTo>
                    <a:lnTo>
                      <a:pt x="129" y="28"/>
                    </a:lnTo>
                    <a:cubicBezTo>
                      <a:pt x="123" y="30"/>
                      <a:pt x="119" y="34"/>
                      <a:pt x="114" y="37"/>
                    </a:cubicBezTo>
                    <a:cubicBezTo>
                      <a:pt x="115" y="37"/>
                      <a:pt x="115" y="37"/>
                      <a:pt x="115" y="36"/>
                    </a:cubicBezTo>
                    <a:cubicBezTo>
                      <a:pt x="108" y="42"/>
                      <a:pt x="102" y="47"/>
                      <a:pt x="96" y="54"/>
                    </a:cubicBezTo>
                    <a:cubicBezTo>
                      <a:pt x="96" y="53"/>
                      <a:pt x="96" y="53"/>
                      <a:pt x="96" y="53"/>
                    </a:cubicBezTo>
                    <a:cubicBezTo>
                      <a:pt x="87" y="63"/>
                      <a:pt x="79" y="72"/>
                      <a:pt x="71" y="82"/>
                    </a:cubicBezTo>
                    <a:lnTo>
                      <a:pt x="72" y="81"/>
                    </a:lnTo>
                    <a:cubicBezTo>
                      <a:pt x="59" y="97"/>
                      <a:pt x="49" y="114"/>
                      <a:pt x="38" y="131"/>
                    </a:cubicBezTo>
                    <a:cubicBezTo>
                      <a:pt x="32" y="142"/>
                      <a:pt x="25" y="152"/>
                      <a:pt x="19" y="163"/>
                    </a:cubicBezTo>
                    <a:cubicBezTo>
                      <a:pt x="17" y="165"/>
                      <a:pt x="14" y="167"/>
                      <a:pt x="12" y="167"/>
                    </a:cubicBezTo>
                    <a:cubicBezTo>
                      <a:pt x="10" y="167"/>
                      <a:pt x="9" y="166"/>
                      <a:pt x="7" y="16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0"/>
              <p:cNvSpPr/>
              <p:nvPr/>
            </p:nvSpPr>
            <p:spPr>
              <a:xfrm>
                <a:off x="1631160" y="2267640"/>
                <a:ext cx="14400" cy="227880"/>
              </a:xfrm>
              <a:custGeom>
                <a:rect b="b" l="l" r="r" t="t"/>
                <a:pathLst>
                  <a:path extrusionOk="0" h="633" w="40">
                    <a:moveTo>
                      <a:pt x="28" y="632"/>
                    </a:moveTo>
                    <a:cubicBezTo>
                      <a:pt x="23" y="631"/>
                      <a:pt x="18" y="627"/>
                      <a:pt x="19" y="621"/>
                    </a:cubicBezTo>
                    <a:cubicBezTo>
                      <a:pt x="20" y="610"/>
                      <a:pt x="21" y="598"/>
                      <a:pt x="20" y="586"/>
                    </a:cubicBezTo>
                    <a:cubicBezTo>
                      <a:pt x="20" y="587"/>
                      <a:pt x="20" y="587"/>
                      <a:pt x="20" y="587"/>
                    </a:cubicBezTo>
                    <a:cubicBezTo>
                      <a:pt x="20" y="582"/>
                      <a:pt x="20" y="577"/>
                      <a:pt x="20" y="572"/>
                    </a:cubicBezTo>
                    <a:cubicBezTo>
                      <a:pt x="20" y="572"/>
                      <a:pt x="20" y="573"/>
                      <a:pt x="20" y="574"/>
                    </a:cubicBezTo>
                    <a:cubicBezTo>
                      <a:pt x="19" y="552"/>
                      <a:pt x="19" y="530"/>
                      <a:pt x="18" y="509"/>
                    </a:cubicBezTo>
                    <a:cubicBezTo>
                      <a:pt x="17" y="490"/>
                      <a:pt x="16" y="470"/>
                      <a:pt x="16" y="451"/>
                    </a:cubicBezTo>
                    <a:cubicBezTo>
                      <a:pt x="15" y="410"/>
                      <a:pt x="15" y="369"/>
                      <a:pt x="15" y="328"/>
                    </a:cubicBezTo>
                    <a:cubicBezTo>
                      <a:pt x="15" y="316"/>
                      <a:pt x="15" y="304"/>
                      <a:pt x="15" y="291"/>
                    </a:cubicBezTo>
                    <a:cubicBezTo>
                      <a:pt x="15" y="270"/>
                      <a:pt x="14" y="248"/>
                      <a:pt x="14" y="227"/>
                    </a:cubicBezTo>
                    <a:cubicBezTo>
                      <a:pt x="13" y="208"/>
                      <a:pt x="12" y="188"/>
                      <a:pt x="11" y="169"/>
                    </a:cubicBezTo>
                    <a:cubicBezTo>
                      <a:pt x="10" y="148"/>
                      <a:pt x="9" y="127"/>
                      <a:pt x="7" y="106"/>
                    </a:cubicBezTo>
                    <a:cubicBezTo>
                      <a:pt x="7" y="95"/>
                      <a:pt x="5" y="84"/>
                      <a:pt x="5" y="73"/>
                    </a:cubicBezTo>
                    <a:cubicBezTo>
                      <a:pt x="4" y="61"/>
                      <a:pt x="2" y="50"/>
                      <a:pt x="1" y="39"/>
                    </a:cubicBezTo>
                    <a:cubicBezTo>
                      <a:pt x="0" y="32"/>
                      <a:pt x="0" y="25"/>
                      <a:pt x="0" y="19"/>
                    </a:cubicBezTo>
                    <a:cubicBezTo>
                      <a:pt x="1" y="14"/>
                      <a:pt x="2" y="8"/>
                      <a:pt x="6" y="4"/>
                    </a:cubicBezTo>
                    <a:cubicBezTo>
                      <a:pt x="11" y="0"/>
                      <a:pt x="18" y="1"/>
                      <a:pt x="22" y="6"/>
                    </a:cubicBezTo>
                    <a:cubicBezTo>
                      <a:pt x="24" y="10"/>
                      <a:pt x="23" y="14"/>
                      <a:pt x="22" y="18"/>
                    </a:cubicBezTo>
                    <a:cubicBezTo>
                      <a:pt x="21" y="18"/>
                      <a:pt x="21" y="18"/>
                      <a:pt x="21" y="19"/>
                    </a:cubicBezTo>
                    <a:cubicBezTo>
                      <a:pt x="21" y="22"/>
                      <a:pt x="21" y="24"/>
                      <a:pt x="21" y="26"/>
                    </a:cubicBezTo>
                    <a:cubicBezTo>
                      <a:pt x="21" y="38"/>
                      <a:pt x="22" y="50"/>
                      <a:pt x="23" y="63"/>
                    </a:cubicBezTo>
                    <a:cubicBezTo>
                      <a:pt x="24" y="74"/>
                      <a:pt x="25" y="85"/>
                      <a:pt x="26" y="96"/>
                    </a:cubicBezTo>
                    <a:cubicBezTo>
                      <a:pt x="27" y="117"/>
                      <a:pt x="28" y="138"/>
                      <a:pt x="29" y="159"/>
                    </a:cubicBezTo>
                    <a:cubicBezTo>
                      <a:pt x="30" y="178"/>
                      <a:pt x="31" y="198"/>
                      <a:pt x="32" y="217"/>
                    </a:cubicBezTo>
                    <a:cubicBezTo>
                      <a:pt x="32" y="241"/>
                      <a:pt x="32" y="264"/>
                      <a:pt x="32" y="288"/>
                    </a:cubicBezTo>
                    <a:cubicBezTo>
                      <a:pt x="33" y="304"/>
                      <a:pt x="32" y="320"/>
                      <a:pt x="32" y="336"/>
                    </a:cubicBezTo>
                    <a:cubicBezTo>
                      <a:pt x="32" y="355"/>
                      <a:pt x="32" y="374"/>
                      <a:pt x="32" y="393"/>
                    </a:cubicBezTo>
                    <a:cubicBezTo>
                      <a:pt x="32" y="413"/>
                      <a:pt x="33" y="433"/>
                      <a:pt x="33" y="453"/>
                    </a:cubicBezTo>
                    <a:cubicBezTo>
                      <a:pt x="34" y="475"/>
                      <a:pt x="35" y="497"/>
                      <a:pt x="36" y="518"/>
                    </a:cubicBezTo>
                    <a:cubicBezTo>
                      <a:pt x="37" y="536"/>
                      <a:pt x="37" y="554"/>
                      <a:pt x="38" y="571"/>
                    </a:cubicBezTo>
                    <a:cubicBezTo>
                      <a:pt x="39" y="579"/>
                      <a:pt x="39" y="587"/>
                      <a:pt x="39" y="596"/>
                    </a:cubicBezTo>
                    <a:cubicBezTo>
                      <a:pt x="39" y="604"/>
                      <a:pt x="39" y="614"/>
                      <a:pt x="39" y="622"/>
                    </a:cubicBezTo>
                    <a:cubicBezTo>
                      <a:pt x="39" y="628"/>
                      <a:pt x="34" y="632"/>
                      <a:pt x="29" y="632"/>
                    </a:cubicBezTo>
                    <a:lnTo>
                      <a:pt x="28" y="632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0"/>
              <p:cNvSpPr/>
              <p:nvPr/>
            </p:nvSpPr>
            <p:spPr>
              <a:xfrm>
                <a:off x="1623600" y="2268360"/>
                <a:ext cx="30240" cy="32400"/>
              </a:xfrm>
              <a:custGeom>
                <a:rect b="b" l="l" r="r" t="t"/>
                <a:pathLst>
                  <a:path extrusionOk="0" h="90" w="84">
                    <a:moveTo>
                      <a:pt x="10" y="89"/>
                    </a:moveTo>
                    <a:cubicBezTo>
                      <a:pt x="5" y="88"/>
                      <a:pt x="1" y="86"/>
                      <a:pt x="0" y="81"/>
                    </a:cubicBezTo>
                    <a:cubicBezTo>
                      <a:pt x="0" y="79"/>
                      <a:pt x="0" y="77"/>
                      <a:pt x="0" y="76"/>
                    </a:cubicBezTo>
                    <a:cubicBezTo>
                      <a:pt x="0" y="75"/>
                      <a:pt x="1" y="73"/>
                      <a:pt x="1" y="72"/>
                    </a:cubicBezTo>
                    <a:cubicBezTo>
                      <a:pt x="4" y="60"/>
                      <a:pt x="7" y="48"/>
                      <a:pt x="10" y="36"/>
                    </a:cubicBezTo>
                    <a:cubicBezTo>
                      <a:pt x="11" y="32"/>
                      <a:pt x="12" y="28"/>
                      <a:pt x="14" y="23"/>
                    </a:cubicBezTo>
                    <a:cubicBezTo>
                      <a:pt x="16" y="17"/>
                      <a:pt x="19" y="10"/>
                      <a:pt x="24" y="6"/>
                    </a:cubicBezTo>
                    <a:cubicBezTo>
                      <a:pt x="25" y="5"/>
                      <a:pt x="27" y="4"/>
                      <a:pt x="29" y="3"/>
                    </a:cubicBezTo>
                    <a:cubicBezTo>
                      <a:pt x="31" y="2"/>
                      <a:pt x="33" y="2"/>
                      <a:pt x="35" y="1"/>
                    </a:cubicBezTo>
                    <a:cubicBezTo>
                      <a:pt x="40" y="0"/>
                      <a:pt x="46" y="3"/>
                      <a:pt x="50" y="6"/>
                    </a:cubicBezTo>
                    <a:cubicBezTo>
                      <a:pt x="54" y="10"/>
                      <a:pt x="58" y="15"/>
                      <a:pt x="61" y="20"/>
                    </a:cubicBezTo>
                    <a:cubicBezTo>
                      <a:pt x="65" y="24"/>
                      <a:pt x="68" y="30"/>
                      <a:pt x="71" y="35"/>
                    </a:cubicBezTo>
                    <a:cubicBezTo>
                      <a:pt x="74" y="40"/>
                      <a:pt x="78" y="46"/>
                      <a:pt x="81" y="51"/>
                    </a:cubicBezTo>
                    <a:cubicBezTo>
                      <a:pt x="83" y="56"/>
                      <a:pt x="81" y="62"/>
                      <a:pt x="76" y="65"/>
                    </a:cubicBezTo>
                    <a:cubicBezTo>
                      <a:pt x="71" y="68"/>
                      <a:pt x="65" y="65"/>
                      <a:pt x="62" y="60"/>
                    </a:cubicBezTo>
                    <a:cubicBezTo>
                      <a:pt x="60" y="56"/>
                      <a:pt x="57" y="51"/>
                      <a:pt x="54" y="47"/>
                    </a:cubicBezTo>
                    <a:lnTo>
                      <a:pt x="54" y="46"/>
                    </a:lnTo>
                    <a:lnTo>
                      <a:pt x="54" y="47"/>
                    </a:lnTo>
                    <a:cubicBezTo>
                      <a:pt x="50" y="40"/>
                      <a:pt x="47" y="34"/>
                      <a:pt x="43" y="28"/>
                    </a:cubicBezTo>
                    <a:cubicBezTo>
                      <a:pt x="42" y="28"/>
                      <a:pt x="42" y="27"/>
                      <a:pt x="42" y="27"/>
                    </a:cubicBezTo>
                    <a:cubicBezTo>
                      <a:pt x="41" y="27"/>
                      <a:pt x="40" y="27"/>
                      <a:pt x="40" y="28"/>
                    </a:cubicBezTo>
                    <a:cubicBezTo>
                      <a:pt x="39" y="28"/>
                      <a:pt x="39" y="28"/>
                      <a:pt x="38" y="28"/>
                    </a:cubicBezTo>
                    <a:cubicBezTo>
                      <a:pt x="32" y="46"/>
                      <a:pt x="26" y="64"/>
                      <a:pt x="20" y="82"/>
                    </a:cubicBezTo>
                    <a:cubicBezTo>
                      <a:pt x="18" y="86"/>
                      <a:pt x="15" y="89"/>
                      <a:pt x="10" y="8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0"/>
              <p:cNvSpPr/>
              <p:nvPr/>
            </p:nvSpPr>
            <p:spPr>
              <a:xfrm>
                <a:off x="1681920" y="2270520"/>
                <a:ext cx="12240" cy="195120"/>
              </a:xfrm>
              <a:custGeom>
                <a:rect b="b" l="l" r="r" t="t"/>
                <a:pathLst>
                  <a:path extrusionOk="0" h="542" w="34">
                    <a:moveTo>
                      <a:pt x="21" y="541"/>
                    </a:moveTo>
                    <a:cubicBezTo>
                      <a:pt x="16" y="541"/>
                      <a:pt x="11" y="536"/>
                      <a:pt x="12" y="531"/>
                    </a:cubicBezTo>
                    <a:cubicBezTo>
                      <a:pt x="14" y="509"/>
                      <a:pt x="15" y="487"/>
                      <a:pt x="15" y="465"/>
                    </a:cubicBezTo>
                    <a:cubicBezTo>
                      <a:pt x="15" y="444"/>
                      <a:pt x="15" y="423"/>
                      <a:pt x="15" y="402"/>
                    </a:cubicBezTo>
                    <a:cubicBezTo>
                      <a:pt x="15" y="401"/>
                      <a:pt x="15" y="400"/>
                      <a:pt x="15" y="400"/>
                    </a:cubicBezTo>
                    <a:lnTo>
                      <a:pt x="15" y="401"/>
                    </a:lnTo>
                    <a:cubicBezTo>
                      <a:pt x="15" y="400"/>
                      <a:pt x="15" y="400"/>
                      <a:pt x="15" y="399"/>
                    </a:cubicBezTo>
                    <a:cubicBezTo>
                      <a:pt x="15" y="400"/>
                      <a:pt x="15" y="400"/>
                      <a:pt x="15" y="400"/>
                    </a:cubicBezTo>
                    <a:lnTo>
                      <a:pt x="15" y="399"/>
                    </a:lnTo>
                    <a:cubicBezTo>
                      <a:pt x="15" y="397"/>
                      <a:pt x="15" y="395"/>
                      <a:pt x="15" y="393"/>
                    </a:cubicBezTo>
                    <a:cubicBezTo>
                      <a:pt x="15" y="394"/>
                      <a:pt x="15" y="394"/>
                      <a:pt x="15" y="395"/>
                    </a:cubicBezTo>
                    <a:cubicBezTo>
                      <a:pt x="15" y="394"/>
                      <a:pt x="15" y="394"/>
                      <a:pt x="15" y="393"/>
                    </a:cubicBezTo>
                    <a:lnTo>
                      <a:pt x="15" y="392"/>
                    </a:lnTo>
                    <a:cubicBezTo>
                      <a:pt x="15" y="392"/>
                      <a:pt x="15" y="391"/>
                      <a:pt x="15" y="390"/>
                    </a:cubicBezTo>
                    <a:lnTo>
                      <a:pt x="15" y="391"/>
                    </a:lnTo>
                    <a:cubicBezTo>
                      <a:pt x="15" y="390"/>
                      <a:pt x="15" y="389"/>
                      <a:pt x="15" y="389"/>
                    </a:cubicBezTo>
                    <a:cubicBezTo>
                      <a:pt x="15" y="388"/>
                      <a:pt x="15" y="386"/>
                      <a:pt x="15" y="385"/>
                    </a:cubicBezTo>
                    <a:lnTo>
                      <a:pt x="15" y="384"/>
                    </a:lnTo>
                    <a:cubicBezTo>
                      <a:pt x="15" y="383"/>
                      <a:pt x="15" y="382"/>
                      <a:pt x="15" y="381"/>
                    </a:cubicBezTo>
                    <a:cubicBezTo>
                      <a:pt x="15" y="361"/>
                      <a:pt x="15" y="342"/>
                      <a:pt x="15" y="323"/>
                    </a:cubicBezTo>
                    <a:cubicBezTo>
                      <a:pt x="14" y="310"/>
                      <a:pt x="14" y="297"/>
                      <a:pt x="14" y="285"/>
                    </a:cubicBezTo>
                    <a:cubicBezTo>
                      <a:pt x="13" y="275"/>
                      <a:pt x="13" y="264"/>
                      <a:pt x="12" y="254"/>
                    </a:cubicBezTo>
                    <a:cubicBezTo>
                      <a:pt x="10" y="212"/>
                      <a:pt x="7" y="170"/>
                      <a:pt x="4" y="128"/>
                    </a:cubicBezTo>
                    <a:cubicBezTo>
                      <a:pt x="3" y="117"/>
                      <a:pt x="3" y="107"/>
                      <a:pt x="2" y="97"/>
                    </a:cubicBezTo>
                    <a:cubicBezTo>
                      <a:pt x="1" y="88"/>
                      <a:pt x="1" y="79"/>
                      <a:pt x="1" y="70"/>
                    </a:cubicBezTo>
                    <a:cubicBezTo>
                      <a:pt x="1" y="59"/>
                      <a:pt x="0" y="47"/>
                      <a:pt x="1" y="36"/>
                    </a:cubicBezTo>
                    <a:cubicBezTo>
                      <a:pt x="1" y="32"/>
                      <a:pt x="2" y="26"/>
                      <a:pt x="3" y="22"/>
                    </a:cubicBezTo>
                    <a:cubicBezTo>
                      <a:pt x="4" y="18"/>
                      <a:pt x="4" y="15"/>
                      <a:pt x="5" y="11"/>
                    </a:cubicBezTo>
                    <a:cubicBezTo>
                      <a:pt x="6" y="6"/>
                      <a:pt x="9" y="1"/>
                      <a:pt x="15" y="0"/>
                    </a:cubicBezTo>
                    <a:cubicBezTo>
                      <a:pt x="16" y="0"/>
                      <a:pt x="18" y="0"/>
                      <a:pt x="19" y="0"/>
                    </a:cubicBezTo>
                    <a:cubicBezTo>
                      <a:pt x="25" y="1"/>
                      <a:pt x="28" y="7"/>
                      <a:pt x="27" y="12"/>
                    </a:cubicBezTo>
                    <a:cubicBezTo>
                      <a:pt x="27" y="14"/>
                      <a:pt x="26" y="15"/>
                      <a:pt x="25" y="17"/>
                    </a:cubicBezTo>
                    <a:lnTo>
                      <a:pt x="25" y="18"/>
                    </a:lnTo>
                    <a:cubicBezTo>
                      <a:pt x="23" y="24"/>
                      <a:pt x="22" y="30"/>
                      <a:pt x="21" y="36"/>
                    </a:cubicBezTo>
                    <a:cubicBezTo>
                      <a:pt x="21" y="39"/>
                      <a:pt x="21" y="42"/>
                      <a:pt x="21" y="45"/>
                    </a:cubicBezTo>
                    <a:cubicBezTo>
                      <a:pt x="20" y="48"/>
                      <a:pt x="21" y="51"/>
                      <a:pt x="20" y="55"/>
                    </a:cubicBezTo>
                    <a:cubicBezTo>
                      <a:pt x="20" y="60"/>
                      <a:pt x="20" y="66"/>
                      <a:pt x="20" y="72"/>
                    </a:cubicBezTo>
                    <a:cubicBezTo>
                      <a:pt x="20" y="71"/>
                      <a:pt x="20" y="71"/>
                      <a:pt x="20" y="71"/>
                    </a:cubicBezTo>
                    <a:lnTo>
                      <a:pt x="20" y="72"/>
                    </a:lnTo>
                    <a:cubicBezTo>
                      <a:pt x="21" y="114"/>
                      <a:pt x="24" y="156"/>
                      <a:pt x="27" y="198"/>
                    </a:cubicBezTo>
                    <a:cubicBezTo>
                      <a:pt x="28" y="217"/>
                      <a:pt x="29" y="237"/>
                      <a:pt x="30" y="258"/>
                    </a:cubicBezTo>
                    <a:cubicBezTo>
                      <a:pt x="30" y="267"/>
                      <a:pt x="31" y="276"/>
                      <a:pt x="31" y="286"/>
                    </a:cubicBezTo>
                    <a:cubicBezTo>
                      <a:pt x="31" y="298"/>
                      <a:pt x="32" y="311"/>
                      <a:pt x="32" y="324"/>
                    </a:cubicBezTo>
                    <a:cubicBezTo>
                      <a:pt x="32" y="335"/>
                      <a:pt x="32" y="347"/>
                      <a:pt x="32" y="358"/>
                    </a:cubicBezTo>
                    <a:lnTo>
                      <a:pt x="32" y="357"/>
                    </a:lnTo>
                    <a:cubicBezTo>
                      <a:pt x="32" y="365"/>
                      <a:pt x="32" y="373"/>
                      <a:pt x="32" y="381"/>
                    </a:cubicBezTo>
                    <a:lnTo>
                      <a:pt x="32" y="380"/>
                    </a:lnTo>
                    <a:cubicBezTo>
                      <a:pt x="32" y="381"/>
                      <a:pt x="32" y="381"/>
                      <a:pt x="32" y="382"/>
                    </a:cubicBezTo>
                    <a:lnTo>
                      <a:pt x="32" y="381"/>
                    </a:lnTo>
                    <a:cubicBezTo>
                      <a:pt x="32" y="382"/>
                      <a:pt x="32" y="384"/>
                      <a:pt x="32" y="385"/>
                    </a:cubicBezTo>
                    <a:cubicBezTo>
                      <a:pt x="32" y="385"/>
                      <a:pt x="32" y="386"/>
                      <a:pt x="32" y="388"/>
                    </a:cubicBezTo>
                    <a:lnTo>
                      <a:pt x="32" y="389"/>
                    </a:lnTo>
                    <a:cubicBezTo>
                      <a:pt x="32" y="390"/>
                      <a:pt x="32" y="391"/>
                      <a:pt x="32" y="392"/>
                    </a:cubicBezTo>
                    <a:cubicBezTo>
                      <a:pt x="32" y="391"/>
                      <a:pt x="32" y="391"/>
                      <a:pt x="32" y="391"/>
                    </a:cubicBezTo>
                    <a:lnTo>
                      <a:pt x="32" y="392"/>
                    </a:lnTo>
                    <a:cubicBezTo>
                      <a:pt x="32" y="395"/>
                      <a:pt x="32" y="398"/>
                      <a:pt x="32" y="401"/>
                    </a:cubicBezTo>
                    <a:cubicBezTo>
                      <a:pt x="32" y="400"/>
                      <a:pt x="32" y="400"/>
                      <a:pt x="32" y="400"/>
                    </a:cubicBezTo>
                    <a:cubicBezTo>
                      <a:pt x="33" y="412"/>
                      <a:pt x="33" y="424"/>
                      <a:pt x="32" y="437"/>
                    </a:cubicBezTo>
                    <a:cubicBezTo>
                      <a:pt x="33" y="452"/>
                      <a:pt x="32" y="467"/>
                      <a:pt x="32" y="481"/>
                    </a:cubicBezTo>
                    <a:cubicBezTo>
                      <a:pt x="32" y="498"/>
                      <a:pt x="32" y="515"/>
                      <a:pt x="32" y="532"/>
                    </a:cubicBezTo>
                    <a:cubicBezTo>
                      <a:pt x="31" y="537"/>
                      <a:pt x="27" y="541"/>
                      <a:pt x="22" y="541"/>
                    </a:cubicBezTo>
                    <a:cubicBezTo>
                      <a:pt x="21" y="541"/>
                      <a:pt x="21" y="541"/>
                      <a:pt x="21" y="5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0"/>
              <p:cNvSpPr/>
              <p:nvPr/>
            </p:nvSpPr>
            <p:spPr>
              <a:xfrm>
                <a:off x="1667160" y="2273040"/>
                <a:ext cx="36720" cy="34560"/>
              </a:xfrm>
              <a:custGeom>
                <a:rect b="b" l="l" r="r" t="t"/>
                <a:pathLst>
                  <a:path extrusionOk="0" h="96" w="102">
                    <a:moveTo>
                      <a:pt x="79" y="86"/>
                    </a:moveTo>
                    <a:cubicBezTo>
                      <a:pt x="78" y="80"/>
                      <a:pt x="76" y="74"/>
                      <a:pt x="74" y="68"/>
                    </a:cubicBezTo>
                    <a:cubicBezTo>
                      <a:pt x="74" y="65"/>
                      <a:pt x="73" y="62"/>
                      <a:pt x="71" y="59"/>
                    </a:cubicBezTo>
                    <a:cubicBezTo>
                      <a:pt x="70" y="56"/>
                      <a:pt x="69" y="53"/>
                      <a:pt x="67" y="50"/>
                    </a:cubicBezTo>
                    <a:cubicBezTo>
                      <a:pt x="65" y="47"/>
                      <a:pt x="63" y="45"/>
                      <a:pt x="62" y="42"/>
                    </a:cubicBezTo>
                    <a:cubicBezTo>
                      <a:pt x="60" y="40"/>
                      <a:pt x="59" y="39"/>
                      <a:pt x="57" y="37"/>
                    </a:cubicBezTo>
                    <a:cubicBezTo>
                      <a:pt x="56" y="36"/>
                      <a:pt x="55" y="35"/>
                      <a:pt x="53" y="34"/>
                    </a:cubicBezTo>
                    <a:cubicBezTo>
                      <a:pt x="52" y="33"/>
                      <a:pt x="51" y="32"/>
                      <a:pt x="50" y="32"/>
                    </a:cubicBezTo>
                    <a:cubicBezTo>
                      <a:pt x="50" y="32"/>
                      <a:pt x="49" y="32"/>
                      <a:pt x="49" y="31"/>
                    </a:cubicBezTo>
                    <a:lnTo>
                      <a:pt x="48" y="31"/>
                    </a:lnTo>
                    <a:lnTo>
                      <a:pt x="47" y="31"/>
                    </a:lnTo>
                    <a:cubicBezTo>
                      <a:pt x="46" y="31"/>
                      <a:pt x="46" y="32"/>
                      <a:pt x="45" y="32"/>
                    </a:cubicBezTo>
                    <a:cubicBezTo>
                      <a:pt x="43" y="35"/>
                      <a:pt x="42" y="38"/>
                      <a:pt x="39" y="41"/>
                    </a:cubicBezTo>
                    <a:cubicBezTo>
                      <a:pt x="34" y="50"/>
                      <a:pt x="30" y="60"/>
                      <a:pt x="25" y="69"/>
                    </a:cubicBezTo>
                    <a:cubicBezTo>
                      <a:pt x="24" y="75"/>
                      <a:pt x="22" y="81"/>
                      <a:pt x="20" y="86"/>
                    </a:cubicBezTo>
                    <a:cubicBezTo>
                      <a:pt x="16" y="95"/>
                      <a:pt x="2" y="93"/>
                      <a:pt x="0" y="83"/>
                    </a:cubicBezTo>
                    <a:cubicBezTo>
                      <a:pt x="0" y="81"/>
                      <a:pt x="0" y="79"/>
                      <a:pt x="1" y="77"/>
                    </a:cubicBezTo>
                    <a:cubicBezTo>
                      <a:pt x="2" y="75"/>
                      <a:pt x="2" y="73"/>
                      <a:pt x="3" y="71"/>
                    </a:cubicBezTo>
                    <a:cubicBezTo>
                      <a:pt x="4" y="69"/>
                      <a:pt x="5" y="67"/>
                      <a:pt x="6" y="64"/>
                    </a:cubicBezTo>
                    <a:lnTo>
                      <a:pt x="6" y="65"/>
                    </a:lnTo>
                    <a:cubicBezTo>
                      <a:pt x="6" y="63"/>
                      <a:pt x="7" y="62"/>
                      <a:pt x="7" y="61"/>
                    </a:cubicBezTo>
                    <a:cubicBezTo>
                      <a:pt x="10" y="54"/>
                      <a:pt x="12" y="47"/>
                      <a:pt x="14" y="40"/>
                    </a:cubicBezTo>
                    <a:cubicBezTo>
                      <a:pt x="17" y="33"/>
                      <a:pt x="19" y="27"/>
                      <a:pt x="21" y="20"/>
                    </a:cubicBezTo>
                    <a:cubicBezTo>
                      <a:pt x="22" y="18"/>
                      <a:pt x="23" y="16"/>
                      <a:pt x="23" y="14"/>
                    </a:cubicBezTo>
                    <a:cubicBezTo>
                      <a:pt x="25" y="11"/>
                      <a:pt x="26" y="7"/>
                      <a:pt x="28" y="5"/>
                    </a:cubicBezTo>
                    <a:cubicBezTo>
                      <a:pt x="31" y="3"/>
                      <a:pt x="34" y="1"/>
                      <a:pt x="37" y="0"/>
                    </a:cubicBezTo>
                    <a:cubicBezTo>
                      <a:pt x="38" y="0"/>
                      <a:pt x="39" y="1"/>
                      <a:pt x="41" y="1"/>
                    </a:cubicBezTo>
                    <a:cubicBezTo>
                      <a:pt x="45" y="1"/>
                      <a:pt x="48" y="5"/>
                      <a:pt x="49" y="10"/>
                    </a:cubicBezTo>
                    <a:cubicBezTo>
                      <a:pt x="53" y="10"/>
                      <a:pt x="57" y="12"/>
                      <a:pt x="60" y="14"/>
                    </a:cubicBezTo>
                    <a:cubicBezTo>
                      <a:pt x="70" y="19"/>
                      <a:pt x="77" y="29"/>
                      <a:pt x="83" y="38"/>
                    </a:cubicBezTo>
                    <a:cubicBezTo>
                      <a:pt x="88" y="46"/>
                      <a:pt x="92" y="56"/>
                      <a:pt x="95" y="65"/>
                    </a:cubicBezTo>
                    <a:cubicBezTo>
                      <a:pt x="96" y="71"/>
                      <a:pt x="98" y="76"/>
                      <a:pt x="99" y="82"/>
                    </a:cubicBezTo>
                    <a:cubicBezTo>
                      <a:pt x="101" y="88"/>
                      <a:pt x="96" y="93"/>
                      <a:pt x="91" y="95"/>
                    </a:cubicBezTo>
                    <a:cubicBezTo>
                      <a:pt x="91" y="95"/>
                      <a:pt x="90" y="95"/>
                      <a:pt x="89" y="95"/>
                    </a:cubicBezTo>
                    <a:cubicBezTo>
                      <a:pt x="84" y="95"/>
                      <a:pt x="80" y="91"/>
                      <a:pt x="79" y="8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0"/>
              <p:cNvSpPr/>
              <p:nvPr/>
            </p:nvSpPr>
            <p:spPr>
              <a:xfrm>
                <a:off x="1729080" y="2281320"/>
                <a:ext cx="10440" cy="140400"/>
              </a:xfrm>
              <a:custGeom>
                <a:rect b="b" l="l" r="r" t="t"/>
                <a:pathLst>
                  <a:path extrusionOk="0" h="390" w="29">
                    <a:moveTo>
                      <a:pt x="14" y="389"/>
                    </a:moveTo>
                    <a:cubicBezTo>
                      <a:pt x="9" y="389"/>
                      <a:pt x="5" y="385"/>
                      <a:pt x="5" y="379"/>
                    </a:cubicBezTo>
                    <a:cubicBezTo>
                      <a:pt x="6" y="366"/>
                      <a:pt x="6" y="353"/>
                      <a:pt x="7" y="340"/>
                    </a:cubicBezTo>
                    <a:cubicBezTo>
                      <a:pt x="6" y="297"/>
                      <a:pt x="4" y="254"/>
                      <a:pt x="1" y="210"/>
                    </a:cubicBezTo>
                    <a:cubicBezTo>
                      <a:pt x="1" y="205"/>
                      <a:pt x="1" y="198"/>
                      <a:pt x="1" y="192"/>
                    </a:cubicBezTo>
                    <a:cubicBezTo>
                      <a:pt x="1" y="184"/>
                      <a:pt x="0" y="175"/>
                      <a:pt x="0" y="167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47"/>
                      <a:pt x="0" y="126"/>
                      <a:pt x="0" y="105"/>
                    </a:cubicBezTo>
                    <a:cubicBezTo>
                      <a:pt x="1" y="83"/>
                      <a:pt x="1" y="61"/>
                      <a:pt x="3" y="39"/>
                    </a:cubicBezTo>
                    <a:cubicBezTo>
                      <a:pt x="3" y="36"/>
                      <a:pt x="3" y="32"/>
                      <a:pt x="3" y="29"/>
                    </a:cubicBezTo>
                    <a:cubicBezTo>
                      <a:pt x="3" y="25"/>
                      <a:pt x="4" y="22"/>
                      <a:pt x="4" y="18"/>
                    </a:cubicBezTo>
                    <a:cubicBezTo>
                      <a:pt x="5" y="15"/>
                      <a:pt x="5" y="11"/>
                      <a:pt x="7" y="7"/>
                    </a:cubicBezTo>
                    <a:cubicBezTo>
                      <a:pt x="10" y="1"/>
                      <a:pt x="18" y="0"/>
                      <a:pt x="23" y="4"/>
                    </a:cubicBezTo>
                    <a:cubicBezTo>
                      <a:pt x="24" y="4"/>
                      <a:pt x="24" y="5"/>
                      <a:pt x="24" y="5"/>
                    </a:cubicBezTo>
                    <a:cubicBezTo>
                      <a:pt x="27" y="9"/>
                      <a:pt x="28" y="13"/>
                      <a:pt x="25" y="17"/>
                    </a:cubicBezTo>
                    <a:cubicBezTo>
                      <a:pt x="25" y="20"/>
                      <a:pt x="25" y="22"/>
                      <a:pt x="24" y="25"/>
                    </a:cubicBezTo>
                    <a:cubicBezTo>
                      <a:pt x="22" y="37"/>
                      <a:pt x="22" y="48"/>
                      <a:pt x="21" y="60"/>
                    </a:cubicBezTo>
                    <a:cubicBezTo>
                      <a:pt x="21" y="71"/>
                      <a:pt x="21" y="83"/>
                      <a:pt x="20" y="94"/>
                    </a:cubicBezTo>
                    <a:cubicBezTo>
                      <a:pt x="19" y="105"/>
                      <a:pt x="19" y="115"/>
                      <a:pt x="19" y="126"/>
                    </a:cubicBezTo>
                    <a:cubicBezTo>
                      <a:pt x="19" y="138"/>
                      <a:pt x="19" y="148"/>
                      <a:pt x="19" y="159"/>
                    </a:cubicBezTo>
                    <a:cubicBezTo>
                      <a:pt x="19" y="162"/>
                      <a:pt x="19" y="165"/>
                      <a:pt x="19" y="168"/>
                    </a:cubicBezTo>
                    <a:lnTo>
                      <a:pt x="19" y="167"/>
                    </a:lnTo>
                    <a:cubicBezTo>
                      <a:pt x="19" y="189"/>
                      <a:pt x="19" y="210"/>
                      <a:pt x="21" y="231"/>
                    </a:cubicBezTo>
                    <a:cubicBezTo>
                      <a:pt x="22" y="252"/>
                      <a:pt x="23" y="273"/>
                      <a:pt x="24" y="294"/>
                    </a:cubicBezTo>
                    <a:cubicBezTo>
                      <a:pt x="24" y="310"/>
                      <a:pt x="25" y="325"/>
                      <a:pt x="25" y="341"/>
                    </a:cubicBezTo>
                    <a:cubicBezTo>
                      <a:pt x="25" y="340"/>
                      <a:pt x="25" y="340"/>
                      <a:pt x="25" y="340"/>
                    </a:cubicBezTo>
                    <a:cubicBezTo>
                      <a:pt x="25" y="353"/>
                      <a:pt x="25" y="367"/>
                      <a:pt x="25" y="380"/>
                    </a:cubicBezTo>
                    <a:cubicBezTo>
                      <a:pt x="25" y="385"/>
                      <a:pt x="20" y="389"/>
                      <a:pt x="15" y="389"/>
                    </a:cubicBezTo>
                    <a:lnTo>
                      <a:pt x="14" y="389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0"/>
              <p:cNvSpPr/>
              <p:nvPr/>
            </p:nvSpPr>
            <p:spPr>
              <a:xfrm>
                <a:off x="1712520" y="2286000"/>
                <a:ext cx="31680" cy="41040"/>
              </a:xfrm>
              <a:custGeom>
                <a:rect b="b" l="l" r="r" t="t"/>
                <a:pathLst>
                  <a:path extrusionOk="0" h="114" w="88">
                    <a:moveTo>
                      <a:pt x="8" y="112"/>
                    </a:moveTo>
                    <a:cubicBezTo>
                      <a:pt x="6" y="111"/>
                      <a:pt x="4" y="110"/>
                      <a:pt x="3" y="109"/>
                    </a:cubicBezTo>
                    <a:cubicBezTo>
                      <a:pt x="1" y="107"/>
                      <a:pt x="0" y="104"/>
                      <a:pt x="0" y="101"/>
                    </a:cubicBezTo>
                    <a:cubicBezTo>
                      <a:pt x="0" y="99"/>
                      <a:pt x="1" y="96"/>
                      <a:pt x="1" y="93"/>
                    </a:cubicBezTo>
                    <a:cubicBezTo>
                      <a:pt x="2" y="89"/>
                      <a:pt x="3" y="87"/>
                      <a:pt x="4" y="83"/>
                    </a:cubicBezTo>
                    <a:cubicBezTo>
                      <a:pt x="7" y="74"/>
                      <a:pt x="10" y="66"/>
                      <a:pt x="14" y="58"/>
                    </a:cubicBezTo>
                    <a:cubicBezTo>
                      <a:pt x="17" y="51"/>
                      <a:pt x="21" y="44"/>
                      <a:pt x="25" y="37"/>
                    </a:cubicBezTo>
                    <a:cubicBezTo>
                      <a:pt x="25" y="35"/>
                      <a:pt x="26" y="33"/>
                      <a:pt x="27" y="31"/>
                    </a:cubicBezTo>
                    <a:cubicBezTo>
                      <a:pt x="29" y="27"/>
                      <a:pt x="30" y="22"/>
                      <a:pt x="32" y="18"/>
                    </a:cubicBezTo>
                    <a:cubicBezTo>
                      <a:pt x="34" y="13"/>
                      <a:pt x="38" y="6"/>
                      <a:pt x="45" y="6"/>
                    </a:cubicBezTo>
                    <a:cubicBezTo>
                      <a:pt x="46" y="4"/>
                      <a:pt x="47" y="3"/>
                      <a:pt x="49" y="3"/>
                    </a:cubicBezTo>
                    <a:cubicBezTo>
                      <a:pt x="51" y="1"/>
                      <a:pt x="54" y="0"/>
                      <a:pt x="56" y="0"/>
                    </a:cubicBezTo>
                    <a:cubicBezTo>
                      <a:pt x="59" y="0"/>
                      <a:pt x="61" y="1"/>
                      <a:pt x="64" y="3"/>
                    </a:cubicBezTo>
                    <a:cubicBezTo>
                      <a:pt x="68" y="6"/>
                      <a:pt x="71" y="13"/>
                      <a:pt x="73" y="18"/>
                    </a:cubicBezTo>
                    <a:cubicBezTo>
                      <a:pt x="74" y="22"/>
                      <a:pt x="75" y="26"/>
                      <a:pt x="75" y="30"/>
                    </a:cubicBezTo>
                    <a:cubicBezTo>
                      <a:pt x="76" y="33"/>
                      <a:pt x="77" y="35"/>
                      <a:pt x="77" y="38"/>
                    </a:cubicBezTo>
                    <a:cubicBezTo>
                      <a:pt x="77" y="41"/>
                      <a:pt x="78" y="45"/>
                      <a:pt x="78" y="48"/>
                    </a:cubicBezTo>
                    <a:cubicBezTo>
                      <a:pt x="78" y="47"/>
                      <a:pt x="78" y="47"/>
                      <a:pt x="78" y="47"/>
                    </a:cubicBezTo>
                    <a:lnTo>
                      <a:pt x="78" y="48"/>
                    </a:lnTo>
                    <a:cubicBezTo>
                      <a:pt x="78" y="49"/>
                      <a:pt x="78" y="50"/>
                      <a:pt x="79" y="52"/>
                    </a:cubicBezTo>
                    <a:cubicBezTo>
                      <a:pt x="79" y="53"/>
                      <a:pt x="79" y="54"/>
                      <a:pt x="79" y="56"/>
                    </a:cubicBezTo>
                    <a:cubicBezTo>
                      <a:pt x="81" y="63"/>
                      <a:pt x="82" y="71"/>
                      <a:pt x="84" y="80"/>
                    </a:cubicBezTo>
                    <a:cubicBezTo>
                      <a:pt x="84" y="81"/>
                      <a:pt x="85" y="83"/>
                      <a:pt x="85" y="85"/>
                    </a:cubicBezTo>
                    <a:cubicBezTo>
                      <a:pt x="87" y="90"/>
                      <a:pt x="84" y="96"/>
                      <a:pt x="79" y="98"/>
                    </a:cubicBezTo>
                    <a:cubicBezTo>
                      <a:pt x="74" y="100"/>
                      <a:pt x="68" y="97"/>
                      <a:pt x="66" y="91"/>
                    </a:cubicBezTo>
                    <a:cubicBezTo>
                      <a:pt x="63" y="82"/>
                      <a:pt x="61" y="73"/>
                      <a:pt x="60" y="64"/>
                    </a:cubicBezTo>
                    <a:lnTo>
                      <a:pt x="60" y="63"/>
                    </a:lnTo>
                    <a:cubicBezTo>
                      <a:pt x="60" y="62"/>
                      <a:pt x="60" y="61"/>
                      <a:pt x="60" y="60"/>
                    </a:cubicBezTo>
                    <a:lnTo>
                      <a:pt x="60" y="61"/>
                    </a:lnTo>
                    <a:cubicBezTo>
                      <a:pt x="60" y="60"/>
                      <a:pt x="60" y="59"/>
                      <a:pt x="60" y="58"/>
                    </a:cubicBezTo>
                    <a:lnTo>
                      <a:pt x="60" y="59"/>
                    </a:lnTo>
                    <a:cubicBezTo>
                      <a:pt x="60" y="59"/>
                      <a:pt x="60" y="58"/>
                      <a:pt x="59" y="57"/>
                    </a:cubicBezTo>
                    <a:cubicBezTo>
                      <a:pt x="58" y="52"/>
                      <a:pt x="58" y="47"/>
                      <a:pt x="57" y="42"/>
                    </a:cubicBezTo>
                    <a:cubicBezTo>
                      <a:pt x="56" y="37"/>
                      <a:pt x="56" y="32"/>
                      <a:pt x="54" y="27"/>
                    </a:cubicBezTo>
                    <a:cubicBezTo>
                      <a:pt x="51" y="32"/>
                      <a:pt x="48" y="37"/>
                      <a:pt x="44" y="42"/>
                    </a:cubicBezTo>
                    <a:cubicBezTo>
                      <a:pt x="42" y="50"/>
                      <a:pt x="40" y="57"/>
                      <a:pt x="37" y="65"/>
                    </a:cubicBezTo>
                    <a:cubicBezTo>
                      <a:pt x="35" y="71"/>
                      <a:pt x="33" y="78"/>
                      <a:pt x="31" y="84"/>
                    </a:cubicBezTo>
                    <a:cubicBezTo>
                      <a:pt x="30" y="87"/>
                      <a:pt x="29" y="91"/>
                      <a:pt x="28" y="94"/>
                    </a:cubicBezTo>
                    <a:cubicBezTo>
                      <a:pt x="27" y="95"/>
                      <a:pt x="26" y="97"/>
                      <a:pt x="26" y="99"/>
                    </a:cubicBezTo>
                    <a:cubicBezTo>
                      <a:pt x="25" y="100"/>
                      <a:pt x="25" y="102"/>
                      <a:pt x="24" y="103"/>
                    </a:cubicBezTo>
                    <a:cubicBezTo>
                      <a:pt x="23" y="105"/>
                      <a:pt x="22" y="107"/>
                      <a:pt x="21" y="109"/>
                    </a:cubicBezTo>
                    <a:cubicBezTo>
                      <a:pt x="19" y="112"/>
                      <a:pt x="15" y="113"/>
                      <a:pt x="12" y="113"/>
                    </a:cubicBezTo>
                    <a:cubicBezTo>
                      <a:pt x="11" y="113"/>
                      <a:pt x="9" y="113"/>
                      <a:pt x="8" y="11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0"/>
              <p:cNvSpPr/>
              <p:nvPr/>
            </p:nvSpPr>
            <p:spPr>
              <a:xfrm>
                <a:off x="1775160" y="2295720"/>
                <a:ext cx="15120" cy="77040"/>
              </a:xfrm>
              <a:custGeom>
                <a:rect b="b" l="l" r="r" t="t"/>
                <a:pathLst>
                  <a:path extrusionOk="0" h="214" w="42">
                    <a:moveTo>
                      <a:pt x="29" y="213"/>
                    </a:moveTo>
                    <a:cubicBezTo>
                      <a:pt x="22" y="213"/>
                      <a:pt x="19" y="207"/>
                      <a:pt x="19" y="201"/>
                    </a:cubicBezTo>
                    <a:cubicBezTo>
                      <a:pt x="20" y="199"/>
                      <a:pt x="20" y="197"/>
                      <a:pt x="20" y="195"/>
                    </a:cubicBezTo>
                    <a:cubicBezTo>
                      <a:pt x="21" y="188"/>
                      <a:pt x="21" y="181"/>
                      <a:pt x="21" y="174"/>
                    </a:cubicBezTo>
                    <a:cubicBezTo>
                      <a:pt x="21" y="167"/>
                      <a:pt x="20" y="159"/>
                      <a:pt x="20" y="152"/>
                    </a:cubicBezTo>
                    <a:cubicBezTo>
                      <a:pt x="19" y="144"/>
                      <a:pt x="19" y="135"/>
                      <a:pt x="18" y="127"/>
                    </a:cubicBezTo>
                    <a:lnTo>
                      <a:pt x="18" y="128"/>
                    </a:lnTo>
                    <a:cubicBezTo>
                      <a:pt x="17" y="122"/>
                      <a:pt x="16" y="116"/>
                      <a:pt x="15" y="109"/>
                    </a:cubicBezTo>
                    <a:lnTo>
                      <a:pt x="16" y="109"/>
                    </a:lnTo>
                    <a:cubicBezTo>
                      <a:pt x="13" y="93"/>
                      <a:pt x="10" y="78"/>
                      <a:pt x="6" y="62"/>
                    </a:cubicBezTo>
                    <a:cubicBezTo>
                      <a:pt x="5" y="54"/>
                      <a:pt x="3" y="45"/>
                      <a:pt x="2" y="36"/>
                    </a:cubicBezTo>
                    <a:cubicBezTo>
                      <a:pt x="1" y="29"/>
                      <a:pt x="0" y="22"/>
                      <a:pt x="1" y="14"/>
                    </a:cubicBezTo>
                    <a:cubicBezTo>
                      <a:pt x="1" y="10"/>
                      <a:pt x="2" y="6"/>
                      <a:pt x="5" y="3"/>
                    </a:cubicBezTo>
                    <a:cubicBezTo>
                      <a:pt x="8" y="1"/>
                      <a:pt x="12" y="0"/>
                      <a:pt x="15" y="1"/>
                    </a:cubicBezTo>
                    <a:cubicBezTo>
                      <a:pt x="20" y="2"/>
                      <a:pt x="24" y="7"/>
                      <a:pt x="23" y="13"/>
                    </a:cubicBezTo>
                    <a:cubicBezTo>
                      <a:pt x="23" y="14"/>
                      <a:pt x="22" y="15"/>
                      <a:pt x="22" y="17"/>
                    </a:cubicBezTo>
                    <a:cubicBezTo>
                      <a:pt x="21" y="19"/>
                      <a:pt x="21" y="21"/>
                      <a:pt x="21" y="24"/>
                    </a:cubicBezTo>
                    <a:cubicBezTo>
                      <a:pt x="22" y="28"/>
                      <a:pt x="22" y="32"/>
                      <a:pt x="22" y="36"/>
                    </a:cubicBezTo>
                    <a:cubicBezTo>
                      <a:pt x="26" y="58"/>
                      <a:pt x="30" y="80"/>
                      <a:pt x="34" y="102"/>
                    </a:cubicBezTo>
                    <a:cubicBezTo>
                      <a:pt x="37" y="123"/>
                      <a:pt x="39" y="145"/>
                      <a:pt x="40" y="166"/>
                    </a:cubicBezTo>
                    <a:cubicBezTo>
                      <a:pt x="41" y="179"/>
                      <a:pt x="41" y="191"/>
                      <a:pt x="40" y="204"/>
                    </a:cubicBezTo>
                    <a:cubicBezTo>
                      <a:pt x="39" y="209"/>
                      <a:pt x="35" y="213"/>
                      <a:pt x="29" y="2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0"/>
              <p:cNvSpPr/>
              <p:nvPr/>
            </p:nvSpPr>
            <p:spPr>
              <a:xfrm>
                <a:off x="1759680" y="2304720"/>
                <a:ext cx="36720" cy="35280"/>
              </a:xfrm>
              <a:custGeom>
                <a:rect b="b" l="l" r="r" t="t"/>
                <a:pathLst>
                  <a:path extrusionOk="0" h="98" w="102">
                    <a:moveTo>
                      <a:pt x="81" y="88"/>
                    </a:moveTo>
                    <a:cubicBezTo>
                      <a:pt x="80" y="82"/>
                      <a:pt x="80" y="77"/>
                      <a:pt x="79" y="72"/>
                    </a:cubicBezTo>
                    <a:cubicBezTo>
                      <a:pt x="78" y="66"/>
                      <a:pt x="77" y="60"/>
                      <a:pt x="75" y="55"/>
                    </a:cubicBezTo>
                    <a:lnTo>
                      <a:pt x="75" y="56"/>
                    </a:lnTo>
                    <a:cubicBezTo>
                      <a:pt x="74" y="51"/>
                      <a:pt x="73" y="47"/>
                      <a:pt x="71" y="42"/>
                    </a:cubicBezTo>
                    <a:cubicBezTo>
                      <a:pt x="70" y="40"/>
                      <a:pt x="68" y="37"/>
                      <a:pt x="67" y="35"/>
                    </a:cubicBezTo>
                    <a:cubicBezTo>
                      <a:pt x="66" y="33"/>
                      <a:pt x="65" y="30"/>
                      <a:pt x="63" y="29"/>
                    </a:cubicBezTo>
                    <a:cubicBezTo>
                      <a:pt x="63" y="28"/>
                      <a:pt x="61" y="27"/>
                      <a:pt x="61" y="26"/>
                    </a:cubicBezTo>
                    <a:cubicBezTo>
                      <a:pt x="60" y="26"/>
                      <a:pt x="60" y="25"/>
                      <a:pt x="60" y="25"/>
                    </a:cubicBezTo>
                    <a:cubicBezTo>
                      <a:pt x="57" y="27"/>
                      <a:pt x="53" y="28"/>
                      <a:pt x="50" y="27"/>
                    </a:cubicBezTo>
                    <a:cubicBezTo>
                      <a:pt x="49" y="27"/>
                      <a:pt x="49" y="27"/>
                      <a:pt x="49" y="28"/>
                    </a:cubicBezTo>
                    <a:cubicBezTo>
                      <a:pt x="48" y="29"/>
                      <a:pt x="47" y="30"/>
                      <a:pt x="46" y="31"/>
                    </a:cubicBezTo>
                    <a:cubicBezTo>
                      <a:pt x="44" y="34"/>
                      <a:pt x="42" y="37"/>
                      <a:pt x="40" y="40"/>
                    </a:cubicBezTo>
                    <a:cubicBezTo>
                      <a:pt x="36" y="46"/>
                      <a:pt x="33" y="53"/>
                      <a:pt x="30" y="60"/>
                    </a:cubicBezTo>
                    <a:cubicBezTo>
                      <a:pt x="27" y="65"/>
                      <a:pt x="25" y="71"/>
                      <a:pt x="22" y="77"/>
                    </a:cubicBezTo>
                    <a:cubicBezTo>
                      <a:pt x="19" y="82"/>
                      <a:pt x="14" y="84"/>
                      <a:pt x="9" y="82"/>
                    </a:cubicBezTo>
                    <a:cubicBezTo>
                      <a:pt x="4" y="81"/>
                      <a:pt x="0" y="74"/>
                      <a:pt x="3" y="69"/>
                    </a:cubicBezTo>
                    <a:cubicBezTo>
                      <a:pt x="4" y="65"/>
                      <a:pt x="5" y="61"/>
                      <a:pt x="7" y="58"/>
                    </a:cubicBezTo>
                    <a:cubicBezTo>
                      <a:pt x="8" y="55"/>
                      <a:pt x="9" y="53"/>
                      <a:pt x="10" y="51"/>
                    </a:cubicBezTo>
                    <a:cubicBezTo>
                      <a:pt x="12" y="47"/>
                      <a:pt x="14" y="43"/>
                      <a:pt x="16" y="39"/>
                    </a:cubicBezTo>
                    <a:cubicBezTo>
                      <a:pt x="18" y="35"/>
                      <a:pt x="20" y="30"/>
                      <a:pt x="22" y="26"/>
                    </a:cubicBezTo>
                    <a:cubicBezTo>
                      <a:pt x="24" y="23"/>
                      <a:pt x="25" y="21"/>
                      <a:pt x="27" y="18"/>
                    </a:cubicBezTo>
                    <a:cubicBezTo>
                      <a:pt x="29" y="14"/>
                      <a:pt x="33" y="8"/>
                      <a:pt x="38" y="5"/>
                    </a:cubicBezTo>
                    <a:cubicBezTo>
                      <a:pt x="42" y="2"/>
                      <a:pt x="47" y="0"/>
                      <a:pt x="52" y="0"/>
                    </a:cubicBezTo>
                    <a:cubicBezTo>
                      <a:pt x="57" y="1"/>
                      <a:pt x="63" y="2"/>
                      <a:pt x="67" y="5"/>
                    </a:cubicBezTo>
                    <a:cubicBezTo>
                      <a:pt x="77" y="12"/>
                      <a:pt x="84" y="21"/>
                      <a:pt x="88" y="32"/>
                    </a:cubicBezTo>
                    <a:cubicBezTo>
                      <a:pt x="96" y="49"/>
                      <a:pt x="99" y="68"/>
                      <a:pt x="101" y="86"/>
                    </a:cubicBezTo>
                    <a:cubicBezTo>
                      <a:pt x="101" y="92"/>
                      <a:pt x="96" y="96"/>
                      <a:pt x="91" y="97"/>
                    </a:cubicBezTo>
                    <a:cubicBezTo>
                      <a:pt x="85" y="97"/>
                      <a:pt x="81" y="93"/>
                      <a:pt x="81" y="8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0"/>
              <p:cNvSpPr/>
              <p:nvPr/>
            </p:nvSpPr>
            <p:spPr>
              <a:xfrm>
                <a:off x="1514520" y="2087640"/>
                <a:ext cx="71640" cy="149400"/>
              </a:xfrm>
              <a:custGeom>
                <a:rect b="b" l="l" r="r" t="t"/>
                <a:pathLst>
                  <a:path extrusionOk="0" h="415" w="199">
                    <a:moveTo>
                      <a:pt x="81" y="395"/>
                    </a:moveTo>
                    <a:cubicBezTo>
                      <a:pt x="81" y="395"/>
                      <a:pt x="82" y="395"/>
                      <a:pt x="83" y="395"/>
                    </a:cubicBezTo>
                    <a:cubicBezTo>
                      <a:pt x="84" y="395"/>
                      <a:pt x="85" y="395"/>
                      <a:pt x="86" y="395"/>
                    </a:cubicBezTo>
                    <a:cubicBezTo>
                      <a:pt x="86" y="395"/>
                      <a:pt x="88" y="394"/>
                      <a:pt x="88" y="393"/>
                    </a:cubicBezTo>
                    <a:cubicBezTo>
                      <a:pt x="89" y="393"/>
                      <a:pt x="89" y="393"/>
                      <a:pt x="89" y="393"/>
                    </a:cubicBezTo>
                    <a:cubicBezTo>
                      <a:pt x="90" y="393"/>
                      <a:pt x="91" y="392"/>
                      <a:pt x="92" y="392"/>
                    </a:cubicBezTo>
                    <a:cubicBezTo>
                      <a:pt x="92" y="391"/>
                      <a:pt x="93" y="391"/>
                      <a:pt x="93" y="390"/>
                    </a:cubicBezTo>
                    <a:lnTo>
                      <a:pt x="94" y="389"/>
                    </a:lnTo>
                    <a:cubicBezTo>
                      <a:pt x="96" y="386"/>
                      <a:pt x="97" y="384"/>
                      <a:pt x="99" y="382"/>
                    </a:cubicBezTo>
                    <a:cubicBezTo>
                      <a:pt x="100" y="379"/>
                      <a:pt x="102" y="376"/>
                      <a:pt x="103" y="373"/>
                    </a:cubicBezTo>
                    <a:cubicBezTo>
                      <a:pt x="105" y="368"/>
                      <a:pt x="107" y="364"/>
                      <a:pt x="108" y="360"/>
                    </a:cubicBezTo>
                    <a:cubicBezTo>
                      <a:pt x="109" y="356"/>
                      <a:pt x="110" y="351"/>
                      <a:pt x="110" y="347"/>
                    </a:cubicBezTo>
                    <a:cubicBezTo>
                      <a:pt x="112" y="333"/>
                      <a:pt x="112" y="320"/>
                      <a:pt x="112" y="307"/>
                    </a:cubicBezTo>
                    <a:cubicBezTo>
                      <a:pt x="111" y="302"/>
                      <a:pt x="111" y="297"/>
                      <a:pt x="111" y="292"/>
                    </a:cubicBezTo>
                    <a:cubicBezTo>
                      <a:pt x="111" y="289"/>
                      <a:pt x="111" y="285"/>
                      <a:pt x="110" y="282"/>
                    </a:cubicBezTo>
                    <a:cubicBezTo>
                      <a:pt x="110" y="280"/>
                      <a:pt x="110" y="279"/>
                      <a:pt x="110" y="277"/>
                    </a:cubicBezTo>
                    <a:cubicBezTo>
                      <a:pt x="109" y="268"/>
                      <a:pt x="107" y="257"/>
                      <a:pt x="106" y="247"/>
                    </a:cubicBezTo>
                    <a:lnTo>
                      <a:pt x="106" y="246"/>
                    </a:lnTo>
                    <a:lnTo>
                      <a:pt x="106" y="247"/>
                    </a:lnTo>
                    <a:cubicBezTo>
                      <a:pt x="104" y="236"/>
                      <a:pt x="103" y="226"/>
                      <a:pt x="101" y="216"/>
                    </a:cubicBezTo>
                    <a:cubicBezTo>
                      <a:pt x="100" y="208"/>
                      <a:pt x="98" y="199"/>
                      <a:pt x="97" y="191"/>
                    </a:cubicBezTo>
                    <a:cubicBezTo>
                      <a:pt x="96" y="193"/>
                      <a:pt x="95" y="195"/>
                      <a:pt x="93" y="198"/>
                    </a:cubicBezTo>
                    <a:cubicBezTo>
                      <a:pt x="90" y="205"/>
                      <a:pt x="86" y="213"/>
                      <a:pt x="83" y="221"/>
                    </a:cubicBezTo>
                    <a:cubicBezTo>
                      <a:pt x="75" y="241"/>
                      <a:pt x="67" y="261"/>
                      <a:pt x="62" y="282"/>
                    </a:cubicBezTo>
                    <a:cubicBezTo>
                      <a:pt x="59" y="293"/>
                      <a:pt x="56" y="304"/>
                      <a:pt x="55" y="315"/>
                    </a:cubicBezTo>
                    <a:cubicBezTo>
                      <a:pt x="54" y="320"/>
                      <a:pt x="54" y="326"/>
                      <a:pt x="54" y="332"/>
                    </a:cubicBezTo>
                    <a:cubicBezTo>
                      <a:pt x="54" y="339"/>
                      <a:pt x="54" y="347"/>
                      <a:pt x="56" y="355"/>
                    </a:cubicBezTo>
                    <a:lnTo>
                      <a:pt x="56" y="354"/>
                    </a:lnTo>
                    <a:cubicBezTo>
                      <a:pt x="56" y="358"/>
                      <a:pt x="57" y="363"/>
                      <a:pt x="58" y="367"/>
                    </a:cubicBezTo>
                    <a:cubicBezTo>
                      <a:pt x="59" y="371"/>
                      <a:pt x="61" y="375"/>
                      <a:pt x="63" y="379"/>
                    </a:cubicBezTo>
                    <a:cubicBezTo>
                      <a:pt x="63" y="381"/>
                      <a:pt x="64" y="383"/>
                      <a:pt x="65" y="385"/>
                    </a:cubicBezTo>
                    <a:cubicBezTo>
                      <a:pt x="66" y="386"/>
                      <a:pt x="67" y="387"/>
                      <a:pt x="67" y="388"/>
                    </a:cubicBezTo>
                    <a:cubicBezTo>
                      <a:pt x="68" y="388"/>
                      <a:pt x="68" y="389"/>
                      <a:pt x="69" y="390"/>
                    </a:cubicBezTo>
                    <a:cubicBezTo>
                      <a:pt x="70" y="391"/>
                      <a:pt x="70" y="391"/>
                      <a:pt x="71" y="391"/>
                    </a:cubicBezTo>
                    <a:cubicBezTo>
                      <a:pt x="71" y="392"/>
                      <a:pt x="72" y="392"/>
                      <a:pt x="72" y="393"/>
                    </a:cubicBezTo>
                    <a:cubicBezTo>
                      <a:pt x="74" y="393"/>
                      <a:pt x="75" y="394"/>
                      <a:pt x="76" y="395"/>
                    </a:cubicBezTo>
                    <a:cubicBezTo>
                      <a:pt x="77" y="395"/>
                      <a:pt x="77" y="395"/>
                      <a:pt x="78" y="395"/>
                    </a:cubicBezTo>
                    <a:cubicBezTo>
                      <a:pt x="78" y="395"/>
                      <a:pt x="79" y="395"/>
                      <a:pt x="80" y="395"/>
                    </a:cubicBezTo>
                    <a:lnTo>
                      <a:pt x="81" y="395"/>
                    </a:lnTo>
                    <a:moveTo>
                      <a:pt x="78" y="414"/>
                    </a:moveTo>
                    <a:cubicBezTo>
                      <a:pt x="73" y="414"/>
                      <a:pt x="68" y="412"/>
                      <a:pt x="63" y="409"/>
                    </a:cubicBezTo>
                    <a:cubicBezTo>
                      <a:pt x="58" y="406"/>
                      <a:pt x="54" y="403"/>
                      <a:pt x="50" y="398"/>
                    </a:cubicBezTo>
                    <a:cubicBezTo>
                      <a:pt x="47" y="393"/>
                      <a:pt x="45" y="388"/>
                      <a:pt x="43" y="383"/>
                    </a:cubicBezTo>
                    <a:cubicBezTo>
                      <a:pt x="41" y="377"/>
                      <a:pt x="39" y="371"/>
                      <a:pt x="38" y="364"/>
                    </a:cubicBezTo>
                    <a:cubicBezTo>
                      <a:pt x="37" y="358"/>
                      <a:pt x="36" y="352"/>
                      <a:pt x="36" y="346"/>
                    </a:cubicBezTo>
                    <a:cubicBezTo>
                      <a:pt x="35" y="339"/>
                      <a:pt x="35" y="332"/>
                      <a:pt x="36" y="325"/>
                    </a:cubicBezTo>
                    <a:cubicBezTo>
                      <a:pt x="36" y="311"/>
                      <a:pt x="39" y="297"/>
                      <a:pt x="43" y="284"/>
                    </a:cubicBezTo>
                    <a:cubicBezTo>
                      <a:pt x="46" y="270"/>
                      <a:pt x="50" y="258"/>
                      <a:pt x="55" y="245"/>
                    </a:cubicBezTo>
                    <a:cubicBezTo>
                      <a:pt x="60" y="232"/>
                      <a:pt x="65" y="219"/>
                      <a:pt x="71" y="207"/>
                    </a:cubicBezTo>
                    <a:cubicBezTo>
                      <a:pt x="77" y="194"/>
                      <a:pt x="84" y="183"/>
                      <a:pt x="91" y="171"/>
                    </a:cubicBezTo>
                    <a:cubicBezTo>
                      <a:pt x="92" y="169"/>
                      <a:pt x="93" y="167"/>
                      <a:pt x="93" y="165"/>
                    </a:cubicBezTo>
                    <a:cubicBezTo>
                      <a:pt x="93" y="163"/>
                      <a:pt x="93" y="162"/>
                      <a:pt x="93" y="161"/>
                    </a:cubicBezTo>
                    <a:cubicBezTo>
                      <a:pt x="92" y="150"/>
                      <a:pt x="91" y="140"/>
                      <a:pt x="90" y="129"/>
                    </a:cubicBezTo>
                    <a:cubicBezTo>
                      <a:pt x="90" y="127"/>
                      <a:pt x="90" y="124"/>
                      <a:pt x="89" y="121"/>
                    </a:cubicBezTo>
                    <a:cubicBezTo>
                      <a:pt x="89" y="116"/>
                      <a:pt x="89" y="111"/>
                      <a:pt x="88" y="106"/>
                    </a:cubicBezTo>
                    <a:cubicBezTo>
                      <a:pt x="88" y="107"/>
                      <a:pt x="88" y="109"/>
                      <a:pt x="87" y="110"/>
                    </a:cubicBezTo>
                    <a:cubicBezTo>
                      <a:pt x="83" y="123"/>
                      <a:pt x="78" y="135"/>
                      <a:pt x="71" y="146"/>
                    </a:cubicBezTo>
                    <a:cubicBezTo>
                      <a:pt x="68" y="151"/>
                      <a:pt x="64" y="155"/>
                      <a:pt x="59" y="159"/>
                    </a:cubicBezTo>
                    <a:cubicBezTo>
                      <a:pt x="55" y="162"/>
                      <a:pt x="49" y="162"/>
                      <a:pt x="43" y="160"/>
                    </a:cubicBezTo>
                    <a:cubicBezTo>
                      <a:pt x="38" y="159"/>
                      <a:pt x="35" y="155"/>
                      <a:pt x="32" y="150"/>
                    </a:cubicBezTo>
                    <a:cubicBezTo>
                      <a:pt x="30" y="146"/>
                      <a:pt x="30" y="142"/>
                      <a:pt x="29" y="138"/>
                    </a:cubicBezTo>
                    <a:cubicBezTo>
                      <a:pt x="25" y="121"/>
                      <a:pt x="22" y="104"/>
                      <a:pt x="19" y="86"/>
                    </a:cubicBezTo>
                    <a:cubicBezTo>
                      <a:pt x="18" y="74"/>
                      <a:pt x="16" y="60"/>
                      <a:pt x="14" y="47"/>
                    </a:cubicBezTo>
                    <a:cubicBezTo>
                      <a:pt x="13" y="48"/>
                      <a:pt x="11" y="49"/>
                      <a:pt x="9" y="48"/>
                    </a:cubicBezTo>
                    <a:cubicBezTo>
                      <a:pt x="4" y="47"/>
                      <a:pt x="0" y="41"/>
                      <a:pt x="1" y="36"/>
                    </a:cubicBezTo>
                    <a:cubicBezTo>
                      <a:pt x="1" y="32"/>
                      <a:pt x="3" y="29"/>
                      <a:pt x="3" y="25"/>
                    </a:cubicBezTo>
                    <a:cubicBezTo>
                      <a:pt x="4" y="21"/>
                      <a:pt x="5" y="16"/>
                      <a:pt x="5" y="12"/>
                    </a:cubicBezTo>
                    <a:cubicBezTo>
                      <a:pt x="6" y="9"/>
                      <a:pt x="7" y="8"/>
                      <a:pt x="8" y="6"/>
                    </a:cubicBezTo>
                    <a:cubicBezTo>
                      <a:pt x="9" y="4"/>
                      <a:pt x="10" y="3"/>
                      <a:pt x="12" y="2"/>
                    </a:cubicBezTo>
                    <a:cubicBezTo>
                      <a:pt x="16" y="0"/>
                      <a:pt x="21" y="1"/>
                      <a:pt x="25" y="4"/>
                    </a:cubicBezTo>
                    <a:cubicBezTo>
                      <a:pt x="28" y="7"/>
                      <a:pt x="29" y="10"/>
                      <a:pt x="30" y="14"/>
                    </a:cubicBezTo>
                    <a:cubicBezTo>
                      <a:pt x="30" y="16"/>
                      <a:pt x="30" y="19"/>
                      <a:pt x="31" y="21"/>
                    </a:cubicBezTo>
                    <a:cubicBezTo>
                      <a:pt x="32" y="24"/>
                      <a:pt x="32" y="28"/>
                      <a:pt x="32" y="30"/>
                    </a:cubicBezTo>
                    <a:cubicBezTo>
                      <a:pt x="35" y="47"/>
                      <a:pt x="36" y="65"/>
                      <a:pt x="39" y="82"/>
                    </a:cubicBezTo>
                    <a:cubicBezTo>
                      <a:pt x="39" y="81"/>
                      <a:pt x="38" y="81"/>
                      <a:pt x="38" y="81"/>
                    </a:cubicBezTo>
                    <a:cubicBezTo>
                      <a:pt x="39" y="88"/>
                      <a:pt x="40" y="95"/>
                      <a:pt x="41" y="102"/>
                    </a:cubicBezTo>
                    <a:lnTo>
                      <a:pt x="41" y="101"/>
                    </a:lnTo>
                    <a:cubicBezTo>
                      <a:pt x="42" y="104"/>
                      <a:pt x="42" y="107"/>
                      <a:pt x="43" y="110"/>
                    </a:cubicBezTo>
                    <a:cubicBezTo>
                      <a:pt x="43" y="113"/>
                      <a:pt x="43" y="115"/>
                      <a:pt x="44" y="117"/>
                    </a:cubicBezTo>
                    <a:cubicBezTo>
                      <a:pt x="45" y="121"/>
                      <a:pt x="46" y="125"/>
                      <a:pt x="46" y="128"/>
                    </a:cubicBezTo>
                    <a:cubicBezTo>
                      <a:pt x="47" y="131"/>
                      <a:pt x="48" y="134"/>
                      <a:pt x="49" y="136"/>
                    </a:cubicBezTo>
                    <a:cubicBezTo>
                      <a:pt x="49" y="137"/>
                      <a:pt x="49" y="139"/>
                      <a:pt x="50" y="140"/>
                    </a:cubicBezTo>
                    <a:cubicBezTo>
                      <a:pt x="51" y="139"/>
                      <a:pt x="51" y="138"/>
                      <a:pt x="53" y="137"/>
                    </a:cubicBezTo>
                    <a:cubicBezTo>
                      <a:pt x="54" y="135"/>
                      <a:pt x="55" y="134"/>
                      <a:pt x="56" y="132"/>
                    </a:cubicBezTo>
                    <a:lnTo>
                      <a:pt x="56" y="131"/>
                    </a:lnTo>
                    <a:cubicBezTo>
                      <a:pt x="56" y="132"/>
                      <a:pt x="56" y="132"/>
                      <a:pt x="56" y="132"/>
                    </a:cubicBezTo>
                    <a:cubicBezTo>
                      <a:pt x="58" y="127"/>
                      <a:pt x="61" y="122"/>
                      <a:pt x="64" y="117"/>
                    </a:cubicBezTo>
                    <a:cubicBezTo>
                      <a:pt x="63" y="117"/>
                      <a:pt x="63" y="118"/>
                      <a:pt x="63" y="118"/>
                    </a:cubicBezTo>
                    <a:cubicBezTo>
                      <a:pt x="69" y="103"/>
                      <a:pt x="74" y="88"/>
                      <a:pt x="78" y="72"/>
                    </a:cubicBezTo>
                    <a:cubicBezTo>
                      <a:pt x="82" y="58"/>
                      <a:pt x="85" y="43"/>
                      <a:pt x="87" y="29"/>
                    </a:cubicBezTo>
                    <a:cubicBezTo>
                      <a:pt x="88" y="28"/>
                      <a:pt x="88" y="27"/>
                      <a:pt x="88" y="26"/>
                    </a:cubicBezTo>
                    <a:cubicBezTo>
                      <a:pt x="88" y="23"/>
                      <a:pt x="89" y="21"/>
                      <a:pt x="91" y="19"/>
                    </a:cubicBezTo>
                    <a:cubicBezTo>
                      <a:pt x="93" y="17"/>
                      <a:pt x="96" y="16"/>
                      <a:pt x="99" y="16"/>
                    </a:cubicBezTo>
                    <a:cubicBezTo>
                      <a:pt x="104" y="16"/>
                      <a:pt x="109" y="22"/>
                      <a:pt x="108" y="27"/>
                    </a:cubicBezTo>
                    <a:cubicBezTo>
                      <a:pt x="107" y="50"/>
                      <a:pt x="107" y="73"/>
                      <a:pt x="107" y="96"/>
                    </a:cubicBezTo>
                    <a:cubicBezTo>
                      <a:pt x="107" y="104"/>
                      <a:pt x="107" y="112"/>
                      <a:pt x="108" y="120"/>
                    </a:cubicBezTo>
                    <a:cubicBezTo>
                      <a:pt x="108" y="127"/>
                      <a:pt x="109" y="132"/>
                      <a:pt x="109" y="138"/>
                    </a:cubicBezTo>
                    <a:cubicBezTo>
                      <a:pt x="109" y="139"/>
                      <a:pt x="109" y="139"/>
                      <a:pt x="109" y="140"/>
                    </a:cubicBezTo>
                    <a:cubicBezTo>
                      <a:pt x="113" y="134"/>
                      <a:pt x="116" y="129"/>
                      <a:pt x="120" y="123"/>
                    </a:cubicBezTo>
                    <a:cubicBezTo>
                      <a:pt x="127" y="113"/>
                      <a:pt x="134" y="103"/>
                      <a:pt x="140" y="92"/>
                    </a:cubicBezTo>
                    <a:cubicBezTo>
                      <a:pt x="155" y="69"/>
                      <a:pt x="170" y="47"/>
                      <a:pt x="184" y="24"/>
                    </a:cubicBezTo>
                    <a:cubicBezTo>
                      <a:pt x="187" y="21"/>
                      <a:pt x="191" y="20"/>
                      <a:pt x="194" y="22"/>
                    </a:cubicBezTo>
                    <a:cubicBezTo>
                      <a:pt x="198" y="25"/>
                      <a:pt x="198" y="29"/>
                      <a:pt x="197" y="32"/>
                    </a:cubicBezTo>
                    <a:cubicBezTo>
                      <a:pt x="181" y="56"/>
                      <a:pt x="166" y="80"/>
                      <a:pt x="151" y="104"/>
                    </a:cubicBezTo>
                    <a:cubicBezTo>
                      <a:pt x="137" y="125"/>
                      <a:pt x="124" y="145"/>
                      <a:pt x="111" y="166"/>
                    </a:cubicBezTo>
                    <a:cubicBezTo>
                      <a:pt x="112" y="171"/>
                      <a:pt x="113" y="177"/>
                      <a:pt x="113" y="183"/>
                    </a:cubicBezTo>
                    <a:lnTo>
                      <a:pt x="113" y="184"/>
                    </a:lnTo>
                    <a:lnTo>
                      <a:pt x="113" y="183"/>
                    </a:lnTo>
                    <a:cubicBezTo>
                      <a:pt x="116" y="203"/>
                      <a:pt x="120" y="223"/>
                      <a:pt x="123" y="243"/>
                    </a:cubicBezTo>
                    <a:cubicBezTo>
                      <a:pt x="124" y="253"/>
                      <a:pt x="125" y="263"/>
                      <a:pt x="127" y="273"/>
                    </a:cubicBezTo>
                    <a:cubicBezTo>
                      <a:pt x="127" y="276"/>
                      <a:pt x="128" y="279"/>
                      <a:pt x="128" y="283"/>
                    </a:cubicBezTo>
                    <a:cubicBezTo>
                      <a:pt x="128" y="289"/>
                      <a:pt x="128" y="296"/>
                      <a:pt x="129" y="303"/>
                    </a:cubicBezTo>
                    <a:cubicBezTo>
                      <a:pt x="130" y="312"/>
                      <a:pt x="129" y="321"/>
                      <a:pt x="129" y="330"/>
                    </a:cubicBezTo>
                    <a:cubicBezTo>
                      <a:pt x="129" y="342"/>
                      <a:pt x="128" y="355"/>
                      <a:pt x="125" y="367"/>
                    </a:cubicBezTo>
                    <a:cubicBezTo>
                      <a:pt x="123" y="373"/>
                      <a:pt x="121" y="379"/>
                      <a:pt x="118" y="385"/>
                    </a:cubicBezTo>
                    <a:cubicBezTo>
                      <a:pt x="117" y="388"/>
                      <a:pt x="116" y="391"/>
                      <a:pt x="114" y="393"/>
                    </a:cubicBezTo>
                    <a:cubicBezTo>
                      <a:pt x="112" y="396"/>
                      <a:pt x="110" y="399"/>
                      <a:pt x="109" y="401"/>
                    </a:cubicBezTo>
                    <a:cubicBezTo>
                      <a:pt x="102" y="410"/>
                      <a:pt x="91" y="414"/>
                      <a:pt x="80" y="414"/>
                    </a:cubicBezTo>
                    <a:cubicBezTo>
                      <a:pt x="79" y="414"/>
                      <a:pt x="79" y="414"/>
                      <a:pt x="78" y="41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0"/>
              <p:cNvSpPr/>
              <p:nvPr/>
            </p:nvSpPr>
            <p:spPr>
              <a:xfrm>
                <a:off x="1271160" y="2242080"/>
                <a:ext cx="851760" cy="552600"/>
              </a:xfrm>
              <a:custGeom>
                <a:rect b="b" l="l" r="r" t="t"/>
                <a:pathLst>
                  <a:path extrusionOk="0" h="1535" w="2366">
                    <a:moveTo>
                      <a:pt x="16" y="1532"/>
                    </a:moveTo>
                    <a:cubicBezTo>
                      <a:pt x="7" y="1530"/>
                      <a:pt x="0" y="1522"/>
                      <a:pt x="0" y="1512"/>
                    </a:cubicBezTo>
                    <a:cubicBezTo>
                      <a:pt x="0" y="1503"/>
                      <a:pt x="9" y="1493"/>
                      <a:pt x="20" y="1494"/>
                    </a:cubicBezTo>
                    <a:cubicBezTo>
                      <a:pt x="25" y="1494"/>
                      <a:pt x="30" y="1495"/>
                      <a:pt x="35" y="1496"/>
                    </a:cubicBezTo>
                    <a:cubicBezTo>
                      <a:pt x="41" y="1496"/>
                      <a:pt x="47" y="1496"/>
                      <a:pt x="53" y="1496"/>
                    </a:cubicBezTo>
                    <a:cubicBezTo>
                      <a:pt x="73" y="1494"/>
                      <a:pt x="92" y="1492"/>
                      <a:pt x="111" y="1489"/>
                    </a:cubicBezTo>
                    <a:cubicBezTo>
                      <a:pt x="110" y="1489"/>
                      <a:pt x="110" y="1489"/>
                      <a:pt x="110" y="1490"/>
                    </a:cubicBezTo>
                    <a:cubicBezTo>
                      <a:pt x="126" y="1487"/>
                      <a:pt x="141" y="1484"/>
                      <a:pt x="156" y="1480"/>
                    </a:cubicBezTo>
                    <a:cubicBezTo>
                      <a:pt x="171" y="1477"/>
                      <a:pt x="186" y="1473"/>
                      <a:pt x="200" y="1469"/>
                    </a:cubicBezTo>
                    <a:cubicBezTo>
                      <a:pt x="205" y="1468"/>
                      <a:pt x="209" y="1466"/>
                      <a:pt x="214" y="1464"/>
                    </a:cubicBezTo>
                    <a:cubicBezTo>
                      <a:pt x="232" y="1455"/>
                      <a:pt x="250" y="1445"/>
                      <a:pt x="267" y="1434"/>
                    </a:cubicBezTo>
                    <a:cubicBezTo>
                      <a:pt x="267" y="1434"/>
                      <a:pt x="266" y="1434"/>
                      <a:pt x="266" y="1435"/>
                    </a:cubicBezTo>
                    <a:cubicBezTo>
                      <a:pt x="293" y="1418"/>
                      <a:pt x="321" y="1401"/>
                      <a:pt x="348" y="1383"/>
                    </a:cubicBezTo>
                    <a:cubicBezTo>
                      <a:pt x="375" y="1364"/>
                      <a:pt x="401" y="1345"/>
                      <a:pt x="427" y="1325"/>
                    </a:cubicBezTo>
                    <a:cubicBezTo>
                      <a:pt x="455" y="1302"/>
                      <a:pt x="483" y="1278"/>
                      <a:pt x="511" y="1254"/>
                    </a:cubicBezTo>
                    <a:cubicBezTo>
                      <a:pt x="538" y="1231"/>
                      <a:pt x="565" y="1207"/>
                      <a:pt x="590" y="1180"/>
                    </a:cubicBezTo>
                    <a:cubicBezTo>
                      <a:pt x="606" y="1163"/>
                      <a:pt x="622" y="1145"/>
                      <a:pt x="637" y="1126"/>
                    </a:cubicBezTo>
                    <a:cubicBezTo>
                      <a:pt x="653" y="1108"/>
                      <a:pt x="668" y="1090"/>
                      <a:pt x="684" y="1073"/>
                    </a:cubicBezTo>
                    <a:cubicBezTo>
                      <a:pt x="701" y="1054"/>
                      <a:pt x="718" y="1036"/>
                      <a:pt x="733" y="1017"/>
                    </a:cubicBezTo>
                    <a:cubicBezTo>
                      <a:pt x="748" y="999"/>
                      <a:pt x="763" y="980"/>
                      <a:pt x="778" y="961"/>
                    </a:cubicBezTo>
                    <a:cubicBezTo>
                      <a:pt x="793" y="942"/>
                      <a:pt x="808" y="923"/>
                      <a:pt x="823" y="904"/>
                    </a:cubicBezTo>
                    <a:cubicBezTo>
                      <a:pt x="839" y="884"/>
                      <a:pt x="857" y="866"/>
                      <a:pt x="874" y="848"/>
                    </a:cubicBezTo>
                    <a:cubicBezTo>
                      <a:pt x="891" y="831"/>
                      <a:pt x="908" y="814"/>
                      <a:pt x="925" y="797"/>
                    </a:cubicBezTo>
                    <a:cubicBezTo>
                      <a:pt x="942" y="779"/>
                      <a:pt x="961" y="761"/>
                      <a:pt x="979" y="745"/>
                    </a:cubicBezTo>
                    <a:cubicBezTo>
                      <a:pt x="1004" y="722"/>
                      <a:pt x="1030" y="701"/>
                      <a:pt x="1057" y="679"/>
                    </a:cubicBezTo>
                    <a:cubicBezTo>
                      <a:pt x="1070" y="668"/>
                      <a:pt x="1084" y="657"/>
                      <a:pt x="1097" y="646"/>
                    </a:cubicBezTo>
                    <a:cubicBezTo>
                      <a:pt x="1110" y="636"/>
                      <a:pt x="1123" y="626"/>
                      <a:pt x="1136" y="616"/>
                    </a:cubicBezTo>
                    <a:cubicBezTo>
                      <a:pt x="1157" y="599"/>
                      <a:pt x="1178" y="581"/>
                      <a:pt x="1199" y="562"/>
                    </a:cubicBezTo>
                    <a:cubicBezTo>
                      <a:pt x="1219" y="544"/>
                      <a:pt x="1238" y="526"/>
                      <a:pt x="1257" y="506"/>
                    </a:cubicBezTo>
                    <a:cubicBezTo>
                      <a:pt x="1256" y="507"/>
                      <a:pt x="1256" y="507"/>
                      <a:pt x="1255" y="508"/>
                    </a:cubicBezTo>
                    <a:cubicBezTo>
                      <a:pt x="1258" y="506"/>
                      <a:pt x="1260" y="503"/>
                      <a:pt x="1262" y="501"/>
                    </a:cubicBezTo>
                    <a:lnTo>
                      <a:pt x="1262" y="502"/>
                    </a:lnTo>
                    <a:cubicBezTo>
                      <a:pt x="1262" y="501"/>
                      <a:pt x="1263" y="500"/>
                      <a:pt x="1263" y="499"/>
                    </a:cubicBezTo>
                    <a:cubicBezTo>
                      <a:pt x="1264" y="499"/>
                      <a:pt x="1264" y="499"/>
                      <a:pt x="1265" y="499"/>
                    </a:cubicBezTo>
                    <a:cubicBezTo>
                      <a:pt x="1265" y="498"/>
                      <a:pt x="1265" y="498"/>
                      <a:pt x="1266" y="497"/>
                    </a:cubicBezTo>
                    <a:cubicBezTo>
                      <a:pt x="1267" y="496"/>
                      <a:pt x="1268" y="496"/>
                      <a:pt x="1268" y="495"/>
                    </a:cubicBezTo>
                    <a:lnTo>
                      <a:pt x="1268" y="496"/>
                    </a:lnTo>
                    <a:cubicBezTo>
                      <a:pt x="1294" y="467"/>
                      <a:pt x="1322" y="440"/>
                      <a:pt x="1350" y="411"/>
                    </a:cubicBezTo>
                    <a:cubicBezTo>
                      <a:pt x="1349" y="412"/>
                      <a:pt x="1349" y="412"/>
                      <a:pt x="1348" y="413"/>
                    </a:cubicBezTo>
                    <a:cubicBezTo>
                      <a:pt x="1350" y="411"/>
                      <a:pt x="1353" y="408"/>
                      <a:pt x="1355" y="405"/>
                    </a:cubicBezTo>
                    <a:cubicBezTo>
                      <a:pt x="1357" y="404"/>
                      <a:pt x="1359" y="401"/>
                      <a:pt x="1361" y="400"/>
                    </a:cubicBezTo>
                    <a:cubicBezTo>
                      <a:pt x="1361" y="399"/>
                      <a:pt x="1362" y="398"/>
                      <a:pt x="1363" y="398"/>
                    </a:cubicBezTo>
                    <a:cubicBezTo>
                      <a:pt x="1375" y="384"/>
                      <a:pt x="1388" y="372"/>
                      <a:pt x="1402" y="360"/>
                    </a:cubicBezTo>
                    <a:cubicBezTo>
                      <a:pt x="1417" y="348"/>
                      <a:pt x="1431" y="336"/>
                      <a:pt x="1446" y="323"/>
                    </a:cubicBezTo>
                    <a:cubicBezTo>
                      <a:pt x="1460" y="312"/>
                      <a:pt x="1473" y="299"/>
                      <a:pt x="1487" y="287"/>
                    </a:cubicBezTo>
                    <a:cubicBezTo>
                      <a:pt x="1502" y="275"/>
                      <a:pt x="1516" y="263"/>
                      <a:pt x="1532" y="252"/>
                    </a:cubicBezTo>
                    <a:cubicBezTo>
                      <a:pt x="1550" y="236"/>
                      <a:pt x="1569" y="220"/>
                      <a:pt x="1589" y="206"/>
                    </a:cubicBezTo>
                    <a:cubicBezTo>
                      <a:pt x="1609" y="192"/>
                      <a:pt x="1629" y="179"/>
                      <a:pt x="1650" y="165"/>
                    </a:cubicBezTo>
                    <a:cubicBezTo>
                      <a:pt x="1670" y="151"/>
                      <a:pt x="1690" y="137"/>
                      <a:pt x="1711" y="125"/>
                    </a:cubicBezTo>
                    <a:cubicBezTo>
                      <a:pt x="1721" y="119"/>
                      <a:pt x="1731" y="113"/>
                      <a:pt x="1742" y="108"/>
                    </a:cubicBezTo>
                    <a:cubicBezTo>
                      <a:pt x="1752" y="102"/>
                      <a:pt x="1762" y="96"/>
                      <a:pt x="1773" y="91"/>
                    </a:cubicBezTo>
                    <a:cubicBezTo>
                      <a:pt x="1792" y="81"/>
                      <a:pt x="1812" y="70"/>
                      <a:pt x="1832" y="63"/>
                    </a:cubicBezTo>
                    <a:cubicBezTo>
                      <a:pt x="1853" y="55"/>
                      <a:pt x="1875" y="49"/>
                      <a:pt x="1896" y="43"/>
                    </a:cubicBezTo>
                    <a:cubicBezTo>
                      <a:pt x="1916" y="37"/>
                      <a:pt x="1936" y="31"/>
                      <a:pt x="1957" y="28"/>
                    </a:cubicBezTo>
                    <a:cubicBezTo>
                      <a:pt x="1968" y="26"/>
                      <a:pt x="1980" y="24"/>
                      <a:pt x="1992" y="23"/>
                    </a:cubicBezTo>
                    <a:cubicBezTo>
                      <a:pt x="2002" y="22"/>
                      <a:pt x="2013" y="22"/>
                      <a:pt x="2024" y="22"/>
                    </a:cubicBezTo>
                    <a:lnTo>
                      <a:pt x="2023" y="22"/>
                    </a:lnTo>
                    <a:cubicBezTo>
                      <a:pt x="2039" y="21"/>
                      <a:pt x="2055" y="20"/>
                      <a:pt x="2072" y="18"/>
                    </a:cubicBezTo>
                    <a:cubicBezTo>
                      <a:pt x="2088" y="16"/>
                      <a:pt x="2105" y="14"/>
                      <a:pt x="2122" y="11"/>
                    </a:cubicBezTo>
                    <a:cubicBezTo>
                      <a:pt x="2142" y="8"/>
                      <a:pt x="2161" y="4"/>
                      <a:pt x="2181" y="2"/>
                    </a:cubicBezTo>
                    <a:cubicBezTo>
                      <a:pt x="2202" y="0"/>
                      <a:pt x="2222" y="0"/>
                      <a:pt x="2242" y="1"/>
                    </a:cubicBezTo>
                    <a:cubicBezTo>
                      <a:pt x="2262" y="1"/>
                      <a:pt x="2281" y="2"/>
                      <a:pt x="2301" y="4"/>
                    </a:cubicBezTo>
                    <a:cubicBezTo>
                      <a:pt x="2310" y="5"/>
                      <a:pt x="2321" y="6"/>
                      <a:pt x="2331" y="9"/>
                    </a:cubicBezTo>
                    <a:cubicBezTo>
                      <a:pt x="2338" y="10"/>
                      <a:pt x="2345" y="13"/>
                      <a:pt x="2352" y="16"/>
                    </a:cubicBezTo>
                    <a:cubicBezTo>
                      <a:pt x="2361" y="20"/>
                      <a:pt x="2365" y="30"/>
                      <a:pt x="2361" y="40"/>
                    </a:cubicBezTo>
                    <a:cubicBezTo>
                      <a:pt x="2357" y="48"/>
                      <a:pt x="2347" y="52"/>
                      <a:pt x="2338" y="48"/>
                    </a:cubicBezTo>
                    <a:cubicBezTo>
                      <a:pt x="2336" y="47"/>
                      <a:pt x="2333" y="46"/>
                      <a:pt x="2331" y="45"/>
                    </a:cubicBezTo>
                    <a:cubicBezTo>
                      <a:pt x="2329" y="44"/>
                      <a:pt x="2326" y="44"/>
                      <a:pt x="2324" y="43"/>
                    </a:cubicBezTo>
                    <a:cubicBezTo>
                      <a:pt x="2313" y="41"/>
                      <a:pt x="2304" y="40"/>
                      <a:pt x="2293" y="38"/>
                    </a:cubicBezTo>
                    <a:cubicBezTo>
                      <a:pt x="2291" y="38"/>
                      <a:pt x="2288" y="38"/>
                      <a:pt x="2285" y="38"/>
                    </a:cubicBezTo>
                    <a:cubicBezTo>
                      <a:pt x="2286" y="38"/>
                      <a:pt x="2286" y="38"/>
                      <a:pt x="2286" y="38"/>
                    </a:cubicBezTo>
                    <a:cubicBezTo>
                      <a:pt x="2285" y="38"/>
                      <a:pt x="2285" y="38"/>
                      <a:pt x="2284" y="38"/>
                    </a:cubicBezTo>
                    <a:cubicBezTo>
                      <a:pt x="2271" y="37"/>
                      <a:pt x="2259" y="36"/>
                      <a:pt x="2246" y="36"/>
                    </a:cubicBezTo>
                    <a:cubicBezTo>
                      <a:pt x="2233" y="35"/>
                      <a:pt x="2220" y="35"/>
                      <a:pt x="2206" y="35"/>
                    </a:cubicBezTo>
                    <a:cubicBezTo>
                      <a:pt x="2199" y="36"/>
                      <a:pt x="2192" y="36"/>
                      <a:pt x="2185" y="37"/>
                    </a:cubicBezTo>
                    <a:cubicBezTo>
                      <a:pt x="2177" y="37"/>
                      <a:pt x="2169" y="38"/>
                      <a:pt x="2161" y="40"/>
                    </a:cubicBezTo>
                    <a:cubicBezTo>
                      <a:pt x="2145" y="43"/>
                      <a:pt x="2129" y="45"/>
                      <a:pt x="2112" y="48"/>
                    </a:cubicBezTo>
                    <a:cubicBezTo>
                      <a:pt x="2095" y="51"/>
                      <a:pt x="2077" y="53"/>
                      <a:pt x="2059" y="55"/>
                    </a:cubicBezTo>
                    <a:cubicBezTo>
                      <a:pt x="2044" y="57"/>
                      <a:pt x="2028" y="58"/>
                      <a:pt x="2012" y="58"/>
                    </a:cubicBezTo>
                    <a:cubicBezTo>
                      <a:pt x="1995" y="59"/>
                      <a:pt x="1978" y="61"/>
                      <a:pt x="1962" y="64"/>
                    </a:cubicBezTo>
                    <a:cubicBezTo>
                      <a:pt x="1939" y="69"/>
                      <a:pt x="1917" y="74"/>
                      <a:pt x="1894" y="81"/>
                    </a:cubicBezTo>
                    <a:cubicBezTo>
                      <a:pt x="1872" y="88"/>
                      <a:pt x="1851" y="95"/>
                      <a:pt x="1830" y="104"/>
                    </a:cubicBezTo>
                    <a:cubicBezTo>
                      <a:pt x="1790" y="122"/>
                      <a:pt x="1753" y="143"/>
                      <a:pt x="1716" y="165"/>
                    </a:cubicBezTo>
                    <a:cubicBezTo>
                      <a:pt x="1694" y="179"/>
                      <a:pt x="1673" y="194"/>
                      <a:pt x="1652" y="209"/>
                    </a:cubicBezTo>
                    <a:cubicBezTo>
                      <a:pt x="1631" y="222"/>
                      <a:pt x="1611" y="236"/>
                      <a:pt x="1591" y="252"/>
                    </a:cubicBezTo>
                    <a:cubicBezTo>
                      <a:pt x="1573" y="266"/>
                      <a:pt x="1555" y="281"/>
                      <a:pt x="1537" y="295"/>
                    </a:cubicBezTo>
                    <a:cubicBezTo>
                      <a:pt x="1511" y="316"/>
                      <a:pt x="1486" y="338"/>
                      <a:pt x="1460" y="360"/>
                    </a:cubicBezTo>
                    <a:cubicBezTo>
                      <a:pt x="1447" y="372"/>
                      <a:pt x="1433" y="383"/>
                      <a:pt x="1420" y="395"/>
                    </a:cubicBezTo>
                    <a:cubicBezTo>
                      <a:pt x="1407" y="407"/>
                      <a:pt x="1395" y="419"/>
                      <a:pt x="1382" y="432"/>
                    </a:cubicBezTo>
                    <a:lnTo>
                      <a:pt x="1383" y="432"/>
                    </a:lnTo>
                    <a:cubicBezTo>
                      <a:pt x="1355" y="460"/>
                      <a:pt x="1326" y="488"/>
                      <a:pt x="1298" y="517"/>
                    </a:cubicBezTo>
                    <a:cubicBezTo>
                      <a:pt x="1299" y="517"/>
                      <a:pt x="1300" y="516"/>
                      <a:pt x="1300" y="516"/>
                    </a:cubicBezTo>
                    <a:cubicBezTo>
                      <a:pt x="1286" y="531"/>
                      <a:pt x="1272" y="546"/>
                      <a:pt x="1256" y="561"/>
                    </a:cubicBezTo>
                    <a:cubicBezTo>
                      <a:pt x="1242" y="575"/>
                      <a:pt x="1227" y="588"/>
                      <a:pt x="1212" y="602"/>
                    </a:cubicBezTo>
                    <a:cubicBezTo>
                      <a:pt x="1180" y="629"/>
                      <a:pt x="1148" y="655"/>
                      <a:pt x="1115" y="681"/>
                    </a:cubicBezTo>
                    <a:cubicBezTo>
                      <a:pt x="1116" y="680"/>
                      <a:pt x="1116" y="680"/>
                      <a:pt x="1117" y="680"/>
                    </a:cubicBezTo>
                    <a:cubicBezTo>
                      <a:pt x="1104" y="690"/>
                      <a:pt x="1092" y="699"/>
                      <a:pt x="1080" y="709"/>
                    </a:cubicBezTo>
                    <a:cubicBezTo>
                      <a:pt x="1081" y="709"/>
                      <a:pt x="1081" y="708"/>
                      <a:pt x="1082" y="708"/>
                    </a:cubicBezTo>
                    <a:cubicBezTo>
                      <a:pt x="1046" y="736"/>
                      <a:pt x="1010" y="766"/>
                      <a:pt x="977" y="799"/>
                    </a:cubicBezTo>
                    <a:cubicBezTo>
                      <a:pt x="962" y="814"/>
                      <a:pt x="947" y="829"/>
                      <a:pt x="931" y="845"/>
                    </a:cubicBezTo>
                    <a:cubicBezTo>
                      <a:pt x="916" y="861"/>
                      <a:pt x="899" y="877"/>
                      <a:pt x="883" y="893"/>
                    </a:cubicBezTo>
                    <a:lnTo>
                      <a:pt x="884" y="893"/>
                    </a:lnTo>
                    <a:cubicBezTo>
                      <a:pt x="867" y="910"/>
                      <a:pt x="852" y="928"/>
                      <a:pt x="838" y="946"/>
                    </a:cubicBezTo>
                    <a:cubicBezTo>
                      <a:pt x="822" y="966"/>
                      <a:pt x="807" y="985"/>
                      <a:pt x="792" y="1005"/>
                    </a:cubicBezTo>
                    <a:cubicBezTo>
                      <a:pt x="777" y="1023"/>
                      <a:pt x="762" y="1041"/>
                      <a:pt x="747" y="1059"/>
                    </a:cubicBezTo>
                    <a:cubicBezTo>
                      <a:pt x="732" y="1077"/>
                      <a:pt x="716" y="1095"/>
                      <a:pt x="700" y="1112"/>
                    </a:cubicBezTo>
                    <a:cubicBezTo>
                      <a:pt x="684" y="1130"/>
                      <a:pt x="669" y="1148"/>
                      <a:pt x="653" y="1167"/>
                    </a:cubicBezTo>
                    <a:cubicBezTo>
                      <a:pt x="637" y="1186"/>
                      <a:pt x="620" y="1205"/>
                      <a:pt x="602" y="1223"/>
                    </a:cubicBezTo>
                    <a:cubicBezTo>
                      <a:pt x="584" y="1240"/>
                      <a:pt x="565" y="1257"/>
                      <a:pt x="547" y="1272"/>
                    </a:cubicBezTo>
                    <a:cubicBezTo>
                      <a:pt x="529" y="1289"/>
                      <a:pt x="510" y="1305"/>
                      <a:pt x="491" y="1321"/>
                    </a:cubicBezTo>
                    <a:cubicBezTo>
                      <a:pt x="472" y="1336"/>
                      <a:pt x="454" y="1352"/>
                      <a:pt x="434" y="1367"/>
                    </a:cubicBezTo>
                    <a:cubicBezTo>
                      <a:pt x="415" y="1382"/>
                      <a:pt x="394" y="1396"/>
                      <a:pt x="374" y="1410"/>
                    </a:cubicBezTo>
                    <a:cubicBezTo>
                      <a:pt x="334" y="1437"/>
                      <a:pt x="292" y="1463"/>
                      <a:pt x="251" y="1488"/>
                    </a:cubicBezTo>
                    <a:cubicBezTo>
                      <a:pt x="243" y="1493"/>
                      <a:pt x="236" y="1497"/>
                      <a:pt x="227" y="1501"/>
                    </a:cubicBezTo>
                    <a:cubicBezTo>
                      <a:pt x="218" y="1504"/>
                      <a:pt x="208" y="1507"/>
                      <a:pt x="197" y="1510"/>
                    </a:cubicBezTo>
                    <a:cubicBezTo>
                      <a:pt x="176" y="1514"/>
                      <a:pt x="155" y="1519"/>
                      <a:pt x="134" y="1522"/>
                    </a:cubicBezTo>
                    <a:cubicBezTo>
                      <a:pt x="115" y="1526"/>
                      <a:pt x="96" y="1529"/>
                      <a:pt x="76" y="1531"/>
                    </a:cubicBezTo>
                    <a:cubicBezTo>
                      <a:pt x="64" y="1533"/>
                      <a:pt x="53" y="1534"/>
                      <a:pt x="41" y="1534"/>
                    </a:cubicBezTo>
                    <a:cubicBezTo>
                      <a:pt x="33" y="1534"/>
                      <a:pt x="24" y="1533"/>
                      <a:pt x="16" y="15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0"/>
              <p:cNvSpPr/>
              <p:nvPr/>
            </p:nvSpPr>
            <p:spPr>
              <a:xfrm>
                <a:off x="1245600" y="2265840"/>
                <a:ext cx="944640" cy="396000"/>
              </a:xfrm>
              <a:custGeom>
                <a:rect b="b" l="l" r="r" t="t"/>
                <a:pathLst>
                  <a:path extrusionOk="0" h="1100" w="2624">
                    <a:moveTo>
                      <a:pt x="2596" y="1098"/>
                    </a:moveTo>
                    <a:cubicBezTo>
                      <a:pt x="2586" y="1096"/>
                      <a:pt x="2577" y="1093"/>
                      <a:pt x="2568" y="1090"/>
                    </a:cubicBezTo>
                    <a:cubicBezTo>
                      <a:pt x="2556" y="1085"/>
                      <a:pt x="2545" y="1081"/>
                      <a:pt x="2534" y="1075"/>
                    </a:cubicBezTo>
                    <a:cubicBezTo>
                      <a:pt x="2522" y="1071"/>
                      <a:pt x="2511" y="1065"/>
                      <a:pt x="2500" y="1060"/>
                    </a:cubicBezTo>
                    <a:cubicBezTo>
                      <a:pt x="2488" y="1054"/>
                      <a:pt x="2475" y="1048"/>
                      <a:pt x="2464" y="1041"/>
                    </a:cubicBezTo>
                    <a:cubicBezTo>
                      <a:pt x="2453" y="1035"/>
                      <a:pt x="2443" y="1028"/>
                      <a:pt x="2432" y="1020"/>
                    </a:cubicBezTo>
                    <a:cubicBezTo>
                      <a:pt x="2388" y="990"/>
                      <a:pt x="2343" y="961"/>
                      <a:pt x="2298" y="931"/>
                    </a:cubicBezTo>
                    <a:cubicBezTo>
                      <a:pt x="2276" y="917"/>
                      <a:pt x="2255" y="902"/>
                      <a:pt x="2234" y="886"/>
                    </a:cubicBezTo>
                    <a:cubicBezTo>
                      <a:pt x="2224" y="878"/>
                      <a:pt x="2216" y="870"/>
                      <a:pt x="2208" y="861"/>
                    </a:cubicBezTo>
                    <a:cubicBezTo>
                      <a:pt x="2199" y="852"/>
                      <a:pt x="2191" y="842"/>
                      <a:pt x="2182" y="833"/>
                    </a:cubicBezTo>
                    <a:cubicBezTo>
                      <a:pt x="2164" y="814"/>
                      <a:pt x="2146" y="796"/>
                      <a:pt x="2128" y="777"/>
                    </a:cubicBezTo>
                    <a:cubicBezTo>
                      <a:pt x="2111" y="760"/>
                      <a:pt x="2094" y="741"/>
                      <a:pt x="2076" y="725"/>
                    </a:cubicBezTo>
                    <a:cubicBezTo>
                      <a:pt x="2068" y="716"/>
                      <a:pt x="2060" y="708"/>
                      <a:pt x="2052" y="700"/>
                    </a:cubicBezTo>
                    <a:cubicBezTo>
                      <a:pt x="2033" y="682"/>
                      <a:pt x="2012" y="665"/>
                      <a:pt x="1993" y="647"/>
                    </a:cubicBezTo>
                    <a:cubicBezTo>
                      <a:pt x="1974" y="628"/>
                      <a:pt x="1955" y="610"/>
                      <a:pt x="1938" y="591"/>
                    </a:cubicBezTo>
                    <a:cubicBezTo>
                      <a:pt x="1920" y="572"/>
                      <a:pt x="1904" y="552"/>
                      <a:pt x="1886" y="532"/>
                    </a:cubicBezTo>
                    <a:cubicBezTo>
                      <a:pt x="1870" y="514"/>
                      <a:pt x="1851" y="497"/>
                      <a:pt x="1833" y="479"/>
                    </a:cubicBezTo>
                    <a:cubicBezTo>
                      <a:pt x="1821" y="467"/>
                      <a:pt x="1810" y="454"/>
                      <a:pt x="1797" y="441"/>
                    </a:cubicBezTo>
                    <a:cubicBezTo>
                      <a:pt x="1785" y="429"/>
                      <a:pt x="1772" y="416"/>
                      <a:pt x="1760" y="404"/>
                    </a:cubicBezTo>
                    <a:cubicBezTo>
                      <a:pt x="1748" y="391"/>
                      <a:pt x="1737" y="378"/>
                      <a:pt x="1726" y="364"/>
                    </a:cubicBezTo>
                    <a:cubicBezTo>
                      <a:pt x="1716" y="351"/>
                      <a:pt x="1706" y="338"/>
                      <a:pt x="1696" y="325"/>
                    </a:cubicBezTo>
                    <a:cubicBezTo>
                      <a:pt x="1695" y="324"/>
                      <a:pt x="1695" y="324"/>
                      <a:pt x="1695" y="324"/>
                    </a:cubicBezTo>
                    <a:lnTo>
                      <a:pt x="1696" y="325"/>
                    </a:lnTo>
                    <a:cubicBezTo>
                      <a:pt x="1677" y="302"/>
                      <a:pt x="1657" y="279"/>
                      <a:pt x="1635" y="257"/>
                    </a:cubicBezTo>
                    <a:cubicBezTo>
                      <a:pt x="1623" y="246"/>
                      <a:pt x="1610" y="235"/>
                      <a:pt x="1597" y="225"/>
                    </a:cubicBezTo>
                    <a:cubicBezTo>
                      <a:pt x="1581" y="214"/>
                      <a:pt x="1565" y="204"/>
                      <a:pt x="1548" y="196"/>
                    </a:cubicBezTo>
                    <a:cubicBezTo>
                      <a:pt x="1534" y="187"/>
                      <a:pt x="1519" y="180"/>
                      <a:pt x="1504" y="172"/>
                    </a:cubicBezTo>
                    <a:cubicBezTo>
                      <a:pt x="1488" y="164"/>
                      <a:pt x="1473" y="156"/>
                      <a:pt x="1458" y="149"/>
                    </a:cubicBezTo>
                    <a:cubicBezTo>
                      <a:pt x="1426" y="134"/>
                      <a:pt x="1394" y="121"/>
                      <a:pt x="1361" y="108"/>
                    </a:cubicBezTo>
                    <a:cubicBezTo>
                      <a:pt x="1362" y="108"/>
                      <a:pt x="1363" y="109"/>
                      <a:pt x="1364" y="109"/>
                    </a:cubicBezTo>
                    <a:cubicBezTo>
                      <a:pt x="1342" y="101"/>
                      <a:pt x="1319" y="94"/>
                      <a:pt x="1297" y="86"/>
                    </a:cubicBezTo>
                    <a:cubicBezTo>
                      <a:pt x="1275" y="79"/>
                      <a:pt x="1252" y="71"/>
                      <a:pt x="1228" y="66"/>
                    </a:cubicBezTo>
                    <a:cubicBezTo>
                      <a:pt x="1229" y="66"/>
                      <a:pt x="1230" y="66"/>
                      <a:pt x="1231" y="66"/>
                    </a:cubicBezTo>
                    <a:cubicBezTo>
                      <a:pt x="1204" y="60"/>
                      <a:pt x="1176" y="56"/>
                      <a:pt x="1149" y="52"/>
                    </a:cubicBezTo>
                    <a:cubicBezTo>
                      <a:pt x="1121" y="47"/>
                      <a:pt x="1092" y="44"/>
                      <a:pt x="1064" y="40"/>
                    </a:cubicBezTo>
                    <a:cubicBezTo>
                      <a:pt x="1038" y="38"/>
                      <a:pt x="1010" y="36"/>
                      <a:pt x="983" y="37"/>
                    </a:cubicBezTo>
                    <a:cubicBezTo>
                      <a:pt x="963" y="38"/>
                      <a:pt x="943" y="40"/>
                      <a:pt x="922" y="43"/>
                    </a:cubicBezTo>
                    <a:cubicBezTo>
                      <a:pt x="897" y="48"/>
                      <a:pt x="871" y="53"/>
                      <a:pt x="845" y="59"/>
                    </a:cubicBezTo>
                    <a:cubicBezTo>
                      <a:pt x="832" y="62"/>
                      <a:pt x="819" y="64"/>
                      <a:pt x="806" y="68"/>
                    </a:cubicBezTo>
                    <a:cubicBezTo>
                      <a:pt x="795" y="71"/>
                      <a:pt x="782" y="74"/>
                      <a:pt x="771" y="78"/>
                    </a:cubicBezTo>
                    <a:cubicBezTo>
                      <a:pt x="758" y="81"/>
                      <a:pt x="746" y="85"/>
                      <a:pt x="733" y="88"/>
                    </a:cubicBezTo>
                    <a:cubicBezTo>
                      <a:pt x="720" y="92"/>
                      <a:pt x="707" y="95"/>
                      <a:pt x="693" y="98"/>
                    </a:cubicBezTo>
                    <a:cubicBezTo>
                      <a:pt x="668" y="103"/>
                      <a:pt x="642" y="109"/>
                      <a:pt x="617" y="115"/>
                    </a:cubicBezTo>
                    <a:cubicBezTo>
                      <a:pt x="613" y="116"/>
                      <a:pt x="609" y="118"/>
                      <a:pt x="605" y="119"/>
                    </a:cubicBezTo>
                    <a:cubicBezTo>
                      <a:pt x="590" y="124"/>
                      <a:pt x="575" y="130"/>
                      <a:pt x="561" y="136"/>
                    </a:cubicBezTo>
                    <a:cubicBezTo>
                      <a:pt x="543" y="144"/>
                      <a:pt x="526" y="153"/>
                      <a:pt x="509" y="162"/>
                    </a:cubicBezTo>
                    <a:cubicBezTo>
                      <a:pt x="490" y="172"/>
                      <a:pt x="472" y="182"/>
                      <a:pt x="454" y="193"/>
                    </a:cubicBezTo>
                    <a:cubicBezTo>
                      <a:pt x="439" y="202"/>
                      <a:pt x="425" y="212"/>
                      <a:pt x="409" y="222"/>
                    </a:cubicBezTo>
                    <a:cubicBezTo>
                      <a:pt x="394" y="232"/>
                      <a:pt x="377" y="241"/>
                      <a:pt x="361" y="249"/>
                    </a:cubicBezTo>
                    <a:cubicBezTo>
                      <a:pt x="344" y="257"/>
                      <a:pt x="326" y="265"/>
                      <a:pt x="309" y="274"/>
                    </a:cubicBezTo>
                    <a:cubicBezTo>
                      <a:pt x="292" y="282"/>
                      <a:pt x="275" y="292"/>
                      <a:pt x="259" y="302"/>
                    </a:cubicBezTo>
                    <a:cubicBezTo>
                      <a:pt x="240" y="314"/>
                      <a:pt x="221" y="326"/>
                      <a:pt x="203" y="339"/>
                    </a:cubicBezTo>
                    <a:cubicBezTo>
                      <a:pt x="183" y="352"/>
                      <a:pt x="165" y="367"/>
                      <a:pt x="146" y="381"/>
                    </a:cubicBezTo>
                    <a:cubicBezTo>
                      <a:pt x="129" y="395"/>
                      <a:pt x="111" y="409"/>
                      <a:pt x="94" y="423"/>
                    </a:cubicBezTo>
                    <a:cubicBezTo>
                      <a:pt x="85" y="429"/>
                      <a:pt x="76" y="436"/>
                      <a:pt x="67" y="442"/>
                    </a:cubicBezTo>
                    <a:cubicBezTo>
                      <a:pt x="58" y="448"/>
                      <a:pt x="49" y="454"/>
                      <a:pt x="41" y="461"/>
                    </a:cubicBezTo>
                    <a:cubicBezTo>
                      <a:pt x="39" y="462"/>
                      <a:pt x="38" y="464"/>
                      <a:pt x="36" y="465"/>
                    </a:cubicBezTo>
                    <a:cubicBezTo>
                      <a:pt x="32" y="473"/>
                      <a:pt x="21" y="476"/>
                      <a:pt x="13" y="473"/>
                    </a:cubicBezTo>
                    <a:cubicBezTo>
                      <a:pt x="5" y="469"/>
                      <a:pt x="0" y="458"/>
                      <a:pt x="4" y="450"/>
                    </a:cubicBezTo>
                    <a:cubicBezTo>
                      <a:pt x="7" y="444"/>
                      <a:pt x="12" y="440"/>
                      <a:pt x="17" y="436"/>
                    </a:cubicBezTo>
                    <a:cubicBezTo>
                      <a:pt x="21" y="432"/>
                      <a:pt x="24" y="429"/>
                      <a:pt x="28" y="426"/>
                    </a:cubicBezTo>
                    <a:cubicBezTo>
                      <a:pt x="37" y="420"/>
                      <a:pt x="45" y="415"/>
                      <a:pt x="54" y="409"/>
                    </a:cubicBezTo>
                    <a:cubicBezTo>
                      <a:pt x="70" y="397"/>
                      <a:pt x="86" y="384"/>
                      <a:pt x="102" y="372"/>
                    </a:cubicBezTo>
                    <a:cubicBezTo>
                      <a:pt x="144" y="338"/>
                      <a:pt x="187" y="306"/>
                      <a:pt x="232" y="277"/>
                    </a:cubicBezTo>
                    <a:cubicBezTo>
                      <a:pt x="255" y="263"/>
                      <a:pt x="278" y="249"/>
                      <a:pt x="302" y="238"/>
                    </a:cubicBezTo>
                    <a:cubicBezTo>
                      <a:pt x="326" y="226"/>
                      <a:pt x="351" y="215"/>
                      <a:pt x="374" y="202"/>
                    </a:cubicBezTo>
                    <a:cubicBezTo>
                      <a:pt x="377" y="200"/>
                      <a:pt x="381" y="197"/>
                      <a:pt x="386" y="195"/>
                    </a:cubicBezTo>
                    <a:cubicBezTo>
                      <a:pt x="397" y="188"/>
                      <a:pt x="408" y="180"/>
                      <a:pt x="418" y="173"/>
                    </a:cubicBezTo>
                    <a:cubicBezTo>
                      <a:pt x="429" y="166"/>
                      <a:pt x="440" y="159"/>
                      <a:pt x="451" y="152"/>
                    </a:cubicBezTo>
                    <a:cubicBezTo>
                      <a:pt x="473" y="140"/>
                      <a:pt x="496" y="129"/>
                      <a:pt x="518" y="117"/>
                    </a:cubicBezTo>
                    <a:cubicBezTo>
                      <a:pt x="541" y="105"/>
                      <a:pt x="563" y="94"/>
                      <a:pt x="587" y="87"/>
                    </a:cubicBezTo>
                    <a:cubicBezTo>
                      <a:pt x="612" y="79"/>
                      <a:pt x="638" y="73"/>
                      <a:pt x="663" y="67"/>
                    </a:cubicBezTo>
                    <a:cubicBezTo>
                      <a:pt x="685" y="63"/>
                      <a:pt x="707" y="58"/>
                      <a:pt x="728" y="52"/>
                    </a:cubicBezTo>
                    <a:cubicBezTo>
                      <a:pt x="749" y="46"/>
                      <a:pt x="769" y="41"/>
                      <a:pt x="789" y="35"/>
                    </a:cubicBezTo>
                    <a:cubicBezTo>
                      <a:pt x="810" y="29"/>
                      <a:pt x="831" y="24"/>
                      <a:pt x="852" y="20"/>
                    </a:cubicBezTo>
                    <a:cubicBezTo>
                      <a:pt x="873" y="15"/>
                      <a:pt x="894" y="10"/>
                      <a:pt x="916" y="7"/>
                    </a:cubicBezTo>
                    <a:cubicBezTo>
                      <a:pt x="915" y="7"/>
                      <a:pt x="915" y="7"/>
                      <a:pt x="915" y="7"/>
                    </a:cubicBezTo>
                    <a:cubicBezTo>
                      <a:pt x="942" y="2"/>
                      <a:pt x="969" y="1"/>
                      <a:pt x="996" y="0"/>
                    </a:cubicBezTo>
                    <a:cubicBezTo>
                      <a:pt x="1010" y="0"/>
                      <a:pt x="1022" y="1"/>
                      <a:pt x="1035" y="2"/>
                    </a:cubicBezTo>
                    <a:cubicBezTo>
                      <a:pt x="1048" y="2"/>
                      <a:pt x="1061" y="3"/>
                      <a:pt x="1075" y="4"/>
                    </a:cubicBezTo>
                    <a:cubicBezTo>
                      <a:pt x="1102" y="7"/>
                      <a:pt x="1128" y="11"/>
                      <a:pt x="1155" y="15"/>
                    </a:cubicBezTo>
                    <a:cubicBezTo>
                      <a:pt x="1180" y="19"/>
                      <a:pt x="1207" y="23"/>
                      <a:pt x="1232" y="28"/>
                    </a:cubicBezTo>
                    <a:cubicBezTo>
                      <a:pt x="1257" y="33"/>
                      <a:pt x="1282" y="41"/>
                      <a:pt x="1306" y="49"/>
                    </a:cubicBezTo>
                    <a:cubicBezTo>
                      <a:pt x="1331" y="57"/>
                      <a:pt x="1356" y="66"/>
                      <a:pt x="1381" y="75"/>
                    </a:cubicBezTo>
                    <a:cubicBezTo>
                      <a:pt x="1405" y="84"/>
                      <a:pt x="1428" y="94"/>
                      <a:pt x="1452" y="105"/>
                    </a:cubicBezTo>
                    <a:cubicBezTo>
                      <a:pt x="1476" y="115"/>
                      <a:pt x="1499" y="126"/>
                      <a:pt x="1522" y="138"/>
                    </a:cubicBezTo>
                    <a:cubicBezTo>
                      <a:pt x="1545" y="151"/>
                      <a:pt x="1568" y="162"/>
                      <a:pt x="1591" y="175"/>
                    </a:cubicBezTo>
                    <a:cubicBezTo>
                      <a:pt x="1613" y="188"/>
                      <a:pt x="1634" y="204"/>
                      <a:pt x="1653" y="222"/>
                    </a:cubicBezTo>
                    <a:cubicBezTo>
                      <a:pt x="1692" y="258"/>
                      <a:pt x="1725" y="300"/>
                      <a:pt x="1758" y="342"/>
                    </a:cubicBezTo>
                    <a:cubicBezTo>
                      <a:pt x="1762" y="347"/>
                      <a:pt x="1765" y="352"/>
                      <a:pt x="1769" y="356"/>
                    </a:cubicBezTo>
                    <a:cubicBezTo>
                      <a:pt x="1786" y="376"/>
                      <a:pt x="1805" y="395"/>
                      <a:pt x="1823" y="413"/>
                    </a:cubicBezTo>
                    <a:cubicBezTo>
                      <a:pt x="1842" y="432"/>
                      <a:pt x="1859" y="451"/>
                      <a:pt x="1878" y="469"/>
                    </a:cubicBezTo>
                    <a:cubicBezTo>
                      <a:pt x="1896" y="486"/>
                      <a:pt x="1913" y="504"/>
                      <a:pt x="1930" y="523"/>
                    </a:cubicBezTo>
                    <a:cubicBezTo>
                      <a:pt x="1946" y="542"/>
                      <a:pt x="1962" y="562"/>
                      <a:pt x="1980" y="580"/>
                    </a:cubicBezTo>
                    <a:cubicBezTo>
                      <a:pt x="1990" y="591"/>
                      <a:pt x="2000" y="600"/>
                      <a:pt x="2010" y="610"/>
                    </a:cubicBezTo>
                    <a:cubicBezTo>
                      <a:pt x="2029" y="628"/>
                      <a:pt x="2050" y="646"/>
                      <a:pt x="2069" y="664"/>
                    </a:cubicBezTo>
                    <a:cubicBezTo>
                      <a:pt x="2088" y="681"/>
                      <a:pt x="2106" y="700"/>
                      <a:pt x="2124" y="718"/>
                    </a:cubicBezTo>
                    <a:cubicBezTo>
                      <a:pt x="2142" y="736"/>
                      <a:pt x="2160" y="754"/>
                      <a:pt x="2177" y="772"/>
                    </a:cubicBezTo>
                    <a:cubicBezTo>
                      <a:pt x="2195" y="791"/>
                      <a:pt x="2213" y="809"/>
                      <a:pt x="2231" y="828"/>
                    </a:cubicBezTo>
                    <a:cubicBezTo>
                      <a:pt x="2237" y="834"/>
                      <a:pt x="2243" y="841"/>
                      <a:pt x="2249" y="848"/>
                    </a:cubicBezTo>
                    <a:cubicBezTo>
                      <a:pt x="2260" y="858"/>
                      <a:pt x="2273" y="867"/>
                      <a:pt x="2284" y="875"/>
                    </a:cubicBezTo>
                    <a:lnTo>
                      <a:pt x="2283" y="874"/>
                    </a:lnTo>
                    <a:cubicBezTo>
                      <a:pt x="2319" y="900"/>
                      <a:pt x="2357" y="924"/>
                      <a:pt x="2394" y="949"/>
                    </a:cubicBezTo>
                    <a:cubicBezTo>
                      <a:pt x="2411" y="961"/>
                      <a:pt x="2429" y="972"/>
                      <a:pt x="2446" y="984"/>
                    </a:cubicBezTo>
                    <a:cubicBezTo>
                      <a:pt x="2464" y="995"/>
                      <a:pt x="2481" y="1007"/>
                      <a:pt x="2499" y="1017"/>
                    </a:cubicBezTo>
                    <a:cubicBezTo>
                      <a:pt x="2526" y="1031"/>
                      <a:pt x="2554" y="1042"/>
                      <a:pt x="2582" y="1053"/>
                    </a:cubicBezTo>
                    <a:cubicBezTo>
                      <a:pt x="2590" y="1056"/>
                      <a:pt x="2598" y="1058"/>
                      <a:pt x="2607" y="1061"/>
                    </a:cubicBezTo>
                    <a:cubicBezTo>
                      <a:pt x="2617" y="1063"/>
                      <a:pt x="2623" y="1075"/>
                      <a:pt x="2620" y="1085"/>
                    </a:cubicBezTo>
                    <a:cubicBezTo>
                      <a:pt x="2617" y="1094"/>
                      <a:pt x="2609" y="1099"/>
                      <a:pt x="2601" y="1099"/>
                    </a:cubicBezTo>
                    <a:cubicBezTo>
                      <a:pt x="2599" y="1099"/>
                      <a:pt x="2597" y="1099"/>
                      <a:pt x="2596" y="109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5" name="Google Shape;885;p30"/>
            <p:cNvGrpSpPr/>
            <p:nvPr/>
          </p:nvGrpSpPr>
          <p:grpSpPr>
            <a:xfrm>
              <a:off x="7396987" y="3964681"/>
              <a:ext cx="2657974" cy="1278647"/>
              <a:chOff x="3368880" y="572760"/>
              <a:chExt cx="1235520" cy="594360"/>
            </a:xfrm>
          </p:grpSpPr>
          <p:sp>
            <p:nvSpPr>
              <p:cNvPr id="886" name="Google Shape;886;p30"/>
              <p:cNvSpPr/>
              <p:nvPr/>
            </p:nvSpPr>
            <p:spPr>
              <a:xfrm>
                <a:off x="3565800" y="572760"/>
                <a:ext cx="13680" cy="594360"/>
              </a:xfrm>
              <a:custGeom>
                <a:rect b="b" l="l" r="r" t="t"/>
                <a:pathLst>
                  <a:path extrusionOk="0" h="1651" w="38">
                    <a:moveTo>
                      <a:pt x="0" y="1638"/>
                    </a:moveTo>
                    <a:cubicBezTo>
                      <a:pt x="0" y="1621"/>
                      <a:pt x="0" y="1604"/>
                      <a:pt x="0" y="1587"/>
                    </a:cubicBezTo>
                    <a:cubicBezTo>
                      <a:pt x="1" y="1570"/>
                      <a:pt x="1" y="1553"/>
                      <a:pt x="2" y="1536"/>
                    </a:cubicBezTo>
                    <a:cubicBezTo>
                      <a:pt x="2" y="1500"/>
                      <a:pt x="2" y="1465"/>
                      <a:pt x="3" y="1429"/>
                    </a:cubicBezTo>
                    <a:cubicBezTo>
                      <a:pt x="3" y="1359"/>
                      <a:pt x="4" y="1290"/>
                      <a:pt x="4" y="1220"/>
                    </a:cubicBezTo>
                    <a:cubicBezTo>
                      <a:pt x="5" y="1149"/>
                      <a:pt x="6" y="1078"/>
                      <a:pt x="6" y="1006"/>
                    </a:cubicBezTo>
                    <a:cubicBezTo>
                      <a:pt x="7" y="935"/>
                      <a:pt x="8" y="864"/>
                      <a:pt x="9" y="793"/>
                    </a:cubicBezTo>
                    <a:cubicBezTo>
                      <a:pt x="9" y="722"/>
                      <a:pt x="10" y="651"/>
                      <a:pt x="10" y="580"/>
                    </a:cubicBezTo>
                    <a:cubicBezTo>
                      <a:pt x="11" y="509"/>
                      <a:pt x="11" y="438"/>
                      <a:pt x="12" y="367"/>
                    </a:cubicBezTo>
                    <a:cubicBezTo>
                      <a:pt x="13" y="297"/>
                      <a:pt x="13" y="227"/>
                      <a:pt x="14" y="157"/>
                    </a:cubicBezTo>
                    <a:cubicBezTo>
                      <a:pt x="14" y="132"/>
                      <a:pt x="14" y="106"/>
                      <a:pt x="14" y="80"/>
                    </a:cubicBezTo>
                    <a:cubicBezTo>
                      <a:pt x="14" y="81"/>
                      <a:pt x="14" y="81"/>
                      <a:pt x="14" y="82"/>
                    </a:cubicBezTo>
                    <a:cubicBezTo>
                      <a:pt x="14" y="76"/>
                      <a:pt x="14" y="70"/>
                      <a:pt x="14" y="65"/>
                    </a:cubicBezTo>
                    <a:lnTo>
                      <a:pt x="14" y="66"/>
                    </a:lnTo>
                    <a:cubicBezTo>
                      <a:pt x="14" y="65"/>
                      <a:pt x="14" y="65"/>
                      <a:pt x="14" y="63"/>
                    </a:cubicBezTo>
                    <a:cubicBezTo>
                      <a:pt x="14" y="64"/>
                      <a:pt x="14" y="65"/>
                      <a:pt x="14" y="65"/>
                    </a:cubicBezTo>
                    <a:cubicBezTo>
                      <a:pt x="14" y="59"/>
                      <a:pt x="14" y="53"/>
                      <a:pt x="14" y="48"/>
                    </a:cubicBezTo>
                    <a:lnTo>
                      <a:pt x="14" y="49"/>
                    </a:lnTo>
                    <a:cubicBezTo>
                      <a:pt x="14" y="42"/>
                      <a:pt x="14" y="34"/>
                      <a:pt x="14" y="27"/>
                    </a:cubicBezTo>
                    <a:cubicBezTo>
                      <a:pt x="14" y="21"/>
                      <a:pt x="14" y="16"/>
                      <a:pt x="14" y="10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4" y="9"/>
                      <a:pt x="16" y="6"/>
                      <a:pt x="17" y="4"/>
                    </a:cubicBezTo>
                    <a:cubicBezTo>
                      <a:pt x="19" y="2"/>
                      <a:pt x="22" y="0"/>
                      <a:pt x="25" y="0"/>
                    </a:cubicBezTo>
                    <a:cubicBezTo>
                      <a:pt x="31" y="0"/>
                      <a:pt x="37" y="5"/>
                      <a:pt x="37" y="10"/>
                    </a:cubicBezTo>
                    <a:cubicBezTo>
                      <a:pt x="37" y="17"/>
                      <a:pt x="36" y="24"/>
                      <a:pt x="36" y="31"/>
                    </a:cubicBezTo>
                    <a:cubicBezTo>
                      <a:pt x="36" y="40"/>
                      <a:pt x="36" y="48"/>
                      <a:pt x="35" y="56"/>
                    </a:cubicBezTo>
                    <a:cubicBezTo>
                      <a:pt x="35" y="74"/>
                      <a:pt x="35" y="91"/>
                      <a:pt x="35" y="109"/>
                    </a:cubicBezTo>
                    <a:cubicBezTo>
                      <a:pt x="35" y="144"/>
                      <a:pt x="34" y="179"/>
                      <a:pt x="34" y="214"/>
                    </a:cubicBezTo>
                    <a:cubicBezTo>
                      <a:pt x="34" y="249"/>
                      <a:pt x="33" y="284"/>
                      <a:pt x="33" y="320"/>
                    </a:cubicBezTo>
                    <a:cubicBezTo>
                      <a:pt x="33" y="354"/>
                      <a:pt x="32" y="389"/>
                      <a:pt x="32" y="423"/>
                    </a:cubicBezTo>
                    <a:cubicBezTo>
                      <a:pt x="32" y="493"/>
                      <a:pt x="31" y="563"/>
                      <a:pt x="30" y="633"/>
                    </a:cubicBezTo>
                    <a:cubicBezTo>
                      <a:pt x="30" y="705"/>
                      <a:pt x="29" y="778"/>
                      <a:pt x="28" y="850"/>
                    </a:cubicBezTo>
                    <a:cubicBezTo>
                      <a:pt x="28" y="920"/>
                      <a:pt x="27" y="992"/>
                      <a:pt x="27" y="1062"/>
                    </a:cubicBezTo>
                    <a:cubicBezTo>
                      <a:pt x="26" y="1133"/>
                      <a:pt x="25" y="1204"/>
                      <a:pt x="25" y="1274"/>
                    </a:cubicBezTo>
                    <a:cubicBezTo>
                      <a:pt x="24" y="1344"/>
                      <a:pt x="24" y="1414"/>
                      <a:pt x="23" y="1483"/>
                    </a:cubicBezTo>
                    <a:cubicBezTo>
                      <a:pt x="23" y="1507"/>
                      <a:pt x="23" y="1530"/>
                      <a:pt x="23" y="1554"/>
                    </a:cubicBezTo>
                    <a:lnTo>
                      <a:pt x="23" y="1553"/>
                    </a:lnTo>
                    <a:cubicBezTo>
                      <a:pt x="23" y="1556"/>
                      <a:pt x="23" y="1560"/>
                      <a:pt x="23" y="1563"/>
                    </a:cubicBezTo>
                    <a:cubicBezTo>
                      <a:pt x="23" y="1562"/>
                      <a:pt x="23" y="1562"/>
                      <a:pt x="23" y="1561"/>
                    </a:cubicBezTo>
                    <a:cubicBezTo>
                      <a:pt x="23" y="1578"/>
                      <a:pt x="23" y="1593"/>
                      <a:pt x="23" y="1609"/>
                    </a:cubicBezTo>
                    <a:lnTo>
                      <a:pt x="23" y="1608"/>
                    </a:lnTo>
                    <a:cubicBezTo>
                      <a:pt x="23" y="1615"/>
                      <a:pt x="23" y="1623"/>
                      <a:pt x="23" y="1631"/>
                    </a:cubicBezTo>
                    <a:cubicBezTo>
                      <a:pt x="23" y="1633"/>
                      <a:pt x="23" y="1635"/>
                      <a:pt x="23" y="1638"/>
                    </a:cubicBezTo>
                    <a:cubicBezTo>
                      <a:pt x="23" y="1644"/>
                      <a:pt x="18" y="1649"/>
                      <a:pt x="12" y="1650"/>
                    </a:cubicBezTo>
                    <a:cubicBezTo>
                      <a:pt x="11" y="1650"/>
                      <a:pt x="11" y="1650"/>
                      <a:pt x="11" y="1650"/>
                    </a:cubicBezTo>
                    <a:cubicBezTo>
                      <a:pt x="4" y="1650"/>
                      <a:pt x="0" y="1644"/>
                      <a:pt x="0" y="163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0"/>
              <p:cNvSpPr/>
              <p:nvPr/>
            </p:nvSpPr>
            <p:spPr>
              <a:xfrm>
                <a:off x="3555720" y="574560"/>
                <a:ext cx="53280" cy="73800"/>
              </a:xfrm>
              <a:custGeom>
                <a:rect b="b" l="l" r="r" t="t"/>
                <a:pathLst>
                  <a:path extrusionOk="0" h="205" w="148">
                    <a:moveTo>
                      <a:pt x="125" y="196"/>
                    </a:moveTo>
                    <a:cubicBezTo>
                      <a:pt x="120" y="181"/>
                      <a:pt x="115" y="165"/>
                      <a:pt x="109" y="149"/>
                    </a:cubicBezTo>
                    <a:cubicBezTo>
                      <a:pt x="106" y="145"/>
                      <a:pt x="105" y="140"/>
                      <a:pt x="103" y="135"/>
                    </a:cubicBezTo>
                    <a:cubicBezTo>
                      <a:pt x="98" y="124"/>
                      <a:pt x="93" y="114"/>
                      <a:pt x="88" y="103"/>
                    </a:cubicBezTo>
                    <a:cubicBezTo>
                      <a:pt x="86" y="98"/>
                      <a:pt x="83" y="93"/>
                      <a:pt x="80" y="88"/>
                    </a:cubicBezTo>
                    <a:cubicBezTo>
                      <a:pt x="77" y="82"/>
                      <a:pt x="74" y="78"/>
                      <a:pt x="72" y="72"/>
                    </a:cubicBezTo>
                    <a:cubicBezTo>
                      <a:pt x="72" y="73"/>
                      <a:pt x="72" y="74"/>
                      <a:pt x="72" y="74"/>
                    </a:cubicBezTo>
                    <a:cubicBezTo>
                      <a:pt x="66" y="64"/>
                      <a:pt x="60" y="54"/>
                      <a:pt x="53" y="44"/>
                    </a:cubicBezTo>
                    <a:cubicBezTo>
                      <a:pt x="49" y="65"/>
                      <a:pt x="45" y="86"/>
                      <a:pt x="40" y="106"/>
                    </a:cubicBezTo>
                    <a:cubicBezTo>
                      <a:pt x="35" y="129"/>
                      <a:pt x="31" y="152"/>
                      <a:pt x="26" y="175"/>
                    </a:cubicBezTo>
                    <a:cubicBezTo>
                      <a:pt x="25" y="181"/>
                      <a:pt x="24" y="187"/>
                      <a:pt x="22" y="192"/>
                    </a:cubicBezTo>
                    <a:cubicBezTo>
                      <a:pt x="21" y="198"/>
                      <a:pt x="16" y="201"/>
                      <a:pt x="11" y="201"/>
                    </a:cubicBezTo>
                    <a:cubicBezTo>
                      <a:pt x="6" y="201"/>
                      <a:pt x="0" y="195"/>
                      <a:pt x="1" y="189"/>
                    </a:cubicBezTo>
                    <a:cubicBezTo>
                      <a:pt x="2" y="183"/>
                      <a:pt x="3" y="177"/>
                      <a:pt x="5" y="170"/>
                    </a:cubicBezTo>
                    <a:cubicBezTo>
                      <a:pt x="6" y="164"/>
                      <a:pt x="7" y="159"/>
                      <a:pt x="7" y="153"/>
                    </a:cubicBezTo>
                    <a:cubicBezTo>
                      <a:pt x="10" y="142"/>
                      <a:pt x="12" y="132"/>
                      <a:pt x="13" y="121"/>
                    </a:cubicBezTo>
                    <a:cubicBezTo>
                      <a:pt x="17" y="97"/>
                      <a:pt x="20" y="74"/>
                      <a:pt x="24" y="50"/>
                    </a:cubicBezTo>
                    <a:cubicBezTo>
                      <a:pt x="25" y="44"/>
                      <a:pt x="25" y="37"/>
                      <a:pt x="27" y="31"/>
                    </a:cubicBezTo>
                    <a:cubicBezTo>
                      <a:pt x="28" y="24"/>
                      <a:pt x="30" y="16"/>
                      <a:pt x="31" y="9"/>
                    </a:cubicBezTo>
                    <a:cubicBezTo>
                      <a:pt x="31" y="9"/>
                      <a:pt x="31" y="10"/>
                      <a:pt x="31" y="11"/>
                    </a:cubicBezTo>
                    <a:lnTo>
                      <a:pt x="31" y="12"/>
                    </a:lnTo>
                    <a:cubicBezTo>
                      <a:pt x="31" y="8"/>
                      <a:pt x="31" y="5"/>
                      <a:pt x="34" y="2"/>
                    </a:cubicBezTo>
                    <a:cubicBezTo>
                      <a:pt x="37" y="0"/>
                      <a:pt x="41" y="0"/>
                      <a:pt x="44" y="0"/>
                    </a:cubicBezTo>
                    <a:cubicBezTo>
                      <a:pt x="47" y="1"/>
                      <a:pt x="50" y="3"/>
                      <a:pt x="52" y="6"/>
                    </a:cubicBezTo>
                    <a:cubicBezTo>
                      <a:pt x="53" y="9"/>
                      <a:pt x="53" y="13"/>
                      <a:pt x="51" y="16"/>
                    </a:cubicBezTo>
                    <a:cubicBezTo>
                      <a:pt x="52" y="16"/>
                      <a:pt x="52" y="15"/>
                      <a:pt x="52" y="15"/>
                    </a:cubicBezTo>
                    <a:lnTo>
                      <a:pt x="52" y="14"/>
                    </a:lnTo>
                    <a:cubicBezTo>
                      <a:pt x="52" y="15"/>
                      <a:pt x="52" y="15"/>
                      <a:pt x="52" y="16"/>
                    </a:cubicBezTo>
                    <a:cubicBezTo>
                      <a:pt x="52" y="16"/>
                      <a:pt x="53" y="16"/>
                      <a:pt x="54" y="17"/>
                    </a:cubicBezTo>
                    <a:cubicBezTo>
                      <a:pt x="58" y="18"/>
                      <a:pt x="61" y="20"/>
                      <a:pt x="63" y="23"/>
                    </a:cubicBezTo>
                    <a:cubicBezTo>
                      <a:pt x="69" y="28"/>
                      <a:pt x="73" y="33"/>
                      <a:pt x="76" y="39"/>
                    </a:cubicBezTo>
                    <a:cubicBezTo>
                      <a:pt x="78" y="42"/>
                      <a:pt x="80" y="45"/>
                      <a:pt x="81" y="48"/>
                    </a:cubicBezTo>
                    <a:cubicBezTo>
                      <a:pt x="84" y="53"/>
                      <a:pt x="87" y="57"/>
                      <a:pt x="90" y="62"/>
                    </a:cubicBezTo>
                    <a:cubicBezTo>
                      <a:pt x="102" y="82"/>
                      <a:pt x="112" y="104"/>
                      <a:pt x="122" y="125"/>
                    </a:cubicBezTo>
                    <a:cubicBezTo>
                      <a:pt x="122" y="126"/>
                      <a:pt x="122" y="126"/>
                      <a:pt x="122" y="127"/>
                    </a:cubicBezTo>
                    <a:lnTo>
                      <a:pt x="122" y="126"/>
                    </a:lnTo>
                    <a:cubicBezTo>
                      <a:pt x="124" y="131"/>
                      <a:pt x="126" y="136"/>
                      <a:pt x="129" y="142"/>
                    </a:cubicBezTo>
                    <a:cubicBezTo>
                      <a:pt x="132" y="149"/>
                      <a:pt x="134" y="157"/>
                      <a:pt x="137" y="164"/>
                    </a:cubicBezTo>
                    <a:cubicBezTo>
                      <a:pt x="140" y="173"/>
                      <a:pt x="143" y="181"/>
                      <a:pt x="146" y="189"/>
                    </a:cubicBezTo>
                    <a:cubicBezTo>
                      <a:pt x="147" y="195"/>
                      <a:pt x="144" y="202"/>
                      <a:pt x="139" y="203"/>
                    </a:cubicBezTo>
                    <a:cubicBezTo>
                      <a:pt x="137" y="204"/>
                      <a:pt x="137" y="204"/>
                      <a:pt x="136" y="204"/>
                    </a:cubicBezTo>
                    <a:cubicBezTo>
                      <a:pt x="131" y="204"/>
                      <a:pt x="126" y="201"/>
                      <a:pt x="125" y="19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0"/>
              <p:cNvSpPr/>
              <p:nvPr/>
            </p:nvSpPr>
            <p:spPr>
              <a:xfrm>
                <a:off x="3502440" y="582120"/>
                <a:ext cx="44280" cy="132840"/>
              </a:xfrm>
              <a:custGeom>
                <a:rect b="b" l="l" r="r" t="t"/>
                <a:pathLst>
                  <a:path extrusionOk="0" h="369" w="123">
                    <a:moveTo>
                      <a:pt x="99" y="346"/>
                    </a:moveTo>
                    <a:cubicBezTo>
                      <a:pt x="99" y="346"/>
                      <a:pt x="99" y="344"/>
                      <a:pt x="100" y="343"/>
                    </a:cubicBezTo>
                    <a:cubicBezTo>
                      <a:pt x="100" y="336"/>
                      <a:pt x="101" y="328"/>
                      <a:pt x="101" y="320"/>
                    </a:cubicBezTo>
                    <a:cubicBezTo>
                      <a:pt x="101" y="321"/>
                      <a:pt x="101" y="321"/>
                      <a:pt x="101" y="322"/>
                    </a:cubicBezTo>
                    <a:cubicBezTo>
                      <a:pt x="101" y="317"/>
                      <a:pt x="101" y="313"/>
                      <a:pt x="101" y="308"/>
                    </a:cubicBezTo>
                    <a:lnTo>
                      <a:pt x="101" y="309"/>
                    </a:lnTo>
                    <a:cubicBezTo>
                      <a:pt x="101" y="308"/>
                      <a:pt x="101" y="308"/>
                      <a:pt x="101" y="308"/>
                    </a:cubicBezTo>
                    <a:cubicBezTo>
                      <a:pt x="101" y="286"/>
                      <a:pt x="100" y="265"/>
                      <a:pt x="99" y="243"/>
                    </a:cubicBezTo>
                    <a:cubicBezTo>
                      <a:pt x="98" y="221"/>
                      <a:pt x="96" y="199"/>
                      <a:pt x="95" y="177"/>
                    </a:cubicBezTo>
                    <a:cubicBezTo>
                      <a:pt x="94" y="161"/>
                      <a:pt x="93" y="145"/>
                      <a:pt x="92" y="129"/>
                    </a:cubicBezTo>
                    <a:cubicBezTo>
                      <a:pt x="92" y="123"/>
                      <a:pt x="92" y="117"/>
                      <a:pt x="91" y="111"/>
                    </a:cubicBezTo>
                    <a:cubicBezTo>
                      <a:pt x="91" y="106"/>
                      <a:pt x="91" y="100"/>
                      <a:pt x="91" y="94"/>
                    </a:cubicBezTo>
                    <a:cubicBezTo>
                      <a:pt x="91" y="95"/>
                      <a:pt x="91" y="96"/>
                      <a:pt x="90" y="97"/>
                    </a:cubicBezTo>
                    <a:cubicBezTo>
                      <a:pt x="87" y="107"/>
                      <a:pt x="83" y="116"/>
                      <a:pt x="79" y="125"/>
                    </a:cubicBezTo>
                    <a:cubicBezTo>
                      <a:pt x="75" y="135"/>
                      <a:pt x="69" y="145"/>
                      <a:pt x="60" y="152"/>
                    </a:cubicBezTo>
                    <a:cubicBezTo>
                      <a:pt x="65" y="153"/>
                      <a:pt x="69" y="157"/>
                      <a:pt x="68" y="162"/>
                    </a:cubicBezTo>
                    <a:cubicBezTo>
                      <a:pt x="66" y="176"/>
                      <a:pt x="65" y="191"/>
                      <a:pt x="65" y="205"/>
                    </a:cubicBezTo>
                    <a:cubicBezTo>
                      <a:pt x="64" y="220"/>
                      <a:pt x="62" y="235"/>
                      <a:pt x="62" y="250"/>
                    </a:cubicBezTo>
                    <a:cubicBezTo>
                      <a:pt x="62" y="259"/>
                      <a:pt x="63" y="268"/>
                      <a:pt x="64" y="276"/>
                    </a:cubicBezTo>
                    <a:lnTo>
                      <a:pt x="64" y="277"/>
                    </a:lnTo>
                    <a:cubicBezTo>
                      <a:pt x="65" y="286"/>
                      <a:pt x="66" y="294"/>
                      <a:pt x="69" y="302"/>
                    </a:cubicBezTo>
                    <a:cubicBezTo>
                      <a:pt x="70" y="307"/>
                      <a:pt x="72" y="311"/>
                      <a:pt x="73" y="315"/>
                    </a:cubicBezTo>
                    <a:cubicBezTo>
                      <a:pt x="75" y="319"/>
                      <a:pt x="76" y="322"/>
                      <a:pt x="78" y="325"/>
                    </a:cubicBezTo>
                    <a:cubicBezTo>
                      <a:pt x="80" y="328"/>
                      <a:pt x="81" y="330"/>
                      <a:pt x="83" y="333"/>
                    </a:cubicBezTo>
                    <a:cubicBezTo>
                      <a:pt x="85" y="335"/>
                      <a:pt x="86" y="337"/>
                      <a:pt x="89" y="339"/>
                    </a:cubicBezTo>
                    <a:cubicBezTo>
                      <a:pt x="90" y="340"/>
                      <a:pt x="91" y="342"/>
                      <a:pt x="92" y="343"/>
                    </a:cubicBezTo>
                    <a:cubicBezTo>
                      <a:pt x="93" y="343"/>
                      <a:pt x="94" y="344"/>
                      <a:pt x="95" y="344"/>
                    </a:cubicBezTo>
                    <a:cubicBezTo>
                      <a:pt x="96" y="345"/>
                      <a:pt x="97" y="346"/>
                      <a:pt x="97" y="346"/>
                    </a:cubicBezTo>
                    <a:cubicBezTo>
                      <a:pt x="98" y="346"/>
                      <a:pt x="98" y="346"/>
                      <a:pt x="98" y="346"/>
                    </a:cubicBezTo>
                    <a:lnTo>
                      <a:pt x="99" y="346"/>
                    </a:lnTo>
                    <a:moveTo>
                      <a:pt x="70" y="350"/>
                    </a:moveTo>
                    <a:cubicBezTo>
                      <a:pt x="61" y="340"/>
                      <a:pt x="54" y="326"/>
                      <a:pt x="50" y="312"/>
                    </a:cubicBezTo>
                    <a:cubicBezTo>
                      <a:pt x="48" y="305"/>
                      <a:pt x="47" y="298"/>
                      <a:pt x="45" y="291"/>
                    </a:cubicBezTo>
                    <a:cubicBezTo>
                      <a:pt x="44" y="284"/>
                      <a:pt x="44" y="276"/>
                      <a:pt x="43" y="269"/>
                    </a:cubicBezTo>
                    <a:cubicBezTo>
                      <a:pt x="42" y="257"/>
                      <a:pt x="42" y="245"/>
                      <a:pt x="43" y="233"/>
                    </a:cubicBezTo>
                    <a:cubicBezTo>
                      <a:pt x="45" y="209"/>
                      <a:pt x="47" y="185"/>
                      <a:pt x="50" y="161"/>
                    </a:cubicBezTo>
                    <a:cubicBezTo>
                      <a:pt x="50" y="159"/>
                      <a:pt x="50" y="158"/>
                      <a:pt x="50" y="157"/>
                    </a:cubicBezTo>
                    <a:cubicBezTo>
                      <a:pt x="48" y="157"/>
                      <a:pt x="47" y="158"/>
                      <a:pt x="44" y="158"/>
                    </a:cubicBezTo>
                    <a:cubicBezTo>
                      <a:pt x="42" y="158"/>
                      <a:pt x="38" y="158"/>
                      <a:pt x="36" y="157"/>
                    </a:cubicBezTo>
                    <a:cubicBezTo>
                      <a:pt x="33" y="156"/>
                      <a:pt x="31" y="155"/>
                      <a:pt x="29" y="152"/>
                    </a:cubicBezTo>
                    <a:cubicBezTo>
                      <a:pt x="26" y="150"/>
                      <a:pt x="24" y="147"/>
                      <a:pt x="23" y="143"/>
                    </a:cubicBezTo>
                    <a:cubicBezTo>
                      <a:pt x="20" y="137"/>
                      <a:pt x="17" y="129"/>
                      <a:pt x="15" y="122"/>
                    </a:cubicBezTo>
                    <a:cubicBezTo>
                      <a:pt x="13" y="117"/>
                      <a:pt x="12" y="111"/>
                      <a:pt x="11" y="106"/>
                    </a:cubicBezTo>
                    <a:lnTo>
                      <a:pt x="11" y="105"/>
                    </a:lnTo>
                    <a:lnTo>
                      <a:pt x="11" y="104"/>
                    </a:lnTo>
                    <a:cubicBezTo>
                      <a:pt x="10" y="104"/>
                      <a:pt x="10" y="103"/>
                      <a:pt x="10" y="103"/>
                    </a:cubicBezTo>
                    <a:cubicBezTo>
                      <a:pt x="6" y="89"/>
                      <a:pt x="3" y="74"/>
                      <a:pt x="1" y="60"/>
                    </a:cubicBezTo>
                    <a:cubicBezTo>
                      <a:pt x="1" y="53"/>
                      <a:pt x="0" y="46"/>
                      <a:pt x="1" y="39"/>
                    </a:cubicBezTo>
                    <a:cubicBezTo>
                      <a:pt x="1" y="33"/>
                      <a:pt x="1" y="26"/>
                      <a:pt x="2" y="20"/>
                    </a:cubicBezTo>
                    <a:cubicBezTo>
                      <a:pt x="3" y="18"/>
                      <a:pt x="4" y="15"/>
                      <a:pt x="7" y="13"/>
                    </a:cubicBezTo>
                    <a:cubicBezTo>
                      <a:pt x="10" y="11"/>
                      <a:pt x="13" y="11"/>
                      <a:pt x="17" y="12"/>
                    </a:cubicBezTo>
                    <a:cubicBezTo>
                      <a:pt x="22" y="14"/>
                      <a:pt x="25" y="19"/>
                      <a:pt x="24" y="25"/>
                    </a:cubicBezTo>
                    <a:cubicBezTo>
                      <a:pt x="24" y="25"/>
                      <a:pt x="23" y="26"/>
                      <a:pt x="23" y="27"/>
                    </a:cubicBezTo>
                    <a:cubicBezTo>
                      <a:pt x="23" y="28"/>
                      <a:pt x="23" y="29"/>
                      <a:pt x="22" y="30"/>
                    </a:cubicBezTo>
                    <a:cubicBezTo>
                      <a:pt x="22" y="36"/>
                      <a:pt x="22" y="42"/>
                      <a:pt x="22" y="48"/>
                    </a:cubicBezTo>
                    <a:cubicBezTo>
                      <a:pt x="22" y="53"/>
                      <a:pt x="22" y="58"/>
                      <a:pt x="23" y="63"/>
                    </a:cubicBezTo>
                    <a:cubicBezTo>
                      <a:pt x="23" y="68"/>
                      <a:pt x="24" y="73"/>
                      <a:pt x="25" y="78"/>
                    </a:cubicBezTo>
                    <a:cubicBezTo>
                      <a:pt x="26" y="83"/>
                      <a:pt x="27" y="89"/>
                      <a:pt x="29" y="94"/>
                    </a:cubicBezTo>
                    <a:cubicBezTo>
                      <a:pt x="32" y="107"/>
                      <a:pt x="36" y="119"/>
                      <a:pt x="41" y="131"/>
                    </a:cubicBezTo>
                    <a:cubicBezTo>
                      <a:pt x="41" y="132"/>
                      <a:pt x="42" y="134"/>
                      <a:pt x="43" y="135"/>
                    </a:cubicBezTo>
                    <a:lnTo>
                      <a:pt x="43" y="136"/>
                    </a:lnTo>
                    <a:lnTo>
                      <a:pt x="44" y="136"/>
                    </a:lnTo>
                    <a:lnTo>
                      <a:pt x="45" y="136"/>
                    </a:lnTo>
                    <a:cubicBezTo>
                      <a:pt x="46" y="136"/>
                      <a:pt x="47" y="136"/>
                      <a:pt x="47" y="136"/>
                    </a:cubicBezTo>
                    <a:cubicBezTo>
                      <a:pt x="47" y="135"/>
                      <a:pt x="47" y="135"/>
                      <a:pt x="47" y="135"/>
                    </a:cubicBezTo>
                    <a:cubicBezTo>
                      <a:pt x="48" y="135"/>
                      <a:pt x="48" y="134"/>
                      <a:pt x="49" y="134"/>
                    </a:cubicBezTo>
                    <a:cubicBezTo>
                      <a:pt x="50" y="132"/>
                      <a:pt x="51" y="131"/>
                      <a:pt x="52" y="130"/>
                    </a:cubicBezTo>
                    <a:cubicBezTo>
                      <a:pt x="54" y="128"/>
                      <a:pt x="55" y="127"/>
                      <a:pt x="56" y="125"/>
                    </a:cubicBezTo>
                    <a:cubicBezTo>
                      <a:pt x="59" y="120"/>
                      <a:pt x="62" y="114"/>
                      <a:pt x="64" y="108"/>
                    </a:cubicBezTo>
                    <a:cubicBezTo>
                      <a:pt x="65" y="108"/>
                      <a:pt x="65" y="107"/>
                      <a:pt x="65" y="107"/>
                    </a:cubicBezTo>
                    <a:lnTo>
                      <a:pt x="65" y="108"/>
                    </a:lnTo>
                    <a:cubicBezTo>
                      <a:pt x="73" y="87"/>
                      <a:pt x="80" y="65"/>
                      <a:pt x="86" y="43"/>
                    </a:cubicBezTo>
                    <a:cubicBezTo>
                      <a:pt x="87" y="38"/>
                      <a:pt x="89" y="32"/>
                      <a:pt x="90" y="27"/>
                    </a:cubicBezTo>
                    <a:cubicBezTo>
                      <a:pt x="92" y="20"/>
                      <a:pt x="93" y="14"/>
                      <a:pt x="96" y="8"/>
                    </a:cubicBezTo>
                    <a:cubicBezTo>
                      <a:pt x="97" y="2"/>
                      <a:pt x="103" y="0"/>
                      <a:pt x="107" y="1"/>
                    </a:cubicBezTo>
                    <a:cubicBezTo>
                      <a:pt x="110" y="1"/>
                      <a:pt x="112" y="3"/>
                      <a:pt x="114" y="5"/>
                    </a:cubicBezTo>
                    <a:cubicBezTo>
                      <a:pt x="115" y="8"/>
                      <a:pt x="116" y="11"/>
                      <a:pt x="115" y="13"/>
                    </a:cubicBezTo>
                    <a:cubicBezTo>
                      <a:pt x="115" y="15"/>
                      <a:pt x="115" y="16"/>
                      <a:pt x="115" y="18"/>
                    </a:cubicBezTo>
                    <a:cubicBezTo>
                      <a:pt x="115" y="18"/>
                      <a:pt x="115" y="17"/>
                      <a:pt x="115" y="16"/>
                    </a:cubicBezTo>
                    <a:cubicBezTo>
                      <a:pt x="113" y="32"/>
                      <a:pt x="112" y="47"/>
                      <a:pt x="111" y="62"/>
                    </a:cubicBezTo>
                    <a:cubicBezTo>
                      <a:pt x="111" y="71"/>
                      <a:pt x="111" y="81"/>
                      <a:pt x="111" y="90"/>
                    </a:cubicBezTo>
                    <a:cubicBezTo>
                      <a:pt x="111" y="96"/>
                      <a:pt x="111" y="101"/>
                      <a:pt x="111" y="107"/>
                    </a:cubicBezTo>
                    <a:cubicBezTo>
                      <a:pt x="111" y="112"/>
                      <a:pt x="111" y="117"/>
                      <a:pt x="112" y="121"/>
                    </a:cubicBezTo>
                    <a:cubicBezTo>
                      <a:pt x="112" y="132"/>
                      <a:pt x="112" y="143"/>
                      <a:pt x="113" y="154"/>
                    </a:cubicBezTo>
                    <a:cubicBezTo>
                      <a:pt x="114" y="177"/>
                      <a:pt x="116" y="200"/>
                      <a:pt x="118" y="223"/>
                    </a:cubicBezTo>
                    <a:cubicBezTo>
                      <a:pt x="119" y="245"/>
                      <a:pt x="120" y="268"/>
                      <a:pt x="121" y="291"/>
                    </a:cubicBezTo>
                    <a:cubicBezTo>
                      <a:pt x="121" y="302"/>
                      <a:pt x="122" y="312"/>
                      <a:pt x="122" y="323"/>
                    </a:cubicBezTo>
                    <a:cubicBezTo>
                      <a:pt x="121" y="330"/>
                      <a:pt x="121" y="336"/>
                      <a:pt x="121" y="342"/>
                    </a:cubicBezTo>
                    <a:cubicBezTo>
                      <a:pt x="121" y="348"/>
                      <a:pt x="120" y="354"/>
                      <a:pt x="117" y="359"/>
                    </a:cubicBezTo>
                    <a:cubicBezTo>
                      <a:pt x="113" y="364"/>
                      <a:pt x="108" y="367"/>
                      <a:pt x="102" y="368"/>
                    </a:cubicBezTo>
                    <a:cubicBezTo>
                      <a:pt x="101" y="368"/>
                      <a:pt x="101" y="368"/>
                      <a:pt x="100" y="368"/>
                    </a:cubicBezTo>
                    <a:cubicBezTo>
                      <a:pt x="88" y="368"/>
                      <a:pt x="78" y="359"/>
                      <a:pt x="70" y="35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0"/>
              <p:cNvSpPr/>
              <p:nvPr/>
            </p:nvSpPr>
            <p:spPr>
              <a:xfrm>
                <a:off x="3510720" y="736560"/>
                <a:ext cx="24840" cy="80640"/>
              </a:xfrm>
              <a:custGeom>
                <a:rect b="b" l="l" r="r" t="t"/>
                <a:pathLst>
                  <a:path extrusionOk="0" h="224" w="69">
                    <a:moveTo>
                      <a:pt x="46" y="213"/>
                    </a:moveTo>
                    <a:cubicBezTo>
                      <a:pt x="45" y="188"/>
                      <a:pt x="45" y="163"/>
                      <a:pt x="45" y="138"/>
                    </a:cubicBezTo>
                    <a:cubicBezTo>
                      <a:pt x="45" y="125"/>
                      <a:pt x="45" y="113"/>
                      <a:pt x="45" y="100"/>
                    </a:cubicBezTo>
                    <a:cubicBezTo>
                      <a:pt x="45" y="90"/>
                      <a:pt x="46" y="79"/>
                      <a:pt x="46" y="68"/>
                    </a:cubicBezTo>
                    <a:cubicBezTo>
                      <a:pt x="46" y="67"/>
                      <a:pt x="46" y="66"/>
                      <a:pt x="46" y="65"/>
                    </a:cubicBezTo>
                    <a:cubicBezTo>
                      <a:pt x="45" y="69"/>
                      <a:pt x="43" y="73"/>
                      <a:pt x="42" y="77"/>
                    </a:cubicBezTo>
                    <a:cubicBezTo>
                      <a:pt x="36" y="94"/>
                      <a:pt x="29" y="111"/>
                      <a:pt x="24" y="128"/>
                    </a:cubicBezTo>
                    <a:cubicBezTo>
                      <a:pt x="24" y="130"/>
                      <a:pt x="23" y="133"/>
                      <a:pt x="22" y="136"/>
                    </a:cubicBezTo>
                    <a:cubicBezTo>
                      <a:pt x="21" y="142"/>
                      <a:pt x="15" y="146"/>
                      <a:pt x="10" y="144"/>
                    </a:cubicBezTo>
                    <a:cubicBezTo>
                      <a:pt x="4" y="143"/>
                      <a:pt x="0" y="137"/>
                      <a:pt x="1" y="131"/>
                    </a:cubicBezTo>
                    <a:cubicBezTo>
                      <a:pt x="2" y="127"/>
                      <a:pt x="3" y="122"/>
                      <a:pt x="5" y="118"/>
                    </a:cubicBezTo>
                    <a:cubicBezTo>
                      <a:pt x="7" y="112"/>
                      <a:pt x="8" y="107"/>
                      <a:pt x="10" y="102"/>
                    </a:cubicBezTo>
                    <a:cubicBezTo>
                      <a:pt x="14" y="91"/>
                      <a:pt x="18" y="82"/>
                      <a:pt x="21" y="72"/>
                    </a:cubicBezTo>
                    <a:cubicBezTo>
                      <a:pt x="25" y="62"/>
                      <a:pt x="28" y="54"/>
                      <a:pt x="32" y="44"/>
                    </a:cubicBezTo>
                    <a:cubicBezTo>
                      <a:pt x="34" y="38"/>
                      <a:pt x="35" y="33"/>
                      <a:pt x="38" y="28"/>
                    </a:cubicBezTo>
                    <a:cubicBezTo>
                      <a:pt x="40" y="21"/>
                      <a:pt x="42" y="14"/>
                      <a:pt x="45" y="8"/>
                    </a:cubicBezTo>
                    <a:cubicBezTo>
                      <a:pt x="48" y="2"/>
                      <a:pt x="56" y="0"/>
                      <a:pt x="61" y="3"/>
                    </a:cubicBezTo>
                    <a:cubicBezTo>
                      <a:pt x="62" y="5"/>
                      <a:pt x="63" y="5"/>
                      <a:pt x="64" y="6"/>
                    </a:cubicBezTo>
                    <a:cubicBezTo>
                      <a:pt x="66" y="8"/>
                      <a:pt x="66" y="10"/>
                      <a:pt x="67" y="11"/>
                    </a:cubicBezTo>
                    <a:cubicBezTo>
                      <a:pt x="68" y="15"/>
                      <a:pt x="67" y="19"/>
                      <a:pt x="67" y="22"/>
                    </a:cubicBezTo>
                    <a:cubicBezTo>
                      <a:pt x="68" y="33"/>
                      <a:pt x="67" y="44"/>
                      <a:pt x="67" y="55"/>
                    </a:cubicBezTo>
                    <a:cubicBezTo>
                      <a:pt x="67" y="62"/>
                      <a:pt x="66" y="70"/>
                      <a:pt x="66" y="77"/>
                    </a:cubicBezTo>
                    <a:cubicBezTo>
                      <a:pt x="66" y="90"/>
                      <a:pt x="66" y="104"/>
                      <a:pt x="65" y="117"/>
                    </a:cubicBezTo>
                    <a:lnTo>
                      <a:pt x="65" y="116"/>
                    </a:lnTo>
                    <a:cubicBezTo>
                      <a:pt x="65" y="148"/>
                      <a:pt x="65" y="180"/>
                      <a:pt x="67" y="212"/>
                    </a:cubicBezTo>
                    <a:cubicBezTo>
                      <a:pt x="67" y="218"/>
                      <a:pt x="63" y="223"/>
                      <a:pt x="57" y="223"/>
                    </a:cubicBezTo>
                    <a:lnTo>
                      <a:pt x="56" y="223"/>
                    </a:lnTo>
                    <a:cubicBezTo>
                      <a:pt x="51" y="223"/>
                      <a:pt x="46" y="219"/>
                      <a:pt x="46" y="2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3503880" y="915120"/>
                <a:ext cx="39240" cy="38520"/>
              </a:xfrm>
              <a:custGeom>
                <a:rect b="b" l="l" r="r" t="t"/>
                <a:pathLst>
                  <a:path extrusionOk="0" h="107" w="109">
                    <a:moveTo>
                      <a:pt x="41" y="85"/>
                    </a:moveTo>
                    <a:cubicBezTo>
                      <a:pt x="42" y="85"/>
                      <a:pt x="43" y="85"/>
                      <a:pt x="43" y="85"/>
                    </a:cubicBezTo>
                    <a:lnTo>
                      <a:pt x="44" y="85"/>
                    </a:lnTo>
                    <a:cubicBezTo>
                      <a:pt x="46" y="84"/>
                      <a:pt x="47" y="84"/>
                      <a:pt x="48" y="84"/>
                    </a:cubicBezTo>
                    <a:cubicBezTo>
                      <a:pt x="50" y="83"/>
                      <a:pt x="51" y="82"/>
                      <a:pt x="53" y="81"/>
                    </a:cubicBezTo>
                    <a:cubicBezTo>
                      <a:pt x="54" y="80"/>
                      <a:pt x="56" y="80"/>
                      <a:pt x="57" y="78"/>
                    </a:cubicBezTo>
                    <a:cubicBezTo>
                      <a:pt x="59" y="77"/>
                      <a:pt x="61" y="75"/>
                      <a:pt x="62" y="74"/>
                    </a:cubicBezTo>
                    <a:lnTo>
                      <a:pt x="62" y="75"/>
                    </a:lnTo>
                    <a:cubicBezTo>
                      <a:pt x="62" y="74"/>
                      <a:pt x="64" y="73"/>
                      <a:pt x="65" y="71"/>
                    </a:cubicBezTo>
                    <a:cubicBezTo>
                      <a:pt x="66" y="70"/>
                      <a:pt x="67" y="68"/>
                      <a:pt x="68" y="66"/>
                    </a:cubicBezTo>
                    <a:cubicBezTo>
                      <a:pt x="68" y="67"/>
                      <a:pt x="68" y="67"/>
                      <a:pt x="68" y="67"/>
                    </a:cubicBezTo>
                    <a:lnTo>
                      <a:pt x="68" y="66"/>
                    </a:lnTo>
                    <a:cubicBezTo>
                      <a:pt x="74" y="56"/>
                      <a:pt x="79" y="46"/>
                      <a:pt x="84" y="35"/>
                    </a:cubicBezTo>
                    <a:cubicBezTo>
                      <a:pt x="85" y="33"/>
                      <a:pt x="86" y="31"/>
                      <a:pt x="86" y="28"/>
                    </a:cubicBezTo>
                    <a:lnTo>
                      <a:pt x="87" y="27"/>
                    </a:lnTo>
                    <a:cubicBezTo>
                      <a:pt x="87" y="26"/>
                      <a:pt x="87" y="25"/>
                      <a:pt x="87" y="25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7" y="23"/>
                      <a:pt x="87" y="22"/>
                      <a:pt x="86" y="22"/>
                    </a:cubicBezTo>
                    <a:cubicBezTo>
                      <a:pt x="85" y="22"/>
                      <a:pt x="83" y="22"/>
                      <a:pt x="82" y="23"/>
                    </a:cubicBezTo>
                    <a:cubicBezTo>
                      <a:pt x="81" y="23"/>
                      <a:pt x="79" y="24"/>
                      <a:pt x="78" y="24"/>
                    </a:cubicBezTo>
                    <a:cubicBezTo>
                      <a:pt x="77" y="25"/>
                      <a:pt x="76" y="25"/>
                      <a:pt x="75" y="25"/>
                    </a:cubicBezTo>
                    <a:cubicBezTo>
                      <a:pt x="75" y="26"/>
                      <a:pt x="74" y="27"/>
                      <a:pt x="72" y="27"/>
                    </a:cubicBezTo>
                    <a:cubicBezTo>
                      <a:pt x="71" y="29"/>
                      <a:pt x="69" y="30"/>
                      <a:pt x="68" y="32"/>
                    </a:cubicBezTo>
                    <a:cubicBezTo>
                      <a:pt x="65" y="34"/>
                      <a:pt x="64" y="36"/>
                      <a:pt x="61" y="39"/>
                    </a:cubicBezTo>
                    <a:cubicBezTo>
                      <a:pt x="56" y="46"/>
                      <a:pt x="51" y="53"/>
                      <a:pt x="46" y="61"/>
                    </a:cubicBezTo>
                    <a:cubicBezTo>
                      <a:pt x="43" y="66"/>
                      <a:pt x="40" y="71"/>
                      <a:pt x="37" y="75"/>
                    </a:cubicBezTo>
                    <a:cubicBezTo>
                      <a:pt x="38" y="75"/>
                      <a:pt x="38" y="75"/>
                      <a:pt x="38" y="74"/>
                    </a:cubicBezTo>
                    <a:cubicBezTo>
                      <a:pt x="36" y="77"/>
                      <a:pt x="35" y="80"/>
                      <a:pt x="33" y="82"/>
                    </a:cubicBezTo>
                    <a:cubicBezTo>
                      <a:pt x="34" y="83"/>
                      <a:pt x="34" y="83"/>
                      <a:pt x="34" y="84"/>
                    </a:cubicBezTo>
                    <a:cubicBezTo>
                      <a:pt x="35" y="84"/>
                      <a:pt x="36" y="84"/>
                      <a:pt x="36" y="84"/>
                    </a:cubicBezTo>
                    <a:lnTo>
                      <a:pt x="37" y="85"/>
                    </a:lnTo>
                    <a:cubicBezTo>
                      <a:pt x="37" y="85"/>
                      <a:pt x="38" y="85"/>
                      <a:pt x="39" y="85"/>
                    </a:cubicBezTo>
                    <a:cubicBezTo>
                      <a:pt x="40" y="85"/>
                      <a:pt x="41" y="85"/>
                      <a:pt x="41" y="85"/>
                    </a:cubicBezTo>
                    <a:moveTo>
                      <a:pt x="30" y="105"/>
                    </a:moveTo>
                    <a:cubicBezTo>
                      <a:pt x="26" y="103"/>
                      <a:pt x="23" y="102"/>
                      <a:pt x="20" y="99"/>
                    </a:cubicBezTo>
                    <a:cubicBezTo>
                      <a:pt x="18" y="100"/>
                      <a:pt x="15" y="99"/>
                      <a:pt x="13" y="98"/>
                    </a:cubicBezTo>
                    <a:cubicBezTo>
                      <a:pt x="8" y="96"/>
                      <a:pt x="6" y="90"/>
                      <a:pt x="9" y="85"/>
                    </a:cubicBezTo>
                    <a:lnTo>
                      <a:pt x="9" y="84"/>
                    </a:lnTo>
                    <a:cubicBezTo>
                      <a:pt x="8" y="82"/>
                      <a:pt x="8" y="80"/>
                      <a:pt x="7" y="77"/>
                    </a:cubicBezTo>
                    <a:cubicBezTo>
                      <a:pt x="4" y="70"/>
                      <a:pt x="2" y="63"/>
                      <a:pt x="2" y="56"/>
                    </a:cubicBezTo>
                    <a:cubicBezTo>
                      <a:pt x="1" y="49"/>
                      <a:pt x="0" y="43"/>
                      <a:pt x="1" y="36"/>
                    </a:cubicBezTo>
                    <a:cubicBezTo>
                      <a:pt x="2" y="30"/>
                      <a:pt x="8" y="26"/>
                      <a:pt x="14" y="27"/>
                    </a:cubicBezTo>
                    <a:cubicBezTo>
                      <a:pt x="20" y="28"/>
                      <a:pt x="23" y="35"/>
                      <a:pt x="22" y="41"/>
                    </a:cubicBezTo>
                    <a:lnTo>
                      <a:pt x="22" y="42"/>
                    </a:lnTo>
                    <a:lnTo>
                      <a:pt x="22" y="43"/>
                    </a:lnTo>
                    <a:cubicBezTo>
                      <a:pt x="22" y="48"/>
                      <a:pt x="22" y="51"/>
                      <a:pt x="23" y="54"/>
                    </a:cubicBezTo>
                    <a:cubicBezTo>
                      <a:pt x="23" y="56"/>
                      <a:pt x="23" y="58"/>
                      <a:pt x="24" y="59"/>
                    </a:cubicBezTo>
                    <a:cubicBezTo>
                      <a:pt x="26" y="56"/>
                      <a:pt x="28" y="52"/>
                      <a:pt x="30" y="49"/>
                    </a:cubicBezTo>
                    <a:cubicBezTo>
                      <a:pt x="36" y="39"/>
                      <a:pt x="42" y="29"/>
                      <a:pt x="49" y="21"/>
                    </a:cubicBezTo>
                    <a:cubicBezTo>
                      <a:pt x="54" y="16"/>
                      <a:pt x="59" y="11"/>
                      <a:pt x="65" y="8"/>
                    </a:cubicBezTo>
                    <a:cubicBezTo>
                      <a:pt x="70" y="4"/>
                      <a:pt x="78" y="2"/>
                      <a:pt x="84" y="1"/>
                    </a:cubicBezTo>
                    <a:cubicBezTo>
                      <a:pt x="90" y="0"/>
                      <a:pt x="97" y="1"/>
                      <a:pt x="101" y="6"/>
                    </a:cubicBezTo>
                    <a:cubicBezTo>
                      <a:pt x="103" y="8"/>
                      <a:pt x="105" y="10"/>
                      <a:pt x="106" y="13"/>
                    </a:cubicBezTo>
                    <a:cubicBezTo>
                      <a:pt x="107" y="17"/>
                      <a:pt x="108" y="20"/>
                      <a:pt x="108" y="24"/>
                    </a:cubicBezTo>
                    <a:cubicBezTo>
                      <a:pt x="108" y="31"/>
                      <a:pt x="106" y="36"/>
                      <a:pt x="104" y="42"/>
                    </a:cubicBezTo>
                    <a:cubicBezTo>
                      <a:pt x="101" y="47"/>
                      <a:pt x="100" y="51"/>
                      <a:pt x="97" y="55"/>
                    </a:cubicBezTo>
                    <a:cubicBezTo>
                      <a:pt x="96" y="59"/>
                      <a:pt x="94" y="62"/>
                      <a:pt x="92" y="66"/>
                    </a:cubicBezTo>
                    <a:cubicBezTo>
                      <a:pt x="89" y="73"/>
                      <a:pt x="85" y="79"/>
                      <a:pt x="81" y="85"/>
                    </a:cubicBezTo>
                    <a:cubicBezTo>
                      <a:pt x="76" y="91"/>
                      <a:pt x="71" y="95"/>
                      <a:pt x="65" y="99"/>
                    </a:cubicBezTo>
                    <a:cubicBezTo>
                      <a:pt x="62" y="101"/>
                      <a:pt x="59" y="102"/>
                      <a:pt x="55" y="103"/>
                    </a:cubicBezTo>
                    <a:cubicBezTo>
                      <a:pt x="52" y="105"/>
                      <a:pt x="48" y="106"/>
                      <a:pt x="44" y="106"/>
                    </a:cubicBezTo>
                    <a:cubicBezTo>
                      <a:pt x="44" y="106"/>
                      <a:pt x="43" y="106"/>
                      <a:pt x="41" y="106"/>
                    </a:cubicBezTo>
                    <a:cubicBezTo>
                      <a:pt x="37" y="106"/>
                      <a:pt x="33" y="106"/>
                      <a:pt x="30" y="1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0"/>
              <p:cNvSpPr/>
              <p:nvPr/>
            </p:nvSpPr>
            <p:spPr>
              <a:xfrm>
                <a:off x="3470760" y="1025280"/>
                <a:ext cx="40320" cy="14760"/>
              </a:xfrm>
              <a:custGeom>
                <a:rect b="b" l="l" r="r" t="t"/>
                <a:pathLst>
                  <a:path extrusionOk="0" h="41" w="112">
                    <a:moveTo>
                      <a:pt x="20" y="40"/>
                    </a:moveTo>
                    <a:cubicBezTo>
                      <a:pt x="19" y="40"/>
                      <a:pt x="18" y="40"/>
                      <a:pt x="17" y="40"/>
                    </a:cubicBezTo>
                    <a:cubicBezTo>
                      <a:pt x="16" y="40"/>
                      <a:pt x="14" y="40"/>
                      <a:pt x="13" y="40"/>
                    </a:cubicBezTo>
                    <a:cubicBezTo>
                      <a:pt x="4" y="39"/>
                      <a:pt x="0" y="29"/>
                      <a:pt x="6" y="22"/>
                    </a:cubicBezTo>
                    <a:cubicBezTo>
                      <a:pt x="9" y="18"/>
                      <a:pt x="16" y="16"/>
                      <a:pt x="21" y="14"/>
                    </a:cubicBezTo>
                    <a:cubicBezTo>
                      <a:pt x="24" y="13"/>
                      <a:pt x="28" y="12"/>
                      <a:pt x="31" y="11"/>
                    </a:cubicBezTo>
                    <a:cubicBezTo>
                      <a:pt x="38" y="10"/>
                      <a:pt x="45" y="8"/>
                      <a:pt x="53" y="7"/>
                    </a:cubicBezTo>
                    <a:cubicBezTo>
                      <a:pt x="59" y="6"/>
                      <a:pt x="66" y="5"/>
                      <a:pt x="73" y="4"/>
                    </a:cubicBezTo>
                    <a:cubicBezTo>
                      <a:pt x="82" y="3"/>
                      <a:pt x="91" y="2"/>
                      <a:pt x="100" y="1"/>
                    </a:cubicBezTo>
                    <a:cubicBezTo>
                      <a:pt x="105" y="0"/>
                      <a:pt x="111" y="5"/>
                      <a:pt x="111" y="10"/>
                    </a:cubicBezTo>
                    <a:cubicBezTo>
                      <a:pt x="111" y="16"/>
                      <a:pt x="106" y="20"/>
                      <a:pt x="101" y="21"/>
                    </a:cubicBezTo>
                    <a:cubicBezTo>
                      <a:pt x="100" y="21"/>
                      <a:pt x="98" y="21"/>
                      <a:pt x="96" y="22"/>
                    </a:cubicBezTo>
                    <a:lnTo>
                      <a:pt x="97" y="22"/>
                    </a:lnTo>
                    <a:cubicBezTo>
                      <a:pt x="86" y="23"/>
                      <a:pt x="74" y="25"/>
                      <a:pt x="63" y="26"/>
                    </a:cubicBezTo>
                    <a:cubicBezTo>
                      <a:pt x="58" y="28"/>
                      <a:pt x="52" y="29"/>
                      <a:pt x="46" y="29"/>
                    </a:cubicBezTo>
                    <a:cubicBezTo>
                      <a:pt x="41" y="30"/>
                      <a:pt x="37" y="32"/>
                      <a:pt x="32" y="33"/>
                    </a:cubicBezTo>
                    <a:lnTo>
                      <a:pt x="33" y="33"/>
                    </a:lnTo>
                    <a:cubicBezTo>
                      <a:pt x="32" y="33"/>
                      <a:pt x="31" y="33"/>
                      <a:pt x="31" y="33"/>
                    </a:cubicBezTo>
                    <a:cubicBezTo>
                      <a:pt x="29" y="37"/>
                      <a:pt x="25" y="40"/>
                      <a:pt x="21" y="40"/>
                    </a:cubicBezTo>
                    <a:cubicBezTo>
                      <a:pt x="20" y="40"/>
                      <a:pt x="20" y="40"/>
                      <a:pt x="20" y="4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0"/>
              <p:cNvSpPr/>
              <p:nvPr/>
            </p:nvSpPr>
            <p:spPr>
              <a:xfrm>
                <a:off x="3512520" y="1025640"/>
                <a:ext cx="20520" cy="91440"/>
              </a:xfrm>
              <a:custGeom>
                <a:rect b="b" l="l" r="r" t="t"/>
                <a:pathLst>
                  <a:path extrusionOk="0" h="254" w="57">
                    <a:moveTo>
                      <a:pt x="35" y="243"/>
                    </a:moveTo>
                    <a:cubicBezTo>
                      <a:pt x="35" y="223"/>
                      <a:pt x="35" y="204"/>
                      <a:pt x="36" y="184"/>
                    </a:cubicBezTo>
                    <a:lnTo>
                      <a:pt x="36" y="185"/>
                    </a:lnTo>
                    <a:cubicBezTo>
                      <a:pt x="36" y="177"/>
                      <a:pt x="36" y="171"/>
                      <a:pt x="36" y="163"/>
                    </a:cubicBezTo>
                    <a:cubicBezTo>
                      <a:pt x="36" y="164"/>
                      <a:pt x="36" y="164"/>
                      <a:pt x="36" y="164"/>
                    </a:cubicBezTo>
                    <a:cubicBezTo>
                      <a:pt x="36" y="155"/>
                      <a:pt x="36" y="147"/>
                      <a:pt x="36" y="137"/>
                    </a:cubicBezTo>
                    <a:cubicBezTo>
                      <a:pt x="36" y="138"/>
                      <a:pt x="36" y="138"/>
                      <a:pt x="36" y="139"/>
                    </a:cubicBezTo>
                    <a:cubicBezTo>
                      <a:pt x="36" y="138"/>
                      <a:pt x="36" y="138"/>
                      <a:pt x="36" y="137"/>
                    </a:cubicBezTo>
                    <a:lnTo>
                      <a:pt x="36" y="138"/>
                    </a:lnTo>
                    <a:cubicBezTo>
                      <a:pt x="37" y="129"/>
                      <a:pt x="37" y="119"/>
                      <a:pt x="37" y="109"/>
                    </a:cubicBezTo>
                    <a:cubicBezTo>
                      <a:pt x="37" y="94"/>
                      <a:pt x="36" y="78"/>
                      <a:pt x="36" y="62"/>
                    </a:cubicBezTo>
                    <a:cubicBezTo>
                      <a:pt x="36" y="61"/>
                      <a:pt x="36" y="60"/>
                      <a:pt x="36" y="59"/>
                    </a:cubicBezTo>
                    <a:cubicBezTo>
                      <a:pt x="32" y="69"/>
                      <a:pt x="28" y="80"/>
                      <a:pt x="25" y="91"/>
                    </a:cubicBezTo>
                    <a:cubicBezTo>
                      <a:pt x="25" y="92"/>
                      <a:pt x="24" y="93"/>
                      <a:pt x="24" y="94"/>
                    </a:cubicBezTo>
                    <a:cubicBezTo>
                      <a:pt x="24" y="98"/>
                      <a:pt x="23" y="103"/>
                      <a:pt x="18" y="105"/>
                    </a:cubicBezTo>
                    <a:cubicBezTo>
                      <a:pt x="14" y="106"/>
                      <a:pt x="9" y="106"/>
                      <a:pt x="5" y="102"/>
                    </a:cubicBezTo>
                    <a:cubicBezTo>
                      <a:pt x="0" y="96"/>
                      <a:pt x="3" y="89"/>
                      <a:pt x="5" y="83"/>
                    </a:cubicBezTo>
                    <a:cubicBezTo>
                      <a:pt x="6" y="79"/>
                      <a:pt x="8" y="75"/>
                      <a:pt x="9" y="71"/>
                    </a:cubicBezTo>
                    <a:cubicBezTo>
                      <a:pt x="11" y="64"/>
                      <a:pt x="13" y="59"/>
                      <a:pt x="16" y="53"/>
                    </a:cubicBezTo>
                    <a:cubicBezTo>
                      <a:pt x="18" y="46"/>
                      <a:pt x="21" y="39"/>
                      <a:pt x="23" y="32"/>
                    </a:cubicBezTo>
                    <a:cubicBezTo>
                      <a:pt x="24" y="28"/>
                      <a:pt x="25" y="25"/>
                      <a:pt x="27" y="22"/>
                    </a:cubicBezTo>
                    <a:cubicBezTo>
                      <a:pt x="29" y="16"/>
                      <a:pt x="31" y="8"/>
                      <a:pt x="37" y="3"/>
                    </a:cubicBezTo>
                    <a:cubicBezTo>
                      <a:pt x="39" y="2"/>
                      <a:pt x="41" y="0"/>
                      <a:pt x="44" y="1"/>
                    </a:cubicBezTo>
                    <a:cubicBezTo>
                      <a:pt x="47" y="1"/>
                      <a:pt x="50" y="2"/>
                      <a:pt x="52" y="4"/>
                    </a:cubicBezTo>
                    <a:cubicBezTo>
                      <a:pt x="53" y="6"/>
                      <a:pt x="54" y="7"/>
                      <a:pt x="55" y="9"/>
                    </a:cubicBezTo>
                    <a:cubicBezTo>
                      <a:pt x="55" y="12"/>
                      <a:pt x="56" y="14"/>
                      <a:pt x="56" y="17"/>
                    </a:cubicBezTo>
                    <a:cubicBezTo>
                      <a:pt x="56" y="20"/>
                      <a:pt x="56" y="23"/>
                      <a:pt x="56" y="26"/>
                    </a:cubicBezTo>
                    <a:cubicBezTo>
                      <a:pt x="56" y="31"/>
                      <a:pt x="56" y="35"/>
                      <a:pt x="56" y="41"/>
                    </a:cubicBezTo>
                    <a:cubicBezTo>
                      <a:pt x="56" y="51"/>
                      <a:pt x="56" y="62"/>
                      <a:pt x="56" y="73"/>
                    </a:cubicBezTo>
                    <a:cubicBezTo>
                      <a:pt x="56" y="94"/>
                      <a:pt x="56" y="116"/>
                      <a:pt x="56" y="138"/>
                    </a:cubicBezTo>
                    <a:lnTo>
                      <a:pt x="56" y="137"/>
                    </a:lnTo>
                    <a:cubicBezTo>
                      <a:pt x="56" y="138"/>
                      <a:pt x="56" y="138"/>
                      <a:pt x="56" y="139"/>
                    </a:cubicBezTo>
                    <a:lnTo>
                      <a:pt x="56" y="138"/>
                    </a:lnTo>
                    <a:cubicBezTo>
                      <a:pt x="56" y="139"/>
                      <a:pt x="56" y="140"/>
                      <a:pt x="56" y="141"/>
                    </a:cubicBezTo>
                    <a:cubicBezTo>
                      <a:pt x="56" y="141"/>
                      <a:pt x="56" y="143"/>
                      <a:pt x="56" y="144"/>
                    </a:cubicBezTo>
                    <a:cubicBezTo>
                      <a:pt x="56" y="145"/>
                      <a:pt x="56" y="147"/>
                      <a:pt x="56" y="148"/>
                    </a:cubicBezTo>
                    <a:cubicBezTo>
                      <a:pt x="56" y="147"/>
                      <a:pt x="56" y="147"/>
                      <a:pt x="56" y="147"/>
                    </a:cubicBezTo>
                    <a:cubicBezTo>
                      <a:pt x="56" y="149"/>
                      <a:pt x="56" y="151"/>
                      <a:pt x="56" y="154"/>
                    </a:cubicBezTo>
                    <a:cubicBezTo>
                      <a:pt x="56" y="155"/>
                      <a:pt x="56" y="155"/>
                      <a:pt x="56" y="156"/>
                    </a:cubicBezTo>
                    <a:cubicBezTo>
                      <a:pt x="56" y="158"/>
                      <a:pt x="56" y="159"/>
                      <a:pt x="56" y="161"/>
                    </a:cubicBezTo>
                    <a:cubicBezTo>
                      <a:pt x="56" y="162"/>
                      <a:pt x="56" y="162"/>
                      <a:pt x="56" y="163"/>
                    </a:cubicBezTo>
                    <a:cubicBezTo>
                      <a:pt x="56" y="165"/>
                      <a:pt x="56" y="168"/>
                      <a:pt x="56" y="169"/>
                    </a:cubicBezTo>
                    <a:lnTo>
                      <a:pt x="56" y="168"/>
                    </a:lnTo>
                    <a:cubicBezTo>
                      <a:pt x="56" y="172"/>
                      <a:pt x="56" y="176"/>
                      <a:pt x="56" y="180"/>
                    </a:cubicBezTo>
                    <a:cubicBezTo>
                      <a:pt x="56" y="182"/>
                      <a:pt x="56" y="183"/>
                      <a:pt x="56" y="184"/>
                    </a:cubicBezTo>
                    <a:cubicBezTo>
                      <a:pt x="56" y="203"/>
                      <a:pt x="56" y="222"/>
                      <a:pt x="56" y="242"/>
                    </a:cubicBezTo>
                    <a:cubicBezTo>
                      <a:pt x="56" y="247"/>
                      <a:pt x="52" y="253"/>
                      <a:pt x="46" y="253"/>
                    </a:cubicBezTo>
                    <a:cubicBezTo>
                      <a:pt x="41" y="253"/>
                      <a:pt x="35" y="249"/>
                      <a:pt x="35" y="24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3368880" y="893520"/>
                <a:ext cx="1036080" cy="14400"/>
              </a:xfrm>
              <a:custGeom>
                <a:rect b="b" l="l" r="r" t="t"/>
                <a:pathLst>
                  <a:path extrusionOk="0" h="40" w="2878">
                    <a:moveTo>
                      <a:pt x="2865" y="39"/>
                    </a:moveTo>
                    <a:cubicBezTo>
                      <a:pt x="2836" y="39"/>
                      <a:pt x="2807" y="38"/>
                      <a:pt x="2778" y="38"/>
                    </a:cubicBezTo>
                    <a:cubicBezTo>
                      <a:pt x="2747" y="38"/>
                      <a:pt x="2716" y="38"/>
                      <a:pt x="2685" y="38"/>
                    </a:cubicBezTo>
                    <a:cubicBezTo>
                      <a:pt x="2623" y="37"/>
                      <a:pt x="2562" y="36"/>
                      <a:pt x="2501" y="36"/>
                    </a:cubicBezTo>
                    <a:cubicBezTo>
                      <a:pt x="2489" y="36"/>
                      <a:pt x="2477" y="36"/>
                      <a:pt x="2465" y="36"/>
                    </a:cubicBezTo>
                    <a:cubicBezTo>
                      <a:pt x="2466" y="36"/>
                      <a:pt x="2466" y="36"/>
                      <a:pt x="2467" y="36"/>
                    </a:cubicBezTo>
                    <a:cubicBezTo>
                      <a:pt x="2465" y="36"/>
                      <a:pt x="2463" y="36"/>
                      <a:pt x="2461" y="36"/>
                    </a:cubicBezTo>
                    <a:lnTo>
                      <a:pt x="2462" y="36"/>
                    </a:lnTo>
                    <a:cubicBezTo>
                      <a:pt x="2457" y="36"/>
                      <a:pt x="2451" y="36"/>
                      <a:pt x="2445" y="36"/>
                    </a:cubicBezTo>
                    <a:cubicBezTo>
                      <a:pt x="2444" y="36"/>
                      <a:pt x="2443" y="36"/>
                      <a:pt x="2441" y="36"/>
                    </a:cubicBezTo>
                    <a:cubicBezTo>
                      <a:pt x="2440" y="36"/>
                      <a:pt x="2440" y="36"/>
                      <a:pt x="2439" y="36"/>
                    </a:cubicBezTo>
                    <a:cubicBezTo>
                      <a:pt x="2440" y="36"/>
                      <a:pt x="2440" y="36"/>
                      <a:pt x="2440" y="36"/>
                    </a:cubicBezTo>
                    <a:cubicBezTo>
                      <a:pt x="2429" y="36"/>
                      <a:pt x="2417" y="36"/>
                      <a:pt x="2405" y="35"/>
                    </a:cubicBezTo>
                    <a:cubicBezTo>
                      <a:pt x="2406" y="35"/>
                      <a:pt x="2407" y="35"/>
                      <a:pt x="2407" y="35"/>
                    </a:cubicBezTo>
                    <a:cubicBezTo>
                      <a:pt x="2346" y="35"/>
                      <a:pt x="2285" y="35"/>
                      <a:pt x="2225" y="34"/>
                    </a:cubicBezTo>
                    <a:cubicBezTo>
                      <a:pt x="2164" y="34"/>
                      <a:pt x="2104" y="34"/>
                      <a:pt x="2044" y="33"/>
                    </a:cubicBezTo>
                    <a:cubicBezTo>
                      <a:pt x="1981" y="33"/>
                      <a:pt x="1918" y="32"/>
                      <a:pt x="1856" y="32"/>
                    </a:cubicBezTo>
                    <a:cubicBezTo>
                      <a:pt x="1793" y="32"/>
                      <a:pt x="1730" y="31"/>
                      <a:pt x="1667" y="31"/>
                    </a:cubicBezTo>
                    <a:cubicBezTo>
                      <a:pt x="1545" y="30"/>
                      <a:pt x="1422" y="29"/>
                      <a:pt x="1299" y="29"/>
                    </a:cubicBezTo>
                    <a:cubicBezTo>
                      <a:pt x="1177" y="28"/>
                      <a:pt x="1055" y="27"/>
                      <a:pt x="934" y="27"/>
                    </a:cubicBezTo>
                    <a:cubicBezTo>
                      <a:pt x="810" y="26"/>
                      <a:pt x="687" y="25"/>
                      <a:pt x="563" y="24"/>
                    </a:cubicBezTo>
                    <a:cubicBezTo>
                      <a:pt x="449" y="24"/>
                      <a:pt x="334" y="23"/>
                      <a:pt x="219" y="22"/>
                    </a:cubicBezTo>
                    <a:cubicBezTo>
                      <a:pt x="220" y="22"/>
                      <a:pt x="221" y="22"/>
                      <a:pt x="221" y="22"/>
                    </a:cubicBezTo>
                    <a:cubicBezTo>
                      <a:pt x="183" y="22"/>
                      <a:pt x="146" y="22"/>
                      <a:pt x="109" y="22"/>
                    </a:cubicBezTo>
                    <a:cubicBezTo>
                      <a:pt x="91" y="22"/>
                      <a:pt x="74" y="22"/>
                      <a:pt x="56" y="22"/>
                    </a:cubicBezTo>
                    <a:cubicBezTo>
                      <a:pt x="47" y="22"/>
                      <a:pt x="38" y="22"/>
                      <a:pt x="28" y="22"/>
                    </a:cubicBezTo>
                    <a:cubicBezTo>
                      <a:pt x="22" y="22"/>
                      <a:pt x="17" y="22"/>
                      <a:pt x="11" y="22"/>
                    </a:cubicBezTo>
                    <a:cubicBezTo>
                      <a:pt x="4" y="22"/>
                      <a:pt x="0" y="17"/>
                      <a:pt x="0" y="11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7" y="0"/>
                      <a:pt x="22" y="1"/>
                      <a:pt x="27" y="1"/>
                    </a:cubicBezTo>
                    <a:cubicBezTo>
                      <a:pt x="34" y="1"/>
                      <a:pt x="42" y="1"/>
                      <a:pt x="50" y="1"/>
                    </a:cubicBezTo>
                    <a:cubicBezTo>
                      <a:pt x="65" y="1"/>
                      <a:pt x="81" y="1"/>
                      <a:pt x="96" y="1"/>
                    </a:cubicBezTo>
                    <a:cubicBezTo>
                      <a:pt x="127" y="1"/>
                      <a:pt x="158" y="2"/>
                      <a:pt x="189" y="3"/>
                    </a:cubicBezTo>
                    <a:cubicBezTo>
                      <a:pt x="250" y="3"/>
                      <a:pt x="312" y="3"/>
                      <a:pt x="374" y="4"/>
                    </a:cubicBezTo>
                    <a:cubicBezTo>
                      <a:pt x="497" y="4"/>
                      <a:pt x="620" y="6"/>
                      <a:pt x="743" y="6"/>
                    </a:cubicBezTo>
                    <a:cubicBezTo>
                      <a:pt x="864" y="7"/>
                      <a:pt x="987" y="8"/>
                      <a:pt x="1109" y="8"/>
                    </a:cubicBezTo>
                    <a:cubicBezTo>
                      <a:pt x="1113" y="8"/>
                      <a:pt x="1117" y="8"/>
                      <a:pt x="1121" y="8"/>
                    </a:cubicBezTo>
                    <a:lnTo>
                      <a:pt x="1120" y="8"/>
                    </a:lnTo>
                    <a:cubicBezTo>
                      <a:pt x="1241" y="8"/>
                      <a:pt x="1363" y="9"/>
                      <a:pt x="1484" y="10"/>
                    </a:cubicBezTo>
                    <a:cubicBezTo>
                      <a:pt x="1575" y="11"/>
                      <a:pt x="1666" y="11"/>
                      <a:pt x="1756" y="12"/>
                    </a:cubicBezTo>
                    <a:lnTo>
                      <a:pt x="1755" y="12"/>
                    </a:lnTo>
                    <a:cubicBezTo>
                      <a:pt x="1878" y="12"/>
                      <a:pt x="2001" y="13"/>
                      <a:pt x="2125" y="14"/>
                    </a:cubicBezTo>
                    <a:cubicBezTo>
                      <a:pt x="2150" y="14"/>
                      <a:pt x="2176" y="14"/>
                      <a:pt x="2202" y="14"/>
                    </a:cubicBezTo>
                    <a:cubicBezTo>
                      <a:pt x="2202" y="14"/>
                      <a:pt x="2201" y="14"/>
                      <a:pt x="2200" y="14"/>
                    </a:cubicBezTo>
                    <a:cubicBezTo>
                      <a:pt x="2202" y="14"/>
                      <a:pt x="2203" y="14"/>
                      <a:pt x="2204" y="14"/>
                    </a:cubicBezTo>
                    <a:lnTo>
                      <a:pt x="2203" y="14"/>
                    </a:lnTo>
                    <a:cubicBezTo>
                      <a:pt x="2211" y="14"/>
                      <a:pt x="2218" y="14"/>
                      <a:pt x="2226" y="14"/>
                    </a:cubicBezTo>
                    <a:cubicBezTo>
                      <a:pt x="2225" y="14"/>
                      <a:pt x="2225" y="14"/>
                      <a:pt x="2225" y="14"/>
                    </a:cubicBezTo>
                    <a:cubicBezTo>
                      <a:pt x="2277" y="14"/>
                      <a:pt x="2330" y="15"/>
                      <a:pt x="2383" y="15"/>
                    </a:cubicBezTo>
                    <a:cubicBezTo>
                      <a:pt x="2438" y="15"/>
                      <a:pt x="2493" y="16"/>
                      <a:pt x="2549" y="16"/>
                    </a:cubicBezTo>
                    <a:cubicBezTo>
                      <a:pt x="2548" y="16"/>
                      <a:pt x="2548" y="16"/>
                      <a:pt x="2547" y="16"/>
                    </a:cubicBezTo>
                    <a:cubicBezTo>
                      <a:pt x="2630" y="17"/>
                      <a:pt x="2713" y="17"/>
                      <a:pt x="2795" y="17"/>
                    </a:cubicBezTo>
                    <a:lnTo>
                      <a:pt x="2794" y="17"/>
                    </a:lnTo>
                    <a:cubicBezTo>
                      <a:pt x="2817" y="17"/>
                      <a:pt x="2841" y="17"/>
                      <a:pt x="2865" y="17"/>
                    </a:cubicBezTo>
                    <a:cubicBezTo>
                      <a:pt x="2871" y="17"/>
                      <a:pt x="2876" y="21"/>
                      <a:pt x="2877" y="27"/>
                    </a:cubicBezTo>
                    <a:cubicBezTo>
                      <a:pt x="2877" y="31"/>
                      <a:pt x="2876" y="34"/>
                      <a:pt x="2874" y="36"/>
                    </a:cubicBezTo>
                    <a:cubicBezTo>
                      <a:pt x="2872" y="38"/>
                      <a:pt x="2869" y="39"/>
                      <a:pt x="2865" y="3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0"/>
              <p:cNvSpPr/>
              <p:nvPr/>
            </p:nvSpPr>
            <p:spPr>
              <a:xfrm>
                <a:off x="4346640" y="891000"/>
                <a:ext cx="94680" cy="32040"/>
              </a:xfrm>
              <a:custGeom>
                <a:rect b="b" l="l" r="r" t="t"/>
                <a:pathLst>
                  <a:path extrusionOk="0" h="89" w="263">
                    <a:moveTo>
                      <a:pt x="66" y="77"/>
                    </a:moveTo>
                    <a:cubicBezTo>
                      <a:pt x="66" y="71"/>
                      <a:pt x="71" y="66"/>
                      <a:pt x="76" y="66"/>
                    </a:cubicBezTo>
                    <a:cubicBezTo>
                      <a:pt x="94" y="64"/>
                      <a:pt x="111" y="63"/>
                      <a:pt x="128" y="61"/>
                    </a:cubicBezTo>
                    <a:cubicBezTo>
                      <a:pt x="144" y="60"/>
                      <a:pt x="159" y="59"/>
                      <a:pt x="174" y="57"/>
                    </a:cubicBezTo>
                    <a:cubicBezTo>
                      <a:pt x="181" y="57"/>
                      <a:pt x="186" y="56"/>
                      <a:pt x="192" y="54"/>
                    </a:cubicBezTo>
                    <a:cubicBezTo>
                      <a:pt x="195" y="54"/>
                      <a:pt x="198" y="54"/>
                      <a:pt x="201" y="53"/>
                    </a:cubicBezTo>
                    <a:cubicBezTo>
                      <a:pt x="204" y="52"/>
                      <a:pt x="207" y="52"/>
                      <a:pt x="211" y="50"/>
                    </a:cubicBezTo>
                    <a:cubicBezTo>
                      <a:pt x="216" y="49"/>
                      <a:pt x="220" y="48"/>
                      <a:pt x="224" y="46"/>
                    </a:cubicBezTo>
                    <a:cubicBezTo>
                      <a:pt x="227" y="45"/>
                      <a:pt x="230" y="43"/>
                      <a:pt x="232" y="42"/>
                    </a:cubicBezTo>
                    <a:cubicBezTo>
                      <a:pt x="233" y="42"/>
                      <a:pt x="234" y="42"/>
                      <a:pt x="234" y="41"/>
                    </a:cubicBezTo>
                    <a:cubicBezTo>
                      <a:pt x="230" y="41"/>
                      <a:pt x="225" y="40"/>
                      <a:pt x="221" y="39"/>
                    </a:cubicBezTo>
                    <a:cubicBezTo>
                      <a:pt x="176" y="34"/>
                      <a:pt x="131" y="31"/>
                      <a:pt x="86" y="27"/>
                    </a:cubicBezTo>
                    <a:cubicBezTo>
                      <a:pt x="64" y="25"/>
                      <a:pt x="41" y="23"/>
                      <a:pt x="19" y="22"/>
                    </a:cubicBezTo>
                    <a:cubicBezTo>
                      <a:pt x="17" y="24"/>
                      <a:pt x="15" y="25"/>
                      <a:pt x="12" y="25"/>
                    </a:cubicBezTo>
                    <a:cubicBezTo>
                      <a:pt x="6" y="26"/>
                      <a:pt x="1" y="21"/>
                      <a:pt x="1" y="15"/>
                    </a:cubicBezTo>
                    <a:cubicBezTo>
                      <a:pt x="0" y="13"/>
                      <a:pt x="0" y="10"/>
                      <a:pt x="1" y="7"/>
                    </a:cubicBezTo>
                    <a:cubicBezTo>
                      <a:pt x="5" y="1"/>
                      <a:pt x="12" y="0"/>
                      <a:pt x="18" y="1"/>
                    </a:cubicBezTo>
                    <a:cubicBezTo>
                      <a:pt x="24" y="1"/>
                      <a:pt x="30" y="1"/>
                      <a:pt x="36" y="1"/>
                    </a:cubicBezTo>
                    <a:cubicBezTo>
                      <a:pt x="47" y="3"/>
                      <a:pt x="59" y="4"/>
                      <a:pt x="70" y="4"/>
                    </a:cubicBezTo>
                    <a:cubicBezTo>
                      <a:pt x="94" y="7"/>
                      <a:pt x="118" y="9"/>
                      <a:pt x="142" y="11"/>
                    </a:cubicBezTo>
                    <a:cubicBezTo>
                      <a:pt x="164" y="13"/>
                      <a:pt x="187" y="15"/>
                      <a:pt x="209" y="17"/>
                    </a:cubicBezTo>
                    <a:cubicBezTo>
                      <a:pt x="215" y="18"/>
                      <a:pt x="220" y="18"/>
                      <a:pt x="225" y="19"/>
                    </a:cubicBezTo>
                    <a:cubicBezTo>
                      <a:pt x="228" y="19"/>
                      <a:pt x="231" y="20"/>
                      <a:pt x="234" y="20"/>
                    </a:cubicBezTo>
                    <a:cubicBezTo>
                      <a:pt x="239" y="21"/>
                      <a:pt x="245" y="21"/>
                      <a:pt x="251" y="23"/>
                    </a:cubicBezTo>
                    <a:cubicBezTo>
                      <a:pt x="256" y="25"/>
                      <a:pt x="260" y="29"/>
                      <a:pt x="262" y="35"/>
                    </a:cubicBezTo>
                    <a:cubicBezTo>
                      <a:pt x="262" y="38"/>
                      <a:pt x="262" y="40"/>
                      <a:pt x="262" y="43"/>
                    </a:cubicBezTo>
                    <a:cubicBezTo>
                      <a:pt x="260" y="46"/>
                      <a:pt x="259" y="49"/>
                      <a:pt x="256" y="51"/>
                    </a:cubicBezTo>
                    <a:cubicBezTo>
                      <a:pt x="255" y="53"/>
                      <a:pt x="252" y="55"/>
                      <a:pt x="249" y="57"/>
                    </a:cubicBezTo>
                    <a:cubicBezTo>
                      <a:pt x="246" y="59"/>
                      <a:pt x="243" y="60"/>
                      <a:pt x="240" y="62"/>
                    </a:cubicBezTo>
                    <a:cubicBezTo>
                      <a:pt x="235" y="65"/>
                      <a:pt x="230" y="67"/>
                      <a:pt x="224" y="68"/>
                    </a:cubicBezTo>
                    <a:cubicBezTo>
                      <a:pt x="214" y="72"/>
                      <a:pt x="203" y="75"/>
                      <a:pt x="191" y="76"/>
                    </a:cubicBezTo>
                    <a:cubicBezTo>
                      <a:pt x="180" y="78"/>
                      <a:pt x="168" y="79"/>
                      <a:pt x="157" y="80"/>
                    </a:cubicBezTo>
                    <a:cubicBezTo>
                      <a:pt x="134" y="82"/>
                      <a:pt x="111" y="84"/>
                      <a:pt x="89" y="87"/>
                    </a:cubicBezTo>
                    <a:cubicBezTo>
                      <a:pt x="85" y="87"/>
                      <a:pt x="82" y="87"/>
                      <a:pt x="78" y="88"/>
                    </a:cubicBezTo>
                    <a:lnTo>
                      <a:pt x="77" y="88"/>
                    </a:lnTo>
                    <a:cubicBezTo>
                      <a:pt x="71" y="88"/>
                      <a:pt x="66" y="82"/>
                      <a:pt x="66" y="7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0"/>
              <p:cNvSpPr/>
              <p:nvPr/>
            </p:nvSpPr>
            <p:spPr>
              <a:xfrm>
                <a:off x="4155480" y="630720"/>
                <a:ext cx="23040" cy="519480"/>
              </a:xfrm>
              <a:custGeom>
                <a:rect b="b" l="l" r="r" t="t"/>
                <a:pathLst>
                  <a:path extrusionOk="0" h="1443" w="64">
                    <a:moveTo>
                      <a:pt x="41" y="1432"/>
                    </a:moveTo>
                    <a:cubicBezTo>
                      <a:pt x="40" y="1401"/>
                      <a:pt x="39" y="1370"/>
                      <a:pt x="38" y="1339"/>
                    </a:cubicBezTo>
                    <a:cubicBezTo>
                      <a:pt x="38" y="1308"/>
                      <a:pt x="36" y="1278"/>
                      <a:pt x="36" y="1248"/>
                    </a:cubicBezTo>
                    <a:cubicBezTo>
                      <a:pt x="35" y="1216"/>
                      <a:pt x="35" y="1184"/>
                      <a:pt x="35" y="1152"/>
                    </a:cubicBezTo>
                    <a:cubicBezTo>
                      <a:pt x="35" y="1153"/>
                      <a:pt x="35" y="1153"/>
                      <a:pt x="35" y="1153"/>
                    </a:cubicBezTo>
                    <a:cubicBezTo>
                      <a:pt x="35" y="1152"/>
                      <a:pt x="35" y="1150"/>
                      <a:pt x="35" y="1148"/>
                    </a:cubicBezTo>
                    <a:lnTo>
                      <a:pt x="35" y="1149"/>
                    </a:lnTo>
                    <a:cubicBezTo>
                      <a:pt x="35" y="1145"/>
                      <a:pt x="35" y="1142"/>
                      <a:pt x="35" y="1138"/>
                    </a:cubicBezTo>
                    <a:cubicBezTo>
                      <a:pt x="35" y="1107"/>
                      <a:pt x="34" y="1076"/>
                      <a:pt x="33" y="1046"/>
                    </a:cubicBezTo>
                    <a:cubicBezTo>
                      <a:pt x="32" y="1016"/>
                      <a:pt x="30" y="986"/>
                      <a:pt x="28" y="956"/>
                    </a:cubicBezTo>
                    <a:cubicBezTo>
                      <a:pt x="27" y="925"/>
                      <a:pt x="24" y="894"/>
                      <a:pt x="22" y="863"/>
                    </a:cubicBezTo>
                    <a:cubicBezTo>
                      <a:pt x="20" y="831"/>
                      <a:pt x="17" y="799"/>
                      <a:pt x="14" y="767"/>
                    </a:cubicBezTo>
                    <a:cubicBezTo>
                      <a:pt x="11" y="737"/>
                      <a:pt x="9" y="706"/>
                      <a:pt x="8" y="676"/>
                    </a:cubicBezTo>
                    <a:cubicBezTo>
                      <a:pt x="7" y="646"/>
                      <a:pt x="6" y="616"/>
                      <a:pt x="6" y="586"/>
                    </a:cubicBezTo>
                    <a:cubicBezTo>
                      <a:pt x="6" y="525"/>
                      <a:pt x="6" y="463"/>
                      <a:pt x="5" y="402"/>
                    </a:cubicBezTo>
                    <a:cubicBezTo>
                      <a:pt x="4" y="359"/>
                      <a:pt x="4" y="315"/>
                      <a:pt x="4" y="273"/>
                    </a:cubicBezTo>
                    <a:lnTo>
                      <a:pt x="4" y="274"/>
                    </a:lnTo>
                    <a:cubicBezTo>
                      <a:pt x="4" y="254"/>
                      <a:pt x="5" y="234"/>
                      <a:pt x="6" y="214"/>
                    </a:cubicBezTo>
                    <a:cubicBezTo>
                      <a:pt x="6" y="194"/>
                      <a:pt x="6" y="175"/>
                      <a:pt x="6" y="155"/>
                    </a:cubicBezTo>
                    <a:cubicBezTo>
                      <a:pt x="6" y="156"/>
                      <a:pt x="6" y="156"/>
                      <a:pt x="6" y="157"/>
                    </a:cubicBezTo>
                    <a:cubicBezTo>
                      <a:pt x="6" y="132"/>
                      <a:pt x="6" y="107"/>
                      <a:pt x="4" y="82"/>
                    </a:cubicBezTo>
                    <a:cubicBezTo>
                      <a:pt x="4" y="77"/>
                      <a:pt x="4" y="71"/>
                      <a:pt x="4" y="66"/>
                    </a:cubicBezTo>
                    <a:cubicBezTo>
                      <a:pt x="4" y="59"/>
                      <a:pt x="3" y="52"/>
                      <a:pt x="3" y="46"/>
                    </a:cubicBezTo>
                    <a:cubicBezTo>
                      <a:pt x="2" y="39"/>
                      <a:pt x="2" y="33"/>
                      <a:pt x="2" y="28"/>
                    </a:cubicBezTo>
                    <a:cubicBezTo>
                      <a:pt x="1" y="22"/>
                      <a:pt x="0" y="17"/>
                      <a:pt x="1" y="11"/>
                    </a:cubicBezTo>
                    <a:cubicBezTo>
                      <a:pt x="1" y="5"/>
                      <a:pt x="7" y="0"/>
                      <a:pt x="13" y="1"/>
                    </a:cubicBezTo>
                    <a:cubicBezTo>
                      <a:pt x="19" y="1"/>
                      <a:pt x="24" y="8"/>
                      <a:pt x="23" y="14"/>
                    </a:cubicBezTo>
                    <a:lnTo>
                      <a:pt x="23" y="15"/>
                    </a:lnTo>
                    <a:cubicBezTo>
                      <a:pt x="22" y="15"/>
                      <a:pt x="22" y="17"/>
                      <a:pt x="22" y="17"/>
                    </a:cubicBezTo>
                    <a:cubicBezTo>
                      <a:pt x="23" y="35"/>
                      <a:pt x="24" y="52"/>
                      <a:pt x="25" y="70"/>
                    </a:cubicBezTo>
                    <a:cubicBezTo>
                      <a:pt x="25" y="89"/>
                      <a:pt x="26" y="109"/>
                      <a:pt x="26" y="128"/>
                    </a:cubicBezTo>
                    <a:lnTo>
                      <a:pt x="26" y="127"/>
                    </a:lnTo>
                    <a:cubicBezTo>
                      <a:pt x="26" y="136"/>
                      <a:pt x="26" y="145"/>
                      <a:pt x="26" y="154"/>
                    </a:cubicBezTo>
                    <a:lnTo>
                      <a:pt x="26" y="155"/>
                    </a:lnTo>
                    <a:cubicBezTo>
                      <a:pt x="26" y="175"/>
                      <a:pt x="25" y="195"/>
                      <a:pt x="25" y="214"/>
                    </a:cubicBezTo>
                    <a:cubicBezTo>
                      <a:pt x="25" y="234"/>
                      <a:pt x="25" y="254"/>
                      <a:pt x="24" y="274"/>
                    </a:cubicBezTo>
                    <a:cubicBezTo>
                      <a:pt x="24" y="274"/>
                      <a:pt x="24" y="273"/>
                      <a:pt x="24" y="272"/>
                    </a:cubicBezTo>
                    <a:cubicBezTo>
                      <a:pt x="24" y="280"/>
                      <a:pt x="24" y="287"/>
                      <a:pt x="24" y="294"/>
                    </a:cubicBezTo>
                    <a:cubicBezTo>
                      <a:pt x="24" y="295"/>
                      <a:pt x="24" y="296"/>
                      <a:pt x="24" y="298"/>
                    </a:cubicBezTo>
                    <a:cubicBezTo>
                      <a:pt x="24" y="297"/>
                      <a:pt x="24" y="297"/>
                      <a:pt x="24" y="297"/>
                    </a:cubicBezTo>
                    <a:cubicBezTo>
                      <a:pt x="25" y="328"/>
                      <a:pt x="25" y="359"/>
                      <a:pt x="25" y="389"/>
                    </a:cubicBezTo>
                    <a:cubicBezTo>
                      <a:pt x="25" y="420"/>
                      <a:pt x="25" y="451"/>
                      <a:pt x="25" y="482"/>
                    </a:cubicBezTo>
                    <a:cubicBezTo>
                      <a:pt x="26" y="512"/>
                      <a:pt x="26" y="542"/>
                      <a:pt x="27" y="572"/>
                    </a:cubicBezTo>
                    <a:cubicBezTo>
                      <a:pt x="27" y="588"/>
                      <a:pt x="27" y="603"/>
                      <a:pt x="27" y="618"/>
                    </a:cubicBezTo>
                    <a:cubicBezTo>
                      <a:pt x="27" y="634"/>
                      <a:pt x="27" y="649"/>
                      <a:pt x="28" y="665"/>
                    </a:cubicBezTo>
                    <a:cubicBezTo>
                      <a:pt x="29" y="682"/>
                      <a:pt x="29" y="698"/>
                      <a:pt x="30" y="715"/>
                    </a:cubicBezTo>
                    <a:cubicBezTo>
                      <a:pt x="31" y="730"/>
                      <a:pt x="32" y="745"/>
                      <a:pt x="34" y="761"/>
                    </a:cubicBezTo>
                    <a:cubicBezTo>
                      <a:pt x="36" y="790"/>
                      <a:pt x="39" y="819"/>
                      <a:pt x="41" y="849"/>
                    </a:cubicBezTo>
                    <a:cubicBezTo>
                      <a:pt x="44" y="880"/>
                      <a:pt x="46" y="911"/>
                      <a:pt x="48" y="942"/>
                    </a:cubicBezTo>
                    <a:cubicBezTo>
                      <a:pt x="50" y="975"/>
                      <a:pt x="52" y="1007"/>
                      <a:pt x="53" y="1039"/>
                    </a:cubicBezTo>
                    <a:cubicBezTo>
                      <a:pt x="55" y="1058"/>
                      <a:pt x="55" y="1076"/>
                      <a:pt x="55" y="1094"/>
                    </a:cubicBezTo>
                    <a:cubicBezTo>
                      <a:pt x="56" y="1114"/>
                      <a:pt x="56" y="1134"/>
                      <a:pt x="56" y="1154"/>
                    </a:cubicBezTo>
                    <a:cubicBezTo>
                      <a:pt x="56" y="1213"/>
                      <a:pt x="58" y="1273"/>
                      <a:pt x="59" y="1333"/>
                    </a:cubicBezTo>
                    <a:cubicBezTo>
                      <a:pt x="60" y="1366"/>
                      <a:pt x="61" y="1398"/>
                      <a:pt x="62" y="1431"/>
                    </a:cubicBezTo>
                    <a:cubicBezTo>
                      <a:pt x="63" y="1436"/>
                      <a:pt x="58" y="1442"/>
                      <a:pt x="52" y="1442"/>
                    </a:cubicBezTo>
                    <a:cubicBezTo>
                      <a:pt x="46" y="1442"/>
                      <a:pt x="41" y="1438"/>
                      <a:pt x="41" y="14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3905640" y="756720"/>
                <a:ext cx="381240" cy="299520"/>
              </a:xfrm>
              <a:custGeom>
                <a:rect b="b" l="l" r="r" t="t"/>
                <a:pathLst>
                  <a:path extrusionOk="0" h="832" w="1059">
                    <a:moveTo>
                      <a:pt x="1044" y="831"/>
                    </a:moveTo>
                    <a:cubicBezTo>
                      <a:pt x="1027" y="828"/>
                      <a:pt x="1010" y="825"/>
                      <a:pt x="993" y="823"/>
                    </a:cubicBezTo>
                    <a:cubicBezTo>
                      <a:pt x="994" y="823"/>
                      <a:pt x="994" y="823"/>
                      <a:pt x="995" y="823"/>
                    </a:cubicBezTo>
                    <a:cubicBezTo>
                      <a:pt x="950" y="817"/>
                      <a:pt x="905" y="812"/>
                      <a:pt x="860" y="807"/>
                    </a:cubicBezTo>
                    <a:cubicBezTo>
                      <a:pt x="835" y="804"/>
                      <a:pt x="811" y="802"/>
                      <a:pt x="787" y="799"/>
                    </a:cubicBezTo>
                    <a:cubicBezTo>
                      <a:pt x="776" y="797"/>
                      <a:pt x="765" y="796"/>
                      <a:pt x="754" y="795"/>
                    </a:cubicBezTo>
                    <a:cubicBezTo>
                      <a:pt x="742" y="793"/>
                      <a:pt x="730" y="792"/>
                      <a:pt x="719" y="790"/>
                    </a:cubicBezTo>
                    <a:cubicBezTo>
                      <a:pt x="697" y="786"/>
                      <a:pt x="674" y="783"/>
                      <a:pt x="651" y="779"/>
                    </a:cubicBezTo>
                    <a:cubicBezTo>
                      <a:pt x="628" y="775"/>
                      <a:pt x="605" y="770"/>
                      <a:pt x="582" y="765"/>
                    </a:cubicBezTo>
                    <a:cubicBezTo>
                      <a:pt x="536" y="756"/>
                      <a:pt x="491" y="746"/>
                      <a:pt x="445" y="736"/>
                    </a:cubicBezTo>
                    <a:cubicBezTo>
                      <a:pt x="423" y="732"/>
                      <a:pt x="401" y="726"/>
                      <a:pt x="378" y="721"/>
                    </a:cubicBezTo>
                    <a:cubicBezTo>
                      <a:pt x="367" y="718"/>
                      <a:pt x="356" y="715"/>
                      <a:pt x="345" y="712"/>
                    </a:cubicBezTo>
                    <a:cubicBezTo>
                      <a:pt x="339" y="710"/>
                      <a:pt x="334" y="709"/>
                      <a:pt x="328" y="707"/>
                    </a:cubicBezTo>
                    <a:cubicBezTo>
                      <a:pt x="323" y="705"/>
                      <a:pt x="317" y="704"/>
                      <a:pt x="311" y="701"/>
                    </a:cubicBezTo>
                    <a:cubicBezTo>
                      <a:pt x="305" y="700"/>
                      <a:pt x="299" y="697"/>
                      <a:pt x="293" y="696"/>
                    </a:cubicBezTo>
                    <a:cubicBezTo>
                      <a:pt x="288" y="693"/>
                      <a:pt x="282" y="691"/>
                      <a:pt x="276" y="689"/>
                    </a:cubicBezTo>
                    <a:cubicBezTo>
                      <a:pt x="265" y="684"/>
                      <a:pt x="255" y="679"/>
                      <a:pt x="244" y="673"/>
                    </a:cubicBezTo>
                    <a:cubicBezTo>
                      <a:pt x="234" y="668"/>
                      <a:pt x="224" y="662"/>
                      <a:pt x="214" y="657"/>
                    </a:cubicBezTo>
                    <a:cubicBezTo>
                      <a:pt x="205" y="652"/>
                      <a:pt x="195" y="647"/>
                      <a:pt x="186" y="641"/>
                    </a:cubicBezTo>
                    <a:cubicBezTo>
                      <a:pt x="181" y="637"/>
                      <a:pt x="176" y="634"/>
                      <a:pt x="170" y="630"/>
                    </a:cubicBezTo>
                    <a:cubicBezTo>
                      <a:pt x="165" y="627"/>
                      <a:pt x="160" y="623"/>
                      <a:pt x="155" y="620"/>
                    </a:cubicBezTo>
                    <a:cubicBezTo>
                      <a:pt x="145" y="613"/>
                      <a:pt x="137" y="606"/>
                      <a:pt x="128" y="598"/>
                    </a:cubicBezTo>
                    <a:cubicBezTo>
                      <a:pt x="111" y="583"/>
                      <a:pt x="94" y="567"/>
                      <a:pt x="78" y="551"/>
                    </a:cubicBezTo>
                    <a:cubicBezTo>
                      <a:pt x="66" y="537"/>
                      <a:pt x="52" y="522"/>
                      <a:pt x="40" y="507"/>
                    </a:cubicBezTo>
                    <a:cubicBezTo>
                      <a:pt x="35" y="500"/>
                      <a:pt x="30" y="493"/>
                      <a:pt x="26" y="485"/>
                    </a:cubicBezTo>
                    <a:cubicBezTo>
                      <a:pt x="25" y="485"/>
                      <a:pt x="25" y="484"/>
                      <a:pt x="25" y="483"/>
                    </a:cubicBezTo>
                    <a:cubicBezTo>
                      <a:pt x="25" y="483"/>
                      <a:pt x="25" y="484"/>
                      <a:pt x="25" y="485"/>
                    </a:cubicBezTo>
                    <a:cubicBezTo>
                      <a:pt x="25" y="483"/>
                      <a:pt x="24" y="483"/>
                      <a:pt x="24" y="482"/>
                    </a:cubicBezTo>
                    <a:cubicBezTo>
                      <a:pt x="24" y="481"/>
                      <a:pt x="24" y="481"/>
                      <a:pt x="23" y="481"/>
                    </a:cubicBezTo>
                    <a:cubicBezTo>
                      <a:pt x="20" y="475"/>
                      <a:pt x="16" y="468"/>
                      <a:pt x="14" y="461"/>
                    </a:cubicBezTo>
                    <a:cubicBezTo>
                      <a:pt x="11" y="454"/>
                      <a:pt x="8" y="447"/>
                      <a:pt x="7" y="440"/>
                    </a:cubicBezTo>
                    <a:cubicBezTo>
                      <a:pt x="4" y="433"/>
                      <a:pt x="3" y="426"/>
                      <a:pt x="2" y="420"/>
                    </a:cubicBezTo>
                    <a:cubicBezTo>
                      <a:pt x="1" y="413"/>
                      <a:pt x="0" y="405"/>
                      <a:pt x="0" y="398"/>
                    </a:cubicBezTo>
                    <a:lnTo>
                      <a:pt x="0" y="397"/>
                    </a:lnTo>
                    <a:lnTo>
                      <a:pt x="0" y="398"/>
                    </a:lnTo>
                    <a:cubicBezTo>
                      <a:pt x="0" y="396"/>
                      <a:pt x="0" y="394"/>
                      <a:pt x="0" y="393"/>
                    </a:cubicBezTo>
                    <a:lnTo>
                      <a:pt x="0" y="394"/>
                    </a:lnTo>
                    <a:cubicBezTo>
                      <a:pt x="0" y="382"/>
                      <a:pt x="1" y="370"/>
                      <a:pt x="5" y="359"/>
                    </a:cubicBezTo>
                    <a:cubicBezTo>
                      <a:pt x="7" y="353"/>
                      <a:pt x="8" y="348"/>
                      <a:pt x="11" y="342"/>
                    </a:cubicBezTo>
                    <a:cubicBezTo>
                      <a:pt x="14" y="337"/>
                      <a:pt x="17" y="331"/>
                      <a:pt x="20" y="327"/>
                    </a:cubicBezTo>
                    <a:cubicBezTo>
                      <a:pt x="26" y="317"/>
                      <a:pt x="33" y="308"/>
                      <a:pt x="42" y="300"/>
                    </a:cubicBezTo>
                    <a:cubicBezTo>
                      <a:pt x="49" y="292"/>
                      <a:pt x="57" y="284"/>
                      <a:pt x="66" y="277"/>
                    </a:cubicBezTo>
                    <a:cubicBezTo>
                      <a:pt x="74" y="270"/>
                      <a:pt x="82" y="262"/>
                      <a:pt x="91" y="255"/>
                    </a:cubicBezTo>
                    <a:cubicBezTo>
                      <a:pt x="94" y="253"/>
                      <a:pt x="96" y="250"/>
                      <a:pt x="99" y="248"/>
                    </a:cubicBezTo>
                    <a:cubicBezTo>
                      <a:pt x="104" y="245"/>
                      <a:pt x="109" y="242"/>
                      <a:pt x="114" y="239"/>
                    </a:cubicBezTo>
                    <a:cubicBezTo>
                      <a:pt x="119" y="237"/>
                      <a:pt x="124" y="235"/>
                      <a:pt x="130" y="232"/>
                    </a:cubicBezTo>
                    <a:cubicBezTo>
                      <a:pt x="141" y="228"/>
                      <a:pt x="152" y="225"/>
                      <a:pt x="163" y="221"/>
                    </a:cubicBezTo>
                    <a:cubicBezTo>
                      <a:pt x="175" y="217"/>
                      <a:pt x="186" y="214"/>
                      <a:pt x="197" y="210"/>
                    </a:cubicBezTo>
                    <a:cubicBezTo>
                      <a:pt x="219" y="203"/>
                      <a:pt x="240" y="196"/>
                      <a:pt x="261" y="189"/>
                    </a:cubicBezTo>
                    <a:cubicBezTo>
                      <a:pt x="285" y="182"/>
                      <a:pt x="307" y="174"/>
                      <a:pt x="331" y="165"/>
                    </a:cubicBezTo>
                    <a:cubicBezTo>
                      <a:pt x="373" y="150"/>
                      <a:pt x="414" y="131"/>
                      <a:pt x="457" y="119"/>
                    </a:cubicBezTo>
                    <a:cubicBezTo>
                      <a:pt x="503" y="105"/>
                      <a:pt x="549" y="93"/>
                      <a:pt x="595" y="81"/>
                    </a:cubicBezTo>
                    <a:cubicBezTo>
                      <a:pt x="617" y="76"/>
                      <a:pt x="639" y="71"/>
                      <a:pt x="661" y="66"/>
                    </a:cubicBezTo>
                    <a:cubicBezTo>
                      <a:pt x="684" y="60"/>
                      <a:pt x="707" y="55"/>
                      <a:pt x="730" y="51"/>
                    </a:cubicBezTo>
                    <a:cubicBezTo>
                      <a:pt x="748" y="47"/>
                      <a:pt x="765" y="44"/>
                      <a:pt x="783" y="40"/>
                    </a:cubicBezTo>
                    <a:cubicBezTo>
                      <a:pt x="803" y="36"/>
                      <a:pt x="821" y="32"/>
                      <a:pt x="840" y="28"/>
                    </a:cubicBezTo>
                    <a:lnTo>
                      <a:pt x="839" y="28"/>
                    </a:lnTo>
                    <a:cubicBezTo>
                      <a:pt x="849" y="26"/>
                      <a:pt x="858" y="23"/>
                      <a:pt x="867" y="20"/>
                    </a:cubicBezTo>
                    <a:cubicBezTo>
                      <a:pt x="876" y="17"/>
                      <a:pt x="885" y="14"/>
                      <a:pt x="893" y="12"/>
                    </a:cubicBezTo>
                    <a:cubicBezTo>
                      <a:pt x="897" y="10"/>
                      <a:pt x="900" y="9"/>
                      <a:pt x="903" y="7"/>
                    </a:cubicBezTo>
                    <a:cubicBezTo>
                      <a:pt x="905" y="3"/>
                      <a:pt x="910" y="0"/>
                      <a:pt x="915" y="1"/>
                    </a:cubicBezTo>
                    <a:cubicBezTo>
                      <a:pt x="921" y="2"/>
                      <a:pt x="924" y="8"/>
                      <a:pt x="923" y="14"/>
                    </a:cubicBezTo>
                    <a:cubicBezTo>
                      <a:pt x="921" y="23"/>
                      <a:pt x="913" y="27"/>
                      <a:pt x="905" y="30"/>
                    </a:cubicBezTo>
                    <a:cubicBezTo>
                      <a:pt x="900" y="32"/>
                      <a:pt x="895" y="34"/>
                      <a:pt x="889" y="35"/>
                    </a:cubicBezTo>
                    <a:cubicBezTo>
                      <a:pt x="878" y="39"/>
                      <a:pt x="867" y="42"/>
                      <a:pt x="855" y="45"/>
                    </a:cubicBezTo>
                    <a:cubicBezTo>
                      <a:pt x="832" y="51"/>
                      <a:pt x="808" y="56"/>
                      <a:pt x="785" y="60"/>
                    </a:cubicBezTo>
                    <a:cubicBezTo>
                      <a:pt x="762" y="65"/>
                      <a:pt x="740" y="69"/>
                      <a:pt x="718" y="74"/>
                    </a:cubicBezTo>
                    <a:cubicBezTo>
                      <a:pt x="696" y="79"/>
                      <a:pt x="674" y="83"/>
                      <a:pt x="652" y="88"/>
                    </a:cubicBezTo>
                    <a:cubicBezTo>
                      <a:pt x="619" y="97"/>
                      <a:pt x="585" y="105"/>
                      <a:pt x="552" y="113"/>
                    </a:cubicBezTo>
                    <a:lnTo>
                      <a:pt x="553" y="113"/>
                    </a:lnTo>
                    <a:cubicBezTo>
                      <a:pt x="530" y="119"/>
                      <a:pt x="508" y="125"/>
                      <a:pt x="486" y="132"/>
                    </a:cubicBezTo>
                    <a:cubicBezTo>
                      <a:pt x="475" y="135"/>
                      <a:pt x="464" y="139"/>
                      <a:pt x="452" y="142"/>
                    </a:cubicBezTo>
                    <a:cubicBezTo>
                      <a:pt x="441" y="146"/>
                      <a:pt x="430" y="150"/>
                      <a:pt x="419" y="153"/>
                    </a:cubicBezTo>
                    <a:cubicBezTo>
                      <a:pt x="398" y="161"/>
                      <a:pt x="377" y="169"/>
                      <a:pt x="356" y="177"/>
                    </a:cubicBezTo>
                    <a:cubicBezTo>
                      <a:pt x="334" y="186"/>
                      <a:pt x="310" y="194"/>
                      <a:pt x="288" y="202"/>
                    </a:cubicBezTo>
                    <a:cubicBezTo>
                      <a:pt x="267" y="209"/>
                      <a:pt x="246" y="215"/>
                      <a:pt x="226" y="222"/>
                    </a:cubicBezTo>
                    <a:cubicBezTo>
                      <a:pt x="203" y="229"/>
                      <a:pt x="180" y="237"/>
                      <a:pt x="158" y="245"/>
                    </a:cubicBezTo>
                    <a:cubicBezTo>
                      <a:pt x="151" y="247"/>
                      <a:pt x="145" y="249"/>
                      <a:pt x="138" y="252"/>
                    </a:cubicBezTo>
                    <a:cubicBezTo>
                      <a:pt x="132" y="254"/>
                      <a:pt x="126" y="257"/>
                      <a:pt x="120" y="261"/>
                    </a:cubicBezTo>
                    <a:cubicBezTo>
                      <a:pt x="117" y="263"/>
                      <a:pt x="114" y="264"/>
                      <a:pt x="112" y="266"/>
                    </a:cubicBezTo>
                    <a:cubicBezTo>
                      <a:pt x="95" y="279"/>
                      <a:pt x="80" y="293"/>
                      <a:pt x="64" y="307"/>
                    </a:cubicBezTo>
                    <a:cubicBezTo>
                      <a:pt x="57" y="314"/>
                      <a:pt x="51" y="321"/>
                      <a:pt x="45" y="328"/>
                    </a:cubicBezTo>
                    <a:cubicBezTo>
                      <a:pt x="42" y="333"/>
                      <a:pt x="39" y="338"/>
                      <a:pt x="36" y="343"/>
                    </a:cubicBezTo>
                    <a:cubicBezTo>
                      <a:pt x="34" y="346"/>
                      <a:pt x="32" y="349"/>
                      <a:pt x="31" y="352"/>
                    </a:cubicBezTo>
                    <a:cubicBezTo>
                      <a:pt x="29" y="357"/>
                      <a:pt x="27" y="362"/>
                      <a:pt x="26" y="366"/>
                    </a:cubicBezTo>
                    <a:cubicBezTo>
                      <a:pt x="25" y="369"/>
                      <a:pt x="25" y="372"/>
                      <a:pt x="24" y="376"/>
                    </a:cubicBezTo>
                    <a:cubicBezTo>
                      <a:pt x="23" y="381"/>
                      <a:pt x="22" y="387"/>
                      <a:pt x="22" y="393"/>
                    </a:cubicBezTo>
                    <a:cubicBezTo>
                      <a:pt x="22" y="400"/>
                      <a:pt x="23" y="406"/>
                      <a:pt x="24" y="412"/>
                    </a:cubicBezTo>
                    <a:cubicBezTo>
                      <a:pt x="24" y="416"/>
                      <a:pt x="25" y="419"/>
                      <a:pt x="25" y="422"/>
                    </a:cubicBezTo>
                    <a:cubicBezTo>
                      <a:pt x="26" y="426"/>
                      <a:pt x="27" y="430"/>
                      <a:pt x="28" y="433"/>
                    </a:cubicBezTo>
                    <a:cubicBezTo>
                      <a:pt x="29" y="437"/>
                      <a:pt x="29" y="440"/>
                      <a:pt x="31" y="443"/>
                    </a:cubicBezTo>
                    <a:cubicBezTo>
                      <a:pt x="32" y="447"/>
                      <a:pt x="33" y="450"/>
                      <a:pt x="35" y="454"/>
                    </a:cubicBezTo>
                    <a:cubicBezTo>
                      <a:pt x="36" y="457"/>
                      <a:pt x="38" y="461"/>
                      <a:pt x="39" y="464"/>
                    </a:cubicBezTo>
                    <a:cubicBezTo>
                      <a:pt x="41" y="468"/>
                      <a:pt x="43" y="471"/>
                      <a:pt x="45" y="474"/>
                    </a:cubicBezTo>
                    <a:cubicBezTo>
                      <a:pt x="47" y="478"/>
                      <a:pt x="50" y="482"/>
                      <a:pt x="52" y="486"/>
                    </a:cubicBezTo>
                    <a:cubicBezTo>
                      <a:pt x="55" y="490"/>
                      <a:pt x="57" y="493"/>
                      <a:pt x="60" y="497"/>
                    </a:cubicBezTo>
                    <a:cubicBezTo>
                      <a:pt x="65" y="503"/>
                      <a:pt x="71" y="510"/>
                      <a:pt x="76" y="515"/>
                    </a:cubicBezTo>
                    <a:cubicBezTo>
                      <a:pt x="82" y="522"/>
                      <a:pt x="88" y="529"/>
                      <a:pt x="95" y="536"/>
                    </a:cubicBezTo>
                    <a:cubicBezTo>
                      <a:pt x="115" y="556"/>
                      <a:pt x="135" y="576"/>
                      <a:pt x="158" y="594"/>
                    </a:cubicBezTo>
                    <a:cubicBezTo>
                      <a:pt x="164" y="599"/>
                      <a:pt x="170" y="604"/>
                      <a:pt x="177" y="609"/>
                    </a:cubicBezTo>
                    <a:cubicBezTo>
                      <a:pt x="184" y="613"/>
                      <a:pt x="191" y="618"/>
                      <a:pt x="199" y="623"/>
                    </a:cubicBezTo>
                    <a:lnTo>
                      <a:pt x="200" y="623"/>
                    </a:lnTo>
                    <a:cubicBezTo>
                      <a:pt x="200" y="624"/>
                      <a:pt x="200" y="624"/>
                      <a:pt x="201" y="624"/>
                    </a:cubicBezTo>
                    <a:cubicBezTo>
                      <a:pt x="200" y="624"/>
                      <a:pt x="200" y="624"/>
                      <a:pt x="200" y="623"/>
                    </a:cubicBezTo>
                    <a:cubicBezTo>
                      <a:pt x="202" y="625"/>
                      <a:pt x="205" y="626"/>
                      <a:pt x="207" y="628"/>
                    </a:cubicBezTo>
                    <a:cubicBezTo>
                      <a:pt x="208" y="628"/>
                      <a:pt x="208" y="629"/>
                      <a:pt x="208" y="629"/>
                    </a:cubicBezTo>
                    <a:lnTo>
                      <a:pt x="209" y="629"/>
                    </a:lnTo>
                    <a:cubicBezTo>
                      <a:pt x="208" y="629"/>
                      <a:pt x="208" y="629"/>
                      <a:pt x="208" y="629"/>
                    </a:cubicBezTo>
                    <a:cubicBezTo>
                      <a:pt x="209" y="629"/>
                      <a:pt x="209" y="629"/>
                      <a:pt x="209" y="629"/>
                    </a:cubicBezTo>
                    <a:cubicBezTo>
                      <a:pt x="210" y="630"/>
                      <a:pt x="211" y="630"/>
                      <a:pt x="211" y="630"/>
                    </a:cubicBezTo>
                    <a:cubicBezTo>
                      <a:pt x="223" y="637"/>
                      <a:pt x="236" y="644"/>
                      <a:pt x="248" y="651"/>
                    </a:cubicBezTo>
                    <a:cubicBezTo>
                      <a:pt x="254" y="654"/>
                      <a:pt x="260" y="657"/>
                      <a:pt x="267" y="660"/>
                    </a:cubicBezTo>
                    <a:cubicBezTo>
                      <a:pt x="272" y="663"/>
                      <a:pt x="278" y="665"/>
                      <a:pt x="284" y="668"/>
                    </a:cubicBezTo>
                    <a:cubicBezTo>
                      <a:pt x="289" y="670"/>
                      <a:pt x="295" y="673"/>
                      <a:pt x="301" y="675"/>
                    </a:cubicBezTo>
                    <a:cubicBezTo>
                      <a:pt x="307" y="677"/>
                      <a:pt x="313" y="679"/>
                      <a:pt x="318" y="682"/>
                    </a:cubicBezTo>
                    <a:cubicBezTo>
                      <a:pt x="324" y="684"/>
                      <a:pt x="331" y="686"/>
                      <a:pt x="336" y="687"/>
                    </a:cubicBezTo>
                    <a:cubicBezTo>
                      <a:pt x="342" y="689"/>
                      <a:pt x="348" y="691"/>
                      <a:pt x="354" y="693"/>
                    </a:cubicBezTo>
                    <a:cubicBezTo>
                      <a:pt x="398" y="704"/>
                      <a:pt x="444" y="714"/>
                      <a:pt x="489" y="723"/>
                    </a:cubicBezTo>
                    <a:cubicBezTo>
                      <a:pt x="534" y="733"/>
                      <a:pt x="578" y="743"/>
                      <a:pt x="623" y="752"/>
                    </a:cubicBezTo>
                    <a:cubicBezTo>
                      <a:pt x="641" y="756"/>
                      <a:pt x="657" y="759"/>
                      <a:pt x="675" y="762"/>
                    </a:cubicBezTo>
                    <a:cubicBezTo>
                      <a:pt x="691" y="764"/>
                      <a:pt x="707" y="767"/>
                      <a:pt x="723" y="769"/>
                    </a:cubicBezTo>
                    <a:lnTo>
                      <a:pt x="722" y="769"/>
                    </a:lnTo>
                    <a:cubicBezTo>
                      <a:pt x="768" y="775"/>
                      <a:pt x="815" y="781"/>
                      <a:pt x="862" y="786"/>
                    </a:cubicBezTo>
                    <a:cubicBezTo>
                      <a:pt x="907" y="791"/>
                      <a:pt x="952" y="796"/>
                      <a:pt x="997" y="802"/>
                    </a:cubicBezTo>
                    <a:cubicBezTo>
                      <a:pt x="1014" y="804"/>
                      <a:pt x="1031" y="806"/>
                      <a:pt x="1048" y="809"/>
                    </a:cubicBezTo>
                    <a:cubicBezTo>
                      <a:pt x="1054" y="810"/>
                      <a:pt x="1058" y="816"/>
                      <a:pt x="1057" y="822"/>
                    </a:cubicBezTo>
                    <a:cubicBezTo>
                      <a:pt x="1056" y="827"/>
                      <a:pt x="1051" y="831"/>
                      <a:pt x="1046" y="831"/>
                    </a:cubicBezTo>
                    <a:lnTo>
                      <a:pt x="1044" y="83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0"/>
              <p:cNvSpPr/>
              <p:nvPr/>
            </p:nvSpPr>
            <p:spPr>
              <a:xfrm>
                <a:off x="3659040" y="926640"/>
                <a:ext cx="34200" cy="51480"/>
              </a:xfrm>
              <a:custGeom>
                <a:rect b="b" l="l" r="r" t="t"/>
                <a:pathLst>
                  <a:path extrusionOk="0" h="143" w="95">
                    <a:moveTo>
                      <a:pt x="67" y="142"/>
                    </a:moveTo>
                    <a:cubicBezTo>
                      <a:pt x="61" y="141"/>
                      <a:pt x="56" y="136"/>
                      <a:pt x="57" y="130"/>
                    </a:cubicBezTo>
                    <a:cubicBezTo>
                      <a:pt x="58" y="111"/>
                      <a:pt x="60" y="92"/>
                      <a:pt x="61" y="73"/>
                    </a:cubicBezTo>
                    <a:cubicBezTo>
                      <a:pt x="63" y="66"/>
                      <a:pt x="63" y="59"/>
                      <a:pt x="64" y="52"/>
                    </a:cubicBezTo>
                    <a:cubicBezTo>
                      <a:pt x="62" y="54"/>
                      <a:pt x="59" y="57"/>
                      <a:pt x="57" y="59"/>
                    </a:cubicBezTo>
                    <a:cubicBezTo>
                      <a:pt x="51" y="64"/>
                      <a:pt x="46" y="70"/>
                      <a:pt x="40" y="74"/>
                    </a:cubicBezTo>
                    <a:cubicBezTo>
                      <a:pt x="33" y="80"/>
                      <a:pt x="28" y="85"/>
                      <a:pt x="21" y="91"/>
                    </a:cubicBezTo>
                    <a:cubicBezTo>
                      <a:pt x="19" y="95"/>
                      <a:pt x="14" y="97"/>
                      <a:pt x="10" y="96"/>
                    </a:cubicBezTo>
                    <a:cubicBezTo>
                      <a:pt x="4" y="95"/>
                      <a:pt x="0" y="89"/>
                      <a:pt x="1" y="83"/>
                    </a:cubicBezTo>
                    <a:cubicBezTo>
                      <a:pt x="3" y="77"/>
                      <a:pt x="8" y="74"/>
                      <a:pt x="13" y="70"/>
                    </a:cubicBezTo>
                    <a:cubicBezTo>
                      <a:pt x="17" y="66"/>
                      <a:pt x="21" y="63"/>
                      <a:pt x="25" y="59"/>
                    </a:cubicBezTo>
                    <a:cubicBezTo>
                      <a:pt x="32" y="53"/>
                      <a:pt x="39" y="46"/>
                      <a:pt x="46" y="41"/>
                    </a:cubicBezTo>
                    <a:cubicBezTo>
                      <a:pt x="52" y="34"/>
                      <a:pt x="58" y="28"/>
                      <a:pt x="63" y="21"/>
                    </a:cubicBezTo>
                    <a:cubicBezTo>
                      <a:pt x="65" y="19"/>
                      <a:pt x="66" y="17"/>
                      <a:pt x="67" y="16"/>
                    </a:cubicBezTo>
                    <a:cubicBezTo>
                      <a:pt x="70" y="13"/>
                      <a:pt x="72" y="9"/>
                      <a:pt x="75" y="6"/>
                    </a:cubicBezTo>
                    <a:cubicBezTo>
                      <a:pt x="82" y="0"/>
                      <a:pt x="93" y="5"/>
                      <a:pt x="94" y="14"/>
                    </a:cubicBezTo>
                    <a:cubicBezTo>
                      <a:pt x="94" y="16"/>
                      <a:pt x="94" y="17"/>
                      <a:pt x="94" y="18"/>
                    </a:cubicBezTo>
                    <a:cubicBezTo>
                      <a:pt x="93" y="21"/>
                      <a:pt x="92" y="22"/>
                      <a:pt x="92" y="25"/>
                    </a:cubicBezTo>
                    <a:cubicBezTo>
                      <a:pt x="91" y="27"/>
                      <a:pt x="91" y="28"/>
                      <a:pt x="91" y="30"/>
                    </a:cubicBezTo>
                    <a:cubicBezTo>
                      <a:pt x="89" y="34"/>
                      <a:pt x="89" y="37"/>
                      <a:pt x="88" y="41"/>
                    </a:cubicBezTo>
                    <a:cubicBezTo>
                      <a:pt x="87" y="47"/>
                      <a:pt x="85" y="54"/>
                      <a:pt x="84" y="61"/>
                    </a:cubicBezTo>
                    <a:cubicBezTo>
                      <a:pt x="81" y="84"/>
                      <a:pt x="79" y="108"/>
                      <a:pt x="78" y="132"/>
                    </a:cubicBezTo>
                    <a:cubicBezTo>
                      <a:pt x="78" y="137"/>
                      <a:pt x="73" y="142"/>
                      <a:pt x="67" y="14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0"/>
              <p:cNvSpPr/>
              <p:nvPr/>
            </p:nvSpPr>
            <p:spPr>
              <a:xfrm>
                <a:off x="3857760" y="930240"/>
                <a:ext cx="45720" cy="73440"/>
              </a:xfrm>
              <a:custGeom>
                <a:rect b="b" l="l" r="r" t="t"/>
                <a:pathLst>
                  <a:path extrusionOk="0" h="204" w="127">
                    <a:moveTo>
                      <a:pt x="18" y="202"/>
                    </a:moveTo>
                    <a:cubicBezTo>
                      <a:pt x="15" y="202"/>
                      <a:pt x="12" y="201"/>
                      <a:pt x="9" y="200"/>
                    </a:cubicBezTo>
                    <a:cubicBezTo>
                      <a:pt x="3" y="198"/>
                      <a:pt x="0" y="191"/>
                      <a:pt x="2" y="186"/>
                    </a:cubicBezTo>
                    <a:cubicBezTo>
                      <a:pt x="4" y="180"/>
                      <a:pt x="10" y="177"/>
                      <a:pt x="16" y="179"/>
                    </a:cubicBezTo>
                    <a:cubicBezTo>
                      <a:pt x="17" y="179"/>
                      <a:pt x="18" y="180"/>
                      <a:pt x="20" y="180"/>
                    </a:cubicBezTo>
                    <a:lnTo>
                      <a:pt x="21" y="180"/>
                    </a:lnTo>
                    <a:cubicBezTo>
                      <a:pt x="23" y="180"/>
                      <a:pt x="24" y="180"/>
                      <a:pt x="27" y="180"/>
                    </a:cubicBezTo>
                    <a:cubicBezTo>
                      <a:pt x="26" y="180"/>
                      <a:pt x="25" y="180"/>
                      <a:pt x="25" y="180"/>
                    </a:cubicBezTo>
                    <a:cubicBezTo>
                      <a:pt x="28" y="180"/>
                      <a:pt x="31" y="180"/>
                      <a:pt x="34" y="180"/>
                    </a:cubicBezTo>
                    <a:cubicBezTo>
                      <a:pt x="42" y="180"/>
                      <a:pt x="51" y="180"/>
                      <a:pt x="59" y="179"/>
                    </a:cubicBezTo>
                    <a:cubicBezTo>
                      <a:pt x="65" y="178"/>
                      <a:pt x="70" y="177"/>
                      <a:pt x="76" y="176"/>
                    </a:cubicBezTo>
                    <a:cubicBezTo>
                      <a:pt x="79" y="174"/>
                      <a:pt x="82" y="173"/>
                      <a:pt x="85" y="172"/>
                    </a:cubicBezTo>
                    <a:cubicBezTo>
                      <a:pt x="87" y="172"/>
                      <a:pt x="88" y="170"/>
                      <a:pt x="90" y="170"/>
                    </a:cubicBezTo>
                    <a:cubicBezTo>
                      <a:pt x="92" y="169"/>
                      <a:pt x="93" y="167"/>
                      <a:pt x="95" y="167"/>
                    </a:cubicBezTo>
                    <a:cubicBezTo>
                      <a:pt x="95" y="166"/>
                      <a:pt x="96" y="166"/>
                      <a:pt x="97" y="165"/>
                    </a:cubicBezTo>
                    <a:cubicBezTo>
                      <a:pt x="97" y="165"/>
                      <a:pt x="98" y="164"/>
                      <a:pt x="98" y="163"/>
                    </a:cubicBezTo>
                    <a:cubicBezTo>
                      <a:pt x="99" y="163"/>
                      <a:pt x="99" y="162"/>
                      <a:pt x="100" y="160"/>
                    </a:cubicBezTo>
                    <a:cubicBezTo>
                      <a:pt x="101" y="159"/>
                      <a:pt x="101" y="159"/>
                      <a:pt x="102" y="158"/>
                    </a:cubicBezTo>
                    <a:cubicBezTo>
                      <a:pt x="102" y="156"/>
                      <a:pt x="102" y="156"/>
                      <a:pt x="102" y="155"/>
                    </a:cubicBezTo>
                    <a:cubicBezTo>
                      <a:pt x="103" y="152"/>
                      <a:pt x="104" y="151"/>
                      <a:pt x="104" y="148"/>
                    </a:cubicBezTo>
                    <a:cubicBezTo>
                      <a:pt x="104" y="147"/>
                      <a:pt x="104" y="145"/>
                      <a:pt x="104" y="144"/>
                    </a:cubicBezTo>
                    <a:cubicBezTo>
                      <a:pt x="104" y="144"/>
                      <a:pt x="104" y="143"/>
                      <a:pt x="104" y="142"/>
                    </a:cubicBezTo>
                    <a:cubicBezTo>
                      <a:pt x="104" y="141"/>
                      <a:pt x="104" y="139"/>
                      <a:pt x="104" y="138"/>
                    </a:cubicBezTo>
                    <a:cubicBezTo>
                      <a:pt x="103" y="136"/>
                      <a:pt x="102" y="135"/>
                      <a:pt x="102" y="134"/>
                    </a:cubicBezTo>
                    <a:cubicBezTo>
                      <a:pt x="101" y="132"/>
                      <a:pt x="100" y="130"/>
                      <a:pt x="99" y="128"/>
                    </a:cubicBezTo>
                    <a:lnTo>
                      <a:pt x="100" y="129"/>
                    </a:lnTo>
                    <a:cubicBezTo>
                      <a:pt x="98" y="126"/>
                      <a:pt x="96" y="123"/>
                      <a:pt x="94" y="120"/>
                    </a:cubicBezTo>
                    <a:cubicBezTo>
                      <a:pt x="92" y="117"/>
                      <a:pt x="90" y="114"/>
                      <a:pt x="88" y="112"/>
                    </a:cubicBezTo>
                    <a:cubicBezTo>
                      <a:pt x="86" y="110"/>
                      <a:pt x="84" y="109"/>
                      <a:pt x="82" y="107"/>
                    </a:cubicBezTo>
                    <a:cubicBezTo>
                      <a:pt x="75" y="102"/>
                      <a:pt x="67" y="97"/>
                      <a:pt x="60" y="91"/>
                    </a:cubicBezTo>
                    <a:cubicBezTo>
                      <a:pt x="57" y="89"/>
                      <a:pt x="55" y="87"/>
                      <a:pt x="53" y="84"/>
                    </a:cubicBezTo>
                    <a:cubicBezTo>
                      <a:pt x="51" y="81"/>
                      <a:pt x="51" y="78"/>
                      <a:pt x="51" y="74"/>
                    </a:cubicBezTo>
                    <a:cubicBezTo>
                      <a:pt x="51" y="71"/>
                      <a:pt x="52" y="68"/>
                      <a:pt x="55" y="65"/>
                    </a:cubicBezTo>
                    <a:cubicBezTo>
                      <a:pt x="56" y="63"/>
                      <a:pt x="59" y="60"/>
                      <a:pt x="62" y="58"/>
                    </a:cubicBezTo>
                    <a:cubicBezTo>
                      <a:pt x="64" y="56"/>
                      <a:pt x="66" y="53"/>
                      <a:pt x="68" y="50"/>
                    </a:cubicBezTo>
                    <a:cubicBezTo>
                      <a:pt x="70" y="48"/>
                      <a:pt x="72" y="45"/>
                      <a:pt x="73" y="43"/>
                    </a:cubicBezTo>
                    <a:cubicBezTo>
                      <a:pt x="75" y="40"/>
                      <a:pt x="76" y="38"/>
                      <a:pt x="77" y="35"/>
                    </a:cubicBezTo>
                    <a:cubicBezTo>
                      <a:pt x="78" y="34"/>
                      <a:pt x="79" y="32"/>
                      <a:pt x="79" y="31"/>
                    </a:cubicBezTo>
                    <a:cubicBezTo>
                      <a:pt x="79" y="29"/>
                      <a:pt x="79" y="28"/>
                      <a:pt x="80" y="28"/>
                    </a:cubicBezTo>
                    <a:cubicBezTo>
                      <a:pt x="80" y="28"/>
                      <a:pt x="79" y="28"/>
                      <a:pt x="79" y="29"/>
                    </a:cubicBezTo>
                    <a:cubicBezTo>
                      <a:pt x="79" y="28"/>
                      <a:pt x="80" y="27"/>
                      <a:pt x="80" y="26"/>
                    </a:cubicBezTo>
                    <a:cubicBezTo>
                      <a:pt x="80" y="26"/>
                      <a:pt x="79" y="26"/>
                      <a:pt x="79" y="25"/>
                    </a:cubicBezTo>
                    <a:cubicBezTo>
                      <a:pt x="79" y="24"/>
                      <a:pt x="79" y="24"/>
                      <a:pt x="78" y="24"/>
                    </a:cubicBezTo>
                    <a:lnTo>
                      <a:pt x="77" y="23"/>
                    </a:lnTo>
                    <a:cubicBezTo>
                      <a:pt x="77" y="22"/>
                      <a:pt x="76" y="22"/>
                      <a:pt x="76" y="22"/>
                    </a:cubicBezTo>
                    <a:lnTo>
                      <a:pt x="77" y="22"/>
                    </a:lnTo>
                    <a:lnTo>
                      <a:pt x="76" y="22"/>
                    </a:lnTo>
                    <a:cubicBezTo>
                      <a:pt x="77" y="22"/>
                      <a:pt x="77" y="22"/>
                      <a:pt x="77" y="22"/>
                    </a:cubicBezTo>
                    <a:lnTo>
                      <a:pt x="76" y="22"/>
                    </a:lnTo>
                    <a:cubicBezTo>
                      <a:pt x="76" y="22"/>
                      <a:pt x="75" y="22"/>
                      <a:pt x="74" y="22"/>
                    </a:cubicBezTo>
                    <a:lnTo>
                      <a:pt x="73" y="22"/>
                    </a:lnTo>
                    <a:lnTo>
                      <a:pt x="72" y="22"/>
                    </a:lnTo>
                    <a:cubicBezTo>
                      <a:pt x="69" y="22"/>
                      <a:pt x="67" y="22"/>
                      <a:pt x="65" y="23"/>
                    </a:cubicBezTo>
                    <a:cubicBezTo>
                      <a:pt x="60" y="24"/>
                      <a:pt x="55" y="26"/>
                      <a:pt x="51" y="28"/>
                    </a:cubicBezTo>
                    <a:cubicBezTo>
                      <a:pt x="49" y="28"/>
                      <a:pt x="48" y="29"/>
                      <a:pt x="46" y="30"/>
                    </a:cubicBezTo>
                    <a:cubicBezTo>
                      <a:pt x="45" y="31"/>
                      <a:pt x="44" y="31"/>
                      <a:pt x="43" y="32"/>
                    </a:cubicBezTo>
                    <a:cubicBezTo>
                      <a:pt x="45" y="34"/>
                      <a:pt x="45" y="36"/>
                      <a:pt x="45" y="39"/>
                    </a:cubicBezTo>
                    <a:cubicBezTo>
                      <a:pt x="45" y="45"/>
                      <a:pt x="39" y="50"/>
                      <a:pt x="34" y="49"/>
                    </a:cubicBezTo>
                    <a:cubicBezTo>
                      <a:pt x="28" y="49"/>
                      <a:pt x="23" y="47"/>
                      <a:pt x="20" y="43"/>
                    </a:cubicBezTo>
                    <a:cubicBezTo>
                      <a:pt x="18" y="42"/>
                      <a:pt x="17" y="40"/>
                      <a:pt x="16" y="38"/>
                    </a:cubicBezTo>
                    <a:cubicBezTo>
                      <a:pt x="16" y="35"/>
                      <a:pt x="16" y="33"/>
                      <a:pt x="16" y="31"/>
                    </a:cubicBezTo>
                    <a:cubicBezTo>
                      <a:pt x="17" y="25"/>
                      <a:pt x="22" y="21"/>
                      <a:pt x="25" y="18"/>
                    </a:cubicBezTo>
                    <a:cubicBezTo>
                      <a:pt x="37" y="9"/>
                      <a:pt x="52" y="3"/>
                      <a:pt x="67" y="0"/>
                    </a:cubicBezTo>
                    <a:cubicBezTo>
                      <a:pt x="69" y="0"/>
                      <a:pt x="72" y="0"/>
                      <a:pt x="74" y="0"/>
                    </a:cubicBezTo>
                    <a:cubicBezTo>
                      <a:pt x="77" y="0"/>
                      <a:pt x="80" y="1"/>
                      <a:pt x="83" y="1"/>
                    </a:cubicBezTo>
                    <a:cubicBezTo>
                      <a:pt x="87" y="3"/>
                      <a:pt x="91" y="6"/>
                      <a:pt x="95" y="10"/>
                    </a:cubicBezTo>
                    <a:cubicBezTo>
                      <a:pt x="98" y="13"/>
                      <a:pt x="101" y="18"/>
                      <a:pt x="101" y="24"/>
                    </a:cubicBezTo>
                    <a:cubicBezTo>
                      <a:pt x="101" y="30"/>
                      <a:pt x="99" y="36"/>
                      <a:pt x="97" y="43"/>
                    </a:cubicBezTo>
                    <a:cubicBezTo>
                      <a:pt x="95" y="48"/>
                      <a:pt x="92" y="53"/>
                      <a:pt x="89" y="58"/>
                    </a:cubicBezTo>
                    <a:cubicBezTo>
                      <a:pt x="88" y="60"/>
                      <a:pt x="87" y="61"/>
                      <a:pt x="85" y="64"/>
                    </a:cubicBezTo>
                    <a:cubicBezTo>
                      <a:pt x="84" y="66"/>
                      <a:pt x="82" y="68"/>
                      <a:pt x="80" y="70"/>
                    </a:cubicBezTo>
                    <a:cubicBezTo>
                      <a:pt x="79" y="71"/>
                      <a:pt x="77" y="74"/>
                      <a:pt x="75" y="75"/>
                    </a:cubicBezTo>
                    <a:cubicBezTo>
                      <a:pt x="80" y="79"/>
                      <a:pt x="84" y="82"/>
                      <a:pt x="90" y="86"/>
                    </a:cubicBezTo>
                    <a:cubicBezTo>
                      <a:pt x="93" y="89"/>
                      <a:pt x="97" y="91"/>
                      <a:pt x="99" y="94"/>
                    </a:cubicBezTo>
                    <a:cubicBezTo>
                      <a:pt x="104" y="99"/>
                      <a:pt x="108" y="103"/>
                      <a:pt x="112" y="109"/>
                    </a:cubicBezTo>
                    <a:cubicBezTo>
                      <a:pt x="120" y="119"/>
                      <a:pt x="125" y="131"/>
                      <a:pt x="126" y="143"/>
                    </a:cubicBezTo>
                    <a:cubicBezTo>
                      <a:pt x="126" y="150"/>
                      <a:pt x="125" y="157"/>
                      <a:pt x="122" y="163"/>
                    </a:cubicBezTo>
                    <a:cubicBezTo>
                      <a:pt x="120" y="169"/>
                      <a:pt x="118" y="174"/>
                      <a:pt x="113" y="179"/>
                    </a:cubicBezTo>
                    <a:cubicBezTo>
                      <a:pt x="110" y="183"/>
                      <a:pt x="105" y="186"/>
                      <a:pt x="101" y="188"/>
                    </a:cubicBezTo>
                    <a:cubicBezTo>
                      <a:pt x="94" y="192"/>
                      <a:pt x="87" y="194"/>
                      <a:pt x="81" y="197"/>
                    </a:cubicBezTo>
                    <a:cubicBezTo>
                      <a:pt x="70" y="199"/>
                      <a:pt x="59" y="201"/>
                      <a:pt x="49" y="201"/>
                    </a:cubicBezTo>
                    <a:cubicBezTo>
                      <a:pt x="44" y="202"/>
                      <a:pt x="39" y="202"/>
                      <a:pt x="34" y="203"/>
                    </a:cubicBezTo>
                    <a:cubicBezTo>
                      <a:pt x="32" y="203"/>
                      <a:pt x="29" y="203"/>
                      <a:pt x="26" y="203"/>
                    </a:cubicBezTo>
                    <a:cubicBezTo>
                      <a:pt x="25" y="203"/>
                      <a:pt x="24" y="203"/>
                      <a:pt x="24" y="203"/>
                    </a:cubicBezTo>
                    <a:cubicBezTo>
                      <a:pt x="22" y="203"/>
                      <a:pt x="20" y="203"/>
                      <a:pt x="18" y="20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4181760" y="941040"/>
                <a:ext cx="33120" cy="70560"/>
              </a:xfrm>
              <a:custGeom>
                <a:rect b="b" l="l" r="r" t="t"/>
                <a:pathLst>
                  <a:path extrusionOk="0" h="196" w="92">
                    <a:moveTo>
                      <a:pt x="30" y="194"/>
                    </a:moveTo>
                    <a:cubicBezTo>
                      <a:pt x="27" y="194"/>
                      <a:pt x="24" y="193"/>
                      <a:pt x="21" y="193"/>
                    </a:cubicBezTo>
                    <a:cubicBezTo>
                      <a:pt x="19" y="192"/>
                      <a:pt x="18" y="192"/>
                      <a:pt x="16" y="191"/>
                    </a:cubicBezTo>
                    <a:cubicBezTo>
                      <a:pt x="13" y="191"/>
                      <a:pt x="10" y="189"/>
                      <a:pt x="8" y="188"/>
                    </a:cubicBezTo>
                    <a:cubicBezTo>
                      <a:pt x="2" y="185"/>
                      <a:pt x="0" y="178"/>
                      <a:pt x="3" y="172"/>
                    </a:cubicBezTo>
                    <a:cubicBezTo>
                      <a:pt x="5" y="167"/>
                      <a:pt x="12" y="164"/>
                      <a:pt x="18" y="167"/>
                    </a:cubicBezTo>
                    <a:cubicBezTo>
                      <a:pt x="19" y="168"/>
                      <a:pt x="20" y="168"/>
                      <a:pt x="21" y="168"/>
                    </a:cubicBezTo>
                    <a:cubicBezTo>
                      <a:pt x="22" y="169"/>
                      <a:pt x="23" y="169"/>
                      <a:pt x="24" y="170"/>
                    </a:cubicBezTo>
                    <a:cubicBezTo>
                      <a:pt x="28" y="171"/>
                      <a:pt x="33" y="172"/>
                      <a:pt x="37" y="172"/>
                    </a:cubicBezTo>
                    <a:cubicBezTo>
                      <a:pt x="39" y="172"/>
                      <a:pt x="41" y="172"/>
                      <a:pt x="43" y="172"/>
                    </a:cubicBezTo>
                    <a:cubicBezTo>
                      <a:pt x="45" y="172"/>
                      <a:pt x="47" y="172"/>
                      <a:pt x="50" y="172"/>
                    </a:cubicBezTo>
                    <a:cubicBezTo>
                      <a:pt x="51" y="172"/>
                      <a:pt x="53" y="172"/>
                      <a:pt x="55" y="171"/>
                    </a:cubicBezTo>
                    <a:cubicBezTo>
                      <a:pt x="56" y="171"/>
                      <a:pt x="57" y="171"/>
                      <a:pt x="58" y="171"/>
                    </a:cubicBezTo>
                    <a:cubicBezTo>
                      <a:pt x="58" y="170"/>
                      <a:pt x="59" y="170"/>
                      <a:pt x="60" y="170"/>
                    </a:cubicBezTo>
                    <a:cubicBezTo>
                      <a:pt x="60" y="169"/>
                      <a:pt x="61" y="169"/>
                      <a:pt x="61" y="168"/>
                    </a:cubicBezTo>
                    <a:cubicBezTo>
                      <a:pt x="62" y="168"/>
                      <a:pt x="63" y="168"/>
                      <a:pt x="63" y="167"/>
                    </a:cubicBezTo>
                    <a:cubicBezTo>
                      <a:pt x="63" y="167"/>
                      <a:pt x="64" y="166"/>
                      <a:pt x="64" y="165"/>
                    </a:cubicBezTo>
                    <a:cubicBezTo>
                      <a:pt x="65" y="165"/>
                      <a:pt x="65" y="165"/>
                      <a:pt x="65" y="164"/>
                    </a:cubicBezTo>
                    <a:lnTo>
                      <a:pt x="66" y="163"/>
                    </a:lnTo>
                    <a:cubicBezTo>
                      <a:pt x="67" y="162"/>
                      <a:pt x="67" y="161"/>
                      <a:pt x="67" y="160"/>
                    </a:cubicBezTo>
                    <a:cubicBezTo>
                      <a:pt x="67" y="159"/>
                      <a:pt x="68" y="158"/>
                      <a:pt x="68" y="157"/>
                    </a:cubicBezTo>
                    <a:cubicBezTo>
                      <a:pt x="68" y="154"/>
                      <a:pt x="68" y="153"/>
                      <a:pt x="68" y="150"/>
                    </a:cubicBezTo>
                    <a:cubicBezTo>
                      <a:pt x="68" y="143"/>
                      <a:pt x="67" y="136"/>
                      <a:pt x="66" y="129"/>
                    </a:cubicBezTo>
                    <a:cubicBezTo>
                      <a:pt x="65" y="123"/>
                      <a:pt x="64" y="119"/>
                      <a:pt x="63" y="114"/>
                    </a:cubicBezTo>
                    <a:cubicBezTo>
                      <a:pt x="62" y="110"/>
                      <a:pt x="61" y="107"/>
                      <a:pt x="60" y="103"/>
                    </a:cubicBezTo>
                    <a:cubicBezTo>
                      <a:pt x="58" y="100"/>
                      <a:pt x="57" y="98"/>
                      <a:pt x="56" y="95"/>
                    </a:cubicBezTo>
                    <a:cubicBezTo>
                      <a:pt x="54" y="93"/>
                      <a:pt x="53" y="91"/>
                      <a:pt x="52" y="89"/>
                    </a:cubicBezTo>
                    <a:cubicBezTo>
                      <a:pt x="51" y="88"/>
                      <a:pt x="50" y="86"/>
                      <a:pt x="48" y="85"/>
                    </a:cubicBezTo>
                    <a:cubicBezTo>
                      <a:pt x="47" y="84"/>
                      <a:pt x="46" y="83"/>
                      <a:pt x="45" y="82"/>
                    </a:cubicBezTo>
                    <a:cubicBezTo>
                      <a:pt x="44" y="82"/>
                      <a:pt x="43" y="80"/>
                      <a:pt x="42" y="80"/>
                    </a:cubicBezTo>
                    <a:cubicBezTo>
                      <a:pt x="41" y="79"/>
                      <a:pt x="40" y="79"/>
                      <a:pt x="40" y="79"/>
                    </a:cubicBezTo>
                    <a:cubicBezTo>
                      <a:pt x="39" y="79"/>
                      <a:pt x="37" y="78"/>
                      <a:pt x="36" y="77"/>
                    </a:cubicBezTo>
                    <a:lnTo>
                      <a:pt x="35" y="77"/>
                    </a:lnTo>
                    <a:cubicBezTo>
                      <a:pt x="33" y="77"/>
                      <a:pt x="32" y="77"/>
                      <a:pt x="31" y="77"/>
                    </a:cubicBezTo>
                    <a:cubicBezTo>
                      <a:pt x="32" y="77"/>
                      <a:pt x="32" y="77"/>
                      <a:pt x="33" y="77"/>
                    </a:cubicBezTo>
                    <a:cubicBezTo>
                      <a:pt x="32" y="77"/>
                      <a:pt x="30" y="77"/>
                      <a:pt x="29" y="77"/>
                    </a:cubicBezTo>
                    <a:cubicBezTo>
                      <a:pt x="30" y="77"/>
                      <a:pt x="30" y="77"/>
                      <a:pt x="30" y="77"/>
                    </a:cubicBezTo>
                    <a:cubicBezTo>
                      <a:pt x="30" y="77"/>
                      <a:pt x="29" y="77"/>
                      <a:pt x="28" y="77"/>
                    </a:cubicBezTo>
                    <a:cubicBezTo>
                      <a:pt x="27" y="77"/>
                      <a:pt x="27" y="77"/>
                      <a:pt x="26" y="78"/>
                    </a:cubicBezTo>
                    <a:cubicBezTo>
                      <a:pt x="25" y="80"/>
                      <a:pt x="22" y="82"/>
                      <a:pt x="20" y="83"/>
                    </a:cubicBezTo>
                    <a:cubicBezTo>
                      <a:pt x="14" y="86"/>
                      <a:pt x="8" y="83"/>
                      <a:pt x="5" y="77"/>
                    </a:cubicBezTo>
                    <a:cubicBezTo>
                      <a:pt x="3" y="73"/>
                      <a:pt x="4" y="69"/>
                      <a:pt x="5" y="66"/>
                    </a:cubicBezTo>
                    <a:cubicBezTo>
                      <a:pt x="7" y="64"/>
                      <a:pt x="9" y="62"/>
                      <a:pt x="11" y="61"/>
                    </a:cubicBezTo>
                    <a:cubicBezTo>
                      <a:pt x="12" y="60"/>
                      <a:pt x="12" y="59"/>
                      <a:pt x="13" y="58"/>
                    </a:cubicBezTo>
                    <a:cubicBezTo>
                      <a:pt x="14" y="57"/>
                      <a:pt x="14" y="56"/>
                      <a:pt x="15" y="55"/>
                    </a:cubicBezTo>
                    <a:lnTo>
                      <a:pt x="14" y="56"/>
                    </a:lnTo>
                    <a:cubicBezTo>
                      <a:pt x="17" y="52"/>
                      <a:pt x="18" y="48"/>
                      <a:pt x="20" y="44"/>
                    </a:cubicBezTo>
                    <a:cubicBezTo>
                      <a:pt x="22" y="40"/>
                      <a:pt x="24" y="35"/>
                      <a:pt x="25" y="30"/>
                    </a:cubicBezTo>
                    <a:cubicBezTo>
                      <a:pt x="26" y="27"/>
                      <a:pt x="27" y="23"/>
                      <a:pt x="28" y="20"/>
                    </a:cubicBezTo>
                    <a:cubicBezTo>
                      <a:pt x="29" y="15"/>
                      <a:pt x="30" y="9"/>
                      <a:pt x="32" y="5"/>
                    </a:cubicBezTo>
                    <a:cubicBezTo>
                      <a:pt x="35" y="2"/>
                      <a:pt x="39" y="0"/>
                      <a:pt x="42" y="1"/>
                    </a:cubicBezTo>
                    <a:cubicBezTo>
                      <a:pt x="47" y="1"/>
                      <a:pt x="50" y="3"/>
                      <a:pt x="51" y="8"/>
                    </a:cubicBezTo>
                    <a:cubicBezTo>
                      <a:pt x="52" y="8"/>
                      <a:pt x="52" y="9"/>
                      <a:pt x="52" y="10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3" y="12"/>
                      <a:pt x="52" y="16"/>
                      <a:pt x="51" y="18"/>
                    </a:cubicBezTo>
                    <a:cubicBezTo>
                      <a:pt x="50" y="18"/>
                      <a:pt x="50" y="19"/>
                      <a:pt x="50" y="19"/>
                    </a:cubicBezTo>
                    <a:cubicBezTo>
                      <a:pt x="48" y="29"/>
                      <a:pt x="46" y="39"/>
                      <a:pt x="42" y="48"/>
                    </a:cubicBezTo>
                    <a:cubicBezTo>
                      <a:pt x="41" y="51"/>
                      <a:pt x="40" y="53"/>
                      <a:pt x="39" y="56"/>
                    </a:cubicBezTo>
                    <a:cubicBezTo>
                      <a:pt x="51" y="58"/>
                      <a:pt x="61" y="66"/>
                      <a:pt x="69" y="76"/>
                    </a:cubicBezTo>
                    <a:cubicBezTo>
                      <a:pt x="78" y="87"/>
                      <a:pt x="83" y="101"/>
                      <a:pt x="86" y="116"/>
                    </a:cubicBezTo>
                    <a:cubicBezTo>
                      <a:pt x="88" y="123"/>
                      <a:pt x="89" y="130"/>
                      <a:pt x="89" y="137"/>
                    </a:cubicBezTo>
                    <a:cubicBezTo>
                      <a:pt x="90" y="147"/>
                      <a:pt x="91" y="158"/>
                      <a:pt x="88" y="168"/>
                    </a:cubicBezTo>
                    <a:cubicBezTo>
                      <a:pt x="86" y="174"/>
                      <a:pt x="83" y="178"/>
                      <a:pt x="79" y="183"/>
                    </a:cubicBezTo>
                    <a:cubicBezTo>
                      <a:pt x="74" y="188"/>
                      <a:pt x="68" y="191"/>
                      <a:pt x="61" y="193"/>
                    </a:cubicBezTo>
                    <a:cubicBezTo>
                      <a:pt x="56" y="195"/>
                      <a:pt x="50" y="195"/>
                      <a:pt x="44" y="195"/>
                    </a:cubicBezTo>
                    <a:cubicBezTo>
                      <a:pt x="39" y="195"/>
                      <a:pt x="35" y="195"/>
                      <a:pt x="30" y="19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0"/>
              <p:cNvSpPr/>
              <p:nvPr/>
            </p:nvSpPr>
            <p:spPr>
              <a:xfrm>
                <a:off x="4196520" y="928080"/>
                <a:ext cx="59400" cy="32400"/>
              </a:xfrm>
              <a:custGeom>
                <a:rect b="b" l="l" r="r" t="t"/>
                <a:pathLst>
                  <a:path extrusionOk="0" h="90" w="165">
                    <a:moveTo>
                      <a:pt x="0" y="79"/>
                    </a:moveTo>
                    <a:cubicBezTo>
                      <a:pt x="0" y="77"/>
                      <a:pt x="0" y="76"/>
                      <a:pt x="0" y="74"/>
                    </a:cubicBezTo>
                    <a:cubicBezTo>
                      <a:pt x="0" y="72"/>
                      <a:pt x="0" y="69"/>
                      <a:pt x="0" y="66"/>
                    </a:cubicBezTo>
                    <a:cubicBezTo>
                      <a:pt x="2" y="60"/>
                      <a:pt x="4" y="55"/>
                      <a:pt x="8" y="50"/>
                    </a:cubicBezTo>
                    <a:cubicBezTo>
                      <a:pt x="17" y="39"/>
                      <a:pt x="29" y="32"/>
                      <a:pt x="41" y="27"/>
                    </a:cubicBezTo>
                    <a:cubicBezTo>
                      <a:pt x="50" y="24"/>
                      <a:pt x="59" y="21"/>
                      <a:pt x="67" y="18"/>
                    </a:cubicBezTo>
                    <a:cubicBezTo>
                      <a:pt x="73" y="17"/>
                      <a:pt x="78" y="16"/>
                      <a:pt x="83" y="14"/>
                    </a:cubicBezTo>
                    <a:cubicBezTo>
                      <a:pt x="105" y="9"/>
                      <a:pt x="129" y="5"/>
                      <a:pt x="151" y="2"/>
                    </a:cubicBezTo>
                    <a:cubicBezTo>
                      <a:pt x="157" y="0"/>
                      <a:pt x="162" y="4"/>
                      <a:pt x="163" y="9"/>
                    </a:cubicBezTo>
                    <a:cubicBezTo>
                      <a:pt x="164" y="14"/>
                      <a:pt x="161" y="20"/>
                      <a:pt x="155" y="21"/>
                    </a:cubicBezTo>
                    <a:cubicBezTo>
                      <a:pt x="142" y="23"/>
                      <a:pt x="129" y="25"/>
                      <a:pt x="116" y="28"/>
                    </a:cubicBezTo>
                    <a:cubicBezTo>
                      <a:pt x="104" y="31"/>
                      <a:pt x="93" y="33"/>
                      <a:pt x="82" y="36"/>
                    </a:cubicBezTo>
                    <a:cubicBezTo>
                      <a:pt x="73" y="39"/>
                      <a:pt x="63" y="42"/>
                      <a:pt x="54" y="45"/>
                    </a:cubicBezTo>
                    <a:lnTo>
                      <a:pt x="55" y="45"/>
                    </a:lnTo>
                    <a:cubicBezTo>
                      <a:pt x="54" y="45"/>
                      <a:pt x="54" y="45"/>
                      <a:pt x="54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49" y="47"/>
                      <a:pt x="45" y="49"/>
                      <a:pt x="40" y="52"/>
                    </a:cubicBezTo>
                    <a:cubicBezTo>
                      <a:pt x="37" y="53"/>
                      <a:pt x="34" y="55"/>
                      <a:pt x="31" y="58"/>
                    </a:cubicBezTo>
                    <a:cubicBezTo>
                      <a:pt x="30" y="59"/>
                      <a:pt x="29" y="59"/>
                      <a:pt x="28" y="60"/>
                    </a:cubicBezTo>
                    <a:cubicBezTo>
                      <a:pt x="27" y="62"/>
                      <a:pt x="26" y="63"/>
                      <a:pt x="25" y="63"/>
                    </a:cubicBezTo>
                    <a:cubicBezTo>
                      <a:pt x="24" y="65"/>
                      <a:pt x="24" y="66"/>
                      <a:pt x="23" y="67"/>
                    </a:cubicBezTo>
                    <a:lnTo>
                      <a:pt x="22" y="68"/>
                    </a:lnTo>
                    <a:lnTo>
                      <a:pt x="22" y="69"/>
                    </a:lnTo>
                    <a:cubicBezTo>
                      <a:pt x="21" y="70"/>
                      <a:pt x="21" y="70"/>
                      <a:pt x="21" y="71"/>
                    </a:cubicBezTo>
                    <a:cubicBezTo>
                      <a:pt x="21" y="73"/>
                      <a:pt x="22" y="75"/>
                      <a:pt x="22" y="77"/>
                    </a:cubicBezTo>
                    <a:cubicBezTo>
                      <a:pt x="23" y="83"/>
                      <a:pt x="17" y="88"/>
                      <a:pt x="11" y="89"/>
                    </a:cubicBezTo>
                    <a:cubicBezTo>
                      <a:pt x="6" y="89"/>
                      <a:pt x="0" y="84"/>
                      <a:pt x="0" y="7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0"/>
              <p:cNvSpPr/>
              <p:nvPr/>
            </p:nvSpPr>
            <p:spPr>
              <a:xfrm>
                <a:off x="4221720" y="681120"/>
                <a:ext cx="39600" cy="51120"/>
              </a:xfrm>
              <a:custGeom>
                <a:rect b="b" l="l" r="r" t="t"/>
                <a:pathLst>
                  <a:path extrusionOk="0" h="142" w="110">
                    <a:moveTo>
                      <a:pt x="89" y="136"/>
                    </a:moveTo>
                    <a:cubicBezTo>
                      <a:pt x="82" y="125"/>
                      <a:pt x="75" y="114"/>
                      <a:pt x="67" y="104"/>
                    </a:cubicBezTo>
                    <a:cubicBezTo>
                      <a:pt x="63" y="99"/>
                      <a:pt x="59" y="93"/>
                      <a:pt x="54" y="88"/>
                    </a:cubicBezTo>
                    <a:cubicBezTo>
                      <a:pt x="49" y="82"/>
                      <a:pt x="45" y="76"/>
                      <a:pt x="41" y="71"/>
                    </a:cubicBezTo>
                    <a:cubicBezTo>
                      <a:pt x="35" y="65"/>
                      <a:pt x="29" y="59"/>
                      <a:pt x="24" y="53"/>
                    </a:cubicBezTo>
                    <a:cubicBezTo>
                      <a:pt x="20" y="47"/>
                      <a:pt x="15" y="41"/>
                      <a:pt x="11" y="35"/>
                    </a:cubicBezTo>
                    <a:cubicBezTo>
                      <a:pt x="8" y="32"/>
                      <a:pt x="6" y="27"/>
                      <a:pt x="3" y="23"/>
                    </a:cubicBezTo>
                    <a:cubicBezTo>
                      <a:pt x="1" y="20"/>
                      <a:pt x="0" y="16"/>
                      <a:pt x="0" y="12"/>
                    </a:cubicBezTo>
                    <a:cubicBezTo>
                      <a:pt x="0" y="9"/>
                      <a:pt x="0" y="6"/>
                      <a:pt x="3" y="4"/>
                    </a:cubicBezTo>
                    <a:cubicBezTo>
                      <a:pt x="5" y="1"/>
                      <a:pt x="8" y="0"/>
                      <a:pt x="11" y="0"/>
                    </a:cubicBezTo>
                    <a:cubicBezTo>
                      <a:pt x="15" y="0"/>
                      <a:pt x="18" y="2"/>
                      <a:pt x="22" y="5"/>
                    </a:cubicBezTo>
                    <a:cubicBezTo>
                      <a:pt x="27" y="8"/>
                      <a:pt x="28" y="14"/>
                      <a:pt x="25" y="19"/>
                    </a:cubicBezTo>
                    <a:cubicBezTo>
                      <a:pt x="28" y="22"/>
                      <a:pt x="30" y="26"/>
                      <a:pt x="32" y="29"/>
                    </a:cubicBezTo>
                    <a:cubicBezTo>
                      <a:pt x="45" y="45"/>
                      <a:pt x="59" y="61"/>
                      <a:pt x="71" y="76"/>
                    </a:cubicBezTo>
                    <a:cubicBezTo>
                      <a:pt x="84" y="92"/>
                      <a:pt x="96" y="107"/>
                      <a:pt x="106" y="124"/>
                    </a:cubicBezTo>
                    <a:cubicBezTo>
                      <a:pt x="109" y="129"/>
                      <a:pt x="108" y="136"/>
                      <a:pt x="103" y="139"/>
                    </a:cubicBezTo>
                    <a:cubicBezTo>
                      <a:pt x="102" y="140"/>
                      <a:pt x="99" y="141"/>
                      <a:pt x="98" y="141"/>
                    </a:cubicBezTo>
                    <a:cubicBezTo>
                      <a:pt x="94" y="141"/>
                      <a:pt x="91" y="139"/>
                      <a:pt x="89" y="13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4224240" y="676440"/>
                <a:ext cx="43920" cy="65160"/>
              </a:xfrm>
              <a:custGeom>
                <a:rect b="b" l="l" r="r" t="t"/>
                <a:pathLst>
                  <a:path extrusionOk="0" h="181" w="122">
                    <a:moveTo>
                      <a:pt x="6" y="179"/>
                    </a:moveTo>
                    <a:cubicBezTo>
                      <a:pt x="1" y="175"/>
                      <a:pt x="0" y="169"/>
                      <a:pt x="3" y="163"/>
                    </a:cubicBezTo>
                    <a:cubicBezTo>
                      <a:pt x="10" y="152"/>
                      <a:pt x="18" y="140"/>
                      <a:pt x="25" y="129"/>
                    </a:cubicBezTo>
                    <a:lnTo>
                      <a:pt x="24" y="130"/>
                    </a:lnTo>
                    <a:cubicBezTo>
                      <a:pt x="27" y="126"/>
                      <a:pt x="29" y="121"/>
                      <a:pt x="32" y="116"/>
                    </a:cubicBezTo>
                    <a:cubicBezTo>
                      <a:pt x="44" y="97"/>
                      <a:pt x="55" y="77"/>
                      <a:pt x="66" y="57"/>
                    </a:cubicBezTo>
                    <a:cubicBezTo>
                      <a:pt x="70" y="48"/>
                      <a:pt x="75" y="39"/>
                      <a:pt x="80" y="30"/>
                    </a:cubicBezTo>
                    <a:cubicBezTo>
                      <a:pt x="83" y="25"/>
                      <a:pt x="86" y="21"/>
                      <a:pt x="89" y="17"/>
                    </a:cubicBezTo>
                    <a:cubicBezTo>
                      <a:pt x="94" y="10"/>
                      <a:pt x="101" y="0"/>
                      <a:pt x="111" y="3"/>
                    </a:cubicBezTo>
                    <a:cubicBezTo>
                      <a:pt x="117" y="4"/>
                      <a:pt x="121" y="11"/>
                      <a:pt x="119" y="17"/>
                    </a:cubicBezTo>
                    <a:cubicBezTo>
                      <a:pt x="117" y="21"/>
                      <a:pt x="114" y="24"/>
                      <a:pt x="110" y="24"/>
                    </a:cubicBezTo>
                    <a:cubicBezTo>
                      <a:pt x="109" y="25"/>
                      <a:pt x="108" y="27"/>
                      <a:pt x="108" y="27"/>
                    </a:cubicBezTo>
                    <a:cubicBezTo>
                      <a:pt x="106" y="29"/>
                      <a:pt x="104" y="32"/>
                      <a:pt x="103" y="34"/>
                    </a:cubicBezTo>
                    <a:cubicBezTo>
                      <a:pt x="101" y="38"/>
                      <a:pt x="98" y="41"/>
                      <a:pt x="96" y="44"/>
                    </a:cubicBezTo>
                    <a:cubicBezTo>
                      <a:pt x="92" y="52"/>
                      <a:pt x="88" y="59"/>
                      <a:pt x="84" y="66"/>
                    </a:cubicBezTo>
                    <a:cubicBezTo>
                      <a:pt x="80" y="75"/>
                      <a:pt x="74" y="85"/>
                      <a:pt x="69" y="94"/>
                    </a:cubicBezTo>
                    <a:cubicBezTo>
                      <a:pt x="60" y="110"/>
                      <a:pt x="50" y="126"/>
                      <a:pt x="41" y="142"/>
                    </a:cubicBezTo>
                    <a:cubicBezTo>
                      <a:pt x="40" y="144"/>
                      <a:pt x="38" y="147"/>
                      <a:pt x="37" y="149"/>
                    </a:cubicBezTo>
                    <a:lnTo>
                      <a:pt x="37" y="148"/>
                    </a:lnTo>
                    <a:cubicBezTo>
                      <a:pt x="37" y="149"/>
                      <a:pt x="36" y="149"/>
                      <a:pt x="36" y="150"/>
                    </a:cubicBezTo>
                    <a:lnTo>
                      <a:pt x="36" y="149"/>
                    </a:lnTo>
                    <a:cubicBezTo>
                      <a:pt x="31" y="158"/>
                      <a:pt x="26" y="167"/>
                      <a:pt x="21" y="176"/>
                    </a:cubicBezTo>
                    <a:cubicBezTo>
                      <a:pt x="19" y="179"/>
                      <a:pt x="15" y="180"/>
                      <a:pt x="12" y="180"/>
                    </a:cubicBezTo>
                    <a:cubicBezTo>
                      <a:pt x="10" y="180"/>
                      <a:pt x="8" y="180"/>
                      <a:pt x="6" y="17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0"/>
              <p:cNvSpPr/>
              <p:nvPr/>
            </p:nvSpPr>
            <p:spPr>
              <a:xfrm>
                <a:off x="4281480" y="690120"/>
                <a:ext cx="27360" cy="11880"/>
              </a:xfrm>
              <a:custGeom>
                <a:rect b="b" l="l" r="r" t="t"/>
                <a:pathLst>
                  <a:path extrusionOk="0" h="33" w="76">
                    <a:moveTo>
                      <a:pt x="13" y="31"/>
                    </a:moveTo>
                    <a:cubicBezTo>
                      <a:pt x="8" y="30"/>
                      <a:pt x="4" y="28"/>
                      <a:pt x="2" y="23"/>
                    </a:cubicBezTo>
                    <a:cubicBezTo>
                      <a:pt x="0" y="18"/>
                      <a:pt x="2" y="13"/>
                      <a:pt x="4" y="9"/>
                    </a:cubicBezTo>
                    <a:cubicBezTo>
                      <a:pt x="7" y="7"/>
                      <a:pt x="10" y="6"/>
                      <a:pt x="14" y="5"/>
                    </a:cubicBezTo>
                    <a:lnTo>
                      <a:pt x="13" y="5"/>
                    </a:lnTo>
                    <a:cubicBezTo>
                      <a:pt x="16" y="4"/>
                      <a:pt x="18" y="3"/>
                      <a:pt x="20" y="2"/>
                    </a:cubicBezTo>
                    <a:cubicBezTo>
                      <a:pt x="25" y="0"/>
                      <a:pt x="32" y="1"/>
                      <a:pt x="34" y="7"/>
                    </a:cubicBezTo>
                    <a:cubicBezTo>
                      <a:pt x="35" y="8"/>
                      <a:pt x="35" y="9"/>
                      <a:pt x="35" y="11"/>
                    </a:cubicBezTo>
                    <a:cubicBezTo>
                      <a:pt x="45" y="11"/>
                      <a:pt x="54" y="9"/>
                      <a:pt x="63" y="9"/>
                    </a:cubicBezTo>
                    <a:cubicBezTo>
                      <a:pt x="69" y="9"/>
                      <a:pt x="74" y="13"/>
                      <a:pt x="75" y="19"/>
                    </a:cubicBezTo>
                    <a:cubicBezTo>
                      <a:pt x="75" y="25"/>
                      <a:pt x="71" y="30"/>
                      <a:pt x="65" y="30"/>
                    </a:cubicBezTo>
                    <a:cubicBezTo>
                      <a:pt x="53" y="31"/>
                      <a:pt x="42" y="32"/>
                      <a:pt x="30" y="32"/>
                    </a:cubicBezTo>
                    <a:cubicBezTo>
                      <a:pt x="29" y="32"/>
                      <a:pt x="28" y="32"/>
                      <a:pt x="27" y="32"/>
                    </a:cubicBezTo>
                    <a:cubicBezTo>
                      <a:pt x="22" y="32"/>
                      <a:pt x="17" y="32"/>
                      <a:pt x="13" y="3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0"/>
              <p:cNvSpPr/>
              <p:nvPr/>
            </p:nvSpPr>
            <p:spPr>
              <a:xfrm>
                <a:off x="4272840" y="708480"/>
                <a:ext cx="48240" cy="16200"/>
              </a:xfrm>
              <a:custGeom>
                <a:rect b="b" l="l" r="r" t="t"/>
                <a:pathLst>
                  <a:path extrusionOk="0" h="45" w="134">
                    <a:moveTo>
                      <a:pt x="7" y="42"/>
                    </a:moveTo>
                    <a:cubicBezTo>
                      <a:pt x="3" y="41"/>
                      <a:pt x="0" y="36"/>
                      <a:pt x="0" y="32"/>
                    </a:cubicBezTo>
                    <a:cubicBezTo>
                      <a:pt x="2" y="25"/>
                      <a:pt x="7" y="20"/>
                      <a:pt x="14" y="22"/>
                    </a:cubicBezTo>
                    <a:lnTo>
                      <a:pt x="15" y="22"/>
                    </a:lnTo>
                    <a:cubicBezTo>
                      <a:pt x="16" y="22"/>
                      <a:pt x="17" y="22"/>
                      <a:pt x="19" y="22"/>
                    </a:cubicBezTo>
                    <a:cubicBezTo>
                      <a:pt x="27" y="21"/>
                      <a:pt x="36" y="19"/>
                      <a:pt x="44" y="17"/>
                    </a:cubicBezTo>
                    <a:cubicBezTo>
                      <a:pt x="53" y="16"/>
                      <a:pt x="62" y="14"/>
                      <a:pt x="70" y="12"/>
                    </a:cubicBezTo>
                    <a:cubicBezTo>
                      <a:pt x="87" y="9"/>
                      <a:pt x="104" y="5"/>
                      <a:pt x="121" y="2"/>
                    </a:cubicBezTo>
                    <a:cubicBezTo>
                      <a:pt x="126" y="0"/>
                      <a:pt x="132" y="4"/>
                      <a:pt x="132" y="9"/>
                    </a:cubicBezTo>
                    <a:cubicBezTo>
                      <a:pt x="133" y="14"/>
                      <a:pt x="130" y="20"/>
                      <a:pt x="125" y="21"/>
                    </a:cubicBezTo>
                    <a:cubicBezTo>
                      <a:pt x="105" y="25"/>
                      <a:pt x="85" y="30"/>
                      <a:pt x="65" y="34"/>
                    </a:cubicBezTo>
                    <a:cubicBezTo>
                      <a:pt x="57" y="37"/>
                      <a:pt x="49" y="38"/>
                      <a:pt x="41" y="39"/>
                    </a:cubicBezTo>
                    <a:cubicBezTo>
                      <a:pt x="34" y="41"/>
                      <a:pt x="27" y="43"/>
                      <a:pt x="20" y="44"/>
                    </a:cubicBezTo>
                    <a:cubicBezTo>
                      <a:pt x="18" y="44"/>
                      <a:pt x="16" y="44"/>
                      <a:pt x="14" y="44"/>
                    </a:cubicBezTo>
                    <a:cubicBezTo>
                      <a:pt x="12" y="44"/>
                      <a:pt x="9" y="44"/>
                      <a:pt x="7" y="4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4314240" y="670320"/>
                <a:ext cx="58320" cy="86760"/>
              </a:xfrm>
              <a:custGeom>
                <a:rect b="b" l="l" r="r" t="t"/>
                <a:pathLst>
                  <a:path extrusionOk="0" h="241" w="162">
                    <a:moveTo>
                      <a:pt x="13" y="240"/>
                    </a:moveTo>
                    <a:cubicBezTo>
                      <a:pt x="10" y="240"/>
                      <a:pt x="7" y="239"/>
                      <a:pt x="5" y="236"/>
                    </a:cubicBezTo>
                    <a:cubicBezTo>
                      <a:pt x="2" y="231"/>
                      <a:pt x="0" y="226"/>
                      <a:pt x="1" y="220"/>
                    </a:cubicBezTo>
                    <a:cubicBezTo>
                      <a:pt x="2" y="213"/>
                      <a:pt x="6" y="207"/>
                      <a:pt x="9" y="201"/>
                    </a:cubicBezTo>
                    <a:cubicBezTo>
                      <a:pt x="16" y="192"/>
                      <a:pt x="24" y="184"/>
                      <a:pt x="34" y="178"/>
                    </a:cubicBezTo>
                    <a:cubicBezTo>
                      <a:pt x="42" y="173"/>
                      <a:pt x="53" y="169"/>
                      <a:pt x="63" y="169"/>
                    </a:cubicBezTo>
                    <a:cubicBezTo>
                      <a:pt x="66" y="167"/>
                      <a:pt x="68" y="164"/>
                      <a:pt x="70" y="161"/>
                    </a:cubicBezTo>
                    <a:cubicBezTo>
                      <a:pt x="76" y="155"/>
                      <a:pt x="80" y="149"/>
                      <a:pt x="86" y="143"/>
                    </a:cubicBezTo>
                    <a:cubicBezTo>
                      <a:pt x="90" y="137"/>
                      <a:pt x="95" y="130"/>
                      <a:pt x="100" y="124"/>
                    </a:cubicBezTo>
                    <a:cubicBezTo>
                      <a:pt x="102" y="122"/>
                      <a:pt x="103" y="119"/>
                      <a:pt x="105" y="117"/>
                    </a:cubicBezTo>
                    <a:cubicBezTo>
                      <a:pt x="107" y="113"/>
                      <a:pt x="110" y="110"/>
                      <a:pt x="112" y="106"/>
                    </a:cubicBezTo>
                    <a:cubicBezTo>
                      <a:pt x="115" y="102"/>
                      <a:pt x="118" y="98"/>
                      <a:pt x="120" y="93"/>
                    </a:cubicBezTo>
                    <a:cubicBezTo>
                      <a:pt x="125" y="84"/>
                      <a:pt x="129" y="76"/>
                      <a:pt x="133" y="67"/>
                    </a:cubicBezTo>
                    <a:cubicBezTo>
                      <a:pt x="134" y="63"/>
                      <a:pt x="136" y="59"/>
                      <a:pt x="137" y="55"/>
                    </a:cubicBezTo>
                    <a:cubicBezTo>
                      <a:pt x="138" y="52"/>
                      <a:pt x="139" y="49"/>
                      <a:pt x="139" y="46"/>
                    </a:cubicBezTo>
                    <a:cubicBezTo>
                      <a:pt x="139" y="43"/>
                      <a:pt x="139" y="39"/>
                      <a:pt x="139" y="35"/>
                    </a:cubicBezTo>
                    <a:cubicBezTo>
                      <a:pt x="139" y="33"/>
                      <a:pt x="139" y="31"/>
                      <a:pt x="139" y="29"/>
                    </a:cubicBezTo>
                    <a:lnTo>
                      <a:pt x="139" y="28"/>
                    </a:lnTo>
                    <a:cubicBezTo>
                      <a:pt x="139" y="29"/>
                      <a:pt x="139" y="29"/>
                      <a:pt x="139" y="30"/>
                    </a:cubicBezTo>
                    <a:cubicBezTo>
                      <a:pt x="138" y="30"/>
                      <a:pt x="137" y="31"/>
                      <a:pt x="137" y="32"/>
                    </a:cubicBezTo>
                    <a:cubicBezTo>
                      <a:pt x="137" y="33"/>
                      <a:pt x="136" y="34"/>
                      <a:pt x="136" y="34"/>
                    </a:cubicBezTo>
                    <a:cubicBezTo>
                      <a:pt x="140" y="38"/>
                      <a:pt x="140" y="44"/>
                      <a:pt x="137" y="48"/>
                    </a:cubicBezTo>
                    <a:cubicBezTo>
                      <a:pt x="134" y="52"/>
                      <a:pt x="126" y="54"/>
                      <a:pt x="122" y="51"/>
                    </a:cubicBezTo>
                    <a:cubicBezTo>
                      <a:pt x="118" y="48"/>
                      <a:pt x="115" y="44"/>
                      <a:pt x="115" y="39"/>
                    </a:cubicBezTo>
                    <a:cubicBezTo>
                      <a:pt x="113" y="33"/>
                      <a:pt x="115" y="27"/>
                      <a:pt x="118" y="21"/>
                    </a:cubicBezTo>
                    <a:cubicBezTo>
                      <a:pt x="120" y="16"/>
                      <a:pt x="124" y="11"/>
                      <a:pt x="129" y="7"/>
                    </a:cubicBezTo>
                    <a:cubicBezTo>
                      <a:pt x="133" y="3"/>
                      <a:pt x="140" y="0"/>
                      <a:pt x="146" y="3"/>
                    </a:cubicBezTo>
                    <a:cubicBezTo>
                      <a:pt x="149" y="4"/>
                      <a:pt x="151" y="5"/>
                      <a:pt x="153" y="7"/>
                    </a:cubicBezTo>
                    <a:cubicBezTo>
                      <a:pt x="155" y="9"/>
                      <a:pt x="157" y="11"/>
                      <a:pt x="158" y="14"/>
                    </a:cubicBezTo>
                    <a:cubicBezTo>
                      <a:pt x="161" y="21"/>
                      <a:pt x="161" y="29"/>
                      <a:pt x="161" y="36"/>
                    </a:cubicBezTo>
                    <a:cubicBezTo>
                      <a:pt x="161" y="44"/>
                      <a:pt x="160" y="52"/>
                      <a:pt x="158" y="59"/>
                    </a:cubicBezTo>
                    <a:cubicBezTo>
                      <a:pt x="155" y="67"/>
                      <a:pt x="152" y="75"/>
                      <a:pt x="148" y="83"/>
                    </a:cubicBezTo>
                    <a:cubicBezTo>
                      <a:pt x="146" y="90"/>
                      <a:pt x="141" y="97"/>
                      <a:pt x="138" y="104"/>
                    </a:cubicBezTo>
                    <a:cubicBezTo>
                      <a:pt x="136" y="106"/>
                      <a:pt x="135" y="108"/>
                      <a:pt x="133" y="111"/>
                    </a:cubicBezTo>
                    <a:cubicBezTo>
                      <a:pt x="132" y="113"/>
                      <a:pt x="130" y="116"/>
                      <a:pt x="129" y="118"/>
                    </a:cubicBezTo>
                    <a:cubicBezTo>
                      <a:pt x="125" y="123"/>
                      <a:pt x="122" y="129"/>
                      <a:pt x="118" y="134"/>
                    </a:cubicBezTo>
                    <a:cubicBezTo>
                      <a:pt x="115" y="139"/>
                      <a:pt x="111" y="143"/>
                      <a:pt x="107" y="148"/>
                    </a:cubicBezTo>
                    <a:cubicBezTo>
                      <a:pt x="100" y="157"/>
                      <a:pt x="93" y="166"/>
                      <a:pt x="85" y="175"/>
                    </a:cubicBezTo>
                    <a:cubicBezTo>
                      <a:pt x="88" y="177"/>
                      <a:pt x="91" y="179"/>
                      <a:pt x="95" y="181"/>
                    </a:cubicBezTo>
                    <a:cubicBezTo>
                      <a:pt x="101" y="185"/>
                      <a:pt x="106" y="190"/>
                      <a:pt x="111" y="196"/>
                    </a:cubicBezTo>
                    <a:cubicBezTo>
                      <a:pt x="115" y="200"/>
                      <a:pt x="115" y="207"/>
                      <a:pt x="110" y="211"/>
                    </a:cubicBezTo>
                    <a:cubicBezTo>
                      <a:pt x="108" y="212"/>
                      <a:pt x="105" y="214"/>
                      <a:pt x="102" y="214"/>
                    </a:cubicBezTo>
                    <a:cubicBezTo>
                      <a:pt x="100" y="213"/>
                      <a:pt x="97" y="212"/>
                      <a:pt x="95" y="210"/>
                    </a:cubicBezTo>
                    <a:cubicBezTo>
                      <a:pt x="94" y="209"/>
                      <a:pt x="94" y="208"/>
                      <a:pt x="93" y="208"/>
                    </a:cubicBezTo>
                    <a:cubicBezTo>
                      <a:pt x="91" y="205"/>
                      <a:pt x="88" y="203"/>
                      <a:pt x="86" y="201"/>
                    </a:cubicBezTo>
                    <a:cubicBezTo>
                      <a:pt x="83" y="199"/>
                      <a:pt x="81" y="198"/>
                      <a:pt x="79" y="196"/>
                    </a:cubicBezTo>
                    <a:cubicBezTo>
                      <a:pt x="77" y="196"/>
                      <a:pt x="76" y="194"/>
                      <a:pt x="74" y="194"/>
                    </a:cubicBezTo>
                    <a:cubicBezTo>
                      <a:pt x="73" y="193"/>
                      <a:pt x="72" y="193"/>
                      <a:pt x="70" y="193"/>
                    </a:cubicBezTo>
                    <a:cubicBezTo>
                      <a:pt x="67" y="196"/>
                      <a:pt x="65" y="199"/>
                      <a:pt x="62" y="202"/>
                    </a:cubicBezTo>
                    <a:cubicBezTo>
                      <a:pt x="53" y="211"/>
                      <a:pt x="45" y="219"/>
                      <a:pt x="37" y="229"/>
                    </a:cubicBezTo>
                    <a:cubicBezTo>
                      <a:pt x="32" y="233"/>
                      <a:pt x="28" y="238"/>
                      <a:pt x="22" y="239"/>
                    </a:cubicBezTo>
                    <a:cubicBezTo>
                      <a:pt x="20" y="240"/>
                      <a:pt x="18" y="240"/>
                      <a:pt x="16" y="240"/>
                    </a:cubicBezTo>
                    <a:cubicBezTo>
                      <a:pt x="15" y="240"/>
                      <a:pt x="14" y="240"/>
                      <a:pt x="13" y="24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0"/>
              <p:cNvSpPr/>
              <p:nvPr/>
            </p:nvSpPr>
            <p:spPr>
              <a:xfrm>
                <a:off x="4379760" y="692280"/>
                <a:ext cx="52200" cy="148320"/>
              </a:xfrm>
              <a:custGeom>
                <a:rect b="b" l="l" r="r" t="t"/>
                <a:pathLst>
                  <a:path extrusionOk="0" h="412" w="145">
                    <a:moveTo>
                      <a:pt x="47" y="410"/>
                    </a:moveTo>
                    <a:cubicBezTo>
                      <a:pt x="43" y="410"/>
                      <a:pt x="40" y="408"/>
                      <a:pt x="38" y="405"/>
                    </a:cubicBezTo>
                    <a:cubicBezTo>
                      <a:pt x="32" y="403"/>
                      <a:pt x="27" y="397"/>
                      <a:pt x="24" y="393"/>
                    </a:cubicBezTo>
                    <a:cubicBezTo>
                      <a:pt x="19" y="386"/>
                      <a:pt x="16" y="380"/>
                      <a:pt x="13" y="373"/>
                    </a:cubicBezTo>
                    <a:cubicBezTo>
                      <a:pt x="7" y="359"/>
                      <a:pt x="4" y="343"/>
                      <a:pt x="2" y="327"/>
                    </a:cubicBezTo>
                    <a:cubicBezTo>
                      <a:pt x="0" y="311"/>
                      <a:pt x="0" y="295"/>
                      <a:pt x="3" y="279"/>
                    </a:cubicBezTo>
                    <a:cubicBezTo>
                      <a:pt x="5" y="265"/>
                      <a:pt x="10" y="252"/>
                      <a:pt x="15" y="240"/>
                    </a:cubicBezTo>
                    <a:cubicBezTo>
                      <a:pt x="18" y="235"/>
                      <a:pt x="20" y="230"/>
                      <a:pt x="23" y="224"/>
                    </a:cubicBezTo>
                    <a:cubicBezTo>
                      <a:pt x="27" y="216"/>
                      <a:pt x="32" y="207"/>
                      <a:pt x="36" y="199"/>
                    </a:cubicBezTo>
                    <a:cubicBezTo>
                      <a:pt x="39" y="194"/>
                      <a:pt x="45" y="192"/>
                      <a:pt x="50" y="195"/>
                    </a:cubicBezTo>
                    <a:cubicBezTo>
                      <a:pt x="55" y="197"/>
                      <a:pt x="57" y="203"/>
                      <a:pt x="54" y="209"/>
                    </a:cubicBezTo>
                    <a:cubicBezTo>
                      <a:pt x="50" y="216"/>
                      <a:pt x="46" y="224"/>
                      <a:pt x="42" y="231"/>
                    </a:cubicBezTo>
                    <a:cubicBezTo>
                      <a:pt x="39" y="238"/>
                      <a:pt x="36" y="244"/>
                      <a:pt x="33" y="250"/>
                    </a:cubicBezTo>
                    <a:cubicBezTo>
                      <a:pt x="31" y="257"/>
                      <a:pt x="28" y="263"/>
                      <a:pt x="26" y="270"/>
                    </a:cubicBezTo>
                    <a:cubicBezTo>
                      <a:pt x="25" y="276"/>
                      <a:pt x="24" y="282"/>
                      <a:pt x="22" y="288"/>
                    </a:cubicBezTo>
                    <a:cubicBezTo>
                      <a:pt x="22" y="294"/>
                      <a:pt x="21" y="301"/>
                      <a:pt x="21" y="307"/>
                    </a:cubicBezTo>
                    <a:cubicBezTo>
                      <a:pt x="21" y="313"/>
                      <a:pt x="22" y="320"/>
                      <a:pt x="22" y="327"/>
                    </a:cubicBezTo>
                    <a:cubicBezTo>
                      <a:pt x="24" y="334"/>
                      <a:pt x="25" y="341"/>
                      <a:pt x="26" y="348"/>
                    </a:cubicBezTo>
                    <a:cubicBezTo>
                      <a:pt x="28" y="354"/>
                      <a:pt x="30" y="359"/>
                      <a:pt x="32" y="364"/>
                    </a:cubicBezTo>
                    <a:cubicBezTo>
                      <a:pt x="33" y="367"/>
                      <a:pt x="35" y="370"/>
                      <a:pt x="36" y="373"/>
                    </a:cubicBezTo>
                    <a:cubicBezTo>
                      <a:pt x="38" y="376"/>
                      <a:pt x="39" y="378"/>
                      <a:pt x="41" y="380"/>
                    </a:cubicBezTo>
                    <a:cubicBezTo>
                      <a:pt x="42" y="382"/>
                      <a:pt x="43" y="382"/>
                      <a:pt x="43" y="383"/>
                    </a:cubicBezTo>
                    <a:cubicBezTo>
                      <a:pt x="45" y="384"/>
                      <a:pt x="46" y="386"/>
                      <a:pt x="47" y="386"/>
                    </a:cubicBezTo>
                    <a:cubicBezTo>
                      <a:pt x="47" y="387"/>
                      <a:pt x="48" y="387"/>
                      <a:pt x="49" y="388"/>
                    </a:cubicBezTo>
                    <a:cubicBezTo>
                      <a:pt x="50" y="389"/>
                      <a:pt x="51" y="389"/>
                      <a:pt x="52" y="389"/>
                    </a:cubicBezTo>
                    <a:cubicBezTo>
                      <a:pt x="52" y="390"/>
                      <a:pt x="52" y="390"/>
                      <a:pt x="52" y="390"/>
                    </a:cubicBezTo>
                    <a:cubicBezTo>
                      <a:pt x="53" y="390"/>
                      <a:pt x="53" y="390"/>
                      <a:pt x="53" y="390"/>
                    </a:cubicBezTo>
                    <a:cubicBezTo>
                      <a:pt x="54" y="390"/>
                      <a:pt x="54" y="390"/>
                      <a:pt x="55" y="390"/>
                    </a:cubicBezTo>
                    <a:lnTo>
                      <a:pt x="56" y="390"/>
                    </a:lnTo>
                    <a:cubicBezTo>
                      <a:pt x="56" y="389"/>
                      <a:pt x="56" y="389"/>
                      <a:pt x="57" y="389"/>
                    </a:cubicBezTo>
                    <a:lnTo>
                      <a:pt x="58" y="389"/>
                    </a:lnTo>
                    <a:cubicBezTo>
                      <a:pt x="58" y="388"/>
                      <a:pt x="59" y="387"/>
                      <a:pt x="59" y="387"/>
                    </a:cubicBezTo>
                    <a:cubicBezTo>
                      <a:pt x="60" y="386"/>
                      <a:pt x="60" y="386"/>
                      <a:pt x="61" y="384"/>
                    </a:cubicBezTo>
                    <a:cubicBezTo>
                      <a:pt x="63" y="381"/>
                      <a:pt x="63" y="378"/>
                      <a:pt x="64" y="375"/>
                    </a:cubicBezTo>
                    <a:lnTo>
                      <a:pt x="64" y="376"/>
                    </a:lnTo>
                    <a:cubicBezTo>
                      <a:pt x="66" y="366"/>
                      <a:pt x="67" y="357"/>
                      <a:pt x="69" y="347"/>
                    </a:cubicBezTo>
                    <a:cubicBezTo>
                      <a:pt x="70" y="340"/>
                      <a:pt x="71" y="333"/>
                      <a:pt x="72" y="326"/>
                    </a:cubicBezTo>
                    <a:cubicBezTo>
                      <a:pt x="75" y="305"/>
                      <a:pt x="78" y="283"/>
                      <a:pt x="80" y="262"/>
                    </a:cubicBezTo>
                    <a:cubicBezTo>
                      <a:pt x="81" y="250"/>
                      <a:pt x="82" y="239"/>
                      <a:pt x="84" y="228"/>
                    </a:cubicBezTo>
                    <a:cubicBezTo>
                      <a:pt x="85" y="220"/>
                      <a:pt x="85" y="212"/>
                      <a:pt x="86" y="205"/>
                    </a:cubicBezTo>
                    <a:cubicBezTo>
                      <a:pt x="87" y="199"/>
                      <a:pt x="87" y="194"/>
                      <a:pt x="88" y="189"/>
                    </a:cubicBezTo>
                    <a:cubicBezTo>
                      <a:pt x="90" y="176"/>
                      <a:pt x="92" y="163"/>
                      <a:pt x="93" y="150"/>
                    </a:cubicBezTo>
                    <a:cubicBezTo>
                      <a:pt x="95" y="139"/>
                      <a:pt x="98" y="128"/>
                      <a:pt x="100" y="117"/>
                    </a:cubicBezTo>
                    <a:cubicBezTo>
                      <a:pt x="102" y="109"/>
                      <a:pt x="104" y="100"/>
                      <a:pt x="106" y="91"/>
                    </a:cubicBezTo>
                    <a:cubicBezTo>
                      <a:pt x="97" y="100"/>
                      <a:pt x="86" y="106"/>
                      <a:pt x="75" y="108"/>
                    </a:cubicBezTo>
                    <a:cubicBezTo>
                      <a:pt x="63" y="111"/>
                      <a:pt x="49" y="108"/>
                      <a:pt x="42" y="97"/>
                    </a:cubicBezTo>
                    <a:cubicBezTo>
                      <a:pt x="39" y="92"/>
                      <a:pt x="37" y="87"/>
                      <a:pt x="36" y="82"/>
                    </a:cubicBezTo>
                    <a:cubicBezTo>
                      <a:pt x="35" y="75"/>
                      <a:pt x="35" y="68"/>
                      <a:pt x="35" y="61"/>
                    </a:cubicBezTo>
                    <a:cubicBezTo>
                      <a:pt x="36" y="57"/>
                      <a:pt x="36" y="52"/>
                      <a:pt x="38" y="48"/>
                    </a:cubicBezTo>
                    <a:cubicBezTo>
                      <a:pt x="38" y="43"/>
                      <a:pt x="39" y="39"/>
                      <a:pt x="40" y="35"/>
                    </a:cubicBezTo>
                    <a:cubicBezTo>
                      <a:pt x="44" y="22"/>
                      <a:pt x="50" y="9"/>
                      <a:pt x="62" y="3"/>
                    </a:cubicBezTo>
                    <a:cubicBezTo>
                      <a:pt x="67" y="0"/>
                      <a:pt x="74" y="0"/>
                      <a:pt x="79" y="3"/>
                    </a:cubicBezTo>
                    <a:cubicBezTo>
                      <a:pt x="82" y="5"/>
                      <a:pt x="86" y="9"/>
                      <a:pt x="89" y="12"/>
                    </a:cubicBezTo>
                    <a:cubicBezTo>
                      <a:pt x="92" y="17"/>
                      <a:pt x="91" y="24"/>
                      <a:pt x="86" y="27"/>
                    </a:cubicBezTo>
                    <a:cubicBezTo>
                      <a:pt x="81" y="31"/>
                      <a:pt x="74" y="30"/>
                      <a:pt x="71" y="24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0" y="24"/>
                      <a:pt x="68" y="25"/>
                      <a:pt x="68" y="26"/>
                    </a:cubicBezTo>
                    <a:cubicBezTo>
                      <a:pt x="67" y="27"/>
                      <a:pt x="67" y="28"/>
                      <a:pt x="66" y="29"/>
                    </a:cubicBezTo>
                    <a:cubicBezTo>
                      <a:pt x="66" y="30"/>
                      <a:pt x="65" y="31"/>
                      <a:pt x="64" y="33"/>
                    </a:cubicBezTo>
                    <a:cubicBezTo>
                      <a:pt x="63" y="36"/>
                      <a:pt x="61" y="40"/>
                      <a:pt x="60" y="43"/>
                    </a:cubicBezTo>
                    <a:cubicBezTo>
                      <a:pt x="59" y="49"/>
                      <a:pt x="58" y="54"/>
                      <a:pt x="57" y="60"/>
                    </a:cubicBezTo>
                    <a:cubicBezTo>
                      <a:pt x="57" y="62"/>
                      <a:pt x="57" y="65"/>
                      <a:pt x="57" y="68"/>
                    </a:cubicBezTo>
                    <a:cubicBezTo>
                      <a:pt x="57" y="70"/>
                      <a:pt x="57" y="72"/>
                      <a:pt x="57" y="75"/>
                    </a:cubicBezTo>
                    <a:cubicBezTo>
                      <a:pt x="57" y="77"/>
                      <a:pt x="58" y="79"/>
                      <a:pt x="59" y="81"/>
                    </a:cubicBezTo>
                    <a:cubicBezTo>
                      <a:pt x="59" y="82"/>
                      <a:pt x="59" y="82"/>
                      <a:pt x="59" y="83"/>
                    </a:cubicBezTo>
                    <a:cubicBezTo>
                      <a:pt x="59" y="84"/>
                      <a:pt x="60" y="84"/>
                      <a:pt x="60" y="84"/>
                    </a:cubicBezTo>
                    <a:cubicBezTo>
                      <a:pt x="60" y="84"/>
                      <a:pt x="60" y="85"/>
                      <a:pt x="61" y="85"/>
                    </a:cubicBezTo>
                    <a:lnTo>
                      <a:pt x="61" y="86"/>
                    </a:lnTo>
                    <a:cubicBezTo>
                      <a:pt x="62" y="86"/>
                      <a:pt x="63" y="86"/>
                      <a:pt x="63" y="87"/>
                    </a:cubicBezTo>
                    <a:lnTo>
                      <a:pt x="64" y="87"/>
                    </a:lnTo>
                    <a:cubicBezTo>
                      <a:pt x="64" y="87"/>
                      <a:pt x="65" y="87"/>
                      <a:pt x="66" y="87"/>
                    </a:cubicBezTo>
                    <a:lnTo>
                      <a:pt x="67" y="87"/>
                    </a:lnTo>
                    <a:cubicBezTo>
                      <a:pt x="68" y="87"/>
                      <a:pt x="69" y="87"/>
                      <a:pt x="70" y="87"/>
                    </a:cubicBezTo>
                    <a:cubicBezTo>
                      <a:pt x="71" y="87"/>
                      <a:pt x="72" y="87"/>
                      <a:pt x="74" y="86"/>
                    </a:cubicBezTo>
                    <a:cubicBezTo>
                      <a:pt x="74" y="86"/>
                      <a:pt x="75" y="86"/>
                      <a:pt x="76" y="86"/>
                    </a:cubicBezTo>
                    <a:cubicBezTo>
                      <a:pt x="78" y="84"/>
                      <a:pt x="80" y="84"/>
                      <a:pt x="82" y="83"/>
                    </a:cubicBezTo>
                    <a:cubicBezTo>
                      <a:pt x="84" y="82"/>
                      <a:pt x="86" y="80"/>
                      <a:pt x="88" y="79"/>
                    </a:cubicBezTo>
                    <a:cubicBezTo>
                      <a:pt x="91" y="76"/>
                      <a:pt x="95" y="73"/>
                      <a:pt x="98" y="70"/>
                    </a:cubicBezTo>
                    <a:cubicBezTo>
                      <a:pt x="104" y="65"/>
                      <a:pt x="109" y="59"/>
                      <a:pt x="114" y="52"/>
                    </a:cubicBezTo>
                    <a:cubicBezTo>
                      <a:pt x="116" y="50"/>
                      <a:pt x="118" y="47"/>
                      <a:pt x="120" y="44"/>
                    </a:cubicBezTo>
                    <a:cubicBezTo>
                      <a:pt x="121" y="43"/>
                      <a:pt x="121" y="41"/>
                      <a:pt x="122" y="40"/>
                    </a:cubicBezTo>
                    <a:cubicBezTo>
                      <a:pt x="125" y="35"/>
                      <a:pt x="131" y="33"/>
                      <a:pt x="137" y="36"/>
                    </a:cubicBezTo>
                    <a:cubicBezTo>
                      <a:pt x="142" y="38"/>
                      <a:pt x="144" y="45"/>
                      <a:pt x="141" y="50"/>
                    </a:cubicBezTo>
                    <a:cubicBezTo>
                      <a:pt x="141" y="51"/>
                      <a:pt x="141" y="52"/>
                      <a:pt x="140" y="54"/>
                    </a:cubicBezTo>
                    <a:cubicBezTo>
                      <a:pt x="140" y="53"/>
                      <a:pt x="140" y="53"/>
                      <a:pt x="141" y="52"/>
                    </a:cubicBezTo>
                    <a:cubicBezTo>
                      <a:pt x="139" y="57"/>
                      <a:pt x="137" y="62"/>
                      <a:pt x="135" y="66"/>
                    </a:cubicBezTo>
                    <a:cubicBezTo>
                      <a:pt x="134" y="72"/>
                      <a:pt x="131" y="79"/>
                      <a:pt x="130" y="85"/>
                    </a:cubicBezTo>
                    <a:cubicBezTo>
                      <a:pt x="127" y="94"/>
                      <a:pt x="125" y="104"/>
                      <a:pt x="122" y="113"/>
                    </a:cubicBezTo>
                    <a:cubicBezTo>
                      <a:pt x="121" y="115"/>
                      <a:pt x="121" y="118"/>
                      <a:pt x="120" y="121"/>
                    </a:cubicBezTo>
                    <a:cubicBezTo>
                      <a:pt x="119" y="127"/>
                      <a:pt x="118" y="133"/>
                      <a:pt x="117" y="140"/>
                    </a:cubicBezTo>
                    <a:cubicBezTo>
                      <a:pt x="116" y="144"/>
                      <a:pt x="115" y="147"/>
                      <a:pt x="114" y="151"/>
                    </a:cubicBezTo>
                    <a:cubicBezTo>
                      <a:pt x="113" y="154"/>
                      <a:pt x="113" y="158"/>
                      <a:pt x="113" y="161"/>
                    </a:cubicBezTo>
                    <a:cubicBezTo>
                      <a:pt x="111" y="172"/>
                      <a:pt x="109" y="182"/>
                      <a:pt x="108" y="192"/>
                    </a:cubicBezTo>
                    <a:cubicBezTo>
                      <a:pt x="106" y="205"/>
                      <a:pt x="104" y="217"/>
                      <a:pt x="103" y="230"/>
                    </a:cubicBezTo>
                    <a:cubicBezTo>
                      <a:pt x="102" y="241"/>
                      <a:pt x="101" y="252"/>
                      <a:pt x="99" y="263"/>
                    </a:cubicBezTo>
                    <a:cubicBezTo>
                      <a:pt x="97" y="285"/>
                      <a:pt x="95" y="307"/>
                      <a:pt x="92" y="329"/>
                    </a:cubicBezTo>
                    <a:lnTo>
                      <a:pt x="92" y="330"/>
                    </a:lnTo>
                    <a:cubicBezTo>
                      <a:pt x="91" y="337"/>
                      <a:pt x="90" y="344"/>
                      <a:pt x="89" y="351"/>
                    </a:cubicBezTo>
                    <a:cubicBezTo>
                      <a:pt x="88" y="357"/>
                      <a:pt x="87" y="362"/>
                      <a:pt x="86" y="368"/>
                    </a:cubicBezTo>
                    <a:cubicBezTo>
                      <a:pt x="85" y="375"/>
                      <a:pt x="84" y="380"/>
                      <a:pt x="82" y="387"/>
                    </a:cubicBezTo>
                    <a:cubicBezTo>
                      <a:pt x="81" y="393"/>
                      <a:pt x="77" y="399"/>
                      <a:pt x="72" y="404"/>
                    </a:cubicBezTo>
                    <a:cubicBezTo>
                      <a:pt x="68" y="408"/>
                      <a:pt x="63" y="411"/>
                      <a:pt x="56" y="411"/>
                    </a:cubicBezTo>
                    <a:cubicBezTo>
                      <a:pt x="56" y="411"/>
                      <a:pt x="55" y="411"/>
                      <a:pt x="54" y="411"/>
                    </a:cubicBezTo>
                    <a:cubicBezTo>
                      <a:pt x="52" y="411"/>
                      <a:pt x="49" y="411"/>
                      <a:pt x="47" y="41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0"/>
              <p:cNvSpPr/>
              <p:nvPr/>
            </p:nvSpPr>
            <p:spPr>
              <a:xfrm>
                <a:off x="4446360" y="669240"/>
                <a:ext cx="29160" cy="56880"/>
              </a:xfrm>
              <a:custGeom>
                <a:rect b="b" l="l" r="r" t="t"/>
                <a:pathLst>
                  <a:path extrusionOk="0" h="158" w="81">
                    <a:moveTo>
                      <a:pt x="56" y="31"/>
                    </a:moveTo>
                    <a:lnTo>
                      <a:pt x="57" y="31"/>
                    </a:lnTo>
                    <a:cubicBezTo>
                      <a:pt x="57" y="30"/>
                      <a:pt x="57" y="30"/>
                      <a:pt x="57" y="30"/>
                    </a:cubicBezTo>
                    <a:cubicBezTo>
                      <a:pt x="57" y="28"/>
                      <a:pt x="57" y="28"/>
                      <a:pt x="56" y="27"/>
                    </a:cubicBezTo>
                    <a:lnTo>
                      <a:pt x="56" y="26"/>
                    </a:lnTo>
                    <a:cubicBezTo>
                      <a:pt x="56" y="25"/>
                      <a:pt x="55" y="25"/>
                      <a:pt x="55" y="24"/>
                    </a:cubicBezTo>
                    <a:cubicBezTo>
                      <a:pt x="54" y="24"/>
                      <a:pt x="54" y="23"/>
                      <a:pt x="54" y="23"/>
                    </a:cubicBezTo>
                    <a:lnTo>
                      <a:pt x="53" y="23"/>
                    </a:lnTo>
                    <a:lnTo>
                      <a:pt x="52" y="23"/>
                    </a:lnTo>
                    <a:cubicBezTo>
                      <a:pt x="52" y="24"/>
                      <a:pt x="52" y="24"/>
                      <a:pt x="51" y="24"/>
                    </a:cubicBezTo>
                    <a:cubicBezTo>
                      <a:pt x="51" y="24"/>
                      <a:pt x="50" y="24"/>
                      <a:pt x="50" y="25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49" y="27"/>
                      <a:pt x="48" y="27"/>
                    </a:cubicBezTo>
                    <a:lnTo>
                      <a:pt x="48" y="28"/>
                    </a:lnTo>
                    <a:lnTo>
                      <a:pt x="48" y="29"/>
                    </a:lnTo>
                    <a:lnTo>
                      <a:pt x="48" y="30"/>
                    </a:lnTo>
                    <a:lnTo>
                      <a:pt x="49" y="30"/>
                    </a:lnTo>
                    <a:cubicBezTo>
                      <a:pt x="50" y="30"/>
                      <a:pt x="50" y="30"/>
                      <a:pt x="50" y="30"/>
                    </a:cubicBezTo>
                    <a:lnTo>
                      <a:pt x="51" y="30"/>
                    </a:lnTo>
                    <a:cubicBezTo>
                      <a:pt x="52" y="31"/>
                      <a:pt x="54" y="31"/>
                      <a:pt x="56" y="31"/>
                    </a:cubicBezTo>
                    <a:moveTo>
                      <a:pt x="32" y="157"/>
                    </a:moveTo>
                    <a:cubicBezTo>
                      <a:pt x="29" y="156"/>
                      <a:pt x="26" y="155"/>
                      <a:pt x="23" y="155"/>
                    </a:cubicBezTo>
                    <a:cubicBezTo>
                      <a:pt x="18" y="154"/>
                      <a:pt x="12" y="153"/>
                      <a:pt x="7" y="150"/>
                    </a:cubicBezTo>
                    <a:cubicBezTo>
                      <a:pt x="6" y="148"/>
                      <a:pt x="4" y="146"/>
                      <a:pt x="3" y="144"/>
                    </a:cubicBezTo>
                    <a:cubicBezTo>
                      <a:pt x="1" y="142"/>
                      <a:pt x="1" y="140"/>
                      <a:pt x="0" y="137"/>
                    </a:cubicBezTo>
                    <a:cubicBezTo>
                      <a:pt x="0" y="132"/>
                      <a:pt x="3" y="126"/>
                      <a:pt x="7" y="123"/>
                    </a:cubicBezTo>
                    <a:cubicBezTo>
                      <a:pt x="10" y="118"/>
                      <a:pt x="14" y="114"/>
                      <a:pt x="18" y="109"/>
                    </a:cubicBezTo>
                    <a:cubicBezTo>
                      <a:pt x="21" y="106"/>
                      <a:pt x="24" y="102"/>
                      <a:pt x="27" y="99"/>
                    </a:cubicBezTo>
                    <a:cubicBezTo>
                      <a:pt x="33" y="91"/>
                      <a:pt x="39" y="82"/>
                      <a:pt x="45" y="73"/>
                    </a:cubicBezTo>
                    <a:cubicBezTo>
                      <a:pt x="48" y="69"/>
                      <a:pt x="50" y="63"/>
                      <a:pt x="53" y="59"/>
                    </a:cubicBezTo>
                    <a:cubicBezTo>
                      <a:pt x="53" y="56"/>
                      <a:pt x="54" y="55"/>
                      <a:pt x="55" y="53"/>
                    </a:cubicBezTo>
                    <a:cubicBezTo>
                      <a:pt x="51" y="53"/>
                      <a:pt x="48" y="52"/>
                      <a:pt x="45" y="52"/>
                    </a:cubicBezTo>
                    <a:cubicBezTo>
                      <a:pt x="32" y="49"/>
                      <a:pt x="23" y="36"/>
                      <a:pt x="26" y="24"/>
                    </a:cubicBezTo>
                    <a:cubicBezTo>
                      <a:pt x="27" y="17"/>
                      <a:pt x="30" y="13"/>
                      <a:pt x="35" y="8"/>
                    </a:cubicBezTo>
                    <a:cubicBezTo>
                      <a:pt x="40" y="4"/>
                      <a:pt x="46" y="1"/>
                      <a:pt x="52" y="0"/>
                    </a:cubicBezTo>
                    <a:cubicBezTo>
                      <a:pt x="59" y="0"/>
                      <a:pt x="64" y="3"/>
                      <a:pt x="69" y="7"/>
                    </a:cubicBezTo>
                    <a:cubicBezTo>
                      <a:pt x="74" y="12"/>
                      <a:pt x="77" y="18"/>
                      <a:pt x="78" y="24"/>
                    </a:cubicBezTo>
                    <a:cubicBezTo>
                      <a:pt x="80" y="31"/>
                      <a:pt x="80" y="38"/>
                      <a:pt x="79" y="45"/>
                    </a:cubicBezTo>
                    <a:cubicBezTo>
                      <a:pt x="78" y="53"/>
                      <a:pt x="75" y="60"/>
                      <a:pt x="72" y="68"/>
                    </a:cubicBezTo>
                    <a:cubicBezTo>
                      <a:pt x="67" y="79"/>
                      <a:pt x="61" y="89"/>
                      <a:pt x="54" y="98"/>
                    </a:cubicBezTo>
                    <a:cubicBezTo>
                      <a:pt x="47" y="108"/>
                      <a:pt x="40" y="118"/>
                      <a:pt x="32" y="128"/>
                    </a:cubicBezTo>
                    <a:cubicBezTo>
                      <a:pt x="31" y="129"/>
                      <a:pt x="29" y="132"/>
                      <a:pt x="27" y="133"/>
                    </a:cubicBezTo>
                    <a:cubicBezTo>
                      <a:pt x="30" y="134"/>
                      <a:pt x="33" y="134"/>
                      <a:pt x="36" y="135"/>
                    </a:cubicBezTo>
                    <a:cubicBezTo>
                      <a:pt x="42" y="136"/>
                      <a:pt x="46" y="142"/>
                      <a:pt x="45" y="148"/>
                    </a:cubicBezTo>
                    <a:cubicBezTo>
                      <a:pt x="43" y="154"/>
                      <a:pt x="39" y="157"/>
                      <a:pt x="34" y="157"/>
                    </a:cubicBezTo>
                    <a:cubicBezTo>
                      <a:pt x="33" y="157"/>
                      <a:pt x="32" y="157"/>
                      <a:pt x="32" y="1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4500000" y="709200"/>
                <a:ext cx="29160" cy="10080"/>
              </a:xfrm>
              <a:custGeom>
                <a:rect b="b" l="l" r="r" t="t"/>
                <a:pathLst>
                  <a:path extrusionOk="0" h="28" w="81">
                    <a:moveTo>
                      <a:pt x="5" y="23"/>
                    </a:moveTo>
                    <a:cubicBezTo>
                      <a:pt x="4" y="22"/>
                      <a:pt x="3" y="21"/>
                      <a:pt x="3" y="19"/>
                    </a:cubicBezTo>
                    <a:cubicBezTo>
                      <a:pt x="0" y="15"/>
                      <a:pt x="2" y="11"/>
                      <a:pt x="4" y="8"/>
                    </a:cubicBezTo>
                    <a:cubicBezTo>
                      <a:pt x="7" y="4"/>
                      <a:pt x="11" y="3"/>
                      <a:pt x="14" y="3"/>
                    </a:cubicBezTo>
                    <a:cubicBezTo>
                      <a:pt x="18" y="2"/>
                      <a:pt x="21" y="2"/>
                      <a:pt x="25" y="1"/>
                    </a:cubicBezTo>
                    <a:cubicBezTo>
                      <a:pt x="30" y="1"/>
                      <a:pt x="34" y="1"/>
                      <a:pt x="38" y="1"/>
                    </a:cubicBezTo>
                    <a:cubicBezTo>
                      <a:pt x="48" y="1"/>
                      <a:pt x="58" y="1"/>
                      <a:pt x="68" y="0"/>
                    </a:cubicBezTo>
                    <a:cubicBezTo>
                      <a:pt x="74" y="0"/>
                      <a:pt x="79" y="4"/>
                      <a:pt x="80" y="10"/>
                    </a:cubicBezTo>
                    <a:cubicBezTo>
                      <a:pt x="80" y="16"/>
                      <a:pt x="76" y="22"/>
                      <a:pt x="70" y="22"/>
                    </a:cubicBezTo>
                    <a:cubicBezTo>
                      <a:pt x="61" y="22"/>
                      <a:pt x="52" y="22"/>
                      <a:pt x="44" y="22"/>
                    </a:cubicBezTo>
                    <a:cubicBezTo>
                      <a:pt x="37" y="23"/>
                      <a:pt x="29" y="23"/>
                      <a:pt x="22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4"/>
                      <a:pt x="19" y="25"/>
                      <a:pt x="19" y="25"/>
                    </a:cubicBezTo>
                    <a:cubicBezTo>
                      <a:pt x="17" y="26"/>
                      <a:pt x="15" y="27"/>
                      <a:pt x="13" y="27"/>
                    </a:cubicBezTo>
                    <a:cubicBezTo>
                      <a:pt x="10" y="27"/>
                      <a:pt x="7" y="25"/>
                      <a:pt x="5" y="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0"/>
              <p:cNvSpPr/>
              <p:nvPr/>
            </p:nvSpPr>
            <p:spPr>
              <a:xfrm>
                <a:off x="4510080" y="684720"/>
                <a:ext cx="12960" cy="49320"/>
              </a:xfrm>
              <a:custGeom>
                <a:rect b="b" l="l" r="r" t="t"/>
                <a:pathLst>
                  <a:path extrusionOk="0" h="137" w="36">
                    <a:moveTo>
                      <a:pt x="0" y="126"/>
                    </a:moveTo>
                    <a:cubicBezTo>
                      <a:pt x="0" y="106"/>
                      <a:pt x="1" y="86"/>
                      <a:pt x="3" y="67"/>
                    </a:cubicBezTo>
                    <a:cubicBezTo>
                      <a:pt x="5" y="57"/>
                      <a:pt x="6" y="48"/>
                      <a:pt x="7" y="38"/>
                    </a:cubicBezTo>
                    <a:cubicBezTo>
                      <a:pt x="8" y="33"/>
                      <a:pt x="9" y="29"/>
                      <a:pt x="10" y="23"/>
                    </a:cubicBezTo>
                    <a:cubicBezTo>
                      <a:pt x="11" y="19"/>
                      <a:pt x="12" y="15"/>
                      <a:pt x="12" y="11"/>
                    </a:cubicBezTo>
                    <a:lnTo>
                      <a:pt x="12" y="10"/>
                    </a:lnTo>
                    <a:lnTo>
                      <a:pt x="12" y="11"/>
                    </a:lnTo>
                    <a:cubicBezTo>
                      <a:pt x="14" y="4"/>
                      <a:pt x="20" y="0"/>
                      <a:pt x="26" y="1"/>
                    </a:cubicBezTo>
                    <a:cubicBezTo>
                      <a:pt x="28" y="2"/>
                      <a:pt x="31" y="4"/>
                      <a:pt x="32" y="6"/>
                    </a:cubicBezTo>
                    <a:cubicBezTo>
                      <a:pt x="34" y="9"/>
                      <a:pt x="35" y="12"/>
                      <a:pt x="34" y="16"/>
                    </a:cubicBezTo>
                    <a:cubicBezTo>
                      <a:pt x="32" y="22"/>
                      <a:pt x="31" y="29"/>
                      <a:pt x="30" y="35"/>
                    </a:cubicBezTo>
                    <a:cubicBezTo>
                      <a:pt x="28" y="43"/>
                      <a:pt x="27" y="51"/>
                      <a:pt x="26" y="58"/>
                    </a:cubicBezTo>
                    <a:cubicBezTo>
                      <a:pt x="25" y="68"/>
                      <a:pt x="24" y="77"/>
                      <a:pt x="23" y="87"/>
                    </a:cubicBezTo>
                    <a:cubicBezTo>
                      <a:pt x="23" y="91"/>
                      <a:pt x="22" y="97"/>
                      <a:pt x="21" y="101"/>
                    </a:cubicBezTo>
                    <a:cubicBezTo>
                      <a:pt x="21" y="107"/>
                      <a:pt x="21" y="112"/>
                      <a:pt x="21" y="118"/>
                    </a:cubicBezTo>
                    <a:cubicBezTo>
                      <a:pt x="21" y="120"/>
                      <a:pt x="21" y="122"/>
                      <a:pt x="21" y="125"/>
                    </a:cubicBezTo>
                    <a:cubicBezTo>
                      <a:pt x="21" y="131"/>
                      <a:pt x="17" y="136"/>
                      <a:pt x="11" y="136"/>
                    </a:cubicBezTo>
                    <a:lnTo>
                      <a:pt x="10" y="136"/>
                    </a:lnTo>
                    <a:cubicBezTo>
                      <a:pt x="5" y="136"/>
                      <a:pt x="0" y="132"/>
                      <a:pt x="0" y="12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0"/>
              <p:cNvSpPr/>
              <p:nvPr/>
            </p:nvSpPr>
            <p:spPr>
              <a:xfrm>
                <a:off x="4557600" y="667440"/>
                <a:ext cx="46800" cy="104760"/>
              </a:xfrm>
              <a:custGeom>
                <a:rect b="b" l="l" r="r" t="t"/>
                <a:pathLst>
                  <a:path extrusionOk="0" h="291" w="130">
                    <a:moveTo>
                      <a:pt x="1" y="281"/>
                    </a:moveTo>
                    <a:cubicBezTo>
                      <a:pt x="0" y="275"/>
                      <a:pt x="4" y="269"/>
                      <a:pt x="10" y="268"/>
                    </a:cubicBezTo>
                    <a:cubicBezTo>
                      <a:pt x="12" y="268"/>
                      <a:pt x="14" y="267"/>
                      <a:pt x="17" y="267"/>
                    </a:cubicBezTo>
                    <a:cubicBezTo>
                      <a:pt x="17" y="267"/>
                      <a:pt x="16" y="267"/>
                      <a:pt x="15" y="267"/>
                    </a:cubicBezTo>
                    <a:cubicBezTo>
                      <a:pt x="19" y="266"/>
                      <a:pt x="22" y="265"/>
                      <a:pt x="25" y="264"/>
                    </a:cubicBezTo>
                    <a:cubicBezTo>
                      <a:pt x="33" y="262"/>
                      <a:pt x="41" y="259"/>
                      <a:pt x="49" y="256"/>
                    </a:cubicBezTo>
                    <a:cubicBezTo>
                      <a:pt x="55" y="254"/>
                      <a:pt x="61" y="251"/>
                      <a:pt x="66" y="248"/>
                    </a:cubicBezTo>
                    <a:cubicBezTo>
                      <a:pt x="70" y="246"/>
                      <a:pt x="73" y="244"/>
                      <a:pt x="77" y="241"/>
                    </a:cubicBezTo>
                    <a:cubicBezTo>
                      <a:pt x="80" y="239"/>
                      <a:pt x="82" y="236"/>
                      <a:pt x="85" y="234"/>
                    </a:cubicBezTo>
                    <a:cubicBezTo>
                      <a:pt x="87" y="232"/>
                      <a:pt x="89" y="230"/>
                      <a:pt x="91" y="227"/>
                    </a:cubicBezTo>
                    <a:cubicBezTo>
                      <a:pt x="93" y="225"/>
                      <a:pt x="95" y="222"/>
                      <a:pt x="97" y="219"/>
                    </a:cubicBezTo>
                    <a:cubicBezTo>
                      <a:pt x="98" y="216"/>
                      <a:pt x="99" y="214"/>
                      <a:pt x="101" y="211"/>
                    </a:cubicBezTo>
                    <a:cubicBezTo>
                      <a:pt x="102" y="208"/>
                      <a:pt x="103" y="205"/>
                      <a:pt x="104" y="202"/>
                    </a:cubicBezTo>
                    <a:cubicBezTo>
                      <a:pt x="105" y="200"/>
                      <a:pt x="106" y="196"/>
                      <a:pt x="106" y="193"/>
                    </a:cubicBezTo>
                    <a:cubicBezTo>
                      <a:pt x="106" y="190"/>
                      <a:pt x="106" y="187"/>
                      <a:pt x="107" y="184"/>
                    </a:cubicBezTo>
                    <a:cubicBezTo>
                      <a:pt x="106" y="180"/>
                      <a:pt x="106" y="176"/>
                      <a:pt x="106" y="173"/>
                    </a:cubicBezTo>
                    <a:cubicBezTo>
                      <a:pt x="105" y="168"/>
                      <a:pt x="105" y="164"/>
                      <a:pt x="103" y="160"/>
                    </a:cubicBezTo>
                    <a:cubicBezTo>
                      <a:pt x="102" y="156"/>
                      <a:pt x="101" y="153"/>
                      <a:pt x="100" y="149"/>
                    </a:cubicBezTo>
                    <a:cubicBezTo>
                      <a:pt x="99" y="148"/>
                      <a:pt x="98" y="145"/>
                      <a:pt x="97" y="144"/>
                    </a:cubicBezTo>
                    <a:cubicBezTo>
                      <a:pt x="96" y="142"/>
                      <a:pt x="95" y="140"/>
                      <a:pt x="94" y="138"/>
                    </a:cubicBezTo>
                    <a:cubicBezTo>
                      <a:pt x="92" y="137"/>
                      <a:pt x="90" y="134"/>
                      <a:pt x="88" y="133"/>
                    </a:cubicBezTo>
                    <a:cubicBezTo>
                      <a:pt x="87" y="131"/>
                      <a:pt x="85" y="129"/>
                      <a:pt x="82" y="127"/>
                    </a:cubicBezTo>
                    <a:cubicBezTo>
                      <a:pt x="81" y="126"/>
                      <a:pt x="79" y="124"/>
                      <a:pt x="77" y="123"/>
                    </a:cubicBezTo>
                    <a:cubicBezTo>
                      <a:pt x="75" y="122"/>
                      <a:pt x="74" y="121"/>
                      <a:pt x="72" y="121"/>
                    </a:cubicBezTo>
                    <a:cubicBezTo>
                      <a:pt x="70" y="120"/>
                      <a:pt x="69" y="120"/>
                      <a:pt x="67" y="119"/>
                    </a:cubicBezTo>
                    <a:lnTo>
                      <a:pt x="66" y="119"/>
                    </a:lnTo>
                    <a:lnTo>
                      <a:pt x="64" y="120"/>
                    </a:lnTo>
                    <a:cubicBezTo>
                      <a:pt x="60" y="122"/>
                      <a:pt x="57" y="123"/>
                      <a:pt x="53" y="123"/>
                    </a:cubicBezTo>
                    <a:cubicBezTo>
                      <a:pt x="49" y="122"/>
                      <a:pt x="44" y="119"/>
                      <a:pt x="43" y="113"/>
                    </a:cubicBezTo>
                    <a:cubicBezTo>
                      <a:pt x="43" y="111"/>
                      <a:pt x="43" y="109"/>
                      <a:pt x="43" y="106"/>
                    </a:cubicBezTo>
                    <a:cubicBezTo>
                      <a:pt x="45" y="103"/>
                      <a:pt x="46" y="101"/>
                      <a:pt x="49" y="99"/>
                    </a:cubicBezTo>
                    <a:cubicBezTo>
                      <a:pt x="51" y="98"/>
                      <a:pt x="53" y="97"/>
                      <a:pt x="56" y="97"/>
                    </a:cubicBezTo>
                    <a:cubicBezTo>
                      <a:pt x="57" y="96"/>
                      <a:pt x="57" y="95"/>
                      <a:pt x="58" y="94"/>
                    </a:cubicBezTo>
                    <a:cubicBezTo>
                      <a:pt x="60" y="91"/>
                      <a:pt x="63" y="88"/>
                      <a:pt x="64" y="85"/>
                    </a:cubicBezTo>
                    <a:cubicBezTo>
                      <a:pt x="67" y="80"/>
                      <a:pt x="69" y="76"/>
                      <a:pt x="71" y="71"/>
                    </a:cubicBezTo>
                    <a:cubicBezTo>
                      <a:pt x="74" y="66"/>
                      <a:pt x="75" y="60"/>
                      <a:pt x="77" y="54"/>
                    </a:cubicBezTo>
                    <a:cubicBezTo>
                      <a:pt x="78" y="51"/>
                      <a:pt x="79" y="47"/>
                      <a:pt x="80" y="43"/>
                    </a:cubicBezTo>
                    <a:cubicBezTo>
                      <a:pt x="80" y="41"/>
                      <a:pt x="80" y="39"/>
                      <a:pt x="80" y="37"/>
                    </a:cubicBezTo>
                    <a:cubicBezTo>
                      <a:pt x="80" y="35"/>
                      <a:pt x="80" y="33"/>
                      <a:pt x="80" y="32"/>
                    </a:cubicBezTo>
                    <a:cubicBezTo>
                      <a:pt x="80" y="31"/>
                      <a:pt x="80" y="30"/>
                      <a:pt x="79" y="29"/>
                    </a:cubicBezTo>
                    <a:cubicBezTo>
                      <a:pt x="79" y="28"/>
                      <a:pt x="78" y="28"/>
                      <a:pt x="78" y="27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7" y="25"/>
                      <a:pt x="77" y="25"/>
                      <a:pt x="77" y="25"/>
                    </a:cubicBezTo>
                    <a:lnTo>
                      <a:pt x="77" y="24"/>
                    </a:lnTo>
                    <a:lnTo>
                      <a:pt x="76" y="24"/>
                    </a:lnTo>
                    <a:lnTo>
                      <a:pt x="75" y="24"/>
                    </a:lnTo>
                    <a:lnTo>
                      <a:pt x="75" y="23"/>
                    </a:lnTo>
                    <a:cubicBezTo>
                      <a:pt x="74" y="24"/>
                      <a:pt x="74" y="24"/>
                      <a:pt x="74" y="24"/>
                    </a:cubicBezTo>
                    <a:cubicBezTo>
                      <a:pt x="73" y="24"/>
                      <a:pt x="73" y="24"/>
                      <a:pt x="72" y="24"/>
                    </a:cubicBezTo>
                    <a:lnTo>
                      <a:pt x="73" y="24"/>
                    </a:lnTo>
                    <a:cubicBezTo>
                      <a:pt x="72" y="24"/>
                      <a:pt x="71" y="25"/>
                      <a:pt x="70" y="25"/>
                    </a:cubicBezTo>
                    <a:lnTo>
                      <a:pt x="71" y="25"/>
                    </a:lnTo>
                    <a:cubicBezTo>
                      <a:pt x="70" y="26"/>
                      <a:pt x="68" y="26"/>
                      <a:pt x="68" y="27"/>
                    </a:cubicBezTo>
                    <a:cubicBezTo>
                      <a:pt x="67" y="28"/>
                      <a:pt x="66" y="28"/>
                      <a:pt x="66" y="29"/>
                    </a:cubicBezTo>
                    <a:lnTo>
                      <a:pt x="66" y="30"/>
                    </a:lnTo>
                    <a:cubicBezTo>
                      <a:pt x="67" y="36"/>
                      <a:pt x="63" y="42"/>
                      <a:pt x="57" y="43"/>
                    </a:cubicBezTo>
                    <a:cubicBezTo>
                      <a:pt x="55" y="43"/>
                      <a:pt x="53" y="43"/>
                      <a:pt x="51" y="43"/>
                    </a:cubicBezTo>
                    <a:cubicBezTo>
                      <a:pt x="47" y="43"/>
                      <a:pt x="45" y="42"/>
                      <a:pt x="43" y="39"/>
                    </a:cubicBezTo>
                    <a:cubicBezTo>
                      <a:pt x="41" y="36"/>
                      <a:pt x="40" y="33"/>
                      <a:pt x="40" y="30"/>
                    </a:cubicBezTo>
                    <a:cubicBezTo>
                      <a:pt x="40" y="26"/>
                      <a:pt x="42" y="22"/>
                      <a:pt x="45" y="19"/>
                    </a:cubicBezTo>
                    <a:cubicBezTo>
                      <a:pt x="50" y="12"/>
                      <a:pt x="57" y="7"/>
                      <a:pt x="66" y="3"/>
                    </a:cubicBezTo>
                    <a:cubicBezTo>
                      <a:pt x="72" y="0"/>
                      <a:pt x="81" y="0"/>
                      <a:pt x="87" y="4"/>
                    </a:cubicBezTo>
                    <a:cubicBezTo>
                      <a:pt x="102" y="14"/>
                      <a:pt x="103" y="33"/>
                      <a:pt x="101" y="49"/>
                    </a:cubicBezTo>
                    <a:cubicBezTo>
                      <a:pt x="99" y="60"/>
                      <a:pt x="95" y="71"/>
                      <a:pt x="90" y="81"/>
                    </a:cubicBezTo>
                    <a:cubicBezTo>
                      <a:pt x="91" y="81"/>
                      <a:pt x="91" y="81"/>
                      <a:pt x="91" y="80"/>
                    </a:cubicBezTo>
                    <a:cubicBezTo>
                      <a:pt x="90" y="82"/>
                      <a:pt x="89" y="84"/>
                      <a:pt x="88" y="86"/>
                    </a:cubicBezTo>
                    <a:cubicBezTo>
                      <a:pt x="88" y="85"/>
                      <a:pt x="89" y="85"/>
                      <a:pt x="89" y="85"/>
                    </a:cubicBezTo>
                    <a:cubicBezTo>
                      <a:pt x="88" y="86"/>
                      <a:pt x="88" y="87"/>
                      <a:pt x="87" y="88"/>
                    </a:cubicBezTo>
                    <a:cubicBezTo>
                      <a:pt x="88" y="88"/>
                      <a:pt x="88" y="87"/>
                      <a:pt x="88" y="86"/>
                    </a:cubicBezTo>
                    <a:cubicBezTo>
                      <a:pt x="86" y="91"/>
                      <a:pt x="84" y="96"/>
                      <a:pt x="81" y="100"/>
                    </a:cubicBezTo>
                    <a:cubicBezTo>
                      <a:pt x="84" y="102"/>
                      <a:pt x="85" y="103"/>
                      <a:pt x="88" y="104"/>
                    </a:cubicBezTo>
                    <a:cubicBezTo>
                      <a:pt x="94" y="108"/>
                      <a:pt x="100" y="113"/>
                      <a:pt x="105" y="118"/>
                    </a:cubicBezTo>
                    <a:cubicBezTo>
                      <a:pt x="109" y="123"/>
                      <a:pt x="113" y="129"/>
                      <a:pt x="117" y="135"/>
                    </a:cubicBezTo>
                    <a:cubicBezTo>
                      <a:pt x="121" y="142"/>
                      <a:pt x="123" y="149"/>
                      <a:pt x="125" y="157"/>
                    </a:cubicBezTo>
                    <a:cubicBezTo>
                      <a:pt x="129" y="173"/>
                      <a:pt x="129" y="190"/>
                      <a:pt x="126" y="205"/>
                    </a:cubicBezTo>
                    <a:cubicBezTo>
                      <a:pt x="122" y="220"/>
                      <a:pt x="115" y="233"/>
                      <a:pt x="105" y="245"/>
                    </a:cubicBezTo>
                    <a:cubicBezTo>
                      <a:pt x="95" y="256"/>
                      <a:pt x="82" y="264"/>
                      <a:pt x="69" y="271"/>
                    </a:cubicBezTo>
                    <a:cubicBezTo>
                      <a:pt x="59" y="276"/>
                      <a:pt x="47" y="280"/>
                      <a:pt x="35" y="285"/>
                    </a:cubicBezTo>
                    <a:cubicBezTo>
                      <a:pt x="28" y="287"/>
                      <a:pt x="21" y="289"/>
                      <a:pt x="14" y="290"/>
                    </a:cubicBezTo>
                    <a:cubicBezTo>
                      <a:pt x="13" y="290"/>
                      <a:pt x="13" y="290"/>
                      <a:pt x="12" y="290"/>
                    </a:cubicBezTo>
                    <a:cubicBezTo>
                      <a:pt x="7" y="290"/>
                      <a:pt x="1" y="286"/>
                      <a:pt x="1" y="28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4394160" y="948240"/>
                <a:ext cx="41040" cy="41400"/>
              </a:xfrm>
              <a:custGeom>
                <a:rect b="b" l="l" r="r" t="t"/>
                <a:pathLst>
                  <a:path extrusionOk="0" h="115" w="114">
                    <a:moveTo>
                      <a:pt x="95" y="112"/>
                    </a:moveTo>
                    <a:cubicBezTo>
                      <a:pt x="82" y="103"/>
                      <a:pt x="70" y="92"/>
                      <a:pt x="59" y="81"/>
                    </a:cubicBezTo>
                    <a:cubicBezTo>
                      <a:pt x="49" y="70"/>
                      <a:pt x="39" y="60"/>
                      <a:pt x="29" y="49"/>
                    </a:cubicBezTo>
                    <a:cubicBezTo>
                      <a:pt x="25" y="45"/>
                      <a:pt x="21" y="40"/>
                      <a:pt x="17" y="35"/>
                    </a:cubicBezTo>
                    <a:cubicBezTo>
                      <a:pt x="15" y="33"/>
                      <a:pt x="13" y="31"/>
                      <a:pt x="10" y="28"/>
                    </a:cubicBezTo>
                    <a:cubicBezTo>
                      <a:pt x="9" y="27"/>
                      <a:pt x="8" y="25"/>
                      <a:pt x="7" y="23"/>
                    </a:cubicBezTo>
                    <a:cubicBezTo>
                      <a:pt x="5" y="21"/>
                      <a:pt x="3" y="19"/>
                      <a:pt x="2" y="17"/>
                    </a:cubicBezTo>
                    <a:cubicBezTo>
                      <a:pt x="0" y="13"/>
                      <a:pt x="0" y="8"/>
                      <a:pt x="4" y="4"/>
                    </a:cubicBezTo>
                    <a:cubicBezTo>
                      <a:pt x="7" y="1"/>
                      <a:pt x="12" y="0"/>
                      <a:pt x="16" y="2"/>
                    </a:cubicBezTo>
                    <a:cubicBezTo>
                      <a:pt x="19" y="3"/>
                      <a:pt x="21" y="5"/>
                      <a:pt x="22" y="8"/>
                    </a:cubicBezTo>
                    <a:cubicBezTo>
                      <a:pt x="29" y="17"/>
                      <a:pt x="37" y="25"/>
                      <a:pt x="44" y="34"/>
                    </a:cubicBezTo>
                    <a:cubicBezTo>
                      <a:pt x="51" y="42"/>
                      <a:pt x="57" y="49"/>
                      <a:pt x="64" y="57"/>
                    </a:cubicBezTo>
                    <a:cubicBezTo>
                      <a:pt x="70" y="62"/>
                      <a:pt x="75" y="67"/>
                      <a:pt x="80" y="73"/>
                    </a:cubicBezTo>
                    <a:cubicBezTo>
                      <a:pt x="85" y="77"/>
                      <a:pt x="91" y="81"/>
                      <a:pt x="96" y="86"/>
                    </a:cubicBezTo>
                    <a:cubicBezTo>
                      <a:pt x="99" y="89"/>
                      <a:pt x="104" y="92"/>
                      <a:pt x="108" y="95"/>
                    </a:cubicBezTo>
                    <a:cubicBezTo>
                      <a:pt x="112" y="98"/>
                      <a:pt x="113" y="105"/>
                      <a:pt x="110" y="109"/>
                    </a:cubicBezTo>
                    <a:cubicBezTo>
                      <a:pt x="108" y="112"/>
                      <a:pt x="105" y="114"/>
                      <a:pt x="101" y="114"/>
                    </a:cubicBezTo>
                    <a:cubicBezTo>
                      <a:pt x="99" y="114"/>
                      <a:pt x="97" y="113"/>
                      <a:pt x="95" y="11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0"/>
              <p:cNvSpPr/>
              <p:nvPr/>
            </p:nvSpPr>
            <p:spPr>
              <a:xfrm>
                <a:off x="4386600" y="940680"/>
                <a:ext cx="66960" cy="81720"/>
              </a:xfrm>
              <a:custGeom>
                <a:rect b="b" l="l" r="r" t="t"/>
                <a:pathLst>
                  <a:path extrusionOk="0" h="227" w="186">
                    <a:moveTo>
                      <a:pt x="7" y="225"/>
                    </a:moveTo>
                    <a:cubicBezTo>
                      <a:pt x="2" y="222"/>
                      <a:pt x="0" y="217"/>
                      <a:pt x="3" y="211"/>
                    </a:cubicBezTo>
                    <a:cubicBezTo>
                      <a:pt x="8" y="201"/>
                      <a:pt x="14" y="190"/>
                      <a:pt x="20" y="179"/>
                    </a:cubicBezTo>
                    <a:cubicBezTo>
                      <a:pt x="25" y="170"/>
                      <a:pt x="30" y="160"/>
                      <a:pt x="36" y="151"/>
                    </a:cubicBezTo>
                    <a:lnTo>
                      <a:pt x="35" y="151"/>
                    </a:lnTo>
                    <a:cubicBezTo>
                      <a:pt x="36" y="151"/>
                      <a:pt x="36" y="151"/>
                      <a:pt x="36" y="150"/>
                    </a:cubicBezTo>
                    <a:cubicBezTo>
                      <a:pt x="37" y="149"/>
                      <a:pt x="38" y="147"/>
                      <a:pt x="39" y="146"/>
                    </a:cubicBezTo>
                    <a:lnTo>
                      <a:pt x="38" y="146"/>
                    </a:lnTo>
                    <a:cubicBezTo>
                      <a:pt x="42" y="141"/>
                      <a:pt x="45" y="136"/>
                      <a:pt x="48" y="131"/>
                    </a:cubicBezTo>
                    <a:lnTo>
                      <a:pt x="47" y="131"/>
                    </a:lnTo>
                    <a:cubicBezTo>
                      <a:pt x="48" y="131"/>
                      <a:pt x="48" y="130"/>
                      <a:pt x="49" y="129"/>
                    </a:cubicBezTo>
                    <a:lnTo>
                      <a:pt x="48" y="130"/>
                    </a:lnTo>
                    <a:cubicBezTo>
                      <a:pt x="52" y="124"/>
                      <a:pt x="55" y="120"/>
                      <a:pt x="58" y="115"/>
                    </a:cubicBezTo>
                    <a:cubicBezTo>
                      <a:pt x="60" y="111"/>
                      <a:pt x="63" y="107"/>
                      <a:pt x="66" y="104"/>
                    </a:cubicBezTo>
                    <a:cubicBezTo>
                      <a:pt x="70" y="98"/>
                      <a:pt x="74" y="91"/>
                      <a:pt x="78" y="85"/>
                    </a:cubicBezTo>
                    <a:cubicBezTo>
                      <a:pt x="81" y="81"/>
                      <a:pt x="84" y="77"/>
                      <a:pt x="87" y="74"/>
                    </a:cubicBezTo>
                    <a:cubicBezTo>
                      <a:pt x="91" y="69"/>
                      <a:pt x="94" y="64"/>
                      <a:pt x="98" y="60"/>
                    </a:cubicBezTo>
                    <a:cubicBezTo>
                      <a:pt x="102" y="55"/>
                      <a:pt x="106" y="49"/>
                      <a:pt x="111" y="44"/>
                    </a:cubicBezTo>
                    <a:cubicBezTo>
                      <a:pt x="118" y="36"/>
                      <a:pt x="125" y="28"/>
                      <a:pt x="133" y="21"/>
                    </a:cubicBezTo>
                    <a:cubicBezTo>
                      <a:pt x="139" y="16"/>
                      <a:pt x="144" y="11"/>
                      <a:pt x="150" y="8"/>
                    </a:cubicBezTo>
                    <a:cubicBezTo>
                      <a:pt x="156" y="4"/>
                      <a:pt x="163" y="0"/>
                      <a:pt x="170" y="1"/>
                    </a:cubicBezTo>
                    <a:cubicBezTo>
                      <a:pt x="172" y="1"/>
                      <a:pt x="173" y="1"/>
                      <a:pt x="175" y="2"/>
                    </a:cubicBezTo>
                    <a:cubicBezTo>
                      <a:pt x="181" y="3"/>
                      <a:pt x="185" y="9"/>
                      <a:pt x="183" y="14"/>
                    </a:cubicBezTo>
                    <a:cubicBezTo>
                      <a:pt x="182" y="20"/>
                      <a:pt x="176" y="24"/>
                      <a:pt x="171" y="23"/>
                    </a:cubicBezTo>
                    <a:lnTo>
                      <a:pt x="170" y="23"/>
                    </a:lnTo>
                    <a:lnTo>
                      <a:pt x="169" y="23"/>
                    </a:lnTo>
                    <a:lnTo>
                      <a:pt x="168" y="23"/>
                    </a:lnTo>
                    <a:cubicBezTo>
                      <a:pt x="168" y="23"/>
                      <a:pt x="167" y="23"/>
                      <a:pt x="166" y="24"/>
                    </a:cubicBezTo>
                    <a:cubicBezTo>
                      <a:pt x="165" y="24"/>
                      <a:pt x="164" y="25"/>
                      <a:pt x="163" y="25"/>
                    </a:cubicBezTo>
                    <a:cubicBezTo>
                      <a:pt x="160" y="27"/>
                      <a:pt x="157" y="29"/>
                      <a:pt x="154" y="31"/>
                    </a:cubicBezTo>
                    <a:cubicBezTo>
                      <a:pt x="150" y="35"/>
                      <a:pt x="145" y="39"/>
                      <a:pt x="141" y="43"/>
                    </a:cubicBezTo>
                    <a:cubicBezTo>
                      <a:pt x="131" y="53"/>
                      <a:pt x="122" y="63"/>
                      <a:pt x="113" y="74"/>
                    </a:cubicBezTo>
                    <a:cubicBezTo>
                      <a:pt x="109" y="80"/>
                      <a:pt x="104" y="85"/>
                      <a:pt x="99" y="91"/>
                    </a:cubicBezTo>
                    <a:cubicBezTo>
                      <a:pt x="96" y="96"/>
                      <a:pt x="92" y="101"/>
                      <a:pt x="89" y="106"/>
                    </a:cubicBezTo>
                    <a:cubicBezTo>
                      <a:pt x="85" y="111"/>
                      <a:pt x="81" y="116"/>
                      <a:pt x="78" y="121"/>
                    </a:cubicBezTo>
                    <a:cubicBezTo>
                      <a:pt x="74" y="127"/>
                      <a:pt x="70" y="134"/>
                      <a:pt x="65" y="141"/>
                    </a:cubicBezTo>
                    <a:cubicBezTo>
                      <a:pt x="66" y="140"/>
                      <a:pt x="66" y="140"/>
                      <a:pt x="66" y="140"/>
                    </a:cubicBezTo>
                    <a:lnTo>
                      <a:pt x="65" y="141"/>
                    </a:lnTo>
                    <a:lnTo>
                      <a:pt x="65" y="142"/>
                    </a:lnTo>
                    <a:cubicBezTo>
                      <a:pt x="62" y="147"/>
                      <a:pt x="59" y="152"/>
                      <a:pt x="56" y="157"/>
                    </a:cubicBezTo>
                    <a:cubicBezTo>
                      <a:pt x="55" y="158"/>
                      <a:pt x="54" y="159"/>
                      <a:pt x="53" y="161"/>
                    </a:cubicBezTo>
                    <a:lnTo>
                      <a:pt x="52" y="162"/>
                    </a:lnTo>
                    <a:cubicBezTo>
                      <a:pt x="53" y="162"/>
                      <a:pt x="53" y="161"/>
                      <a:pt x="53" y="161"/>
                    </a:cubicBezTo>
                    <a:cubicBezTo>
                      <a:pt x="48" y="170"/>
                      <a:pt x="42" y="180"/>
                      <a:pt x="37" y="189"/>
                    </a:cubicBezTo>
                    <a:cubicBezTo>
                      <a:pt x="31" y="200"/>
                      <a:pt x="26" y="210"/>
                      <a:pt x="21" y="221"/>
                    </a:cubicBezTo>
                    <a:cubicBezTo>
                      <a:pt x="19" y="224"/>
                      <a:pt x="15" y="226"/>
                      <a:pt x="12" y="226"/>
                    </a:cubicBezTo>
                    <a:cubicBezTo>
                      <a:pt x="10" y="226"/>
                      <a:pt x="9" y="226"/>
                      <a:pt x="7" y="2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0"/>
              <p:cNvSpPr/>
              <p:nvPr/>
            </p:nvSpPr>
            <p:spPr>
              <a:xfrm>
                <a:off x="3907440" y="882000"/>
                <a:ext cx="124200" cy="125280"/>
              </a:xfrm>
              <a:custGeom>
                <a:rect b="b" l="l" r="r" t="t"/>
                <a:pathLst>
                  <a:path extrusionOk="0" h="348" w="345">
                    <a:moveTo>
                      <a:pt x="324" y="344"/>
                    </a:moveTo>
                    <a:cubicBezTo>
                      <a:pt x="322" y="341"/>
                      <a:pt x="319" y="337"/>
                      <a:pt x="315" y="334"/>
                    </a:cubicBezTo>
                    <a:cubicBezTo>
                      <a:pt x="313" y="332"/>
                      <a:pt x="311" y="330"/>
                      <a:pt x="309" y="328"/>
                    </a:cubicBezTo>
                    <a:cubicBezTo>
                      <a:pt x="301" y="323"/>
                      <a:pt x="292" y="318"/>
                      <a:pt x="285" y="313"/>
                    </a:cubicBezTo>
                    <a:cubicBezTo>
                      <a:pt x="277" y="306"/>
                      <a:pt x="270" y="299"/>
                      <a:pt x="262" y="292"/>
                    </a:cubicBezTo>
                    <a:cubicBezTo>
                      <a:pt x="262" y="293"/>
                      <a:pt x="262" y="293"/>
                      <a:pt x="262" y="293"/>
                    </a:cubicBezTo>
                    <a:cubicBezTo>
                      <a:pt x="246" y="278"/>
                      <a:pt x="231" y="262"/>
                      <a:pt x="216" y="247"/>
                    </a:cubicBezTo>
                    <a:cubicBezTo>
                      <a:pt x="200" y="232"/>
                      <a:pt x="185" y="216"/>
                      <a:pt x="171" y="200"/>
                    </a:cubicBezTo>
                    <a:cubicBezTo>
                      <a:pt x="156" y="183"/>
                      <a:pt x="140" y="166"/>
                      <a:pt x="124" y="150"/>
                    </a:cubicBezTo>
                    <a:cubicBezTo>
                      <a:pt x="109" y="134"/>
                      <a:pt x="93" y="117"/>
                      <a:pt x="78" y="100"/>
                    </a:cubicBezTo>
                    <a:cubicBezTo>
                      <a:pt x="66" y="86"/>
                      <a:pt x="53" y="72"/>
                      <a:pt x="41" y="59"/>
                    </a:cubicBezTo>
                    <a:cubicBezTo>
                      <a:pt x="35" y="52"/>
                      <a:pt x="28" y="46"/>
                      <a:pt x="23" y="39"/>
                    </a:cubicBezTo>
                    <a:cubicBezTo>
                      <a:pt x="19" y="36"/>
                      <a:pt x="16" y="32"/>
                      <a:pt x="13" y="29"/>
                    </a:cubicBezTo>
                    <a:cubicBezTo>
                      <a:pt x="10" y="25"/>
                      <a:pt x="6" y="22"/>
                      <a:pt x="4" y="18"/>
                    </a:cubicBezTo>
                    <a:cubicBezTo>
                      <a:pt x="0" y="13"/>
                      <a:pt x="2" y="5"/>
                      <a:pt x="8" y="2"/>
                    </a:cubicBezTo>
                    <a:cubicBezTo>
                      <a:pt x="10" y="0"/>
                      <a:pt x="14" y="0"/>
                      <a:pt x="17" y="1"/>
                    </a:cubicBezTo>
                    <a:cubicBezTo>
                      <a:pt x="20" y="3"/>
                      <a:pt x="22" y="5"/>
                      <a:pt x="22" y="7"/>
                    </a:cubicBezTo>
                    <a:lnTo>
                      <a:pt x="23" y="7"/>
                    </a:lnTo>
                    <a:cubicBezTo>
                      <a:pt x="24" y="10"/>
                      <a:pt x="26" y="12"/>
                      <a:pt x="28" y="15"/>
                    </a:cubicBezTo>
                    <a:cubicBezTo>
                      <a:pt x="35" y="23"/>
                      <a:pt x="43" y="32"/>
                      <a:pt x="50" y="40"/>
                    </a:cubicBezTo>
                    <a:cubicBezTo>
                      <a:pt x="57" y="47"/>
                      <a:pt x="64" y="56"/>
                      <a:pt x="71" y="64"/>
                    </a:cubicBezTo>
                    <a:cubicBezTo>
                      <a:pt x="86" y="80"/>
                      <a:pt x="101" y="97"/>
                      <a:pt x="116" y="113"/>
                    </a:cubicBezTo>
                    <a:cubicBezTo>
                      <a:pt x="132" y="130"/>
                      <a:pt x="147" y="146"/>
                      <a:pt x="163" y="163"/>
                    </a:cubicBezTo>
                    <a:cubicBezTo>
                      <a:pt x="178" y="179"/>
                      <a:pt x="192" y="195"/>
                      <a:pt x="207" y="210"/>
                    </a:cubicBezTo>
                    <a:cubicBezTo>
                      <a:pt x="217" y="220"/>
                      <a:pt x="227" y="230"/>
                      <a:pt x="237" y="240"/>
                    </a:cubicBezTo>
                    <a:cubicBezTo>
                      <a:pt x="248" y="250"/>
                      <a:pt x="259" y="260"/>
                      <a:pt x="269" y="271"/>
                    </a:cubicBezTo>
                    <a:cubicBezTo>
                      <a:pt x="280" y="280"/>
                      <a:pt x="290" y="289"/>
                      <a:pt x="301" y="297"/>
                    </a:cubicBezTo>
                    <a:cubicBezTo>
                      <a:pt x="301" y="298"/>
                      <a:pt x="302" y="298"/>
                      <a:pt x="302" y="298"/>
                    </a:cubicBezTo>
                    <a:lnTo>
                      <a:pt x="301" y="297"/>
                    </a:lnTo>
                    <a:cubicBezTo>
                      <a:pt x="308" y="302"/>
                      <a:pt x="315" y="306"/>
                      <a:pt x="321" y="311"/>
                    </a:cubicBezTo>
                    <a:cubicBezTo>
                      <a:pt x="322" y="311"/>
                      <a:pt x="322" y="311"/>
                      <a:pt x="322" y="311"/>
                    </a:cubicBezTo>
                    <a:cubicBezTo>
                      <a:pt x="329" y="317"/>
                      <a:pt x="334" y="322"/>
                      <a:pt x="340" y="329"/>
                    </a:cubicBezTo>
                    <a:cubicBezTo>
                      <a:pt x="344" y="334"/>
                      <a:pt x="344" y="340"/>
                      <a:pt x="340" y="344"/>
                    </a:cubicBezTo>
                    <a:cubicBezTo>
                      <a:pt x="338" y="346"/>
                      <a:pt x="335" y="347"/>
                      <a:pt x="332" y="347"/>
                    </a:cubicBezTo>
                    <a:cubicBezTo>
                      <a:pt x="329" y="347"/>
                      <a:pt x="326" y="346"/>
                      <a:pt x="324" y="34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3924720" y="854640"/>
                <a:ext cx="170280" cy="178200"/>
              </a:xfrm>
              <a:custGeom>
                <a:rect b="b" l="l" r="r" t="t"/>
                <a:pathLst>
                  <a:path extrusionOk="0" h="495" w="473">
                    <a:moveTo>
                      <a:pt x="452" y="491"/>
                    </a:moveTo>
                    <a:cubicBezTo>
                      <a:pt x="451" y="491"/>
                      <a:pt x="451" y="490"/>
                      <a:pt x="451" y="490"/>
                    </a:cubicBezTo>
                    <a:lnTo>
                      <a:pt x="451" y="491"/>
                    </a:lnTo>
                    <a:cubicBezTo>
                      <a:pt x="451" y="490"/>
                      <a:pt x="450" y="489"/>
                      <a:pt x="450" y="488"/>
                    </a:cubicBezTo>
                    <a:cubicBezTo>
                      <a:pt x="450" y="489"/>
                      <a:pt x="450" y="489"/>
                      <a:pt x="450" y="489"/>
                    </a:cubicBezTo>
                    <a:cubicBezTo>
                      <a:pt x="434" y="474"/>
                      <a:pt x="419" y="460"/>
                      <a:pt x="404" y="444"/>
                    </a:cubicBezTo>
                    <a:cubicBezTo>
                      <a:pt x="389" y="429"/>
                      <a:pt x="374" y="414"/>
                      <a:pt x="359" y="398"/>
                    </a:cubicBezTo>
                    <a:cubicBezTo>
                      <a:pt x="345" y="382"/>
                      <a:pt x="331" y="366"/>
                      <a:pt x="316" y="351"/>
                    </a:cubicBezTo>
                    <a:cubicBezTo>
                      <a:pt x="301" y="336"/>
                      <a:pt x="286" y="320"/>
                      <a:pt x="271" y="305"/>
                    </a:cubicBezTo>
                    <a:cubicBezTo>
                      <a:pt x="255" y="289"/>
                      <a:pt x="239" y="274"/>
                      <a:pt x="224" y="258"/>
                    </a:cubicBezTo>
                    <a:cubicBezTo>
                      <a:pt x="208" y="242"/>
                      <a:pt x="193" y="227"/>
                      <a:pt x="178" y="211"/>
                    </a:cubicBezTo>
                    <a:cubicBezTo>
                      <a:pt x="163" y="196"/>
                      <a:pt x="148" y="181"/>
                      <a:pt x="134" y="165"/>
                    </a:cubicBezTo>
                    <a:cubicBezTo>
                      <a:pt x="119" y="148"/>
                      <a:pt x="104" y="131"/>
                      <a:pt x="87" y="114"/>
                    </a:cubicBezTo>
                    <a:cubicBezTo>
                      <a:pt x="73" y="98"/>
                      <a:pt x="58" y="83"/>
                      <a:pt x="42" y="67"/>
                    </a:cubicBezTo>
                    <a:cubicBezTo>
                      <a:pt x="39" y="63"/>
                      <a:pt x="35" y="59"/>
                      <a:pt x="32" y="55"/>
                    </a:cubicBezTo>
                    <a:cubicBezTo>
                      <a:pt x="28" y="51"/>
                      <a:pt x="25" y="48"/>
                      <a:pt x="22" y="44"/>
                    </a:cubicBezTo>
                    <a:cubicBezTo>
                      <a:pt x="15" y="35"/>
                      <a:pt x="9" y="26"/>
                      <a:pt x="3" y="17"/>
                    </a:cubicBezTo>
                    <a:cubicBezTo>
                      <a:pt x="0" y="12"/>
                      <a:pt x="3" y="5"/>
                      <a:pt x="8" y="2"/>
                    </a:cubicBezTo>
                    <a:cubicBezTo>
                      <a:pt x="13" y="0"/>
                      <a:pt x="20" y="2"/>
                      <a:pt x="23" y="7"/>
                    </a:cubicBezTo>
                    <a:cubicBezTo>
                      <a:pt x="24" y="10"/>
                      <a:pt x="26" y="13"/>
                      <a:pt x="28" y="17"/>
                    </a:cubicBezTo>
                    <a:cubicBezTo>
                      <a:pt x="31" y="21"/>
                      <a:pt x="34" y="27"/>
                      <a:pt x="38" y="31"/>
                    </a:cubicBezTo>
                    <a:lnTo>
                      <a:pt x="38" y="32"/>
                    </a:lnTo>
                    <a:cubicBezTo>
                      <a:pt x="39" y="33"/>
                      <a:pt x="40" y="33"/>
                      <a:pt x="40" y="34"/>
                    </a:cubicBezTo>
                    <a:cubicBezTo>
                      <a:pt x="40" y="33"/>
                      <a:pt x="39" y="33"/>
                      <a:pt x="39" y="33"/>
                    </a:cubicBezTo>
                    <a:cubicBezTo>
                      <a:pt x="41" y="35"/>
                      <a:pt x="42" y="37"/>
                      <a:pt x="45" y="39"/>
                    </a:cubicBezTo>
                    <a:cubicBezTo>
                      <a:pt x="44" y="39"/>
                      <a:pt x="44" y="38"/>
                      <a:pt x="44" y="38"/>
                    </a:cubicBezTo>
                    <a:cubicBezTo>
                      <a:pt x="47" y="42"/>
                      <a:pt x="51" y="47"/>
                      <a:pt x="55" y="51"/>
                    </a:cubicBezTo>
                    <a:cubicBezTo>
                      <a:pt x="59" y="55"/>
                      <a:pt x="63" y="59"/>
                      <a:pt x="66" y="63"/>
                    </a:cubicBezTo>
                    <a:cubicBezTo>
                      <a:pt x="73" y="70"/>
                      <a:pt x="80" y="78"/>
                      <a:pt x="86" y="85"/>
                    </a:cubicBezTo>
                    <a:cubicBezTo>
                      <a:pt x="102" y="101"/>
                      <a:pt x="117" y="118"/>
                      <a:pt x="132" y="135"/>
                    </a:cubicBezTo>
                    <a:cubicBezTo>
                      <a:pt x="147" y="151"/>
                      <a:pt x="161" y="167"/>
                      <a:pt x="176" y="183"/>
                    </a:cubicBezTo>
                    <a:cubicBezTo>
                      <a:pt x="190" y="199"/>
                      <a:pt x="206" y="214"/>
                      <a:pt x="221" y="229"/>
                    </a:cubicBezTo>
                    <a:cubicBezTo>
                      <a:pt x="236" y="245"/>
                      <a:pt x="253" y="260"/>
                      <a:pt x="269" y="276"/>
                    </a:cubicBezTo>
                    <a:cubicBezTo>
                      <a:pt x="284" y="291"/>
                      <a:pt x="298" y="305"/>
                      <a:pt x="313" y="320"/>
                    </a:cubicBezTo>
                    <a:cubicBezTo>
                      <a:pt x="329" y="336"/>
                      <a:pt x="344" y="352"/>
                      <a:pt x="359" y="369"/>
                    </a:cubicBezTo>
                    <a:cubicBezTo>
                      <a:pt x="374" y="384"/>
                      <a:pt x="388" y="400"/>
                      <a:pt x="403" y="415"/>
                    </a:cubicBezTo>
                    <a:cubicBezTo>
                      <a:pt x="414" y="426"/>
                      <a:pt x="425" y="437"/>
                      <a:pt x="437" y="449"/>
                    </a:cubicBezTo>
                    <a:cubicBezTo>
                      <a:pt x="447" y="457"/>
                      <a:pt x="457" y="466"/>
                      <a:pt x="467" y="475"/>
                    </a:cubicBezTo>
                    <a:cubicBezTo>
                      <a:pt x="471" y="479"/>
                      <a:pt x="472" y="486"/>
                      <a:pt x="468" y="491"/>
                    </a:cubicBezTo>
                    <a:cubicBezTo>
                      <a:pt x="467" y="492"/>
                      <a:pt x="464" y="494"/>
                      <a:pt x="461" y="494"/>
                    </a:cubicBezTo>
                    <a:lnTo>
                      <a:pt x="460" y="494"/>
                    </a:lnTo>
                    <a:cubicBezTo>
                      <a:pt x="457" y="494"/>
                      <a:pt x="454" y="493"/>
                      <a:pt x="452" y="49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0"/>
              <p:cNvSpPr/>
              <p:nvPr/>
            </p:nvSpPr>
            <p:spPr>
              <a:xfrm>
                <a:off x="3954240" y="841320"/>
                <a:ext cx="173880" cy="194760"/>
              </a:xfrm>
              <a:custGeom>
                <a:rect b="b" l="l" r="r" t="t"/>
                <a:pathLst>
                  <a:path extrusionOk="0" h="541" w="483">
                    <a:moveTo>
                      <a:pt x="462" y="537"/>
                    </a:moveTo>
                    <a:cubicBezTo>
                      <a:pt x="458" y="532"/>
                      <a:pt x="453" y="526"/>
                      <a:pt x="448" y="521"/>
                    </a:cubicBezTo>
                    <a:cubicBezTo>
                      <a:pt x="443" y="515"/>
                      <a:pt x="439" y="511"/>
                      <a:pt x="433" y="505"/>
                    </a:cubicBezTo>
                    <a:cubicBezTo>
                      <a:pt x="423" y="495"/>
                      <a:pt x="413" y="486"/>
                      <a:pt x="403" y="476"/>
                    </a:cubicBezTo>
                    <a:lnTo>
                      <a:pt x="402" y="475"/>
                    </a:lnTo>
                    <a:cubicBezTo>
                      <a:pt x="400" y="473"/>
                      <a:pt x="398" y="472"/>
                      <a:pt x="397" y="470"/>
                    </a:cubicBezTo>
                    <a:lnTo>
                      <a:pt x="396" y="470"/>
                    </a:lnTo>
                    <a:cubicBezTo>
                      <a:pt x="396" y="469"/>
                      <a:pt x="396" y="469"/>
                      <a:pt x="396" y="469"/>
                    </a:cubicBezTo>
                    <a:cubicBezTo>
                      <a:pt x="394" y="468"/>
                      <a:pt x="393" y="466"/>
                      <a:pt x="391" y="465"/>
                    </a:cubicBezTo>
                    <a:cubicBezTo>
                      <a:pt x="390" y="465"/>
                      <a:pt x="390" y="464"/>
                      <a:pt x="390" y="464"/>
                    </a:cubicBezTo>
                    <a:cubicBezTo>
                      <a:pt x="375" y="450"/>
                      <a:pt x="360" y="436"/>
                      <a:pt x="345" y="421"/>
                    </a:cubicBezTo>
                    <a:cubicBezTo>
                      <a:pt x="338" y="414"/>
                      <a:pt x="331" y="406"/>
                      <a:pt x="324" y="398"/>
                    </a:cubicBezTo>
                    <a:cubicBezTo>
                      <a:pt x="317" y="389"/>
                      <a:pt x="310" y="381"/>
                      <a:pt x="302" y="373"/>
                    </a:cubicBezTo>
                    <a:cubicBezTo>
                      <a:pt x="288" y="356"/>
                      <a:pt x="274" y="340"/>
                      <a:pt x="260" y="324"/>
                    </a:cubicBezTo>
                    <a:cubicBezTo>
                      <a:pt x="246" y="307"/>
                      <a:pt x="231" y="292"/>
                      <a:pt x="217" y="275"/>
                    </a:cubicBezTo>
                    <a:cubicBezTo>
                      <a:pt x="196" y="252"/>
                      <a:pt x="176" y="228"/>
                      <a:pt x="157" y="204"/>
                    </a:cubicBezTo>
                    <a:cubicBezTo>
                      <a:pt x="151" y="198"/>
                      <a:pt x="146" y="191"/>
                      <a:pt x="140" y="184"/>
                    </a:cubicBezTo>
                    <a:cubicBezTo>
                      <a:pt x="135" y="177"/>
                      <a:pt x="130" y="171"/>
                      <a:pt x="124" y="164"/>
                    </a:cubicBezTo>
                    <a:lnTo>
                      <a:pt x="125" y="165"/>
                    </a:lnTo>
                    <a:cubicBezTo>
                      <a:pt x="124" y="165"/>
                      <a:pt x="124" y="164"/>
                      <a:pt x="124" y="164"/>
                    </a:cubicBezTo>
                    <a:cubicBezTo>
                      <a:pt x="124" y="164"/>
                      <a:pt x="124" y="163"/>
                      <a:pt x="123" y="163"/>
                    </a:cubicBezTo>
                    <a:cubicBezTo>
                      <a:pt x="124" y="163"/>
                      <a:pt x="124" y="164"/>
                      <a:pt x="124" y="164"/>
                    </a:cubicBezTo>
                    <a:cubicBezTo>
                      <a:pt x="123" y="162"/>
                      <a:pt x="122" y="161"/>
                      <a:pt x="120" y="160"/>
                    </a:cubicBezTo>
                    <a:cubicBezTo>
                      <a:pt x="121" y="160"/>
                      <a:pt x="121" y="160"/>
                      <a:pt x="122" y="161"/>
                    </a:cubicBezTo>
                    <a:cubicBezTo>
                      <a:pt x="120" y="160"/>
                      <a:pt x="120" y="159"/>
                      <a:pt x="119" y="158"/>
                    </a:cubicBezTo>
                    <a:lnTo>
                      <a:pt x="119" y="159"/>
                    </a:lnTo>
                    <a:cubicBezTo>
                      <a:pt x="119" y="158"/>
                      <a:pt x="118" y="157"/>
                      <a:pt x="118" y="156"/>
                    </a:cubicBezTo>
                    <a:cubicBezTo>
                      <a:pt x="116" y="155"/>
                      <a:pt x="116" y="154"/>
                      <a:pt x="115" y="153"/>
                    </a:cubicBezTo>
                    <a:cubicBezTo>
                      <a:pt x="114" y="152"/>
                      <a:pt x="114" y="151"/>
                      <a:pt x="112" y="149"/>
                    </a:cubicBezTo>
                    <a:cubicBezTo>
                      <a:pt x="112" y="150"/>
                      <a:pt x="113" y="150"/>
                      <a:pt x="113" y="151"/>
                    </a:cubicBezTo>
                    <a:cubicBezTo>
                      <a:pt x="112" y="149"/>
                      <a:pt x="111" y="149"/>
                      <a:pt x="111" y="148"/>
                    </a:cubicBezTo>
                    <a:cubicBezTo>
                      <a:pt x="111" y="148"/>
                      <a:pt x="110" y="147"/>
                      <a:pt x="109" y="146"/>
                    </a:cubicBezTo>
                    <a:cubicBezTo>
                      <a:pt x="110" y="147"/>
                      <a:pt x="110" y="147"/>
                      <a:pt x="110" y="147"/>
                    </a:cubicBezTo>
                    <a:cubicBezTo>
                      <a:pt x="109" y="146"/>
                      <a:pt x="109" y="145"/>
                      <a:pt x="108" y="144"/>
                    </a:cubicBezTo>
                    <a:cubicBezTo>
                      <a:pt x="94" y="128"/>
                      <a:pt x="81" y="112"/>
                      <a:pt x="67" y="96"/>
                    </a:cubicBezTo>
                    <a:cubicBezTo>
                      <a:pt x="59" y="87"/>
                      <a:pt x="51" y="78"/>
                      <a:pt x="43" y="69"/>
                    </a:cubicBezTo>
                    <a:cubicBezTo>
                      <a:pt x="36" y="61"/>
                      <a:pt x="30" y="54"/>
                      <a:pt x="23" y="46"/>
                    </a:cubicBezTo>
                    <a:cubicBezTo>
                      <a:pt x="20" y="42"/>
                      <a:pt x="17" y="39"/>
                      <a:pt x="14" y="35"/>
                    </a:cubicBezTo>
                    <a:cubicBezTo>
                      <a:pt x="11" y="29"/>
                      <a:pt x="7" y="24"/>
                      <a:pt x="3" y="18"/>
                    </a:cubicBezTo>
                    <a:cubicBezTo>
                      <a:pt x="0" y="14"/>
                      <a:pt x="1" y="7"/>
                      <a:pt x="6" y="3"/>
                    </a:cubicBezTo>
                    <a:cubicBezTo>
                      <a:pt x="10" y="0"/>
                      <a:pt x="18" y="1"/>
                      <a:pt x="21" y="6"/>
                    </a:cubicBezTo>
                    <a:cubicBezTo>
                      <a:pt x="27" y="14"/>
                      <a:pt x="33" y="23"/>
                      <a:pt x="38" y="31"/>
                    </a:cubicBezTo>
                    <a:cubicBezTo>
                      <a:pt x="44" y="38"/>
                      <a:pt x="49" y="45"/>
                      <a:pt x="55" y="52"/>
                    </a:cubicBezTo>
                    <a:cubicBezTo>
                      <a:pt x="71" y="71"/>
                      <a:pt x="87" y="90"/>
                      <a:pt x="103" y="109"/>
                    </a:cubicBezTo>
                    <a:cubicBezTo>
                      <a:pt x="109" y="116"/>
                      <a:pt x="115" y="124"/>
                      <a:pt x="120" y="131"/>
                    </a:cubicBezTo>
                    <a:cubicBezTo>
                      <a:pt x="129" y="141"/>
                      <a:pt x="137" y="151"/>
                      <a:pt x="144" y="160"/>
                    </a:cubicBezTo>
                    <a:cubicBezTo>
                      <a:pt x="153" y="172"/>
                      <a:pt x="162" y="182"/>
                      <a:pt x="171" y="192"/>
                    </a:cubicBezTo>
                    <a:cubicBezTo>
                      <a:pt x="170" y="192"/>
                      <a:pt x="170" y="192"/>
                      <a:pt x="169" y="192"/>
                    </a:cubicBezTo>
                    <a:cubicBezTo>
                      <a:pt x="175" y="198"/>
                      <a:pt x="180" y="204"/>
                      <a:pt x="185" y="211"/>
                    </a:cubicBezTo>
                    <a:cubicBezTo>
                      <a:pt x="185" y="210"/>
                      <a:pt x="185" y="210"/>
                      <a:pt x="185" y="209"/>
                    </a:cubicBezTo>
                    <a:cubicBezTo>
                      <a:pt x="212" y="243"/>
                      <a:pt x="241" y="275"/>
                      <a:pt x="270" y="307"/>
                    </a:cubicBezTo>
                    <a:cubicBezTo>
                      <a:pt x="299" y="338"/>
                      <a:pt x="327" y="371"/>
                      <a:pt x="356" y="403"/>
                    </a:cubicBezTo>
                    <a:cubicBezTo>
                      <a:pt x="363" y="411"/>
                      <a:pt x="372" y="419"/>
                      <a:pt x="380" y="426"/>
                    </a:cubicBezTo>
                    <a:cubicBezTo>
                      <a:pt x="388" y="434"/>
                      <a:pt x="396" y="441"/>
                      <a:pt x="404" y="449"/>
                    </a:cubicBezTo>
                    <a:lnTo>
                      <a:pt x="405" y="449"/>
                    </a:lnTo>
                    <a:cubicBezTo>
                      <a:pt x="404" y="449"/>
                      <a:pt x="404" y="449"/>
                      <a:pt x="404" y="449"/>
                    </a:cubicBezTo>
                    <a:cubicBezTo>
                      <a:pt x="405" y="449"/>
                      <a:pt x="405" y="449"/>
                      <a:pt x="405" y="449"/>
                    </a:cubicBezTo>
                    <a:cubicBezTo>
                      <a:pt x="407" y="451"/>
                      <a:pt x="408" y="452"/>
                      <a:pt x="410" y="454"/>
                    </a:cubicBezTo>
                    <a:lnTo>
                      <a:pt x="410" y="455"/>
                    </a:lnTo>
                    <a:cubicBezTo>
                      <a:pt x="411" y="455"/>
                      <a:pt x="411" y="455"/>
                      <a:pt x="411" y="455"/>
                    </a:cubicBezTo>
                    <a:cubicBezTo>
                      <a:pt x="412" y="456"/>
                      <a:pt x="414" y="458"/>
                      <a:pt x="416" y="461"/>
                    </a:cubicBezTo>
                    <a:cubicBezTo>
                      <a:pt x="416" y="460"/>
                      <a:pt x="416" y="460"/>
                      <a:pt x="416" y="460"/>
                    </a:cubicBezTo>
                    <a:cubicBezTo>
                      <a:pt x="427" y="470"/>
                      <a:pt x="438" y="480"/>
                      <a:pt x="448" y="491"/>
                    </a:cubicBezTo>
                    <a:cubicBezTo>
                      <a:pt x="459" y="501"/>
                      <a:pt x="469" y="512"/>
                      <a:pt x="478" y="522"/>
                    </a:cubicBezTo>
                    <a:cubicBezTo>
                      <a:pt x="482" y="526"/>
                      <a:pt x="482" y="533"/>
                      <a:pt x="478" y="537"/>
                    </a:cubicBezTo>
                    <a:cubicBezTo>
                      <a:pt x="476" y="539"/>
                      <a:pt x="474" y="540"/>
                      <a:pt x="471" y="540"/>
                    </a:cubicBezTo>
                    <a:cubicBezTo>
                      <a:pt x="468" y="540"/>
                      <a:pt x="465" y="539"/>
                      <a:pt x="462" y="53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0"/>
              <p:cNvSpPr/>
              <p:nvPr/>
            </p:nvSpPr>
            <p:spPr>
              <a:xfrm>
                <a:off x="3974760" y="827640"/>
                <a:ext cx="190800" cy="219960"/>
              </a:xfrm>
              <a:custGeom>
                <a:rect b="b" l="l" r="r" t="t"/>
                <a:pathLst>
                  <a:path extrusionOk="0" h="611" w="530">
                    <a:moveTo>
                      <a:pt x="516" y="610"/>
                    </a:moveTo>
                    <a:cubicBezTo>
                      <a:pt x="513" y="610"/>
                      <a:pt x="511" y="609"/>
                      <a:pt x="509" y="607"/>
                    </a:cubicBezTo>
                    <a:cubicBezTo>
                      <a:pt x="506" y="605"/>
                      <a:pt x="504" y="603"/>
                      <a:pt x="502" y="600"/>
                    </a:cubicBezTo>
                    <a:lnTo>
                      <a:pt x="502" y="601"/>
                    </a:lnTo>
                    <a:cubicBezTo>
                      <a:pt x="502" y="600"/>
                      <a:pt x="501" y="600"/>
                      <a:pt x="501" y="599"/>
                    </a:cubicBezTo>
                    <a:cubicBezTo>
                      <a:pt x="501" y="599"/>
                      <a:pt x="500" y="599"/>
                      <a:pt x="500" y="598"/>
                    </a:cubicBezTo>
                    <a:cubicBezTo>
                      <a:pt x="500" y="599"/>
                      <a:pt x="500" y="599"/>
                      <a:pt x="501" y="599"/>
                    </a:cubicBezTo>
                    <a:cubicBezTo>
                      <a:pt x="497" y="596"/>
                      <a:pt x="494" y="592"/>
                      <a:pt x="490" y="589"/>
                    </a:cubicBezTo>
                    <a:cubicBezTo>
                      <a:pt x="486" y="586"/>
                      <a:pt x="483" y="583"/>
                      <a:pt x="479" y="579"/>
                    </a:cubicBezTo>
                    <a:cubicBezTo>
                      <a:pt x="471" y="572"/>
                      <a:pt x="465" y="564"/>
                      <a:pt x="459" y="556"/>
                    </a:cubicBezTo>
                    <a:cubicBezTo>
                      <a:pt x="445" y="540"/>
                      <a:pt x="431" y="524"/>
                      <a:pt x="417" y="507"/>
                    </a:cubicBezTo>
                    <a:cubicBezTo>
                      <a:pt x="408" y="495"/>
                      <a:pt x="399" y="483"/>
                      <a:pt x="389" y="471"/>
                    </a:cubicBezTo>
                    <a:cubicBezTo>
                      <a:pt x="388" y="471"/>
                      <a:pt x="388" y="470"/>
                      <a:pt x="387" y="469"/>
                    </a:cubicBezTo>
                    <a:lnTo>
                      <a:pt x="388" y="469"/>
                    </a:lnTo>
                    <a:cubicBezTo>
                      <a:pt x="387" y="469"/>
                      <a:pt x="387" y="469"/>
                      <a:pt x="387" y="469"/>
                    </a:cubicBezTo>
                    <a:cubicBezTo>
                      <a:pt x="387" y="469"/>
                      <a:pt x="386" y="469"/>
                      <a:pt x="386" y="468"/>
                    </a:cubicBezTo>
                    <a:cubicBezTo>
                      <a:pt x="386" y="468"/>
                      <a:pt x="386" y="469"/>
                      <a:pt x="387" y="469"/>
                    </a:cubicBezTo>
                    <a:cubicBezTo>
                      <a:pt x="386" y="468"/>
                      <a:pt x="385" y="466"/>
                      <a:pt x="384" y="465"/>
                    </a:cubicBezTo>
                    <a:cubicBezTo>
                      <a:pt x="384" y="466"/>
                      <a:pt x="384" y="466"/>
                      <a:pt x="384" y="466"/>
                    </a:cubicBezTo>
                    <a:cubicBezTo>
                      <a:pt x="383" y="465"/>
                      <a:pt x="383" y="464"/>
                      <a:pt x="382" y="464"/>
                    </a:cubicBezTo>
                    <a:cubicBezTo>
                      <a:pt x="382" y="463"/>
                      <a:pt x="382" y="463"/>
                      <a:pt x="382" y="462"/>
                    </a:cubicBezTo>
                    <a:lnTo>
                      <a:pt x="381" y="462"/>
                    </a:lnTo>
                    <a:cubicBezTo>
                      <a:pt x="381" y="462"/>
                      <a:pt x="381" y="461"/>
                      <a:pt x="380" y="461"/>
                    </a:cubicBezTo>
                    <a:lnTo>
                      <a:pt x="381" y="461"/>
                    </a:lnTo>
                    <a:cubicBezTo>
                      <a:pt x="377" y="457"/>
                      <a:pt x="374" y="453"/>
                      <a:pt x="371" y="449"/>
                    </a:cubicBezTo>
                    <a:cubicBezTo>
                      <a:pt x="371" y="450"/>
                      <a:pt x="371" y="450"/>
                      <a:pt x="371" y="450"/>
                    </a:cubicBezTo>
                    <a:cubicBezTo>
                      <a:pt x="354" y="430"/>
                      <a:pt x="338" y="409"/>
                      <a:pt x="322" y="388"/>
                    </a:cubicBezTo>
                    <a:lnTo>
                      <a:pt x="322" y="389"/>
                    </a:lnTo>
                    <a:cubicBezTo>
                      <a:pt x="321" y="387"/>
                      <a:pt x="319" y="385"/>
                      <a:pt x="317" y="383"/>
                    </a:cubicBezTo>
                    <a:cubicBezTo>
                      <a:pt x="290" y="351"/>
                      <a:pt x="262" y="319"/>
                      <a:pt x="236" y="286"/>
                    </a:cubicBezTo>
                    <a:cubicBezTo>
                      <a:pt x="208" y="254"/>
                      <a:pt x="180" y="221"/>
                      <a:pt x="151" y="188"/>
                    </a:cubicBezTo>
                    <a:cubicBezTo>
                      <a:pt x="123" y="156"/>
                      <a:pt x="93" y="124"/>
                      <a:pt x="65" y="92"/>
                    </a:cubicBezTo>
                    <a:cubicBezTo>
                      <a:pt x="58" y="84"/>
                      <a:pt x="51" y="77"/>
                      <a:pt x="45" y="70"/>
                    </a:cubicBezTo>
                    <a:cubicBezTo>
                      <a:pt x="39" y="63"/>
                      <a:pt x="33" y="56"/>
                      <a:pt x="27" y="49"/>
                    </a:cubicBezTo>
                    <a:cubicBezTo>
                      <a:pt x="27" y="49"/>
                      <a:pt x="28" y="49"/>
                      <a:pt x="28" y="50"/>
                    </a:cubicBezTo>
                    <a:cubicBezTo>
                      <a:pt x="27" y="49"/>
                      <a:pt x="27" y="49"/>
                      <a:pt x="26" y="49"/>
                    </a:cubicBezTo>
                    <a:cubicBezTo>
                      <a:pt x="26" y="48"/>
                      <a:pt x="25" y="46"/>
                      <a:pt x="24" y="45"/>
                    </a:cubicBezTo>
                    <a:lnTo>
                      <a:pt x="23" y="45"/>
                    </a:lnTo>
                    <a:cubicBezTo>
                      <a:pt x="23" y="44"/>
                      <a:pt x="22" y="43"/>
                      <a:pt x="21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1" y="42"/>
                      <a:pt x="21" y="42"/>
                      <a:pt x="21" y="42"/>
                    </a:cubicBezTo>
                    <a:lnTo>
                      <a:pt x="21" y="41"/>
                    </a:lnTo>
                    <a:lnTo>
                      <a:pt x="20" y="41"/>
                    </a:lnTo>
                    <a:cubicBezTo>
                      <a:pt x="14" y="34"/>
                      <a:pt x="9" y="27"/>
                      <a:pt x="4" y="19"/>
                    </a:cubicBezTo>
                    <a:cubicBezTo>
                      <a:pt x="0" y="14"/>
                      <a:pt x="1" y="7"/>
                      <a:pt x="6" y="4"/>
                    </a:cubicBezTo>
                    <a:cubicBezTo>
                      <a:pt x="11" y="0"/>
                      <a:pt x="18" y="2"/>
                      <a:pt x="21" y="6"/>
                    </a:cubicBezTo>
                    <a:cubicBezTo>
                      <a:pt x="28" y="17"/>
                      <a:pt x="36" y="27"/>
                      <a:pt x="43" y="37"/>
                    </a:cubicBezTo>
                    <a:lnTo>
                      <a:pt x="43" y="36"/>
                    </a:lnTo>
                    <a:lnTo>
                      <a:pt x="43" y="37"/>
                    </a:lnTo>
                    <a:cubicBezTo>
                      <a:pt x="44" y="38"/>
                      <a:pt x="44" y="39"/>
                      <a:pt x="46" y="39"/>
                    </a:cubicBezTo>
                    <a:cubicBezTo>
                      <a:pt x="47" y="42"/>
                      <a:pt x="50" y="45"/>
                      <a:pt x="51" y="47"/>
                    </a:cubicBezTo>
                    <a:lnTo>
                      <a:pt x="51" y="46"/>
                    </a:lnTo>
                    <a:cubicBezTo>
                      <a:pt x="52" y="48"/>
                      <a:pt x="53" y="49"/>
                      <a:pt x="55" y="51"/>
                    </a:cubicBezTo>
                    <a:cubicBezTo>
                      <a:pt x="54" y="51"/>
                      <a:pt x="54" y="50"/>
                      <a:pt x="54" y="50"/>
                    </a:cubicBezTo>
                    <a:cubicBezTo>
                      <a:pt x="61" y="58"/>
                      <a:pt x="67" y="66"/>
                      <a:pt x="74" y="73"/>
                    </a:cubicBezTo>
                    <a:cubicBezTo>
                      <a:pt x="81" y="81"/>
                      <a:pt x="88" y="89"/>
                      <a:pt x="95" y="97"/>
                    </a:cubicBezTo>
                    <a:cubicBezTo>
                      <a:pt x="109" y="113"/>
                      <a:pt x="124" y="130"/>
                      <a:pt x="138" y="146"/>
                    </a:cubicBezTo>
                    <a:cubicBezTo>
                      <a:pt x="153" y="163"/>
                      <a:pt x="167" y="180"/>
                      <a:pt x="182" y="197"/>
                    </a:cubicBezTo>
                    <a:cubicBezTo>
                      <a:pt x="196" y="212"/>
                      <a:pt x="209" y="228"/>
                      <a:pt x="223" y="244"/>
                    </a:cubicBezTo>
                    <a:cubicBezTo>
                      <a:pt x="250" y="277"/>
                      <a:pt x="278" y="309"/>
                      <a:pt x="306" y="341"/>
                    </a:cubicBezTo>
                    <a:cubicBezTo>
                      <a:pt x="324" y="362"/>
                      <a:pt x="341" y="382"/>
                      <a:pt x="358" y="402"/>
                    </a:cubicBezTo>
                    <a:cubicBezTo>
                      <a:pt x="367" y="414"/>
                      <a:pt x="377" y="426"/>
                      <a:pt x="386" y="438"/>
                    </a:cubicBezTo>
                    <a:lnTo>
                      <a:pt x="387" y="438"/>
                    </a:lnTo>
                    <a:cubicBezTo>
                      <a:pt x="386" y="438"/>
                      <a:pt x="386" y="437"/>
                      <a:pt x="386" y="437"/>
                    </a:cubicBezTo>
                    <a:cubicBezTo>
                      <a:pt x="389" y="441"/>
                      <a:pt x="393" y="445"/>
                      <a:pt x="396" y="449"/>
                    </a:cubicBezTo>
                    <a:lnTo>
                      <a:pt x="395" y="448"/>
                    </a:lnTo>
                    <a:cubicBezTo>
                      <a:pt x="395" y="448"/>
                      <a:pt x="396" y="448"/>
                      <a:pt x="396" y="449"/>
                    </a:cubicBezTo>
                    <a:cubicBezTo>
                      <a:pt x="396" y="449"/>
                      <a:pt x="396" y="450"/>
                      <a:pt x="397" y="450"/>
                    </a:cubicBezTo>
                    <a:lnTo>
                      <a:pt x="396" y="450"/>
                    </a:lnTo>
                    <a:cubicBezTo>
                      <a:pt x="397" y="450"/>
                      <a:pt x="397" y="450"/>
                      <a:pt x="397" y="450"/>
                    </a:cubicBezTo>
                    <a:lnTo>
                      <a:pt x="397" y="451"/>
                    </a:lnTo>
                    <a:cubicBezTo>
                      <a:pt x="398" y="451"/>
                      <a:pt x="399" y="452"/>
                      <a:pt x="399" y="454"/>
                    </a:cubicBezTo>
                    <a:cubicBezTo>
                      <a:pt x="399" y="453"/>
                      <a:pt x="399" y="452"/>
                      <a:pt x="399" y="452"/>
                    </a:cubicBezTo>
                    <a:cubicBezTo>
                      <a:pt x="399" y="454"/>
                      <a:pt x="400" y="454"/>
                      <a:pt x="401" y="455"/>
                    </a:cubicBezTo>
                    <a:cubicBezTo>
                      <a:pt x="402" y="456"/>
                      <a:pt x="403" y="457"/>
                      <a:pt x="403" y="458"/>
                    </a:cubicBezTo>
                    <a:lnTo>
                      <a:pt x="403" y="457"/>
                    </a:lnTo>
                    <a:cubicBezTo>
                      <a:pt x="416" y="473"/>
                      <a:pt x="428" y="490"/>
                      <a:pt x="442" y="506"/>
                    </a:cubicBezTo>
                    <a:cubicBezTo>
                      <a:pt x="441" y="506"/>
                      <a:pt x="441" y="505"/>
                      <a:pt x="441" y="505"/>
                    </a:cubicBezTo>
                    <a:cubicBezTo>
                      <a:pt x="450" y="515"/>
                      <a:pt x="459" y="526"/>
                      <a:pt x="469" y="537"/>
                    </a:cubicBezTo>
                    <a:cubicBezTo>
                      <a:pt x="478" y="547"/>
                      <a:pt x="487" y="557"/>
                      <a:pt x="497" y="567"/>
                    </a:cubicBezTo>
                    <a:cubicBezTo>
                      <a:pt x="497" y="567"/>
                      <a:pt x="497" y="566"/>
                      <a:pt x="496" y="566"/>
                    </a:cubicBezTo>
                    <a:cubicBezTo>
                      <a:pt x="505" y="575"/>
                      <a:pt x="515" y="583"/>
                      <a:pt x="524" y="592"/>
                    </a:cubicBezTo>
                    <a:cubicBezTo>
                      <a:pt x="529" y="596"/>
                      <a:pt x="528" y="603"/>
                      <a:pt x="524" y="607"/>
                    </a:cubicBezTo>
                    <a:cubicBezTo>
                      <a:pt x="522" y="609"/>
                      <a:pt x="519" y="610"/>
                      <a:pt x="516" y="61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4005000" y="820800"/>
                <a:ext cx="167040" cy="200160"/>
              </a:xfrm>
              <a:custGeom>
                <a:rect b="b" l="l" r="r" t="t"/>
                <a:pathLst>
                  <a:path extrusionOk="0" h="556" w="464">
                    <a:moveTo>
                      <a:pt x="452" y="555"/>
                    </a:moveTo>
                    <a:cubicBezTo>
                      <a:pt x="448" y="554"/>
                      <a:pt x="446" y="552"/>
                      <a:pt x="443" y="550"/>
                    </a:cubicBezTo>
                    <a:cubicBezTo>
                      <a:pt x="443" y="549"/>
                      <a:pt x="442" y="548"/>
                      <a:pt x="442" y="547"/>
                    </a:cubicBezTo>
                    <a:cubicBezTo>
                      <a:pt x="439" y="544"/>
                      <a:pt x="435" y="540"/>
                      <a:pt x="432" y="537"/>
                    </a:cubicBezTo>
                    <a:cubicBezTo>
                      <a:pt x="429" y="533"/>
                      <a:pt x="426" y="529"/>
                      <a:pt x="423" y="526"/>
                    </a:cubicBezTo>
                    <a:lnTo>
                      <a:pt x="423" y="525"/>
                    </a:lnTo>
                    <a:lnTo>
                      <a:pt x="422" y="525"/>
                    </a:lnTo>
                    <a:lnTo>
                      <a:pt x="423" y="525"/>
                    </a:lnTo>
                    <a:cubicBezTo>
                      <a:pt x="411" y="511"/>
                      <a:pt x="399" y="498"/>
                      <a:pt x="387" y="484"/>
                    </a:cubicBezTo>
                    <a:cubicBezTo>
                      <a:pt x="388" y="484"/>
                      <a:pt x="388" y="485"/>
                      <a:pt x="388" y="485"/>
                    </a:cubicBezTo>
                    <a:cubicBezTo>
                      <a:pt x="387" y="484"/>
                      <a:pt x="386" y="482"/>
                      <a:pt x="384" y="481"/>
                    </a:cubicBezTo>
                    <a:cubicBezTo>
                      <a:pt x="384" y="480"/>
                      <a:pt x="383" y="479"/>
                      <a:pt x="383" y="478"/>
                    </a:cubicBezTo>
                    <a:lnTo>
                      <a:pt x="383" y="479"/>
                    </a:lnTo>
                    <a:cubicBezTo>
                      <a:pt x="382" y="478"/>
                      <a:pt x="381" y="477"/>
                      <a:pt x="381" y="477"/>
                    </a:cubicBezTo>
                    <a:cubicBezTo>
                      <a:pt x="368" y="460"/>
                      <a:pt x="354" y="445"/>
                      <a:pt x="340" y="429"/>
                    </a:cubicBezTo>
                    <a:cubicBezTo>
                      <a:pt x="333" y="421"/>
                      <a:pt x="326" y="413"/>
                      <a:pt x="319" y="406"/>
                    </a:cubicBezTo>
                    <a:cubicBezTo>
                      <a:pt x="312" y="397"/>
                      <a:pt x="305" y="389"/>
                      <a:pt x="298" y="381"/>
                    </a:cubicBezTo>
                    <a:cubicBezTo>
                      <a:pt x="295" y="377"/>
                      <a:pt x="292" y="374"/>
                      <a:pt x="290" y="371"/>
                    </a:cubicBezTo>
                    <a:cubicBezTo>
                      <a:pt x="290" y="371"/>
                      <a:pt x="289" y="371"/>
                      <a:pt x="289" y="370"/>
                    </a:cubicBezTo>
                    <a:cubicBezTo>
                      <a:pt x="288" y="369"/>
                      <a:pt x="288" y="368"/>
                      <a:pt x="287" y="367"/>
                    </a:cubicBezTo>
                    <a:cubicBezTo>
                      <a:pt x="286" y="366"/>
                      <a:pt x="285" y="365"/>
                      <a:pt x="284" y="364"/>
                    </a:cubicBezTo>
                    <a:cubicBezTo>
                      <a:pt x="285" y="364"/>
                      <a:pt x="285" y="364"/>
                      <a:pt x="285" y="364"/>
                    </a:cubicBezTo>
                    <a:lnTo>
                      <a:pt x="284" y="364"/>
                    </a:lnTo>
                    <a:cubicBezTo>
                      <a:pt x="284" y="363"/>
                      <a:pt x="283" y="363"/>
                      <a:pt x="282" y="361"/>
                    </a:cubicBezTo>
                    <a:cubicBezTo>
                      <a:pt x="282" y="362"/>
                      <a:pt x="283" y="363"/>
                      <a:pt x="283" y="363"/>
                    </a:cubicBezTo>
                    <a:cubicBezTo>
                      <a:pt x="269" y="346"/>
                      <a:pt x="255" y="329"/>
                      <a:pt x="241" y="312"/>
                    </a:cubicBezTo>
                    <a:cubicBezTo>
                      <a:pt x="234" y="304"/>
                      <a:pt x="226" y="295"/>
                      <a:pt x="219" y="286"/>
                    </a:cubicBezTo>
                    <a:cubicBezTo>
                      <a:pt x="213" y="277"/>
                      <a:pt x="206" y="268"/>
                      <a:pt x="200" y="259"/>
                    </a:cubicBezTo>
                    <a:cubicBezTo>
                      <a:pt x="188" y="244"/>
                      <a:pt x="178" y="227"/>
                      <a:pt x="166" y="211"/>
                    </a:cubicBezTo>
                    <a:cubicBezTo>
                      <a:pt x="160" y="202"/>
                      <a:pt x="153" y="192"/>
                      <a:pt x="146" y="184"/>
                    </a:cubicBezTo>
                    <a:cubicBezTo>
                      <a:pt x="140" y="175"/>
                      <a:pt x="134" y="168"/>
                      <a:pt x="127" y="160"/>
                    </a:cubicBezTo>
                    <a:cubicBezTo>
                      <a:pt x="128" y="160"/>
                      <a:pt x="128" y="161"/>
                      <a:pt x="128" y="161"/>
                    </a:cubicBezTo>
                    <a:cubicBezTo>
                      <a:pt x="128" y="161"/>
                      <a:pt x="128" y="160"/>
                      <a:pt x="127" y="160"/>
                    </a:cubicBezTo>
                    <a:cubicBezTo>
                      <a:pt x="127" y="160"/>
                      <a:pt x="127" y="159"/>
                      <a:pt x="126" y="159"/>
                    </a:cubicBezTo>
                    <a:lnTo>
                      <a:pt x="127" y="159"/>
                    </a:lnTo>
                    <a:cubicBezTo>
                      <a:pt x="122" y="153"/>
                      <a:pt x="116" y="147"/>
                      <a:pt x="111" y="141"/>
                    </a:cubicBezTo>
                    <a:cubicBezTo>
                      <a:pt x="112" y="141"/>
                      <a:pt x="112" y="141"/>
                      <a:pt x="112" y="142"/>
                    </a:cubicBezTo>
                    <a:cubicBezTo>
                      <a:pt x="99" y="125"/>
                      <a:pt x="85" y="110"/>
                      <a:pt x="71" y="94"/>
                    </a:cubicBezTo>
                    <a:cubicBezTo>
                      <a:pt x="56" y="78"/>
                      <a:pt x="41" y="61"/>
                      <a:pt x="26" y="45"/>
                    </a:cubicBezTo>
                    <a:cubicBezTo>
                      <a:pt x="21" y="41"/>
                      <a:pt x="18" y="37"/>
                      <a:pt x="14" y="33"/>
                    </a:cubicBezTo>
                    <a:cubicBezTo>
                      <a:pt x="12" y="30"/>
                      <a:pt x="11" y="29"/>
                      <a:pt x="9" y="26"/>
                    </a:cubicBezTo>
                    <a:cubicBezTo>
                      <a:pt x="7" y="24"/>
                      <a:pt x="6" y="21"/>
                      <a:pt x="4" y="18"/>
                    </a:cubicBezTo>
                    <a:cubicBezTo>
                      <a:pt x="0" y="13"/>
                      <a:pt x="2" y="6"/>
                      <a:pt x="8" y="2"/>
                    </a:cubicBezTo>
                    <a:cubicBezTo>
                      <a:pt x="14" y="0"/>
                      <a:pt x="21" y="2"/>
                      <a:pt x="23" y="9"/>
                    </a:cubicBezTo>
                    <a:cubicBezTo>
                      <a:pt x="23" y="9"/>
                      <a:pt x="24" y="9"/>
                      <a:pt x="24" y="10"/>
                    </a:cubicBezTo>
                    <a:lnTo>
                      <a:pt x="24" y="11"/>
                    </a:lnTo>
                    <a:lnTo>
                      <a:pt x="24" y="12"/>
                    </a:lnTo>
                    <a:cubicBezTo>
                      <a:pt x="26" y="14"/>
                      <a:pt x="27" y="16"/>
                      <a:pt x="29" y="18"/>
                    </a:cubicBezTo>
                    <a:cubicBezTo>
                      <a:pt x="31" y="21"/>
                      <a:pt x="33" y="23"/>
                      <a:pt x="35" y="25"/>
                    </a:cubicBezTo>
                    <a:cubicBezTo>
                      <a:pt x="34" y="25"/>
                      <a:pt x="34" y="25"/>
                      <a:pt x="34" y="24"/>
                    </a:cubicBezTo>
                    <a:cubicBezTo>
                      <a:pt x="34" y="25"/>
                      <a:pt x="35" y="26"/>
                      <a:pt x="36" y="26"/>
                    </a:cubicBezTo>
                    <a:cubicBezTo>
                      <a:pt x="35" y="26"/>
                      <a:pt x="35" y="26"/>
                      <a:pt x="35" y="25"/>
                    </a:cubicBezTo>
                    <a:cubicBezTo>
                      <a:pt x="48" y="39"/>
                      <a:pt x="60" y="53"/>
                      <a:pt x="73" y="68"/>
                    </a:cubicBezTo>
                    <a:cubicBezTo>
                      <a:pt x="79" y="74"/>
                      <a:pt x="84" y="81"/>
                      <a:pt x="90" y="88"/>
                    </a:cubicBezTo>
                    <a:cubicBezTo>
                      <a:pt x="97" y="95"/>
                      <a:pt x="103" y="101"/>
                      <a:pt x="109" y="109"/>
                    </a:cubicBezTo>
                    <a:lnTo>
                      <a:pt x="108" y="108"/>
                    </a:lnTo>
                    <a:cubicBezTo>
                      <a:pt x="114" y="115"/>
                      <a:pt x="120" y="122"/>
                      <a:pt x="126" y="130"/>
                    </a:cubicBezTo>
                    <a:cubicBezTo>
                      <a:pt x="126" y="129"/>
                      <a:pt x="126" y="129"/>
                      <a:pt x="126" y="129"/>
                    </a:cubicBezTo>
                    <a:cubicBezTo>
                      <a:pt x="131" y="136"/>
                      <a:pt x="136" y="143"/>
                      <a:pt x="142" y="149"/>
                    </a:cubicBezTo>
                    <a:lnTo>
                      <a:pt x="141" y="149"/>
                    </a:lnTo>
                    <a:cubicBezTo>
                      <a:pt x="155" y="166"/>
                      <a:pt x="169" y="184"/>
                      <a:pt x="182" y="201"/>
                    </a:cubicBezTo>
                    <a:cubicBezTo>
                      <a:pt x="188" y="210"/>
                      <a:pt x="194" y="219"/>
                      <a:pt x="200" y="228"/>
                    </a:cubicBezTo>
                    <a:cubicBezTo>
                      <a:pt x="207" y="237"/>
                      <a:pt x="213" y="246"/>
                      <a:pt x="219" y="255"/>
                    </a:cubicBezTo>
                    <a:cubicBezTo>
                      <a:pt x="226" y="263"/>
                      <a:pt x="233" y="272"/>
                      <a:pt x="240" y="281"/>
                    </a:cubicBezTo>
                    <a:cubicBezTo>
                      <a:pt x="239" y="281"/>
                      <a:pt x="239" y="281"/>
                      <a:pt x="239" y="281"/>
                    </a:cubicBezTo>
                    <a:cubicBezTo>
                      <a:pt x="243" y="284"/>
                      <a:pt x="246" y="289"/>
                      <a:pt x="249" y="293"/>
                    </a:cubicBezTo>
                    <a:cubicBezTo>
                      <a:pt x="249" y="292"/>
                      <a:pt x="249" y="292"/>
                      <a:pt x="249" y="291"/>
                    </a:cubicBezTo>
                    <a:cubicBezTo>
                      <a:pt x="267" y="314"/>
                      <a:pt x="287" y="336"/>
                      <a:pt x="305" y="359"/>
                    </a:cubicBezTo>
                    <a:cubicBezTo>
                      <a:pt x="305" y="358"/>
                      <a:pt x="305" y="358"/>
                      <a:pt x="305" y="358"/>
                    </a:cubicBezTo>
                    <a:cubicBezTo>
                      <a:pt x="307" y="361"/>
                      <a:pt x="310" y="364"/>
                      <a:pt x="313" y="368"/>
                    </a:cubicBezTo>
                    <a:lnTo>
                      <a:pt x="312" y="367"/>
                    </a:lnTo>
                    <a:cubicBezTo>
                      <a:pt x="326" y="383"/>
                      <a:pt x="340" y="399"/>
                      <a:pt x="354" y="415"/>
                    </a:cubicBezTo>
                    <a:cubicBezTo>
                      <a:pt x="369" y="431"/>
                      <a:pt x="383" y="447"/>
                      <a:pt x="397" y="463"/>
                    </a:cubicBezTo>
                    <a:cubicBezTo>
                      <a:pt x="407" y="476"/>
                      <a:pt x="418" y="488"/>
                      <a:pt x="429" y="500"/>
                    </a:cubicBezTo>
                    <a:cubicBezTo>
                      <a:pt x="439" y="512"/>
                      <a:pt x="450" y="524"/>
                      <a:pt x="460" y="536"/>
                    </a:cubicBezTo>
                    <a:cubicBezTo>
                      <a:pt x="462" y="538"/>
                      <a:pt x="463" y="541"/>
                      <a:pt x="463" y="544"/>
                    </a:cubicBezTo>
                    <a:cubicBezTo>
                      <a:pt x="463" y="547"/>
                      <a:pt x="462" y="550"/>
                      <a:pt x="460" y="552"/>
                    </a:cubicBezTo>
                    <a:cubicBezTo>
                      <a:pt x="458" y="554"/>
                      <a:pt x="455" y="555"/>
                      <a:pt x="453" y="555"/>
                    </a:cubicBezTo>
                    <a:cubicBezTo>
                      <a:pt x="452" y="555"/>
                      <a:pt x="452" y="555"/>
                      <a:pt x="452" y="55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0"/>
              <p:cNvSpPr/>
              <p:nvPr/>
            </p:nvSpPr>
            <p:spPr>
              <a:xfrm>
                <a:off x="4027320" y="813960"/>
                <a:ext cx="146520" cy="168840"/>
              </a:xfrm>
              <a:custGeom>
                <a:rect b="b" l="l" r="r" t="t"/>
                <a:pathLst>
                  <a:path extrusionOk="0" h="469" w="407">
                    <a:moveTo>
                      <a:pt x="390" y="467"/>
                    </a:moveTo>
                    <a:cubicBezTo>
                      <a:pt x="385" y="464"/>
                      <a:pt x="381" y="460"/>
                      <a:pt x="377" y="456"/>
                    </a:cubicBezTo>
                    <a:cubicBezTo>
                      <a:pt x="374" y="453"/>
                      <a:pt x="370" y="449"/>
                      <a:pt x="367" y="445"/>
                    </a:cubicBezTo>
                    <a:cubicBezTo>
                      <a:pt x="361" y="437"/>
                      <a:pt x="354" y="429"/>
                      <a:pt x="347" y="422"/>
                    </a:cubicBezTo>
                    <a:cubicBezTo>
                      <a:pt x="340" y="414"/>
                      <a:pt x="333" y="406"/>
                      <a:pt x="326" y="398"/>
                    </a:cubicBezTo>
                    <a:cubicBezTo>
                      <a:pt x="319" y="389"/>
                      <a:pt x="312" y="380"/>
                      <a:pt x="306" y="372"/>
                    </a:cubicBezTo>
                    <a:cubicBezTo>
                      <a:pt x="286" y="347"/>
                      <a:pt x="266" y="322"/>
                      <a:pt x="245" y="296"/>
                    </a:cubicBezTo>
                    <a:lnTo>
                      <a:pt x="246" y="297"/>
                    </a:lnTo>
                    <a:cubicBezTo>
                      <a:pt x="242" y="292"/>
                      <a:pt x="238" y="288"/>
                      <a:pt x="234" y="282"/>
                    </a:cubicBezTo>
                    <a:cubicBezTo>
                      <a:pt x="234" y="283"/>
                      <a:pt x="234" y="283"/>
                      <a:pt x="234" y="283"/>
                    </a:cubicBezTo>
                    <a:lnTo>
                      <a:pt x="234" y="282"/>
                    </a:lnTo>
                    <a:cubicBezTo>
                      <a:pt x="233" y="282"/>
                      <a:pt x="233" y="281"/>
                      <a:pt x="233" y="281"/>
                    </a:cubicBezTo>
                    <a:lnTo>
                      <a:pt x="233" y="282"/>
                    </a:lnTo>
                    <a:cubicBezTo>
                      <a:pt x="230" y="277"/>
                      <a:pt x="226" y="273"/>
                      <a:pt x="222" y="268"/>
                    </a:cubicBezTo>
                    <a:lnTo>
                      <a:pt x="223" y="268"/>
                    </a:lnTo>
                    <a:cubicBezTo>
                      <a:pt x="222" y="268"/>
                      <a:pt x="222" y="268"/>
                      <a:pt x="222" y="268"/>
                    </a:cubicBezTo>
                    <a:lnTo>
                      <a:pt x="222" y="267"/>
                    </a:lnTo>
                    <a:cubicBezTo>
                      <a:pt x="218" y="263"/>
                      <a:pt x="213" y="257"/>
                      <a:pt x="209" y="253"/>
                    </a:cubicBezTo>
                    <a:lnTo>
                      <a:pt x="209" y="252"/>
                    </a:lnTo>
                    <a:lnTo>
                      <a:pt x="208" y="252"/>
                    </a:lnTo>
                    <a:cubicBezTo>
                      <a:pt x="209" y="252"/>
                      <a:pt x="209" y="252"/>
                      <a:pt x="209" y="252"/>
                    </a:cubicBezTo>
                    <a:cubicBezTo>
                      <a:pt x="205" y="248"/>
                      <a:pt x="201" y="243"/>
                      <a:pt x="197" y="238"/>
                    </a:cubicBezTo>
                    <a:cubicBezTo>
                      <a:pt x="198" y="238"/>
                      <a:pt x="198" y="239"/>
                      <a:pt x="198" y="239"/>
                    </a:cubicBezTo>
                    <a:cubicBezTo>
                      <a:pt x="183" y="222"/>
                      <a:pt x="169" y="205"/>
                      <a:pt x="154" y="187"/>
                    </a:cubicBezTo>
                    <a:cubicBezTo>
                      <a:pt x="140" y="172"/>
                      <a:pt x="126" y="156"/>
                      <a:pt x="112" y="140"/>
                    </a:cubicBezTo>
                    <a:cubicBezTo>
                      <a:pt x="97" y="124"/>
                      <a:pt x="83" y="108"/>
                      <a:pt x="68" y="93"/>
                    </a:cubicBezTo>
                    <a:cubicBezTo>
                      <a:pt x="60" y="83"/>
                      <a:pt x="52" y="74"/>
                      <a:pt x="43" y="66"/>
                    </a:cubicBezTo>
                    <a:cubicBezTo>
                      <a:pt x="36" y="59"/>
                      <a:pt x="29" y="51"/>
                      <a:pt x="22" y="44"/>
                    </a:cubicBezTo>
                    <a:cubicBezTo>
                      <a:pt x="20" y="41"/>
                      <a:pt x="17" y="38"/>
                      <a:pt x="15" y="35"/>
                    </a:cubicBezTo>
                    <a:lnTo>
                      <a:pt x="14" y="34"/>
                    </a:lnTo>
                    <a:lnTo>
                      <a:pt x="15" y="35"/>
                    </a:lnTo>
                    <a:cubicBezTo>
                      <a:pt x="14" y="34"/>
                      <a:pt x="14" y="33"/>
                      <a:pt x="12" y="33"/>
                    </a:cubicBezTo>
                    <a:cubicBezTo>
                      <a:pt x="13" y="33"/>
                      <a:pt x="14" y="33"/>
                      <a:pt x="14" y="34"/>
                    </a:cubicBezTo>
                    <a:cubicBezTo>
                      <a:pt x="12" y="33"/>
                      <a:pt x="11" y="31"/>
                      <a:pt x="11" y="30"/>
                    </a:cubicBezTo>
                    <a:lnTo>
                      <a:pt x="11" y="31"/>
                    </a:lnTo>
                    <a:cubicBezTo>
                      <a:pt x="8" y="27"/>
                      <a:pt x="5" y="23"/>
                      <a:pt x="3" y="19"/>
                    </a:cubicBezTo>
                    <a:cubicBezTo>
                      <a:pt x="0" y="14"/>
                      <a:pt x="0" y="8"/>
                      <a:pt x="5" y="4"/>
                    </a:cubicBezTo>
                    <a:cubicBezTo>
                      <a:pt x="11" y="0"/>
                      <a:pt x="18" y="2"/>
                      <a:pt x="21" y="8"/>
                    </a:cubicBezTo>
                    <a:cubicBezTo>
                      <a:pt x="22" y="9"/>
                      <a:pt x="23" y="10"/>
                      <a:pt x="24" y="12"/>
                    </a:cubicBezTo>
                    <a:cubicBezTo>
                      <a:pt x="26" y="16"/>
                      <a:pt x="29" y="19"/>
                      <a:pt x="32" y="23"/>
                    </a:cubicBezTo>
                    <a:cubicBezTo>
                      <a:pt x="46" y="39"/>
                      <a:pt x="60" y="54"/>
                      <a:pt x="74" y="70"/>
                    </a:cubicBezTo>
                    <a:cubicBezTo>
                      <a:pt x="89" y="86"/>
                      <a:pt x="103" y="102"/>
                      <a:pt x="117" y="119"/>
                    </a:cubicBezTo>
                    <a:cubicBezTo>
                      <a:pt x="147" y="153"/>
                      <a:pt x="177" y="186"/>
                      <a:pt x="206" y="220"/>
                    </a:cubicBezTo>
                    <a:cubicBezTo>
                      <a:pt x="220" y="236"/>
                      <a:pt x="234" y="253"/>
                      <a:pt x="248" y="270"/>
                    </a:cubicBezTo>
                    <a:cubicBezTo>
                      <a:pt x="263" y="288"/>
                      <a:pt x="278" y="305"/>
                      <a:pt x="292" y="323"/>
                    </a:cubicBezTo>
                    <a:cubicBezTo>
                      <a:pt x="304" y="337"/>
                      <a:pt x="315" y="352"/>
                      <a:pt x="326" y="366"/>
                    </a:cubicBezTo>
                    <a:cubicBezTo>
                      <a:pt x="326" y="365"/>
                      <a:pt x="326" y="365"/>
                      <a:pt x="326" y="365"/>
                    </a:cubicBezTo>
                    <a:cubicBezTo>
                      <a:pt x="338" y="379"/>
                      <a:pt x="350" y="393"/>
                      <a:pt x="362" y="407"/>
                    </a:cubicBezTo>
                    <a:cubicBezTo>
                      <a:pt x="368" y="414"/>
                      <a:pt x="374" y="421"/>
                      <a:pt x="380" y="427"/>
                    </a:cubicBezTo>
                    <a:cubicBezTo>
                      <a:pt x="385" y="433"/>
                      <a:pt x="391" y="440"/>
                      <a:pt x="397" y="445"/>
                    </a:cubicBezTo>
                    <a:cubicBezTo>
                      <a:pt x="397" y="446"/>
                      <a:pt x="398" y="446"/>
                      <a:pt x="398" y="447"/>
                    </a:cubicBezTo>
                    <a:cubicBezTo>
                      <a:pt x="399" y="447"/>
                      <a:pt x="399" y="447"/>
                      <a:pt x="400" y="447"/>
                    </a:cubicBezTo>
                    <a:cubicBezTo>
                      <a:pt x="405" y="450"/>
                      <a:pt x="406" y="457"/>
                      <a:pt x="404" y="461"/>
                    </a:cubicBezTo>
                    <a:cubicBezTo>
                      <a:pt x="402" y="465"/>
                      <a:pt x="398" y="468"/>
                      <a:pt x="394" y="468"/>
                    </a:cubicBezTo>
                    <a:cubicBezTo>
                      <a:pt x="392" y="468"/>
                      <a:pt x="391" y="467"/>
                      <a:pt x="390" y="46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0"/>
              <p:cNvSpPr/>
              <p:nvPr/>
            </p:nvSpPr>
            <p:spPr>
              <a:xfrm>
                <a:off x="4054320" y="801720"/>
                <a:ext cx="123840" cy="136800"/>
              </a:xfrm>
              <a:custGeom>
                <a:rect b="b" l="l" r="r" t="t"/>
                <a:pathLst>
                  <a:path extrusionOk="0" h="380" w="344">
                    <a:moveTo>
                      <a:pt x="329" y="378"/>
                    </a:moveTo>
                    <a:cubicBezTo>
                      <a:pt x="325" y="378"/>
                      <a:pt x="322" y="375"/>
                      <a:pt x="320" y="373"/>
                    </a:cubicBezTo>
                    <a:cubicBezTo>
                      <a:pt x="317" y="371"/>
                      <a:pt x="315" y="369"/>
                      <a:pt x="313" y="367"/>
                    </a:cubicBezTo>
                    <a:cubicBezTo>
                      <a:pt x="310" y="364"/>
                      <a:pt x="306" y="360"/>
                      <a:pt x="303" y="356"/>
                    </a:cubicBezTo>
                    <a:cubicBezTo>
                      <a:pt x="295" y="349"/>
                      <a:pt x="288" y="341"/>
                      <a:pt x="280" y="333"/>
                    </a:cubicBezTo>
                    <a:cubicBezTo>
                      <a:pt x="265" y="317"/>
                      <a:pt x="251" y="300"/>
                      <a:pt x="238" y="282"/>
                    </a:cubicBezTo>
                    <a:cubicBezTo>
                      <a:pt x="227" y="267"/>
                      <a:pt x="217" y="252"/>
                      <a:pt x="206" y="238"/>
                    </a:cubicBezTo>
                    <a:cubicBezTo>
                      <a:pt x="200" y="230"/>
                      <a:pt x="195" y="222"/>
                      <a:pt x="188" y="214"/>
                    </a:cubicBezTo>
                    <a:cubicBezTo>
                      <a:pt x="183" y="207"/>
                      <a:pt x="178" y="200"/>
                      <a:pt x="172" y="193"/>
                    </a:cubicBezTo>
                    <a:cubicBezTo>
                      <a:pt x="168" y="188"/>
                      <a:pt x="164" y="184"/>
                      <a:pt x="160" y="179"/>
                    </a:cubicBezTo>
                    <a:cubicBezTo>
                      <a:pt x="157" y="175"/>
                      <a:pt x="153" y="170"/>
                      <a:pt x="149" y="166"/>
                    </a:cubicBezTo>
                    <a:cubicBezTo>
                      <a:pt x="142" y="159"/>
                      <a:pt x="135" y="151"/>
                      <a:pt x="128" y="143"/>
                    </a:cubicBezTo>
                    <a:cubicBezTo>
                      <a:pt x="112" y="127"/>
                      <a:pt x="96" y="110"/>
                      <a:pt x="80" y="94"/>
                    </a:cubicBezTo>
                    <a:cubicBezTo>
                      <a:pt x="70" y="84"/>
                      <a:pt x="59" y="74"/>
                      <a:pt x="48" y="64"/>
                    </a:cubicBezTo>
                    <a:lnTo>
                      <a:pt x="48" y="63"/>
                    </a:lnTo>
                    <a:lnTo>
                      <a:pt x="48" y="64"/>
                    </a:lnTo>
                    <a:cubicBezTo>
                      <a:pt x="41" y="57"/>
                      <a:pt x="34" y="51"/>
                      <a:pt x="28" y="45"/>
                    </a:cubicBezTo>
                    <a:cubicBezTo>
                      <a:pt x="24" y="42"/>
                      <a:pt x="21" y="39"/>
                      <a:pt x="17" y="36"/>
                    </a:cubicBezTo>
                    <a:cubicBezTo>
                      <a:pt x="12" y="30"/>
                      <a:pt x="6" y="25"/>
                      <a:pt x="3" y="18"/>
                    </a:cubicBezTo>
                    <a:cubicBezTo>
                      <a:pt x="0" y="12"/>
                      <a:pt x="2" y="6"/>
                      <a:pt x="8" y="3"/>
                    </a:cubicBezTo>
                    <a:cubicBezTo>
                      <a:pt x="12" y="0"/>
                      <a:pt x="19" y="2"/>
                      <a:pt x="22" y="8"/>
                    </a:cubicBezTo>
                    <a:cubicBezTo>
                      <a:pt x="23" y="8"/>
                      <a:pt x="23" y="9"/>
                      <a:pt x="23" y="10"/>
                    </a:cubicBezTo>
                    <a:cubicBezTo>
                      <a:pt x="24" y="11"/>
                      <a:pt x="25" y="12"/>
                      <a:pt x="26" y="14"/>
                    </a:cubicBezTo>
                    <a:cubicBezTo>
                      <a:pt x="34" y="23"/>
                      <a:pt x="43" y="31"/>
                      <a:pt x="51" y="39"/>
                    </a:cubicBezTo>
                    <a:cubicBezTo>
                      <a:pt x="59" y="47"/>
                      <a:pt x="68" y="55"/>
                      <a:pt x="76" y="63"/>
                    </a:cubicBezTo>
                    <a:cubicBezTo>
                      <a:pt x="91" y="78"/>
                      <a:pt x="107" y="94"/>
                      <a:pt x="122" y="110"/>
                    </a:cubicBezTo>
                    <a:cubicBezTo>
                      <a:pt x="137" y="127"/>
                      <a:pt x="154" y="143"/>
                      <a:pt x="168" y="160"/>
                    </a:cubicBezTo>
                    <a:cubicBezTo>
                      <a:pt x="183" y="177"/>
                      <a:pt x="197" y="194"/>
                      <a:pt x="210" y="212"/>
                    </a:cubicBezTo>
                    <a:cubicBezTo>
                      <a:pt x="221" y="226"/>
                      <a:pt x="231" y="240"/>
                      <a:pt x="241" y="254"/>
                    </a:cubicBezTo>
                    <a:cubicBezTo>
                      <a:pt x="251" y="268"/>
                      <a:pt x="262" y="280"/>
                      <a:pt x="272" y="293"/>
                    </a:cubicBezTo>
                    <a:cubicBezTo>
                      <a:pt x="290" y="314"/>
                      <a:pt x="309" y="333"/>
                      <a:pt x="329" y="351"/>
                    </a:cubicBezTo>
                    <a:cubicBezTo>
                      <a:pt x="329" y="351"/>
                      <a:pt x="328" y="351"/>
                      <a:pt x="327" y="351"/>
                    </a:cubicBezTo>
                    <a:cubicBezTo>
                      <a:pt x="330" y="353"/>
                      <a:pt x="332" y="355"/>
                      <a:pt x="335" y="357"/>
                    </a:cubicBezTo>
                    <a:cubicBezTo>
                      <a:pt x="336" y="358"/>
                      <a:pt x="337" y="358"/>
                      <a:pt x="338" y="359"/>
                    </a:cubicBezTo>
                    <a:cubicBezTo>
                      <a:pt x="341" y="362"/>
                      <a:pt x="343" y="368"/>
                      <a:pt x="341" y="372"/>
                    </a:cubicBezTo>
                    <a:lnTo>
                      <a:pt x="340" y="372"/>
                    </a:lnTo>
                    <a:cubicBezTo>
                      <a:pt x="338" y="376"/>
                      <a:pt x="335" y="379"/>
                      <a:pt x="331" y="379"/>
                    </a:cubicBezTo>
                    <a:cubicBezTo>
                      <a:pt x="330" y="379"/>
                      <a:pt x="330" y="378"/>
                      <a:pt x="329" y="37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4083480" y="794880"/>
                <a:ext cx="78840" cy="83880"/>
              </a:xfrm>
              <a:custGeom>
                <a:rect b="b" l="l" r="r" t="t"/>
                <a:pathLst>
                  <a:path extrusionOk="0" h="233" w="219">
                    <a:moveTo>
                      <a:pt x="198" y="228"/>
                    </a:moveTo>
                    <a:cubicBezTo>
                      <a:pt x="193" y="222"/>
                      <a:pt x="188" y="215"/>
                      <a:pt x="183" y="209"/>
                    </a:cubicBezTo>
                    <a:cubicBezTo>
                      <a:pt x="178" y="203"/>
                      <a:pt x="173" y="196"/>
                      <a:pt x="168" y="190"/>
                    </a:cubicBezTo>
                    <a:lnTo>
                      <a:pt x="169" y="191"/>
                    </a:lnTo>
                    <a:cubicBezTo>
                      <a:pt x="162" y="183"/>
                      <a:pt x="155" y="174"/>
                      <a:pt x="148" y="166"/>
                    </a:cubicBezTo>
                    <a:cubicBezTo>
                      <a:pt x="140" y="158"/>
                      <a:pt x="133" y="150"/>
                      <a:pt x="126" y="143"/>
                    </a:cubicBezTo>
                    <a:cubicBezTo>
                      <a:pt x="109" y="126"/>
                      <a:pt x="93" y="109"/>
                      <a:pt x="77" y="93"/>
                    </a:cubicBezTo>
                    <a:cubicBezTo>
                      <a:pt x="55" y="69"/>
                      <a:pt x="32" y="45"/>
                      <a:pt x="8" y="23"/>
                    </a:cubicBezTo>
                    <a:cubicBezTo>
                      <a:pt x="7" y="23"/>
                      <a:pt x="7" y="22"/>
                      <a:pt x="6" y="21"/>
                    </a:cubicBezTo>
                    <a:cubicBezTo>
                      <a:pt x="4" y="21"/>
                      <a:pt x="3" y="19"/>
                      <a:pt x="2" y="17"/>
                    </a:cubicBezTo>
                    <a:cubicBezTo>
                      <a:pt x="0" y="14"/>
                      <a:pt x="0" y="11"/>
                      <a:pt x="0" y="8"/>
                    </a:cubicBezTo>
                    <a:cubicBezTo>
                      <a:pt x="2" y="5"/>
                      <a:pt x="4" y="2"/>
                      <a:pt x="9" y="0"/>
                    </a:cubicBezTo>
                    <a:cubicBezTo>
                      <a:pt x="12" y="0"/>
                      <a:pt x="16" y="1"/>
                      <a:pt x="18" y="4"/>
                    </a:cubicBezTo>
                    <a:cubicBezTo>
                      <a:pt x="50" y="35"/>
                      <a:pt x="80" y="68"/>
                      <a:pt x="111" y="101"/>
                    </a:cubicBezTo>
                    <a:cubicBezTo>
                      <a:pt x="126" y="116"/>
                      <a:pt x="141" y="131"/>
                      <a:pt x="156" y="147"/>
                    </a:cubicBezTo>
                    <a:cubicBezTo>
                      <a:pt x="171" y="163"/>
                      <a:pt x="186" y="179"/>
                      <a:pt x="200" y="197"/>
                    </a:cubicBezTo>
                    <a:cubicBezTo>
                      <a:pt x="201" y="198"/>
                      <a:pt x="201" y="198"/>
                      <a:pt x="201" y="199"/>
                    </a:cubicBezTo>
                    <a:lnTo>
                      <a:pt x="201" y="198"/>
                    </a:lnTo>
                    <a:cubicBezTo>
                      <a:pt x="202" y="199"/>
                      <a:pt x="203" y="200"/>
                      <a:pt x="204" y="202"/>
                    </a:cubicBezTo>
                    <a:cubicBezTo>
                      <a:pt x="204" y="201"/>
                      <a:pt x="204" y="201"/>
                      <a:pt x="204" y="201"/>
                    </a:cubicBezTo>
                    <a:cubicBezTo>
                      <a:pt x="205" y="203"/>
                      <a:pt x="206" y="204"/>
                      <a:pt x="207" y="206"/>
                    </a:cubicBezTo>
                    <a:lnTo>
                      <a:pt x="207" y="205"/>
                    </a:lnTo>
                    <a:cubicBezTo>
                      <a:pt x="209" y="208"/>
                      <a:pt x="211" y="211"/>
                      <a:pt x="214" y="214"/>
                    </a:cubicBezTo>
                    <a:cubicBezTo>
                      <a:pt x="218" y="218"/>
                      <a:pt x="218" y="225"/>
                      <a:pt x="214" y="229"/>
                    </a:cubicBezTo>
                    <a:cubicBezTo>
                      <a:pt x="212" y="231"/>
                      <a:pt x="209" y="232"/>
                      <a:pt x="206" y="232"/>
                    </a:cubicBezTo>
                    <a:cubicBezTo>
                      <a:pt x="203" y="232"/>
                      <a:pt x="201" y="231"/>
                      <a:pt x="198" y="2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0"/>
              <p:cNvSpPr/>
              <p:nvPr/>
            </p:nvSpPr>
            <p:spPr>
              <a:xfrm>
                <a:off x="4110840" y="784440"/>
                <a:ext cx="53280" cy="53640"/>
              </a:xfrm>
              <a:custGeom>
                <a:rect b="b" l="l" r="r" t="t"/>
                <a:pathLst>
                  <a:path extrusionOk="0" h="149" w="148">
                    <a:moveTo>
                      <a:pt x="128" y="145"/>
                    </a:moveTo>
                    <a:cubicBezTo>
                      <a:pt x="124" y="141"/>
                      <a:pt x="119" y="136"/>
                      <a:pt x="114" y="131"/>
                    </a:cubicBezTo>
                    <a:cubicBezTo>
                      <a:pt x="111" y="127"/>
                      <a:pt x="107" y="123"/>
                      <a:pt x="104" y="120"/>
                    </a:cubicBezTo>
                    <a:cubicBezTo>
                      <a:pt x="96" y="111"/>
                      <a:pt x="87" y="103"/>
                      <a:pt x="79" y="95"/>
                    </a:cubicBezTo>
                    <a:cubicBezTo>
                      <a:pt x="64" y="79"/>
                      <a:pt x="48" y="64"/>
                      <a:pt x="33" y="49"/>
                    </a:cubicBezTo>
                    <a:cubicBezTo>
                      <a:pt x="28" y="44"/>
                      <a:pt x="24" y="39"/>
                      <a:pt x="19" y="35"/>
                    </a:cubicBezTo>
                    <a:cubicBezTo>
                      <a:pt x="17" y="33"/>
                      <a:pt x="15" y="31"/>
                      <a:pt x="13" y="29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0" y="8"/>
                      <a:pt x="7" y="0"/>
                      <a:pt x="15" y="2"/>
                    </a:cubicBezTo>
                    <a:cubicBezTo>
                      <a:pt x="17" y="2"/>
                      <a:pt x="19" y="3"/>
                      <a:pt x="21" y="4"/>
                    </a:cubicBezTo>
                    <a:cubicBezTo>
                      <a:pt x="23" y="6"/>
                      <a:pt x="24" y="8"/>
                      <a:pt x="25" y="10"/>
                    </a:cubicBezTo>
                    <a:cubicBezTo>
                      <a:pt x="32" y="20"/>
                      <a:pt x="41" y="28"/>
                      <a:pt x="49" y="36"/>
                    </a:cubicBezTo>
                    <a:cubicBezTo>
                      <a:pt x="57" y="43"/>
                      <a:pt x="64" y="52"/>
                      <a:pt x="72" y="59"/>
                    </a:cubicBezTo>
                    <a:cubicBezTo>
                      <a:pt x="87" y="76"/>
                      <a:pt x="103" y="91"/>
                      <a:pt x="119" y="108"/>
                    </a:cubicBezTo>
                    <a:cubicBezTo>
                      <a:pt x="126" y="114"/>
                      <a:pt x="132" y="120"/>
                      <a:pt x="139" y="127"/>
                    </a:cubicBezTo>
                    <a:cubicBezTo>
                      <a:pt x="140" y="128"/>
                      <a:pt x="141" y="128"/>
                      <a:pt x="142" y="129"/>
                    </a:cubicBezTo>
                    <a:cubicBezTo>
                      <a:pt x="146" y="133"/>
                      <a:pt x="147" y="139"/>
                      <a:pt x="143" y="144"/>
                    </a:cubicBezTo>
                    <a:cubicBezTo>
                      <a:pt x="141" y="146"/>
                      <a:pt x="138" y="148"/>
                      <a:pt x="135" y="148"/>
                    </a:cubicBezTo>
                    <a:cubicBezTo>
                      <a:pt x="132" y="148"/>
                      <a:pt x="130" y="147"/>
                      <a:pt x="128" y="1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0"/>
              <p:cNvSpPr/>
              <p:nvPr/>
            </p:nvSpPr>
            <p:spPr>
              <a:xfrm>
                <a:off x="4136760" y="780840"/>
                <a:ext cx="23040" cy="21960"/>
              </a:xfrm>
              <a:custGeom>
                <a:rect b="b" l="l" r="r" t="t"/>
                <a:pathLst>
                  <a:path extrusionOk="0" h="61" w="64">
                    <a:moveTo>
                      <a:pt x="44" y="57"/>
                    </a:moveTo>
                    <a:cubicBezTo>
                      <a:pt x="36" y="48"/>
                      <a:pt x="28" y="39"/>
                      <a:pt x="20" y="31"/>
                    </a:cubicBezTo>
                    <a:lnTo>
                      <a:pt x="21" y="32"/>
                    </a:lnTo>
                    <a:cubicBezTo>
                      <a:pt x="17" y="28"/>
                      <a:pt x="13" y="26"/>
                      <a:pt x="9" y="22"/>
                    </a:cubicBezTo>
                    <a:cubicBezTo>
                      <a:pt x="6" y="21"/>
                      <a:pt x="3" y="19"/>
                      <a:pt x="2" y="16"/>
                    </a:cubicBezTo>
                    <a:cubicBezTo>
                      <a:pt x="0" y="9"/>
                      <a:pt x="5" y="2"/>
                      <a:pt x="12" y="1"/>
                    </a:cubicBezTo>
                    <a:cubicBezTo>
                      <a:pt x="15" y="0"/>
                      <a:pt x="19" y="2"/>
                      <a:pt x="21" y="5"/>
                    </a:cubicBezTo>
                    <a:cubicBezTo>
                      <a:pt x="23" y="6"/>
                      <a:pt x="26" y="7"/>
                      <a:pt x="27" y="9"/>
                    </a:cubicBezTo>
                    <a:cubicBezTo>
                      <a:pt x="31" y="13"/>
                      <a:pt x="34" y="16"/>
                      <a:pt x="38" y="19"/>
                    </a:cubicBezTo>
                    <a:cubicBezTo>
                      <a:pt x="45" y="27"/>
                      <a:pt x="52" y="35"/>
                      <a:pt x="59" y="42"/>
                    </a:cubicBezTo>
                    <a:cubicBezTo>
                      <a:pt x="63" y="47"/>
                      <a:pt x="63" y="53"/>
                      <a:pt x="59" y="58"/>
                    </a:cubicBezTo>
                    <a:cubicBezTo>
                      <a:pt x="57" y="59"/>
                      <a:pt x="54" y="60"/>
                      <a:pt x="51" y="60"/>
                    </a:cubicBezTo>
                    <a:cubicBezTo>
                      <a:pt x="49" y="60"/>
                      <a:pt x="46" y="59"/>
                      <a:pt x="44" y="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3894120" y="758520"/>
                <a:ext cx="417600" cy="301680"/>
              </a:xfrm>
              <a:custGeom>
                <a:rect b="b" l="l" r="r" t="t"/>
                <a:pathLst>
                  <a:path extrusionOk="0" h="838" w="1160">
                    <a:moveTo>
                      <a:pt x="1137" y="837"/>
                    </a:moveTo>
                    <a:cubicBezTo>
                      <a:pt x="1097" y="836"/>
                      <a:pt x="1056" y="833"/>
                      <a:pt x="1015" y="832"/>
                    </a:cubicBezTo>
                    <a:cubicBezTo>
                      <a:pt x="994" y="831"/>
                      <a:pt x="973" y="830"/>
                      <a:pt x="952" y="829"/>
                    </a:cubicBezTo>
                    <a:cubicBezTo>
                      <a:pt x="932" y="827"/>
                      <a:pt x="912" y="826"/>
                      <a:pt x="891" y="825"/>
                    </a:cubicBezTo>
                    <a:cubicBezTo>
                      <a:pt x="851" y="823"/>
                      <a:pt x="811" y="822"/>
                      <a:pt x="771" y="818"/>
                    </a:cubicBezTo>
                    <a:cubicBezTo>
                      <a:pt x="730" y="813"/>
                      <a:pt x="688" y="807"/>
                      <a:pt x="648" y="798"/>
                    </a:cubicBezTo>
                    <a:cubicBezTo>
                      <a:pt x="620" y="792"/>
                      <a:pt x="592" y="785"/>
                      <a:pt x="564" y="779"/>
                    </a:cubicBezTo>
                    <a:cubicBezTo>
                      <a:pt x="537" y="773"/>
                      <a:pt x="510" y="765"/>
                      <a:pt x="482" y="758"/>
                    </a:cubicBezTo>
                    <a:cubicBezTo>
                      <a:pt x="443" y="749"/>
                      <a:pt x="403" y="740"/>
                      <a:pt x="363" y="730"/>
                    </a:cubicBezTo>
                    <a:cubicBezTo>
                      <a:pt x="344" y="725"/>
                      <a:pt x="324" y="720"/>
                      <a:pt x="305" y="714"/>
                    </a:cubicBezTo>
                    <a:cubicBezTo>
                      <a:pt x="286" y="708"/>
                      <a:pt x="268" y="701"/>
                      <a:pt x="250" y="694"/>
                    </a:cubicBezTo>
                    <a:cubicBezTo>
                      <a:pt x="222" y="683"/>
                      <a:pt x="195" y="670"/>
                      <a:pt x="169" y="653"/>
                    </a:cubicBezTo>
                    <a:cubicBezTo>
                      <a:pt x="143" y="636"/>
                      <a:pt x="118" y="617"/>
                      <a:pt x="95" y="595"/>
                    </a:cubicBezTo>
                    <a:cubicBezTo>
                      <a:pt x="96" y="596"/>
                      <a:pt x="97" y="596"/>
                      <a:pt x="98" y="597"/>
                    </a:cubicBezTo>
                    <a:cubicBezTo>
                      <a:pt x="95" y="594"/>
                      <a:pt x="92" y="592"/>
                      <a:pt x="90" y="590"/>
                    </a:cubicBezTo>
                    <a:cubicBezTo>
                      <a:pt x="91" y="590"/>
                      <a:pt x="91" y="590"/>
                      <a:pt x="91" y="591"/>
                    </a:cubicBezTo>
                    <a:cubicBezTo>
                      <a:pt x="63" y="562"/>
                      <a:pt x="35" y="531"/>
                      <a:pt x="18" y="495"/>
                    </a:cubicBezTo>
                    <a:cubicBezTo>
                      <a:pt x="10" y="477"/>
                      <a:pt x="5" y="457"/>
                      <a:pt x="2" y="438"/>
                    </a:cubicBezTo>
                    <a:cubicBezTo>
                      <a:pt x="1" y="428"/>
                      <a:pt x="0" y="417"/>
                      <a:pt x="2" y="406"/>
                    </a:cubicBezTo>
                    <a:cubicBezTo>
                      <a:pt x="3" y="396"/>
                      <a:pt x="5" y="386"/>
                      <a:pt x="9" y="377"/>
                    </a:cubicBezTo>
                    <a:cubicBezTo>
                      <a:pt x="14" y="362"/>
                      <a:pt x="21" y="348"/>
                      <a:pt x="29" y="335"/>
                    </a:cubicBezTo>
                    <a:cubicBezTo>
                      <a:pt x="36" y="322"/>
                      <a:pt x="44" y="309"/>
                      <a:pt x="52" y="297"/>
                    </a:cubicBezTo>
                    <a:lnTo>
                      <a:pt x="53" y="297"/>
                    </a:lnTo>
                    <a:cubicBezTo>
                      <a:pt x="53" y="296"/>
                      <a:pt x="53" y="295"/>
                      <a:pt x="53" y="295"/>
                    </a:cubicBezTo>
                    <a:lnTo>
                      <a:pt x="53" y="296"/>
                    </a:lnTo>
                    <a:cubicBezTo>
                      <a:pt x="58" y="289"/>
                      <a:pt x="64" y="283"/>
                      <a:pt x="70" y="276"/>
                    </a:cubicBezTo>
                    <a:cubicBezTo>
                      <a:pt x="84" y="262"/>
                      <a:pt x="100" y="250"/>
                      <a:pt x="117" y="239"/>
                    </a:cubicBezTo>
                    <a:cubicBezTo>
                      <a:pt x="126" y="233"/>
                      <a:pt x="134" y="227"/>
                      <a:pt x="144" y="222"/>
                    </a:cubicBezTo>
                    <a:cubicBezTo>
                      <a:pt x="152" y="217"/>
                      <a:pt x="161" y="213"/>
                      <a:pt x="170" y="209"/>
                    </a:cubicBezTo>
                    <a:cubicBezTo>
                      <a:pt x="187" y="200"/>
                      <a:pt x="206" y="192"/>
                      <a:pt x="224" y="183"/>
                    </a:cubicBezTo>
                    <a:cubicBezTo>
                      <a:pt x="242" y="175"/>
                      <a:pt x="259" y="166"/>
                      <a:pt x="277" y="158"/>
                    </a:cubicBezTo>
                    <a:cubicBezTo>
                      <a:pt x="288" y="153"/>
                      <a:pt x="299" y="148"/>
                      <a:pt x="310" y="143"/>
                    </a:cubicBezTo>
                    <a:lnTo>
                      <a:pt x="309" y="143"/>
                    </a:lnTo>
                    <a:cubicBezTo>
                      <a:pt x="310" y="143"/>
                      <a:pt x="310" y="143"/>
                      <a:pt x="310" y="143"/>
                    </a:cubicBezTo>
                    <a:cubicBezTo>
                      <a:pt x="311" y="143"/>
                      <a:pt x="311" y="143"/>
                      <a:pt x="312" y="142"/>
                    </a:cubicBezTo>
                    <a:cubicBezTo>
                      <a:pt x="312" y="142"/>
                      <a:pt x="312" y="143"/>
                      <a:pt x="311" y="143"/>
                    </a:cubicBezTo>
                    <a:cubicBezTo>
                      <a:pt x="312" y="142"/>
                      <a:pt x="312" y="142"/>
                      <a:pt x="312" y="142"/>
                    </a:cubicBezTo>
                    <a:cubicBezTo>
                      <a:pt x="313" y="142"/>
                      <a:pt x="315" y="141"/>
                      <a:pt x="317" y="141"/>
                    </a:cubicBezTo>
                    <a:cubicBezTo>
                      <a:pt x="317" y="140"/>
                      <a:pt x="318" y="140"/>
                      <a:pt x="318" y="140"/>
                    </a:cubicBezTo>
                    <a:cubicBezTo>
                      <a:pt x="319" y="139"/>
                      <a:pt x="319" y="139"/>
                      <a:pt x="319" y="139"/>
                    </a:cubicBezTo>
                    <a:lnTo>
                      <a:pt x="320" y="139"/>
                    </a:lnTo>
                    <a:cubicBezTo>
                      <a:pt x="338" y="131"/>
                      <a:pt x="356" y="124"/>
                      <a:pt x="374" y="117"/>
                    </a:cubicBezTo>
                    <a:cubicBezTo>
                      <a:pt x="393" y="110"/>
                      <a:pt x="412" y="104"/>
                      <a:pt x="432" y="99"/>
                    </a:cubicBezTo>
                    <a:cubicBezTo>
                      <a:pt x="471" y="89"/>
                      <a:pt x="511" y="81"/>
                      <a:pt x="551" y="75"/>
                    </a:cubicBezTo>
                    <a:cubicBezTo>
                      <a:pt x="558" y="74"/>
                      <a:pt x="564" y="72"/>
                      <a:pt x="571" y="71"/>
                    </a:cubicBezTo>
                    <a:cubicBezTo>
                      <a:pt x="571" y="72"/>
                      <a:pt x="570" y="72"/>
                      <a:pt x="569" y="72"/>
                    </a:cubicBezTo>
                    <a:cubicBezTo>
                      <a:pt x="588" y="69"/>
                      <a:pt x="607" y="65"/>
                      <a:pt x="627" y="62"/>
                    </a:cubicBezTo>
                    <a:cubicBezTo>
                      <a:pt x="648" y="58"/>
                      <a:pt x="669" y="55"/>
                      <a:pt x="689" y="52"/>
                    </a:cubicBezTo>
                    <a:cubicBezTo>
                      <a:pt x="709" y="48"/>
                      <a:pt x="729" y="44"/>
                      <a:pt x="749" y="40"/>
                    </a:cubicBezTo>
                    <a:cubicBezTo>
                      <a:pt x="768" y="36"/>
                      <a:pt x="786" y="32"/>
                      <a:pt x="806" y="28"/>
                    </a:cubicBezTo>
                    <a:cubicBezTo>
                      <a:pt x="826" y="24"/>
                      <a:pt x="846" y="19"/>
                      <a:pt x="866" y="14"/>
                    </a:cubicBezTo>
                    <a:cubicBezTo>
                      <a:pt x="876" y="11"/>
                      <a:pt x="885" y="9"/>
                      <a:pt x="895" y="6"/>
                    </a:cubicBezTo>
                    <a:cubicBezTo>
                      <a:pt x="899" y="5"/>
                      <a:pt x="904" y="4"/>
                      <a:pt x="908" y="3"/>
                    </a:cubicBezTo>
                    <a:cubicBezTo>
                      <a:pt x="913" y="2"/>
                      <a:pt x="917" y="0"/>
                      <a:pt x="922" y="1"/>
                    </a:cubicBezTo>
                    <a:cubicBezTo>
                      <a:pt x="924" y="1"/>
                      <a:pt x="927" y="1"/>
                      <a:pt x="929" y="2"/>
                    </a:cubicBezTo>
                    <a:cubicBezTo>
                      <a:pt x="935" y="5"/>
                      <a:pt x="939" y="11"/>
                      <a:pt x="940" y="17"/>
                    </a:cubicBezTo>
                    <a:cubicBezTo>
                      <a:pt x="940" y="24"/>
                      <a:pt x="937" y="30"/>
                      <a:pt x="931" y="33"/>
                    </a:cubicBezTo>
                    <a:cubicBezTo>
                      <a:pt x="928" y="36"/>
                      <a:pt x="923" y="37"/>
                      <a:pt x="918" y="38"/>
                    </a:cubicBezTo>
                    <a:cubicBezTo>
                      <a:pt x="913" y="39"/>
                      <a:pt x="908" y="40"/>
                      <a:pt x="903" y="41"/>
                    </a:cubicBezTo>
                    <a:cubicBezTo>
                      <a:pt x="895" y="44"/>
                      <a:pt x="886" y="46"/>
                      <a:pt x="877" y="48"/>
                    </a:cubicBezTo>
                    <a:cubicBezTo>
                      <a:pt x="857" y="54"/>
                      <a:pt x="838" y="59"/>
                      <a:pt x="818" y="63"/>
                    </a:cubicBezTo>
                    <a:cubicBezTo>
                      <a:pt x="798" y="68"/>
                      <a:pt x="778" y="72"/>
                      <a:pt x="758" y="76"/>
                    </a:cubicBezTo>
                    <a:cubicBezTo>
                      <a:pt x="739" y="80"/>
                      <a:pt x="720" y="84"/>
                      <a:pt x="701" y="88"/>
                    </a:cubicBezTo>
                    <a:cubicBezTo>
                      <a:pt x="681" y="91"/>
                      <a:pt x="661" y="95"/>
                      <a:pt x="640" y="98"/>
                    </a:cubicBezTo>
                    <a:cubicBezTo>
                      <a:pt x="620" y="101"/>
                      <a:pt x="600" y="105"/>
                      <a:pt x="580" y="108"/>
                    </a:cubicBezTo>
                    <a:cubicBezTo>
                      <a:pt x="560" y="112"/>
                      <a:pt x="541" y="114"/>
                      <a:pt x="521" y="118"/>
                    </a:cubicBezTo>
                    <a:cubicBezTo>
                      <a:pt x="501" y="122"/>
                      <a:pt x="481" y="126"/>
                      <a:pt x="461" y="131"/>
                    </a:cubicBezTo>
                    <a:cubicBezTo>
                      <a:pt x="451" y="134"/>
                      <a:pt x="441" y="136"/>
                      <a:pt x="432" y="139"/>
                    </a:cubicBezTo>
                    <a:cubicBezTo>
                      <a:pt x="433" y="139"/>
                      <a:pt x="434" y="138"/>
                      <a:pt x="434" y="138"/>
                    </a:cubicBezTo>
                    <a:cubicBezTo>
                      <a:pt x="415" y="143"/>
                      <a:pt x="397" y="150"/>
                      <a:pt x="379" y="157"/>
                    </a:cubicBezTo>
                    <a:cubicBezTo>
                      <a:pt x="360" y="164"/>
                      <a:pt x="342" y="171"/>
                      <a:pt x="324" y="179"/>
                    </a:cubicBezTo>
                    <a:cubicBezTo>
                      <a:pt x="296" y="191"/>
                      <a:pt x="270" y="205"/>
                      <a:pt x="242" y="218"/>
                    </a:cubicBezTo>
                    <a:cubicBezTo>
                      <a:pt x="215" y="231"/>
                      <a:pt x="187" y="244"/>
                      <a:pt x="161" y="258"/>
                    </a:cubicBezTo>
                    <a:cubicBezTo>
                      <a:pt x="145" y="267"/>
                      <a:pt x="131" y="277"/>
                      <a:pt x="117" y="288"/>
                    </a:cubicBezTo>
                    <a:cubicBezTo>
                      <a:pt x="110" y="293"/>
                      <a:pt x="103" y="299"/>
                      <a:pt x="97" y="305"/>
                    </a:cubicBezTo>
                    <a:cubicBezTo>
                      <a:pt x="92" y="310"/>
                      <a:pt x="88" y="315"/>
                      <a:pt x="85" y="319"/>
                    </a:cubicBezTo>
                    <a:cubicBezTo>
                      <a:pt x="78" y="330"/>
                      <a:pt x="71" y="340"/>
                      <a:pt x="66" y="351"/>
                    </a:cubicBezTo>
                    <a:cubicBezTo>
                      <a:pt x="59" y="362"/>
                      <a:pt x="53" y="373"/>
                      <a:pt x="48" y="385"/>
                    </a:cubicBezTo>
                    <a:cubicBezTo>
                      <a:pt x="46" y="390"/>
                      <a:pt x="45" y="396"/>
                      <a:pt x="44" y="401"/>
                    </a:cubicBezTo>
                    <a:cubicBezTo>
                      <a:pt x="44" y="400"/>
                      <a:pt x="44" y="400"/>
                      <a:pt x="44" y="400"/>
                    </a:cubicBezTo>
                    <a:cubicBezTo>
                      <a:pt x="44" y="400"/>
                      <a:pt x="44" y="401"/>
                      <a:pt x="43" y="402"/>
                    </a:cubicBezTo>
                    <a:cubicBezTo>
                      <a:pt x="42" y="405"/>
                      <a:pt x="42" y="408"/>
                      <a:pt x="42" y="411"/>
                    </a:cubicBezTo>
                    <a:cubicBezTo>
                      <a:pt x="41" y="414"/>
                      <a:pt x="41" y="417"/>
                      <a:pt x="41" y="420"/>
                    </a:cubicBezTo>
                    <a:cubicBezTo>
                      <a:pt x="41" y="426"/>
                      <a:pt x="42" y="432"/>
                      <a:pt x="43" y="437"/>
                    </a:cubicBezTo>
                    <a:cubicBezTo>
                      <a:pt x="44" y="445"/>
                      <a:pt x="46" y="452"/>
                      <a:pt x="48" y="459"/>
                    </a:cubicBezTo>
                    <a:cubicBezTo>
                      <a:pt x="49" y="464"/>
                      <a:pt x="52" y="470"/>
                      <a:pt x="53" y="476"/>
                    </a:cubicBezTo>
                    <a:cubicBezTo>
                      <a:pt x="56" y="481"/>
                      <a:pt x="59" y="487"/>
                      <a:pt x="62" y="492"/>
                    </a:cubicBezTo>
                    <a:cubicBezTo>
                      <a:pt x="69" y="502"/>
                      <a:pt x="75" y="512"/>
                      <a:pt x="82" y="521"/>
                    </a:cubicBezTo>
                    <a:cubicBezTo>
                      <a:pt x="94" y="536"/>
                      <a:pt x="106" y="549"/>
                      <a:pt x="119" y="562"/>
                    </a:cubicBezTo>
                    <a:cubicBezTo>
                      <a:pt x="119" y="562"/>
                      <a:pt x="120" y="563"/>
                      <a:pt x="121" y="564"/>
                    </a:cubicBezTo>
                    <a:cubicBezTo>
                      <a:pt x="120" y="563"/>
                      <a:pt x="120" y="563"/>
                      <a:pt x="119" y="562"/>
                    </a:cubicBezTo>
                    <a:cubicBezTo>
                      <a:pt x="121" y="563"/>
                      <a:pt x="123" y="565"/>
                      <a:pt x="124" y="567"/>
                    </a:cubicBezTo>
                    <a:cubicBezTo>
                      <a:pt x="138" y="580"/>
                      <a:pt x="152" y="592"/>
                      <a:pt x="168" y="603"/>
                    </a:cubicBezTo>
                    <a:cubicBezTo>
                      <a:pt x="175" y="609"/>
                      <a:pt x="183" y="614"/>
                      <a:pt x="192" y="619"/>
                    </a:cubicBezTo>
                    <a:cubicBezTo>
                      <a:pt x="199" y="625"/>
                      <a:pt x="207" y="629"/>
                      <a:pt x="215" y="633"/>
                    </a:cubicBezTo>
                    <a:cubicBezTo>
                      <a:pt x="222" y="637"/>
                      <a:pt x="230" y="642"/>
                      <a:pt x="238" y="646"/>
                    </a:cubicBezTo>
                    <a:cubicBezTo>
                      <a:pt x="247" y="649"/>
                      <a:pt x="256" y="653"/>
                      <a:pt x="264" y="657"/>
                    </a:cubicBezTo>
                    <a:cubicBezTo>
                      <a:pt x="283" y="664"/>
                      <a:pt x="302" y="671"/>
                      <a:pt x="321" y="677"/>
                    </a:cubicBezTo>
                    <a:cubicBezTo>
                      <a:pt x="342" y="684"/>
                      <a:pt x="363" y="689"/>
                      <a:pt x="384" y="694"/>
                    </a:cubicBezTo>
                    <a:cubicBezTo>
                      <a:pt x="387" y="695"/>
                      <a:pt x="390" y="696"/>
                      <a:pt x="393" y="696"/>
                    </a:cubicBezTo>
                    <a:cubicBezTo>
                      <a:pt x="421" y="703"/>
                      <a:pt x="448" y="709"/>
                      <a:pt x="476" y="716"/>
                    </a:cubicBezTo>
                    <a:cubicBezTo>
                      <a:pt x="504" y="723"/>
                      <a:pt x="532" y="730"/>
                      <a:pt x="560" y="737"/>
                    </a:cubicBezTo>
                    <a:lnTo>
                      <a:pt x="559" y="737"/>
                    </a:lnTo>
                    <a:cubicBezTo>
                      <a:pt x="562" y="737"/>
                      <a:pt x="563" y="738"/>
                      <a:pt x="565" y="738"/>
                    </a:cubicBezTo>
                    <a:lnTo>
                      <a:pt x="564" y="738"/>
                    </a:lnTo>
                    <a:cubicBezTo>
                      <a:pt x="565" y="738"/>
                      <a:pt x="566" y="738"/>
                      <a:pt x="566" y="738"/>
                    </a:cubicBezTo>
                    <a:lnTo>
                      <a:pt x="567" y="739"/>
                    </a:lnTo>
                    <a:lnTo>
                      <a:pt x="566" y="738"/>
                    </a:lnTo>
                    <a:cubicBezTo>
                      <a:pt x="568" y="739"/>
                      <a:pt x="570" y="739"/>
                      <a:pt x="571" y="740"/>
                    </a:cubicBezTo>
                    <a:lnTo>
                      <a:pt x="571" y="739"/>
                    </a:lnTo>
                    <a:cubicBezTo>
                      <a:pt x="603" y="747"/>
                      <a:pt x="635" y="754"/>
                      <a:pt x="667" y="761"/>
                    </a:cubicBezTo>
                    <a:cubicBezTo>
                      <a:pt x="698" y="768"/>
                      <a:pt x="730" y="773"/>
                      <a:pt x="762" y="777"/>
                    </a:cubicBezTo>
                    <a:cubicBezTo>
                      <a:pt x="802" y="781"/>
                      <a:pt x="842" y="784"/>
                      <a:pt x="883" y="785"/>
                    </a:cubicBezTo>
                    <a:cubicBezTo>
                      <a:pt x="903" y="785"/>
                      <a:pt x="924" y="787"/>
                      <a:pt x="944" y="788"/>
                    </a:cubicBezTo>
                    <a:cubicBezTo>
                      <a:pt x="965" y="790"/>
                      <a:pt x="986" y="791"/>
                      <a:pt x="1007" y="792"/>
                    </a:cubicBezTo>
                    <a:cubicBezTo>
                      <a:pt x="1029" y="793"/>
                      <a:pt x="1051" y="794"/>
                      <a:pt x="1074" y="794"/>
                    </a:cubicBezTo>
                    <a:cubicBezTo>
                      <a:pt x="1085" y="795"/>
                      <a:pt x="1096" y="795"/>
                      <a:pt x="1108" y="795"/>
                    </a:cubicBezTo>
                    <a:cubicBezTo>
                      <a:pt x="1119" y="795"/>
                      <a:pt x="1131" y="795"/>
                      <a:pt x="1142" y="798"/>
                    </a:cubicBezTo>
                    <a:cubicBezTo>
                      <a:pt x="1151" y="799"/>
                      <a:pt x="1159" y="808"/>
                      <a:pt x="1158" y="818"/>
                    </a:cubicBezTo>
                    <a:cubicBezTo>
                      <a:pt x="1158" y="829"/>
                      <a:pt x="1149" y="837"/>
                      <a:pt x="1138" y="837"/>
                    </a:cubicBezTo>
                    <a:lnTo>
                      <a:pt x="1137" y="837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953039"/>
            <a:ext cx="77040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1"/>
          <p:cNvSpPr/>
          <p:nvPr/>
        </p:nvSpPr>
        <p:spPr>
          <a:xfrm>
            <a:off x="-302011" y="-169892"/>
            <a:ext cx="9748023" cy="5483284"/>
          </a:xfrm>
          <a:custGeom>
            <a:rect b="b" l="l" r="r" t="t"/>
            <a:pathLst>
              <a:path extrusionOk="0" h="15750" w="24222">
                <a:moveTo>
                  <a:pt x="19" y="15749"/>
                </a:moveTo>
                <a:lnTo>
                  <a:pt x="19" y="15748"/>
                </a:lnTo>
                <a:lnTo>
                  <a:pt x="1079" y="15748"/>
                </a:lnTo>
                <a:lnTo>
                  <a:pt x="1079" y="15749"/>
                </a:lnTo>
                <a:lnTo>
                  <a:pt x="1147" y="15749"/>
                </a:lnTo>
                <a:lnTo>
                  <a:pt x="1147" y="15748"/>
                </a:lnTo>
                <a:lnTo>
                  <a:pt x="2046" y="15748"/>
                </a:lnTo>
                <a:lnTo>
                  <a:pt x="2046" y="15749"/>
                </a:lnTo>
                <a:lnTo>
                  <a:pt x="2115" y="15749"/>
                </a:lnTo>
                <a:lnTo>
                  <a:pt x="2115" y="15748"/>
                </a:lnTo>
                <a:lnTo>
                  <a:pt x="3174" y="15748"/>
                </a:lnTo>
                <a:lnTo>
                  <a:pt x="3174" y="15749"/>
                </a:lnTo>
                <a:lnTo>
                  <a:pt x="3244" y="15749"/>
                </a:lnTo>
                <a:lnTo>
                  <a:pt x="3244" y="15748"/>
                </a:lnTo>
                <a:lnTo>
                  <a:pt x="4143" y="15748"/>
                </a:lnTo>
                <a:lnTo>
                  <a:pt x="4143" y="15749"/>
                </a:lnTo>
                <a:lnTo>
                  <a:pt x="4211" y="15749"/>
                </a:lnTo>
                <a:lnTo>
                  <a:pt x="4211" y="15748"/>
                </a:lnTo>
                <a:lnTo>
                  <a:pt x="5271" y="15748"/>
                </a:lnTo>
                <a:lnTo>
                  <a:pt x="5271" y="15749"/>
                </a:lnTo>
                <a:lnTo>
                  <a:pt x="5339" y="15749"/>
                </a:lnTo>
                <a:lnTo>
                  <a:pt x="5339" y="15748"/>
                </a:lnTo>
                <a:lnTo>
                  <a:pt x="6238" y="15748"/>
                </a:lnTo>
                <a:lnTo>
                  <a:pt x="6238" y="15749"/>
                </a:lnTo>
                <a:lnTo>
                  <a:pt x="6308" y="15749"/>
                </a:lnTo>
                <a:lnTo>
                  <a:pt x="6308" y="15748"/>
                </a:lnTo>
                <a:lnTo>
                  <a:pt x="7366" y="15748"/>
                </a:lnTo>
                <a:lnTo>
                  <a:pt x="7366" y="15749"/>
                </a:lnTo>
                <a:lnTo>
                  <a:pt x="7436" y="15749"/>
                </a:lnTo>
                <a:lnTo>
                  <a:pt x="7436" y="15748"/>
                </a:lnTo>
                <a:lnTo>
                  <a:pt x="8335" y="15748"/>
                </a:lnTo>
                <a:lnTo>
                  <a:pt x="8335" y="15749"/>
                </a:lnTo>
                <a:lnTo>
                  <a:pt x="8403" y="15749"/>
                </a:lnTo>
                <a:lnTo>
                  <a:pt x="8403" y="15748"/>
                </a:lnTo>
                <a:lnTo>
                  <a:pt x="9463" y="15748"/>
                </a:lnTo>
                <a:lnTo>
                  <a:pt x="9463" y="15749"/>
                </a:lnTo>
                <a:lnTo>
                  <a:pt x="9531" y="15749"/>
                </a:lnTo>
                <a:lnTo>
                  <a:pt x="9531" y="15748"/>
                </a:lnTo>
                <a:lnTo>
                  <a:pt x="10430" y="15748"/>
                </a:lnTo>
                <a:lnTo>
                  <a:pt x="10430" y="15749"/>
                </a:lnTo>
                <a:lnTo>
                  <a:pt x="10500" y="15749"/>
                </a:lnTo>
                <a:lnTo>
                  <a:pt x="10500" y="15748"/>
                </a:lnTo>
                <a:lnTo>
                  <a:pt x="11559" y="15748"/>
                </a:lnTo>
                <a:lnTo>
                  <a:pt x="11559" y="15749"/>
                </a:lnTo>
                <a:lnTo>
                  <a:pt x="11628" y="15749"/>
                </a:lnTo>
                <a:lnTo>
                  <a:pt x="11628" y="15748"/>
                </a:lnTo>
                <a:lnTo>
                  <a:pt x="12526" y="15748"/>
                </a:lnTo>
                <a:lnTo>
                  <a:pt x="12526" y="15749"/>
                </a:lnTo>
                <a:lnTo>
                  <a:pt x="12594" y="15749"/>
                </a:lnTo>
                <a:lnTo>
                  <a:pt x="12594" y="15748"/>
                </a:lnTo>
                <a:lnTo>
                  <a:pt x="13654" y="15748"/>
                </a:lnTo>
                <a:lnTo>
                  <a:pt x="13654" y="15749"/>
                </a:lnTo>
                <a:lnTo>
                  <a:pt x="13722" y="15749"/>
                </a:lnTo>
                <a:lnTo>
                  <a:pt x="13722" y="15748"/>
                </a:lnTo>
                <a:lnTo>
                  <a:pt x="14622" y="15748"/>
                </a:lnTo>
                <a:lnTo>
                  <a:pt x="14622" y="15749"/>
                </a:lnTo>
                <a:lnTo>
                  <a:pt x="14691" y="15749"/>
                </a:lnTo>
                <a:lnTo>
                  <a:pt x="14691" y="15748"/>
                </a:lnTo>
                <a:lnTo>
                  <a:pt x="15750" y="15748"/>
                </a:lnTo>
                <a:lnTo>
                  <a:pt x="15750" y="15749"/>
                </a:lnTo>
                <a:lnTo>
                  <a:pt x="15819" y="15749"/>
                </a:lnTo>
                <a:lnTo>
                  <a:pt x="15819" y="15748"/>
                </a:lnTo>
                <a:lnTo>
                  <a:pt x="16718" y="15748"/>
                </a:lnTo>
                <a:lnTo>
                  <a:pt x="16718" y="15749"/>
                </a:lnTo>
                <a:lnTo>
                  <a:pt x="16786" y="15749"/>
                </a:lnTo>
                <a:lnTo>
                  <a:pt x="16786" y="15748"/>
                </a:lnTo>
                <a:lnTo>
                  <a:pt x="17846" y="15748"/>
                </a:lnTo>
                <a:lnTo>
                  <a:pt x="17846" y="15749"/>
                </a:lnTo>
                <a:lnTo>
                  <a:pt x="17914" y="15749"/>
                </a:lnTo>
                <a:lnTo>
                  <a:pt x="17914" y="15748"/>
                </a:lnTo>
                <a:lnTo>
                  <a:pt x="18814" y="15748"/>
                </a:lnTo>
                <a:lnTo>
                  <a:pt x="18814" y="15749"/>
                </a:lnTo>
                <a:lnTo>
                  <a:pt x="18883" y="15749"/>
                </a:lnTo>
                <a:lnTo>
                  <a:pt x="18883" y="15748"/>
                </a:lnTo>
                <a:lnTo>
                  <a:pt x="19942" y="15748"/>
                </a:lnTo>
                <a:lnTo>
                  <a:pt x="19942" y="15749"/>
                </a:lnTo>
                <a:lnTo>
                  <a:pt x="20011" y="15749"/>
                </a:lnTo>
                <a:lnTo>
                  <a:pt x="20011" y="15748"/>
                </a:lnTo>
                <a:lnTo>
                  <a:pt x="20910" y="15748"/>
                </a:lnTo>
                <a:lnTo>
                  <a:pt x="20910" y="15749"/>
                </a:lnTo>
                <a:lnTo>
                  <a:pt x="20978" y="15749"/>
                </a:lnTo>
                <a:lnTo>
                  <a:pt x="20978" y="15748"/>
                </a:lnTo>
                <a:lnTo>
                  <a:pt x="22038" y="15748"/>
                </a:lnTo>
                <a:lnTo>
                  <a:pt x="22038" y="15749"/>
                </a:lnTo>
                <a:lnTo>
                  <a:pt x="22106" y="15749"/>
                </a:lnTo>
                <a:lnTo>
                  <a:pt x="22106" y="15748"/>
                </a:lnTo>
                <a:lnTo>
                  <a:pt x="23006" y="15748"/>
                </a:lnTo>
                <a:lnTo>
                  <a:pt x="23006" y="15749"/>
                </a:lnTo>
                <a:lnTo>
                  <a:pt x="23075" y="15749"/>
                </a:lnTo>
                <a:lnTo>
                  <a:pt x="23075" y="15748"/>
                </a:lnTo>
                <a:lnTo>
                  <a:pt x="24134" y="15748"/>
                </a:lnTo>
                <a:lnTo>
                  <a:pt x="24134" y="15749"/>
                </a:lnTo>
                <a:lnTo>
                  <a:pt x="24203" y="15749"/>
                </a:lnTo>
                <a:lnTo>
                  <a:pt x="24203" y="15748"/>
                </a:lnTo>
                <a:lnTo>
                  <a:pt x="24221" y="15748"/>
                </a:lnTo>
                <a:lnTo>
                  <a:pt x="24221" y="15680"/>
                </a:lnTo>
                <a:lnTo>
                  <a:pt x="24203" y="15680"/>
                </a:lnTo>
                <a:lnTo>
                  <a:pt x="24203" y="14726"/>
                </a:lnTo>
                <a:lnTo>
                  <a:pt x="24221" y="14726"/>
                </a:lnTo>
                <a:lnTo>
                  <a:pt x="24221" y="14657"/>
                </a:lnTo>
                <a:lnTo>
                  <a:pt x="24203" y="14657"/>
                </a:lnTo>
                <a:lnTo>
                  <a:pt x="24203" y="13651"/>
                </a:lnTo>
                <a:lnTo>
                  <a:pt x="24221" y="13651"/>
                </a:lnTo>
                <a:lnTo>
                  <a:pt x="24221" y="13583"/>
                </a:lnTo>
                <a:lnTo>
                  <a:pt x="24203" y="13583"/>
                </a:lnTo>
                <a:lnTo>
                  <a:pt x="24203" y="12630"/>
                </a:lnTo>
                <a:lnTo>
                  <a:pt x="24221" y="12630"/>
                </a:lnTo>
                <a:lnTo>
                  <a:pt x="24221" y="12561"/>
                </a:lnTo>
                <a:lnTo>
                  <a:pt x="24203" y="12561"/>
                </a:lnTo>
                <a:lnTo>
                  <a:pt x="24203" y="11556"/>
                </a:lnTo>
                <a:lnTo>
                  <a:pt x="24221" y="11556"/>
                </a:lnTo>
                <a:lnTo>
                  <a:pt x="24221" y="11487"/>
                </a:lnTo>
                <a:lnTo>
                  <a:pt x="24203" y="11487"/>
                </a:lnTo>
                <a:lnTo>
                  <a:pt x="24203" y="10533"/>
                </a:lnTo>
                <a:lnTo>
                  <a:pt x="24221" y="10533"/>
                </a:lnTo>
                <a:lnTo>
                  <a:pt x="24221" y="10465"/>
                </a:lnTo>
                <a:lnTo>
                  <a:pt x="24203" y="10465"/>
                </a:lnTo>
                <a:lnTo>
                  <a:pt x="24203" y="9459"/>
                </a:lnTo>
                <a:lnTo>
                  <a:pt x="24221" y="9459"/>
                </a:lnTo>
                <a:lnTo>
                  <a:pt x="24221" y="9391"/>
                </a:lnTo>
                <a:lnTo>
                  <a:pt x="24203" y="9391"/>
                </a:lnTo>
                <a:lnTo>
                  <a:pt x="24203" y="8438"/>
                </a:lnTo>
                <a:lnTo>
                  <a:pt x="24221" y="8438"/>
                </a:lnTo>
                <a:lnTo>
                  <a:pt x="24221" y="8369"/>
                </a:lnTo>
                <a:lnTo>
                  <a:pt x="24203" y="8369"/>
                </a:lnTo>
                <a:lnTo>
                  <a:pt x="24203" y="7364"/>
                </a:lnTo>
                <a:lnTo>
                  <a:pt x="24221" y="7364"/>
                </a:lnTo>
                <a:lnTo>
                  <a:pt x="24221" y="7296"/>
                </a:lnTo>
                <a:lnTo>
                  <a:pt x="24203" y="7296"/>
                </a:lnTo>
                <a:lnTo>
                  <a:pt x="24203" y="6342"/>
                </a:lnTo>
                <a:lnTo>
                  <a:pt x="24221" y="6342"/>
                </a:lnTo>
                <a:lnTo>
                  <a:pt x="24221" y="6274"/>
                </a:lnTo>
                <a:lnTo>
                  <a:pt x="24203" y="6274"/>
                </a:lnTo>
                <a:lnTo>
                  <a:pt x="24203" y="5268"/>
                </a:lnTo>
                <a:lnTo>
                  <a:pt x="24221" y="5268"/>
                </a:lnTo>
                <a:lnTo>
                  <a:pt x="24221" y="5200"/>
                </a:lnTo>
                <a:lnTo>
                  <a:pt x="24203" y="5200"/>
                </a:lnTo>
                <a:lnTo>
                  <a:pt x="24203" y="4247"/>
                </a:lnTo>
                <a:lnTo>
                  <a:pt x="24221" y="4247"/>
                </a:lnTo>
                <a:lnTo>
                  <a:pt x="24221" y="4178"/>
                </a:lnTo>
                <a:lnTo>
                  <a:pt x="24203" y="4178"/>
                </a:lnTo>
                <a:lnTo>
                  <a:pt x="24203" y="3172"/>
                </a:lnTo>
                <a:lnTo>
                  <a:pt x="24221" y="3172"/>
                </a:lnTo>
                <a:lnTo>
                  <a:pt x="24221" y="3104"/>
                </a:lnTo>
                <a:lnTo>
                  <a:pt x="24203" y="3104"/>
                </a:lnTo>
                <a:lnTo>
                  <a:pt x="24203" y="2150"/>
                </a:lnTo>
                <a:lnTo>
                  <a:pt x="24221" y="2150"/>
                </a:lnTo>
                <a:lnTo>
                  <a:pt x="24221" y="2082"/>
                </a:lnTo>
                <a:lnTo>
                  <a:pt x="24203" y="2082"/>
                </a:lnTo>
                <a:lnTo>
                  <a:pt x="24203" y="1076"/>
                </a:lnTo>
                <a:lnTo>
                  <a:pt x="24221" y="1076"/>
                </a:lnTo>
                <a:lnTo>
                  <a:pt x="24221" y="1007"/>
                </a:lnTo>
                <a:lnTo>
                  <a:pt x="24203" y="1007"/>
                </a:lnTo>
                <a:lnTo>
                  <a:pt x="24203" y="55"/>
                </a:lnTo>
                <a:lnTo>
                  <a:pt x="24221" y="55"/>
                </a:lnTo>
                <a:lnTo>
                  <a:pt x="24221" y="0"/>
                </a:lnTo>
                <a:lnTo>
                  <a:pt x="0" y="0"/>
                </a:lnTo>
                <a:lnTo>
                  <a:pt x="0" y="15749"/>
                </a:lnTo>
                <a:lnTo>
                  <a:pt x="19" y="15749"/>
                </a:lnTo>
                <a:moveTo>
                  <a:pt x="23075" y="55"/>
                </a:moveTo>
                <a:lnTo>
                  <a:pt x="24134" y="55"/>
                </a:lnTo>
                <a:lnTo>
                  <a:pt x="24134" y="1007"/>
                </a:lnTo>
                <a:lnTo>
                  <a:pt x="23075" y="1007"/>
                </a:lnTo>
                <a:lnTo>
                  <a:pt x="23075" y="55"/>
                </a:lnTo>
                <a:moveTo>
                  <a:pt x="23075" y="1076"/>
                </a:moveTo>
                <a:lnTo>
                  <a:pt x="24134" y="1076"/>
                </a:lnTo>
                <a:lnTo>
                  <a:pt x="24134" y="2082"/>
                </a:lnTo>
                <a:lnTo>
                  <a:pt x="23075" y="2082"/>
                </a:lnTo>
                <a:lnTo>
                  <a:pt x="23075" y="1076"/>
                </a:lnTo>
                <a:moveTo>
                  <a:pt x="23075" y="2150"/>
                </a:moveTo>
                <a:lnTo>
                  <a:pt x="24134" y="2150"/>
                </a:lnTo>
                <a:lnTo>
                  <a:pt x="24134" y="3104"/>
                </a:lnTo>
                <a:lnTo>
                  <a:pt x="23075" y="3104"/>
                </a:lnTo>
                <a:lnTo>
                  <a:pt x="23075" y="2150"/>
                </a:lnTo>
                <a:moveTo>
                  <a:pt x="23075" y="3172"/>
                </a:moveTo>
                <a:lnTo>
                  <a:pt x="24134" y="3172"/>
                </a:lnTo>
                <a:lnTo>
                  <a:pt x="24134" y="4178"/>
                </a:lnTo>
                <a:lnTo>
                  <a:pt x="23075" y="4178"/>
                </a:lnTo>
                <a:lnTo>
                  <a:pt x="23075" y="3172"/>
                </a:lnTo>
                <a:moveTo>
                  <a:pt x="23075" y="4247"/>
                </a:moveTo>
                <a:lnTo>
                  <a:pt x="24134" y="4247"/>
                </a:lnTo>
                <a:lnTo>
                  <a:pt x="24134" y="5200"/>
                </a:lnTo>
                <a:lnTo>
                  <a:pt x="23075" y="5200"/>
                </a:lnTo>
                <a:lnTo>
                  <a:pt x="23075" y="4247"/>
                </a:lnTo>
                <a:moveTo>
                  <a:pt x="23075" y="5268"/>
                </a:moveTo>
                <a:lnTo>
                  <a:pt x="24134" y="5268"/>
                </a:lnTo>
                <a:lnTo>
                  <a:pt x="24134" y="6274"/>
                </a:lnTo>
                <a:lnTo>
                  <a:pt x="23075" y="6274"/>
                </a:lnTo>
                <a:lnTo>
                  <a:pt x="23075" y="5268"/>
                </a:lnTo>
                <a:moveTo>
                  <a:pt x="23075" y="6342"/>
                </a:moveTo>
                <a:lnTo>
                  <a:pt x="24134" y="6342"/>
                </a:lnTo>
                <a:lnTo>
                  <a:pt x="24134" y="7296"/>
                </a:lnTo>
                <a:lnTo>
                  <a:pt x="23075" y="7296"/>
                </a:lnTo>
                <a:lnTo>
                  <a:pt x="23075" y="6342"/>
                </a:lnTo>
                <a:moveTo>
                  <a:pt x="23075" y="7364"/>
                </a:moveTo>
                <a:lnTo>
                  <a:pt x="24134" y="7364"/>
                </a:lnTo>
                <a:lnTo>
                  <a:pt x="24134" y="8369"/>
                </a:lnTo>
                <a:lnTo>
                  <a:pt x="23075" y="8369"/>
                </a:lnTo>
                <a:lnTo>
                  <a:pt x="23075" y="7364"/>
                </a:lnTo>
                <a:moveTo>
                  <a:pt x="23075" y="8438"/>
                </a:moveTo>
                <a:lnTo>
                  <a:pt x="24134" y="8438"/>
                </a:lnTo>
                <a:lnTo>
                  <a:pt x="24134" y="9391"/>
                </a:lnTo>
                <a:lnTo>
                  <a:pt x="23075" y="9391"/>
                </a:lnTo>
                <a:lnTo>
                  <a:pt x="23075" y="8438"/>
                </a:lnTo>
                <a:moveTo>
                  <a:pt x="23075" y="9459"/>
                </a:moveTo>
                <a:lnTo>
                  <a:pt x="24134" y="9459"/>
                </a:lnTo>
                <a:lnTo>
                  <a:pt x="24134" y="10465"/>
                </a:lnTo>
                <a:lnTo>
                  <a:pt x="23075" y="10465"/>
                </a:lnTo>
                <a:lnTo>
                  <a:pt x="23075" y="9459"/>
                </a:lnTo>
                <a:moveTo>
                  <a:pt x="23075" y="10533"/>
                </a:moveTo>
                <a:lnTo>
                  <a:pt x="24134" y="10533"/>
                </a:lnTo>
                <a:lnTo>
                  <a:pt x="24134" y="11487"/>
                </a:lnTo>
                <a:lnTo>
                  <a:pt x="23075" y="11487"/>
                </a:lnTo>
                <a:lnTo>
                  <a:pt x="23075" y="10533"/>
                </a:lnTo>
                <a:moveTo>
                  <a:pt x="23075" y="11556"/>
                </a:moveTo>
                <a:lnTo>
                  <a:pt x="24134" y="11556"/>
                </a:lnTo>
                <a:lnTo>
                  <a:pt x="24134" y="12561"/>
                </a:lnTo>
                <a:lnTo>
                  <a:pt x="23075" y="12561"/>
                </a:lnTo>
                <a:lnTo>
                  <a:pt x="23075" y="11556"/>
                </a:lnTo>
                <a:moveTo>
                  <a:pt x="23075" y="12630"/>
                </a:moveTo>
                <a:lnTo>
                  <a:pt x="24134" y="12630"/>
                </a:lnTo>
                <a:lnTo>
                  <a:pt x="24134" y="13583"/>
                </a:lnTo>
                <a:lnTo>
                  <a:pt x="23075" y="13583"/>
                </a:lnTo>
                <a:lnTo>
                  <a:pt x="23075" y="12630"/>
                </a:lnTo>
                <a:moveTo>
                  <a:pt x="23075" y="13651"/>
                </a:moveTo>
                <a:lnTo>
                  <a:pt x="24134" y="13651"/>
                </a:lnTo>
                <a:lnTo>
                  <a:pt x="24134" y="14657"/>
                </a:lnTo>
                <a:lnTo>
                  <a:pt x="23075" y="14657"/>
                </a:lnTo>
                <a:lnTo>
                  <a:pt x="23075" y="13651"/>
                </a:lnTo>
                <a:moveTo>
                  <a:pt x="23075" y="14726"/>
                </a:moveTo>
                <a:lnTo>
                  <a:pt x="24134" y="14726"/>
                </a:lnTo>
                <a:lnTo>
                  <a:pt x="24134" y="15680"/>
                </a:lnTo>
                <a:lnTo>
                  <a:pt x="23075" y="15680"/>
                </a:lnTo>
                <a:lnTo>
                  <a:pt x="23075" y="14726"/>
                </a:lnTo>
                <a:moveTo>
                  <a:pt x="22106" y="55"/>
                </a:moveTo>
                <a:lnTo>
                  <a:pt x="23006" y="55"/>
                </a:lnTo>
                <a:lnTo>
                  <a:pt x="23006" y="1007"/>
                </a:lnTo>
                <a:lnTo>
                  <a:pt x="22106" y="1007"/>
                </a:lnTo>
                <a:lnTo>
                  <a:pt x="22106" y="55"/>
                </a:lnTo>
                <a:moveTo>
                  <a:pt x="22106" y="1076"/>
                </a:moveTo>
                <a:lnTo>
                  <a:pt x="23006" y="1076"/>
                </a:lnTo>
                <a:lnTo>
                  <a:pt x="23006" y="2082"/>
                </a:lnTo>
                <a:lnTo>
                  <a:pt x="22106" y="2082"/>
                </a:lnTo>
                <a:lnTo>
                  <a:pt x="22106" y="1076"/>
                </a:lnTo>
                <a:moveTo>
                  <a:pt x="22106" y="2150"/>
                </a:moveTo>
                <a:lnTo>
                  <a:pt x="23006" y="2150"/>
                </a:lnTo>
                <a:lnTo>
                  <a:pt x="23006" y="3104"/>
                </a:lnTo>
                <a:lnTo>
                  <a:pt x="22106" y="3104"/>
                </a:lnTo>
                <a:lnTo>
                  <a:pt x="22106" y="2150"/>
                </a:lnTo>
                <a:moveTo>
                  <a:pt x="22106" y="3172"/>
                </a:moveTo>
                <a:lnTo>
                  <a:pt x="23006" y="3172"/>
                </a:lnTo>
                <a:lnTo>
                  <a:pt x="23006" y="4178"/>
                </a:lnTo>
                <a:lnTo>
                  <a:pt x="22106" y="4178"/>
                </a:lnTo>
                <a:lnTo>
                  <a:pt x="22106" y="3172"/>
                </a:lnTo>
                <a:moveTo>
                  <a:pt x="22106" y="4247"/>
                </a:moveTo>
                <a:lnTo>
                  <a:pt x="23006" y="4247"/>
                </a:lnTo>
                <a:lnTo>
                  <a:pt x="23006" y="5200"/>
                </a:lnTo>
                <a:lnTo>
                  <a:pt x="22106" y="5200"/>
                </a:lnTo>
                <a:lnTo>
                  <a:pt x="22106" y="4247"/>
                </a:lnTo>
                <a:moveTo>
                  <a:pt x="22106" y="5268"/>
                </a:moveTo>
                <a:lnTo>
                  <a:pt x="23006" y="5268"/>
                </a:lnTo>
                <a:lnTo>
                  <a:pt x="23006" y="6274"/>
                </a:lnTo>
                <a:lnTo>
                  <a:pt x="22106" y="6274"/>
                </a:lnTo>
                <a:lnTo>
                  <a:pt x="22106" y="5268"/>
                </a:lnTo>
                <a:moveTo>
                  <a:pt x="22106" y="6342"/>
                </a:moveTo>
                <a:lnTo>
                  <a:pt x="23006" y="6342"/>
                </a:lnTo>
                <a:lnTo>
                  <a:pt x="23006" y="7296"/>
                </a:lnTo>
                <a:lnTo>
                  <a:pt x="22106" y="7296"/>
                </a:lnTo>
                <a:lnTo>
                  <a:pt x="22106" y="6342"/>
                </a:lnTo>
                <a:moveTo>
                  <a:pt x="22106" y="7364"/>
                </a:moveTo>
                <a:lnTo>
                  <a:pt x="23006" y="7364"/>
                </a:lnTo>
                <a:lnTo>
                  <a:pt x="23006" y="8369"/>
                </a:lnTo>
                <a:lnTo>
                  <a:pt x="22106" y="8369"/>
                </a:lnTo>
                <a:lnTo>
                  <a:pt x="22106" y="7364"/>
                </a:lnTo>
                <a:moveTo>
                  <a:pt x="22106" y="8438"/>
                </a:moveTo>
                <a:lnTo>
                  <a:pt x="23006" y="8438"/>
                </a:lnTo>
                <a:lnTo>
                  <a:pt x="23006" y="9391"/>
                </a:lnTo>
                <a:lnTo>
                  <a:pt x="22106" y="9391"/>
                </a:lnTo>
                <a:lnTo>
                  <a:pt x="22106" y="8438"/>
                </a:lnTo>
                <a:moveTo>
                  <a:pt x="22106" y="9459"/>
                </a:moveTo>
                <a:lnTo>
                  <a:pt x="23006" y="9459"/>
                </a:lnTo>
                <a:lnTo>
                  <a:pt x="23006" y="10465"/>
                </a:lnTo>
                <a:lnTo>
                  <a:pt x="22106" y="10465"/>
                </a:lnTo>
                <a:lnTo>
                  <a:pt x="22106" y="9459"/>
                </a:lnTo>
                <a:moveTo>
                  <a:pt x="22106" y="10533"/>
                </a:moveTo>
                <a:lnTo>
                  <a:pt x="23006" y="10533"/>
                </a:lnTo>
                <a:lnTo>
                  <a:pt x="23006" y="11487"/>
                </a:lnTo>
                <a:lnTo>
                  <a:pt x="22106" y="11487"/>
                </a:lnTo>
                <a:lnTo>
                  <a:pt x="22106" y="10533"/>
                </a:lnTo>
                <a:moveTo>
                  <a:pt x="22106" y="11556"/>
                </a:moveTo>
                <a:lnTo>
                  <a:pt x="23006" y="11556"/>
                </a:lnTo>
                <a:lnTo>
                  <a:pt x="23006" y="12561"/>
                </a:lnTo>
                <a:lnTo>
                  <a:pt x="22106" y="12561"/>
                </a:lnTo>
                <a:lnTo>
                  <a:pt x="22106" y="11556"/>
                </a:lnTo>
                <a:moveTo>
                  <a:pt x="22106" y="12630"/>
                </a:moveTo>
                <a:lnTo>
                  <a:pt x="23006" y="12630"/>
                </a:lnTo>
                <a:lnTo>
                  <a:pt x="23006" y="13583"/>
                </a:lnTo>
                <a:lnTo>
                  <a:pt x="22106" y="13583"/>
                </a:lnTo>
                <a:lnTo>
                  <a:pt x="22106" y="12630"/>
                </a:lnTo>
                <a:moveTo>
                  <a:pt x="22106" y="13651"/>
                </a:moveTo>
                <a:lnTo>
                  <a:pt x="23006" y="13651"/>
                </a:lnTo>
                <a:lnTo>
                  <a:pt x="23006" y="14657"/>
                </a:lnTo>
                <a:lnTo>
                  <a:pt x="22106" y="14657"/>
                </a:lnTo>
                <a:lnTo>
                  <a:pt x="22106" y="13651"/>
                </a:lnTo>
                <a:moveTo>
                  <a:pt x="22106" y="14726"/>
                </a:moveTo>
                <a:lnTo>
                  <a:pt x="23006" y="14726"/>
                </a:lnTo>
                <a:lnTo>
                  <a:pt x="23006" y="15680"/>
                </a:lnTo>
                <a:lnTo>
                  <a:pt x="22106" y="15680"/>
                </a:lnTo>
                <a:lnTo>
                  <a:pt x="22106" y="14726"/>
                </a:lnTo>
                <a:moveTo>
                  <a:pt x="20978" y="55"/>
                </a:moveTo>
                <a:lnTo>
                  <a:pt x="22038" y="55"/>
                </a:lnTo>
                <a:lnTo>
                  <a:pt x="22038" y="1007"/>
                </a:lnTo>
                <a:lnTo>
                  <a:pt x="20978" y="1007"/>
                </a:lnTo>
                <a:lnTo>
                  <a:pt x="20978" y="55"/>
                </a:lnTo>
                <a:moveTo>
                  <a:pt x="20978" y="1076"/>
                </a:moveTo>
                <a:lnTo>
                  <a:pt x="22038" y="1076"/>
                </a:lnTo>
                <a:lnTo>
                  <a:pt x="22038" y="2082"/>
                </a:lnTo>
                <a:lnTo>
                  <a:pt x="20978" y="2082"/>
                </a:lnTo>
                <a:lnTo>
                  <a:pt x="20978" y="1076"/>
                </a:lnTo>
                <a:moveTo>
                  <a:pt x="20978" y="2150"/>
                </a:moveTo>
                <a:lnTo>
                  <a:pt x="22038" y="2150"/>
                </a:lnTo>
                <a:lnTo>
                  <a:pt x="22038" y="3104"/>
                </a:lnTo>
                <a:lnTo>
                  <a:pt x="20978" y="3104"/>
                </a:lnTo>
                <a:lnTo>
                  <a:pt x="20978" y="2150"/>
                </a:lnTo>
                <a:moveTo>
                  <a:pt x="20978" y="3172"/>
                </a:moveTo>
                <a:lnTo>
                  <a:pt x="22038" y="3172"/>
                </a:lnTo>
                <a:lnTo>
                  <a:pt x="22038" y="4178"/>
                </a:lnTo>
                <a:lnTo>
                  <a:pt x="20978" y="4178"/>
                </a:lnTo>
                <a:lnTo>
                  <a:pt x="20978" y="3172"/>
                </a:lnTo>
                <a:moveTo>
                  <a:pt x="20978" y="4247"/>
                </a:moveTo>
                <a:lnTo>
                  <a:pt x="22038" y="4247"/>
                </a:lnTo>
                <a:lnTo>
                  <a:pt x="22038" y="5200"/>
                </a:lnTo>
                <a:lnTo>
                  <a:pt x="20978" y="5200"/>
                </a:lnTo>
                <a:lnTo>
                  <a:pt x="20978" y="4247"/>
                </a:lnTo>
                <a:moveTo>
                  <a:pt x="20978" y="5268"/>
                </a:moveTo>
                <a:lnTo>
                  <a:pt x="22038" y="5268"/>
                </a:lnTo>
                <a:lnTo>
                  <a:pt x="22038" y="6274"/>
                </a:lnTo>
                <a:lnTo>
                  <a:pt x="20978" y="6274"/>
                </a:lnTo>
                <a:lnTo>
                  <a:pt x="20978" y="5268"/>
                </a:lnTo>
                <a:moveTo>
                  <a:pt x="20978" y="6342"/>
                </a:moveTo>
                <a:lnTo>
                  <a:pt x="22038" y="6342"/>
                </a:lnTo>
                <a:lnTo>
                  <a:pt x="22038" y="7296"/>
                </a:lnTo>
                <a:lnTo>
                  <a:pt x="20978" y="7296"/>
                </a:lnTo>
                <a:lnTo>
                  <a:pt x="20978" y="6342"/>
                </a:lnTo>
                <a:moveTo>
                  <a:pt x="20978" y="7364"/>
                </a:moveTo>
                <a:lnTo>
                  <a:pt x="22038" y="7364"/>
                </a:lnTo>
                <a:lnTo>
                  <a:pt x="22038" y="8369"/>
                </a:lnTo>
                <a:lnTo>
                  <a:pt x="20978" y="8369"/>
                </a:lnTo>
                <a:lnTo>
                  <a:pt x="20978" y="7364"/>
                </a:lnTo>
                <a:moveTo>
                  <a:pt x="20978" y="8438"/>
                </a:moveTo>
                <a:lnTo>
                  <a:pt x="22038" y="8438"/>
                </a:lnTo>
                <a:lnTo>
                  <a:pt x="22038" y="9391"/>
                </a:lnTo>
                <a:lnTo>
                  <a:pt x="20978" y="9391"/>
                </a:lnTo>
                <a:lnTo>
                  <a:pt x="20978" y="8438"/>
                </a:lnTo>
                <a:moveTo>
                  <a:pt x="20978" y="9459"/>
                </a:moveTo>
                <a:lnTo>
                  <a:pt x="22038" y="9459"/>
                </a:lnTo>
                <a:lnTo>
                  <a:pt x="22038" y="10465"/>
                </a:lnTo>
                <a:lnTo>
                  <a:pt x="20978" y="10465"/>
                </a:lnTo>
                <a:lnTo>
                  <a:pt x="20978" y="9459"/>
                </a:lnTo>
                <a:moveTo>
                  <a:pt x="20978" y="10533"/>
                </a:moveTo>
                <a:lnTo>
                  <a:pt x="22038" y="10533"/>
                </a:lnTo>
                <a:lnTo>
                  <a:pt x="22038" y="11487"/>
                </a:lnTo>
                <a:lnTo>
                  <a:pt x="20978" y="11487"/>
                </a:lnTo>
                <a:lnTo>
                  <a:pt x="20978" y="10533"/>
                </a:lnTo>
                <a:moveTo>
                  <a:pt x="20978" y="11556"/>
                </a:moveTo>
                <a:lnTo>
                  <a:pt x="22038" y="11556"/>
                </a:lnTo>
                <a:lnTo>
                  <a:pt x="22038" y="12561"/>
                </a:lnTo>
                <a:lnTo>
                  <a:pt x="20978" y="12561"/>
                </a:lnTo>
                <a:lnTo>
                  <a:pt x="20978" y="11556"/>
                </a:lnTo>
                <a:moveTo>
                  <a:pt x="20978" y="12630"/>
                </a:moveTo>
                <a:lnTo>
                  <a:pt x="22038" y="12630"/>
                </a:lnTo>
                <a:lnTo>
                  <a:pt x="22038" y="13583"/>
                </a:lnTo>
                <a:lnTo>
                  <a:pt x="20978" y="13583"/>
                </a:lnTo>
                <a:lnTo>
                  <a:pt x="20978" y="12630"/>
                </a:lnTo>
                <a:moveTo>
                  <a:pt x="20978" y="13651"/>
                </a:moveTo>
                <a:lnTo>
                  <a:pt x="22038" y="13651"/>
                </a:lnTo>
                <a:lnTo>
                  <a:pt x="22038" y="14657"/>
                </a:lnTo>
                <a:lnTo>
                  <a:pt x="20978" y="14657"/>
                </a:lnTo>
                <a:lnTo>
                  <a:pt x="20978" y="13651"/>
                </a:lnTo>
                <a:moveTo>
                  <a:pt x="20978" y="14726"/>
                </a:moveTo>
                <a:lnTo>
                  <a:pt x="22038" y="14726"/>
                </a:lnTo>
                <a:lnTo>
                  <a:pt x="22038" y="15680"/>
                </a:lnTo>
                <a:lnTo>
                  <a:pt x="20978" y="15680"/>
                </a:lnTo>
                <a:lnTo>
                  <a:pt x="20978" y="14726"/>
                </a:lnTo>
                <a:moveTo>
                  <a:pt x="20011" y="55"/>
                </a:moveTo>
                <a:lnTo>
                  <a:pt x="20910" y="55"/>
                </a:lnTo>
                <a:lnTo>
                  <a:pt x="20910" y="1007"/>
                </a:lnTo>
                <a:lnTo>
                  <a:pt x="20011" y="1007"/>
                </a:lnTo>
                <a:lnTo>
                  <a:pt x="20011" y="55"/>
                </a:lnTo>
                <a:moveTo>
                  <a:pt x="20011" y="1076"/>
                </a:moveTo>
                <a:lnTo>
                  <a:pt x="20910" y="1076"/>
                </a:lnTo>
                <a:lnTo>
                  <a:pt x="20910" y="2082"/>
                </a:lnTo>
                <a:lnTo>
                  <a:pt x="20011" y="2082"/>
                </a:lnTo>
                <a:lnTo>
                  <a:pt x="20011" y="1076"/>
                </a:lnTo>
                <a:moveTo>
                  <a:pt x="20011" y="2150"/>
                </a:moveTo>
                <a:lnTo>
                  <a:pt x="20910" y="2150"/>
                </a:lnTo>
                <a:lnTo>
                  <a:pt x="20910" y="3104"/>
                </a:lnTo>
                <a:lnTo>
                  <a:pt x="20011" y="3104"/>
                </a:lnTo>
                <a:lnTo>
                  <a:pt x="20011" y="2150"/>
                </a:lnTo>
                <a:moveTo>
                  <a:pt x="20011" y="3172"/>
                </a:moveTo>
                <a:lnTo>
                  <a:pt x="20910" y="3172"/>
                </a:lnTo>
                <a:lnTo>
                  <a:pt x="20910" y="4178"/>
                </a:lnTo>
                <a:lnTo>
                  <a:pt x="20011" y="4178"/>
                </a:lnTo>
                <a:lnTo>
                  <a:pt x="20011" y="3172"/>
                </a:lnTo>
                <a:moveTo>
                  <a:pt x="20011" y="4247"/>
                </a:moveTo>
                <a:lnTo>
                  <a:pt x="20910" y="4247"/>
                </a:lnTo>
                <a:lnTo>
                  <a:pt x="20910" y="5200"/>
                </a:lnTo>
                <a:lnTo>
                  <a:pt x="20011" y="5200"/>
                </a:lnTo>
                <a:lnTo>
                  <a:pt x="20011" y="4247"/>
                </a:lnTo>
                <a:moveTo>
                  <a:pt x="20011" y="5268"/>
                </a:moveTo>
                <a:lnTo>
                  <a:pt x="20910" y="5268"/>
                </a:lnTo>
                <a:lnTo>
                  <a:pt x="20910" y="6274"/>
                </a:lnTo>
                <a:lnTo>
                  <a:pt x="20011" y="6274"/>
                </a:lnTo>
                <a:lnTo>
                  <a:pt x="20011" y="5268"/>
                </a:lnTo>
                <a:moveTo>
                  <a:pt x="20011" y="6342"/>
                </a:moveTo>
                <a:lnTo>
                  <a:pt x="20910" y="6342"/>
                </a:lnTo>
                <a:lnTo>
                  <a:pt x="20910" y="7296"/>
                </a:lnTo>
                <a:lnTo>
                  <a:pt x="20011" y="7296"/>
                </a:lnTo>
                <a:lnTo>
                  <a:pt x="20011" y="6342"/>
                </a:lnTo>
                <a:moveTo>
                  <a:pt x="20011" y="7364"/>
                </a:moveTo>
                <a:lnTo>
                  <a:pt x="20910" y="7364"/>
                </a:lnTo>
                <a:lnTo>
                  <a:pt x="20910" y="8369"/>
                </a:lnTo>
                <a:lnTo>
                  <a:pt x="20011" y="8369"/>
                </a:lnTo>
                <a:lnTo>
                  <a:pt x="20011" y="7364"/>
                </a:lnTo>
                <a:moveTo>
                  <a:pt x="20011" y="8438"/>
                </a:moveTo>
                <a:lnTo>
                  <a:pt x="20910" y="8438"/>
                </a:lnTo>
                <a:lnTo>
                  <a:pt x="20910" y="9391"/>
                </a:lnTo>
                <a:lnTo>
                  <a:pt x="20011" y="9391"/>
                </a:lnTo>
                <a:lnTo>
                  <a:pt x="20011" y="8438"/>
                </a:lnTo>
                <a:moveTo>
                  <a:pt x="20011" y="9459"/>
                </a:moveTo>
                <a:lnTo>
                  <a:pt x="20910" y="9459"/>
                </a:lnTo>
                <a:lnTo>
                  <a:pt x="20910" y="10465"/>
                </a:lnTo>
                <a:lnTo>
                  <a:pt x="20011" y="10465"/>
                </a:lnTo>
                <a:lnTo>
                  <a:pt x="20011" y="9459"/>
                </a:lnTo>
                <a:moveTo>
                  <a:pt x="20011" y="10533"/>
                </a:moveTo>
                <a:lnTo>
                  <a:pt x="20910" y="10533"/>
                </a:lnTo>
                <a:lnTo>
                  <a:pt x="20910" y="11487"/>
                </a:lnTo>
                <a:lnTo>
                  <a:pt x="20011" y="11487"/>
                </a:lnTo>
                <a:lnTo>
                  <a:pt x="20011" y="10533"/>
                </a:lnTo>
                <a:moveTo>
                  <a:pt x="20011" y="11556"/>
                </a:moveTo>
                <a:lnTo>
                  <a:pt x="20910" y="11556"/>
                </a:lnTo>
                <a:lnTo>
                  <a:pt x="20910" y="12561"/>
                </a:lnTo>
                <a:lnTo>
                  <a:pt x="20011" y="12561"/>
                </a:lnTo>
                <a:lnTo>
                  <a:pt x="20011" y="11556"/>
                </a:lnTo>
                <a:moveTo>
                  <a:pt x="20011" y="12630"/>
                </a:moveTo>
                <a:lnTo>
                  <a:pt x="20910" y="12630"/>
                </a:lnTo>
                <a:lnTo>
                  <a:pt x="20910" y="13583"/>
                </a:lnTo>
                <a:lnTo>
                  <a:pt x="20011" y="13583"/>
                </a:lnTo>
                <a:lnTo>
                  <a:pt x="20011" y="12630"/>
                </a:lnTo>
                <a:moveTo>
                  <a:pt x="20011" y="13651"/>
                </a:moveTo>
                <a:lnTo>
                  <a:pt x="20910" y="13651"/>
                </a:lnTo>
                <a:lnTo>
                  <a:pt x="20910" y="14657"/>
                </a:lnTo>
                <a:lnTo>
                  <a:pt x="20011" y="14657"/>
                </a:lnTo>
                <a:lnTo>
                  <a:pt x="20011" y="13651"/>
                </a:lnTo>
                <a:moveTo>
                  <a:pt x="20011" y="14726"/>
                </a:moveTo>
                <a:lnTo>
                  <a:pt x="20910" y="14726"/>
                </a:lnTo>
                <a:lnTo>
                  <a:pt x="20910" y="15680"/>
                </a:lnTo>
                <a:lnTo>
                  <a:pt x="20011" y="15680"/>
                </a:lnTo>
                <a:lnTo>
                  <a:pt x="20011" y="14726"/>
                </a:lnTo>
                <a:moveTo>
                  <a:pt x="18883" y="55"/>
                </a:moveTo>
                <a:lnTo>
                  <a:pt x="19942" y="55"/>
                </a:lnTo>
                <a:lnTo>
                  <a:pt x="19942" y="1007"/>
                </a:lnTo>
                <a:lnTo>
                  <a:pt x="18883" y="1007"/>
                </a:lnTo>
                <a:lnTo>
                  <a:pt x="18883" y="55"/>
                </a:lnTo>
                <a:moveTo>
                  <a:pt x="18883" y="1076"/>
                </a:moveTo>
                <a:lnTo>
                  <a:pt x="19942" y="1076"/>
                </a:lnTo>
                <a:lnTo>
                  <a:pt x="19942" y="2082"/>
                </a:lnTo>
                <a:lnTo>
                  <a:pt x="18883" y="2082"/>
                </a:lnTo>
                <a:lnTo>
                  <a:pt x="18883" y="1076"/>
                </a:lnTo>
                <a:moveTo>
                  <a:pt x="18883" y="2150"/>
                </a:moveTo>
                <a:lnTo>
                  <a:pt x="19942" y="2150"/>
                </a:lnTo>
                <a:lnTo>
                  <a:pt x="19942" y="3104"/>
                </a:lnTo>
                <a:lnTo>
                  <a:pt x="18883" y="3104"/>
                </a:lnTo>
                <a:lnTo>
                  <a:pt x="18883" y="2150"/>
                </a:lnTo>
                <a:moveTo>
                  <a:pt x="18883" y="3172"/>
                </a:moveTo>
                <a:lnTo>
                  <a:pt x="19942" y="3172"/>
                </a:lnTo>
                <a:lnTo>
                  <a:pt x="19942" y="4178"/>
                </a:lnTo>
                <a:lnTo>
                  <a:pt x="18883" y="4178"/>
                </a:lnTo>
                <a:lnTo>
                  <a:pt x="18883" y="3172"/>
                </a:lnTo>
                <a:moveTo>
                  <a:pt x="18883" y="4247"/>
                </a:moveTo>
                <a:lnTo>
                  <a:pt x="19942" y="4247"/>
                </a:lnTo>
                <a:lnTo>
                  <a:pt x="19942" y="5200"/>
                </a:lnTo>
                <a:lnTo>
                  <a:pt x="18883" y="5200"/>
                </a:lnTo>
                <a:lnTo>
                  <a:pt x="18883" y="4247"/>
                </a:lnTo>
                <a:moveTo>
                  <a:pt x="18883" y="5268"/>
                </a:moveTo>
                <a:lnTo>
                  <a:pt x="19942" y="5268"/>
                </a:lnTo>
                <a:lnTo>
                  <a:pt x="19942" y="6274"/>
                </a:lnTo>
                <a:lnTo>
                  <a:pt x="18883" y="6274"/>
                </a:lnTo>
                <a:lnTo>
                  <a:pt x="18883" y="5268"/>
                </a:lnTo>
                <a:moveTo>
                  <a:pt x="18883" y="6342"/>
                </a:moveTo>
                <a:lnTo>
                  <a:pt x="19942" y="6342"/>
                </a:lnTo>
                <a:lnTo>
                  <a:pt x="19942" y="7296"/>
                </a:lnTo>
                <a:lnTo>
                  <a:pt x="18883" y="7296"/>
                </a:lnTo>
                <a:lnTo>
                  <a:pt x="18883" y="6342"/>
                </a:lnTo>
                <a:moveTo>
                  <a:pt x="18883" y="7364"/>
                </a:moveTo>
                <a:lnTo>
                  <a:pt x="19942" y="7364"/>
                </a:lnTo>
                <a:lnTo>
                  <a:pt x="19942" y="8369"/>
                </a:lnTo>
                <a:lnTo>
                  <a:pt x="18883" y="8369"/>
                </a:lnTo>
                <a:lnTo>
                  <a:pt x="18883" y="7364"/>
                </a:lnTo>
                <a:moveTo>
                  <a:pt x="18883" y="8438"/>
                </a:moveTo>
                <a:lnTo>
                  <a:pt x="19942" y="8438"/>
                </a:lnTo>
                <a:lnTo>
                  <a:pt x="19942" y="9391"/>
                </a:lnTo>
                <a:lnTo>
                  <a:pt x="18883" y="9391"/>
                </a:lnTo>
                <a:lnTo>
                  <a:pt x="18883" y="8438"/>
                </a:lnTo>
                <a:moveTo>
                  <a:pt x="18883" y="9459"/>
                </a:moveTo>
                <a:lnTo>
                  <a:pt x="19942" y="9459"/>
                </a:lnTo>
                <a:lnTo>
                  <a:pt x="19942" y="10465"/>
                </a:lnTo>
                <a:lnTo>
                  <a:pt x="18883" y="10465"/>
                </a:lnTo>
                <a:lnTo>
                  <a:pt x="18883" y="9459"/>
                </a:lnTo>
                <a:moveTo>
                  <a:pt x="18883" y="10533"/>
                </a:moveTo>
                <a:lnTo>
                  <a:pt x="19942" y="10533"/>
                </a:lnTo>
                <a:lnTo>
                  <a:pt x="19942" y="11487"/>
                </a:lnTo>
                <a:lnTo>
                  <a:pt x="18883" y="11487"/>
                </a:lnTo>
                <a:lnTo>
                  <a:pt x="18883" y="10533"/>
                </a:lnTo>
                <a:moveTo>
                  <a:pt x="18883" y="11556"/>
                </a:moveTo>
                <a:lnTo>
                  <a:pt x="19942" y="11556"/>
                </a:lnTo>
                <a:lnTo>
                  <a:pt x="19942" y="12561"/>
                </a:lnTo>
                <a:lnTo>
                  <a:pt x="18883" y="12561"/>
                </a:lnTo>
                <a:lnTo>
                  <a:pt x="18883" y="11556"/>
                </a:lnTo>
                <a:moveTo>
                  <a:pt x="18883" y="12630"/>
                </a:moveTo>
                <a:lnTo>
                  <a:pt x="19942" y="12630"/>
                </a:lnTo>
                <a:lnTo>
                  <a:pt x="19942" y="13583"/>
                </a:lnTo>
                <a:lnTo>
                  <a:pt x="18883" y="13583"/>
                </a:lnTo>
                <a:lnTo>
                  <a:pt x="18883" y="12630"/>
                </a:lnTo>
                <a:moveTo>
                  <a:pt x="18883" y="13651"/>
                </a:moveTo>
                <a:lnTo>
                  <a:pt x="19942" y="13651"/>
                </a:lnTo>
                <a:lnTo>
                  <a:pt x="19942" y="14657"/>
                </a:lnTo>
                <a:lnTo>
                  <a:pt x="18883" y="14657"/>
                </a:lnTo>
                <a:lnTo>
                  <a:pt x="18883" y="13651"/>
                </a:lnTo>
                <a:moveTo>
                  <a:pt x="18883" y="14726"/>
                </a:moveTo>
                <a:lnTo>
                  <a:pt x="19942" y="14726"/>
                </a:lnTo>
                <a:lnTo>
                  <a:pt x="19942" y="15680"/>
                </a:lnTo>
                <a:lnTo>
                  <a:pt x="18883" y="15680"/>
                </a:lnTo>
                <a:lnTo>
                  <a:pt x="18883" y="14726"/>
                </a:lnTo>
                <a:moveTo>
                  <a:pt x="17914" y="55"/>
                </a:moveTo>
                <a:lnTo>
                  <a:pt x="18814" y="55"/>
                </a:lnTo>
                <a:lnTo>
                  <a:pt x="18814" y="1007"/>
                </a:lnTo>
                <a:lnTo>
                  <a:pt x="17914" y="1007"/>
                </a:lnTo>
                <a:lnTo>
                  <a:pt x="17914" y="55"/>
                </a:lnTo>
                <a:moveTo>
                  <a:pt x="17914" y="1076"/>
                </a:moveTo>
                <a:lnTo>
                  <a:pt x="18814" y="1076"/>
                </a:lnTo>
                <a:lnTo>
                  <a:pt x="18814" y="2082"/>
                </a:lnTo>
                <a:lnTo>
                  <a:pt x="17914" y="2082"/>
                </a:lnTo>
                <a:lnTo>
                  <a:pt x="17914" y="1076"/>
                </a:lnTo>
                <a:moveTo>
                  <a:pt x="17914" y="2150"/>
                </a:moveTo>
                <a:lnTo>
                  <a:pt x="18814" y="2150"/>
                </a:lnTo>
                <a:lnTo>
                  <a:pt x="18814" y="3104"/>
                </a:lnTo>
                <a:lnTo>
                  <a:pt x="17914" y="3104"/>
                </a:lnTo>
                <a:lnTo>
                  <a:pt x="17914" y="2150"/>
                </a:lnTo>
                <a:moveTo>
                  <a:pt x="17914" y="3172"/>
                </a:moveTo>
                <a:lnTo>
                  <a:pt x="18814" y="3172"/>
                </a:lnTo>
                <a:lnTo>
                  <a:pt x="18814" y="4178"/>
                </a:lnTo>
                <a:lnTo>
                  <a:pt x="17914" y="4178"/>
                </a:lnTo>
                <a:lnTo>
                  <a:pt x="17914" y="3172"/>
                </a:lnTo>
                <a:moveTo>
                  <a:pt x="17914" y="4247"/>
                </a:moveTo>
                <a:lnTo>
                  <a:pt x="18814" y="4247"/>
                </a:lnTo>
                <a:lnTo>
                  <a:pt x="18814" y="5200"/>
                </a:lnTo>
                <a:lnTo>
                  <a:pt x="17914" y="5200"/>
                </a:lnTo>
                <a:lnTo>
                  <a:pt x="17914" y="4247"/>
                </a:lnTo>
                <a:moveTo>
                  <a:pt x="17914" y="5268"/>
                </a:moveTo>
                <a:lnTo>
                  <a:pt x="18814" y="5268"/>
                </a:lnTo>
                <a:lnTo>
                  <a:pt x="18814" y="6274"/>
                </a:lnTo>
                <a:lnTo>
                  <a:pt x="17914" y="6274"/>
                </a:lnTo>
                <a:lnTo>
                  <a:pt x="17914" y="5268"/>
                </a:lnTo>
                <a:moveTo>
                  <a:pt x="17914" y="6342"/>
                </a:moveTo>
                <a:lnTo>
                  <a:pt x="18814" y="6342"/>
                </a:lnTo>
                <a:lnTo>
                  <a:pt x="18814" y="7296"/>
                </a:lnTo>
                <a:lnTo>
                  <a:pt x="17914" y="7296"/>
                </a:lnTo>
                <a:lnTo>
                  <a:pt x="17914" y="6342"/>
                </a:lnTo>
                <a:moveTo>
                  <a:pt x="17914" y="7364"/>
                </a:moveTo>
                <a:lnTo>
                  <a:pt x="18814" y="7364"/>
                </a:lnTo>
                <a:lnTo>
                  <a:pt x="18814" y="8369"/>
                </a:lnTo>
                <a:lnTo>
                  <a:pt x="17914" y="8369"/>
                </a:lnTo>
                <a:lnTo>
                  <a:pt x="17914" y="7364"/>
                </a:lnTo>
                <a:moveTo>
                  <a:pt x="17914" y="8438"/>
                </a:moveTo>
                <a:lnTo>
                  <a:pt x="18814" y="8438"/>
                </a:lnTo>
                <a:lnTo>
                  <a:pt x="18814" y="9391"/>
                </a:lnTo>
                <a:lnTo>
                  <a:pt x="17914" y="9391"/>
                </a:lnTo>
                <a:lnTo>
                  <a:pt x="17914" y="8438"/>
                </a:lnTo>
                <a:moveTo>
                  <a:pt x="17914" y="9459"/>
                </a:moveTo>
                <a:lnTo>
                  <a:pt x="18814" y="9459"/>
                </a:lnTo>
                <a:lnTo>
                  <a:pt x="18814" y="10465"/>
                </a:lnTo>
                <a:lnTo>
                  <a:pt x="17914" y="10465"/>
                </a:lnTo>
                <a:lnTo>
                  <a:pt x="17914" y="9459"/>
                </a:lnTo>
                <a:moveTo>
                  <a:pt x="17914" y="10533"/>
                </a:moveTo>
                <a:lnTo>
                  <a:pt x="18814" y="10533"/>
                </a:lnTo>
                <a:lnTo>
                  <a:pt x="18814" y="11487"/>
                </a:lnTo>
                <a:lnTo>
                  <a:pt x="17914" y="11487"/>
                </a:lnTo>
                <a:lnTo>
                  <a:pt x="17914" y="10533"/>
                </a:lnTo>
                <a:moveTo>
                  <a:pt x="17914" y="11556"/>
                </a:moveTo>
                <a:lnTo>
                  <a:pt x="18814" y="11556"/>
                </a:lnTo>
                <a:lnTo>
                  <a:pt x="18814" y="12561"/>
                </a:lnTo>
                <a:lnTo>
                  <a:pt x="17914" y="12561"/>
                </a:lnTo>
                <a:lnTo>
                  <a:pt x="17914" y="11556"/>
                </a:lnTo>
                <a:moveTo>
                  <a:pt x="17914" y="12630"/>
                </a:moveTo>
                <a:lnTo>
                  <a:pt x="18814" y="12630"/>
                </a:lnTo>
                <a:lnTo>
                  <a:pt x="18814" y="13583"/>
                </a:lnTo>
                <a:lnTo>
                  <a:pt x="17914" y="13583"/>
                </a:lnTo>
                <a:lnTo>
                  <a:pt x="17914" y="12630"/>
                </a:lnTo>
                <a:moveTo>
                  <a:pt x="17914" y="13651"/>
                </a:moveTo>
                <a:lnTo>
                  <a:pt x="18814" y="13651"/>
                </a:lnTo>
                <a:lnTo>
                  <a:pt x="18814" y="14657"/>
                </a:lnTo>
                <a:lnTo>
                  <a:pt x="17914" y="14657"/>
                </a:lnTo>
                <a:lnTo>
                  <a:pt x="17914" y="13651"/>
                </a:lnTo>
                <a:moveTo>
                  <a:pt x="17914" y="14726"/>
                </a:moveTo>
                <a:lnTo>
                  <a:pt x="18814" y="14726"/>
                </a:lnTo>
                <a:lnTo>
                  <a:pt x="18814" y="15680"/>
                </a:lnTo>
                <a:lnTo>
                  <a:pt x="17914" y="15680"/>
                </a:lnTo>
                <a:lnTo>
                  <a:pt x="17914" y="14726"/>
                </a:lnTo>
                <a:moveTo>
                  <a:pt x="16786" y="55"/>
                </a:moveTo>
                <a:lnTo>
                  <a:pt x="17846" y="55"/>
                </a:lnTo>
                <a:lnTo>
                  <a:pt x="17846" y="1007"/>
                </a:lnTo>
                <a:lnTo>
                  <a:pt x="16786" y="1007"/>
                </a:lnTo>
                <a:lnTo>
                  <a:pt x="16786" y="55"/>
                </a:lnTo>
                <a:moveTo>
                  <a:pt x="16786" y="1076"/>
                </a:moveTo>
                <a:lnTo>
                  <a:pt x="17846" y="1076"/>
                </a:lnTo>
                <a:lnTo>
                  <a:pt x="17846" y="2082"/>
                </a:lnTo>
                <a:lnTo>
                  <a:pt x="16786" y="2082"/>
                </a:lnTo>
                <a:lnTo>
                  <a:pt x="16786" y="1076"/>
                </a:lnTo>
                <a:moveTo>
                  <a:pt x="16786" y="2150"/>
                </a:moveTo>
                <a:lnTo>
                  <a:pt x="17846" y="2150"/>
                </a:lnTo>
                <a:lnTo>
                  <a:pt x="17846" y="3104"/>
                </a:lnTo>
                <a:lnTo>
                  <a:pt x="16786" y="3104"/>
                </a:lnTo>
                <a:lnTo>
                  <a:pt x="16786" y="2150"/>
                </a:lnTo>
                <a:moveTo>
                  <a:pt x="16786" y="3172"/>
                </a:moveTo>
                <a:lnTo>
                  <a:pt x="17846" y="3172"/>
                </a:lnTo>
                <a:lnTo>
                  <a:pt x="17846" y="4178"/>
                </a:lnTo>
                <a:lnTo>
                  <a:pt x="16786" y="4178"/>
                </a:lnTo>
                <a:lnTo>
                  <a:pt x="16786" y="3172"/>
                </a:lnTo>
                <a:moveTo>
                  <a:pt x="16786" y="4247"/>
                </a:moveTo>
                <a:lnTo>
                  <a:pt x="17846" y="4247"/>
                </a:lnTo>
                <a:lnTo>
                  <a:pt x="17846" y="5200"/>
                </a:lnTo>
                <a:lnTo>
                  <a:pt x="16786" y="5200"/>
                </a:lnTo>
                <a:lnTo>
                  <a:pt x="16786" y="4247"/>
                </a:lnTo>
                <a:moveTo>
                  <a:pt x="16786" y="5268"/>
                </a:moveTo>
                <a:lnTo>
                  <a:pt x="17846" y="5268"/>
                </a:lnTo>
                <a:lnTo>
                  <a:pt x="17846" y="6274"/>
                </a:lnTo>
                <a:lnTo>
                  <a:pt x="16786" y="6274"/>
                </a:lnTo>
                <a:lnTo>
                  <a:pt x="16786" y="5268"/>
                </a:lnTo>
                <a:moveTo>
                  <a:pt x="16786" y="6342"/>
                </a:moveTo>
                <a:lnTo>
                  <a:pt x="17846" y="6342"/>
                </a:lnTo>
                <a:lnTo>
                  <a:pt x="17846" y="7296"/>
                </a:lnTo>
                <a:lnTo>
                  <a:pt x="16786" y="7296"/>
                </a:lnTo>
                <a:lnTo>
                  <a:pt x="16786" y="6342"/>
                </a:lnTo>
                <a:moveTo>
                  <a:pt x="16786" y="7364"/>
                </a:moveTo>
                <a:lnTo>
                  <a:pt x="17846" y="7364"/>
                </a:lnTo>
                <a:lnTo>
                  <a:pt x="17846" y="8369"/>
                </a:lnTo>
                <a:lnTo>
                  <a:pt x="16786" y="8369"/>
                </a:lnTo>
                <a:lnTo>
                  <a:pt x="16786" y="7364"/>
                </a:lnTo>
                <a:moveTo>
                  <a:pt x="16786" y="8438"/>
                </a:moveTo>
                <a:lnTo>
                  <a:pt x="17846" y="8438"/>
                </a:lnTo>
                <a:lnTo>
                  <a:pt x="17846" y="9391"/>
                </a:lnTo>
                <a:lnTo>
                  <a:pt x="16786" y="9391"/>
                </a:lnTo>
                <a:lnTo>
                  <a:pt x="16786" y="8438"/>
                </a:lnTo>
                <a:moveTo>
                  <a:pt x="16786" y="9459"/>
                </a:moveTo>
                <a:lnTo>
                  <a:pt x="17846" y="9459"/>
                </a:lnTo>
                <a:lnTo>
                  <a:pt x="17846" y="10465"/>
                </a:lnTo>
                <a:lnTo>
                  <a:pt x="16786" y="10465"/>
                </a:lnTo>
                <a:lnTo>
                  <a:pt x="16786" y="9459"/>
                </a:lnTo>
                <a:moveTo>
                  <a:pt x="16786" y="10533"/>
                </a:moveTo>
                <a:lnTo>
                  <a:pt x="17846" y="10533"/>
                </a:lnTo>
                <a:lnTo>
                  <a:pt x="17846" y="11487"/>
                </a:lnTo>
                <a:lnTo>
                  <a:pt x="16786" y="11487"/>
                </a:lnTo>
                <a:lnTo>
                  <a:pt x="16786" y="10533"/>
                </a:lnTo>
                <a:moveTo>
                  <a:pt x="16786" y="11556"/>
                </a:moveTo>
                <a:lnTo>
                  <a:pt x="17846" y="11556"/>
                </a:lnTo>
                <a:lnTo>
                  <a:pt x="17846" y="12561"/>
                </a:lnTo>
                <a:lnTo>
                  <a:pt x="16786" y="12561"/>
                </a:lnTo>
                <a:lnTo>
                  <a:pt x="16786" y="11556"/>
                </a:lnTo>
                <a:moveTo>
                  <a:pt x="16786" y="12630"/>
                </a:moveTo>
                <a:lnTo>
                  <a:pt x="17846" y="12630"/>
                </a:lnTo>
                <a:lnTo>
                  <a:pt x="17846" y="13583"/>
                </a:lnTo>
                <a:lnTo>
                  <a:pt x="16786" y="13583"/>
                </a:lnTo>
                <a:lnTo>
                  <a:pt x="16786" y="12630"/>
                </a:lnTo>
                <a:moveTo>
                  <a:pt x="16786" y="13651"/>
                </a:moveTo>
                <a:lnTo>
                  <a:pt x="17846" y="13651"/>
                </a:lnTo>
                <a:lnTo>
                  <a:pt x="17846" y="14657"/>
                </a:lnTo>
                <a:lnTo>
                  <a:pt x="16786" y="14657"/>
                </a:lnTo>
                <a:lnTo>
                  <a:pt x="16786" y="13651"/>
                </a:lnTo>
                <a:moveTo>
                  <a:pt x="16786" y="14726"/>
                </a:moveTo>
                <a:lnTo>
                  <a:pt x="17846" y="14726"/>
                </a:lnTo>
                <a:lnTo>
                  <a:pt x="17846" y="15680"/>
                </a:lnTo>
                <a:lnTo>
                  <a:pt x="16786" y="15680"/>
                </a:lnTo>
                <a:lnTo>
                  <a:pt x="16786" y="14726"/>
                </a:lnTo>
                <a:moveTo>
                  <a:pt x="15819" y="55"/>
                </a:moveTo>
                <a:lnTo>
                  <a:pt x="16718" y="55"/>
                </a:lnTo>
                <a:lnTo>
                  <a:pt x="16718" y="1007"/>
                </a:lnTo>
                <a:lnTo>
                  <a:pt x="15819" y="1007"/>
                </a:lnTo>
                <a:lnTo>
                  <a:pt x="15819" y="55"/>
                </a:lnTo>
                <a:moveTo>
                  <a:pt x="15819" y="1076"/>
                </a:moveTo>
                <a:lnTo>
                  <a:pt x="16718" y="1076"/>
                </a:lnTo>
                <a:lnTo>
                  <a:pt x="16718" y="2082"/>
                </a:lnTo>
                <a:lnTo>
                  <a:pt x="15819" y="2082"/>
                </a:lnTo>
                <a:lnTo>
                  <a:pt x="15819" y="1076"/>
                </a:lnTo>
                <a:moveTo>
                  <a:pt x="15819" y="2150"/>
                </a:moveTo>
                <a:lnTo>
                  <a:pt x="16718" y="2150"/>
                </a:lnTo>
                <a:lnTo>
                  <a:pt x="16718" y="3104"/>
                </a:lnTo>
                <a:lnTo>
                  <a:pt x="15819" y="3104"/>
                </a:lnTo>
                <a:lnTo>
                  <a:pt x="15819" y="2150"/>
                </a:lnTo>
                <a:moveTo>
                  <a:pt x="15819" y="3172"/>
                </a:moveTo>
                <a:lnTo>
                  <a:pt x="16718" y="3172"/>
                </a:lnTo>
                <a:lnTo>
                  <a:pt x="16718" y="4178"/>
                </a:lnTo>
                <a:lnTo>
                  <a:pt x="15819" y="4178"/>
                </a:lnTo>
                <a:lnTo>
                  <a:pt x="15819" y="3172"/>
                </a:lnTo>
                <a:moveTo>
                  <a:pt x="15819" y="4247"/>
                </a:moveTo>
                <a:lnTo>
                  <a:pt x="16718" y="4247"/>
                </a:lnTo>
                <a:lnTo>
                  <a:pt x="16718" y="5200"/>
                </a:lnTo>
                <a:lnTo>
                  <a:pt x="15819" y="5200"/>
                </a:lnTo>
                <a:lnTo>
                  <a:pt x="15819" y="4247"/>
                </a:lnTo>
                <a:moveTo>
                  <a:pt x="15819" y="5268"/>
                </a:moveTo>
                <a:lnTo>
                  <a:pt x="16718" y="5268"/>
                </a:lnTo>
                <a:lnTo>
                  <a:pt x="16718" y="6274"/>
                </a:lnTo>
                <a:lnTo>
                  <a:pt x="15819" y="6274"/>
                </a:lnTo>
                <a:lnTo>
                  <a:pt x="15819" y="5268"/>
                </a:lnTo>
                <a:moveTo>
                  <a:pt x="15819" y="6342"/>
                </a:moveTo>
                <a:lnTo>
                  <a:pt x="16718" y="6342"/>
                </a:lnTo>
                <a:lnTo>
                  <a:pt x="16718" y="7296"/>
                </a:lnTo>
                <a:lnTo>
                  <a:pt x="15819" y="7296"/>
                </a:lnTo>
                <a:lnTo>
                  <a:pt x="15819" y="6342"/>
                </a:lnTo>
                <a:moveTo>
                  <a:pt x="15819" y="7364"/>
                </a:moveTo>
                <a:lnTo>
                  <a:pt x="16718" y="7364"/>
                </a:lnTo>
                <a:lnTo>
                  <a:pt x="16718" y="8369"/>
                </a:lnTo>
                <a:lnTo>
                  <a:pt x="15819" y="8369"/>
                </a:lnTo>
                <a:lnTo>
                  <a:pt x="15819" y="7364"/>
                </a:lnTo>
                <a:moveTo>
                  <a:pt x="15819" y="8438"/>
                </a:moveTo>
                <a:lnTo>
                  <a:pt x="16718" y="8438"/>
                </a:lnTo>
                <a:lnTo>
                  <a:pt x="16718" y="9391"/>
                </a:lnTo>
                <a:lnTo>
                  <a:pt x="15819" y="9391"/>
                </a:lnTo>
                <a:lnTo>
                  <a:pt x="15819" y="8438"/>
                </a:lnTo>
                <a:moveTo>
                  <a:pt x="15819" y="9459"/>
                </a:moveTo>
                <a:lnTo>
                  <a:pt x="16718" y="9459"/>
                </a:lnTo>
                <a:lnTo>
                  <a:pt x="16718" y="10465"/>
                </a:lnTo>
                <a:lnTo>
                  <a:pt x="15819" y="10465"/>
                </a:lnTo>
                <a:lnTo>
                  <a:pt x="15819" y="9459"/>
                </a:lnTo>
                <a:moveTo>
                  <a:pt x="15819" y="10533"/>
                </a:moveTo>
                <a:lnTo>
                  <a:pt x="16718" y="10533"/>
                </a:lnTo>
                <a:lnTo>
                  <a:pt x="16718" y="11487"/>
                </a:lnTo>
                <a:lnTo>
                  <a:pt x="15819" y="11487"/>
                </a:lnTo>
                <a:lnTo>
                  <a:pt x="15819" y="10533"/>
                </a:lnTo>
                <a:moveTo>
                  <a:pt x="15819" y="11556"/>
                </a:moveTo>
                <a:lnTo>
                  <a:pt x="16718" y="11556"/>
                </a:lnTo>
                <a:lnTo>
                  <a:pt x="16718" y="12561"/>
                </a:lnTo>
                <a:lnTo>
                  <a:pt x="15819" y="12561"/>
                </a:lnTo>
                <a:lnTo>
                  <a:pt x="15819" y="11556"/>
                </a:lnTo>
                <a:moveTo>
                  <a:pt x="15819" y="12630"/>
                </a:moveTo>
                <a:lnTo>
                  <a:pt x="16718" y="12630"/>
                </a:lnTo>
                <a:lnTo>
                  <a:pt x="16718" y="13583"/>
                </a:lnTo>
                <a:lnTo>
                  <a:pt x="15819" y="13583"/>
                </a:lnTo>
                <a:lnTo>
                  <a:pt x="15819" y="12630"/>
                </a:lnTo>
                <a:moveTo>
                  <a:pt x="15819" y="13651"/>
                </a:moveTo>
                <a:lnTo>
                  <a:pt x="16718" y="13651"/>
                </a:lnTo>
                <a:lnTo>
                  <a:pt x="16718" y="14657"/>
                </a:lnTo>
                <a:lnTo>
                  <a:pt x="15819" y="14657"/>
                </a:lnTo>
                <a:lnTo>
                  <a:pt x="15819" y="13651"/>
                </a:lnTo>
                <a:moveTo>
                  <a:pt x="15819" y="14726"/>
                </a:moveTo>
                <a:lnTo>
                  <a:pt x="16718" y="14726"/>
                </a:lnTo>
                <a:lnTo>
                  <a:pt x="16718" y="15680"/>
                </a:lnTo>
                <a:lnTo>
                  <a:pt x="15819" y="15680"/>
                </a:lnTo>
                <a:lnTo>
                  <a:pt x="15819" y="14726"/>
                </a:lnTo>
                <a:moveTo>
                  <a:pt x="14691" y="55"/>
                </a:moveTo>
                <a:lnTo>
                  <a:pt x="15750" y="55"/>
                </a:lnTo>
                <a:lnTo>
                  <a:pt x="15750" y="1007"/>
                </a:lnTo>
                <a:lnTo>
                  <a:pt x="14691" y="1007"/>
                </a:lnTo>
                <a:lnTo>
                  <a:pt x="14691" y="55"/>
                </a:lnTo>
                <a:moveTo>
                  <a:pt x="14691" y="1076"/>
                </a:moveTo>
                <a:lnTo>
                  <a:pt x="15750" y="1076"/>
                </a:lnTo>
                <a:lnTo>
                  <a:pt x="15750" y="2082"/>
                </a:lnTo>
                <a:lnTo>
                  <a:pt x="14691" y="2082"/>
                </a:lnTo>
                <a:lnTo>
                  <a:pt x="14691" y="1076"/>
                </a:lnTo>
                <a:moveTo>
                  <a:pt x="14691" y="2150"/>
                </a:moveTo>
                <a:lnTo>
                  <a:pt x="15750" y="2150"/>
                </a:lnTo>
                <a:lnTo>
                  <a:pt x="15750" y="3104"/>
                </a:lnTo>
                <a:lnTo>
                  <a:pt x="14691" y="3104"/>
                </a:lnTo>
                <a:lnTo>
                  <a:pt x="14691" y="2150"/>
                </a:lnTo>
                <a:moveTo>
                  <a:pt x="14691" y="3172"/>
                </a:moveTo>
                <a:lnTo>
                  <a:pt x="15750" y="3172"/>
                </a:lnTo>
                <a:lnTo>
                  <a:pt x="15750" y="4178"/>
                </a:lnTo>
                <a:lnTo>
                  <a:pt x="14691" y="4178"/>
                </a:lnTo>
                <a:lnTo>
                  <a:pt x="14691" y="3172"/>
                </a:lnTo>
                <a:moveTo>
                  <a:pt x="14691" y="4247"/>
                </a:moveTo>
                <a:lnTo>
                  <a:pt x="15750" y="4247"/>
                </a:lnTo>
                <a:lnTo>
                  <a:pt x="15750" y="5200"/>
                </a:lnTo>
                <a:lnTo>
                  <a:pt x="14691" y="5200"/>
                </a:lnTo>
                <a:lnTo>
                  <a:pt x="14691" y="4247"/>
                </a:lnTo>
                <a:moveTo>
                  <a:pt x="14691" y="5268"/>
                </a:moveTo>
                <a:lnTo>
                  <a:pt x="15750" y="5268"/>
                </a:lnTo>
                <a:lnTo>
                  <a:pt x="15750" y="6274"/>
                </a:lnTo>
                <a:lnTo>
                  <a:pt x="14691" y="6274"/>
                </a:lnTo>
                <a:lnTo>
                  <a:pt x="14691" y="5268"/>
                </a:lnTo>
                <a:moveTo>
                  <a:pt x="14691" y="6342"/>
                </a:moveTo>
                <a:lnTo>
                  <a:pt x="15750" y="6342"/>
                </a:lnTo>
                <a:lnTo>
                  <a:pt x="15750" y="7296"/>
                </a:lnTo>
                <a:lnTo>
                  <a:pt x="14691" y="7296"/>
                </a:lnTo>
                <a:lnTo>
                  <a:pt x="14691" y="6342"/>
                </a:lnTo>
                <a:moveTo>
                  <a:pt x="14691" y="7364"/>
                </a:moveTo>
                <a:lnTo>
                  <a:pt x="15750" y="7364"/>
                </a:lnTo>
                <a:lnTo>
                  <a:pt x="15750" y="8369"/>
                </a:lnTo>
                <a:lnTo>
                  <a:pt x="14691" y="8369"/>
                </a:lnTo>
                <a:lnTo>
                  <a:pt x="14691" y="7364"/>
                </a:lnTo>
                <a:moveTo>
                  <a:pt x="14691" y="8438"/>
                </a:moveTo>
                <a:lnTo>
                  <a:pt x="15750" y="8438"/>
                </a:lnTo>
                <a:lnTo>
                  <a:pt x="15750" y="9391"/>
                </a:lnTo>
                <a:lnTo>
                  <a:pt x="14691" y="9391"/>
                </a:lnTo>
                <a:lnTo>
                  <a:pt x="14691" y="8438"/>
                </a:lnTo>
                <a:moveTo>
                  <a:pt x="14691" y="9459"/>
                </a:moveTo>
                <a:lnTo>
                  <a:pt x="15750" y="9459"/>
                </a:lnTo>
                <a:lnTo>
                  <a:pt x="15750" y="10465"/>
                </a:lnTo>
                <a:lnTo>
                  <a:pt x="14691" y="10465"/>
                </a:lnTo>
                <a:lnTo>
                  <a:pt x="14691" y="9459"/>
                </a:lnTo>
                <a:moveTo>
                  <a:pt x="14691" y="10533"/>
                </a:moveTo>
                <a:lnTo>
                  <a:pt x="15750" y="10533"/>
                </a:lnTo>
                <a:lnTo>
                  <a:pt x="15750" y="11487"/>
                </a:lnTo>
                <a:lnTo>
                  <a:pt x="14691" y="11487"/>
                </a:lnTo>
                <a:lnTo>
                  <a:pt x="14691" y="10533"/>
                </a:lnTo>
                <a:moveTo>
                  <a:pt x="14691" y="11556"/>
                </a:moveTo>
                <a:lnTo>
                  <a:pt x="15750" y="11556"/>
                </a:lnTo>
                <a:lnTo>
                  <a:pt x="15750" y="12561"/>
                </a:lnTo>
                <a:lnTo>
                  <a:pt x="14691" y="12561"/>
                </a:lnTo>
                <a:lnTo>
                  <a:pt x="14691" y="11556"/>
                </a:lnTo>
                <a:moveTo>
                  <a:pt x="14691" y="12630"/>
                </a:moveTo>
                <a:lnTo>
                  <a:pt x="15750" y="12630"/>
                </a:lnTo>
                <a:lnTo>
                  <a:pt x="15750" y="13583"/>
                </a:lnTo>
                <a:lnTo>
                  <a:pt x="14691" y="13583"/>
                </a:lnTo>
                <a:lnTo>
                  <a:pt x="14691" y="12630"/>
                </a:lnTo>
                <a:moveTo>
                  <a:pt x="14691" y="13651"/>
                </a:moveTo>
                <a:lnTo>
                  <a:pt x="15750" y="13651"/>
                </a:lnTo>
                <a:lnTo>
                  <a:pt x="15750" y="14657"/>
                </a:lnTo>
                <a:lnTo>
                  <a:pt x="14691" y="14657"/>
                </a:lnTo>
                <a:lnTo>
                  <a:pt x="14691" y="13651"/>
                </a:lnTo>
                <a:moveTo>
                  <a:pt x="14691" y="14726"/>
                </a:moveTo>
                <a:lnTo>
                  <a:pt x="15750" y="14726"/>
                </a:lnTo>
                <a:lnTo>
                  <a:pt x="15750" y="15680"/>
                </a:lnTo>
                <a:lnTo>
                  <a:pt x="14691" y="15680"/>
                </a:lnTo>
                <a:lnTo>
                  <a:pt x="14691" y="14726"/>
                </a:lnTo>
                <a:moveTo>
                  <a:pt x="13722" y="55"/>
                </a:moveTo>
                <a:lnTo>
                  <a:pt x="14622" y="55"/>
                </a:lnTo>
                <a:lnTo>
                  <a:pt x="14622" y="1007"/>
                </a:lnTo>
                <a:lnTo>
                  <a:pt x="13722" y="1007"/>
                </a:lnTo>
                <a:lnTo>
                  <a:pt x="13722" y="55"/>
                </a:lnTo>
                <a:moveTo>
                  <a:pt x="13722" y="1076"/>
                </a:moveTo>
                <a:lnTo>
                  <a:pt x="14622" y="1076"/>
                </a:lnTo>
                <a:lnTo>
                  <a:pt x="14622" y="2082"/>
                </a:lnTo>
                <a:lnTo>
                  <a:pt x="13722" y="2082"/>
                </a:lnTo>
                <a:lnTo>
                  <a:pt x="13722" y="1076"/>
                </a:lnTo>
                <a:moveTo>
                  <a:pt x="13722" y="2150"/>
                </a:moveTo>
                <a:lnTo>
                  <a:pt x="14622" y="2150"/>
                </a:lnTo>
                <a:lnTo>
                  <a:pt x="14622" y="3104"/>
                </a:lnTo>
                <a:lnTo>
                  <a:pt x="13722" y="3104"/>
                </a:lnTo>
                <a:lnTo>
                  <a:pt x="13722" y="2150"/>
                </a:lnTo>
                <a:moveTo>
                  <a:pt x="13722" y="3172"/>
                </a:moveTo>
                <a:lnTo>
                  <a:pt x="14622" y="3172"/>
                </a:lnTo>
                <a:lnTo>
                  <a:pt x="14622" y="4178"/>
                </a:lnTo>
                <a:lnTo>
                  <a:pt x="13722" y="4178"/>
                </a:lnTo>
                <a:lnTo>
                  <a:pt x="13722" y="3172"/>
                </a:lnTo>
                <a:moveTo>
                  <a:pt x="13722" y="4247"/>
                </a:moveTo>
                <a:lnTo>
                  <a:pt x="14622" y="4247"/>
                </a:lnTo>
                <a:lnTo>
                  <a:pt x="14622" y="5200"/>
                </a:lnTo>
                <a:lnTo>
                  <a:pt x="13722" y="5200"/>
                </a:lnTo>
                <a:lnTo>
                  <a:pt x="13722" y="4247"/>
                </a:lnTo>
                <a:moveTo>
                  <a:pt x="13722" y="5268"/>
                </a:moveTo>
                <a:lnTo>
                  <a:pt x="14622" y="5268"/>
                </a:lnTo>
                <a:lnTo>
                  <a:pt x="14622" y="6274"/>
                </a:lnTo>
                <a:lnTo>
                  <a:pt x="13722" y="6274"/>
                </a:lnTo>
                <a:lnTo>
                  <a:pt x="13722" y="5268"/>
                </a:lnTo>
                <a:moveTo>
                  <a:pt x="13722" y="6342"/>
                </a:moveTo>
                <a:lnTo>
                  <a:pt x="14622" y="6342"/>
                </a:lnTo>
                <a:lnTo>
                  <a:pt x="14622" y="7296"/>
                </a:lnTo>
                <a:lnTo>
                  <a:pt x="13722" y="7296"/>
                </a:lnTo>
                <a:lnTo>
                  <a:pt x="13722" y="6342"/>
                </a:lnTo>
                <a:moveTo>
                  <a:pt x="13722" y="7364"/>
                </a:moveTo>
                <a:lnTo>
                  <a:pt x="14622" y="7364"/>
                </a:lnTo>
                <a:lnTo>
                  <a:pt x="14622" y="8369"/>
                </a:lnTo>
                <a:lnTo>
                  <a:pt x="13722" y="8369"/>
                </a:lnTo>
                <a:lnTo>
                  <a:pt x="13722" y="7364"/>
                </a:lnTo>
                <a:moveTo>
                  <a:pt x="13722" y="8438"/>
                </a:moveTo>
                <a:lnTo>
                  <a:pt x="14622" y="8438"/>
                </a:lnTo>
                <a:lnTo>
                  <a:pt x="14622" y="9391"/>
                </a:lnTo>
                <a:lnTo>
                  <a:pt x="13722" y="9391"/>
                </a:lnTo>
                <a:lnTo>
                  <a:pt x="13722" y="8438"/>
                </a:lnTo>
                <a:moveTo>
                  <a:pt x="13722" y="9459"/>
                </a:moveTo>
                <a:lnTo>
                  <a:pt x="14622" y="9459"/>
                </a:lnTo>
                <a:lnTo>
                  <a:pt x="14622" y="10465"/>
                </a:lnTo>
                <a:lnTo>
                  <a:pt x="13722" y="10465"/>
                </a:lnTo>
                <a:lnTo>
                  <a:pt x="13722" y="9459"/>
                </a:lnTo>
                <a:moveTo>
                  <a:pt x="13722" y="10533"/>
                </a:moveTo>
                <a:lnTo>
                  <a:pt x="14622" y="10533"/>
                </a:lnTo>
                <a:lnTo>
                  <a:pt x="14622" y="11487"/>
                </a:lnTo>
                <a:lnTo>
                  <a:pt x="13722" y="11487"/>
                </a:lnTo>
                <a:lnTo>
                  <a:pt x="13722" y="10533"/>
                </a:lnTo>
                <a:moveTo>
                  <a:pt x="13722" y="11556"/>
                </a:moveTo>
                <a:lnTo>
                  <a:pt x="14622" y="11556"/>
                </a:lnTo>
                <a:lnTo>
                  <a:pt x="14622" y="12561"/>
                </a:lnTo>
                <a:lnTo>
                  <a:pt x="13722" y="12561"/>
                </a:lnTo>
                <a:lnTo>
                  <a:pt x="13722" y="11556"/>
                </a:lnTo>
                <a:moveTo>
                  <a:pt x="13722" y="12630"/>
                </a:moveTo>
                <a:lnTo>
                  <a:pt x="14622" y="12630"/>
                </a:lnTo>
                <a:lnTo>
                  <a:pt x="14622" y="13583"/>
                </a:lnTo>
                <a:lnTo>
                  <a:pt x="13722" y="13583"/>
                </a:lnTo>
                <a:lnTo>
                  <a:pt x="13722" y="12630"/>
                </a:lnTo>
                <a:moveTo>
                  <a:pt x="13722" y="13651"/>
                </a:moveTo>
                <a:lnTo>
                  <a:pt x="14622" y="13651"/>
                </a:lnTo>
                <a:lnTo>
                  <a:pt x="14622" y="14657"/>
                </a:lnTo>
                <a:lnTo>
                  <a:pt x="13722" y="14657"/>
                </a:lnTo>
                <a:lnTo>
                  <a:pt x="13722" y="13651"/>
                </a:lnTo>
                <a:moveTo>
                  <a:pt x="13722" y="14726"/>
                </a:moveTo>
                <a:lnTo>
                  <a:pt x="14622" y="14726"/>
                </a:lnTo>
                <a:lnTo>
                  <a:pt x="14622" y="15680"/>
                </a:lnTo>
                <a:lnTo>
                  <a:pt x="13722" y="15680"/>
                </a:lnTo>
                <a:lnTo>
                  <a:pt x="13722" y="14726"/>
                </a:lnTo>
                <a:moveTo>
                  <a:pt x="12594" y="55"/>
                </a:moveTo>
                <a:lnTo>
                  <a:pt x="13654" y="55"/>
                </a:lnTo>
                <a:lnTo>
                  <a:pt x="13654" y="1007"/>
                </a:lnTo>
                <a:lnTo>
                  <a:pt x="12594" y="1007"/>
                </a:lnTo>
                <a:lnTo>
                  <a:pt x="12594" y="55"/>
                </a:lnTo>
                <a:moveTo>
                  <a:pt x="12594" y="1076"/>
                </a:moveTo>
                <a:lnTo>
                  <a:pt x="13654" y="1076"/>
                </a:lnTo>
                <a:lnTo>
                  <a:pt x="13654" y="2082"/>
                </a:lnTo>
                <a:lnTo>
                  <a:pt x="12594" y="2082"/>
                </a:lnTo>
                <a:lnTo>
                  <a:pt x="12594" y="1076"/>
                </a:lnTo>
                <a:moveTo>
                  <a:pt x="12594" y="2150"/>
                </a:moveTo>
                <a:lnTo>
                  <a:pt x="13654" y="2150"/>
                </a:lnTo>
                <a:lnTo>
                  <a:pt x="13654" y="3104"/>
                </a:lnTo>
                <a:lnTo>
                  <a:pt x="12594" y="3104"/>
                </a:lnTo>
                <a:lnTo>
                  <a:pt x="12594" y="2150"/>
                </a:lnTo>
                <a:moveTo>
                  <a:pt x="12594" y="3172"/>
                </a:moveTo>
                <a:lnTo>
                  <a:pt x="13654" y="3172"/>
                </a:lnTo>
                <a:lnTo>
                  <a:pt x="13654" y="4178"/>
                </a:lnTo>
                <a:lnTo>
                  <a:pt x="12594" y="4178"/>
                </a:lnTo>
                <a:lnTo>
                  <a:pt x="12594" y="3172"/>
                </a:lnTo>
                <a:moveTo>
                  <a:pt x="12594" y="4247"/>
                </a:moveTo>
                <a:lnTo>
                  <a:pt x="13654" y="4247"/>
                </a:lnTo>
                <a:lnTo>
                  <a:pt x="13654" y="5200"/>
                </a:lnTo>
                <a:lnTo>
                  <a:pt x="12594" y="5200"/>
                </a:lnTo>
                <a:lnTo>
                  <a:pt x="12594" y="4247"/>
                </a:lnTo>
                <a:moveTo>
                  <a:pt x="12594" y="5268"/>
                </a:moveTo>
                <a:lnTo>
                  <a:pt x="13654" y="5268"/>
                </a:lnTo>
                <a:lnTo>
                  <a:pt x="13654" y="6274"/>
                </a:lnTo>
                <a:lnTo>
                  <a:pt x="12594" y="6274"/>
                </a:lnTo>
                <a:lnTo>
                  <a:pt x="12594" y="5268"/>
                </a:lnTo>
                <a:moveTo>
                  <a:pt x="12594" y="6342"/>
                </a:moveTo>
                <a:lnTo>
                  <a:pt x="13654" y="6342"/>
                </a:lnTo>
                <a:lnTo>
                  <a:pt x="13654" y="7296"/>
                </a:lnTo>
                <a:lnTo>
                  <a:pt x="12594" y="7296"/>
                </a:lnTo>
                <a:lnTo>
                  <a:pt x="12594" y="6342"/>
                </a:lnTo>
                <a:moveTo>
                  <a:pt x="12594" y="7364"/>
                </a:moveTo>
                <a:lnTo>
                  <a:pt x="13654" y="7364"/>
                </a:lnTo>
                <a:lnTo>
                  <a:pt x="13654" y="8369"/>
                </a:lnTo>
                <a:lnTo>
                  <a:pt x="12594" y="8369"/>
                </a:lnTo>
                <a:lnTo>
                  <a:pt x="12594" y="7364"/>
                </a:lnTo>
                <a:moveTo>
                  <a:pt x="12594" y="8438"/>
                </a:moveTo>
                <a:lnTo>
                  <a:pt x="13654" y="8438"/>
                </a:lnTo>
                <a:lnTo>
                  <a:pt x="13654" y="9391"/>
                </a:lnTo>
                <a:lnTo>
                  <a:pt x="12594" y="9391"/>
                </a:lnTo>
                <a:lnTo>
                  <a:pt x="12594" y="8438"/>
                </a:lnTo>
                <a:moveTo>
                  <a:pt x="12594" y="9459"/>
                </a:moveTo>
                <a:lnTo>
                  <a:pt x="13654" y="9459"/>
                </a:lnTo>
                <a:lnTo>
                  <a:pt x="13654" y="10465"/>
                </a:lnTo>
                <a:lnTo>
                  <a:pt x="12594" y="10465"/>
                </a:lnTo>
                <a:lnTo>
                  <a:pt x="12594" y="9459"/>
                </a:lnTo>
                <a:moveTo>
                  <a:pt x="12594" y="10533"/>
                </a:moveTo>
                <a:lnTo>
                  <a:pt x="13654" y="10533"/>
                </a:lnTo>
                <a:lnTo>
                  <a:pt x="13654" y="11487"/>
                </a:lnTo>
                <a:lnTo>
                  <a:pt x="12594" y="11487"/>
                </a:lnTo>
                <a:lnTo>
                  <a:pt x="12594" y="10533"/>
                </a:lnTo>
                <a:moveTo>
                  <a:pt x="12594" y="11556"/>
                </a:moveTo>
                <a:lnTo>
                  <a:pt x="13654" y="11556"/>
                </a:lnTo>
                <a:lnTo>
                  <a:pt x="13654" y="12561"/>
                </a:lnTo>
                <a:lnTo>
                  <a:pt x="12594" y="12561"/>
                </a:lnTo>
                <a:lnTo>
                  <a:pt x="12594" y="11556"/>
                </a:lnTo>
                <a:moveTo>
                  <a:pt x="12594" y="12630"/>
                </a:moveTo>
                <a:lnTo>
                  <a:pt x="13654" y="12630"/>
                </a:lnTo>
                <a:lnTo>
                  <a:pt x="13654" y="13583"/>
                </a:lnTo>
                <a:lnTo>
                  <a:pt x="12594" y="13583"/>
                </a:lnTo>
                <a:lnTo>
                  <a:pt x="12594" y="12630"/>
                </a:lnTo>
                <a:moveTo>
                  <a:pt x="12594" y="13651"/>
                </a:moveTo>
                <a:lnTo>
                  <a:pt x="13654" y="13651"/>
                </a:lnTo>
                <a:lnTo>
                  <a:pt x="13654" y="14657"/>
                </a:lnTo>
                <a:lnTo>
                  <a:pt x="12594" y="14657"/>
                </a:lnTo>
                <a:lnTo>
                  <a:pt x="12594" y="13651"/>
                </a:lnTo>
                <a:moveTo>
                  <a:pt x="12594" y="14726"/>
                </a:moveTo>
                <a:lnTo>
                  <a:pt x="13654" y="14726"/>
                </a:lnTo>
                <a:lnTo>
                  <a:pt x="13654" y="15680"/>
                </a:lnTo>
                <a:lnTo>
                  <a:pt x="12594" y="15680"/>
                </a:lnTo>
                <a:lnTo>
                  <a:pt x="12594" y="14726"/>
                </a:lnTo>
                <a:moveTo>
                  <a:pt x="11628" y="55"/>
                </a:moveTo>
                <a:lnTo>
                  <a:pt x="12526" y="55"/>
                </a:lnTo>
                <a:lnTo>
                  <a:pt x="12526" y="1007"/>
                </a:lnTo>
                <a:lnTo>
                  <a:pt x="11628" y="1007"/>
                </a:lnTo>
                <a:lnTo>
                  <a:pt x="11628" y="55"/>
                </a:lnTo>
                <a:moveTo>
                  <a:pt x="11628" y="1076"/>
                </a:moveTo>
                <a:lnTo>
                  <a:pt x="12526" y="1076"/>
                </a:lnTo>
                <a:lnTo>
                  <a:pt x="12526" y="2082"/>
                </a:lnTo>
                <a:lnTo>
                  <a:pt x="11628" y="2082"/>
                </a:lnTo>
                <a:lnTo>
                  <a:pt x="11628" y="1076"/>
                </a:lnTo>
                <a:moveTo>
                  <a:pt x="11628" y="2150"/>
                </a:moveTo>
                <a:lnTo>
                  <a:pt x="12526" y="2150"/>
                </a:lnTo>
                <a:lnTo>
                  <a:pt x="12526" y="3104"/>
                </a:lnTo>
                <a:lnTo>
                  <a:pt x="11628" y="3104"/>
                </a:lnTo>
                <a:lnTo>
                  <a:pt x="11628" y="2150"/>
                </a:lnTo>
                <a:moveTo>
                  <a:pt x="11628" y="3172"/>
                </a:moveTo>
                <a:lnTo>
                  <a:pt x="12526" y="3172"/>
                </a:lnTo>
                <a:lnTo>
                  <a:pt x="12526" y="4178"/>
                </a:lnTo>
                <a:lnTo>
                  <a:pt x="11628" y="4178"/>
                </a:lnTo>
                <a:lnTo>
                  <a:pt x="11628" y="3172"/>
                </a:lnTo>
                <a:moveTo>
                  <a:pt x="11628" y="4247"/>
                </a:moveTo>
                <a:lnTo>
                  <a:pt x="12526" y="4247"/>
                </a:lnTo>
                <a:lnTo>
                  <a:pt x="12526" y="5200"/>
                </a:lnTo>
                <a:lnTo>
                  <a:pt x="11628" y="5200"/>
                </a:lnTo>
                <a:lnTo>
                  <a:pt x="11628" y="4247"/>
                </a:lnTo>
                <a:moveTo>
                  <a:pt x="11628" y="5268"/>
                </a:moveTo>
                <a:lnTo>
                  <a:pt x="12526" y="5268"/>
                </a:lnTo>
                <a:lnTo>
                  <a:pt x="12526" y="6274"/>
                </a:lnTo>
                <a:lnTo>
                  <a:pt x="11628" y="6274"/>
                </a:lnTo>
                <a:lnTo>
                  <a:pt x="11628" y="5268"/>
                </a:lnTo>
                <a:moveTo>
                  <a:pt x="11628" y="6342"/>
                </a:moveTo>
                <a:lnTo>
                  <a:pt x="12526" y="6342"/>
                </a:lnTo>
                <a:lnTo>
                  <a:pt x="12526" y="7296"/>
                </a:lnTo>
                <a:lnTo>
                  <a:pt x="11628" y="7296"/>
                </a:lnTo>
                <a:lnTo>
                  <a:pt x="11628" y="6342"/>
                </a:lnTo>
                <a:moveTo>
                  <a:pt x="11628" y="7364"/>
                </a:moveTo>
                <a:lnTo>
                  <a:pt x="12526" y="7364"/>
                </a:lnTo>
                <a:lnTo>
                  <a:pt x="12526" y="8369"/>
                </a:lnTo>
                <a:lnTo>
                  <a:pt x="11628" y="8369"/>
                </a:lnTo>
                <a:lnTo>
                  <a:pt x="11628" y="7364"/>
                </a:lnTo>
                <a:moveTo>
                  <a:pt x="11628" y="8438"/>
                </a:moveTo>
                <a:lnTo>
                  <a:pt x="12526" y="8438"/>
                </a:lnTo>
                <a:lnTo>
                  <a:pt x="12526" y="9391"/>
                </a:lnTo>
                <a:lnTo>
                  <a:pt x="11628" y="9391"/>
                </a:lnTo>
                <a:lnTo>
                  <a:pt x="11628" y="8438"/>
                </a:lnTo>
                <a:moveTo>
                  <a:pt x="11628" y="9459"/>
                </a:moveTo>
                <a:lnTo>
                  <a:pt x="12526" y="9459"/>
                </a:lnTo>
                <a:lnTo>
                  <a:pt x="12526" y="10465"/>
                </a:lnTo>
                <a:lnTo>
                  <a:pt x="11628" y="10465"/>
                </a:lnTo>
                <a:lnTo>
                  <a:pt x="11628" y="9459"/>
                </a:lnTo>
                <a:moveTo>
                  <a:pt x="11628" y="10533"/>
                </a:moveTo>
                <a:lnTo>
                  <a:pt x="12526" y="10533"/>
                </a:lnTo>
                <a:lnTo>
                  <a:pt x="12526" y="11487"/>
                </a:lnTo>
                <a:lnTo>
                  <a:pt x="11628" y="11487"/>
                </a:lnTo>
                <a:lnTo>
                  <a:pt x="11628" y="10533"/>
                </a:lnTo>
                <a:moveTo>
                  <a:pt x="11628" y="11556"/>
                </a:moveTo>
                <a:lnTo>
                  <a:pt x="12526" y="11556"/>
                </a:lnTo>
                <a:lnTo>
                  <a:pt x="12526" y="12561"/>
                </a:lnTo>
                <a:lnTo>
                  <a:pt x="11628" y="12561"/>
                </a:lnTo>
                <a:lnTo>
                  <a:pt x="11628" y="11556"/>
                </a:lnTo>
                <a:moveTo>
                  <a:pt x="11628" y="12630"/>
                </a:moveTo>
                <a:lnTo>
                  <a:pt x="12526" y="12630"/>
                </a:lnTo>
                <a:lnTo>
                  <a:pt x="12526" y="13583"/>
                </a:lnTo>
                <a:lnTo>
                  <a:pt x="11628" y="13583"/>
                </a:lnTo>
                <a:lnTo>
                  <a:pt x="11628" y="12630"/>
                </a:lnTo>
                <a:moveTo>
                  <a:pt x="11628" y="13651"/>
                </a:moveTo>
                <a:lnTo>
                  <a:pt x="12526" y="13651"/>
                </a:lnTo>
                <a:lnTo>
                  <a:pt x="12526" y="14657"/>
                </a:lnTo>
                <a:lnTo>
                  <a:pt x="11628" y="14657"/>
                </a:lnTo>
                <a:lnTo>
                  <a:pt x="11628" y="13651"/>
                </a:lnTo>
                <a:moveTo>
                  <a:pt x="11628" y="14726"/>
                </a:moveTo>
                <a:lnTo>
                  <a:pt x="12526" y="14726"/>
                </a:lnTo>
                <a:lnTo>
                  <a:pt x="12526" y="15680"/>
                </a:lnTo>
                <a:lnTo>
                  <a:pt x="11628" y="15680"/>
                </a:lnTo>
                <a:lnTo>
                  <a:pt x="11628" y="14726"/>
                </a:lnTo>
                <a:moveTo>
                  <a:pt x="10500" y="55"/>
                </a:moveTo>
                <a:lnTo>
                  <a:pt x="11559" y="55"/>
                </a:lnTo>
                <a:lnTo>
                  <a:pt x="11559" y="1007"/>
                </a:lnTo>
                <a:lnTo>
                  <a:pt x="10500" y="1007"/>
                </a:lnTo>
                <a:lnTo>
                  <a:pt x="10500" y="55"/>
                </a:lnTo>
                <a:moveTo>
                  <a:pt x="10500" y="1076"/>
                </a:moveTo>
                <a:lnTo>
                  <a:pt x="11559" y="1076"/>
                </a:lnTo>
                <a:lnTo>
                  <a:pt x="11559" y="2082"/>
                </a:lnTo>
                <a:lnTo>
                  <a:pt x="10500" y="2082"/>
                </a:lnTo>
                <a:lnTo>
                  <a:pt x="10500" y="1076"/>
                </a:lnTo>
                <a:moveTo>
                  <a:pt x="10500" y="2150"/>
                </a:moveTo>
                <a:lnTo>
                  <a:pt x="11559" y="2150"/>
                </a:lnTo>
                <a:lnTo>
                  <a:pt x="11559" y="3104"/>
                </a:lnTo>
                <a:lnTo>
                  <a:pt x="10500" y="3104"/>
                </a:lnTo>
                <a:lnTo>
                  <a:pt x="10500" y="2150"/>
                </a:lnTo>
                <a:moveTo>
                  <a:pt x="10500" y="3172"/>
                </a:moveTo>
                <a:lnTo>
                  <a:pt x="11559" y="3172"/>
                </a:lnTo>
                <a:lnTo>
                  <a:pt x="11559" y="4178"/>
                </a:lnTo>
                <a:lnTo>
                  <a:pt x="10500" y="4178"/>
                </a:lnTo>
                <a:lnTo>
                  <a:pt x="10500" y="3172"/>
                </a:lnTo>
                <a:moveTo>
                  <a:pt x="10500" y="4247"/>
                </a:moveTo>
                <a:lnTo>
                  <a:pt x="11559" y="4247"/>
                </a:lnTo>
                <a:lnTo>
                  <a:pt x="11559" y="5200"/>
                </a:lnTo>
                <a:lnTo>
                  <a:pt x="10500" y="5200"/>
                </a:lnTo>
                <a:lnTo>
                  <a:pt x="10500" y="4247"/>
                </a:lnTo>
                <a:moveTo>
                  <a:pt x="10500" y="5268"/>
                </a:moveTo>
                <a:lnTo>
                  <a:pt x="11559" y="5268"/>
                </a:lnTo>
                <a:lnTo>
                  <a:pt x="11559" y="6274"/>
                </a:lnTo>
                <a:lnTo>
                  <a:pt x="10500" y="6274"/>
                </a:lnTo>
                <a:lnTo>
                  <a:pt x="10500" y="5268"/>
                </a:lnTo>
                <a:moveTo>
                  <a:pt x="10500" y="6342"/>
                </a:moveTo>
                <a:lnTo>
                  <a:pt x="11559" y="6342"/>
                </a:lnTo>
                <a:lnTo>
                  <a:pt x="11559" y="7296"/>
                </a:lnTo>
                <a:lnTo>
                  <a:pt x="10500" y="7296"/>
                </a:lnTo>
                <a:lnTo>
                  <a:pt x="10500" y="6342"/>
                </a:lnTo>
                <a:moveTo>
                  <a:pt x="10500" y="7364"/>
                </a:moveTo>
                <a:lnTo>
                  <a:pt x="11559" y="7364"/>
                </a:lnTo>
                <a:lnTo>
                  <a:pt x="11559" y="8369"/>
                </a:lnTo>
                <a:lnTo>
                  <a:pt x="10500" y="8369"/>
                </a:lnTo>
                <a:lnTo>
                  <a:pt x="10500" y="7364"/>
                </a:lnTo>
                <a:moveTo>
                  <a:pt x="10500" y="8438"/>
                </a:moveTo>
                <a:lnTo>
                  <a:pt x="11559" y="8438"/>
                </a:lnTo>
                <a:lnTo>
                  <a:pt x="11559" y="9391"/>
                </a:lnTo>
                <a:lnTo>
                  <a:pt x="10500" y="9391"/>
                </a:lnTo>
                <a:lnTo>
                  <a:pt x="10500" y="8438"/>
                </a:lnTo>
                <a:moveTo>
                  <a:pt x="10500" y="9459"/>
                </a:moveTo>
                <a:lnTo>
                  <a:pt x="11559" y="9459"/>
                </a:lnTo>
                <a:lnTo>
                  <a:pt x="11559" y="10465"/>
                </a:lnTo>
                <a:lnTo>
                  <a:pt x="10500" y="10465"/>
                </a:lnTo>
                <a:lnTo>
                  <a:pt x="10500" y="9459"/>
                </a:lnTo>
                <a:moveTo>
                  <a:pt x="10500" y="10533"/>
                </a:moveTo>
                <a:lnTo>
                  <a:pt x="11559" y="10533"/>
                </a:lnTo>
                <a:lnTo>
                  <a:pt x="11559" y="11487"/>
                </a:lnTo>
                <a:lnTo>
                  <a:pt x="10500" y="11487"/>
                </a:lnTo>
                <a:lnTo>
                  <a:pt x="10500" y="10533"/>
                </a:lnTo>
                <a:moveTo>
                  <a:pt x="10500" y="11556"/>
                </a:moveTo>
                <a:lnTo>
                  <a:pt x="11559" y="11556"/>
                </a:lnTo>
                <a:lnTo>
                  <a:pt x="11559" y="12561"/>
                </a:lnTo>
                <a:lnTo>
                  <a:pt x="10500" y="12561"/>
                </a:lnTo>
                <a:lnTo>
                  <a:pt x="10500" y="11556"/>
                </a:lnTo>
                <a:moveTo>
                  <a:pt x="10500" y="12630"/>
                </a:moveTo>
                <a:lnTo>
                  <a:pt x="11559" y="12630"/>
                </a:lnTo>
                <a:lnTo>
                  <a:pt x="11559" y="13583"/>
                </a:lnTo>
                <a:lnTo>
                  <a:pt x="10500" y="13583"/>
                </a:lnTo>
                <a:lnTo>
                  <a:pt x="10500" y="12630"/>
                </a:lnTo>
                <a:moveTo>
                  <a:pt x="10500" y="13651"/>
                </a:moveTo>
                <a:lnTo>
                  <a:pt x="11559" y="13651"/>
                </a:lnTo>
                <a:lnTo>
                  <a:pt x="11559" y="14657"/>
                </a:lnTo>
                <a:lnTo>
                  <a:pt x="10500" y="14657"/>
                </a:lnTo>
                <a:lnTo>
                  <a:pt x="10500" y="13651"/>
                </a:lnTo>
                <a:moveTo>
                  <a:pt x="10500" y="14726"/>
                </a:moveTo>
                <a:lnTo>
                  <a:pt x="11559" y="14726"/>
                </a:lnTo>
                <a:lnTo>
                  <a:pt x="11559" y="15680"/>
                </a:lnTo>
                <a:lnTo>
                  <a:pt x="10500" y="15680"/>
                </a:lnTo>
                <a:lnTo>
                  <a:pt x="10500" y="14726"/>
                </a:lnTo>
                <a:moveTo>
                  <a:pt x="9531" y="55"/>
                </a:moveTo>
                <a:lnTo>
                  <a:pt x="10430" y="55"/>
                </a:lnTo>
                <a:lnTo>
                  <a:pt x="10430" y="1007"/>
                </a:lnTo>
                <a:lnTo>
                  <a:pt x="9531" y="1007"/>
                </a:lnTo>
                <a:lnTo>
                  <a:pt x="9531" y="55"/>
                </a:lnTo>
                <a:moveTo>
                  <a:pt x="9531" y="1076"/>
                </a:moveTo>
                <a:lnTo>
                  <a:pt x="10430" y="1076"/>
                </a:lnTo>
                <a:lnTo>
                  <a:pt x="10430" y="2082"/>
                </a:lnTo>
                <a:lnTo>
                  <a:pt x="9531" y="2082"/>
                </a:lnTo>
                <a:lnTo>
                  <a:pt x="9531" y="1076"/>
                </a:lnTo>
                <a:moveTo>
                  <a:pt x="9531" y="2150"/>
                </a:moveTo>
                <a:lnTo>
                  <a:pt x="10430" y="2150"/>
                </a:lnTo>
                <a:lnTo>
                  <a:pt x="10430" y="3104"/>
                </a:lnTo>
                <a:lnTo>
                  <a:pt x="9531" y="3104"/>
                </a:lnTo>
                <a:lnTo>
                  <a:pt x="9531" y="2150"/>
                </a:lnTo>
                <a:moveTo>
                  <a:pt x="9531" y="3172"/>
                </a:moveTo>
                <a:lnTo>
                  <a:pt x="10430" y="3172"/>
                </a:lnTo>
                <a:lnTo>
                  <a:pt x="10430" y="4178"/>
                </a:lnTo>
                <a:lnTo>
                  <a:pt x="9531" y="4178"/>
                </a:lnTo>
                <a:lnTo>
                  <a:pt x="9531" y="3172"/>
                </a:lnTo>
                <a:moveTo>
                  <a:pt x="9531" y="4247"/>
                </a:moveTo>
                <a:lnTo>
                  <a:pt x="10430" y="4247"/>
                </a:lnTo>
                <a:lnTo>
                  <a:pt x="10430" y="5200"/>
                </a:lnTo>
                <a:lnTo>
                  <a:pt x="9531" y="5200"/>
                </a:lnTo>
                <a:lnTo>
                  <a:pt x="9531" y="4247"/>
                </a:lnTo>
                <a:moveTo>
                  <a:pt x="9531" y="5268"/>
                </a:moveTo>
                <a:lnTo>
                  <a:pt x="10430" y="5268"/>
                </a:lnTo>
                <a:lnTo>
                  <a:pt x="10430" y="6274"/>
                </a:lnTo>
                <a:lnTo>
                  <a:pt x="9531" y="6274"/>
                </a:lnTo>
                <a:lnTo>
                  <a:pt x="9531" y="5268"/>
                </a:lnTo>
                <a:moveTo>
                  <a:pt x="9531" y="6342"/>
                </a:moveTo>
                <a:lnTo>
                  <a:pt x="10430" y="6342"/>
                </a:lnTo>
                <a:lnTo>
                  <a:pt x="10430" y="7296"/>
                </a:lnTo>
                <a:lnTo>
                  <a:pt x="9531" y="7296"/>
                </a:lnTo>
                <a:lnTo>
                  <a:pt x="9531" y="6342"/>
                </a:lnTo>
                <a:moveTo>
                  <a:pt x="9531" y="7364"/>
                </a:moveTo>
                <a:lnTo>
                  <a:pt x="10430" y="7364"/>
                </a:lnTo>
                <a:lnTo>
                  <a:pt x="10430" y="8369"/>
                </a:lnTo>
                <a:lnTo>
                  <a:pt x="9531" y="8369"/>
                </a:lnTo>
                <a:lnTo>
                  <a:pt x="9531" y="7364"/>
                </a:lnTo>
                <a:moveTo>
                  <a:pt x="9531" y="8438"/>
                </a:moveTo>
                <a:lnTo>
                  <a:pt x="10430" y="8438"/>
                </a:lnTo>
                <a:lnTo>
                  <a:pt x="10430" y="9391"/>
                </a:lnTo>
                <a:lnTo>
                  <a:pt x="9531" y="9391"/>
                </a:lnTo>
                <a:lnTo>
                  <a:pt x="9531" y="8438"/>
                </a:lnTo>
                <a:moveTo>
                  <a:pt x="9531" y="9459"/>
                </a:moveTo>
                <a:lnTo>
                  <a:pt x="10430" y="9459"/>
                </a:lnTo>
                <a:lnTo>
                  <a:pt x="10430" y="10465"/>
                </a:lnTo>
                <a:lnTo>
                  <a:pt x="9531" y="10465"/>
                </a:lnTo>
                <a:lnTo>
                  <a:pt x="9531" y="9459"/>
                </a:lnTo>
                <a:moveTo>
                  <a:pt x="9531" y="10533"/>
                </a:moveTo>
                <a:lnTo>
                  <a:pt x="10430" y="10533"/>
                </a:lnTo>
                <a:lnTo>
                  <a:pt x="10430" y="11487"/>
                </a:lnTo>
                <a:lnTo>
                  <a:pt x="9531" y="11487"/>
                </a:lnTo>
                <a:lnTo>
                  <a:pt x="9531" y="10533"/>
                </a:lnTo>
                <a:moveTo>
                  <a:pt x="9531" y="11556"/>
                </a:moveTo>
                <a:lnTo>
                  <a:pt x="10430" y="11556"/>
                </a:lnTo>
                <a:lnTo>
                  <a:pt x="10430" y="12561"/>
                </a:lnTo>
                <a:lnTo>
                  <a:pt x="9531" y="12561"/>
                </a:lnTo>
                <a:lnTo>
                  <a:pt x="9531" y="11556"/>
                </a:lnTo>
                <a:moveTo>
                  <a:pt x="9531" y="12630"/>
                </a:moveTo>
                <a:lnTo>
                  <a:pt x="10430" y="12630"/>
                </a:lnTo>
                <a:lnTo>
                  <a:pt x="10430" y="13583"/>
                </a:lnTo>
                <a:lnTo>
                  <a:pt x="9531" y="13583"/>
                </a:lnTo>
                <a:lnTo>
                  <a:pt x="9531" y="12630"/>
                </a:lnTo>
                <a:moveTo>
                  <a:pt x="9531" y="13651"/>
                </a:moveTo>
                <a:lnTo>
                  <a:pt x="10430" y="13651"/>
                </a:lnTo>
                <a:lnTo>
                  <a:pt x="10430" y="14657"/>
                </a:lnTo>
                <a:lnTo>
                  <a:pt x="9531" y="14657"/>
                </a:lnTo>
                <a:lnTo>
                  <a:pt x="9531" y="13651"/>
                </a:lnTo>
                <a:moveTo>
                  <a:pt x="9531" y="14726"/>
                </a:moveTo>
                <a:lnTo>
                  <a:pt x="10430" y="14726"/>
                </a:lnTo>
                <a:lnTo>
                  <a:pt x="10430" y="15680"/>
                </a:lnTo>
                <a:lnTo>
                  <a:pt x="9531" y="15680"/>
                </a:lnTo>
                <a:lnTo>
                  <a:pt x="9531" y="14726"/>
                </a:lnTo>
                <a:moveTo>
                  <a:pt x="8403" y="55"/>
                </a:moveTo>
                <a:lnTo>
                  <a:pt x="9463" y="55"/>
                </a:lnTo>
                <a:lnTo>
                  <a:pt x="9463" y="1007"/>
                </a:lnTo>
                <a:lnTo>
                  <a:pt x="8403" y="1007"/>
                </a:lnTo>
                <a:lnTo>
                  <a:pt x="8403" y="55"/>
                </a:lnTo>
                <a:moveTo>
                  <a:pt x="8403" y="1076"/>
                </a:moveTo>
                <a:lnTo>
                  <a:pt x="9463" y="1076"/>
                </a:lnTo>
                <a:lnTo>
                  <a:pt x="9463" y="2082"/>
                </a:lnTo>
                <a:lnTo>
                  <a:pt x="8403" y="2082"/>
                </a:lnTo>
                <a:lnTo>
                  <a:pt x="8403" y="1076"/>
                </a:lnTo>
                <a:moveTo>
                  <a:pt x="8403" y="2150"/>
                </a:moveTo>
                <a:lnTo>
                  <a:pt x="9463" y="2150"/>
                </a:lnTo>
                <a:lnTo>
                  <a:pt x="9463" y="3104"/>
                </a:lnTo>
                <a:lnTo>
                  <a:pt x="8403" y="3104"/>
                </a:lnTo>
                <a:lnTo>
                  <a:pt x="8403" y="2150"/>
                </a:lnTo>
                <a:moveTo>
                  <a:pt x="8403" y="3172"/>
                </a:moveTo>
                <a:lnTo>
                  <a:pt x="9463" y="3172"/>
                </a:lnTo>
                <a:lnTo>
                  <a:pt x="9463" y="4178"/>
                </a:lnTo>
                <a:lnTo>
                  <a:pt x="8403" y="4178"/>
                </a:lnTo>
                <a:lnTo>
                  <a:pt x="8403" y="3172"/>
                </a:lnTo>
                <a:moveTo>
                  <a:pt x="8403" y="4247"/>
                </a:moveTo>
                <a:lnTo>
                  <a:pt x="9463" y="4247"/>
                </a:lnTo>
                <a:lnTo>
                  <a:pt x="9463" y="5200"/>
                </a:lnTo>
                <a:lnTo>
                  <a:pt x="8403" y="5200"/>
                </a:lnTo>
                <a:lnTo>
                  <a:pt x="8403" y="4247"/>
                </a:lnTo>
                <a:moveTo>
                  <a:pt x="8403" y="5268"/>
                </a:moveTo>
                <a:lnTo>
                  <a:pt x="9463" y="5268"/>
                </a:lnTo>
                <a:lnTo>
                  <a:pt x="9463" y="6274"/>
                </a:lnTo>
                <a:lnTo>
                  <a:pt x="8403" y="6274"/>
                </a:lnTo>
                <a:lnTo>
                  <a:pt x="8403" y="5268"/>
                </a:lnTo>
                <a:moveTo>
                  <a:pt x="8403" y="6342"/>
                </a:moveTo>
                <a:lnTo>
                  <a:pt x="9463" y="6342"/>
                </a:lnTo>
                <a:lnTo>
                  <a:pt x="9463" y="7296"/>
                </a:lnTo>
                <a:lnTo>
                  <a:pt x="8403" y="7296"/>
                </a:lnTo>
                <a:lnTo>
                  <a:pt x="8403" y="6342"/>
                </a:lnTo>
                <a:moveTo>
                  <a:pt x="8403" y="7364"/>
                </a:moveTo>
                <a:lnTo>
                  <a:pt x="9463" y="7364"/>
                </a:lnTo>
                <a:lnTo>
                  <a:pt x="9463" y="8369"/>
                </a:lnTo>
                <a:lnTo>
                  <a:pt x="8403" y="8369"/>
                </a:lnTo>
                <a:lnTo>
                  <a:pt x="8403" y="7364"/>
                </a:lnTo>
                <a:moveTo>
                  <a:pt x="8403" y="8438"/>
                </a:moveTo>
                <a:lnTo>
                  <a:pt x="9463" y="8438"/>
                </a:lnTo>
                <a:lnTo>
                  <a:pt x="9463" y="9391"/>
                </a:lnTo>
                <a:lnTo>
                  <a:pt x="8403" y="9391"/>
                </a:lnTo>
                <a:lnTo>
                  <a:pt x="8403" y="8438"/>
                </a:lnTo>
                <a:moveTo>
                  <a:pt x="8403" y="9459"/>
                </a:moveTo>
                <a:lnTo>
                  <a:pt x="9463" y="9459"/>
                </a:lnTo>
                <a:lnTo>
                  <a:pt x="9463" y="10465"/>
                </a:lnTo>
                <a:lnTo>
                  <a:pt x="8403" y="10465"/>
                </a:lnTo>
                <a:lnTo>
                  <a:pt x="8403" y="9459"/>
                </a:lnTo>
                <a:moveTo>
                  <a:pt x="8403" y="10533"/>
                </a:moveTo>
                <a:lnTo>
                  <a:pt x="9463" y="10533"/>
                </a:lnTo>
                <a:lnTo>
                  <a:pt x="9463" y="11487"/>
                </a:lnTo>
                <a:lnTo>
                  <a:pt x="8403" y="11487"/>
                </a:lnTo>
                <a:lnTo>
                  <a:pt x="8403" y="10533"/>
                </a:lnTo>
                <a:moveTo>
                  <a:pt x="8403" y="11556"/>
                </a:moveTo>
                <a:lnTo>
                  <a:pt x="9463" y="11556"/>
                </a:lnTo>
                <a:lnTo>
                  <a:pt x="9463" y="12561"/>
                </a:lnTo>
                <a:lnTo>
                  <a:pt x="8403" y="12561"/>
                </a:lnTo>
                <a:lnTo>
                  <a:pt x="8403" y="11556"/>
                </a:lnTo>
                <a:moveTo>
                  <a:pt x="8403" y="12630"/>
                </a:moveTo>
                <a:lnTo>
                  <a:pt x="9463" y="12630"/>
                </a:lnTo>
                <a:lnTo>
                  <a:pt x="9463" y="13583"/>
                </a:lnTo>
                <a:lnTo>
                  <a:pt x="8403" y="13583"/>
                </a:lnTo>
                <a:lnTo>
                  <a:pt x="8403" y="12630"/>
                </a:lnTo>
                <a:moveTo>
                  <a:pt x="8403" y="13651"/>
                </a:moveTo>
                <a:lnTo>
                  <a:pt x="9463" y="13651"/>
                </a:lnTo>
                <a:lnTo>
                  <a:pt x="9463" y="14657"/>
                </a:lnTo>
                <a:lnTo>
                  <a:pt x="8403" y="14657"/>
                </a:lnTo>
                <a:lnTo>
                  <a:pt x="8403" y="13651"/>
                </a:lnTo>
                <a:moveTo>
                  <a:pt x="8403" y="14726"/>
                </a:moveTo>
                <a:lnTo>
                  <a:pt x="9463" y="14726"/>
                </a:lnTo>
                <a:lnTo>
                  <a:pt x="9463" y="15680"/>
                </a:lnTo>
                <a:lnTo>
                  <a:pt x="8403" y="15680"/>
                </a:lnTo>
                <a:lnTo>
                  <a:pt x="8403" y="14726"/>
                </a:lnTo>
                <a:moveTo>
                  <a:pt x="7436" y="55"/>
                </a:moveTo>
                <a:lnTo>
                  <a:pt x="8335" y="55"/>
                </a:lnTo>
                <a:lnTo>
                  <a:pt x="8335" y="1007"/>
                </a:lnTo>
                <a:lnTo>
                  <a:pt x="7436" y="1007"/>
                </a:lnTo>
                <a:lnTo>
                  <a:pt x="7436" y="55"/>
                </a:lnTo>
                <a:moveTo>
                  <a:pt x="7436" y="1076"/>
                </a:moveTo>
                <a:lnTo>
                  <a:pt x="8335" y="1076"/>
                </a:lnTo>
                <a:lnTo>
                  <a:pt x="8335" y="2082"/>
                </a:lnTo>
                <a:lnTo>
                  <a:pt x="7436" y="2082"/>
                </a:lnTo>
                <a:lnTo>
                  <a:pt x="7436" y="1076"/>
                </a:lnTo>
                <a:moveTo>
                  <a:pt x="7436" y="2150"/>
                </a:moveTo>
                <a:lnTo>
                  <a:pt x="8335" y="2150"/>
                </a:lnTo>
                <a:lnTo>
                  <a:pt x="8335" y="3104"/>
                </a:lnTo>
                <a:lnTo>
                  <a:pt x="7436" y="3104"/>
                </a:lnTo>
                <a:lnTo>
                  <a:pt x="7436" y="2150"/>
                </a:lnTo>
                <a:moveTo>
                  <a:pt x="7436" y="3172"/>
                </a:moveTo>
                <a:lnTo>
                  <a:pt x="8335" y="3172"/>
                </a:lnTo>
                <a:lnTo>
                  <a:pt x="8335" y="4178"/>
                </a:lnTo>
                <a:lnTo>
                  <a:pt x="7436" y="4178"/>
                </a:lnTo>
                <a:lnTo>
                  <a:pt x="7436" y="3172"/>
                </a:lnTo>
                <a:moveTo>
                  <a:pt x="7436" y="4247"/>
                </a:moveTo>
                <a:lnTo>
                  <a:pt x="8335" y="4247"/>
                </a:lnTo>
                <a:lnTo>
                  <a:pt x="8335" y="5200"/>
                </a:lnTo>
                <a:lnTo>
                  <a:pt x="7436" y="5200"/>
                </a:lnTo>
                <a:lnTo>
                  <a:pt x="7436" y="4247"/>
                </a:lnTo>
                <a:moveTo>
                  <a:pt x="7436" y="5268"/>
                </a:moveTo>
                <a:lnTo>
                  <a:pt x="8335" y="5268"/>
                </a:lnTo>
                <a:lnTo>
                  <a:pt x="8335" y="6274"/>
                </a:lnTo>
                <a:lnTo>
                  <a:pt x="7436" y="6274"/>
                </a:lnTo>
                <a:lnTo>
                  <a:pt x="7436" y="5268"/>
                </a:lnTo>
                <a:moveTo>
                  <a:pt x="7436" y="6342"/>
                </a:moveTo>
                <a:lnTo>
                  <a:pt x="8335" y="6342"/>
                </a:lnTo>
                <a:lnTo>
                  <a:pt x="8335" y="7296"/>
                </a:lnTo>
                <a:lnTo>
                  <a:pt x="7436" y="7296"/>
                </a:lnTo>
                <a:lnTo>
                  <a:pt x="7436" y="6342"/>
                </a:lnTo>
                <a:moveTo>
                  <a:pt x="7436" y="7364"/>
                </a:moveTo>
                <a:lnTo>
                  <a:pt x="8335" y="7364"/>
                </a:lnTo>
                <a:lnTo>
                  <a:pt x="8335" y="8369"/>
                </a:lnTo>
                <a:lnTo>
                  <a:pt x="7436" y="8369"/>
                </a:lnTo>
                <a:lnTo>
                  <a:pt x="7436" y="7364"/>
                </a:lnTo>
                <a:moveTo>
                  <a:pt x="7436" y="8438"/>
                </a:moveTo>
                <a:lnTo>
                  <a:pt x="8335" y="8438"/>
                </a:lnTo>
                <a:lnTo>
                  <a:pt x="8335" y="9391"/>
                </a:lnTo>
                <a:lnTo>
                  <a:pt x="7436" y="9391"/>
                </a:lnTo>
                <a:lnTo>
                  <a:pt x="7436" y="8438"/>
                </a:lnTo>
                <a:moveTo>
                  <a:pt x="7436" y="9459"/>
                </a:moveTo>
                <a:lnTo>
                  <a:pt x="8335" y="9459"/>
                </a:lnTo>
                <a:lnTo>
                  <a:pt x="8335" y="10465"/>
                </a:lnTo>
                <a:lnTo>
                  <a:pt x="7436" y="10465"/>
                </a:lnTo>
                <a:lnTo>
                  <a:pt x="7436" y="9459"/>
                </a:lnTo>
                <a:moveTo>
                  <a:pt x="7436" y="10533"/>
                </a:moveTo>
                <a:lnTo>
                  <a:pt x="8335" y="10533"/>
                </a:lnTo>
                <a:lnTo>
                  <a:pt x="8335" y="11487"/>
                </a:lnTo>
                <a:lnTo>
                  <a:pt x="7436" y="11487"/>
                </a:lnTo>
                <a:lnTo>
                  <a:pt x="7436" y="10533"/>
                </a:lnTo>
                <a:moveTo>
                  <a:pt x="7436" y="11556"/>
                </a:moveTo>
                <a:lnTo>
                  <a:pt x="8335" y="11556"/>
                </a:lnTo>
                <a:lnTo>
                  <a:pt x="8335" y="12561"/>
                </a:lnTo>
                <a:lnTo>
                  <a:pt x="7436" y="12561"/>
                </a:lnTo>
                <a:lnTo>
                  <a:pt x="7436" y="11556"/>
                </a:lnTo>
                <a:moveTo>
                  <a:pt x="7436" y="12630"/>
                </a:moveTo>
                <a:lnTo>
                  <a:pt x="8335" y="12630"/>
                </a:lnTo>
                <a:lnTo>
                  <a:pt x="8335" y="13583"/>
                </a:lnTo>
                <a:lnTo>
                  <a:pt x="7436" y="13583"/>
                </a:lnTo>
                <a:lnTo>
                  <a:pt x="7436" y="12630"/>
                </a:lnTo>
                <a:moveTo>
                  <a:pt x="7436" y="13651"/>
                </a:moveTo>
                <a:lnTo>
                  <a:pt x="8335" y="13651"/>
                </a:lnTo>
                <a:lnTo>
                  <a:pt x="8335" y="14657"/>
                </a:lnTo>
                <a:lnTo>
                  <a:pt x="7436" y="14657"/>
                </a:lnTo>
                <a:lnTo>
                  <a:pt x="7436" y="13651"/>
                </a:lnTo>
                <a:moveTo>
                  <a:pt x="7436" y="14726"/>
                </a:moveTo>
                <a:lnTo>
                  <a:pt x="8335" y="14726"/>
                </a:lnTo>
                <a:lnTo>
                  <a:pt x="8335" y="15680"/>
                </a:lnTo>
                <a:lnTo>
                  <a:pt x="7436" y="15680"/>
                </a:lnTo>
                <a:lnTo>
                  <a:pt x="7436" y="14726"/>
                </a:lnTo>
                <a:moveTo>
                  <a:pt x="6308" y="55"/>
                </a:moveTo>
                <a:lnTo>
                  <a:pt x="7366" y="55"/>
                </a:lnTo>
                <a:lnTo>
                  <a:pt x="7366" y="1007"/>
                </a:lnTo>
                <a:lnTo>
                  <a:pt x="6308" y="1007"/>
                </a:lnTo>
                <a:lnTo>
                  <a:pt x="6308" y="55"/>
                </a:lnTo>
                <a:moveTo>
                  <a:pt x="6308" y="1076"/>
                </a:moveTo>
                <a:lnTo>
                  <a:pt x="7366" y="1076"/>
                </a:lnTo>
                <a:lnTo>
                  <a:pt x="7366" y="2082"/>
                </a:lnTo>
                <a:lnTo>
                  <a:pt x="6308" y="2082"/>
                </a:lnTo>
                <a:lnTo>
                  <a:pt x="6308" y="1076"/>
                </a:lnTo>
                <a:moveTo>
                  <a:pt x="6308" y="2150"/>
                </a:moveTo>
                <a:lnTo>
                  <a:pt x="7366" y="2150"/>
                </a:lnTo>
                <a:lnTo>
                  <a:pt x="7366" y="3104"/>
                </a:lnTo>
                <a:lnTo>
                  <a:pt x="6308" y="3104"/>
                </a:lnTo>
                <a:lnTo>
                  <a:pt x="6308" y="2150"/>
                </a:lnTo>
                <a:moveTo>
                  <a:pt x="6308" y="3172"/>
                </a:moveTo>
                <a:lnTo>
                  <a:pt x="7366" y="3172"/>
                </a:lnTo>
                <a:lnTo>
                  <a:pt x="7366" y="4178"/>
                </a:lnTo>
                <a:lnTo>
                  <a:pt x="6308" y="4178"/>
                </a:lnTo>
                <a:lnTo>
                  <a:pt x="6308" y="3172"/>
                </a:lnTo>
                <a:moveTo>
                  <a:pt x="6308" y="4247"/>
                </a:moveTo>
                <a:lnTo>
                  <a:pt x="7366" y="4247"/>
                </a:lnTo>
                <a:lnTo>
                  <a:pt x="7366" y="5200"/>
                </a:lnTo>
                <a:lnTo>
                  <a:pt x="6308" y="5200"/>
                </a:lnTo>
                <a:lnTo>
                  <a:pt x="6308" y="4247"/>
                </a:lnTo>
                <a:moveTo>
                  <a:pt x="6308" y="5268"/>
                </a:moveTo>
                <a:lnTo>
                  <a:pt x="7366" y="5268"/>
                </a:lnTo>
                <a:lnTo>
                  <a:pt x="7366" y="6274"/>
                </a:lnTo>
                <a:lnTo>
                  <a:pt x="6308" y="6274"/>
                </a:lnTo>
                <a:lnTo>
                  <a:pt x="6308" y="5268"/>
                </a:lnTo>
                <a:moveTo>
                  <a:pt x="6308" y="6342"/>
                </a:moveTo>
                <a:lnTo>
                  <a:pt x="7366" y="6342"/>
                </a:lnTo>
                <a:lnTo>
                  <a:pt x="7366" y="7296"/>
                </a:lnTo>
                <a:lnTo>
                  <a:pt x="6308" y="7296"/>
                </a:lnTo>
                <a:lnTo>
                  <a:pt x="6308" y="6342"/>
                </a:lnTo>
                <a:moveTo>
                  <a:pt x="6308" y="7364"/>
                </a:moveTo>
                <a:lnTo>
                  <a:pt x="7366" y="7364"/>
                </a:lnTo>
                <a:lnTo>
                  <a:pt x="7366" y="8369"/>
                </a:lnTo>
                <a:lnTo>
                  <a:pt x="6308" y="8369"/>
                </a:lnTo>
                <a:lnTo>
                  <a:pt x="6308" y="7364"/>
                </a:lnTo>
                <a:moveTo>
                  <a:pt x="6308" y="8438"/>
                </a:moveTo>
                <a:lnTo>
                  <a:pt x="7366" y="8438"/>
                </a:lnTo>
                <a:lnTo>
                  <a:pt x="7366" y="9391"/>
                </a:lnTo>
                <a:lnTo>
                  <a:pt x="6308" y="9391"/>
                </a:lnTo>
                <a:lnTo>
                  <a:pt x="6308" y="8438"/>
                </a:lnTo>
                <a:moveTo>
                  <a:pt x="6308" y="9459"/>
                </a:moveTo>
                <a:lnTo>
                  <a:pt x="7366" y="9459"/>
                </a:lnTo>
                <a:lnTo>
                  <a:pt x="7366" y="10465"/>
                </a:lnTo>
                <a:lnTo>
                  <a:pt x="6308" y="10465"/>
                </a:lnTo>
                <a:lnTo>
                  <a:pt x="6308" y="9459"/>
                </a:lnTo>
                <a:moveTo>
                  <a:pt x="6308" y="10533"/>
                </a:moveTo>
                <a:lnTo>
                  <a:pt x="7366" y="10533"/>
                </a:lnTo>
                <a:lnTo>
                  <a:pt x="7366" y="11487"/>
                </a:lnTo>
                <a:lnTo>
                  <a:pt x="6308" y="11487"/>
                </a:lnTo>
                <a:lnTo>
                  <a:pt x="6308" y="10533"/>
                </a:lnTo>
                <a:moveTo>
                  <a:pt x="6308" y="11556"/>
                </a:moveTo>
                <a:lnTo>
                  <a:pt x="7366" y="11556"/>
                </a:lnTo>
                <a:lnTo>
                  <a:pt x="7366" y="12561"/>
                </a:lnTo>
                <a:lnTo>
                  <a:pt x="6308" y="12561"/>
                </a:lnTo>
                <a:lnTo>
                  <a:pt x="6308" y="11556"/>
                </a:lnTo>
                <a:moveTo>
                  <a:pt x="6308" y="12630"/>
                </a:moveTo>
                <a:lnTo>
                  <a:pt x="7366" y="12630"/>
                </a:lnTo>
                <a:lnTo>
                  <a:pt x="7366" y="13583"/>
                </a:lnTo>
                <a:lnTo>
                  <a:pt x="6308" y="13583"/>
                </a:lnTo>
                <a:lnTo>
                  <a:pt x="6308" y="12630"/>
                </a:lnTo>
                <a:moveTo>
                  <a:pt x="6308" y="13651"/>
                </a:moveTo>
                <a:lnTo>
                  <a:pt x="7366" y="13651"/>
                </a:lnTo>
                <a:lnTo>
                  <a:pt x="7366" y="14657"/>
                </a:lnTo>
                <a:lnTo>
                  <a:pt x="6308" y="14657"/>
                </a:lnTo>
                <a:lnTo>
                  <a:pt x="6308" y="13651"/>
                </a:lnTo>
                <a:moveTo>
                  <a:pt x="6308" y="14726"/>
                </a:moveTo>
                <a:lnTo>
                  <a:pt x="7366" y="14726"/>
                </a:lnTo>
                <a:lnTo>
                  <a:pt x="7366" y="15680"/>
                </a:lnTo>
                <a:lnTo>
                  <a:pt x="6308" y="15680"/>
                </a:lnTo>
                <a:lnTo>
                  <a:pt x="6308" y="14726"/>
                </a:lnTo>
                <a:moveTo>
                  <a:pt x="5339" y="55"/>
                </a:moveTo>
                <a:lnTo>
                  <a:pt x="6238" y="55"/>
                </a:lnTo>
                <a:lnTo>
                  <a:pt x="6238" y="1007"/>
                </a:lnTo>
                <a:lnTo>
                  <a:pt x="5339" y="1007"/>
                </a:lnTo>
                <a:lnTo>
                  <a:pt x="5339" y="55"/>
                </a:lnTo>
                <a:moveTo>
                  <a:pt x="5339" y="1076"/>
                </a:moveTo>
                <a:lnTo>
                  <a:pt x="6238" y="1076"/>
                </a:lnTo>
                <a:lnTo>
                  <a:pt x="6238" y="2082"/>
                </a:lnTo>
                <a:lnTo>
                  <a:pt x="5339" y="2082"/>
                </a:lnTo>
                <a:lnTo>
                  <a:pt x="5339" y="1076"/>
                </a:lnTo>
                <a:moveTo>
                  <a:pt x="5339" y="2150"/>
                </a:moveTo>
                <a:lnTo>
                  <a:pt x="6238" y="2150"/>
                </a:lnTo>
                <a:lnTo>
                  <a:pt x="6238" y="3104"/>
                </a:lnTo>
                <a:lnTo>
                  <a:pt x="5339" y="3104"/>
                </a:lnTo>
                <a:lnTo>
                  <a:pt x="5339" y="2150"/>
                </a:lnTo>
                <a:moveTo>
                  <a:pt x="5339" y="3172"/>
                </a:moveTo>
                <a:lnTo>
                  <a:pt x="6238" y="3172"/>
                </a:lnTo>
                <a:lnTo>
                  <a:pt x="6238" y="4178"/>
                </a:lnTo>
                <a:lnTo>
                  <a:pt x="5339" y="4178"/>
                </a:lnTo>
                <a:lnTo>
                  <a:pt x="5339" y="3172"/>
                </a:lnTo>
                <a:moveTo>
                  <a:pt x="5339" y="4247"/>
                </a:moveTo>
                <a:lnTo>
                  <a:pt x="6238" y="4247"/>
                </a:lnTo>
                <a:lnTo>
                  <a:pt x="6238" y="5200"/>
                </a:lnTo>
                <a:lnTo>
                  <a:pt x="5339" y="5200"/>
                </a:lnTo>
                <a:lnTo>
                  <a:pt x="5339" y="4247"/>
                </a:lnTo>
                <a:moveTo>
                  <a:pt x="5339" y="5268"/>
                </a:moveTo>
                <a:lnTo>
                  <a:pt x="6238" y="5268"/>
                </a:lnTo>
                <a:lnTo>
                  <a:pt x="6238" y="6274"/>
                </a:lnTo>
                <a:lnTo>
                  <a:pt x="5339" y="6274"/>
                </a:lnTo>
                <a:lnTo>
                  <a:pt x="5339" y="5268"/>
                </a:lnTo>
                <a:moveTo>
                  <a:pt x="5339" y="6342"/>
                </a:moveTo>
                <a:lnTo>
                  <a:pt x="6238" y="6342"/>
                </a:lnTo>
                <a:lnTo>
                  <a:pt x="6238" y="7296"/>
                </a:lnTo>
                <a:lnTo>
                  <a:pt x="5339" y="7296"/>
                </a:lnTo>
                <a:lnTo>
                  <a:pt x="5339" y="6342"/>
                </a:lnTo>
                <a:moveTo>
                  <a:pt x="5339" y="7364"/>
                </a:moveTo>
                <a:lnTo>
                  <a:pt x="6238" y="7364"/>
                </a:lnTo>
                <a:lnTo>
                  <a:pt x="6238" y="8369"/>
                </a:lnTo>
                <a:lnTo>
                  <a:pt x="5339" y="8369"/>
                </a:lnTo>
                <a:lnTo>
                  <a:pt x="5339" y="7364"/>
                </a:lnTo>
                <a:moveTo>
                  <a:pt x="5339" y="8438"/>
                </a:moveTo>
                <a:lnTo>
                  <a:pt x="6238" y="8438"/>
                </a:lnTo>
                <a:lnTo>
                  <a:pt x="6238" y="9391"/>
                </a:lnTo>
                <a:lnTo>
                  <a:pt x="5339" y="9391"/>
                </a:lnTo>
                <a:lnTo>
                  <a:pt x="5339" y="8438"/>
                </a:lnTo>
                <a:moveTo>
                  <a:pt x="5339" y="9459"/>
                </a:moveTo>
                <a:lnTo>
                  <a:pt x="6238" y="9459"/>
                </a:lnTo>
                <a:lnTo>
                  <a:pt x="6238" y="10465"/>
                </a:lnTo>
                <a:lnTo>
                  <a:pt x="5339" y="10465"/>
                </a:lnTo>
                <a:lnTo>
                  <a:pt x="5339" y="9459"/>
                </a:lnTo>
                <a:moveTo>
                  <a:pt x="5339" y="10533"/>
                </a:moveTo>
                <a:lnTo>
                  <a:pt x="6238" y="10533"/>
                </a:lnTo>
                <a:lnTo>
                  <a:pt x="6238" y="11487"/>
                </a:lnTo>
                <a:lnTo>
                  <a:pt x="5339" y="11487"/>
                </a:lnTo>
                <a:lnTo>
                  <a:pt x="5339" y="10533"/>
                </a:lnTo>
                <a:moveTo>
                  <a:pt x="5339" y="11556"/>
                </a:moveTo>
                <a:lnTo>
                  <a:pt x="6238" y="11556"/>
                </a:lnTo>
                <a:lnTo>
                  <a:pt x="6238" y="12561"/>
                </a:lnTo>
                <a:lnTo>
                  <a:pt x="5339" y="12561"/>
                </a:lnTo>
                <a:lnTo>
                  <a:pt x="5339" y="11556"/>
                </a:lnTo>
                <a:moveTo>
                  <a:pt x="5339" y="12630"/>
                </a:moveTo>
                <a:lnTo>
                  <a:pt x="6238" y="12630"/>
                </a:lnTo>
                <a:lnTo>
                  <a:pt x="6238" y="13583"/>
                </a:lnTo>
                <a:lnTo>
                  <a:pt x="5339" y="13583"/>
                </a:lnTo>
                <a:lnTo>
                  <a:pt x="5339" y="12630"/>
                </a:lnTo>
                <a:moveTo>
                  <a:pt x="5339" y="13651"/>
                </a:moveTo>
                <a:lnTo>
                  <a:pt x="6238" y="13651"/>
                </a:lnTo>
                <a:lnTo>
                  <a:pt x="6238" y="14657"/>
                </a:lnTo>
                <a:lnTo>
                  <a:pt x="5339" y="14657"/>
                </a:lnTo>
                <a:lnTo>
                  <a:pt x="5339" y="13651"/>
                </a:lnTo>
                <a:moveTo>
                  <a:pt x="5339" y="14726"/>
                </a:moveTo>
                <a:lnTo>
                  <a:pt x="6238" y="14726"/>
                </a:lnTo>
                <a:lnTo>
                  <a:pt x="6238" y="15680"/>
                </a:lnTo>
                <a:lnTo>
                  <a:pt x="5339" y="15680"/>
                </a:lnTo>
                <a:lnTo>
                  <a:pt x="5339" y="14726"/>
                </a:lnTo>
                <a:moveTo>
                  <a:pt x="4211" y="55"/>
                </a:moveTo>
                <a:lnTo>
                  <a:pt x="5271" y="55"/>
                </a:lnTo>
                <a:lnTo>
                  <a:pt x="5271" y="1007"/>
                </a:lnTo>
                <a:lnTo>
                  <a:pt x="4211" y="1007"/>
                </a:lnTo>
                <a:lnTo>
                  <a:pt x="4211" y="55"/>
                </a:lnTo>
                <a:moveTo>
                  <a:pt x="4211" y="1076"/>
                </a:moveTo>
                <a:lnTo>
                  <a:pt x="5271" y="1076"/>
                </a:lnTo>
                <a:lnTo>
                  <a:pt x="5271" y="2082"/>
                </a:lnTo>
                <a:lnTo>
                  <a:pt x="4211" y="2082"/>
                </a:lnTo>
                <a:lnTo>
                  <a:pt x="4211" y="1076"/>
                </a:lnTo>
                <a:moveTo>
                  <a:pt x="4211" y="2150"/>
                </a:moveTo>
                <a:lnTo>
                  <a:pt x="5271" y="2150"/>
                </a:lnTo>
                <a:lnTo>
                  <a:pt x="5271" y="3104"/>
                </a:lnTo>
                <a:lnTo>
                  <a:pt x="4211" y="3104"/>
                </a:lnTo>
                <a:lnTo>
                  <a:pt x="4211" y="2150"/>
                </a:lnTo>
                <a:moveTo>
                  <a:pt x="4211" y="3172"/>
                </a:moveTo>
                <a:lnTo>
                  <a:pt x="5271" y="3172"/>
                </a:lnTo>
                <a:lnTo>
                  <a:pt x="5271" y="4178"/>
                </a:lnTo>
                <a:lnTo>
                  <a:pt x="4211" y="4178"/>
                </a:lnTo>
                <a:lnTo>
                  <a:pt x="4211" y="3172"/>
                </a:lnTo>
                <a:moveTo>
                  <a:pt x="4211" y="4247"/>
                </a:moveTo>
                <a:lnTo>
                  <a:pt x="5271" y="4247"/>
                </a:lnTo>
                <a:lnTo>
                  <a:pt x="5271" y="5200"/>
                </a:lnTo>
                <a:lnTo>
                  <a:pt x="4211" y="5200"/>
                </a:lnTo>
                <a:lnTo>
                  <a:pt x="4211" y="4247"/>
                </a:lnTo>
                <a:moveTo>
                  <a:pt x="4211" y="5268"/>
                </a:moveTo>
                <a:lnTo>
                  <a:pt x="5271" y="5268"/>
                </a:lnTo>
                <a:lnTo>
                  <a:pt x="5271" y="6274"/>
                </a:lnTo>
                <a:lnTo>
                  <a:pt x="4211" y="6274"/>
                </a:lnTo>
                <a:lnTo>
                  <a:pt x="4211" y="5268"/>
                </a:lnTo>
                <a:moveTo>
                  <a:pt x="4211" y="6342"/>
                </a:moveTo>
                <a:lnTo>
                  <a:pt x="5271" y="6342"/>
                </a:lnTo>
                <a:lnTo>
                  <a:pt x="5271" y="7296"/>
                </a:lnTo>
                <a:lnTo>
                  <a:pt x="4211" y="7296"/>
                </a:lnTo>
                <a:lnTo>
                  <a:pt x="4211" y="6342"/>
                </a:lnTo>
                <a:moveTo>
                  <a:pt x="4211" y="7364"/>
                </a:moveTo>
                <a:lnTo>
                  <a:pt x="5271" y="7364"/>
                </a:lnTo>
                <a:lnTo>
                  <a:pt x="5271" y="8369"/>
                </a:lnTo>
                <a:lnTo>
                  <a:pt x="4211" y="8369"/>
                </a:lnTo>
                <a:lnTo>
                  <a:pt x="4211" y="7364"/>
                </a:lnTo>
                <a:moveTo>
                  <a:pt x="4211" y="8438"/>
                </a:moveTo>
                <a:lnTo>
                  <a:pt x="5271" y="8438"/>
                </a:lnTo>
                <a:lnTo>
                  <a:pt x="5271" y="9391"/>
                </a:lnTo>
                <a:lnTo>
                  <a:pt x="4211" y="9391"/>
                </a:lnTo>
                <a:lnTo>
                  <a:pt x="4211" y="8438"/>
                </a:lnTo>
                <a:moveTo>
                  <a:pt x="4211" y="9459"/>
                </a:moveTo>
                <a:lnTo>
                  <a:pt x="5271" y="9459"/>
                </a:lnTo>
                <a:lnTo>
                  <a:pt x="5271" y="10465"/>
                </a:lnTo>
                <a:lnTo>
                  <a:pt x="4211" y="10465"/>
                </a:lnTo>
                <a:lnTo>
                  <a:pt x="4211" y="9459"/>
                </a:lnTo>
                <a:moveTo>
                  <a:pt x="4211" y="10533"/>
                </a:moveTo>
                <a:lnTo>
                  <a:pt x="5271" y="10533"/>
                </a:lnTo>
                <a:lnTo>
                  <a:pt x="5271" y="11487"/>
                </a:lnTo>
                <a:lnTo>
                  <a:pt x="4211" y="11487"/>
                </a:lnTo>
                <a:lnTo>
                  <a:pt x="4211" y="10533"/>
                </a:lnTo>
                <a:moveTo>
                  <a:pt x="4211" y="11556"/>
                </a:moveTo>
                <a:lnTo>
                  <a:pt x="5271" y="11556"/>
                </a:lnTo>
                <a:lnTo>
                  <a:pt x="5271" y="12561"/>
                </a:lnTo>
                <a:lnTo>
                  <a:pt x="4211" y="12561"/>
                </a:lnTo>
                <a:lnTo>
                  <a:pt x="4211" y="11556"/>
                </a:lnTo>
                <a:moveTo>
                  <a:pt x="4211" y="12630"/>
                </a:moveTo>
                <a:lnTo>
                  <a:pt x="5271" y="12630"/>
                </a:lnTo>
                <a:lnTo>
                  <a:pt x="5271" y="13583"/>
                </a:lnTo>
                <a:lnTo>
                  <a:pt x="4211" y="13583"/>
                </a:lnTo>
                <a:lnTo>
                  <a:pt x="4211" y="12630"/>
                </a:lnTo>
                <a:moveTo>
                  <a:pt x="4211" y="13651"/>
                </a:moveTo>
                <a:lnTo>
                  <a:pt x="5271" y="13651"/>
                </a:lnTo>
                <a:lnTo>
                  <a:pt x="5271" y="14657"/>
                </a:lnTo>
                <a:lnTo>
                  <a:pt x="4211" y="14657"/>
                </a:lnTo>
                <a:lnTo>
                  <a:pt x="4211" y="13651"/>
                </a:lnTo>
                <a:moveTo>
                  <a:pt x="4211" y="14726"/>
                </a:moveTo>
                <a:lnTo>
                  <a:pt x="5271" y="14726"/>
                </a:lnTo>
                <a:lnTo>
                  <a:pt x="5271" y="15680"/>
                </a:lnTo>
                <a:lnTo>
                  <a:pt x="4211" y="15680"/>
                </a:lnTo>
                <a:lnTo>
                  <a:pt x="4211" y="14726"/>
                </a:lnTo>
                <a:moveTo>
                  <a:pt x="3244" y="55"/>
                </a:moveTo>
                <a:lnTo>
                  <a:pt x="4143" y="55"/>
                </a:lnTo>
                <a:lnTo>
                  <a:pt x="4143" y="1007"/>
                </a:lnTo>
                <a:lnTo>
                  <a:pt x="3244" y="1007"/>
                </a:lnTo>
                <a:lnTo>
                  <a:pt x="3244" y="55"/>
                </a:lnTo>
                <a:moveTo>
                  <a:pt x="3244" y="1076"/>
                </a:moveTo>
                <a:lnTo>
                  <a:pt x="4143" y="1076"/>
                </a:lnTo>
                <a:lnTo>
                  <a:pt x="4143" y="2082"/>
                </a:lnTo>
                <a:lnTo>
                  <a:pt x="3244" y="2082"/>
                </a:lnTo>
                <a:lnTo>
                  <a:pt x="3244" y="1076"/>
                </a:lnTo>
                <a:moveTo>
                  <a:pt x="3244" y="2150"/>
                </a:moveTo>
                <a:lnTo>
                  <a:pt x="4143" y="2150"/>
                </a:lnTo>
                <a:lnTo>
                  <a:pt x="4143" y="3104"/>
                </a:lnTo>
                <a:lnTo>
                  <a:pt x="3244" y="3104"/>
                </a:lnTo>
                <a:lnTo>
                  <a:pt x="3244" y="2150"/>
                </a:lnTo>
                <a:moveTo>
                  <a:pt x="3244" y="3172"/>
                </a:moveTo>
                <a:lnTo>
                  <a:pt x="4143" y="3172"/>
                </a:lnTo>
                <a:lnTo>
                  <a:pt x="4143" y="4178"/>
                </a:lnTo>
                <a:lnTo>
                  <a:pt x="3244" y="4178"/>
                </a:lnTo>
                <a:lnTo>
                  <a:pt x="3244" y="3172"/>
                </a:lnTo>
                <a:moveTo>
                  <a:pt x="3244" y="4247"/>
                </a:moveTo>
                <a:lnTo>
                  <a:pt x="4143" y="4247"/>
                </a:lnTo>
                <a:lnTo>
                  <a:pt x="4143" y="5200"/>
                </a:lnTo>
                <a:lnTo>
                  <a:pt x="3244" y="5200"/>
                </a:lnTo>
                <a:lnTo>
                  <a:pt x="3244" y="4247"/>
                </a:lnTo>
                <a:moveTo>
                  <a:pt x="3244" y="5268"/>
                </a:moveTo>
                <a:lnTo>
                  <a:pt x="4143" y="5268"/>
                </a:lnTo>
                <a:lnTo>
                  <a:pt x="4143" y="6274"/>
                </a:lnTo>
                <a:lnTo>
                  <a:pt x="3244" y="6274"/>
                </a:lnTo>
                <a:lnTo>
                  <a:pt x="3244" y="5268"/>
                </a:lnTo>
                <a:moveTo>
                  <a:pt x="3244" y="6342"/>
                </a:moveTo>
                <a:lnTo>
                  <a:pt x="4143" y="6342"/>
                </a:lnTo>
                <a:lnTo>
                  <a:pt x="4143" y="7296"/>
                </a:lnTo>
                <a:lnTo>
                  <a:pt x="3244" y="7296"/>
                </a:lnTo>
                <a:lnTo>
                  <a:pt x="3244" y="6342"/>
                </a:lnTo>
                <a:moveTo>
                  <a:pt x="3244" y="7364"/>
                </a:moveTo>
                <a:lnTo>
                  <a:pt x="4143" y="7364"/>
                </a:lnTo>
                <a:lnTo>
                  <a:pt x="4143" y="8369"/>
                </a:lnTo>
                <a:lnTo>
                  <a:pt x="3244" y="8369"/>
                </a:lnTo>
                <a:lnTo>
                  <a:pt x="3244" y="7364"/>
                </a:lnTo>
                <a:moveTo>
                  <a:pt x="3244" y="8438"/>
                </a:moveTo>
                <a:lnTo>
                  <a:pt x="4143" y="8438"/>
                </a:lnTo>
                <a:lnTo>
                  <a:pt x="4143" y="9391"/>
                </a:lnTo>
                <a:lnTo>
                  <a:pt x="3244" y="9391"/>
                </a:lnTo>
                <a:lnTo>
                  <a:pt x="3244" y="8438"/>
                </a:lnTo>
                <a:moveTo>
                  <a:pt x="3244" y="9459"/>
                </a:moveTo>
                <a:lnTo>
                  <a:pt x="4143" y="9459"/>
                </a:lnTo>
                <a:lnTo>
                  <a:pt x="4143" y="10465"/>
                </a:lnTo>
                <a:lnTo>
                  <a:pt x="3244" y="10465"/>
                </a:lnTo>
                <a:lnTo>
                  <a:pt x="3244" y="9459"/>
                </a:lnTo>
                <a:moveTo>
                  <a:pt x="3244" y="10533"/>
                </a:moveTo>
                <a:lnTo>
                  <a:pt x="4143" y="10533"/>
                </a:lnTo>
                <a:lnTo>
                  <a:pt x="4143" y="11487"/>
                </a:lnTo>
                <a:lnTo>
                  <a:pt x="3244" y="11487"/>
                </a:lnTo>
                <a:lnTo>
                  <a:pt x="3244" y="10533"/>
                </a:lnTo>
                <a:moveTo>
                  <a:pt x="3244" y="11556"/>
                </a:moveTo>
                <a:lnTo>
                  <a:pt x="4143" y="11556"/>
                </a:lnTo>
                <a:lnTo>
                  <a:pt x="4143" y="12561"/>
                </a:lnTo>
                <a:lnTo>
                  <a:pt x="3244" y="12561"/>
                </a:lnTo>
                <a:lnTo>
                  <a:pt x="3244" y="11556"/>
                </a:lnTo>
                <a:moveTo>
                  <a:pt x="3244" y="12630"/>
                </a:moveTo>
                <a:lnTo>
                  <a:pt x="4143" y="12630"/>
                </a:lnTo>
                <a:lnTo>
                  <a:pt x="4143" y="13583"/>
                </a:lnTo>
                <a:lnTo>
                  <a:pt x="3244" y="13583"/>
                </a:lnTo>
                <a:lnTo>
                  <a:pt x="3244" y="12630"/>
                </a:lnTo>
                <a:moveTo>
                  <a:pt x="3244" y="13651"/>
                </a:moveTo>
                <a:lnTo>
                  <a:pt x="4143" y="13651"/>
                </a:lnTo>
                <a:lnTo>
                  <a:pt x="4143" y="14657"/>
                </a:lnTo>
                <a:lnTo>
                  <a:pt x="3244" y="14657"/>
                </a:lnTo>
                <a:lnTo>
                  <a:pt x="3244" y="13651"/>
                </a:lnTo>
                <a:moveTo>
                  <a:pt x="3244" y="14726"/>
                </a:moveTo>
                <a:lnTo>
                  <a:pt x="4143" y="14726"/>
                </a:lnTo>
                <a:lnTo>
                  <a:pt x="4143" y="15680"/>
                </a:lnTo>
                <a:lnTo>
                  <a:pt x="3244" y="15680"/>
                </a:lnTo>
                <a:lnTo>
                  <a:pt x="3244" y="14726"/>
                </a:lnTo>
                <a:moveTo>
                  <a:pt x="2115" y="55"/>
                </a:moveTo>
                <a:lnTo>
                  <a:pt x="3174" y="55"/>
                </a:lnTo>
                <a:lnTo>
                  <a:pt x="3174" y="1007"/>
                </a:lnTo>
                <a:lnTo>
                  <a:pt x="2115" y="1007"/>
                </a:lnTo>
                <a:lnTo>
                  <a:pt x="2115" y="55"/>
                </a:lnTo>
                <a:moveTo>
                  <a:pt x="2115" y="1076"/>
                </a:moveTo>
                <a:lnTo>
                  <a:pt x="3174" y="1076"/>
                </a:lnTo>
                <a:lnTo>
                  <a:pt x="3174" y="2082"/>
                </a:lnTo>
                <a:lnTo>
                  <a:pt x="2115" y="2082"/>
                </a:lnTo>
                <a:lnTo>
                  <a:pt x="2115" y="1076"/>
                </a:lnTo>
                <a:moveTo>
                  <a:pt x="2115" y="2150"/>
                </a:moveTo>
                <a:lnTo>
                  <a:pt x="3174" y="2150"/>
                </a:lnTo>
                <a:lnTo>
                  <a:pt x="3174" y="3104"/>
                </a:lnTo>
                <a:lnTo>
                  <a:pt x="2115" y="3104"/>
                </a:lnTo>
                <a:lnTo>
                  <a:pt x="2115" y="2150"/>
                </a:lnTo>
                <a:moveTo>
                  <a:pt x="2115" y="3172"/>
                </a:moveTo>
                <a:lnTo>
                  <a:pt x="3174" y="3172"/>
                </a:lnTo>
                <a:lnTo>
                  <a:pt x="3174" y="4178"/>
                </a:lnTo>
                <a:lnTo>
                  <a:pt x="2115" y="4178"/>
                </a:lnTo>
                <a:lnTo>
                  <a:pt x="2115" y="3172"/>
                </a:lnTo>
                <a:moveTo>
                  <a:pt x="2115" y="4247"/>
                </a:moveTo>
                <a:lnTo>
                  <a:pt x="3174" y="4247"/>
                </a:lnTo>
                <a:lnTo>
                  <a:pt x="3174" y="5200"/>
                </a:lnTo>
                <a:lnTo>
                  <a:pt x="2115" y="5200"/>
                </a:lnTo>
                <a:lnTo>
                  <a:pt x="2115" y="4247"/>
                </a:lnTo>
                <a:moveTo>
                  <a:pt x="2115" y="5268"/>
                </a:moveTo>
                <a:lnTo>
                  <a:pt x="3174" y="5268"/>
                </a:lnTo>
                <a:lnTo>
                  <a:pt x="3174" y="6274"/>
                </a:lnTo>
                <a:lnTo>
                  <a:pt x="2115" y="6274"/>
                </a:lnTo>
                <a:lnTo>
                  <a:pt x="2115" y="5268"/>
                </a:lnTo>
                <a:moveTo>
                  <a:pt x="2115" y="6342"/>
                </a:moveTo>
                <a:lnTo>
                  <a:pt x="3174" y="6342"/>
                </a:lnTo>
                <a:lnTo>
                  <a:pt x="3174" y="7296"/>
                </a:lnTo>
                <a:lnTo>
                  <a:pt x="2115" y="7296"/>
                </a:lnTo>
                <a:lnTo>
                  <a:pt x="2115" y="6342"/>
                </a:lnTo>
                <a:moveTo>
                  <a:pt x="2115" y="7364"/>
                </a:moveTo>
                <a:lnTo>
                  <a:pt x="3174" y="7364"/>
                </a:lnTo>
                <a:lnTo>
                  <a:pt x="3174" y="8369"/>
                </a:lnTo>
                <a:lnTo>
                  <a:pt x="2115" y="8369"/>
                </a:lnTo>
                <a:lnTo>
                  <a:pt x="2115" y="7364"/>
                </a:lnTo>
                <a:moveTo>
                  <a:pt x="2115" y="8438"/>
                </a:moveTo>
                <a:lnTo>
                  <a:pt x="3174" y="8438"/>
                </a:lnTo>
                <a:lnTo>
                  <a:pt x="3174" y="9391"/>
                </a:lnTo>
                <a:lnTo>
                  <a:pt x="2115" y="9391"/>
                </a:lnTo>
                <a:lnTo>
                  <a:pt x="2115" y="8438"/>
                </a:lnTo>
                <a:moveTo>
                  <a:pt x="2115" y="9459"/>
                </a:moveTo>
                <a:lnTo>
                  <a:pt x="3174" y="9459"/>
                </a:lnTo>
                <a:lnTo>
                  <a:pt x="3174" y="10465"/>
                </a:lnTo>
                <a:lnTo>
                  <a:pt x="2115" y="10465"/>
                </a:lnTo>
                <a:lnTo>
                  <a:pt x="2115" y="9459"/>
                </a:lnTo>
                <a:moveTo>
                  <a:pt x="2115" y="10533"/>
                </a:moveTo>
                <a:lnTo>
                  <a:pt x="3174" y="10533"/>
                </a:lnTo>
                <a:lnTo>
                  <a:pt x="3174" y="11487"/>
                </a:lnTo>
                <a:lnTo>
                  <a:pt x="2115" y="11487"/>
                </a:lnTo>
                <a:lnTo>
                  <a:pt x="2115" y="10533"/>
                </a:lnTo>
                <a:moveTo>
                  <a:pt x="2115" y="11556"/>
                </a:moveTo>
                <a:lnTo>
                  <a:pt x="3174" y="11556"/>
                </a:lnTo>
                <a:lnTo>
                  <a:pt x="3174" y="12561"/>
                </a:lnTo>
                <a:lnTo>
                  <a:pt x="2115" y="12561"/>
                </a:lnTo>
                <a:lnTo>
                  <a:pt x="2115" y="11556"/>
                </a:lnTo>
                <a:moveTo>
                  <a:pt x="2115" y="12630"/>
                </a:moveTo>
                <a:lnTo>
                  <a:pt x="3174" y="12630"/>
                </a:lnTo>
                <a:lnTo>
                  <a:pt x="3174" y="13583"/>
                </a:lnTo>
                <a:lnTo>
                  <a:pt x="2115" y="13583"/>
                </a:lnTo>
                <a:lnTo>
                  <a:pt x="2115" y="12630"/>
                </a:lnTo>
                <a:moveTo>
                  <a:pt x="2115" y="13651"/>
                </a:moveTo>
                <a:lnTo>
                  <a:pt x="3174" y="13651"/>
                </a:lnTo>
                <a:lnTo>
                  <a:pt x="3174" y="14657"/>
                </a:lnTo>
                <a:lnTo>
                  <a:pt x="2115" y="14657"/>
                </a:lnTo>
                <a:lnTo>
                  <a:pt x="2115" y="13651"/>
                </a:lnTo>
                <a:moveTo>
                  <a:pt x="2115" y="14726"/>
                </a:moveTo>
                <a:lnTo>
                  <a:pt x="3174" y="14726"/>
                </a:lnTo>
                <a:lnTo>
                  <a:pt x="3174" y="15680"/>
                </a:lnTo>
                <a:lnTo>
                  <a:pt x="2115" y="15680"/>
                </a:lnTo>
                <a:lnTo>
                  <a:pt x="2115" y="14726"/>
                </a:lnTo>
                <a:moveTo>
                  <a:pt x="1147" y="55"/>
                </a:moveTo>
                <a:lnTo>
                  <a:pt x="2046" y="55"/>
                </a:lnTo>
                <a:lnTo>
                  <a:pt x="2046" y="1007"/>
                </a:lnTo>
                <a:lnTo>
                  <a:pt x="1147" y="1007"/>
                </a:lnTo>
                <a:lnTo>
                  <a:pt x="1147" y="55"/>
                </a:lnTo>
                <a:moveTo>
                  <a:pt x="1147" y="1076"/>
                </a:moveTo>
                <a:lnTo>
                  <a:pt x="2046" y="1076"/>
                </a:lnTo>
                <a:lnTo>
                  <a:pt x="2046" y="2082"/>
                </a:lnTo>
                <a:lnTo>
                  <a:pt x="1147" y="2082"/>
                </a:lnTo>
                <a:lnTo>
                  <a:pt x="1147" y="1076"/>
                </a:lnTo>
                <a:moveTo>
                  <a:pt x="1147" y="2150"/>
                </a:moveTo>
                <a:lnTo>
                  <a:pt x="2046" y="2150"/>
                </a:lnTo>
                <a:lnTo>
                  <a:pt x="2046" y="3104"/>
                </a:lnTo>
                <a:lnTo>
                  <a:pt x="1147" y="3104"/>
                </a:lnTo>
                <a:lnTo>
                  <a:pt x="1147" y="2150"/>
                </a:lnTo>
                <a:moveTo>
                  <a:pt x="1147" y="3172"/>
                </a:moveTo>
                <a:lnTo>
                  <a:pt x="2046" y="3172"/>
                </a:lnTo>
                <a:lnTo>
                  <a:pt x="2046" y="4178"/>
                </a:lnTo>
                <a:lnTo>
                  <a:pt x="1147" y="4178"/>
                </a:lnTo>
                <a:lnTo>
                  <a:pt x="1147" y="3172"/>
                </a:lnTo>
                <a:moveTo>
                  <a:pt x="1147" y="4247"/>
                </a:moveTo>
                <a:lnTo>
                  <a:pt x="2046" y="4247"/>
                </a:lnTo>
                <a:lnTo>
                  <a:pt x="2046" y="5200"/>
                </a:lnTo>
                <a:lnTo>
                  <a:pt x="1147" y="5200"/>
                </a:lnTo>
                <a:lnTo>
                  <a:pt x="1147" y="4247"/>
                </a:lnTo>
                <a:moveTo>
                  <a:pt x="1147" y="5268"/>
                </a:moveTo>
                <a:lnTo>
                  <a:pt x="2046" y="5268"/>
                </a:lnTo>
                <a:lnTo>
                  <a:pt x="2046" y="6274"/>
                </a:lnTo>
                <a:lnTo>
                  <a:pt x="1147" y="6274"/>
                </a:lnTo>
                <a:lnTo>
                  <a:pt x="1147" y="5268"/>
                </a:lnTo>
                <a:moveTo>
                  <a:pt x="1147" y="6342"/>
                </a:moveTo>
                <a:lnTo>
                  <a:pt x="2046" y="6342"/>
                </a:lnTo>
                <a:lnTo>
                  <a:pt x="2046" y="7296"/>
                </a:lnTo>
                <a:lnTo>
                  <a:pt x="1147" y="7296"/>
                </a:lnTo>
                <a:lnTo>
                  <a:pt x="1147" y="6342"/>
                </a:lnTo>
                <a:moveTo>
                  <a:pt x="1147" y="7364"/>
                </a:moveTo>
                <a:lnTo>
                  <a:pt x="2046" y="7364"/>
                </a:lnTo>
                <a:lnTo>
                  <a:pt x="2046" y="8369"/>
                </a:lnTo>
                <a:lnTo>
                  <a:pt x="1147" y="8369"/>
                </a:lnTo>
                <a:lnTo>
                  <a:pt x="1147" y="7364"/>
                </a:lnTo>
                <a:moveTo>
                  <a:pt x="1147" y="8438"/>
                </a:moveTo>
                <a:lnTo>
                  <a:pt x="2046" y="8438"/>
                </a:lnTo>
                <a:lnTo>
                  <a:pt x="2046" y="9391"/>
                </a:lnTo>
                <a:lnTo>
                  <a:pt x="1147" y="9391"/>
                </a:lnTo>
                <a:lnTo>
                  <a:pt x="1147" y="8438"/>
                </a:lnTo>
                <a:moveTo>
                  <a:pt x="1147" y="9459"/>
                </a:moveTo>
                <a:lnTo>
                  <a:pt x="2046" y="9459"/>
                </a:lnTo>
                <a:lnTo>
                  <a:pt x="2046" y="10465"/>
                </a:lnTo>
                <a:lnTo>
                  <a:pt x="1147" y="10465"/>
                </a:lnTo>
                <a:lnTo>
                  <a:pt x="1147" y="9459"/>
                </a:lnTo>
                <a:moveTo>
                  <a:pt x="1147" y="10533"/>
                </a:moveTo>
                <a:lnTo>
                  <a:pt x="2046" y="10533"/>
                </a:lnTo>
                <a:lnTo>
                  <a:pt x="2046" y="11487"/>
                </a:lnTo>
                <a:lnTo>
                  <a:pt x="1147" y="11487"/>
                </a:lnTo>
                <a:lnTo>
                  <a:pt x="1147" y="10533"/>
                </a:lnTo>
                <a:moveTo>
                  <a:pt x="1147" y="11556"/>
                </a:moveTo>
                <a:lnTo>
                  <a:pt x="2046" y="11556"/>
                </a:lnTo>
                <a:lnTo>
                  <a:pt x="2046" y="12561"/>
                </a:lnTo>
                <a:lnTo>
                  <a:pt x="1147" y="12561"/>
                </a:lnTo>
                <a:lnTo>
                  <a:pt x="1147" y="11556"/>
                </a:lnTo>
                <a:moveTo>
                  <a:pt x="1147" y="12630"/>
                </a:moveTo>
                <a:lnTo>
                  <a:pt x="2046" y="12630"/>
                </a:lnTo>
                <a:lnTo>
                  <a:pt x="2046" y="13583"/>
                </a:lnTo>
                <a:lnTo>
                  <a:pt x="1147" y="13583"/>
                </a:lnTo>
                <a:lnTo>
                  <a:pt x="1147" y="12630"/>
                </a:lnTo>
                <a:moveTo>
                  <a:pt x="1147" y="13651"/>
                </a:moveTo>
                <a:lnTo>
                  <a:pt x="2046" y="13651"/>
                </a:lnTo>
                <a:lnTo>
                  <a:pt x="2046" y="14657"/>
                </a:lnTo>
                <a:lnTo>
                  <a:pt x="1147" y="14657"/>
                </a:lnTo>
                <a:lnTo>
                  <a:pt x="1147" y="13651"/>
                </a:lnTo>
                <a:moveTo>
                  <a:pt x="1147" y="14726"/>
                </a:moveTo>
                <a:lnTo>
                  <a:pt x="2046" y="14726"/>
                </a:lnTo>
                <a:lnTo>
                  <a:pt x="2046" y="15680"/>
                </a:lnTo>
                <a:lnTo>
                  <a:pt x="1147" y="15680"/>
                </a:lnTo>
                <a:lnTo>
                  <a:pt x="1147" y="14726"/>
                </a:lnTo>
                <a:moveTo>
                  <a:pt x="19" y="55"/>
                </a:moveTo>
                <a:lnTo>
                  <a:pt x="1079" y="55"/>
                </a:lnTo>
                <a:lnTo>
                  <a:pt x="1079" y="1007"/>
                </a:lnTo>
                <a:lnTo>
                  <a:pt x="19" y="1007"/>
                </a:lnTo>
                <a:lnTo>
                  <a:pt x="19" y="55"/>
                </a:lnTo>
                <a:moveTo>
                  <a:pt x="19" y="1076"/>
                </a:moveTo>
                <a:lnTo>
                  <a:pt x="1079" y="1076"/>
                </a:lnTo>
                <a:lnTo>
                  <a:pt x="1079" y="2082"/>
                </a:lnTo>
                <a:lnTo>
                  <a:pt x="19" y="2082"/>
                </a:lnTo>
                <a:lnTo>
                  <a:pt x="19" y="1076"/>
                </a:lnTo>
                <a:moveTo>
                  <a:pt x="19" y="2150"/>
                </a:moveTo>
                <a:lnTo>
                  <a:pt x="1079" y="2150"/>
                </a:lnTo>
                <a:lnTo>
                  <a:pt x="1079" y="3104"/>
                </a:lnTo>
                <a:lnTo>
                  <a:pt x="19" y="3104"/>
                </a:lnTo>
                <a:lnTo>
                  <a:pt x="19" y="2150"/>
                </a:lnTo>
                <a:moveTo>
                  <a:pt x="19" y="3172"/>
                </a:moveTo>
                <a:lnTo>
                  <a:pt x="1079" y="3172"/>
                </a:lnTo>
                <a:lnTo>
                  <a:pt x="1079" y="4178"/>
                </a:lnTo>
                <a:lnTo>
                  <a:pt x="19" y="4178"/>
                </a:lnTo>
                <a:lnTo>
                  <a:pt x="19" y="3172"/>
                </a:lnTo>
                <a:moveTo>
                  <a:pt x="19" y="4247"/>
                </a:moveTo>
                <a:lnTo>
                  <a:pt x="1079" y="4247"/>
                </a:lnTo>
                <a:lnTo>
                  <a:pt x="1079" y="5200"/>
                </a:lnTo>
                <a:lnTo>
                  <a:pt x="19" y="5200"/>
                </a:lnTo>
                <a:lnTo>
                  <a:pt x="19" y="4247"/>
                </a:lnTo>
                <a:moveTo>
                  <a:pt x="19" y="5268"/>
                </a:moveTo>
                <a:lnTo>
                  <a:pt x="1079" y="5268"/>
                </a:lnTo>
                <a:lnTo>
                  <a:pt x="1079" y="6274"/>
                </a:lnTo>
                <a:lnTo>
                  <a:pt x="19" y="6274"/>
                </a:lnTo>
                <a:lnTo>
                  <a:pt x="19" y="5268"/>
                </a:lnTo>
                <a:moveTo>
                  <a:pt x="19" y="6342"/>
                </a:moveTo>
                <a:lnTo>
                  <a:pt x="1079" y="6342"/>
                </a:lnTo>
                <a:lnTo>
                  <a:pt x="1079" y="7296"/>
                </a:lnTo>
                <a:lnTo>
                  <a:pt x="19" y="7296"/>
                </a:lnTo>
                <a:lnTo>
                  <a:pt x="19" y="6342"/>
                </a:lnTo>
                <a:moveTo>
                  <a:pt x="19" y="7364"/>
                </a:moveTo>
                <a:lnTo>
                  <a:pt x="1079" y="7364"/>
                </a:lnTo>
                <a:lnTo>
                  <a:pt x="1079" y="8369"/>
                </a:lnTo>
                <a:lnTo>
                  <a:pt x="19" y="8369"/>
                </a:lnTo>
                <a:lnTo>
                  <a:pt x="19" y="7364"/>
                </a:lnTo>
                <a:moveTo>
                  <a:pt x="19" y="8438"/>
                </a:moveTo>
                <a:lnTo>
                  <a:pt x="1079" y="8438"/>
                </a:lnTo>
                <a:lnTo>
                  <a:pt x="1079" y="9391"/>
                </a:lnTo>
                <a:lnTo>
                  <a:pt x="19" y="9391"/>
                </a:lnTo>
                <a:lnTo>
                  <a:pt x="19" y="8438"/>
                </a:lnTo>
                <a:moveTo>
                  <a:pt x="19" y="9459"/>
                </a:moveTo>
                <a:lnTo>
                  <a:pt x="1079" y="9459"/>
                </a:lnTo>
                <a:lnTo>
                  <a:pt x="1079" y="10465"/>
                </a:lnTo>
                <a:lnTo>
                  <a:pt x="19" y="10465"/>
                </a:lnTo>
                <a:lnTo>
                  <a:pt x="19" y="9459"/>
                </a:lnTo>
                <a:moveTo>
                  <a:pt x="19" y="10533"/>
                </a:moveTo>
                <a:lnTo>
                  <a:pt x="1079" y="10533"/>
                </a:lnTo>
                <a:lnTo>
                  <a:pt x="1079" y="11487"/>
                </a:lnTo>
                <a:lnTo>
                  <a:pt x="19" y="11487"/>
                </a:lnTo>
                <a:lnTo>
                  <a:pt x="19" y="10533"/>
                </a:lnTo>
                <a:moveTo>
                  <a:pt x="19" y="11556"/>
                </a:moveTo>
                <a:lnTo>
                  <a:pt x="1079" y="11556"/>
                </a:lnTo>
                <a:lnTo>
                  <a:pt x="1079" y="12561"/>
                </a:lnTo>
                <a:lnTo>
                  <a:pt x="19" y="12561"/>
                </a:lnTo>
                <a:lnTo>
                  <a:pt x="19" y="11556"/>
                </a:lnTo>
                <a:moveTo>
                  <a:pt x="19" y="12630"/>
                </a:moveTo>
                <a:lnTo>
                  <a:pt x="1079" y="12630"/>
                </a:lnTo>
                <a:lnTo>
                  <a:pt x="1079" y="13583"/>
                </a:lnTo>
                <a:lnTo>
                  <a:pt x="19" y="13583"/>
                </a:lnTo>
                <a:lnTo>
                  <a:pt x="19" y="12630"/>
                </a:lnTo>
                <a:moveTo>
                  <a:pt x="19" y="13651"/>
                </a:moveTo>
                <a:lnTo>
                  <a:pt x="1079" y="13651"/>
                </a:lnTo>
                <a:lnTo>
                  <a:pt x="1079" y="14657"/>
                </a:lnTo>
                <a:lnTo>
                  <a:pt x="19" y="14657"/>
                </a:lnTo>
                <a:lnTo>
                  <a:pt x="19" y="13651"/>
                </a:lnTo>
                <a:moveTo>
                  <a:pt x="19" y="14726"/>
                </a:moveTo>
                <a:lnTo>
                  <a:pt x="1079" y="14726"/>
                </a:lnTo>
                <a:lnTo>
                  <a:pt x="1079" y="15680"/>
                </a:lnTo>
                <a:lnTo>
                  <a:pt x="19" y="15680"/>
                </a:lnTo>
                <a:lnTo>
                  <a:pt x="19" y="14726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926" name="Google Shape;926;p31"/>
          <p:cNvGrpSpPr/>
          <p:nvPr/>
        </p:nvGrpSpPr>
        <p:grpSpPr>
          <a:xfrm>
            <a:off x="-2353038" y="2360040"/>
            <a:ext cx="4472200" cy="3618308"/>
            <a:chOff x="-2353038" y="2360040"/>
            <a:chExt cx="4472200" cy="3618308"/>
          </a:xfrm>
        </p:grpSpPr>
        <p:grpSp>
          <p:nvGrpSpPr>
            <p:cNvPr id="927" name="Google Shape;927;p31"/>
            <p:cNvGrpSpPr/>
            <p:nvPr/>
          </p:nvGrpSpPr>
          <p:grpSpPr>
            <a:xfrm>
              <a:off x="-1304272" y="4305826"/>
              <a:ext cx="2017489" cy="1007583"/>
              <a:chOff x="54720" y="2121120"/>
              <a:chExt cx="937800" cy="468360"/>
            </a:xfrm>
          </p:grpSpPr>
          <p:sp>
            <p:nvSpPr>
              <p:cNvPr id="928" name="Google Shape;928;p31"/>
              <p:cNvSpPr/>
              <p:nvPr/>
            </p:nvSpPr>
            <p:spPr>
              <a:xfrm>
                <a:off x="54720" y="2316960"/>
                <a:ext cx="52920" cy="20880"/>
              </a:xfrm>
              <a:custGeom>
                <a:rect b="b" l="l" r="r" t="t"/>
                <a:pathLst>
                  <a:path extrusionOk="0" h="58" w="147">
                    <a:moveTo>
                      <a:pt x="5" y="53"/>
                    </a:moveTo>
                    <a:cubicBezTo>
                      <a:pt x="2" y="50"/>
                      <a:pt x="0" y="47"/>
                      <a:pt x="1" y="43"/>
                    </a:cubicBezTo>
                    <a:cubicBezTo>
                      <a:pt x="1" y="35"/>
                      <a:pt x="7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lnTo>
                      <a:pt x="16" y="30"/>
                    </a:lnTo>
                    <a:cubicBezTo>
                      <a:pt x="20" y="29"/>
                      <a:pt x="25" y="28"/>
                      <a:pt x="30" y="27"/>
                    </a:cubicBezTo>
                    <a:cubicBezTo>
                      <a:pt x="46" y="22"/>
                      <a:pt x="62" y="17"/>
                      <a:pt x="79" y="13"/>
                    </a:cubicBezTo>
                    <a:cubicBezTo>
                      <a:pt x="96" y="8"/>
                      <a:pt x="112" y="4"/>
                      <a:pt x="130" y="1"/>
                    </a:cubicBezTo>
                    <a:cubicBezTo>
                      <a:pt x="136" y="0"/>
                      <a:pt x="143" y="4"/>
                      <a:pt x="145" y="11"/>
                    </a:cubicBezTo>
                    <a:cubicBezTo>
                      <a:pt x="146" y="18"/>
                      <a:pt x="142" y="25"/>
                      <a:pt x="135" y="26"/>
                    </a:cubicBezTo>
                    <a:cubicBezTo>
                      <a:pt x="112" y="29"/>
                      <a:pt x="90" y="36"/>
                      <a:pt x="68" y="42"/>
                    </a:cubicBezTo>
                    <a:cubicBezTo>
                      <a:pt x="60" y="44"/>
                      <a:pt x="52" y="47"/>
                      <a:pt x="44" y="49"/>
                    </a:cubicBezTo>
                    <a:cubicBezTo>
                      <a:pt x="40" y="50"/>
                      <a:pt x="36" y="52"/>
                      <a:pt x="31" y="53"/>
                    </a:cubicBezTo>
                    <a:cubicBezTo>
                      <a:pt x="26" y="54"/>
                      <a:pt x="20" y="57"/>
                      <a:pt x="15" y="57"/>
                    </a:cubicBezTo>
                    <a:lnTo>
                      <a:pt x="14" y="57"/>
                    </a:lnTo>
                    <a:cubicBezTo>
                      <a:pt x="11" y="57"/>
                      <a:pt x="8" y="55"/>
                      <a:pt x="5" y="5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1"/>
              <p:cNvSpPr/>
              <p:nvPr/>
            </p:nvSpPr>
            <p:spPr>
              <a:xfrm>
                <a:off x="59400" y="2343240"/>
                <a:ext cx="64800" cy="18000"/>
              </a:xfrm>
              <a:custGeom>
                <a:rect b="b" l="l" r="r" t="t"/>
                <a:pathLst>
                  <a:path extrusionOk="0" h="50" w="180">
                    <a:moveTo>
                      <a:pt x="16" y="48"/>
                    </a:moveTo>
                    <a:cubicBezTo>
                      <a:pt x="13" y="48"/>
                      <a:pt x="10" y="47"/>
                      <a:pt x="7" y="45"/>
                    </a:cubicBezTo>
                    <a:cubicBezTo>
                      <a:pt x="2" y="42"/>
                      <a:pt x="0" y="36"/>
                      <a:pt x="1" y="31"/>
                    </a:cubicBezTo>
                    <a:cubicBezTo>
                      <a:pt x="2" y="24"/>
                      <a:pt x="10" y="19"/>
                      <a:pt x="17" y="20"/>
                    </a:cubicBezTo>
                    <a:cubicBezTo>
                      <a:pt x="18" y="21"/>
                      <a:pt x="20" y="21"/>
                      <a:pt x="21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6" y="23"/>
                      <a:pt x="29" y="23"/>
                      <a:pt x="31" y="23"/>
                    </a:cubicBezTo>
                    <a:cubicBezTo>
                      <a:pt x="37" y="22"/>
                      <a:pt x="42" y="22"/>
                      <a:pt x="47" y="21"/>
                    </a:cubicBezTo>
                    <a:cubicBezTo>
                      <a:pt x="56" y="20"/>
                      <a:pt x="65" y="19"/>
                      <a:pt x="74" y="18"/>
                    </a:cubicBezTo>
                    <a:cubicBezTo>
                      <a:pt x="83" y="17"/>
                      <a:pt x="92" y="15"/>
                      <a:pt x="102" y="13"/>
                    </a:cubicBezTo>
                    <a:cubicBezTo>
                      <a:pt x="123" y="9"/>
                      <a:pt x="144" y="6"/>
                      <a:pt x="165" y="2"/>
                    </a:cubicBezTo>
                    <a:cubicBezTo>
                      <a:pt x="171" y="0"/>
                      <a:pt x="176" y="4"/>
                      <a:pt x="178" y="10"/>
                    </a:cubicBezTo>
                    <a:cubicBezTo>
                      <a:pt x="179" y="16"/>
                      <a:pt x="175" y="22"/>
                      <a:pt x="169" y="24"/>
                    </a:cubicBezTo>
                    <a:cubicBezTo>
                      <a:pt x="144" y="29"/>
                      <a:pt x="120" y="34"/>
                      <a:pt x="95" y="39"/>
                    </a:cubicBezTo>
                    <a:cubicBezTo>
                      <a:pt x="83" y="42"/>
                      <a:pt x="70" y="43"/>
                      <a:pt x="57" y="46"/>
                    </a:cubicBezTo>
                    <a:cubicBezTo>
                      <a:pt x="46" y="48"/>
                      <a:pt x="37" y="49"/>
                      <a:pt x="26" y="49"/>
                    </a:cubicBezTo>
                    <a:cubicBezTo>
                      <a:pt x="23" y="49"/>
                      <a:pt x="20" y="49"/>
                      <a:pt x="16" y="4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1"/>
              <p:cNvSpPr/>
              <p:nvPr/>
            </p:nvSpPr>
            <p:spPr>
              <a:xfrm>
                <a:off x="159120" y="2258280"/>
                <a:ext cx="60120" cy="198360"/>
              </a:xfrm>
              <a:custGeom>
                <a:rect b="b" l="l" r="r" t="t"/>
                <a:pathLst>
                  <a:path extrusionOk="0" h="551" w="167">
                    <a:moveTo>
                      <a:pt x="50" y="544"/>
                    </a:moveTo>
                    <a:cubicBezTo>
                      <a:pt x="38" y="539"/>
                      <a:pt x="28" y="532"/>
                      <a:pt x="18" y="523"/>
                    </a:cubicBezTo>
                    <a:cubicBezTo>
                      <a:pt x="14" y="520"/>
                      <a:pt x="10" y="515"/>
                      <a:pt x="6" y="510"/>
                    </a:cubicBezTo>
                    <a:cubicBezTo>
                      <a:pt x="3" y="506"/>
                      <a:pt x="1" y="500"/>
                      <a:pt x="1" y="494"/>
                    </a:cubicBezTo>
                    <a:cubicBezTo>
                      <a:pt x="0" y="489"/>
                      <a:pt x="3" y="483"/>
                      <a:pt x="5" y="479"/>
                    </a:cubicBezTo>
                    <a:cubicBezTo>
                      <a:pt x="8" y="474"/>
                      <a:pt x="14" y="471"/>
                      <a:pt x="18" y="468"/>
                    </a:cubicBezTo>
                    <a:cubicBezTo>
                      <a:pt x="24" y="464"/>
                      <a:pt x="32" y="465"/>
                      <a:pt x="36" y="471"/>
                    </a:cubicBezTo>
                    <a:cubicBezTo>
                      <a:pt x="40" y="477"/>
                      <a:pt x="38" y="485"/>
                      <a:pt x="33" y="489"/>
                    </a:cubicBezTo>
                    <a:cubicBezTo>
                      <a:pt x="31" y="490"/>
                      <a:pt x="30" y="491"/>
                      <a:pt x="29" y="492"/>
                    </a:cubicBezTo>
                    <a:cubicBezTo>
                      <a:pt x="28" y="492"/>
                      <a:pt x="28" y="492"/>
                      <a:pt x="28" y="492"/>
                    </a:cubicBezTo>
                    <a:cubicBezTo>
                      <a:pt x="28" y="493"/>
                      <a:pt x="28" y="493"/>
                      <a:pt x="27" y="493"/>
                    </a:cubicBezTo>
                    <a:lnTo>
                      <a:pt x="27" y="494"/>
                    </a:lnTo>
                    <a:lnTo>
                      <a:pt x="28" y="495"/>
                    </a:lnTo>
                    <a:lnTo>
                      <a:pt x="27" y="494"/>
                    </a:lnTo>
                    <a:cubicBezTo>
                      <a:pt x="28" y="495"/>
                      <a:pt x="28" y="496"/>
                      <a:pt x="28" y="497"/>
                    </a:cubicBezTo>
                    <a:cubicBezTo>
                      <a:pt x="30" y="499"/>
                      <a:pt x="32" y="501"/>
                      <a:pt x="35" y="503"/>
                    </a:cubicBezTo>
                    <a:cubicBezTo>
                      <a:pt x="36" y="506"/>
                      <a:pt x="39" y="507"/>
                      <a:pt x="41" y="510"/>
                    </a:cubicBezTo>
                    <a:cubicBezTo>
                      <a:pt x="44" y="512"/>
                      <a:pt x="47" y="514"/>
                      <a:pt x="51" y="516"/>
                    </a:cubicBezTo>
                    <a:cubicBezTo>
                      <a:pt x="54" y="517"/>
                      <a:pt x="56" y="519"/>
                      <a:pt x="60" y="520"/>
                    </a:cubicBezTo>
                    <a:cubicBezTo>
                      <a:pt x="61" y="521"/>
                      <a:pt x="64" y="522"/>
                      <a:pt x="66" y="522"/>
                    </a:cubicBezTo>
                    <a:cubicBezTo>
                      <a:pt x="68" y="523"/>
                      <a:pt x="70" y="524"/>
                      <a:pt x="72" y="524"/>
                    </a:cubicBezTo>
                    <a:cubicBezTo>
                      <a:pt x="75" y="524"/>
                      <a:pt x="76" y="524"/>
                      <a:pt x="79" y="524"/>
                    </a:cubicBezTo>
                    <a:cubicBezTo>
                      <a:pt x="81" y="524"/>
                      <a:pt x="82" y="524"/>
                      <a:pt x="84" y="524"/>
                    </a:cubicBezTo>
                    <a:cubicBezTo>
                      <a:pt x="85" y="524"/>
                      <a:pt x="86" y="524"/>
                      <a:pt x="88" y="523"/>
                    </a:cubicBezTo>
                    <a:cubicBezTo>
                      <a:pt x="89" y="522"/>
                      <a:pt x="90" y="522"/>
                      <a:pt x="92" y="521"/>
                    </a:cubicBezTo>
                    <a:cubicBezTo>
                      <a:pt x="93" y="521"/>
                      <a:pt x="93" y="521"/>
                      <a:pt x="95" y="520"/>
                    </a:cubicBezTo>
                    <a:cubicBezTo>
                      <a:pt x="95" y="520"/>
                      <a:pt x="96" y="520"/>
                      <a:pt x="96" y="519"/>
                    </a:cubicBezTo>
                    <a:cubicBezTo>
                      <a:pt x="97" y="518"/>
                      <a:pt x="97" y="518"/>
                      <a:pt x="98" y="517"/>
                    </a:cubicBezTo>
                    <a:cubicBezTo>
                      <a:pt x="99" y="517"/>
                      <a:pt x="99" y="517"/>
                      <a:pt x="99" y="516"/>
                    </a:cubicBezTo>
                    <a:cubicBezTo>
                      <a:pt x="100" y="515"/>
                      <a:pt x="100" y="515"/>
                      <a:pt x="100" y="514"/>
                    </a:cubicBezTo>
                    <a:cubicBezTo>
                      <a:pt x="101" y="514"/>
                      <a:pt x="102" y="513"/>
                      <a:pt x="102" y="512"/>
                    </a:cubicBezTo>
                    <a:cubicBezTo>
                      <a:pt x="102" y="511"/>
                      <a:pt x="103" y="510"/>
                      <a:pt x="103" y="508"/>
                    </a:cubicBezTo>
                    <a:cubicBezTo>
                      <a:pt x="103" y="506"/>
                      <a:pt x="104" y="503"/>
                      <a:pt x="104" y="501"/>
                    </a:cubicBezTo>
                    <a:cubicBezTo>
                      <a:pt x="107" y="482"/>
                      <a:pt x="107" y="462"/>
                      <a:pt x="107" y="443"/>
                    </a:cubicBezTo>
                    <a:cubicBezTo>
                      <a:pt x="107" y="431"/>
                      <a:pt x="107" y="419"/>
                      <a:pt x="106" y="407"/>
                    </a:cubicBezTo>
                    <a:cubicBezTo>
                      <a:pt x="106" y="395"/>
                      <a:pt x="104" y="384"/>
                      <a:pt x="103" y="372"/>
                    </a:cubicBezTo>
                    <a:cubicBezTo>
                      <a:pt x="102" y="366"/>
                      <a:pt x="102" y="359"/>
                      <a:pt x="100" y="353"/>
                    </a:cubicBezTo>
                    <a:cubicBezTo>
                      <a:pt x="99" y="341"/>
                      <a:pt x="96" y="330"/>
                      <a:pt x="93" y="318"/>
                    </a:cubicBezTo>
                    <a:cubicBezTo>
                      <a:pt x="93" y="319"/>
                      <a:pt x="93" y="319"/>
                      <a:pt x="93" y="319"/>
                    </a:cubicBezTo>
                    <a:cubicBezTo>
                      <a:pt x="93" y="319"/>
                      <a:pt x="93" y="318"/>
                      <a:pt x="93" y="317"/>
                    </a:cubicBezTo>
                    <a:cubicBezTo>
                      <a:pt x="90" y="309"/>
                      <a:pt x="88" y="300"/>
                      <a:pt x="85" y="293"/>
                    </a:cubicBezTo>
                    <a:cubicBezTo>
                      <a:pt x="82" y="287"/>
                      <a:pt x="81" y="281"/>
                      <a:pt x="78" y="276"/>
                    </a:cubicBezTo>
                    <a:cubicBezTo>
                      <a:pt x="72" y="263"/>
                      <a:pt x="66" y="250"/>
                      <a:pt x="60" y="237"/>
                    </a:cubicBezTo>
                    <a:cubicBezTo>
                      <a:pt x="54" y="225"/>
                      <a:pt x="49" y="214"/>
                      <a:pt x="43" y="202"/>
                    </a:cubicBezTo>
                    <a:cubicBezTo>
                      <a:pt x="39" y="192"/>
                      <a:pt x="35" y="182"/>
                      <a:pt x="31" y="172"/>
                    </a:cubicBezTo>
                    <a:cubicBezTo>
                      <a:pt x="25" y="154"/>
                      <a:pt x="21" y="135"/>
                      <a:pt x="21" y="116"/>
                    </a:cubicBezTo>
                    <a:cubicBezTo>
                      <a:pt x="20" y="97"/>
                      <a:pt x="24" y="78"/>
                      <a:pt x="30" y="61"/>
                    </a:cubicBezTo>
                    <a:cubicBezTo>
                      <a:pt x="37" y="45"/>
                      <a:pt x="47" y="29"/>
                      <a:pt x="60" y="17"/>
                    </a:cubicBezTo>
                    <a:cubicBezTo>
                      <a:pt x="71" y="6"/>
                      <a:pt x="86" y="0"/>
                      <a:pt x="102" y="0"/>
                    </a:cubicBezTo>
                    <a:cubicBezTo>
                      <a:pt x="117" y="0"/>
                      <a:pt x="132" y="6"/>
                      <a:pt x="143" y="15"/>
                    </a:cubicBezTo>
                    <a:cubicBezTo>
                      <a:pt x="149" y="20"/>
                      <a:pt x="153" y="25"/>
                      <a:pt x="157" y="32"/>
                    </a:cubicBezTo>
                    <a:cubicBezTo>
                      <a:pt x="160" y="38"/>
                      <a:pt x="163" y="45"/>
                      <a:pt x="164" y="52"/>
                    </a:cubicBezTo>
                    <a:cubicBezTo>
                      <a:pt x="166" y="59"/>
                      <a:pt x="165" y="66"/>
                      <a:pt x="164" y="72"/>
                    </a:cubicBezTo>
                    <a:cubicBezTo>
                      <a:pt x="164" y="74"/>
                      <a:pt x="163" y="76"/>
                      <a:pt x="163" y="78"/>
                    </a:cubicBezTo>
                    <a:cubicBezTo>
                      <a:pt x="162" y="85"/>
                      <a:pt x="154" y="90"/>
                      <a:pt x="147" y="88"/>
                    </a:cubicBezTo>
                    <a:cubicBezTo>
                      <a:pt x="141" y="87"/>
                      <a:pt x="135" y="80"/>
                      <a:pt x="137" y="73"/>
                    </a:cubicBezTo>
                    <a:cubicBezTo>
                      <a:pt x="138" y="70"/>
                      <a:pt x="138" y="67"/>
                      <a:pt x="138" y="65"/>
                    </a:cubicBezTo>
                    <a:cubicBezTo>
                      <a:pt x="139" y="64"/>
                      <a:pt x="139" y="63"/>
                      <a:pt x="139" y="62"/>
                    </a:cubicBezTo>
                    <a:cubicBezTo>
                      <a:pt x="139" y="60"/>
                      <a:pt x="139" y="59"/>
                      <a:pt x="138" y="57"/>
                    </a:cubicBezTo>
                    <a:cubicBezTo>
                      <a:pt x="138" y="56"/>
                      <a:pt x="138" y="54"/>
                      <a:pt x="138" y="53"/>
                    </a:cubicBezTo>
                    <a:cubicBezTo>
                      <a:pt x="137" y="51"/>
                      <a:pt x="136" y="50"/>
                      <a:pt x="136" y="48"/>
                    </a:cubicBezTo>
                    <a:cubicBezTo>
                      <a:pt x="135" y="47"/>
                      <a:pt x="135" y="45"/>
                      <a:pt x="134" y="44"/>
                    </a:cubicBezTo>
                    <a:cubicBezTo>
                      <a:pt x="132" y="42"/>
                      <a:pt x="131" y="41"/>
                      <a:pt x="130" y="39"/>
                    </a:cubicBezTo>
                    <a:cubicBezTo>
                      <a:pt x="130" y="38"/>
                      <a:pt x="128" y="37"/>
                      <a:pt x="127" y="35"/>
                    </a:cubicBezTo>
                    <a:cubicBezTo>
                      <a:pt x="127" y="35"/>
                      <a:pt x="126" y="34"/>
                      <a:pt x="125" y="34"/>
                    </a:cubicBezTo>
                    <a:cubicBezTo>
                      <a:pt x="124" y="32"/>
                      <a:pt x="122" y="31"/>
                      <a:pt x="121" y="31"/>
                    </a:cubicBezTo>
                    <a:cubicBezTo>
                      <a:pt x="119" y="30"/>
                      <a:pt x="117" y="29"/>
                      <a:pt x="116" y="28"/>
                    </a:cubicBezTo>
                    <a:cubicBezTo>
                      <a:pt x="114" y="28"/>
                      <a:pt x="113" y="27"/>
                      <a:pt x="112" y="27"/>
                    </a:cubicBezTo>
                    <a:cubicBezTo>
                      <a:pt x="111" y="27"/>
                      <a:pt x="109" y="26"/>
                      <a:pt x="107" y="26"/>
                    </a:cubicBezTo>
                    <a:cubicBezTo>
                      <a:pt x="106" y="26"/>
                      <a:pt x="104" y="25"/>
                      <a:pt x="103" y="25"/>
                    </a:cubicBezTo>
                    <a:cubicBezTo>
                      <a:pt x="101" y="25"/>
                      <a:pt x="99" y="26"/>
                      <a:pt x="98" y="26"/>
                    </a:cubicBezTo>
                    <a:cubicBezTo>
                      <a:pt x="96" y="26"/>
                      <a:pt x="95" y="27"/>
                      <a:pt x="93" y="27"/>
                    </a:cubicBezTo>
                    <a:cubicBezTo>
                      <a:pt x="91" y="28"/>
                      <a:pt x="90" y="28"/>
                      <a:pt x="89" y="28"/>
                    </a:cubicBezTo>
                    <a:cubicBezTo>
                      <a:pt x="87" y="30"/>
                      <a:pt x="85" y="30"/>
                      <a:pt x="83" y="31"/>
                    </a:cubicBezTo>
                    <a:cubicBezTo>
                      <a:pt x="82" y="32"/>
                      <a:pt x="81" y="33"/>
                      <a:pt x="79" y="34"/>
                    </a:cubicBezTo>
                    <a:cubicBezTo>
                      <a:pt x="77" y="35"/>
                      <a:pt x="75" y="37"/>
                      <a:pt x="74" y="39"/>
                    </a:cubicBezTo>
                    <a:cubicBezTo>
                      <a:pt x="71" y="41"/>
                      <a:pt x="69" y="44"/>
                      <a:pt x="68" y="46"/>
                    </a:cubicBezTo>
                    <a:cubicBezTo>
                      <a:pt x="65" y="49"/>
                      <a:pt x="63" y="52"/>
                      <a:pt x="61" y="55"/>
                    </a:cubicBezTo>
                    <a:cubicBezTo>
                      <a:pt x="59" y="59"/>
                      <a:pt x="57" y="63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lnTo>
                      <a:pt x="55" y="68"/>
                    </a:lnTo>
                    <a:lnTo>
                      <a:pt x="54" y="69"/>
                    </a:lnTo>
                    <a:lnTo>
                      <a:pt x="55" y="68"/>
                    </a:lnTo>
                    <a:cubicBezTo>
                      <a:pt x="53" y="73"/>
                      <a:pt x="51" y="79"/>
                      <a:pt x="49" y="85"/>
                    </a:cubicBezTo>
                    <a:lnTo>
                      <a:pt x="49" y="84"/>
                    </a:lnTo>
                    <a:cubicBezTo>
                      <a:pt x="48" y="89"/>
                      <a:pt x="47" y="94"/>
                      <a:pt x="46" y="98"/>
                    </a:cubicBezTo>
                    <a:cubicBezTo>
                      <a:pt x="46" y="104"/>
                      <a:pt x="45" y="109"/>
                      <a:pt x="45" y="114"/>
                    </a:cubicBezTo>
                    <a:cubicBezTo>
                      <a:pt x="46" y="120"/>
                      <a:pt x="46" y="126"/>
                      <a:pt x="47" y="132"/>
                    </a:cubicBezTo>
                    <a:cubicBezTo>
                      <a:pt x="48" y="139"/>
                      <a:pt x="49" y="146"/>
                      <a:pt x="51" y="153"/>
                    </a:cubicBezTo>
                    <a:cubicBezTo>
                      <a:pt x="53" y="161"/>
                      <a:pt x="56" y="169"/>
                      <a:pt x="59" y="177"/>
                    </a:cubicBezTo>
                    <a:cubicBezTo>
                      <a:pt x="62" y="184"/>
                      <a:pt x="65" y="191"/>
                      <a:pt x="68" y="197"/>
                    </a:cubicBezTo>
                    <a:cubicBezTo>
                      <a:pt x="71" y="204"/>
                      <a:pt x="74" y="210"/>
                      <a:pt x="76" y="216"/>
                    </a:cubicBezTo>
                    <a:cubicBezTo>
                      <a:pt x="82" y="228"/>
                      <a:pt x="88" y="239"/>
                      <a:pt x="93" y="251"/>
                    </a:cubicBezTo>
                    <a:cubicBezTo>
                      <a:pt x="96" y="257"/>
                      <a:pt x="100" y="263"/>
                      <a:pt x="102" y="270"/>
                    </a:cubicBezTo>
                    <a:cubicBezTo>
                      <a:pt x="105" y="277"/>
                      <a:pt x="108" y="285"/>
                      <a:pt x="111" y="293"/>
                    </a:cubicBezTo>
                    <a:cubicBezTo>
                      <a:pt x="114" y="302"/>
                      <a:pt x="116" y="310"/>
                      <a:pt x="118" y="319"/>
                    </a:cubicBezTo>
                    <a:cubicBezTo>
                      <a:pt x="121" y="327"/>
                      <a:pt x="123" y="335"/>
                      <a:pt x="124" y="343"/>
                    </a:cubicBezTo>
                    <a:cubicBezTo>
                      <a:pt x="125" y="351"/>
                      <a:pt x="126" y="359"/>
                      <a:pt x="127" y="367"/>
                    </a:cubicBezTo>
                    <a:cubicBezTo>
                      <a:pt x="128" y="374"/>
                      <a:pt x="128" y="381"/>
                      <a:pt x="129" y="388"/>
                    </a:cubicBezTo>
                    <a:cubicBezTo>
                      <a:pt x="130" y="394"/>
                      <a:pt x="130" y="400"/>
                      <a:pt x="131" y="406"/>
                    </a:cubicBezTo>
                    <a:cubicBezTo>
                      <a:pt x="131" y="420"/>
                      <a:pt x="132" y="434"/>
                      <a:pt x="132" y="447"/>
                    </a:cubicBezTo>
                    <a:cubicBezTo>
                      <a:pt x="132" y="462"/>
                      <a:pt x="131" y="476"/>
                      <a:pt x="131" y="491"/>
                    </a:cubicBezTo>
                    <a:cubicBezTo>
                      <a:pt x="130" y="494"/>
                      <a:pt x="130" y="497"/>
                      <a:pt x="130" y="501"/>
                    </a:cubicBezTo>
                    <a:cubicBezTo>
                      <a:pt x="129" y="508"/>
                      <a:pt x="128" y="517"/>
                      <a:pt x="125" y="524"/>
                    </a:cubicBezTo>
                    <a:cubicBezTo>
                      <a:pt x="123" y="527"/>
                      <a:pt x="121" y="531"/>
                      <a:pt x="118" y="534"/>
                    </a:cubicBezTo>
                    <a:cubicBezTo>
                      <a:pt x="116" y="536"/>
                      <a:pt x="113" y="539"/>
                      <a:pt x="110" y="541"/>
                    </a:cubicBezTo>
                    <a:cubicBezTo>
                      <a:pt x="103" y="546"/>
                      <a:pt x="94" y="549"/>
                      <a:pt x="85" y="550"/>
                    </a:cubicBezTo>
                    <a:cubicBezTo>
                      <a:pt x="83" y="550"/>
                      <a:pt x="81" y="550"/>
                      <a:pt x="78" y="550"/>
                    </a:cubicBezTo>
                    <a:cubicBezTo>
                      <a:pt x="68" y="550"/>
                      <a:pt x="59" y="547"/>
                      <a:pt x="50" y="54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1"/>
              <p:cNvSpPr/>
              <p:nvPr/>
            </p:nvSpPr>
            <p:spPr>
              <a:xfrm>
                <a:off x="158040" y="2487240"/>
                <a:ext cx="44640" cy="54000"/>
              </a:xfrm>
              <a:custGeom>
                <a:rect b="b" l="l" r="r" t="t"/>
                <a:pathLst>
                  <a:path extrusionOk="0" h="150" w="124">
                    <a:moveTo>
                      <a:pt x="47" y="144"/>
                    </a:moveTo>
                    <a:cubicBezTo>
                      <a:pt x="39" y="140"/>
                      <a:pt x="33" y="133"/>
                      <a:pt x="28" y="127"/>
                    </a:cubicBezTo>
                    <a:cubicBezTo>
                      <a:pt x="16" y="113"/>
                      <a:pt x="8" y="95"/>
                      <a:pt x="4" y="78"/>
                    </a:cubicBezTo>
                    <a:cubicBezTo>
                      <a:pt x="1" y="69"/>
                      <a:pt x="1" y="59"/>
                      <a:pt x="0" y="50"/>
                    </a:cubicBezTo>
                    <a:cubicBezTo>
                      <a:pt x="0" y="41"/>
                      <a:pt x="0" y="32"/>
                      <a:pt x="3" y="23"/>
                    </a:cubicBezTo>
                    <a:cubicBezTo>
                      <a:pt x="5" y="16"/>
                      <a:pt x="8" y="9"/>
                      <a:pt x="14" y="5"/>
                    </a:cubicBezTo>
                    <a:cubicBezTo>
                      <a:pt x="17" y="3"/>
                      <a:pt x="20" y="1"/>
                      <a:pt x="24" y="1"/>
                    </a:cubicBezTo>
                    <a:cubicBezTo>
                      <a:pt x="28" y="1"/>
                      <a:pt x="31" y="2"/>
                      <a:pt x="35" y="4"/>
                    </a:cubicBezTo>
                    <a:cubicBezTo>
                      <a:pt x="35" y="4"/>
                      <a:pt x="36" y="5"/>
                      <a:pt x="38" y="5"/>
                    </a:cubicBezTo>
                    <a:cubicBezTo>
                      <a:pt x="44" y="9"/>
                      <a:pt x="45" y="18"/>
                      <a:pt x="41" y="24"/>
                    </a:cubicBezTo>
                    <a:cubicBezTo>
                      <a:pt x="38" y="29"/>
                      <a:pt x="33" y="30"/>
                      <a:pt x="28" y="30"/>
                    </a:cubicBezTo>
                    <a:lnTo>
                      <a:pt x="28" y="32"/>
                    </a:lnTo>
                    <a:cubicBezTo>
                      <a:pt x="27" y="34"/>
                      <a:pt x="27" y="36"/>
                      <a:pt x="27" y="37"/>
                    </a:cubicBezTo>
                    <a:cubicBezTo>
                      <a:pt x="26" y="41"/>
                      <a:pt x="26" y="45"/>
                      <a:pt x="26" y="48"/>
                    </a:cubicBezTo>
                    <a:cubicBezTo>
                      <a:pt x="26" y="54"/>
                      <a:pt x="26" y="59"/>
                      <a:pt x="27" y="64"/>
                    </a:cubicBezTo>
                    <a:cubicBezTo>
                      <a:pt x="28" y="68"/>
                      <a:pt x="28" y="72"/>
                      <a:pt x="29" y="76"/>
                    </a:cubicBezTo>
                    <a:cubicBezTo>
                      <a:pt x="31" y="81"/>
                      <a:pt x="32" y="86"/>
                      <a:pt x="35" y="90"/>
                    </a:cubicBezTo>
                    <a:cubicBezTo>
                      <a:pt x="36" y="94"/>
                      <a:pt x="38" y="97"/>
                      <a:pt x="40" y="101"/>
                    </a:cubicBezTo>
                    <a:cubicBezTo>
                      <a:pt x="42" y="104"/>
                      <a:pt x="43" y="107"/>
                      <a:pt x="46" y="110"/>
                    </a:cubicBezTo>
                    <a:cubicBezTo>
                      <a:pt x="47" y="112"/>
                      <a:pt x="49" y="114"/>
                      <a:pt x="51" y="116"/>
                    </a:cubicBezTo>
                    <a:cubicBezTo>
                      <a:pt x="52" y="117"/>
                      <a:pt x="53" y="118"/>
                      <a:pt x="54" y="119"/>
                    </a:cubicBezTo>
                    <a:cubicBezTo>
                      <a:pt x="56" y="120"/>
                      <a:pt x="57" y="121"/>
                      <a:pt x="59" y="122"/>
                    </a:cubicBezTo>
                    <a:lnTo>
                      <a:pt x="60" y="122"/>
                    </a:lnTo>
                    <a:cubicBezTo>
                      <a:pt x="61" y="122"/>
                      <a:pt x="61" y="123"/>
                      <a:pt x="61" y="123"/>
                    </a:cubicBezTo>
                    <a:cubicBezTo>
                      <a:pt x="62" y="123"/>
                      <a:pt x="63" y="124"/>
                      <a:pt x="64" y="124"/>
                    </a:cubicBezTo>
                    <a:lnTo>
                      <a:pt x="65" y="124"/>
                    </a:lnTo>
                    <a:cubicBezTo>
                      <a:pt x="65" y="124"/>
                      <a:pt x="66" y="124"/>
                      <a:pt x="67" y="124"/>
                    </a:cubicBezTo>
                    <a:cubicBezTo>
                      <a:pt x="67" y="123"/>
                      <a:pt x="68" y="123"/>
                      <a:pt x="68" y="123"/>
                    </a:cubicBezTo>
                    <a:cubicBezTo>
                      <a:pt x="69" y="123"/>
                      <a:pt x="70" y="122"/>
                      <a:pt x="70" y="122"/>
                    </a:cubicBezTo>
                    <a:lnTo>
                      <a:pt x="69" y="123"/>
                    </a:lnTo>
                    <a:lnTo>
                      <a:pt x="68" y="123"/>
                    </a:lnTo>
                    <a:cubicBezTo>
                      <a:pt x="69" y="123"/>
                      <a:pt x="69" y="123"/>
                      <a:pt x="69" y="123"/>
                    </a:cubicBezTo>
                    <a:cubicBezTo>
                      <a:pt x="70" y="123"/>
                      <a:pt x="70" y="122"/>
                      <a:pt x="70" y="122"/>
                    </a:cubicBezTo>
                    <a:lnTo>
                      <a:pt x="70" y="123"/>
                    </a:lnTo>
                    <a:cubicBezTo>
                      <a:pt x="71" y="122"/>
                      <a:pt x="72" y="122"/>
                      <a:pt x="73" y="121"/>
                    </a:cubicBezTo>
                    <a:cubicBezTo>
                      <a:pt x="74" y="121"/>
                      <a:pt x="74" y="120"/>
                      <a:pt x="75" y="119"/>
                    </a:cubicBezTo>
                    <a:cubicBezTo>
                      <a:pt x="76" y="119"/>
                      <a:pt x="77" y="118"/>
                      <a:pt x="78" y="117"/>
                    </a:cubicBezTo>
                    <a:cubicBezTo>
                      <a:pt x="79" y="115"/>
                      <a:pt x="81" y="114"/>
                      <a:pt x="82" y="113"/>
                    </a:cubicBezTo>
                    <a:cubicBezTo>
                      <a:pt x="84" y="111"/>
                      <a:pt x="85" y="109"/>
                      <a:pt x="86" y="107"/>
                    </a:cubicBezTo>
                    <a:cubicBezTo>
                      <a:pt x="88" y="103"/>
                      <a:pt x="90" y="99"/>
                      <a:pt x="92" y="94"/>
                    </a:cubicBezTo>
                    <a:cubicBezTo>
                      <a:pt x="93" y="91"/>
                      <a:pt x="95" y="88"/>
                      <a:pt x="95" y="85"/>
                    </a:cubicBezTo>
                    <a:cubicBezTo>
                      <a:pt x="96" y="81"/>
                      <a:pt x="97" y="77"/>
                      <a:pt x="98" y="73"/>
                    </a:cubicBezTo>
                    <a:cubicBezTo>
                      <a:pt x="98" y="72"/>
                      <a:pt x="98" y="70"/>
                      <a:pt x="98" y="68"/>
                    </a:cubicBezTo>
                    <a:cubicBezTo>
                      <a:pt x="98" y="66"/>
                      <a:pt x="98" y="64"/>
                      <a:pt x="98" y="61"/>
                    </a:cubicBezTo>
                    <a:cubicBezTo>
                      <a:pt x="97" y="59"/>
                      <a:pt x="97" y="58"/>
                      <a:pt x="96" y="57"/>
                    </a:cubicBezTo>
                    <a:cubicBezTo>
                      <a:pt x="96" y="55"/>
                      <a:pt x="95" y="53"/>
                      <a:pt x="95" y="51"/>
                    </a:cubicBezTo>
                    <a:cubicBezTo>
                      <a:pt x="93" y="49"/>
                      <a:pt x="93" y="47"/>
                      <a:pt x="92" y="46"/>
                    </a:cubicBezTo>
                    <a:cubicBezTo>
                      <a:pt x="91" y="44"/>
                      <a:pt x="90" y="43"/>
                      <a:pt x="89" y="41"/>
                    </a:cubicBezTo>
                    <a:cubicBezTo>
                      <a:pt x="88" y="40"/>
                      <a:pt x="86" y="39"/>
                      <a:pt x="85" y="37"/>
                    </a:cubicBezTo>
                    <a:cubicBezTo>
                      <a:pt x="84" y="36"/>
                      <a:pt x="82" y="34"/>
                      <a:pt x="81" y="33"/>
                    </a:cubicBezTo>
                    <a:cubicBezTo>
                      <a:pt x="79" y="32"/>
                      <a:pt x="77" y="30"/>
                      <a:pt x="75" y="30"/>
                    </a:cubicBezTo>
                    <a:cubicBezTo>
                      <a:pt x="74" y="29"/>
                      <a:pt x="73" y="29"/>
                      <a:pt x="72" y="28"/>
                    </a:cubicBezTo>
                    <a:cubicBezTo>
                      <a:pt x="71" y="27"/>
                      <a:pt x="70" y="27"/>
                      <a:pt x="68" y="26"/>
                    </a:cubicBezTo>
                    <a:cubicBezTo>
                      <a:pt x="67" y="26"/>
                      <a:pt x="66" y="26"/>
                      <a:pt x="65" y="26"/>
                    </a:cubicBezTo>
                    <a:cubicBezTo>
                      <a:pt x="64" y="26"/>
                      <a:pt x="63" y="26"/>
                      <a:pt x="62" y="26"/>
                    </a:cubicBezTo>
                    <a:cubicBezTo>
                      <a:pt x="61" y="26"/>
                      <a:pt x="59" y="26"/>
                      <a:pt x="57" y="26"/>
                    </a:cubicBezTo>
                    <a:cubicBezTo>
                      <a:pt x="50" y="26"/>
                      <a:pt x="44" y="21"/>
                      <a:pt x="44" y="14"/>
                    </a:cubicBezTo>
                    <a:cubicBezTo>
                      <a:pt x="43" y="7"/>
                      <a:pt x="49" y="1"/>
                      <a:pt x="56" y="0"/>
                    </a:cubicBezTo>
                    <a:cubicBezTo>
                      <a:pt x="60" y="0"/>
                      <a:pt x="64" y="0"/>
                      <a:pt x="69" y="1"/>
                    </a:cubicBezTo>
                    <a:cubicBezTo>
                      <a:pt x="73" y="1"/>
                      <a:pt x="77" y="2"/>
                      <a:pt x="81" y="4"/>
                    </a:cubicBezTo>
                    <a:cubicBezTo>
                      <a:pt x="89" y="8"/>
                      <a:pt x="97" y="13"/>
                      <a:pt x="103" y="20"/>
                    </a:cubicBezTo>
                    <a:cubicBezTo>
                      <a:pt x="109" y="26"/>
                      <a:pt x="113" y="32"/>
                      <a:pt x="117" y="40"/>
                    </a:cubicBezTo>
                    <a:cubicBezTo>
                      <a:pt x="121" y="48"/>
                      <a:pt x="123" y="58"/>
                      <a:pt x="123" y="67"/>
                    </a:cubicBezTo>
                    <a:cubicBezTo>
                      <a:pt x="123" y="85"/>
                      <a:pt x="117" y="103"/>
                      <a:pt x="108" y="118"/>
                    </a:cubicBezTo>
                    <a:cubicBezTo>
                      <a:pt x="104" y="126"/>
                      <a:pt x="99" y="132"/>
                      <a:pt x="92" y="138"/>
                    </a:cubicBezTo>
                    <a:cubicBezTo>
                      <a:pt x="89" y="141"/>
                      <a:pt x="86" y="143"/>
                      <a:pt x="82" y="145"/>
                    </a:cubicBezTo>
                    <a:cubicBezTo>
                      <a:pt x="78" y="147"/>
                      <a:pt x="74" y="148"/>
                      <a:pt x="69" y="149"/>
                    </a:cubicBezTo>
                    <a:cubicBezTo>
                      <a:pt x="68" y="149"/>
                      <a:pt x="67" y="149"/>
                      <a:pt x="66" y="149"/>
                    </a:cubicBezTo>
                    <a:cubicBezTo>
                      <a:pt x="59" y="149"/>
                      <a:pt x="53" y="147"/>
                      <a:pt x="47" y="14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1"/>
              <p:cNvSpPr/>
              <p:nvPr/>
            </p:nvSpPr>
            <p:spPr>
              <a:xfrm>
                <a:off x="285480" y="2259000"/>
                <a:ext cx="77760" cy="142920"/>
              </a:xfrm>
              <a:custGeom>
                <a:rect b="b" l="l" r="r" t="t"/>
                <a:pathLst>
                  <a:path extrusionOk="0" h="397" w="216">
                    <a:moveTo>
                      <a:pt x="50" y="371"/>
                    </a:moveTo>
                    <a:cubicBezTo>
                      <a:pt x="51" y="371"/>
                      <a:pt x="52" y="371"/>
                      <a:pt x="54" y="371"/>
                    </a:cubicBezTo>
                    <a:cubicBezTo>
                      <a:pt x="55" y="370"/>
                      <a:pt x="57" y="370"/>
                      <a:pt x="59" y="370"/>
                    </a:cubicBezTo>
                    <a:lnTo>
                      <a:pt x="61" y="369"/>
                    </a:lnTo>
                    <a:cubicBezTo>
                      <a:pt x="62" y="369"/>
                      <a:pt x="63" y="368"/>
                      <a:pt x="64" y="367"/>
                    </a:cubicBezTo>
                    <a:cubicBezTo>
                      <a:pt x="63" y="367"/>
                      <a:pt x="63" y="368"/>
                      <a:pt x="63" y="368"/>
                    </a:cubicBezTo>
                    <a:cubicBezTo>
                      <a:pt x="63" y="367"/>
                      <a:pt x="65" y="367"/>
                      <a:pt x="66" y="366"/>
                    </a:cubicBezTo>
                    <a:cubicBezTo>
                      <a:pt x="68" y="364"/>
                      <a:pt x="70" y="362"/>
                      <a:pt x="72" y="360"/>
                    </a:cubicBezTo>
                    <a:cubicBezTo>
                      <a:pt x="76" y="357"/>
                      <a:pt x="79" y="353"/>
                      <a:pt x="81" y="349"/>
                    </a:cubicBezTo>
                    <a:lnTo>
                      <a:pt x="81" y="350"/>
                    </a:lnTo>
                    <a:lnTo>
                      <a:pt x="82" y="349"/>
                    </a:lnTo>
                    <a:cubicBezTo>
                      <a:pt x="88" y="341"/>
                      <a:pt x="94" y="332"/>
                      <a:pt x="100" y="323"/>
                    </a:cubicBezTo>
                    <a:cubicBezTo>
                      <a:pt x="99" y="324"/>
                      <a:pt x="99" y="324"/>
                      <a:pt x="98" y="324"/>
                    </a:cubicBezTo>
                    <a:cubicBezTo>
                      <a:pt x="108" y="309"/>
                      <a:pt x="116" y="292"/>
                      <a:pt x="123" y="275"/>
                    </a:cubicBezTo>
                    <a:cubicBezTo>
                      <a:pt x="123" y="276"/>
                      <a:pt x="123" y="276"/>
                      <a:pt x="123" y="276"/>
                    </a:cubicBezTo>
                    <a:lnTo>
                      <a:pt x="123" y="275"/>
                    </a:lnTo>
                    <a:cubicBezTo>
                      <a:pt x="128" y="264"/>
                      <a:pt x="133" y="254"/>
                      <a:pt x="137" y="243"/>
                    </a:cubicBezTo>
                    <a:cubicBezTo>
                      <a:pt x="137" y="242"/>
                      <a:pt x="137" y="240"/>
                      <a:pt x="137" y="239"/>
                    </a:cubicBezTo>
                    <a:cubicBezTo>
                      <a:pt x="137" y="237"/>
                      <a:pt x="137" y="235"/>
                      <a:pt x="137" y="233"/>
                    </a:cubicBezTo>
                    <a:cubicBezTo>
                      <a:pt x="137" y="232"/>
                      <a:pt x="136" y="231"/>
                      <a:pt x="136" y="230"/>
                    </a:cubicBezTo>
                    <a:cubicBezTo>
                      <a:pt x="136" y="229"/>
                      <a:pt x="136" y="228"/>
                      <a:pt x="135" y="228"/>
                    </a:cubicBezTo>
                    <a:cubicBezTo>
                      <a:pt x="135" y="227"/>
                      <a:pt x="135" y="226"/>
                      <a:pt x="134" y="225"/>
                    </a:cubicBezTo>
                    <a:cubicBezTo>
                      <a:pt x="133" y="224"/>
                      <a:pt x="133" y="223"/>
                      <a:pt x="132" y="223"/>
                    </a:cubicBezTo>
                    <a:cubicBezTo>
                      <a:pt x="132" y="222"/>
                      <a:pt x="132" y="222"/>
                      <a:pt x="131" y="221"/>
                    </a:cubicBezTo>
                    <a:cubicBezTo>
                      <a:pt x="130" y="221"/>
                      <a:pt x="130" y="221"/>
                      <a:pt x="130" y="220"/>
                    </a:cubicBezTo>
                    <a:cubicBezTo>
                      <a:pt x="129" y="219"/>
                      <a:pt x="128" y="219"/>
                      <a:pt x="128" y="219"/>
                    </a:cubicBezTo>
                    <a:cubicBezTo>
                      <a:pt x="127" y="218"/>
                      <a:pt x="126" y="218"/>
                      <a:pt x="125" y="217"/>
                    </a:cubicBezTo>
                    <a:cubicBezTo>
                      <a:pt x="124" y="217"/>
                      <a:pt x="123" y="216"/>
                      <a:pt x="123" y="216"/>
                    </a:cubicBezTo>
                    <a:cubicBezTo>
                      <a:pt x="122" y="216"/>
                      <a:pt x="121" y="216"/>
                      <a:pt x="119" y="216"/>
                    </a:cubicBezTo>
                    <a:cubicBezTo>
                      <a:pt x="118" y="216"/>
                      <a:pt x="116" y="216"/>
                      <a:pt x="115" y="215"/>
                    </a:cubicBezTo>
                    <a:cubicBezTo>
                      <a:pt x="114" y="216"/>
                      <a:pt x="112" y="216"/>
                      <a:pt x="111" y="216"/>
                    </a:cubicBezTo>
                    <a:cubicBezTo>
                      <a:pt x="109" y="216"/>
                      <a:pt x="108" y="216"/>
                      <a:pt x="107" y="216"/>
                    </a:cubicBezTo>
                    <a:cubicBezTo>
                      <a:pt x="104" y="218"/>
                      <a:pt x="100" y="219"/>
                      <a:pt x="96" y="221"/>
                    </a:cubicBezTo>
                    <a:cubicBezTo>
                      <a:pt x="93" y="222"/>
                      <a:pt x="90" y="223"/>
                      <a:pt x="87" y="225"/>
                    </a:cubicBezTo>
                    <a:cubicBezTo>
                      <a:pt x="83" y="228"/>
                      <a:pt x="79" y="230"/>
                      <a:pt x="75" y="233"/>
                    </a:cubicBezTo>
                    <a:cubicBezTo>
                      <a:pt x="73" y="235"/>
                      <a:pt x="71" y="237"/>
                      <a:pt x="69" y="239"/>
                    </a:cubicBezTo>
                    <a:cubicBezTo>
                      <a:pt x="66" y="242"/>
                      <a:pt x="63" y="245"/>
                      <a:pt x="60" y="248"/>
                    </a:cubicBezTo>
                    <a:cubicBezTo>
                      <a:pt x="55" y="255"/>
                      <a:pt x="51" y="261"/>
                      <a:pt x="48" y="268"/>
                    </a:cubicBezTo>
                    <a:cubicBezTo>
                      <a:pt x="48" y="267"/>
                      <a:pt x="48" y="267"/>
                      <a:pt x="48" y="267"/>
                    </a:cubicBezTo>
                    <a:cubicBezTo>
                      <a:pt x="44" y="274"/>
                      <a:pt x="40" y="282"/>
                      <a:pt x="36" y="291"/>
                    </a:cubicBezTo>
                    <a:cubicBezTo>
                      <a:pt x="34" y="297"/>
                      <a:pt x="31" y="302"/>
                      <a:pt x="30" y="308"/>
                    </a:cubicBezTo>
                    <a:cubicBezTo>
                      <a:pt x="29" y="313"/>
                      <a:pt x="28" y="317"/>
                      <a:pt x="27" y="321"/>
                    </a:cubicBezTo>
                    <a:cubicBezTo>
                      <a:pt x="27" y="325"/>
                      <a:pt x="27" y="328"/>
                      <a:pt x="27" y="332"/>
                    </a:cubicBezTo>
                    <a:cubicBezTo>
                      <a:pt x="27" y="335"/>
                      <a:pt x="27" y="337"/>
                      <a:pt x="27" y="339"/>
                    </a:cubicBezTo>
                    <a:cubicBezTo>
                      <a:pt x="27" y="342"/>
                      <a:pt x="28" y="343"/>
                      <a:pt x="28" y="346"/>
                    </a:cubicBezTo>
                    <a:cubicBezTo>
                      <a:pt x="29" y="348"/>
                      <a:pt x="30" y="349"/>
                      <a:pt x="30" y="350"/>
                    </a:cubicBezTo>
                    <a:cubicBezTo>
                      <a:pt x="31" y="352"/>
                      <a:pt x="31" y="354"/>
                      <a:pt x="33" y="355"/>
                    </a:cubicBezTo>
                    <a:cubicBezTo>
                      <a:pt x="34" y="357"/>
                      <a:pt x="35" y="360"/>
                      <a:pt x="37" y="362"/>
                    </a:cubicBezTo>
                    <a:cubicBezTo>
                      <a:pt x="39" y="364"/>
                      <a:pt x="41" y="367"/>
                      <a:pt x="43" y="369"/>
                    </a:cubicBezTo>
                    <a:lnTo>
                      <a:pt x="44" y="370"/>
                    </a:lnTo>
                    <a:cubicBezTo>
                      <a:pt x="45" y="370"/>
                      <a:pt x="45" y="370"/>
                      <a:pt x="46" y="370"/>
                    </a:cubicBezTo>
                    <a:cubicBezTo>
                      <a:pt x="47" y="370"/>
                      <a:pt x="47" y="371"/>
                      <a:pt x="48" y="371"/>
                    </a:cubicBezTo>
                    <a:cubicBezTo>
                      <a:pt x="49" y="371"/>
                      <a:pt x="49" y="371"/>
                      <a:pt x="50" y="371"/>
                    </a:cubicBezTo>
                    <a:moveTo>
                      <a:pt x="42" y="396"/>
                    </a:moveTo>
                    <a:cubicBezTo>
                      <a:pt x="38" y="395"/>
                      <a:pt x="35" y="394"/>
                      <a:pt x="31" y="392"/>
                    </a:cubicBezTo>
                    <a:cubicBezTo>
                      <a:pt x="28" y="390"/>
                      <a:pt x="26" y="388"/>
                      <a:pt x="23" y="385"/>
                    </a:cubicBezTo>
                    <a:cubicBezTo>
                      <a:pt x="17" y="379"/>
                      <a:pt x="12" y="371"/>
                      <a:pt x="8" y="363"/>
                    </a:cubicBezTo>
                    <a:cubicBezTo>
                      <a:pt x="0" y="347"/>
                      <a:pt x="1" y="328"/>
                      <a:pt x="4" y="310"/>
                    </a:cubicBezTo>
                    <a:cubicBezTo>
                      <a:pt x="7" y="296"/>
                      <a:pt x="13" y="283"/>
                      <a:pt x="19" y="269"/>
                    </a:cubicBezTo>
                    <a:cubicBezTo>
                      <a:pt x="24" y="257"/>
                      <a:pt x="32" y="245"/>
                      <a:pt x="40" y="234"/>
                    </a:cubicBezTo>
                    <a:cubicBezTo>
                      <a:pt x="44" y="229"/>
                      <a:pt x="48" y="225"/>
                      <a:pt x="52" y="221"/>
                    </a:cubicBezTo>
                    <a:cubicBezTo>
                      <a:pt x="57" y="215"/>
                      <a:pt x="63" y="211"/>
                      <a:pt x="69" y="207"/>
                    </a:cubicBezTo>
                    <a:cubicBezTo>
                      <a:pt x="80" y="200"/>
                      <a:pt x="93" y="194"/>
                      <a:pt x="105" y="191"/>
                    </a:cubicBezTo>
                    <a:cubicBezTo>
                      <a:pt x="117" y="188"/>
                      <a:pt x="130" y="190"/>
                      <a:pt x="141" y="197"/>
                    </a:cubicBezTo>
                    <a:cubicBezTo>
                      <a:pt x="145" y="199"/>
                      <a:pt x="149" y="202"/>
                      <a:pt x="151" y="205"/>
                    </a:cubicBezTo>
                    <a:cubicBezTo>
                      <a:pt x="153" y="201"/>
                      <a:pt x="155" y="197"/>
                      <a:pt x="156" y="193"/>
                    </a:cubicBezTo>
                    <a:cubicBezTo>
                      <a:pt x="159" y="184"/>
                      <a:pt x="162" y="176"/>
                      <a:pt x="164" y="168"/>
                    </a:cubicBezTo>
                    <a:cubicBezTo>
                      <a:pt x="167" y="159"/>
                      <a:pt x="169" y="151"/>
                      <a:pt x="172" y="141"/>
                    </a:cubicBezTo>
                    <a:cubicBezTo>
                      <a:pt x="172" y="142"/>
                      <a:pt x="172" y="142"/>
                      <a:pt x="172" y="143"/>
                    </a:cubicBezTo>
                    <a:cubicBezTo>
                      <a:pt x="172" y="141"/>
                      <a:pt x="173" y="139"/>
                      <a:pt x="174" y="137"/>
                    </a:cubicBezTo>
                    <a:cubicBezTo>
                      <a:pt x="174" y="132"/>
                      <a:pt x="174" y="127"/>
                      <a:pt x="174" y="122"/>
                    </a:cubicBezTo>
                    <a:lnTo>
                      <a:pt x="174" y="123"/>
                    </a:lnTo>
                    <a:cubicBezTo>
                      <a:pt x="174" y="121"/>
                      <a:pt x="174" y="120"/>
                      <a:pt x="174" y="119"/>
                    </a:cubicBezTo>
                    <a:cubicBezTo>
                      <a:pt x="174" y="120"/>
                      <a:pt x="174" y="120"/>
                      <a:pt x="174" y="121"/>
                    </a:cubicBezTo>
                    <a:cubicBezTo>
                      <a:pt x="174" y="118"/>
                      <a:pt x="174" y="116"/>
                      <a:pt x="174" y="113"/>
                    </a:cubicBezTo>
                    <a:cubicBezTo>
                      <a:pt x="173" y="110"/>
                      <a:pt x="173" y="106"/>
                      <a:pt x="173" y="103"/>
                    </a:cubicBezTo>
                    <a:cubicBezTo>
                      <a:pt x="173" y="104"/>
                      <a:pt x="173" y="105"/>
                      <a:pt x="173" y="105"/>
                    </a:cubicBezTo>
                    <a:cubicBezTo>
                      <a:pt x="173" y="104"/>
                      <a:pt x="173" y="103"/>
                      <a:pt x="173" y="102"/>
                    </a:cubicBezTo>
                    <a:cubicBezTo>
                      <a:pt x="173" y="101"/>
                      <a:pt x="173" y="99"/>
                      <a:pt x="173" y="98"/>
                    </a:cubicBezTo>
                    <a:cubicBezTo>
                      <a:pt x="173" y="98"/>
                      <a:pt x="173" y="97"/>
                      <a:pt x="173" y="96"/>
                    </a:cubicBezTo>
                    <a:lnTo>
                      <a:pt x="173" y="95"/>
                    </a:lnTo>
                    <a:lnTo>
                      <a:pt x="173" y="96"/>
                    </a:lnTo>
                    <a:cubicBezTo>
                      <a:pt x="173" y="95"/>
                      <a:pt x="173" y="95"/>
                      <a:pt x="173" y="94"/>
                    </a:cubicBezTo>
                    <a:lnTo>
                      <a:pt x="173" y="95"/>
                    </a:lnTo>
                    <a:cubicBezTo>
                      <a:pt x="173" y="89"/>
                      <a:pt x="174" y="82"/>
                      <a:pt x="174" y="76"/>
                    </a:cubicBezTo>
                    <a:cubicBezTo>
                      <a:pt x="174" y="70"/>
                      <a:pt x="175" y="64"/>
                      <a:pt x="175" y="59"/>
                    </a:cubicBezTo>
                    <a:cubicBezTo>
                      <a:pt x="175" y="56"/>
                      <a:pt x="176" y="53"/>
                      <a:pt x="176" y="50"/>
                    </a:cubicBezTo>
                    <a:cubicBezTo>
                      <a:pt x="176" y="48"/>
                      <a:pt x="177" y="45"/>
                      <a:pt x="178" y="42"/>
                    </a:cubicBezTo>
                    <a:cubicBezTo>
                      <a:pt x="178" y="38"/>
                      <a:pt x="179" y="35"/>
                      <a:pt x="180" y="31"/>
                    </a:cubicBezTo>
                    <a:cubicBezTo>
                      <a:pt x="181" y="25"/>
                      <a:pt x="183" y="20"/>
                      <a:pt x="185" y="15"/>
                    </a:cubicBezTo>
                    <a:cubicBezTo>
                      <a:pt x="186" y="10"/>
                      <a:pt x="188" y="6"/>
                      <a:pt x="192" y="3"/>
                    </a:cubicBezTo>
                    <a:cubicBezTo>
                      <a:pt x="196" y="0"/>
                      <a:pt x="203" y="0"/>
                      <a:pt x="208" y="3"/>
                    </a:cubicBezTo>
                    <a:cubicBezTo>
                      <a:pt x="213" y="6"/>
                      <a:pt x="214" y="12"/>
                      <a:pt x="215" y="17"/>
                    </a:cubicBezTo>
                    <a:cubicBezTo>
                      <a:pt x="215" y="20"/>
                      <a:pt x="215" y="24"/>
                      <a:pt x="214" y="27"/>
                    </a:cubicBezTo>
                    <a:cubicBezTo>
                      <a:pt x="214" y="29"/>
                      <a:pt x="214" y="31"/>
                      <a:pt x="214" y="33"/>
                    </a:cubicBezTo>
                    <a:cubicBezTo>
                      <a:pt x="213" y="45"/>
                      <a:pt x="213" y="56"/>
                      <a:pt x="211" y="67"/>
                    </a:cubicBezTo>
                    <a:cubicBezTo>
                      <a:pt x="210" y="80"/>
                      <a:pt x="208" y="94"/>
                      <a:pt x="205" y="106"/>
                    </a:cubicBezTo>
                    <a:cubicBezTo>
                      <a:pt x="203" y="116"/>
                      <a:pt x="200" y="126"/>
                      <a:pt x="197" y="135"/>
                    </a:cubicBezTo>
                    <a:cubicBezTo>
                      <a:pt x="198" y="159"/>
                      <a:pt x="198" y="182"/>
                      <a:pt x="197" y="205"/>
                    </a:cubicBezTo>
                    <a:cubicBezTo>
                      <a:pt x="197" y="232"/>
                      <a:pt x="196" y="258"/>
                      <a:pt x="194" y="285"/>
                    </a:cubicBezTo>
                    <a:cubicBezTo>
                      <a:pt x="192" y="309"/>
                      <a:pt x="189" y="333"/>
                      <a:pt x="186" y="357"/>
                    </a:cubicBezTo>
                    <a:cubicBezTo>
                      <a:pt x="187" y="358"/>
                      <a:pt x="188" y="359"/>
                      <a:pt x="188" y="361"/>
                    </a:cubicBezTo>
                    <a:cubicBezTo>
                      <a:pt x="189" y="368"/>
                      <a:pt x="185" y="376"/>
                      <a:pt x="178" y="377"/>
                    </a:cubicBezTo>
                    <a:cubicBezTo>
                      <a:pt x="172" y="377"/>
                      <a:pt x="167" y="377"/>
                      <a:pt x="163" y="373"/>
                    </a:cubicBezTo>
                    <a:cubicBezTo>
                      <a:pt x="159" y="369"/>
                      <a:pt x="158" y="363"/>
                      <a:pt x="158" y="358"/>
                    </a:cubicBezTo>
                    <a:cubicBezTo>
                      <a:pt x="160" y="352"/>
                      <a:pt x="161" y="345"/>
                      <a:pt x="162" y="339"/>
                    </a:cubicBezTo>
                    <a:cubicBezTo>
                      <a:pt x="164" y="328"/>
                      <a:pt x="165" y="317"/>
                      <a:pt x="167" y="307"/>
                    </a:cubicBezTo>
                    <a:cubicBezTo>
                      <a:pt x="167" y="307"/>
                      <a:pt x="167" y="308"/>
                      <a:pt x="167" y="309"/>
                    </a:cubicBezTo>
                    <a:cubicBezTo>
                      <a:pt x="169" y="283"/>
                      <a:pt x="172" y="258"/>
                      <a:pt x="173" y="233"/>
                    </a:cubicBezTo>
                    <a:cubicBezTo>
                      <a:pt x="173" y="231"/>
                      <a:pt x="173" y="229"/>
                      <a:pt x="173" y="228"/>
                    </a:cubicBezTo>
                    <a:cubicBezTo>
                      <a:pt x="172" y="230"/>
                      <a:pt x="171" y="233"/>
                      <a:pt x="169" y="235"/>
                    </a:cubicBezTo>
                    <a:cubicBezTo>
                      <a:pt x="169" y="235"/>
                      <a:pt x="170" y="235"/>
                      <a:pt x="170" y="234"/>
                    </a:cubicBezTo>
                    <a:cubicBezTo>
                      <a:pt x="167" y="243"/>
                      <a:pt x="164" y="251"/>
                      <a:pt x="161" y="260"/>
                    </a:cubicBezTo>
                    <a:cubicBezTo>
                      <a:pt x="161" y="261"/>
                      <a:pt x="160" y="262"/>
                      <a:pt x="160" y="263"/>
                    </a:cubicBezTo>
                    <a:cubicBezTo>
                      <a:pt x="158" y="271"/>
                      <a:pt x="157" y="279"/>
                      <a:pt x="154" y="287"/>
                    </a:cubicBezTo>
                    <a:cubicBezTo>
                      <a:pt x="153" y="292"/>
                      <a:pt x="147" y="296"/>
                      <a:pt x="141" y="296"/>
                    </a:cubicBezTo>
                    <a:cubicBezTo>
                      <a:pt x="135" y="309"/>
                      <a:pt x="128" y="322"/>
                      <a:pt x="121" y="335"/>
                    </a:cubicBezTo>
                    <a:cubicBezTo>
                      <a:pt x="112" y="352"/>
                      <a:pt x="101" y="367"/>
                      <a:pt x="88" y="380"/>
                    </a:cubicBezTo>
                    <a:cubicBezTo>
                      <a:pt x="82" y="385"/>
                      <a:pt x="76" y="390"/>
                      <a:pt x="68" y="394"/>
                    </a:cubicBezTo>
                    <a:cubicBezTo>
                      <a:pt x="63" y="395"/>
                      <a:pt x="57" y="396"/>
                      <a:pt x="51" y="396"/>
                    </a:cubicBezTo>
                    <a:cubicBezTo>
                      <a:pt x="48" y="396"/>
                      <a:pt x="45" y="396"/>
                      <a:pt x="42" y="39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1"/>
              <p:cNvSpPr/>
              <p:nvPr/>
            </p:nvSpPr>
            <p:spPr>
              <a:xfrm>
                <a:off x="376200" y="2321640"/>
                <a:ext cx="41400" cy="81360"/>
              </a:xfrm>
              <a:custGeom>
                <a:rect b="b" l="l" r="r" t="t"/>
                <a:pathLst>
                  <a:path extrusionOk="0" h="226" w="115">
                    <a:moveTo>
                      <a:pt x="91" y="221"/>
                    </a:moveTo>
                    <a:cubicBezTo>
                      <a:pt x="72" y="199"/>
                      <a:pt x="56" y="174"/>
                      <a:pt x="40" y="150"/>
                    </a:cubicBezTo>
                    <a:cubicBezTo>
                      <a:pt x="36" y="144"/>
                      <a:pt x="33" y="137"/>
                      <a:pt x="29" y="131"/>
                    </a:cubicBezTo>
                    <a:cubicBezTo>
                      <a:pt x="25" y="125"/>
                      <a:pt x="22" y="118"/>
                      <a:pt x="19" y="111"/>
                    </a:cubicBezTo>
                    <a:cubicBezTo>
                      <a:pt x="15" y="101"/>
                      <a:pt x="12" y="93"/>
                      <a:pt x="9" y="83"/>
                    </a:cubicBezTo>
                    <a:cubicBezTo>
                      <a:pt x="4" y="66"/>
                      <a:pt x="0" y="48"/>
                      <a:pt x="4" y="30"/>
                    </a:cubicBezTo>
                    <a:cubicBezTo>
                      <a:pt x="6" y="16"/>
                      <a:pt x="17" y="0"/>
                      <a:pt x="33" y="2"/>
                    </a:cubicBezTo>
                    <a:cubicBezTo>
                      <a:pt x="40" y="3"/>
                      <a:pt x="45" y="11"/>
                      <a:pt x="43" y="18"/>
                    </a:cubicBezTo>
                    <a:cubicBezTo>
                      <a:pt x="43" y="24"/>
                      <a:pt x="38" y="28"/>
                      <a:pt x="32" y="29"/>
                    </a:cubicBezTo>
                    <a:cubicBezTo>
                      <a:pt x="31" y="29"/>
                      <a:pt x="31" y="29"/>
                      <a:pt x="31" y="30"/>
                    </a:cubicBezTo>
                    <a:lnTo>
                      <a:pt x="31" y="31"/>
                    </a:lnTo>
                    <a:cubicBezTo>
                      <a:pt x="30" y="32"/>
                      <a:pt x="30" y="33"/>
                      <a:pt x="29" y="34"/>
                    </a:cubicBezTo>
                    <a:cubicBezTo>
                      <a:pt x="29" y="35"/>
                      <a:pt x="29" y="37"/>
                      <a:pt x="29" y="38"/>
                    </a:cubicBezTo>
                    <a:cubicBezTo>
                      <a:pt x="28" y="40"/>
                      <a:pt x="28" y="42"/>
                      <a:pt x="28" y="45"/>
                    </a:cubicBezTo>
                    <a:cubicBezTo>
                      <a:pt x="28" y="49"/>
                      <a:pt x="29" y="52"/>
                      <a:pt x="29" y="56"/>
                    </a:cubicBezTo>
                    <a:cubicBezTo>
                      <a:pt x="30" y="62"/>
                      <a:pt x="31" y="67"/>
                      <a:pt x="32" y="72"/>
                    </a:cubicBezTo>
                    <a:cubicBezTo>
                      <a:pt x="35" y="81"/>
                      <a:pt x="38" y="91"/>
                      <a:pt x="42" y="100"/>
                    </a:cubicBezTo>
                    <a:cubicBezTo>
                      <a:pt x="45" y="108"/>
                      <a:pt x="49" y="116"/>
                      <a:pt x="54" y="123"/>
                    </a:cubicBezTo>
                    <a:cubicBezTo>
                      <a:pt x="56" y="128"/>
                      <a:pt x="58" y="132"/>
                      <a:pt x="61" y="136"/>
                    </a:cubicBezTo>
                    <a:cubicBezTo>
                      <a:pt x="67" y="145"/>
                      <a:pt x="73" y="155"/>
                      <a:pt x="79" y="164"/>
                    </a:cubicBezTo>
                    <a:cubicBezTo>
                      <a:pt x="86" y="174"/>
                      <a:pt x="93" y="183"/>
                      <a:pt x="100" y="192"/>
                    </a:cubicBezTo>
                    <a:cubicBezTo>
                      <a:pt x="103" y="196"/>
                      <a:pt x="106" y="200"/>
                      <a:pt x="110" y="204"/>
                    </a:cubicBezTo>
                    <a:cubicBezTo>
                      <a:pt x="114" y="210"/>
                      <a:pt x="114" y="218"/>
                      <a:pt x="109" y="222"/>
                    </a:cubicBezTo>
                    <a:cubicBezTo>
                      <a:pt x="106" y="225"/>
                      <a:pt x="103" y="225"/>
                      <a:pt x="100" y="225"/>
                    </a:cubicBezTo>
                    <a:cubicBezTo>
                      <a:pt x="96" y="225"/>
                      <a:pt x="93" y="224"/>
                      <a:pt x="91" y="22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1"/>
              <p:cNvSpPr/>
              <p:nvPr/>
            </p:nvSpPr>
            <p:spPr>
              <a:xfrm>
                <a:off x="377640" y="2327760"/>
                <a:ext cx="55080" cy="82800"/>
              </a:xfrm>
              <a:custGeom>
                <a:rect b="b" l="l" r="r" t="t"/>
                <a:pathLst>
                  <a:path extrusionOk="0" h="230" w="153">
                    <a:moveTo>
                      <a:pt x="10" y="228"/>
                    </a:moveTo>
                    <a:cubicBezTo>
                      <a:pt x="4" y="226"/>
                      <a:pt x="0" y="218"/>
                      <a:pt x="3" y="212"/>
                    </a:cubicBezTo>
                    <a:cubicBezTo>
                      <a:pt x="7" y="197"/>
                      <a:pt x="13" y="183"/>
                      <a:pt x="19" y="169"/>
                    </a:cubicBezTo>
                    <a:cubicBezTo>
                      <a:pt x="25" y="156"/>
                      <a:pt x="31" y="144"/>
                      <a:pt x="37" y="132"/>
                    </a:cubicBezTo>
                    <a:cubicBezTo>
                      <a:pt x="43" y="119"/>
                      <a:pt x="50" y="106"/>
                      <a:pt x="57" y="93"/>
                    </a:cubicBezTo>
                    <a:cubicBezTo>
                      <a:pt x="63" y="81"/>
                      <a:pt x="70" y="68"/>
                      <a:pt x="77" y="56"/>
                    </a:cubicBezTo>
                    <a:cubicBezTo>
                      <a:pt x="84" y="42"/>
                      <a:pt x="92" y="29"/>
                      <a:pt x="103" y="18"/>
                    </a:cubicBezTo>
                    <a:cubicBezTo>
                      <a:pt x="108" y="13"/>
                      <a:pt x="113" y="7"/>
                      <a:pt x="119" y="4"/>
                    </a:cubicBezTo>
                    <a:cubicBezTo>
                      <a:pt x="123" y="3"/>
                      <a:pt x="126" y="1"/>
                      <a:pt x="129" y="1"/>
                    </a:cubicBezTo>
                    <a:cubicBezTo>
                      <a:pt x="133" y="0"/>
                      <a:pt x="136" y="0"/>
                      <a:pt x="140" y="0"/>
                    </a:cubicBezTo>
                    <a:cubicBezTo>
                      <a:pt x="147" y="0"/>
                      <a:pt x="152" y="7"/>
                      <a:pt x="152" y="14"/>
                    </a:cubicBezTo>
                    <a:cubicBezTo>
                      <a:pt x="152" y="21"/>
                      <a:pt x="145" y="27"/>
                      <a:pt x="138" y="26"/>
                    </a:cubicBezTo>
                    <a:cubicBezTo>
                      <a:pt x="137" y="26"/>
                      <a:pt x="136" y="26"/>
                      <a:pt x="135" y="26"/>
                    </a:cubicBezTo>
                    <a:cubicBezTo>
                      <a:pt x="135" y="26"/>
                      <a:pt x="136" y="26"/>
                      <a:pt x="137" y="26"/>
                    </a:cubicBezTo>
                    <a:cubicBezTo>
                      <a:pt x="135" y="26"/>
                      <a:pt x="135" y="26"/>
                      <a:pt x="134" y="26"/>
                    </a:cubicBezTo>
                    <a:lnTo>
                      <a:pt x="133" y="27"/>
                    </a:lnTo>
                    <a:lnTo>
                      <a:pt x="132" y="27"/>
                    </a:lnTo>
                    <a:cubicBezTo>
                      <a:pt x="131" y="28"/>
                      <a:pt x="131" y="28"/>
                      <a:pt x="130" y="28"/>
                    </a:cubicBezTo>
                    <a:cubicBezTo>
                      <a:pt x="130" y="28"/>
                      <a:pt x="129" y="29"/>
                      <a:pt x="128" y="29"/>
                    </a:cubicBezTo>
                    <a:cubicBezTo>
                      <a:pt x="127" y="31"/>
                      <a:pt x="125" y="32"/>
                      <a:pt x="123" y="34"/>
                    </a:cubicBezTo>
                    <a:cubicBezTo>
                      <a:pt x="120" y="37"/>
                      <a:pt x="117" y="40"/>
                      <a:pt x="115" y="44"/>
                    </a:cubicBezTo>
                    <a:cubicBezTo>
                      <a:pt x="109" y="51"/>
                      <a:pt x="104" y="59"/>
                      <a:pt x="99" y="67"/>
                    </a:cubicBezTo>
                    <a:cubicBezTo>
                      <a:pt x="88" y="87"/>
                      <a:pt x="77" y="107"/>
                      <a:pt x="67" y="128"/>
                    </a:cubicBezTo>
                    <a:cubicBezTo>
                      <a:pt x="61" y="139"/>
                      <a:pt x="55" y="151"/>
                      <a:pt x="49" y="163"/>
                    </a:cubicBezTo>
                    <a:cubicBezTo>
                      <a:pt x="45" y="172"/>
                      <a:pt x="41" y="182"/>
                      <a:pt x="36" y="192"/>
                    </a:cubicBezTo>
                    <a:cubicBezTo>
                      <a:pt x="33" y="201"/>
                      <a:pt x="29" y="211"/>
                      <a:pt x="27" y="220"/>
                    </a:cubicBezTo>
                    <a:cubicBezTo>
                      <a:pt x="25" y="225"/>
                      <a:pt x="20" y="229"/>
                      <a:pt x="14" y="229"/>
                    </a:cubicBezTo>
                    <a:cubicBezTo>
                      <a:pt x="13" y="229"/>
                      <a:pt x="11" y="229"/>
                      <a:pt x="10" y="2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1"/>
              <p:cNvSpPr/>
              <p:nvPr/>
            </p:nvSpPr>
            <p:spPr>
              <a:xfrm>
                <a:off x="528480" y="2267280"/>
                <a:ext cx="47520" cy="189360"/>
              </a:xfrm>
              <a:custGeom>
                <a:rect b="b" l="l" r="r" t="t"/>
                <a:pathLst>
                  <a:path extrusionOk="0" h="526" w="132">
                    <a:moveTo>
                      <a:pt x="30" y="525"/>
                    </a:moveTo>
                    <a:cubicBezTo>
                      <a:pt x="26" y="525"/>
                      <a:pt x="22" y="524"/>
                      <a:pt x="18" y="522"/>
                    </a:cubicBezTo>
                    <a:cubicBezTo>
                      <a:pt x="14" y="521"/>
                      <a:pt x="11" y="518"/>
                      <a:pt x="8" y="515"/>
                    </a:cubicBezTo>
                    <a:cubicBezTo>
                      <a:pt x="2" y="511"/>
                      <a:pt x="1" y="502"/>
                      <a:pt x="7" y="497"/>
                    </a:cubicBezTo>
                    <a:cubicBezTo>
                      <a:pt x="11" y="492"/>
                      <a:pt x="20" y="491"/>
                      <a:pt x="25" y="496"/>
                    </a:cubicBezTo>
                    <a:cubicBezTo>
                      <a:pt x="26" y="496"/>
                      <a:pt x="27" y="497"/>
                      <a:pt x="28" y="497"/>
                    </a:cubicBezTo>
                    <a:lnTo>
                      <a:pt x="28" y="498"/>
                    </a:lnTo>
                    <a:lnTo>
                      <a:pt x="29" y="498"/>
                    </a:lnTo>
                    <a:lnTo>
                      <a:pt x="28" y="498"/>
                    </a:lnTo>
                    <a:cubicBezTo>
                      <a:pt x="29" y="498"/>
                      <a:pt x="29" y="498"/>
                      <a:pt x="29" y="498"/>
                    </a:cubicBezTo>
                    <a:cubicBezTo>
                      <a:pt x="30" y="499"/>
                      <a:pt x="32" y="499"/>
                      <a:pt x="33" y="499"/>
                    </a:cubicBezTo>
                    <a:cubicBezTo>
                      <a:pt x="32" y="499"/>
                      <a:pt x="32" y="499"/>
                      <a:pt x="32" y="499"/>
                    </a:cubicBezTo>
                    <a:lnTo>
                      <a:pt x="33" y="499"/>
                    </a:lnTo>
                    <a:lnTo>
                      <a:pt x="34" y="499"/>
                    </a:lnTo>
                    <a:lnTo>
                      <a:pt x="33" y="499"/>
                    </a:lnTo>
                    <a:cubicBezTo>
                      <a:pt x="37" y="498"/>
                      <a:pt x="41" y="498"/>
                      <a:pt x="45" y="497"/>
                    </a:cubicBezTo>
                    <a:cubicBezTo>
                      <a:pt x="50" y="496"/>
                      <a:pt x="56" y="495"/>
                      <a:pt x="60" y="494"/>
                    </a:cubicBezTo>
                    <a:cubicBezTo>
                      <a:pt x="64" y="493"/>
                      <a:pt x="68" y="492"/>
                      <a:pt x="71" y="490"/>
                    </a:cubicBezTo>
                    <a:cubicBezTo>
                      <a:pt x="75" y="489"/>
                      <a:pt x="78" y="487"/>
                      <a:pt x="82" y="485"/>
                    </a:cubicBezTo>
                    <a:cubicBezTo>
                      <a:pt x="84" y="483"/>
                      <a:pt x="87" y="482"/>
                      <a:pt x="89" y="480"/>
                    </a:cubicBezTo>
                    <a:cubicBezTo>
                      <a:pt x="91" y="478"/>
                      <a:pt x="93" y="477"/>
                      <a:pt x="95" y="475"/>
                    </a:cubicBezTo>
                    <a:cubicBezTo>
                      <a:pt x="96" y="474"/>
                      <a:pt x="97" y="472"/>
                      <a:pt x="99" y="471"/>
                    </a:cubicBezTo>
                    <a:cubicBezTo>
                      <a:pt x="100" y="469"/>
                      <a:pt x="101" y="468"/>
                      <a:pt x="102" y="466"/>
                    </a:cubicBezTo>
                    <a:cubicBezTo>
                      <a:pt x="102" y="465"/>
                      <a:pt x="103" y="465"/>
                      <a:pt x="103" y="464"/>
                    </a:cubicBezTo>
                    <a:cubicBezTo>
                      <a:pt x="104" y="462"/>
                      <a:pt x="104" y="461"/>
                      <a:pt x="104" y="460"/>
                    </a:cubicBezTo>
                    <a:cubicBezTo>
                      <a:pt x="104" y="459"/>
                      <a:pt x="105" y="458"/>
                      <a:pt x="105" y="458"/>
                    </a:cubicBezTo>
                    <a:cubicBezTo>
                      <a:pt x="105" y="456"/>
                      <a:pt x="105" y="454"/>
                      <a:pt x="105" y="453"/>
                    </a:cubicBezTo>
                    <a:cubicBezTo>
                      <a:pt x="105" y="452"/>
                      <a:pt x="105" y="451"/>
                      <a:pt x="105" y="450"/>
                    </a:cubicBezTo>
                    <a:cubicBezTo>
                      <a:pt x="104" y="446"/>
                      <a:pt x="104" y="443"/>
                      <a:pt x="103" y="440"/>
                    </a:cubicBezTo>
                    <a:cubicBezTo>
                      <a:pt x="102" y="435"/>
                      <a:pt x="100" y="430"/>
                      <a:pt x="98" y="425"/>
                    </a:cubicBezTo>
                    <a:cubicBezTo>
                      <a:pt x="95" y="419"/>
                      <a:pt x="92" y="413"/>
                      <a:pt x="89" y="407"/>
                    </a:cubicBezTo>
                    <a:cubicBezTo>
                      <a:pt x="89" y="408"/>
                      <a:pt x="89" y="408"/>
                      <a:pt x="89" y="408"/>
                    </a:cubicBezTo>
                    <a:cubicBezTo>
                      <a:pt x="87" y="404"/>
                      <a:pt x="84" y="399"/>
                      <a:pt x="81" y="394"/>
                    </a:cubicBezTo>
                    <a:cubicBezTo>
                      <a:pt x="75" y="383"/>
                      <a:pt x="68" y="372"/>
                      <a:pt x="61" y="361"/>
                    </a:cubicBezTo>
                    <a:cubicBezTo>
                      <a:pt x="53" y="348"/>
                      <a:pt x="46" y="335"/>
                      <a:pt x="39" y="323"/>
                    </a:cubicBezTo>
                    <a:cubicBezTo>
                      <a:pt x="35" y="314"/>
                      <a:pt x="31" y="306"/>
                      <a:pt x="27" y="298"/>
                    </a:cubicBezTo>
                    <a:cubicBezTo>
                      <a:pt x="23" y="289"/>
                      <a:pt x="20" y="280"/>
                      <a:pt x="17" y="271"/>
                    </a:cubicBezTo>
                    <a:cubicBezTo>
                      <a:pt x="10" y="252"/>
                      <a:pt x="5" y="233"/>
                      <a:pt x="3" y="213"/>
                    </a:cubicBezTo>
                    <a:cubicBezTo>
                      <a:pt x="0" y="194"/>
                      <a:pt x="1" y="174"/>
                      <a:pt x="3" y="155"/>
                    </a:cubicBezTo>
                    <a:cubicBezTo>
                      <a:pt x="5" y="135"/>
                      <a:pt x="11" y="116"/>
                      <a:pt x="17" y="97"/>
                    </a:cubicBezTo>
                    <a:cubicBezTo>
                      <a:pt x="21" y="82"/>
                      <a:pt x="27" y="67"/>
                      <a:pt x="34" y="52"/>
                    </a:cubicBezTo>
                    <a:cubicBezTo>
                      <a:pt x="37" y="46"/>
                      <a:pt x="41" y="40"/>
                      <a:pt x="44" y="34"/>
                    </a:cubicBezTo>
                    <a:cubicBezTo>
                      <a:pt x="49" y="27"/>
                      <a:pt x="53" y="21"/>
                      <a:pt x="58" y="16"/>
                    </a:cubicBezTo>
                    <a:cubicBezTo>
                      <a:pt x="63" y="11"/>
                      <a:pt x="68" y="7"/>
                      <a:pt x="75" y="4"/>
                    </a:cubicBezTo>
                    <a:cubicBezTo>
                      <a:pt x="81" y="0"/>
                      <a:pt x="89" y="0"/>
                      <a:pt x="96" y="0"/>
                    </a:cubicBezTo>
                    <a:cubicBezTo>
                      <a:pt x="110" y="2"/>
                      <a:pt x="120" y="13"/>
                      <a:pt x="125" y="26"/>
                    </a:cubicBezTo>
                    <a:cubicBezTo>
                      <a:pt x="131" y="38"/>
                      <a:pt x="131" y="52"/>
                      <a:pt x="128" y="65"/>
                    </a:cubicBezTo>
                    <a:cubicBezTo>
                      <a:pt x="127" y="72"/>
                      <a:pt x="124" y="78"/>
                      <a:pt x="121" y="84"/>
                    </a:cubicBezTo>
                    <a:cubicBezTo>
                      <a:pt x="118" y="90"/>
                      <a:pt x="114" y="94"/>
                      <a:pt x="107" y="94"/>
                    </a:cubicBezTo>
                    <a:cubicBezTo>
                      <a:pt x="102" y="94"/>
                      <a:pt x="97" y="92"/>
                      <a:pt x="95" y="87"/>
                    </a:cubicBezTo>
                    <a:cubicBezTo>
                      <a:pt x="92" y="84"/>
                      <a:pt x="92" y="79"/>
                      <a:pt x="92" y="74"/>
                    </a:cubicBezTo>
                    <a:cubicBezTo>
                      <a:pt x="91" y="69"/>
                      <a:pt x="91" y="62"/>
                      <a:pt x="92" y="56"/>
                    </a:cubicBezTo>
                    <a:cubicBezTo>
                      <a:pt x="92" y="49"/>
                      <a:pt x="97" y="44"/>
                      <a:pt x="104" y="44"/>
                    </a:cubicBezTo>
                    <a:lnTo>
                      <a:pt x="104" y="43"/>
                    </a:lnTo>
                    <a:cubicBezTo>
                      <a:pt x="104" y="41"/>
                      <a:pt x="103" y="40"/>
                      <a:pt x="103" y="39"/>
                    </a:cubicBezTo>
                    <a:cubicBezTo>
                      <a:pt x="103" y="38"/>
                      <a:pt x="103" y="37"/>
                      <a:pt x="102" y="37"/>
                    </a:cubicBezTo>
                    <a:cubicBezTo>
                      <a:pt x="102" y="35"/>
                      <a:pt x="101" y="34"/>
                      <a:pt x="100" y="34"/>
                    </a:cubicBezTo>
                    <a:cubicBezTo>
                      <a:pt x="100" y="32"/>
                      <a:pt x="100" y="32"/>
                      <a:pt x="99" y="31"/>
                    </a:cubicBezTo>
                    <a:lnTo>
                      <a:pt x="100" y="32"/>
                    </a:lnTo>
                    <a:cubicBezTo>
                      <a:pt x="99" y="31"/>
                      <a:pt x="98" y="30"/>
                      <a:pt x="97" y="28"/>
                    </a:cubicBezTo>
                    <a:lnTo>
                      <a:pt x="96" y="28"/>
                    </a:lnTo>
                    <a:lnTo>
                      <a:pt x="95" y="27"/>
                    </a:lnTo>
                    <a:lnTo>
                      <a:pt x="96" y="28"/>
                    </a:lnTo>
                    <a:cubicBezTo>
                      <a:pt x="95" y="27"/>
                      <a:pt x="95" y="27"/>
                      <a:pt x="93" y="27"/>
                    </a:cubicBezTo>
                    <a:lnTo>
                      <a:pt x="93" y="26"/>
                    </a:lnTo>
                    <a:cubicBezTo>
                      <a:pt x="93" y="26"/>
                      <a:pt x="94" y="27"/>
                      <a:pt x="95" y="27"/>
                    </a:cubicBezTo>
                    <a:cubicBezTo>
                      <a:pt x="93" y="26"/>
                      <a:pt x="92" y="26"/>
                      <a:pt x="91" y="26"/>
                    </a:cubicBezTo>
                    <a:cubicBezTo>
                      <a:pt x="91" y="26"/>
                      <a:pt x="90" y="26"/>
                      <a:pt x="89" y="26"/>
                    </a:cubicBezTo>
                    <a:cubicBezTo>
                      <a:pt x="88" y="27"/>
                      <a:pt x="88" y="27"/>
                      <a:pt x="87" y="27"/>
                    </a:cubicBezTo>
                    <a:lnTo>
                      <a:pt x="86" y="27"/>
                    </a:lnTo>
                    <a:cubicBezTo>
                      <a:pt x="85" y="27"/>
                      <a:pt x="84" y="28"/>
                      <a:pt x="84" y="28"/>
                    </a:cubicBezTo>
                    <a:cubicBezTo>
                      <a:pt x="83" y="29"/>
                      <a:pt x="82" y="30"/>
                      <a:pt x="81" y="30"/>
                    </a:cubicBezTo>
                    <a:cubicBezTo>
                      <a:pt x="79" y="31"/>
                      <a:pt x="77" y="33"/>
                      <a:pt x="75" y="35"/>
                    </a:cubicBezTo>
                    <a:cubicBezTo>
                      <a:pt x="74" y="37"/>
                      <a:pt x="72" y="38"/>
                      <a:pt x="71" y="40"/>
                    </a:cubicBezTo>
                    <a:cubicBezTo>
                      <a:pt x="68" y="45"/>
                      <a:pt x="65" y="49"/>
                      <a:pt x="62" y="54"/>
                    </a:cubicBezTo>
                    <a:lnTo>
                      <a:pt x="62" y="53"/>
                    </a:lnTo>
                    <a:cubicBezTo>
                      <a:pt x="57" y="62"/>
                      <a:pt x="53" y="70"/>
                      <a:pt x="50" y="79"/>
                    </a:cubicBezTo>
                    <a:cubicBezTo>
                      <a:pt x="50" y="80"/>
                      <a:pt x="49" y="80"/>
                      <a:pt x="49" y="80"/>
                    </a:cubicBezTo>
                    <a:lnTo>
                      <a:pt x="50" y="79"/>
                    </a:lnTo>
                    <a:cubicBezTo>
                      <a:pt x="43" y="95"/>
                      <a:pt x="37" y="112"/>
                      <a:pt x="33" y="128"/>
                    </a:cubicBezTo>
                    <a:cubicBezTo>
                      <a:pt x="33" y="127"/>
                      <a:pt x="33" y="127"/>
                      <a:pt x="33" y="126"/>
                    </a:cubicBezTo>
                    <a:cubicBezTo>
                      <a:pt x="30" y="137"/>
                      <a:pt x="28" y="148"/>
                      <a:pt x="27" y="159"/>
                    </a:cubicBezTo>
                    <a:cubicBezTo>
                      <a:pt x="26" y="168"/>
                      <a:pt x="25" y="177"/>
                      <a:pt x="25" y="186"/>
                    </a:cubicBezTo>
                    <a:cubicBezTo>
                      <a:pt x="25" y="195"/>
                      <a:pt x="26" y="204"/>
                      <a:pt x="27" y="214"/>
                    </a:cubicBezTo>
                    <a:lnTo>
                      <a:pt x="27" y="213"/>
                    </a:lnTo>
                    <a:cubicBezTo>
                      <a:pt x="28" y="224"/>
                      <a:pt x="30" y="233"/>
                      <a:pt x="33" y="243"/>
                    </a:cubicBezTo>
                    <a:cubicBezTo>
                      <a:pt x="37" y="257"/>
                      <a:pt x="42" y="271"/>
                      <a:pt x="47" y="285"/>
                    </a:cubicBezTo>
                    <a:cubicBezTo>
                      <a:pt x="47" y="284"/>
                      <a:pt x="47" y="284"/>
                      <a:pt x="47" y="283"/>
                    </a:cubicBezTo>
                    <a:cubicBezTo>
                      <a:pt x="52" y="294"/>
                      <a:pt x="57" y="305"/>
                      <a:pt x="63" y="316"/>
                    </a:cubicBezTo>
                    <a:cubicBezTo>
                      <a:pt x="67" y="322"/>
                      <a:pt x="70" y="328"/>
                      <a:pt x="74" y="335"/>
                    </a:cubicBezTo>
                    <a:cubicBezTo>
                      <a:pt x="80" y="345"/>
                      <a:pt x="86" y="356"/>
                      <a:pt x="93" y="366"/>
                    </a:cubicBezTo>
                    <a:cubicBezTo>
                      <a:pt x="103" y="382"/>
                      <a:pt x="113" y="398"/>
                      <a:pt x="120" y="415"/>
                    </a:cubicBezTo>
                    <a:cubicBezTo>
                      <a:pt x="124" y="422"/>
                      <a:pt x="127" y="430"/>
                      <a:pt x="128" y="438"/>
                    </a:cubicBezTo>
                    <a:cubicBezTo>
                      <a:pt x="130" y="442"/>
                      <a:pt x="130" y="447"/>
                      <a:pt x="131" y="451"/>
                    </a:cubicBezTo>
                    <a:cubicBezTo>
                      <a:pt x="131" y="455"/>
                      <a:pt x="131" y="460"/>
                      <a:pt x="130" y="464"/>
                    </a:cubicBezTo>
                    <a:cubicBezTo>
                      <a:pt x="129" y="472"/>
                      <a:pt x="125" y="479"/>
                      <a:pt x="120" y="486"/>
                    </a:cubicBezTo>
                    <a:cubicBezTo>
                      <a:pt x="116" y="492"/>
                      <a:pt x="109" y="497"/>
                      <a:pt x="103" y="502"/>
                    </a:cubicBezTo>
                    <a:cubicBezTo>
                      <a:pt x="89" y="513"/>
                      <a:pt x="72" y="518"/>
                      <a:pt x="55" y="522"/>
                    </a:cubicBezTo>
                    <a:cubicBezTo>
                      <a:pt x="47" y="524"/>
                      <a:pt x="39" y="525"/>
                      <a:pt x="31" y="525"/>
                    </a:cubicBezTo>
                    <a:cubicBezTo>
                      <a:pt x="30" y="525"/>
                      <a:pt x="30" y="525"/>
                      <a:pt x="30" y="5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434160" y="2487600"/>
                <a:ext cx="81000" cy="101880"/>
              </a:xfrm>
              <a:custGeom>
                <a:rect b="b" l="l" r="r" t="t"/>
                <a:pathLst>
                  <a:path extrusionOk="0" h="283" w="225">
                    <a:moveTo>
                      <a:pt x="89" y="256"/>
                    </a:moveTo>
                    <a:cubicBezTo>
                      <a:pt x="88" y="256"/>
                      <a:pt x="87" y="256"/>
                      <a:pt x="87" y="256"/>
                    </a:cubicBezTo>
                    <a:cubicBezTo>
                      <a:pt x="87" y="256"/>
                      <a:pt x="89" y="256"/>
                      <a:pt x="90" y="256"/>
                    </a:cubicBezTo>
                    <a:cubicBezTo>
                      <a:pt x="91" y="255"/>
                      <a:pt x="91" y="255"/>
                      <a:pt x="91" y="254"/>
                    </a:cubicBezTo>
                    <a:cubicBezTo>
                      <a:pt x="91" y="253"/>
                      <a:pt x="91" y="252"/>
                      <a:pt x="91" y="251"/>
                    </a:cubicBezTo>
                    <a:cubicBezTo>
                      <a:pt x="90" y="243"/>
                      <a:pt x="89" y="236"/>
                      <a:pt x="89" y="228"/>
                    </a:cubicBezTo>
                    <a:cubicBezTo>
                      <a:pt x="86" y="212"/>
                      <a:pt x="83" y="196"/>
                      <a:pt x="82" y="180"/>
                    </a:cubicBezTo>
                    <a:cubicBezTo>
                      <a:pt x="80" y="180"/>
                      <a:pt x="80" y="182"/>
                      <a:pt x="79" y="183"/>
                    </a:cubicBezTo>
                    <a:cubicBezTo>
                      <a:pt x="75" y="186"/>
                      <a:pt x="72" y="189"/>
                      <a:pt x="69" y="193"/>
                    </a:cubicBezTo>
                    <a:cubicBezTo>
                      <a:pt x="68" y="194"/>
                      <a:pt x="67" y="196"/>
                      <a:pt x="66" y="198"/>
                    </a:cubicBezTo>
                    <a:cubicBezTo>
                      <a:pt x="65" y="199"/>
                      <a:pt x="65" y="200"/>
                      <a:pt x="64" y="201"/>
                    </a:cubicBezTo>
                    <a:cubicBezTo>
                      <a:pt x="64" y="204"/>
                      <a:pt x="62" y="205"/>
                      <a:pt x="62" y="208"/>
                    </a:cubicBezTo>
                    <a:cubicBezTo>
                      <a:pt x="61" y="210"/>
                      <a:pt x="61" y="212"/>
                      <a:pt x="61" y="214"/>
                    </a:cubicBezTo>
                    <a:cubicBezTo>
                      <a:pt x="61" y="217"/>
                      <a:pt x="60" y="220"/>
                      <a:pt x="60" y="223"/>
                    </a:cubicBezTo>
                    <a:cubicBezTo>
                      <a:pt x="60" y="225"/>
                      <a:pt x="61" y="226"/>
                      <a:pt x="61" y="228"/>
                    </a:cubicBezTo>
                    <a:cubicBezTo>
                      <a:pt x="61" y="229"/>
                      <a:pt x="61" y="229"/>
                      <a:pt x="61" y="230"/>
                    </a:cubicBezTo>
                    <a:cubicBezTo>
                      <a:pt x="61" y="231"/>
                      <a:pt x="61" y="231"/>
                      <a:pt x="61" y="231"/>
                    </a:cubicBezTo>
                    <a:cubicBezTo>
                      <a:pt x="62" y="234"/>
                      <a:pt x="64" y="236"/>
                      <a:pt x="66" y="239"/>
                    </a:cubicBezTo>
                    <a:cubicBezTo>
                      <a:pt x="67" y="241"/>
                      <a:pt x="68" y="243"/>
                      <a:pt x="69" y="245"/>
                    </a:cubicBezTo>
                    <a:cubicBezTo>
                      <a:pt x="71" y="246"/>
                      <a:pt x="71" y="247"/>
                      <a:pt x="72" y="248"/>
                    </a:cubicBezTo>
                    <a:cubicBezTo>
                      <a:pt x="73" y="249"/>
                      <a:pt x="73" y="249"/>
                      <a:pt x="75" y="250"/>
                    </a:cubicBezTo>
                    <a:cubicBezTo>
                      <a:pt x="76" y="251"/>
                      <a:pt x="77" y="252"/>
                      <a:pt x="79" y="253"/>
                    </a:cubicBezTo>
                    <a:cubicBezTo>
                      <a:pt x="80" y="254"/>
                      <a:pt x="81" y="254"/>
                      <a:pt x="82" y="254"/>
                    </a:cubicBezTo>
                    <a:cubicBezTo>
                      <a:pt x="83" y="255"/>
                      <a:pt x="83" y="255"/>
                      <a:pt x="84" y="255"/>
                    </a:cubicBezTo>
                    <a:cubicBezTo>
                      <a:pt x="86" y="256"/>
                      <a:pt x="87" y="256"/>
                      <a:pt x="89" y="256"/>
                    </a:cubicBezTo>
                    <a:moveTo>
                      <a:pt x="69" y="277"/>
                    </a:moveTo>
                    <a:cubicBezTo>
                      <a:pt x="61" y="274"/>
                      <a:pt x="55" y="268"/>
                      <a:pt x="50" y="261"/>
                    </a:cubicBezTo>
                    <a:cubicBezTo>
                      <a:pt x="47" y="258"/>
                      <a:pt x="44" y="255"/>
                      <a:pt x="43" y="252"/>
                    </a:cubicBezTo>
                    <a:cubicBezTo>
                      <a:pt x="41" y="248"/>
                      <a:pt x="38" y="244"/>
                      <a:pt x="37" y="240"/>
                    </a:cubicBezTo>
                    <a:cubicBezTo>
                      <a:pt x="34" y="232"/>
                      <a:pt x="34" y="223"/>
                      <a:pt x="35" y="214"/>
                    </a:cubicBezTo>
                    <a:cubicBezTo>
                      <a:pt x="36" y="206"/>
                      <a:pt x="38" y="198"/>
                      <a:pt x="41" y="191"/>
                    </a:cubicBezTo>
                    <a:cubicBezTo>
                      <a:pt x="44" y="183"/>
                      <a:pt x="50" y="176"/>
                      <a:pt x="56" y="169"/>
                    </a:cubicBezTo>
                    <a:cubicBezTo>
                      <a:pt x="63" y="162"/>
                      <a:pt x="71" y="156"/>
                      <a:pt x="78" y="150"/>
                    </a:cubicBezTo>
                    <a:cubicBezTo>
                      <a:pt x="78" y="149"/>
                      <a:pt x="78" y="148"/>
                      <a:pt x="78" y="148"/>
                    </a:cubicBezTo>
                    <a:cubicBezTo>
                      <a:pt x="76" y="120"/>
                      <a:pt x="75" y="92"/>
                      <a:pt x="76" y="63"/>
                    </a:cubicBezTo>
                    <a:cubicBezTo>
                      <a:pt x="76" y="63"/>
                      <a:pt x="76" y="62"/>
                      <a:pt x="76" y="61"/>
                    </a:cubicBezTo>
                    <a:cubicBezTo>
                      <a:pt x="70" y="70"/>
                      <a:pt x="64" y="79"/>
                      <a:pt x="57" y="87"/>
                    </a:cubicBezTo>
                    <a:cubicBezTo>
                      <a:pt x="52" y="94"/>
                      <a:pt x="47" y="100"/>
                      <a:pt x="43" y="106"/>
                    </a:cubicBezTo>
                    <a:cubicBezTo>
                      <a:pt x="38" y="112"/>
                      <a:pt x="33" y="117"/>
                      <a:pt x="28" y="123"/>
                    </a:cubicBezTo>
                    <a:cubicBezTo>
                      <a:pt x="27" y="126"/>
                      <a:pt x="26" y="127"/>
                      <a:pt x="23" y="129"/>
                    </a:cubicBezTo>
                    <a:cubicBezTo>
                      <a:pt x="19" y="133"/>
                      <a:pt x="12" y="133"/>
                      <a:pt x="7" y="130"/>
                    </a:cubicBezTo>
                    <a:cubicBezTo>
                      <a:pt x="1" y="126"/>
                      <a:pt x="0" y="119"/>
                      <a:pt x="3" y="113"/>
                    </a:cubicBezTo>
                    <a:cubicBezTo>
                      <a:pt x="4" y="110"/>
                      <a:pt x="6" y="108"/>
                      <a:pt x="8" y="106"/>
                    </a:cubicBezTo>
                    <a:cubicBezTo>
                      <a:pt x="9" y="104"/>
                      <a:pt x="12" y="102"/>
                      <a:pt x="13" y="100"/>
                    </a:cubicBezTo>
                    <a:cubicBezTo>
                      <a:pt x="16" y="97"/>
                      <a:pt x="19" y="94"/>
                      <a:pt x="22" y="91"/>
                    </a:cubicBezTo>
                    <a:cubicBezTo>
                      <a:pt x="27" y="84"/>
                      <a:pt x="32" y="78"/>
                      <a:pt x="37" y="71"/>
                    </a:cubicBezTo>
                    <a:cubicBezTo>
                      <a:pt x="44" y="62"/>
                      <a:pt x="52" y="52"/>
                      <a:pt x="59" y="42"/>
                    </a:cubicBezTo>
                    <a:cubicBezTo>
                      <a:pt x="62" y="37"/>
                      <a:pt x="66" y="31"/>
                      <a:pt x="70" y="25"/>
                    </a:cubicBezTo>
                    <a:cubicBezTo>
                      <a:pt x="74" y="20"/>
                      <a:pt x="77" y="13"/>
                      <a:pt x="81" y="7"/>
                    </a:cubicBezTo>
                    <a:cubicBezTo>
                      <a:pt x="85" y="2"/>
                      <a:pt x="93" y="0"/>
                      <a:pt x="99" y="3"/>
                    </a:cubicBezTo>
                    <a:cubicBezTo>
                      <a:pt x="102" y="5"/>
                      <a:pt x="105" y="7"/>
                      <a:pt x="106" y="11"/>
                    </a:cubicBezTo>
                    <a:cubicBezTo>
                      <a:pt x="108" y="17"/>
                      <a:pt x="107" y="21"/>
                      <a:pt x="106" y="27"/>
                    </a:cubicBezTo>
                    <a:cubicBezTo>
                      <a:pt x="105" y="32"/>
                      <a:pt x="104" y="38"/>
                      <a:pt x="104" y="44"/>
                    </a:cubicBezTo>
                    <a:cubicBezTo>
                      <a:pt x="103" y="52"/>
                      <a:pt x="103" y="60"/>
                      <a:pt x="102" y="68"/>
                    </a:cubicBezTo>
                    <a:cubicBezTo>
                      <a:pt x="101" y="76"/>
                      <a:pt x="101" y="83"/>
                      <a:pt x="101" y="90"/>
                    </a:cubicBezTo>
                    <a:cubicBezTo>
                      <a:pt x="101" y="96"/>
                      <a:pt x="101" y="103"/>
                      <a:pt x="101" y="109"/>
                    </a:cubicBezTo>
                    <a:cubicBezTo>
                      <a:pt x="101" y="116"/>
                      <a:pt x="101" y="124"/>
                      <a:pt x="102" y="131"/>
                    </a:cubicBezTo>
                    <a:cubicBezTo>
                      <a:pt x="107" y="128"/>
                      <a:pt x="112" y="124"/>
                      <a:pt x="117" y="122"/>
                    </a:cubicBezTo>
                    <a:cubicBezTo>
                      <a:pt x="128" y="114"/>
                      <a:pt x="140" y="106"/>
                      <a:pt x="151" y="99"/>
                    </a:cubicBezTo>
                    <a:cubicBezTo>
                      <a:pt x="156" y="95"/>
                      <a:pt x="161" y="91"/>
                      <a:pt x="167" y="88"/>
                    </a:cubicBezTo>
                    <a:cubicBezTo>
                      <a:pt x="170" y="85"/>
                      <a:pt x="173" y="83"/>
                      <a:pt x="176" y="81"/>
                    </a:cubicBezTo>
                    <a:cubicBezTo>
                      <a:pt x="179" y="80"/>
                      <a:pt x="182" y="78"/>
                      <a:pt x="185" y="78"/>
                    </a:cubicBezTo>
                    <a:cubicBezTo>
                      <a:pt x="190" y="77"/>
                      <a:pt x="193" y="78"/>
                      <a:pt x="198" y="80"/>
                    </a:cubicBezTo>
                    <a:cubicBezTo>
                      <a:pt x="203" y="83"/>
                      <a:pt x="207" y="90"/>
                      <a:pt x="210" y="96"/>
                    </a:cubicBezTo>
                    <a:cubicBezTo>
                      <a:pt x="213" y="105"/>
                      <a:pt x="214" y="114"/>
                      <a:pt x="215" y="123"/>
                    </a:cubicBezTo>
                    <a:cubicBezTo>
                      <a:pt x="217" y="134"/>
                      <a:pt x="217" y="147"/>
                      <a:pt x="218" y="158"/>
                    </a:cubicBezTo>
                    <a:cubicBezTo>
                      <a:pt x="218" y="171"/>
                      <a:pt x="219" y="184"/>
                      <a:pt x="220" y="197"/>
                    </a:cubicBezTo>
                    <a:cubicBezTo>
                      <a:pt x="220" y="204"/>
                      <a:pt x="220" y="211"/>
                      <a:pt x="220" y="218"/>
                    </a:cubicBezTo>
                    <a:cubicBezTo>
                      <a:pt x="221" y="225"/>
                      <a:pt x="221" y="233"/>
                      <a:pt x="221" y="240"/>
                    </a:cubicBezTo>
                    <a:cubicBezTo>
                      <a:pt x="221" y="241"/>
                      <a:pt x="221" y="242"/>
                      <a:pt x="222" y="242"/>
                    </a:cubicBezTo>
                    <a:cubicBezTo>
                      <a:pt x="224" y="248"/>
                      <a:pt x="219" y="255"/>
                      <a:pt x="213" y="257"/>
                    </a:cubicBezTo>
                    <a:cubicBezTo>
                      <a:pt x="207" y="259"/>
                      <a:pt x="199" y="256"/>
                      <a:pt x="197" y="249"/>
                    </a:cubicBezTo>
                    <a:cubicBezTo>
                      <a:pt x="196" y="246"/>
                      <a:pt x="195" y="243"/>
                      <a:pt x="195" y="241"/>
                    </a:cubicBezTo>
                    <a:cubicBezTo>
                      <a:pt x="195" y="239"/>
                      <a:pt x="195" y="237"/>
                      <a:pt x="195" y="235"/>
                    </a:cubicBezTo>
                    <a:cubicBezTo>
                      <a:pt x="195" y="232"/>
                      <a:pt x="195" y="229"/>
                      <a:pt x="195" y="226"/>
                    </a:cubicBezTo>
                    <a:cubicBezTo>
                      <a:pt x="195" y="226"/>
                      <a:pt x="195" y="227"/>
                      <a:pt x="195" y="228"/>
                    </a:cubicBezTo>
                    <a:cubicBezTo>
                      <a:pt x="195" y="212"/>
                      <a:pt x="195" y="198"/>
                      <a:pt x="194" y="183"/>
                    </a:cubicBezTo>
                    <a:cubicBezTo>
                      <a:pt x="193" y="165"/>
                      <a:pt x="192" y="146"/>
                      <a:pt x="190" y="127"/>
                    </a:cubicBezTo>
                    <a:cubicBezTo>
                      <a:pt x="189" y="122"/>
                      <a:pt x="188" y="116"/>
                      <a:pt x="187" y="111"/>
                    </a:cubicBezTo>
                    <a:cubicBezTo>
                      <a:pt x="186" y="109"/>
                      <a:pt x="186" y="108"/>
                      <a:pt x="186" y="106"/>
                    </a:cubicBezTo>
                    <a:cubicBezTo>
                      <a:pt x="180" y="110"/>
                      <a:pt x="174" y="114"/>
                      <a:pt x="168" y="117"/>
                    </a:cubicBezTo>
                    <a:cubicBezTo>
                      <a:pt x="161" y="123"/>
                      <a:pt x="153" y="127"/>
                      <a:pt x="146" y="132"/>
                    </a:cubicBezTo>
                    <a:cubicBezTo>
                      <a:pt x="132" y="141"/>
                      <a:pt x="118" y="151"/>
                      <a:pt x="104" y="161"/>
                    </a:cubicBezTo>
                    <a:cubicBezTo>
                      <a:pt x="105" y="169"/>
                      <a:pt x="106" y="177"/>
                      <a:pt x="107" y="185"/>
                    </a:cubicBezTo>
                    <a:cubicBezTo>
                      <a:pt x="109" y="198"/>
                      <a:pt x="111" y="211"/>
                      <a:pt x="113" y="224"/>
                    </a:cubicBezTo>
                    <a:cubicBezTo>
                      <a:pt x="114" y="233"/>
                      <a:pt x="116" y="241"/>
                      <a:pt x="117" y="249"/>
                    </a:cubicBezTo>
                    <a:cubicBezTo>
                      <a:pt x="118" y="257"/>
                      <a:pt x="116" y="264"/>
                      <a:pt x="112" y="271"/>
                    </a:cubicBezTo>
                    <a:cubicBezTo>
                      <a:pt x="111" y="274"/>
                      <a:pt x="108" y="277"/>
                      <a:pt x="106" y="278"/>
                    </a:cubicBezTo>
                    <a:cubicBezTo>
                      <a:pt x="103" y="281"/>
                      <a:pt x="98" y="282"/>
                      <a:pt x="94" y="282"/>
                    </a:cubicBezTo>
                    <a:cubicBezTo>
                      <a:pt x="93" y="282"/>
                      <a:pt x="92" y="282"/>
                      <a:pt x="90" y="282"/>
                    </a:cubicBezTo>
                    <a:cubicBezTo>
                      <a:pt x="83" y="282"/>
                      <a:pt x="76" y="281"/>
                      <a:pt x="69" y="27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>
                <a:off x="518760" y="2477160"/>
                <a:ext cx="11520" cy="10800"/>
              </a:xfrm>
              <a:custGeom>
                <a:rect b="b" l="l" r="r" t="t"/>
                <a:pathLst>
                  <a:path extrusionOk="0" h="30" w="32">
                    <a:moveTo>
                      <a:pt x="1" y="13"/>
                    </a:moveTo>
                    <a:cubicBezTo>
                      <a:pt x="2" y="5"/>
                      <a:pt x="9" y="0"/>
                      <a:pt x="16" y="0"/>
                    </a:cubicBezTo>
                    <a:cubicBezTo>
                      <a:pt x="24" y="0"/>
                      <a:pt x="31" y="8"/>
                      <a:pt x="30" y="15"/>
                    </a:cubicBezTo>
                    <a:cubicBezTo>
                      <a:pt x="30" y="23"/>
                      <a:pt x="23" y="29"/>
                      <a:pt x="14" y="29"/>
                    </a:cubicBezTo>
                    <a:cubicBezTo>
                      <a:pt x="7" y="29"/>
                      <a:pt x="0" y="21"/>
                      <a:pt x="1" y="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535320" y="2503080"/>
                <a:ext cx="48600" cy="79200"/>
              </a:xfrm>
              <a:custGeom>
                <a:rect b="b" l="l" r="r" t="t"/>
                <a:pathLst>
                  <a:path extrusionOk="0" h="220" w="135">
                    <a:moveTo>
                      <a:pt x="112" y="218"/>
                    </a:moveTo>
                    <a:cubicBezTo>
                      <a:pt x="109" y="216"/>
                      <a:pt x="105" y="214"/>
                      <a:pt x="104" y="210"/>
                    </a:cubicBezTo>
                    <a:cubicBezTo>
                      <a:pt x="102" y="207"/>
                      <a:pt x="102" y="203"/>
                      <a:pt x="102" y="199"/>
                    </a:cubicBezTo>
                    <a:cubicBezTo>
                      <a:pt x="102" y="184"/>
                      <a:pt x="101" y="168"/>
                      <a:pt x="99" y="152"/>
                    </a:cubicBezTo>
                    <a:cubicBezTo>
                      <a:pt x="98" y="148"/>
                      <a:pt x="98" y="143"/>
                      <a:pt x="97" y="139"/>
                    </a:cubicBezTo>
                    <a:cubicBezTo>
                      <a:pt x="97" y="138"/>
                      <a:pt x="97" y="138"/>
                      <a:pt x="97" y="138"/>
                    </a:cubicBezTo>
                    <a:cubicBezTo>
                      <a:pt x="97" y="137"/>
                      <a:pt x="97" y="136"/>
                      <a:pt x="97" y="136"/>
                    </a:cubicBezTo>
                    <a:cubicBezTo>
                      <a:pt x="95" y="126"/>
                      <a:pt x="93" y="117"/>
                      <a:pt x="91" y="108"/>
                    </a:cubicBezTo>
                    <a:cubicBezTo>
                      <a:pt x="89" y="102"/>
                      <a:pt x="87" y="96"/>
                      <a:pt x="85" y="91"/>
                    </a:cubicBezTo>
                    <a:cubicBezTo>
                      <a:pt x="83" y="87"/>
                      <a:pt x="81" y="84"/>
                      <a:pt x="80" y="80"/>
                    </a:cubicBezTo>
                    <a:cubicBezTo>
                      <a:pt x="78" y="78"/>
                      <a:pt x="78" y="77"/>
                      <a:pt x="77" y="76"/>
                    </a:cubicBezTo>
                    <a:cubicBezTo>
                      <a:pt x="76" y="75"/>
                      <a:pt x="75" y="74"/>
                      <a:pt x="74" y="73"/>
                    </a:cubicBezTo>
                    <a:lnTo>
                      <a:pt x="73" y="72"/>
                    </a:lnTo>
                    <a:cubicBezTo>
                      <a:pt x="73" y="71"/>
                      <a:pt x="73" y="71"/>
                      <a:pt x="72" y="71"/>
                    </a:cubicBezTo>
                    <a:cubicBezTo>
                      <a:pt x="71" y="71"/>
                      <a:pt x="71" y="71"/>
                      <a:pt x="70" y="71"/>
                    </a:cubicBezTo>
                    <a:cubicBezTo>
                      <a:pt x="70" y="73"/>
                      <a:pt x="69" y="74"/>
                      <a:pt x="67" y="75"/>
                    </a:cubicBezTo>
                    <a:cubicBezTo>
                      <a:pt x="66" y="77"/>
                      <a:pt x="65" y="80"/>
                      <a:pt x="63" y="81"/>
                    </a:cubicBezTo>
                    <a:lnTo>
                      <a:pt x="64" y="81"/>
                    </a:lnTo>
                    <a:cubicBezTo>
                      <a:pt x="59" y="89"/>
                      <a:pt x="55" y="98"/>
                      <a:pt x="52" y="106"/>
                    </a:cubicBezTo>
                    <a:cubicBezTo>
                      <a:pt x="48" y="115"/>
                      <a:pt x="45" y="124"/>
                      <a:pt x="43" y="133"/>
                    </a:cubicBezTo>
                    <a:cubicBezTo>
                      <a:pt x="40" y="144"/>
                      <a:pt x="38" y="156"/>
                      <a:pt x="36" y="168"/>
                    </a:cubicBezTo>
                    <a:cubicBezTo>
                      <a:pt x="36" y="168"/>
                      <a:pt x="36" y="169"/>
                      <a:pt x="36" y="170"/>
                    </a:cubicBezTo>
                    <a:cubicBezTo>
                      <a:pt x="36" y="175"/>
                      <a:pt x="37" y="179"/>
                      <a:pt x="36" y="183"/>
                    </a:cubicBezTo>
                    <a:cubicBezTo>
                      <a:pt x="36" y="189"/>
                      <a:pt x="32" y="193"/>
                      <a:pt x="28" y="195"/>
                    </a:cubicBezTo>
                    <a:cubicBezTo>
                      <a:pt x="24" y="198"/>
                      <a:pt x="18" y="197"/>
                      <a:pt x="14" y="195"/>
                    </a:cubicBezTo>
                    <a:cubicBezTo>
                      <a:pt x="10" y="192"/>
                      <a:pt x="9" y="188"/>
                      <a:pt x="9" y="183"/>
                    </a:cubicBezTo>
                    <a:cubicBezTo>
                      <a:pt x="9" y="178"/>
                      <a:pt x="9" y="173"/>
                      <a:pt x="10" y="169"/>
                    </a:cubicBezTo>
                    <a:cubicBezTo>
                      <a:pt x="10" y="149"/>
                      <a:pt x="8" y="129"/>
                      <a:pt x="6" y="110"/>
                    </a:cubicBezTo>
                    <a:cubicBezTo>
                      <a:pt x="5" y="99"/>
                      <a:pt x="4" y="88"/>
                      <a:pt x="3" y="77"/>
                    </a:cubicBezTo>
                    <a:cubicBezTo>
                      <a:pt x="2" y="55"/>
                      <a:pt x="0" y="32"/>
                      <a:pt x="6" y="11"/>
                    </a:cubicBezTo>
                    <a:cubicBezTo>
                      <a:pt x="9" y="4"/>
                      <a:pt x="17" y="0"/>
                      <a:pt x="23" y="3"/>
                    </a:cubicBezTo>
                    <a:cubicBezTo>
                      <a:pt x="30" y="5"/>
                      <a:pt x="34" y="13"/>
                      <a:pt x="31" y="20"/>
                    </a:cubicBezTo>
                    <a:cubicBezTo>
                      <a:pt x="31" y="21"/>
                      <a:pt x="31" y="21"/>
                      <a:pt x="31" y="22"/>
                    </a:cubicBezTo>
                    <a:cubicBezTo>
                      <a:pt x="30" y="26"/>
                      <a:pt x="29" y="29"/>
                      <a:pt x="28" y="33"/>
                    </a:cubicBezTo>
                    <a:cubicBezTo>
                      <a:pt x="28" y="32"/>
                      <a:pt x="28" y="32"/>
                      <a:pt x="28" y="31"/>
                    </a:cubicBezTo>
                    <a:cubicBezTo>
                      <a:pt x="28" y="38"/>
                      <a:pt x="27" y="46"/>
                      <a:pt x="28" y="53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66"/>
                      <a:pt x="29" y="80"/>
                      <a:pt x="30" y="94"/>
                    </a:cubicBezTo>
                    <a:cubicBezTo>
                      <a:pt x="34" y="84"/>
                      <a:pt x="38" y="75"/>
                      <a:pt x="43" y="67"/>
                    </a:cubicBezTo>
                    <a:cubicBezTo>
                      <a:pt x="48" y="58"/>
                      <a:pt x="55" y="48"/>
                      <a:pt x="66" y="45"/>
                    </a:cubicBezTo>
                    <a:cubicBezTo>
                      <a:pt x="72" y="44"/>
                      <a:pt x="77" y="45"/>
                      <a:pt x="81" y="47"/>
                    </a:cubicBezTo>
                    <a:cubicBezTo>
                      <a:pt x="87" y="49"/>
                      <a:pt x="92" y="53"/>
                      <a:pt x="96" y="59"/>
                    </a:cubicBezTo>
                    <a:cubicBezTo>
                      <a:pt x="104" y="68"/>
                      <a:pt x="109" y="80"/>
                      <a:pt x="112" y="91"/>
                    </a:cubicBezTo>
                    <a:cubicBezTo>
                      <a:pt x="117" y="105"/>
                      <a:pt x="120" y="119"/>
                      <a:pt x="122" y="133"/>
                    </a:cubicBezTo>
                    <a:cubicBezTo>
                      <a:pt x="122" y="132"/>
                      <a:pt x="122" y="131"/>
                      <a:pt x="122" y="131"/>
                    </a:cubicBezTo>
                    <a:cubicBezTo>
                      <a:pt x="122" y="132"/>
                      <a:pt x="122" y="134"/>
                      <a:pt x="122" y="136"/>
                    </a:cubicBezTo>
                    <a:cubicBezTo>
                      <a:pt x="123" y="136"/>
                      <a:pt x="123" y="136"/>
                      <a:pt x="123" y="137"/>
                    </a:cubicBezTo>
                    <a:cubicBezTo>
                      <a:pt x="123" y="137"/>
                      <a:pt x="123" y="138"/>
                      <a:pt x="123" y="139"/>
                    </a:cubicBezTo>
                    <a:lnTo>
                      <a:pt x="123" y="140"/>
                    </a:lnTo>
                    <a:cubicBezTo>
                      <a:pt x="123" y="143"/>
                      <a:pt x="124" y="146"/>
                      <a:pt x="125" y="149"/>
                    </a:cubicBezTo>
                    <a:cubicBezTo>
                      <a:pt x="125" y="149"/>
                      <a:pt x="125" y="148"/>
                      <a:pt x="124" y="148"/>
                    </a:cubicBezTo>
                    <a:cubicBezTo>
                      <a:pt x="125" y="149"/>
                      <a:pt x="125" y="149"/>
                      <a:pt x="125" y="149"/>
                    </a:cubicBezTo>
                    <a:lnTo>
                      <a:pt x="125" y="150"/>
                    </a:lnTo>
                    <a:lnTo>
                      <a:pt x="125" y="149"/>
                    </a:lnTo>
                    <a:cubicBezTo>
                      <a:pt x="126" y="158"/>
                      <a:pt x="126" y="167"/>
                      <a:pt x="127" y="176"/>
                    </a:cubicBezTo>
                    <a:cubicBezTo>
                      <a:pt x="127" y="181"/>
                      <a:pt x="128" y="187"/>
                      <a:pt x="129" y="193"/>
                    </a:cubicBezTo>
                    <a:cubicBezTo>
                      <a:pt x="134" y="198"/>
                      <a:pt x="134" y="206"/>
                      <a:pt x="130" y="211"/>
                    </a:cubicBezTo>
                    <a:cubicBezTo>
                      <a:pt x="128" y="214"/>
                      <a:pt x="126" y="216"/>
                      <a:pt x="123" y="217"/>
                    </a:cubicBezTo>
                    <a:cubicBezTo>
                      <a:pt x="122" y="218"/>
                      <a:pt x="119" y="219"/>
                      <a:pt x="118" y="219"/>
                    </a:cubicBezTo>
                    <a:cubicBezTo>
                      <a:pt x="116" y="219"/>
                      <a:pt x="114" y="218"/>
                      <a:pt x="112" y="21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591840" y="2506680"/>
                <a:ext cx="33120" cy="57600"/>
              </a:xfrm>
              <a:custGeom>
                <a:rect b="b" l="l" r="r" t="t"/>
                <a:pathLst>
                  <a:path extrusionOk="0" h="160" w="92">
                    <a:moveTo>
                      <a:pt x="66" y="154"/>
                    </a:moveTo>
                    <a:cubicBezTo>
                      <a:pt x="59" y="143"/>
                      <a:pt x="53" y="133"/>
                      <a:pt x="46" y="122"/>
                    </a:cubicBezTo>
                    <a:cubicBezTo>
                      <a:pt x="40" y="112"/>
                      <a:pt x="34" y="102"/>
                      <a:pt x="28" y="91"/>
                    </a:cubicBezTo>
                    <a:cubicBezTo>
                      <a:pt x="21" y="78"/>
                      <a:pt x="14" y="64"/>
                      <a:pt x="8" y="51"/>
                    </a:cubicBezTo>
                    <a:cubicBezTo>
                      <a:pt x="5" y="44"/>
                      <a:pt x="2" y="36"/>
                      <a:pt x="1" y="28"/>
                    </a:cubicBezTo>
                    <a:cubicBezTo>
                      <a:pt x="0" y="22"/>
                      <a:pt x="0" y="14"/>
                      <a:pt x="4" y="8"/>
                    </a:cubicBezTo>
                    <a:cubicBezTo>
                      <a:pt x="7" y="3"/>
                      <a:pt x="14" y="0"/>
                      <a:pt x="19" y="1"/>
                    </a:cubicBezTo>
                    <a:cubicBezTo>
                      <a:pt x="24" y="1"/>
                      <a:pt x="29" y="4"/>
                      <a:pt x="33" y="7"/>
                    </a:cubicBezTo>
                    <a:cubicBezTo>
                      <a:pt x="39" y="11"/>
                      <a:pt x="40" y="20"/>
                      <a:pt x="36" y="26"/>
                    </a:cubicBezTo>
                    <a:cubicBezTo>
                      <a:pt x="35" y="28"/>
                      <a:pt x="32" y="31"/>
                      <a:pt x="29" y="31"/>
                    </a:cubicBezTo>
                    <a:lnTo>
                      <a:pt x="29" y="32"/>
                    </a:lnTo>
                    <a:cubicBezTo>
                      <a:pt x="30" y="37"/>
                      <a:pt x="33" y="42"/>
                      <a:pt x="35" y="48"/>
                    </a:cubicBezTo>
                    <a:lnTo>
                      <a:pt x="35" y="47"/>
                    </a:lnTo>
                    <a:cubicBezTo>
                      <a:pt x="40" y="59"/>
                      <a:pt x="46" y="71"/>
                      <a:pt x="53" y="83"/>
                    </a:cubicBezTo>
                    <a:lnTo>
                      <a:pt x="53" y="84"/>
                    </a:lnTo>
                    <a:cubicBezTo>
                      <a:pt x="56" y="88"/>
                      <a:pt x="58" y="92"/>
                      <a:pt x="61" y="97"/>
                    </a:cubicBezTo>
                    <a:cubicBezTo>
                      <a:pt x="61" y="96"/>
                      <a:pt x="60" y="96"/>
                      <a:pt x="60" y="95"/>
                    </a:cubicBezTo>
                    <a:cubicBezTo>
                      <a:pt x="69" y="110"/>
                      <a:pt x="78" y="125"/>
                      <a:pt x="88" y="139"/>
                    </a:cubicBezTo>
                    <a:cubicBezTo>
                      <a:pt x="91" y="145"/>
                      <a:pt x="89" y="153"/>
                      <a:pt x="83" y="157"/>
                    </a:cubicBezTo>
                    <a:cubicBezTo>
                      <a:pt x="82" y="158"/>
                      <a:pt x="79" y="159"/>
                      <a:pt x="76" y="159"/>
                    </a:cubicBezTo>
                    <a:cubicBezTo>
                      <a:pt x="72" y="159"/>
                      <a:pt x="68" y="157"/>
                      <a:pt x="66" y="15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>
                <a:off x="602280" y="2504520"/>
                <a:ext cx="44640" cy="77040"/>
              </a:xfrm>
              <a:custGeom>
                <a:rect b="b" l="l" r="r" t="t"/>
                <a:pathLst>
                  <a:path extrusionOk="0" h="214" w="124">
                    <a:moveTo>
                      <a:pt x="11" y="213"/>
                    </a:moveTo>
                    <a:cubicBezTo>
                      <a:pt x="4" y="211"/>
                      <a:pt x="0" y="204"/>
                      <a:pt x="2" y="196"/>
                    </a:cubicBezTo>
                    <a:cubicBezTo>
                      <a:pt x="10" y="169"/>
                      <a:pt x="18" y="141"/>
                      <a:pt x="28" y="114"/>
                    </a:cubicBezTo>
                    <a:cubicBezTo>
                      <a:pt x="30" y="108"/>
                      <a:pt x="32" y="102"/>
                      <a:pt x="35" y="96"/>
                    </a:cubicBezTo>
                    <a:cubicBezTo>
                      <a:pt x="38" y="88"/>
                      <a:pt x="41" y="80"/>
                      <a:pt x="45" y="71"/>
                    </a:cubicBezTo>
                    <a:cubicBezTo>
                      <a:pt x="50" y="56"/>
                      <a:pt x="59" y="42"/>
                      <a:pt x="67" y="28"/>
                    </a:cubicBezTo>
                    <a:cubicBezTo>
                      <a:pt x="71" y="21"/>
                      <a:pt x="77" y="15"/>
                      <a:pt x="82" y="10"/>
                    </a:cubicBezTo>
                    <a:cubicBezTo>
                      <a:pt x="88" y="4"/>
                      <a:pt x="95" y="0"/>
                      <a:pt x="103" y="0"/>
                    </a:cubicBezTo>
                    <a:cubicBezTo>
                      <a:pt x="107" y="0"/>
                      <a:pt x="112" y="1"/>
                      <a:pt x="115" y="4"/>
                    </a:cubicBezTo>
                    <a:cubicBezTo>
                      <a:pt x="118" y="7"/>
                      <a:pt x="120" y="10"/>
                      <a:pt x="121" y="14"/>
                    </a:cubicBezTo>
                    <a:cubicBezTo>
                      <a:pt x="123" y="21"/>
                      <a:pt x="120" y="29"/>
                      <a:pt x="113" y="31"/>
                    </a:cubicBezTo>
                    <a:cubicBezTo>
                      <a:pt x="108" y="33"/>
                      <a:pt x="103" y="32"/>
                      <a:pt x="100" y="28"/>
                    </a:cubicBezTo>
                    <a:cubicBezTo>
                      <a:pt x="99" y="29"/>
                      <a:pt x="99" y="29"/>
                      <a:pt x="99" y="30"/>
                    </a:cubicBezTo>
                    <a:cubicBezTo>
                      <a:pt x="96" y="32"/>
                      <a:pt x="94" y="35"/>
                      <a:pt x="91" y="38"/>
                    </a:cubicBezTo>
                    <a:cubicBezTo>
                      <a:pt x="92" y="38"/>
                      <a:pt x="92" y="38"/>
                      <a:pt x="92" y="37"/>
                    </a:cubicBezTo>
                    <a:cubicBezTo>
                      <a:pt x="89" y="42"/>
                      <a:pt x="85" y="47"/>
                      <a:pt x="82" y="52"/>
                    </a:cubicBezTo>
                    <a:cubicBezTo>
                      <a:pt x="78" y="60"/>
                      <a:pt x="73" y="70"/>
                      <a:pt x="68" y="79"/>
                    </a:cubicBezTo>
                    <a:lnTo>
                      <a:pt x="68" y="80"/>
                    </a:lnTo>
                    <a:cubicBezTo>
                      <a:pt x="64" y="90"/>
                      <a:pt x="60" y="99"/>
                      <a:pt x="56" y="109"/>
                    </a:cubicBezTo>
                    <a:cubicBezTo>
                      <a:pt x="56" y="108"/>
                      <a:pt x="57" y="108"/>
                      <a:pt x="57" y="107"/>
                    </a:cubicBezTo>
                    <a:cubicBezTo>
                      <a:pt x="52" y="120"/>
                      <a:pt x="47" y="134"/>
                      <a:pt x="42" y="148"/>
                    </a:cubicBezTo>
                    <a:cubicBezTo>
                      <a:pt x="38" y="161"/>
                      <a:pt x="35" y="173"/>
                      <a:pt x="31" y="186"/>
                    </a:cubicBezTo>
                    <a:lnTo>
                      <a:pt x="31" y="185"/>
                    </a:lnTo>
                    <a:cubicBezTo>
                      <a:pt x="29" y="191"/>
                      <a:pt x="28" y="197"/>
                      <a:pt x="27" y="203"/>
                    </a:cubicBezTo>
                    <a:cubicBezTo>
                      <a:pt x="25" y="209"/>
                      <a:pt x="20" y="213"/>
                      <a:pt x="14" y="213"/>
                    </a:cubicBezTo>
                    <a:cubicBezTo>
                      <a:pt x="13" y="213"/>
                      <a:pt x="13" y="213"/>
                      <a:pt x="11" y="2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1"/>
              <p:cNvSpPr/>
              <p:nvPr/>
            </p:nvSpPr>
            <p:spPr>
              <a:xfrm>
                <a:off x="466560" y="2156400"/>
                <a:ext cx="113400" cy="88920"/>
              </a:xfrm>
              <a:custGeom>
                <a:rect b="b" l="l" r="r" t="t"/>
                <a:pathLst>
                  <a:path extrusionOk="0" h="247" w="315">
                    <a:moveTo>
                      <a:pt x="208" y="191"/>
                    </a:moveTo>
                    <a:cubicBezTo>
                      <a:pt x="209" y="191"/>
                      <a:pt x="210" y="191"/>
                      <a:pt x="212" y="191"/>
                    </a:cubicBezTo>
                    <a:cubicBezTo>
                      <a:pt x="213" y="191"/>
                      <a:pt x="215" y="191"/>
                      <a:pt x="216" y="190"/>
                    </a:cubicBezTo>
                    <a:cubicBezTo>
                      <a:pt x="218" y="190"/>
                      <a:pt x="219" y="190"/>
                      <a:pt x="221" y="188"/>
                    </a:cubicBezTo>
                    <a:cubicBezTo>
                      <a:pt x="223" y="188"/>
                      <a:pt x="225" y="187"/>
                      <a:pt x="227" y="186"/>
                    </a:cubicBezTo>
                    <a:cubicBezTo>
                      <a:pt x="230" y="184"/>
                      <a:pt x="233" y="182"/>
                      <a:pt x="235" y="180"/>
                    </a:cubicBezTo>
                    <a:cubicBezTo>
                      <a:pt x="239" y="177"/>
                      <a:pt x="242" y="174"/>
                      <a:pt x="244" y="172"/>
                    </a:cubicBezTo>
                    <a:cubicBezTo>
                      <a:pt x="251" y="166"/>
                      <a:pt x="257" y="159"/>
                      <a:pt x="262" y="152"/>
                    </a:cubicBezTo>
                    <a:cubicBezTo>
                      <a:pt x="265" y="148"/>
                      <a:pt x="269" y="143"/>
                      <a:pt x="272" y="138"/>
                    </a:cubicBezTo>
                    <a:cubicBezTo>
                      <a:pt x="275" y="133"/>
                      <a:pt x="278" y="127"/>
                      <a:pt x="280" y="122"/>
                    </a:cubicBezTo>
                    <a:cubicBezTo>
                      <a:pt x="282" y="117"/>
                      <a:pt x="284" y="111"/>
                      <a:pt x="286" y="106"/>
                    </a:cubicBezTo>
                    <a:cubicBezTo>
                      <a:pt x="286" y="102"/>
                      <a:pt x="287" y="98"/>
                      <a:pt x="288" y="95"/>
                    </a:cubicBezTo>
                    <a:cubicBezTo>
                      <a:pt x="288" y="92"/>
                      <a:pt x="288" y="91"/>
                      <a:pt x="288" y="89"/>
                    </a:cubicBezTo>
                    <a:cubicBezTo>
                      <a:pt x="288" y="87"/>
                      <a:pt x="288" y="85"/>
                      <a:pt x="288" y="82"/>
                    </a:cubicBezTo>
                    <a:cubicBezTo>
                      <a:pt x="288" y="81"/>
                      <a:pt x="287" y="79"/>
                      <a:pt x="287" y="78"/>
                    </a:cubicBezTo>
                    <a:cubicBezTo>
                      <a:pt x="286" y="76"/>
                      <a:pt x="286" y="75"/>
                      <a:pt x="285" y="73"/>
                    </a:cubicBezTo>
                    <a:cubicBezTo>
                      <a:pt x="284" y="71"/>
                      <a:pt x="283" y="68"/>
                      <a:pt x="282" y="66"/>
                    </a:cubicBezTo>
                    <a:cubicBezTo>
                      <a:pt x="280" y="64"/>
                      <a:pt x="279" y="61"/>
                      <a:pt x="278" y="60"/>
                    </a:cubicBezTo>
                    <a:cubicBezTo>
                      <a:pt x="276" y="57"/>
                      <a:pt x="274" y="56"/>
                      <a:pt x="272" y="53"/>
                    </a:cubicBezTo>
                    <a:lnTo>
                      <a:pt x="271" y="53"/>
                    </a:lnTo>
                    <a:cubicBezTo>
                      <a:pt x="271" y="52"/>
                      <a:pt x="270" y="52"/>
                      <a:pt x="269" y="52"/>
                    </a:cubicBezTo>
                    <a:cubicBezTo>
                      <a:pt x="268" y="51"/>
                      <a:pt x="267" y="50"/>
                      <a:pt x="266" y="50"/>
                    </a:cubicBezTo>
                    <a:cubicBezTo>
                      <a:pt x="265" y="50"/>
                      <a:pt x="265" y="49"/>
                      <a:pt x="264" y="49"/>
                    </a:cubicBezTo>
                    <a:cubicBezTo>
                      <a:pt x="263" y="49"/>
                      <a:pt x="261" y="49"/>
                      <a:pt x="260" y="48"/>
                    </a:cubicBezTo>
                    <a:cubicBezTo>
                      <a:pt x="258" y="48"/>
                      <a:pt x="256" y="48"/>
                      <a:pt x="255" y="48"/>
                    </a:cubicBezTo>
                    <a:cubicBezTo>
                      <a:pt x="253" y="48"/>
                      <a:pt x="251" y="48"/>
                      <a:pt x="250" y="48"/>
                    </a:cubicBezTo>
                    <a:cubicBezTo>
                      <a:pt x="249" y="49"/>
                      <a:pt x="248" y="49"/>
                      <a:pt x="247" y="49"/>
                    </a:cubicBezTo>
                    <a:cubicBezTo>
                      <a:pt x="245" y="49"/>
                      <a:pt x="244" y="50"/>
                      <a:pt x="242" y="50"/>
                    </a:cubicBezTo>
                    <a:cubicBezTo>
                      <a:pt x="240" y="52"/>
                      <a:pt x="239" y="52"/>
                      <a:pt x="236" y="53"/>
                    </a:cubicBezTo>
                    <a:cubicBezTo>
                      <a:pt x="235" y="54"/>
                      <a:pt x="234" y="55"/>
                      <a:pt x="233" y="56"/>
                    </a:cubicBezTo>
                    <a:cubicBezTo>
                      <a:pt x="232" y="57"/>
                      <a:pt x="230" y="58"/>
                      <a:pt x="229" y="59"/>
                    </a:cubicBezTo>
                    <a:cubicBezTo>
                      <a:pt x="228" y="61"/>
                      <a:pt x="226" y="63"/>
                      <a:pt x="225" y="64"/>
                    </a:cubicBezTo>
                    <a:cubicBezTo>
                      <a:pt x="222" y="67"/>
                      <a:pt x="220" y="71"/>
                      <a:pt x="218" y="74"/>
                    </a:cubicBezTo>
                    <a:cubicBezTo>
                      <a:pt x="214" y="81"/>
                      <a:pt x="211" y="87"/>
                      <a:pt x="208" y="93"/>
                    </a:cubicBezTo>
                    <a:cubicBezTo>
                      <a:pt x="205" y="99"/>
                      <a:pt x="204" y="104"/>
                      <a:pt x="202" y="110"/>
                    </a:cubicBezTo>
                    <a:cubicBezTo>
                      <a:pt x="201" y="116"/>
                      <a:pt x="200" y="121"/>
                      <a:pt x="198" y="127"/>
                    </a:cubicBezTo>
                    <a:cubicBezTo>
                      <a:pt x="197" y="134"/>
                      <a:pt x="191" y="138"/>
                      <a:pt x="184" y="137"/>
                    </a:cubicBezTo>
                    <a:lnTo>
                      <a:pt x="183" y="137"/>
                    </a:lnTo>
                    <a:cubicBezTo>
                      <a:pt x="182" y="139"/>
                      <a:pt x="182" y="141"/>
                      <a:pt x="182" y="144"/>
                    </a:cubicBezTo>
                    <a:cubicBezTo>
                      <a:pt x="181" y="147"/>
                      <a:pt x="181" y="151"/>
                      <a:pt x="181" y="155"/>
                    </a:cubicBezTo>
                    <a:cubicBezTo>
                      <a:pt x="181" y="158"/>
                      <a:pt x="181" y="160"/>
                      <a:pt x="182" y="163"/>
                    </a:cubicBezTo>
                    <a:cubicBezTo>
                      <a:pt x="182" y="165"/>
                      <a:pt x="182" y="167"/>
                      <a:pt x="183" y="170"/>
                    </a:cubicBezTo>
                    <a:cubicBezTo>
                      <a:pt x="183" y="171"/>
                      <a:pt x="184" y="172"/>
                      <a:pt x="184" y="174"/>
                    </a:cubicBezTo>
                    <a:cubicBezTo>
                      <a:pt x="184" y="175"/>
                      <a:pt x="185" y="176"/>
                      <a:pt x="186" y="177"/>
                    </a:cubicBezTo>
                    <a:cubicBezTo>
                      <a:pt x="187" y="179"/>
                      <a:pt x="187" y="180"/>
                      <a:pt x="188" y="181"/>
                    </a:cubicBezTo>
                    <a:cubicBezTo>
                      <a:pt x="189" y="182"/>
                      <a:pt x="190" y="183"/>
                      <a:pt x="191" y="184"/>
                    </a:cubicBezTo>
                    <a:cubicBezTo>
                      <a:pt x="192" y="186"/>
                      <a:pt x="193" y="186"/>
                      <a:pt x="194" y="187"/>
                    </a:cubicBezTo>
                    <a:cubicBezTo>
                      <a:pt x="195" y="187"/>
                      <a:pt x="195" y="188"/>
                      <a:pt x="195" y="188"/>
                    </a:cubicBezTo>
                    <a:cubicBezTo>
                      <a:pt x="197" y="189"/>
                      <a:pt x="198" y="190"/>
                      <a:pt x="200" y="190"/>
                    </a:cubicBezTo>
                    <a:cubicBezTo>
                      <a:pt x="201" y="191"/>
                      <a:pt x="202" y="191"/>
                      <a:pt x="203" y="191"/>
                    </a:cubicBezTo>
                    <a:cubicBezTo>
                      <a:pt x="202" y="191"/>
                      <a:pt x="202" y="191"/>
                      <a:pt x="202" y="191"/>
                    </a:cubicBezTo>
                    <a:lnTo>
                      <a:pt x="204" y="191"/>
                    </a:lnTo>
                    <a:cubicBezTo>
                      <a:pt x="205" y="191"/>
                      <a:pt x="207" y="191"/>
                      <a:pt x="208" y="191"/>
                    </a:cubicBezTo>
                    <a:moveTo>
                      <a:pt x="41" y="242"/>
                    </a:moveTo>
                    <a:cubicBezTo>
                      <a:pt x="34" y="239"/>
                      <a:pt x="28" y="234"/>
                      <a:pt x="23" y="229"/>
                    </a:cubicBezTo>
                    <a:cubicBezTo>
                      <a:pt x="18" y="222"/>
                      <a:pt x="14" y="214"/>
                      <a:pt x="10" y="206"/>
                    </a:cubicBezTo>
                    <a:cubicBezTo>
                      <a:pt x="3" y="190"/>
                      <a:pt x="0" y="172"/>
                      <a:pt x="2" y="154"/>
                    </a:cubicBezTo>
                    <a:cubicBezTo>
                      <a:pt x="2" y="132"/>
                      <a:pt x="9" y="110"/>
                      <a:pt x="18" y="90"/>
                    </a:cubicBezTo>
                    <a:cubicBezTo>
                      <a:pt x="22" y="80"/>
                      <a:pt x="27" y="70"/>
                      <a:pt x="34" y="62"/>
                    </a:cubicBezTo>
                    <a:cubicBezTo>
                      <a:pt x="38" y="58"/>
                      <a:pt x="41" y="54"/>
                      <a:pt x="46" y="52"/>
                    </a:cubicBezTo>
                    <a:cubicBezTo>
                      <a:pt x="50" y="48"/>
                      <a:pt x="56" y="46"/>
                      <a:pt x="61" y="45"/>
                    </a:cubicBezTo>
                    <a:cubicBezTo>
                      <a:pt x="67" y="42"/>
                      <a:pt x="75" y="42"/>
                      <a:pt x="82" y="43"/>
                    </a:cubicBezTo>
                    <a:cubicBezTo>
                      <a:pt x="81" y="33"/>
                      <a:pt x="80" y="24"/>
                      <a:pt x="79" y="15"/>
                    </a:cubicBezTo>
                    <a:cubicBezTo>
                      <a:pt x="78" y="7"/>
                      <a:pt x="84" y="1"/>
                      <a:pt x="91" y="0"/>
                    </a:cubicBezTo>
                    <a:cubicBezTo>
                      <a:pt x="98" y="0"/>
                      <a:pt x="105" y="5"/>
                      <a:pt x="105" y="12"/>
                    </a:cubicBezTo>
                    <a:cubicBezTo>
                      <a:pt x="106" y="29"/>
                      <a:pt x="107" y="46"/>
                      <a:pt x="108" y="62"/>
                    </a:cubicBezTo>
                    <a:cubicBezTo>
                      <a:pt x="108" y="63"/>
                      <a:pt x="109" y="63"/>
                      <a:pt x="109" y="63"/>
                    </a:cubicBezTo>
                    <a:cubicBezTo>
                      <a:pt x="113" y="71"/>
                      <a:pt x="115" y="81"/>
                      <a:pt x="115" y="90"/>
                    </a:cubicBezTo>
                    <a:cubicBezTo>
                      <a:pt x="116" y="98"/>
                      <a:pt x="116" y="108"/>
                      <a:pt x="108" y="113"/>
                    </a:cubicBezTo>
                    <a:cubicBezTo>
                      <a:pt x="100" y="117"/>
                      <a:pt x="91" y="114"/>
                      <a:pt x="88" y="106"/>
                    </a:cubicBezTo>
                    <a:cubicBezTo>
                      <a:pt x="86" y="102"/>
                      <a:pt x="86" y="96"/>
                      <a:pt x="85" y="91"/>
                    </a:cubicBezTo>
                    <a:cubicBezTo>
                      <a:pt x="85" y="87"/>
                      <a:pt x="85" y="84"/>
                      <a:pt x="84" y="81"/>
                    </a:cubicBezTo>
                    <a:cubicBezTo>
                      <a:pt x="84" y="78"/>
                      <a:pt x="84" y="75"/>
                      <a:pt x="84" y="73"/>
                    </a:cubicBezTo>
                    <a:cubicBezTo>
                      <a:pt x="84" y="73"/>
                      <a:pt x="83" y="72"/>
                      <a:pt x="83" y="71"/>
                    </a:cubicBezTo>
                    <a:cubicBezTo>
                      <a:pt x="82" y="71"/>
                      <a:pt x="81" y="70"/>
                      <a:pt x="81" y="70"/>
                    </a:cubicBezTo>
                    <a:lnTo>
                      <a:pt x="82" y="71"/>
                    </a:lnTo>
                    <a:cubicBezTo>
                      <a:pt x="81" y="70"/>
                      <a:pt x="81" y="70"/>
                      <a:pt x="80" y="70"/>
                    </a:cubicBezTo>
                    <a:cubicBezTo>
                      <a:pt x="80" y="69"/>
                      <a:pt x="79" y="69"/>
                      <a:pt x="78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77" y="68"/>
                      <a:pt x="76" y="68"/>
                      <a:pt x="75" y="68"/>
                    </a:cubicBezTo>
                    <a:cubicBezTo>
                      <a:pt x="74" y="68"/>
                      <a:pt x="73" y="68"/>
                      <a:pt x="71" y="68"/>
                    </a:cubicBezTo>
                    <a:cubicBezTo>
                      <a:pt x="70" y="68"/>
                      <a:pt x="70" y="68"/>
                      <a:pt x="69" y="69"/>
                    </a:cubicBezTo>
                    <a:cubicBezTo>
                      <a:pt x="67" y="70"/>
                      <a:pt x="66" y="70"/>
                      <a:pt x="64" y="71"/>
                    </a:cubicBezTo>
                    <a:cubicBezTo>
                      <a:pt x="63" y="71"/>
                      <a:pt x="61" y="72"/>
                      <a:pt x="59" y="73"/>
                    </a:cubicBezTo>
                    <a:cubicBezTo>
                      <a:pt x="59" y="73"/>
                      <a:pt x="58" y="74"/>
                      <a:pt x="57" y="74"/>
                    </a:cubicBezTo>
                    <a:cubicBezTo>
                      <a:pt x="56" y="75"/>
                      <a:pt x="56" y="76"/>
                      <a:pt x="54" y="77"/>
                    </a:cubicBezTo>
                    <a:cubicBezTo>
                      <a:pt x="55" y="77"/>
                      <a:pt x="56" y="76"/>
                      <a:pt x="56" y="75"/>
                    </a:cubicBezTo>
                    <a:cubicBezTo>
                      <a:pt x="54" y="77"/>
                      <a:pt x="53" y="78"/>
                      <a:pt x="52" y="80"/>
                    </a:cubicBezTo>
                    <a:cubicBezTo>
                      <a:pt x="50" y="83"/>
                      <a:pt x="48" y="85"/>
                      <a:pt x="46" y="88"/>
                    </a:cubicBezTo>
                    <a:cubicBezTo>
                      <a:pt x="43" y="93"/>
                      <a:pt x="41" y="99"/>
                      <a:pt x="39" y="104"/>
                    </a:cubicBezTo>
                    <a:cubicBezTo>
                      <a:pt x="35" y="112"/>
                      <a:pt x="32" y="120"/>
                      <a:pt x="30" y="129"/>
                    </a:cubicBezTo>
                    <a:cubicBezTo>
                      <a:pt x="29" y="135"/>
                      <a:pt x="28" y="141"/>
                      <a:pt x="27" y="148"/>
                    </a:cubicBezTo>
                    <a:cubicBezTo>
                      <a:pt x="26" y="152"/>
                      <a:pt x="26" y="157"/>
                      <a:pt x="26" y="161"/>
                    </a:cubicBezTo>
                    <a:cubicBezTo>
                      <a:pt x="26" y="166"/>
                      <a:pt x="26" y="170"/>
                      <a:pt x="27" y="174"/>
                    </a:cubicBezTo>
                    <a:cubicBezTo>
                      <a:pt x="27" y="178"/>
                      <a:pt x="28" y="181"/>
                      <a:pt x="29" y="186"/>
                    </a:cubicBezTo>
                    <a:cubicBezTo>
                      <a:pt x="30" y="189"/>
                      <a:pt x="31" y="193"/>
                      <a:pt x="32" y="195"/>
                    </a:cubicBezTo>
                    <a:cubicBezTo>
                      <a:pt x="32" y="196"/>
                      <a:pt x="33" y="197"/>
                      <a:pt x="33" y="197"/>
                    </a:cubicBezTo>
                    <a:cubicBezTo>
                      <a:pt x="33" y="197"/>
                      <a:pt x="32" y="196"/>
                      <a:pt x="32" y="195"/>
                    </a:cubicBezTo>
                    <a:cubicBezTo>
                      <a:pt x="34" y="198"/>
                      <a:pt x="35" y="201"/>
                      <a:pt x="36" y="204"/>
                    </a:cubicBezTo>
                    <a:cubicBezTo>
                      <a:pt x="39" y="207"/>
                      <a:pt x="41" y="211"/>
                      <a:pt x="43" y="214"/>
                    </a:cubicBezTo>
                    <a:lnTo>
                      <a:pt x="44" y="215"/>
                    </a:lnTo>
                    <a:cubicBezTo>
                      <a:pt x="45" y="215"/>
                      <a:pt x="46" y="216"/>
                      <a:pt x="46" y="216"/>
                    </a:cubicBezTo>
                    <a:lnTo>
                      <a:pt x="45" y="216"/>
                    </a:lnTo>
                    <a:cubicBezTo>
                      <a:pt x="46" y="216"/>
                      <a:pt x="47" y="217"/>
                      <a:pt x="49" y="218"/>
                    </a:cubicBezTo>
                    <a:cubicBezTo>
                      <a:pt x="48" y="218"/>
                      <a:pt x="47" y="217"/>
                      <a:pt x="47" y="217"/>
                    </a:cubicBezTo>
                    <a:cubicBezTo>
                      <a:pt x="48" y="218"/>
                      <a:pt x="49" y="218"/>
                      <a:pt x="50" y="219"/>
                    </a:cubicBezTo>
                    <a:cubicBezTo>
                      <a:pt x="52" y="219"/>
                      <a:pt x="53" y="219"/>
                      <a:pt x="54" y="220"/>
                    </a:cubicBezTo>
                    <a:cubicBezTo>
                      <a:pt x="56" y="220"/>
                      <a:pt x="58" y="220"/>
                      <a:pt x="60" y="221"/>
                    </a:cubicBezTo>
                    <a:cubicBezTo>
                      <a:pt x="61" y="221"/>
                      <a:pt x="63" y="221"/>
                      <a:pt x="66" y="221"/>
                    </a:cubicBezTo>
                    <a:cubicBezTo>
                      <a:pt x="66" y="221"/>
                      <a:pt x="67" y="221"/>
                      <a:pt x="68" y="221"/>
                    </a:cubicBezTo>
                    <a:cubicBezTo>
                      <a:pt x="70" y="221"/>
                      <a:pt x="71" y="220"/>
                      <a:pt x="73" y="220"/>
                    </a:cubicBezTo>
                    <a:cubicBezTo>
                      <a:pt x="74" y="219"/>
                      <a:pt x="76" y="219"/>
                      <a:pt x="78" y="218"/>
                    </a:cubicBezTo>
                    <a:cubicBezTo>
                      <a:pt x="81" y="217"/>
                      <a:pt x="84" y="215"/>
                      <a:pt x="87" y="214"/>
                    </a:cubicBezTo>
                    <a:cubicBezTo>
                      <a:pt x="92" y="211"/>
                      <a:pt x="96" y="207"/>
                      <a:pt x="101" y="204"/>
                    </a:cubicBezTo>
                    <a:cubicBezTo>
                      <a:pt x="101" y="204"/>
                      <a:pt x="101" y="205"/>
                      <a:pt x="100" y="205"/>
                    </a:cubicBezTo>
                    <a:cubicBezTo>
                      <a:pt x="106" y="200"/>
                      <a:pt x="112" y="195"/>
                      <a:pt x="117" y="190"/>
                    </a:cubicBezTo>
                    <a:lnTo>
                      <a:pt x="118" y="189"/>
                    </a:lnTo>
                    <a:cubicBezTo>
                      <a:pt x="118" y="189"/>
                      <a:pt x="117" y="189"/>
                      <a:pt x="117" y="190"/>
                    </a:cubicBezTo>
                    <a:cubicBezTo>
                      <a:pt x="123" y="184"/>
                      <a:pt x="128" y="177"/>
                      <a:pt x="134" y="171"/>
                    </a:cubicBezTo>
                    <a:cubicBezTo>
                      <a:pt x="140" y="163"/>
                      <a:pt x="145" y="155"/>
                      <a:pt x="150" y="147"/>
                    </a:cubicBezTo>
                    <a:cubicBezTo>
                      <a:pt x="153" y="142"/>
                      <a:pt x="155" y="137"/>
                      <a:pt x="158" y="131"/>
                    </a:cubicBezTo>
                    <a:cubicBezTo>
                      <a:pt x="160" y="122"/>
                      <a:pt x="162" y="113"/>
                      <a:pt x="165" y="105"/>
                    </a:cubicBezTo>
                    <a:cubicBezTo>
                      <a:pt x="168" y="98"/>
                      <a:pt x="170" y="91"/>
                      <a:pt x="173" y="84"/>
                    </a:cubicBezTo>
                    <a:cubicBezTo>
                      <a:pt x="175" y="81"/>
                      <a:pt x="177" y="78"/>
                      <a:pt x="179" y="77"/>
                    </a:cubicBezTo>
                    <a:cubicBezTo>
                      <a:pt x="182" y="75"/>
                      <a:pt x="184" y="74"/>
                      <a:pt x="187" y="74"/>
                    </a:cubicBezTo>
                    <a:cubicBezTo>
                      <a:pt x="188" y="74"/>
                      <a:pt x="189" y="74"/>
                      <a:pt x="190" y="74"/>
                    </a:cubicBezTo>
                    <a:cubicBezTo>
                      <a:pt x="190" y="73"/>
                      <a:pt x="191" y="71"/>
                      <a:pt x="191" y="70"/>
                    </a:cubicBezTo>
                    <a:cubicBezTo>
                      <a:pt x="200" y="55"/>
                      <a:pt x="209" y="40"/>
                      <a:pt x="225" y="31"/>
                    </a:cubicBezTo>
                    <a:cubicBezTo>
                      <a:pt x="240" y="22"/>
                      <a:pt x="257" y="20"/>
                      <a:pt x="273" y="25"/>
                    </a:cubicBezTo>
                    <a:cubicBezTo>
                      <a:pt x="281" y="28"/>
                      <a:pt x="286" y="32"/>
                      <a:pt x="292" y="38"/>
                    </a:cubicBezTo>
                    <a:cubicBezTo>
                      <a:pt x="295" y="40"/>
                      <a:pt x="297" y="43"/>
                      <a:pt x="299" y="47"/>
                    </a:cubicBezTo>
                    <a:cubicBezTo>
                      <a:pt x="302" y="50"/>
                      <a:pt x="304" y="55"/>
                      <a:pt x="306" y="59"/>
                    </a:cubicBezTo>
                    <a:cubicBezTo>
                      <a:pt x="310" y="67"/>
                      <a:pt x="312" y="74"/>
                      <a:pt x="313" y="82"/>
                    </a:cubicBezTo>
                    <a:cubicBezTo>
                      <a:pt x="314" y="91"/>
                      <a:pt x="312" y="100"/>
                      <a:pt x="310" y="109"/>
                    </a:cubicBezTo>
                    <a:cubicBezTo>
                      <a:pt x="309" y="117"/>
                      <a:pt x="306" y="126"/>
                      <a:pt x="302" y="133"/>
                    </a:cubicBezTo>
                    <a:cubicBezTo>
                      <a:pt x="299" y="141"/>
                      <a:pt x="295" y="149"/>
                      <a:pt x="289" y="157"/>
                    </a:cubicBezTo>
                    <a:cubicBezTo>
                      <a:pt x="285" y="164"/>
                      <a:pt x="279" y="171"/>
                      <a:pt x="274" y="177"/>
                    </a:cubicBezTo>
                    <a:cubicBezTo>
                      <a:pt x="268" y="184"/>
                      <a:pt x="261" y="191"/>
                      <a:pt x="254" y="197"/>
                    </a:cubicBezTo>
                    <a:cubicBezTo>
                      <a:pt x="242" y="208"/>
                      <a:pt x="226" y="217"/>
                      <a:pt x="208" y="217"/>
                    </a:cubicBezTo>
                    <a:cubicBezTo>
                      <a:pt x="201" y="217"/>
                      <a:pt x="194" y="216"/>
                      <a:pt x="187" y="213"/>
                    </a:cubicBezTo>
                    <a:cubicBezTo>
                      <a:pt x="180" y="209"/>
                      <a:pt x="175" y="204"/>
                      <a:pt x="170" y="198"/>
                    </a:cubicBezTo>
                    <a:cubicBezTo>
                      <a:pt x="165" y="193"/>
                      <a:pt x="161" y="185"/>
                      <a:pt x="159" y="177"/>
                    </a:cubicBezTo>
                    <a:cubicBezTo>
                      <a:pt x="151" y="188"/>
                      <a:pt x="142" y="198"/>
                      <a:pt x="134" y="208"/>
                    </a:cubicBezTo>
                    <a:cubicBezTo>
                      <a:pt x="121" y="220"/>
                      <a:pt x="106" y="232"/>
                      <a:pt x="91" y="240"/>
                    </a:cubicBezTo>
                    <a:cubicBezTo>
                      <a:pt x="83" y="243"/>
                      <a:pt x="75" y="246"/>
                      <a:pt x="67" y="246"/>
                    </a:cubicBezTo>
                    <a:cubicBezTo>
                      <a:pt x="66" y="246"/>
                      <a:pt x="64" y="246"/>
                      <a:pt x="64" y="246"/>
                    </a:cubicBezTo>
                    <a:cubicBezTo>
                      <a:pt x="56" y="246"/>
                      <a:pt x="48" y="245"/>
                      <a:pt x="41" y="24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1"/>
              <p:cNvSpPr/>
              <p:nvPr/>
            </p:nvSpPr>
            <p:spPr>
              <a:xfrm>
                <a:off x="575640" y="2165040"/>
                <a:ext cx="39240" cy="75600"/>
              </a:xfrm>
              <a:custGeom>
                <a:rect b="b" l="l" r="r" t="t"/>
                <a:pathLst>
                  <a:path extrusionOk="0" h="210" w="109">
                    <a:moveTo>
                      <a:pt x="23" y="208"/>
                    </a:moveTo>
                    <a:cubicBezTo>
                      <a:pt x="16" y="208"/>
                      <a:pt x="12" y="201"/>
                      <a:pt x="12" y="195"/>
                    </a:cubicBezTo>
                    <a:cubicBezTo>
                      <a:pt x="13" y="188"/>
                      <a:pt x="19" y="181"/>
                      <a:pt x="26" y="183"/>
                    </a:cubicBezTo>
                    <a:cubicBezTo>
                      <a:pt x="27" y="183"/>
                      <a:pt x="28" y="183"/>
                      <a:pt x="28" y="183"/>
                    </a:cubicBezTo>
                    <a:cubicBezTo>
                      <a:pt x="29" y="183"/>
                      <a:pt x="29" y="183"/>
                      <a:pt x="30" y="183"/>
                    </a:cubicBezTo>
                    <a:cubicBezTo>
                      <a:pt x="31" y="182"/>
                      <a:pt x="31" y="182"/>
                      <a:pt x="33" y="182"/>
                    </a:cubicBezTo>
                    <a:cubicBezTo>
                      <a:pt x="34" y="181"/>
                      <a:pt x="37" y="180"/>
                      <a:pt x="39" y="180"/>
                    </a:cubicBezTo>
                    <a:cubicBezTo>
                      <a:pt x="44" y="177"/>
                      <a:pt x="49" y="175"/>
                      <a:pt x="54" y="172"/>
                    </a:cubicBezTo>
                    <a:cubicBezTo>
                      <a:pt x="58" y="170"/>
                      <a:pt x="61" y="167"/>
                      <a:pt x="65" y="165"/>
                    </a:cubicBezTo>
                    <a:cubicBezTo>
                      <a:pt x="66" y="164"/>
                      <a:pt x="67" y="163"/>
                      <a:pt x="68" y="162"/>
                    </a:cubicBezTo>
                    <a:cubicBezTo>
                      <a:pt x="69" y="161"/>
                      <a:pt x="70" y="160"/>
                      <a:pt x="70" y="159"/>
                    </a:cubicBezTo>
                    <a:cubicBezTo>
                      <a:pt x="71" y="159"/>
                      <a:pt x="72" y="158"/>
                      <a:pt x="72" y="157"/>
                    </a:cubicBezTo>
                    <a:cubicBezTo>
                      <a:pt x="72" y="156"/>
                      <a:pt x="73" y="155"/>
                      <a:pt x="73" y="155"/>
                    </a:cubicBezTo>
                    <a:cubicBezTo>
                      <a:pt x="73" y="154"/>
                      <a:pt x="73" y="154"/>
                      <a:pt x="73" y="154"/>
                    </a:cubicBezTo>
                    <a:cubicBezTo>
                      <a:pt x="73" y="153"/>
                      <a:pt x="73" y="153"/>
                      <a:pt x="73" y="153"/>
                    </a:cubicBezTo>
                    <a:lnTo>
                      <a:pt x="73" y="152"/>
                    </a:lnTo>
                    <a:lnTo>
                      <a:pt x="73" y="151"/>
                    </a:lnTo>
                    <a:cubicBezTo>
                      <a:pt x="73" y="152"/>
                      <a:pt x="73" y="152"/>
                      <a:pt x="73" y="152"/>
                    </a:cubicBezTo>
                    <a:cubicBezTo>
                      <a:pt x="73" y="152"/>
                      <a:pt x="73" y="151"/>
                      <a:pt x="72" y="150"/>
                    </a:cubicBezTo>
                    <a:cubicBezTo>
                      <a:pt x="72" y="150"/>
                      <a:pt x="72" y="149"/>
                      <a:pt x="71" y="149"/>
                    </a:cubicBezTo>
                    <a:cubicBezTo>
                      <a:pt x="62" y="141"/>
                      <a:pt x="52" y="134"/>
                      <a:pt x="43" y="126"/>
                    </a:cubicBezTo>
                    <a:cubicBezTo>
                      <a:pt x="22" y="109"/>
                      <a:pt x="0" y="85"/>
                      <a:pt x="4" y="55"/>
                    </a:cubicBezTo>
                    <a:cubicBezTo>
                      <a:pt x="5" y="49"/>
                      <a:pt x="7" y="43"/>
                      <a:pt x="10" y="37"/>
                    </a:cubicBezTo>
                    <a:cubicBezTo>
                      <a:pt x="13" y="32"/>
                      <a:pt x="17" y="26"/>
                      <a:pt x="21" y="22"/>
                    </a:cubicBezTo>
                    <a:cubicBezTo>
                      <a:pt x="31" y="11"/>
                      <a:pt x="43" y="3"/>
                      <a:pt x="56" y="1"/>
                    </a:cubicBezTo>
                    <a:cubicBezTo>
                      <a:pt x="62" y="0"/>
                      <a:pt x="69" y="0"/>
                      <a:pt x="74" y="1"/>
                    </a:cubicBezTo>
                    <a:cubicBezTo>
                      <a:pt x="81" y="3"/>
                      <a:pt x="86" y="7"/>
                      <a:pt x="91" y="11"/>
                    </a:cubicBezTo>
                    <a:cubicBezTo>
                      <a:pt x="96" y="15"/>
                      <a:pt x="100" y="19"/>
                      <a:pt x="104" y="23"/>
                    </a:cubicBezTo>
                    <a:cubicBezTo>
                      <a:pt x="108" y="29"/>
                      <a:pt x="108" y="37"/>
                      <a:pt x="102" y="42"/>
                    </a:cubicBezTo>
                    <a:cubicBezTo>
                      <a:pt x="97" y="47"/>
                      <a:pt x="88" y="46"/>
                      <a:pt x="83" y="41"/>
                    </a:cubicBezTo>
                    <a:cubicBezTo>
                      <a:pt x="81" y="39"/>
                      <a:pt x="79" y="36"/>
                      <a:pt x="77" y="33"/>
                    </a:cubicBezTo>
                    <a:cubicBezTo>
                      <a:pt x="76" y="32"/>
                      <a:pt x="74" y="31"/>
                      <a:pt x="73" y="30"/>
                    </a:cubicBezTo>
                    <a:cubicBezTo>
                      <a:pt x="72" y="29"/>
                      <a:pt x="71" y="29"/>
                      <a:pt x="70" y="28"/>
                    </a:cubicBezTo>
                    <a:cubicBezTo>
                      <a:pt x="70" y="28"/>
                      <a:pt x="71" y="29"/>
                      <a:pt x="72" y="29"/>
                    </a:cubicBezTo>
                    <a:cubicBezTo>
                      <a:pt x="70" y="28"/>
                      <a:pt x="70" y="28"/>
                      <a:pt x="69" y="28"/>
                    </a:cubicBezTo>
                    <a:lnTo>
                      <a:pt x="68" y="27"/>
                    </a:lnTo>
                    <a:cubicBezTo>
                      <a:pt x="67" y="27"/>
                      <a:pt x="67" y="27"/>
                      <a:pt x="67" y="26"/>
                    </a:cubicBezTo>
                    <a:lnTo>
                      <a:pt x="66" y="26"/>
                    </a:lnTo>
                    <a:cubicBezTo>
                      <a:pt x="67" y="27"/>
                      <a:pt x="67" y="27"/>
                      <a:pt x="67" y="27"/>
                    </a:cubicBezTo>
                    <a:lnTo>
                      <a:pt x="66" y="26"/>
                    </a:lnTo>
                    <a:cubicBezTo>
                      <a:pt x="65" y="26"/>
                      <a:pt x="64" y="26"/>
                      <a:pt x="63" y="26"/>
                    </a:cubicBezTo>
                    <a:cubicBezTo>
                      <a:pt x="63" y="26"/>
                      <a:pt x="62" y="26"/>
                      <a:pt x="60" y="26"/>
                    </a:cubicBezTo>
                    <a:cubicBezTo>
                      <a:pt x="60" y="27"/>
                      <a:pt x="59" y="27"/>
                      <a:pt x="59" y="27"/>
                    </a:cubicBezTo>
                    <a:cubicBezTo>
                      <a:pt x="58" y="28"/>
                      <a:pt x="56" y="28"/>
                      <a:pt x="55" y="28"/>
                    </a:cubicBezTo>
                    <a:cubicBezTo>
                      <a:pt x="54" y="29"/>
                      <a:pt x="53" y="29"/>
                      <a:pt x="52" y="30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1" y="30"/>
                      <a:pt x="49" y="32"/>
                      <a:pt x="48" y="33"/>
                    </a:cubicBezTo>
                    <a:cubicBezTo>
                      <a:pt x="46" y="35"/>
                      <a:pt x="44" y="36"/>
                      <a:pt x="42" y="37"/>
                    </a:cubicBezTo>
                    <a:lnTo>
                      <a:pt x="43" y="37"/>
                    </a:lnTo>
                    <a:cubicBezTo>
                      <a:pt x="40" y="40"/>
                      <a:pt x="38" y="43"/>
                      <a:pt x="35" y="46"/>
                    </a:cubicBezTo>
                    <a:cubicBezTo>
                      <a:pt x="34" y="47"/>
                      <a:pt x="33" y="49"/>
                      <a:pt x="33" y="50"/>
                    </a:cubicBezTo>
                    <a:cubicBezTo>
                      <a:pt x="32" y="51"/>
                      <a:pt x="31" y="52"/>
                      <a:pt x="31" y="53"/>
                    </a:cubicBezTo>
                    <a:cubicBezTo>
                      <a:pt x="31" y="53"/>
                      <a:pt x="31" y="54"/>
                      <a:pt x="30" y="55"/>
                    </a:cubicBezTo>
                    <a:cubicBezTo>
                      <a:pt x="30" y="56"/>
                      <a:pt x="30" y="58"/>
                      <a:pt x="30" y="59"/>
                    </a:cubicBezTo>
                    <a:cubicBezTo>
                      <a:pt x="30" y="60"/>
                      <a:pt x="30" y="61"/>
                      <a:pt x="30" y="62"/>
                    </a:cubicBezTo>
                    <a:cubicBezTo>
                      <a:pt x="30" y="63"/>
                      <a:pt x="30" y="64"/>
                      <a:pt x="30" y="65"/>
                    </a:cubicBezTo>
                    <a:cubicBezTo>
                      <a:pt x="30" y="67"/>
                      <a:pt x="30" y="69"/>
                      <a:pt x="31" y="71"/>
                    </a:cubicBezTo>
                    <a:cubicBezTo>
                      <a:pt x="31" y="71"/>
                      <a:pt x="31" y="72"/>
                      <a:pt x="32" y="74"/>
                    </a:cubicBezTo>
                    <a:cubicBezTo>
                      <a:pt x="33" y="76"/>
                      <a:pt x="34" y="78"/>
                      <a:pt x="35" y="80"/>
                    </a:cubicBezTo>
                    <a:cubicBezTo>
                      <a:pt x="37" y="82"/>
                      <a:pt x="38" y="84"/>
                      <a:pt x="39" y="86"/>
                    </a:cubicBezTo>
                    <a:cubicBezTo>
                      <a:pt x="42" y="89"/>
                      <a:pt x="44" y="92"/>
                      <a:pt x="46" y="95"/>
                    </a:cubicBezTo>
                    <a:cubicBezTo>
                      <a:pt x="53" y="102"/>
                      <a:pt x="60" y="107"/>
                      <a:pt x="68" y="113"/>
                    </a:cubicBezTo>
                    <a:cubicBezTo>
                      <a:pt x="73" y="117"/>
                      <a:pt x="78" y="121"/>
                      <a:pt x="83" y="124"/>
                    </a:cubicBezTo>
                    <a:cubicBezTo>
                      <a:pt x="82" y="124"/>
                      <a:pt x="81" y="124"/>
                      <a:pt x="81" y="124"/>
                    </a:cubicBezTo>
                    <a:cubicBezTo>
                      <a:pt x="84" y="125"/>
                      <a:pt x="86" y="127"/>
                      <a:pt x="88" y="129"/>
                    </a:cubicBezTo>
                    <a:cubicBezTo>
                      <a:pt x="90" y="131"/>
                      <a:pt x="93" y="134"/>
                      <a:pt x="94" y="136"/>
                    </a:cubicBezTo>
                    <a:cubicBezTo>
                      <a:pt x="96" y="139"/>
                      <a:pt x="97" y="142"/>
                      <a:pt x="98" y="145"/>
                    </a:cubicBezTo>
                    <a:cubicBezTo>
                      <a:pt x="100" y="149"/>
                      <a:pt x="100" y="152"/>
                      <a:pt x="100" y="156"/>
                    </a:cubicBezTo>
                    <a:cubicBezTo>
                      <a:pt x="99" y="163"/>
                      <a:pt x="95" y="170"/>
                      <a:pt x="91" y="175"/>
                    </a:cubicBezTo>
                    <a:cubicBezTo>
                      <a:pt x="87" y="181"/>
                      <a:pt x="81" y="186"/>
                      <a:pt x="74" y="190"/>
                    </a:cubicBezTo>
                    <a:cubicBezTo>
                      <a:pt x="67" y="195"/>
                      <a:pt x="59" y="199"/>
                      <a:pt x="51" y="203"/>
                    </a:cubicBezTo>
                    <a:cubicBezTo>
                      <a:pt x="48" y="204"/>
                      <a:pt x="45" y="205"/>
                      <a:pt x="42" y="206"/>
                    </a:cubicBezTo>
                    <a:cubicBezTo>
                      <a:pt x="39" y="208"/>
                      <a:pt x="37" y="208"/>
                      <a:pt x="34" y="209"/>
                    </a:cubicBezTo>
                    <a:cubicBezTo>
                      <a:pt x="32" y="209"/>
                      <a:pt x="31" y="209"/>
                      <a:pt x="29" y="209"/>
                    </a:cubicBezTo>
                    <a:cubicBezTo>
                      <a:pt x="27" y="209"/>
                      <a:pt x="25" y="209"/>
                      <a:pt x="23" y="20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1"/>
              <p:cNvSpPr/>
              <p:nvPr/>
            </p:nvSpPr>
            <p:spPr>
              <a:xfrm>
                <a:off x="636120" y="2174040"/>
                <a:ext cx="34560" cy="51480"/>
              </a:xfrm>
              <a:custGeom>
                <a:rect b="b" l="l" r="r" t="t"/>
                <a:pathLst>
                  <a:path extrusionOk="0" h="143" w="96">
                    <a:moveTo>
                      <a:pt x="70" y="136"/>
                    </a:moveTo>
                    <a:cubicBezTo>
                      <a:pt x="63" y="126"/>
                      <a:pt x="57" y="116"/>
                      <a:pt x="50" y="105"/>
                    </a:cubicBezTo>
                    <a:cubicBezTo>
                      <a:pt x="43" y="96"/>
                      <a:pt x="36" y="87"/>
                      <a:pt x="30" y="78"/>
                    </a:cubicBezTo>
                    <a:cubicBezTo>
                      <a:pt x="21" y="65"/>
                      <a:pt x="11" y="52"/>
                      <a:pt x="5" y="37"/>
                    </a:cubicBezTo>
                    <a:cubicBezTo>
                      <a:pt x="3" y="31"/>
                      <a:pt x="0" y="25"/>
                      <a:pt x="0" y="18"/>
                    </a:cubicBezTo>
                    <a:cubicBezTo>
                      <a:pt x="0" y="12"/>
                      <a:pt x="2" y="7"/>
                      <a:pt x="8" y="3"/>
                    </a:cubicBezTo>
                    <a:cubicBezTo>
                      <a:pt x="10" y="2"/>
                      <a:pt x="13" y="1"/>
                      <a:pt x="15" y="1"/>
                    </a:cubicBezTo>
                    <a:cubicBezTo>
                      <a:pt x="18" y="0"/>
                      <a:pt x="21" y="1"/>
                      <a:pt x="24" y="2"/>
                    </a:cubicBezTo>
                    <a:cubicBezTo>
                      <a:pt x="27" y="2"/>
                      <a:pt x="30" y="3"/>
                      <a:pt x="33" y="3"/>
                    </a:cubicBezTo>
                    <a:cubicBezTo>
                      <a:pt x="40" y="5"/>
                      <a:pt x="45" y="12"/>
                      <a:pt x="44" y="19"/>
                    </a:cubicBezTo>
                    <a:cubicBezTo>
                      <a:pt x="43" y="25"/>
                      <a:pt x="36" y="30"/>
                      <a:pt x="30" y="30"/>
                    </a:cubicBezTo>
                    <a:lnTo>
                      <a:pt x="30" y="31"/>
                    </a:lnTo>
                    <a:lnTo>
                      <a:pt x="30" y="30"/>
                    </a:lnTo>
                    <a:cubicBezTo>
                      <a:pt x="32" y="34"/>
                      <a:pt x="34" y="37"/>
                      <a:pt x="36" y="41"/>
                    </a:cubicBezTo>
                    <a:cubicBezTo>
                      <a:pt x="44" y="54"/>
                      <a:pt x="53" y="66"/>
                      <a:pt x="62" y="79"/>
                    </a:cubicBezTo>
                    <a:cubicBezTo>
                      <a:pt x="72" y="93"/>
                      <a:pt x="82" y="108"/>
                      <a:pt x="92" y="122"/>
                    </a:cubicBezTo>
                    <a:cubicBezTo>
                      <a:pt x="95" y="128"/>
                      <a:pt x="94" y="136"/>
                      <a:pt x="88" y="140"/>
                    </a:cubicBezTo>
                    <a:cubicBezTo>
                      <a:pt x="86" y="141"/>
                      <a:pt x="83" y="142"/>
                      <a:pt x="81" y="142"/>
                    </a:cubicBezTo>
                    <a:cubicBezTo>
                      <a:pt x="76" y="142"/>
                      <a:pt x="72" y="140"/>
                      <a:pt x="70" y="13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1"/>
              <p:cNvSpPr/>
              <p:nvPr/>
            </p:nvSpPr>
            <p:spPr>
              <a:xfrm>
                <a:off x="636480" y="2172600"/>
                <a:ext cx="53640" cy="83160"/>
              </a:xfrm>
              <a:custGeom>
                <a:rect b="b" l="l" r="r" t="t"/>
                <a:pathLst>
                  <a:path extrusionOk="0" h="231" w="149">
                    <a:moveTo>
                      <a:pt x="10" y="230"/>
                    </a:moveTo>
                    <a:cubicBezTo>
                      <a:pt x="3" y="227"/>
                      <a:pt x="0" y="220"/>
                      <a:pt x="2" y="214"/>
                    </a:cubicBezTo>
                    <a:cubicBezTo>
                      <a:pt x="6" y="199"/>
                      <a:pt x="11" y="184"/>
                      <a:pt x="17" y="169"/>
                    </a:cubicBezTo>
                    <a:cubicBezTo>
                      <a:pt x="21" y="156"/>
                      <a:pt x="26" y="144"/>
                      <a:pt x="32" y="132"/>
                    </a:cubicBezTo>
                    <a:cubicBezTo>
                      <a:pt x="35" y="126"/>
                      <a:pt x="37" y="120"/>
                      <a:pt x="40" y="114"/>
                    </a:cubicBezTo>
                    <a:cubicBezTo>
                      <a:pt x="44" y="107"/>
                      <a:pt x="47" y="99"/>
                      <a:pt x="52" y="90"/>
                    </a:cubicBezTo>
                    <a:cubicBezTo>
                      <a:pt x="54" y="85"/>
                      <a:pt x="57" y="81"/>
                      <a:pt x="60" y="75"/>
                    </a:cubicBezTo>
                    <a:cubicBezTo>
                      <a:pt x="65" y="67"/>
                      <a:pt x="70" y="58"/>
                      <a:pt x="75" y="50"/>
                    </a:cubicBezTo>
                    <a:cubicBezTo>
                      <a:pt x="84" y="35"/>
                      <a:pt x="95" y="21"/>
                      <a:pt x="107" y="9"/>
                    </a:cubicBezTo>
                    <a:cubicBezTo>
                      <a:pt x="113" y="5"/>
                      <a:pt x="119" y="1"/>
                      <a:pt x="127" y="0"/>
                    </a:cubicBezTo>
                    <a:cubicBezTo>
                      <a:pt x="133" y="0"/>
                      <a:pt x="140" y="1"/>
                      <a:pt x="143" y="6"/>
                    </a:cubicBezTo>
                    <a:cubicBezTo>
                      <a:pt x="148" y="12"/>
                      <a:pt x="147" y="21"/>
                      <a:pt x="141" y="26"/>
                    </a:cubicBezTo>
                    <a:cubicBezTo>
                      <a:pt x="137" y="29"/>
                      <a:pt x="132" y="29"/>
                      <a:pt x="128" y="27"/>
                    </a:cubicBezTo>
                    <a:cubicBezTo>
                      <a:pt x="127" y="28"/>
                      <a:pt x="126" y="28"/>
                      <a:pt x="125" y="29"/>
                    </a:cubicBezTo>
                    <a:cubicBezTo>
                      <a:pt x="123" y="30"/>
                      <a:pt x="121" y="32"/>
                      <a:pt x="120" y="33"/>
                    </a:cubicBezTo>
                    <a:cubicBezTo>
                      <a:pt x="116" y="37"/>
                      <a:pt x="113" y="41"/>
                      <a:pt x="110" y="44"/>
                    </a:cubicBezTo>
                    <a:cubicBezTo>
                      <a:pt x="103" y="54"/>
                      <a:pt x="96" y="63"/>
                      <a:pt x="91" y="73"/>
                    </a:cubicBezTo>
                    <a:cubicBezTo>
                      <a:pt x="87" y="81"/>
                      <a:pt x="82" y="88"/>
                      <a:pt x="78" y="95"/>
                    </a:cubicBezTo>
                    <a:cubicBezTo>
                      <a:pt x="75" y="100"/>
                      <a:pt x="72" y="106"/>
                      <a:pt x="69" y="111"/>
                    </a:cubicBezTo>
                    <a:cubicBezTo>
                      <a:pt x="66" y="117"/>
                      <a:pt x="63" y="123"/>
                      <a:pt x="60" y="129"/>
                    </a:cubicBezTo>
                    <a:cubicBezTo>
                      <a:pt x="56" y="138"/>
                      <a:pt x="53" y="145"/>
                      <a:pt x="49" y="153"/>
                    </a:cubicBezTo>
                    <a:lnTo>
                      <a:pt x="49" y="152"/>
                    </a:lnTo>
                    <a:cubicBezTo>
                      <a:pt x="47" y="157"/>
                      <a:pt x="45" y="163"/>
                      <a:pt x="42" y="169"/>
                    </a:cubicBezTo>
                    <a:cubicBezTo>
                      <a:pt x="40" y="174"/>
                      <a:pt x="38" y="180"/>
                      <a:pt x="36" y="185"/>
                    </a:cubicBezTo>
                    <a:cubicBezTo>
                      <a:pt x="32" y="198"/>
                      <a:pt x="28" y="210"/>
                      <a:pt x="25" y="222"/>
                    </a:cubicBezTo>
                    <a:cubicBezTo>
                      <a:pt x="24" y="227"/>
                      <a:pt x="18" y="230"/>
                      <a:pt x="13" y="230"/>
                    </a:cubicBezTo>
                    <a:cubicBezTo>
                      <a:pt x="12" y="230"/>
                      <a:pt x="11" y="230"/>
                      <a:pt x="10" y="2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1"/>
              <p:cNvSpPr/>
              <p:nvPr/>
            </p:nvSpPr>
            <p:spPr>
              <a:xfrm>
                <a:off x="707760" y="2251440"/>
                <a:ext cx="55440" cy="210600"/>
              </a:xfrm>
              <a:custGeom>
                <a:rect b="b" l="l" r="r" t="t"/>
                <a:pathLst>
                  <a:path extrusionOk="0" h="585" w="154">
                    <a:moveTo>
                      <a:pt x="2" y="573"/>
                    </a:moveTo>
                    <a:cubicBezTo>
                      <a:pt x="0" y="568"/>
                      <a:pt x="3" y="562"/>
                      <a:pt x="8" y="559"/>
                    </a:cubicBezTo>
                    <a:cubicBezTo>
                      <a:pt x="9" y="558"/>
                      <a:pt x="9" y="557"/>
                      <a:pt x="9" y="557"/>
                    </a:cubicBezTo>
                    <a:cubicBezTo>
                      <a:pt x="13" y="539"/>
                      <a:pt x="17" y="522"/>
                      <a:pt x="20" y="504"/>
                    </a:cubicBezTo>
                    <a:cubicBezTo>
                      <a:pt x="21" y="494"/>
                      <a:pt x="23" y="484"/>
                      <a:pt x="25" y="475"/>
                    </a:cubicBezTo>
                    <a:cubicBezTo>
                      <a:pt x="26" y="466"/>
                      <a:pt x="27" y="458"/>
                      <a:pt x="28" y="450"/>
                    </a:cubicBezTo>
                    <a:cubicBezTo>
                      <a:pt x="31" y="424"/>
                      <a:pt x="34" y="399"/>
                      <a:pt x="35" y="374"/>
                    </a:cubicBezTo>
                    <a:cubicBezTo>
                      <a:pt x="37" y="346"/>
                      <a:pt x="39" y="317"/>
                      <a:pt x="41" y="288"/>
                    </a:cubicBezTo>
                    <a:cubicBezTo>
                      <a:pt x="42" y="274"/>
                      <a:pt x="42" y="261"/>
                      <a:pt x="43" y="247"/>
                    </a:cubicBezTo>
                    <a:cubicBezTo>
                      <a:pt x="44" y="236"/>
                      <a:pt x="45" y="225"/>
                      <a:pt x="46" y="214"/>
                    </a:cubicBezTo>
                    <a:cubicBezTo>
                      <a:pt x="48" y="196"/>
                      <a:pt x="49" y="179"/>
                      <a:pt x="51" y="161"/>
                    </a:cubicBezTo>
                    <a:cubicBezTo>
                      <a:pt x="53" y="142"/>
                      <a:pt x="57" y="123"/>
                      <a:pt x="62" y="104"/>
                    </a:cubicBezTo>
                    <a:cubicBezTo>
                      <a:pt x="66" y="86"/>
                      <a:pt x="71" y="69"/>
                      <a:pt x="77" y="52"/>
                    </a:cubicBezTo>
                    <a:cubicBezTo>
                      <a:pt x="80" y="45"/>
                      <a:pt x="83" y="39"/>
                      <a:pt x="86" y="32"/>
                    </a:cubicBezTo>
                    <a:cubicBezTo>
                      <a:pt x="89" y="27"/>
                      <a:pt x="92" y="21"/>
                      <a:pt x="97" y="16"/>
                    </a:cubicBezTo>
                    <a:cubicBezTo>
                      <a:pt x="100" y="12"/>
                      <a:pt x="105" y="8"/>
                      <a:pt x="111" y="7"/>
                    </a:cubicBezTo>
                    <a:cubicBezTo>
                      <a:pt x="116" y="6"/>
                      <a:pt x="122" y="6"/>
                      <a:pt x="127" y="9"/>
                    </a:cubicBezTo>
                    <a:cubicBezTo>
                      <a:pt x="130" y="3"/>
                      <a:pt x="136" y="0"/>
                      <a:pt x="142" y="3"/>
                    </a:cubicBezTo>
                    <a:cubicBezTo>
                      <a:pt x="149" y="5"/>
                      <a:pt x="153" y="13"/>
                      <a:pt x="150" y="20"/>
                    </a:cubicBezTo>
                    <a:cubicBezTo>
                      <a:pt x="147" y="27"/>
                      <a:pt x="145" y="35"/>
                      <a:pt x="143" y="43"/>
                    </a:cubicBezTo>
                    <a:cubicBezTo>
                      <a:pt x="143" y="57"/>
                      <a:pt x="141" y="70"/>
                      <a:pt x="137" y="83"/>
                    </a:cubicBezTo>
                    <a:cubicBezTo>
                      <a:pt x="136" y="87"/>
                      <a:pt x="135" y="90"/>
                      <a:pt x="132" y="93"/>
                    </a:cubicBezTo>
                    <a:cubicBezTo>
                      <a:pt x="127" y="99"/>
                      <a:pt x="118" y="99"/>
                      <a:pt x="112" y="93"/>
                    </a:cubicBezTo>
                    <a:cubicBezTo>
                      <a:pt x="105" y="86"/>
                      <a:pt x="109" y="75"/>
                      <a:pt x="111" y="66"/>
                    </a:cubicBezTo>
                    <a:cubicBezTo>
                      <a:pt x="112" y="60"/>
                      <a:pt x="113" y="54"/>
                      <a:pt x="115" y="48"/>
                    </a:cubicBezTo>
                    <a:cubicBezTo>
                      <a:pt x="116" y="45"/>
                      <a:pt x="116" y="43"/>
                      <a:pt x="117" y="41"/>
                    </a:cubicBezTo>
                    <a:cubicBezTo>
                      <a:pt x="117" y="39"/>
                      <a:pt x="116" y="38"/>
                      <a:pt x="116" y="36"/>
                    </a:cubicBezTo>
                    <a:cubicBezTo>
                      <a:pt x="116" y="35"/>
                      <a:pt x="116" y="34"/>
                      <a:pt x="116" y="33"/>
                    </a:cubicBezTo>
                    <a:cubicBezTo>
                      <a:pt x="116" y="34"/>
                      <a:pt x="115" y="34"/>
                      <a:pt x="115" y="34"/>
                    </a:cubicBezTo>
                    <a:cubicBezTo>
                      <a:pt x="113" y="36"/>
                      <a:pt x="112" y="39"/>
                      <a:pt x="110" y="41"/>
                    </a:cubicBezTo>
                    <a:cubicBezTo>
                      <a:pt x="107" y="48"/>
                      <a:pt x="104" y="53"/>
                      <a:pt x="101" y="60"/>
                    </a:cubicBezTo>
                    <a:cubicBezTo>
                      <a:pt x="95" y="74"/>
                      <a:pt x="91" y="89"/>
                      <a:pt x="87" y="103"/>
                    </a:cubicBezTo>
                    <a:cubicBezTo>
                      <a:pt x="80" y="128"/>
                      <a:pt x="76" y="154"/>
                      <a:pt x="73" y="180"/>
                    </a:cubicBezTo>
                    <a:cubicBezTo>
                      <a:pt x="73" y="179"/>
                      <a:pt x="73" y="179"/>
                      <a:pt x="73" y="178"/>
                    </a:cubicBezTo>
                    <a:cubicBezTo>
                      <a:pt x="71" y="193"/>
                      <a:pt x="70" y="208"/>
                      <a:pt x="68" y="223"/>
                    </a:cubicBezTo>
                    <a:cubicBezTo>
                      <a:pt x="67" y="234"/>
                      <a:pt x="66" y="245"/>
                      <a:pt x="66" y="256"/>
                    </a:cubicBezTo>
                    <a:cubicBezTo>
                      <a:pt x="64" y="284"/>
                      <a:pt x="62" y="311"/>
                      <a:pt x="60" y="339"/>
                    </a:cubicBezTo>
                    <a:cubicBezTo>
                      <a:pt x="56" y="392"/>
                      <a:pt x="51" y="445"/>
                      <a:pt x="44" y="497"/>
                    </a:cubicBezTo>
                    <a:cubicBezTo>
                      <a:pt x="42" y="510"/>
                      <a:pt x="40" y="523"/>
                      <a:pt x="38" y="536"/>
                    </a:cubicBezTo>
                    <a:cubicBezTo>
                      <a:pt x="37" y="543"/>
                      <a:pt x="36" y="550"/>
                      <a:pt x="35" y="557"/>
                    </a:cubicBezTo>
                    <a:cubicBezTo>
                      <a:pt x="35" y="561"/>
                      <a:pt x="34" y="566"/>
                      <a:pt x="32" y="570"/>
                    </a:cubicBezTo>
                    <a:cubicBezTo>
                      <a:pt x="31" y="574"/>
                      <a:pt x="29" y="577"/>
                      <a:pt x="26" y="579"/>
                    </a:cubicBezTo>
                    <a:cubicBezTo>
                      <a:pt x="23" y="582"/>
                      <a:pt x="20" y="583"/>
                      <a:pt x="16" y="584"/>
                    </a:cubicBezTo>
                    <a:cubicBezTo>
                      <a:pt x="15" y="584"/>
                      <a:pt x="15" y="584"/>
                      <a:pt x="14" y="584"/>
                    </a:cubicBezTo>
                    <a:cubicBezTo>
                      <a:pt x="9" y="584"/>
                      <a:pt x="3" y="579"/>
                      <a:pt x="2" y="57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682920" y="2334960"/>
                <a:ext cx="97560" cy="48960"/>
              </a:xfrm>
              <a:custGeom>
                <a:rect b="b" l="l" r="r" t="t"/>
                <a:pathLst>
                  <a:path extrusionOk="0" h="136" w="271">
                    <a:moveTo>
                      <a:pt x="3" y="128"/>
                    </a:moveTo>
                    <a:cubicBezTo>
                      <a:pt x="0" y="122"/>
                      <a:pt x="1" y="115"/>
                      <a:pt x="3" y="110"/>
                    </a:cubicBezTo>
                    <a:cubicBezTo>
                      <a:pt x="6" y="102"/>
                      <a:pt x="13" y="97"/>
                      <a:pt x="20" y="92"/>
                    </a:cubicBezTo>
                    <a:cubicBezTo>
                      <a:pt x="26" y="87"/>
                      <a:pt x="34" y="84"/>
                      <a:pt x="41" y="80"/>
                    </a:cubicBezTo>
                    <a:cubicBezTo>
                      <a:pt x="50" y="76"/>
                      <a:pt x="58" y="73"/>
                      <a:pt x="66" y="69"/>
                    </a:cubicBezTo>
                    <a:cubicBezTo>
                      <a:pt x="79" y="64"/>
                      <a:pt x="92" y="60"/>
                      <a:pt x="104" y="55"/>
                    </a:cubicBezTo>
                    <a:cubicBezTo>
                      <a:pt x="116" y="51"/>
                      <a:pt x="128" y="47"/>
                      <a:pt x="140" y="43"/>
                    </a:cubicBezTo>
                    <a:cubicBezTo>
                      <a:pt x="153" y="38"/>
                      <a:pt x="166" y="33"/>
                      <a:pt x="179" y="29"/>
                    </a:cubicBezTo>
                    <a:cubicBezTo>
                      <a:pt x="204" y="19"/>
                      <a:pt x="229" y="11"/>
                      <a:pt x="254" y="2"/>
                    </a:cubicBezTo>
                    <a:cubicBezTo>
                      <a:pt x="259" y="0"/>
                      <a:pt x="266" y="3"/>
                      <a:pt x="267" y="9"/>
                    </a:cubicBezTo>
                    <a:cubicBezTo>
                      <a:pt x="270" y="15"/>
                      <a:pt x="266" y="20"/>
                      <a:pt x="261" y="23"/>
                    </a:cubicBezTo>
                    <a:cubicBezTo>
                      <a:pt x="234" y="33"/>
                      <a:pt x="207" y="43"/>
                      <a:pt x="180" y="52"/>
                    </a:cubicBezTo>
                    <a:cubicBezTo>
                      <a:pt x="155" y="62"/>
                      <a:pt x="129" y="71"/>
                      <a:pt x="105" y="81"/>
                    </a:cubicBezTo>
                    <a:cubicBezTo>
                      <a:pt x="95" y="85"/>
                      <a:pt x="85" y="89"/>
                      <a:pt x="76" y="93"/>
                    </a:cubicBezTo>
                    <a:cubicBezTo>
                      <a:pt x="64" y="97"/>
                      <a:pt x="53" y="103"/>
                      <a:pt x="42" y="108"/>
                    </a:cubicBezTo>
                    <a:cubicBezTo>
                      <a:pt x="39" y="110"/>
                      <a:pt x="36" y="112"/>
                      <a:pt x="33" y="114"/>
                    </a:cubicBezTo>
                    <a:cubicBezTo>
                      <a:pt x="32" y="115"/>
                      <a:pt x="30" y="117"/>
                      <a:pt x="29" y="118"/>
                    </a:cubicBezTo>
                    <a:lnTo>
                      <a:pt x="28" y="119"/>
                    </a:lnTo>
                    <a:cubicBezTo>
                      <a:pt x="29" y="125"/>
                      <a:pt x="26" y="131"/>
                      <a:pt x="20" y="134"/>
                    </a:cubicBezTo>
                    <a:cubicBezTo>
                      <a:pt x="19" y="135"/>
                      <a:pt x="17" y="135"/>
                      <a:pt x="15" y="135"/>
                    </a:cubicBezTo>
                    <a:cubicBezTo>
                      <a:pt x="10" y="135"/>
                      <a:pt x="5" y="132"/>
                      <a:pt x="3" y="1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1"/>
              <p:cNvSpPr/>
              <p:nvPr/>
            </p:nvSpPr>
            <p:spPr>
              <a:xfrm>
                <a:off x="792720" y="2257920"/>
                <a:ext cx="80640" cy="153720"/>
              </a:xfrm>
              <a:custGeom>
                <a:rect b="b" l="l" r="r" t="t"/>
                <a:pathLst>
                  <a:path extrusionOk="0" h="427" w="224">
                    <a:moveTo>
                      <a:pt x="188" y="116"/>
                    </a:moveTo>
                    <a:cubicBezTo>
                      <a:pt x="188" y="120"/>
                      <a:pt x="187" y="123"/>
                      <a:pt x="187" y="127"/>
                    </a:cubicBezTo>
                    <a:cubicBezTo>
                      <a:pt x="187" y="128"/>
                      <a:pt x="187" y="130"/>
                      <a:pt x="187" y="131"/>
                    </a:cubicBezTo>
                    <a:cubicBezTo>
                      <a:pt x="188" y="128"/>
                      <a:pt x="189" y="124"/>
                      <a:pt x="190" y="120"/>
                    </a:cubicBezTo>
                    <a:cubicBezTo>
                      <a:pt x="190" y="116"/>
                      <a:pt x="191" y="111"/>
                      <a:pt x="193" y="106"/>
                    </a:cubicBezTo>
                    <a:cubicBezTo>
                      <a:pt x="193" y="104"/>
                      <a:pt x="193" y="102"/>
                      <a:pt x="194" y="99"/>
                    </a:cubicBezTo>
                    <a:cubicBezTo>
                      <a:pt x="194" y="92"/>
                      <a:pt x="196" y="84"/>
                      <a:pt x="197" y="76"/>
                    </a:cubicBezTo>
                    <a:lnTo>
                      <a:pt x="197" y="77"/>
                    </a:lnTo>
                    <a:cubicBezTo>
                      <a:pt x="197" y="76"/>
                      <a:pt x="197" y="76"/>
                      <a:pt x="197" y="75"/>
                    </a:cubicBezTo>
                    <a:cubicBezTo>
                      <a:pt x="197" y="70"/>
                      <a:pt x="197" y="65"/>
                      <a:pt x="198" y="60"/>
                    </a:cubicBezTo>
                    <a:lnTo>
                      <a:pt x="197" y="61"/>
                    </a:lnTo>
                    <a:cubicBezTo>
                      <a:pt x="194" y="74"/>
                      <a:pt x="191" y="88"/>
                      <a:pt x="189" y="102"/>
                    </a:cubicBezTo>
                    <a:cubicBezTo>
                      <a:pt x="190" y="102"/>
                      <a:pt x="190" y="101"/>
                      <a:pt x="190" y="100"/>
                    </a:cubicBezTo>
                    <a:cubicBezTo>
                      <a:pt x="189" y="106"/>
                      <a:pt x="189" y="110"/>
                      <a:pt x="188" y="116"/>
                    </a:cubicBezTo>
                    <a:moveTo>
                      <a:pt x="49" y="400"/>
                    </a:moveTo>
                    <a:cubicBezTo>
                      <a:pt x="50" y="400"/>
                      <a:pt x="51" y="400"/>
                      <a:pt x="52" y="400"/>
                    </a:cubicBezTo>
                    <a:cubicBezTo>
                      <a:pt x="53" y="400"/>
                      <a:pt x="54" y="399"/>
                      <a:pt x="55" y="399"/>
                    </a:cubicBezTo>
                    <a:cubicBezTo>
                      <a:pt x="56" y="399"/>
                      <a:pt x="57" y="398"/>
                      <a:pt x="59" y="398"/>
                    </a:cubicBezTo>
                    <a:cubicBezTo>
                      <a:pt x="60" y="397"/>
                      <a:pt x="61" y="396"/>
                      <a:pt x="63" y="396"/>
                    </a:cubicBezTo>
                    <a:cubicBezTo>
                      <a:pt x="65" y="395"/>
                      <a:pt x="67" y="393"/>
                      <a:pt x="69" y="392"/>
                    </a:cubicBezTo>
                    <a:cubicBezTo>
                      <a:pt x="71" y="390"/>
                      <a:pt x="73" y="389"/>
                      <a:pt x="74" y="387"/>
                    </a:cubicBezTo>
                    <a:cubicBezTo>
                      <a:pt x="78" y="383"/>
                      <a:pt x="81" y="379"/>
                      <a:pt x="85" y="375"/>
                    </a:cubicBezTo>
                    <a:cubicBezTo>
                      <a:pt x="91" y="367"/>
                      <a:pt x="96" y="358"/>
                      <a:pt x="102" y="349"/>
                    </a:cubicBezTo>
                    <a:cubicBezTo>
                      <a:pt x="114" y="327"/>
                      <a:pt x="124" y="304"/>
                      <a:pt x="134" y="282"/>
                    </a:cubicBezTo>
                    <a:cubicBezTo>
                      <a:pt x="136" y="278"/>
                      <a:pt x="138" y="273"/>
                      <a:pt x="140" y="270"/>
                    </a:cubicBezTo>
                    <a:cubicBezTo>
                      <a:pt x="140" y="269"/>
                      <a:pt x="139" y="269"/>
                      <a:pt x="139" y="269"/>
                    </a:cubicBezTo>
                    <a:cubicBezTo>
                      <a:pt x="138" y="268"/>
                      <a:pt x="137" y="267"/>
                      <a:pt x="136" y="266"/>
                    </a:cubicBezTo>
                    <a:cubicBezTo>
                      <a:pt x="134" y="264"/>
                      <a:pt x="132" y="262"/>
                      <a:pt x="130" y="260"/>
                    </a:cubicBezTo>
                    <a:cubicBezTo>
                      <a:pt x="126" y="257"/>
                      <a:pt x="122" y="255"/>
                      <a:pt x="118" y="252"/>
                    </a:cubicBezTo>
                    <a:cubicBezTo>
                      <a:pt x="116" y="252"/>
                      <a:pt x="115" y="251"/>
                      <a:pt x="113" y="250"/>
                    </a:cubicBezTo>
                    <a:cubicBezTo>
                      <a:pt x="111" y="250"/>
                      <a:pt x="109" y="248"/>
                      <a:pt x="106" y="248"/>
                    </a:cubicBezTo>
                    <a:cubicBezTo>
                      <a:pt x="106" y="248"/>
                      <a:pt x="105" y="247"/>
                      <a:pt x="104" y="247"/>
                    </a:cubicBezTo>
                    <a:cubicBezTo>
                      <a:pt x="103" y="247"/>
                      <a:pt x="103" y="247"/>
                      <a:pt x="103" y="247"/>
                    </a:cubicBezTo>
                    <a:cubicBezTo>
                      <a:pt x="102" y="247"/>
                      <a:pt x="101" y="247"/>
                      <a:pt x="99" y="248"/>
                    </a:cubicBezTo>
                    <a:cubicBezTo>
                      <a:pt x="97" y="248"/>
                      <a:pt x="95" y="248"/>
                      <a:pt x="93" y="249"/>
                    </a:cubicBezTo>
                    <a:cubicBezTo>
                      <a:pt x="89" y="250"/>
                      <a:pt x="87" y="251"/>
                      <a:pt x="84" y="252"/>
                    </a:cubicBezTo>
                    <a:cubicBezTo>
                      <a:pt x="84" y="252"/>
                      <a:pt x="85" y="252"/>
                      <a:pt x="85" y="251"/>
                    </a:cubicBezTo>
                    <a:cubicBezTo>
                      <a:pt x="82" y="252"/>
                      <a:pt x="80" y="254"/>
                      <a:pt x="77" y="255"/>
                    </a:cubicBezTo>
                    <a:cubicBezTo>
                      <a:pt x="75" y="257"/>
                      <a:pt x="74" y="258"/>
                      <a:pt x="72" y="259"/>
                    </a:cubicBezTo>
                    <a:cubicBezTo>
                      <a:pt x="73" y="258"/>
                      <a:pt x="73" y="258"/>
                      <a:pt x="74" y="258"/>
                    </a:cubicBezTo>
                    <a:cubicBezTo>
                      <a:pt x="71" y="259"/>
                      <a:pt x="70" y="261"/>
                      <a:pt x="68" y="263"/>
                    </a:cubicBezTo>
                    <a:cubicBezTo>
                      <a:pt x="65" y="265"/>
                      <a:pt x="63" y="268"/>
                      <a:pt x="60" y="271"/>
                    </a:cubicBezTo>
                    <a:cubicBezTo>
                      <a:pt x="56" y="276"/>
                      <a:pt x="53" y="281"/>
                      <a:pt x="50" y="287"/>
                    </a:cubicBezTo>
                    <a:cubicBezTo>
                      <a:pt x="46" y="294"/>
                      <a:pt x="42" y="301"/>
                      <a:pt x="39" y="308"/>
                    </a:cubicBezTo>
                    <a:cubicBezTo>
                      <a:pt x="36" y="315"/>
                      <a:pt x="34" y="323"/>
                      <a:pt x="31" y="331"/>
                    </a:cubicBezTo>
                    <a:cubicBezTo>
                      <a:pt x="31" y="335"/>
                      <a:pt x="29" y="339"/>
                      <a:pt x="29" y="344"/>
                    </a:cubicBezTo>
                    <a:cubicBezTo>
                      <a:pt x="28" y="348"/>
                      <a:pt x="28" y="352"/>
                      <a:pt x="28" y="356"/>
                    </a:cubicBezTo>
                    <a:cubicBezTo>
                      <a:pt x="28" y="359"/>
                      <a:pt x="28" y="362"/>
                      <a:pt x="29" y="365"/>
                    </a:cubicBezTo>
                    <a:cubicBezTo>
                      <a:pt x="29" y="369"/>
                      <a:pt x="30" y="373"/>
                      <a:pt x="31" y="376"/>
                    </a:cubicBezTo>
                    <a:cubicBezTo>
                      <a:pt x="32" y="381"/>
                      <a:pt x="34" y="385"/>
                      <a:pt x="36" y="389"/>
                    </a:cubicBezTo>
                    <a:cubicBezTo>
                      <a:pt x="36" y="391"/>
                      <a:pt x="37" y="392"/>
                      <a:pt x="38" y="392"/>
                    </a:cubicBezTo>
                    <a:cubicBezTo>
                      <a:pt x="38" y="393"/>
                      <a:pt x="39" y="395"/>
                      <a:pt x="39" y="396"/>
                    </a:cubicBezTo>
                    <a:cubicBezTo>
                      <a:pt x="40" y="396"/>
                      <a:pt x="41" y="396"/>
                      <a:pt x="41" y="397"/>
                    </a:cubicBezTo>
                    <a:lnTo>
                      <a:pt x="41" y="398"/>
                    </a:lnTo>
                    <a:cubicBezTo>
                      <a:pt x="42" y="398"/>
                      <a:pt x="42" y="398"/>
                      <a:pt x="43" y="398"/>
                    </a:cubicBezTo>
                    <a:cubicBezTo>
                      <a:pt x="43" y="399"/>
                      <a:pt x="43" y="399"/>
                      <a:pt x="44" y="399"/>
                    </a:cubicBezTo>
                    <a:cubicBezTo>
                      <a:pt x="45" y="399"/>
                      <a:pt x="45" y="399"/>
                      <a:pt x="46" y="400"/>
                    </a:cubicBezTo>
                    <a:lnTo>
                      <a:pt x="47" y="400"/>
                    </a:lnTo>
                    <a:cubicBezTo>
                      <a:pt x="48" y="400"/>
                      <a:pt x="49" y="400"/>
                      <a:pt x="49" y="400"/>
                    </a:cubicBezTo>
                    <a:moveTo>
                      <a:pt x="28" y="419"/>
                    </a:moveTo>
                    <a:cubicBezTo>
                      <a:pt x="22" y="415"/>
                      <a:pt x="17" y="409"/>
                      <a:pt x="14" y="402"/>
                    </a:cubicBezTo>
                    <a:cubicBezTo>
                      <a:pt x="13" y="399"/>
                      <a:pt x="11" y="395"/>
                      <a:pt x="10" y="391"/>
                    </a:cubicBezTo>
                    <a:cubicBezTo>
                      <a:pt x="8" y="386"/>
                      <a:pt x="7" y="381"/>
                      <a:pt x="6" y="376"/>
                    </a:cubicBezTo>
                    <a:cubicBezTo>
                      <a:pt x="0" y="350"/>
                      <a:pt x="6" y="322"/>
                      <a:pt x="17" y="298"/>
                    </a:cubicBezTo>
                    <a:cubicBezTo>
                      <a:pt x="27" y="275"/>
                      <a:pt x="41" y="251"/>
                      <a:pt x="61" y="236"/>
                    </a:cubicBezTo>
                    <a:cubicBezTo>
                      <a:pt x="66" y="232"/>
                      <a:pt x="72" y="230"/>
                      <a:pt x="77" y="227"/>
                    </a:cubicBezTo>
                    <a:cubicBezTo>
                      <a:pt x="83" y="225"/>
                      <a:pt x="89" y="223"/>
                      <a:pt x="95" y="222"/>
                    </a:cubicBezTo>
                    <a:cubicBezTo>
                      <a:pt x="108" y="220"/>
                      <a:pt x="121" y="225"/>
                      <a:pt x="132" y="231"/>
                    </a:cubicBezTo>
                    <a:cubicBezTo>
                      <a:pt x="138" y="234"/>
                      <a:pt x="145" y="239"/>
                      <a:pt x="151" y="244"/>
                    </a:cubicBezTo>
                    <a:cubicBezTo>
                      <a:pt x="151" y="243"/>
                      <a:pt x="151" y="242"/>
                      <a:pt x="152" y="241"/>
                    </a:cubicBezTo>
                    <a:cubicBezTo>
                      <a:pt x="151" y="241"/>
                      <a:pt x="151" y="242"/>
                      <a:pt x="151" y="242"/>
                    </a:cubicBezTo>
                    <a:cubicBezTo>
                      <a:pt x="154" y="235"/>
                      <a:pt x="157" y="227"/>
                      <a:pt x="160" y="220"/>
                    </a:cubicBezTo>
                    <a:cubicBezTo>
                      <a:pt x="162" y="216"/>
                      <a:pt x="163" y="212"/>
                      <a:pt x="165" y="208"/>
                    </a:cubicBezTo>
                    <a:cubicBezTo>
                      <a:pt x="164" y="196"/>
                      <a:pt x="163" y="184"/>
                      <a:pt x="163" y="172"/>
                    </a:cubicBezTo>
                    <a:cubicBezTo>
                      <a:pt x="163" y="164"/>
                      <a:pt x="163" y="156"/>
                      <a:pt x="163" y="148"/>
                    </a:cubicBezTo>
                    <a:cubicBezTo>
                      <a:pt x="163" y="141"/>
                      <a:pt x="163" y="134"/>
                      <a:pt x="163" y="126"/>
                    </a:cubicBezTo>
                    <a:cubicBezTo>
                      <a:pt x="163" y="120"/>
                      <a:pt x="163" y="113"/>
                      <a:pt x="164" y="107"/>
                    </a:cubicBezTo>
                    <a:cubicBezTo>
                      <a:pt x="165" y="99"/>
                      <a:pt x="166" y="92"/>
                      <a:pt x="167" y="85"/>
                    </a:cubicBezTo>
                    <a:cubicBezTo>
                      <a:pt x="168" y="75"/>
                      <a:pt x="170" y="65"/>
                      <a:pt x="173" y="55"/>
                    </a:cubicBezTo>
                    <a:cubicBezTo>
                      <a:pt x="175" y="46"/>
                      <a:pt x="177" y="38"/>
                      <a:pt x="181" y="30"/>
                    </a:cubicBezTo>
                    <a:cubicBezTo>
                      <a:pt x="183" y="22"/>
                      <a:pt x="187" y="15"/>
                      <a:pt x="191" y="8"/>
                    </a:cubicBezTo>
                    <a:cubicBezTo>
                      <a:pt x="195" y="3"/>
                      <a:pt x="201" y="0"/>
                      <a:pt x="208" y="0"/>
                    </a:cubicBezTo>
                    <a:cubicBezTo>
                      <a:pt x="215" y="0"/>
                      <a:pt x="221" y="6"/>
                      <a:pt x="222" y="13"/>
                    </a:cubicBezTo>
                    <a:cubicBezTo>
                      <a:pt x="223" y="18"/>
                      <a:pt x="222" y="24"/>
                      <a:pt x="222" y="29"/>
                    </a:cubicBezTo>
                    <a:cubicBezTo>
                      <a:pt x="222" y="33"/>
                      <a:pt x="222" y="36"/>
                      <a:pt x="222" y="40"/>
                    </a:cubicBezTo>
                    <a:cubicBezTo>
                      <a:pt x="222" y="46"/>
                      <a:pt x="222" y="52"/>
                      <a:pt x="221" y="58"/>
                    </a:cubicBezTo>
                    <a:cubicBezTo>
                      <a:pt x="221" y="65"/>
                      <a:pt x="221" y="72"/>
                      <a:pt x="219" y="79"/>
                    </a:cubicBezTo>
                    <a:cubicBezTo>
                      <a:pt x="218" y="87"/>
                      <a:pt x="217" y="94"/>
                      <a:pt x="216" y="102"/>
                    </a:cubicBezTo>
                    <a:cubicBezTo>
                      <a:pt x="215" y="107"/>
                      <a:pt x="214" y="113"/>
                      <a:pt x="213" y="119"/>
                    </a:cubicBezTo>
                    <a:cubicBezTo>
                      <a:pt x="212" y="125"/>
                      <a:pt x="211" y="131"/>
                      <a:pt x="209" y="136"/>
                    </a:cubicBezTo>
                    <a:cubicBezTo>
                      <a:pt x="206" y="150"/>
                      <a:pt x="202" y="163"/>
                      <a:pt x="198" y="177"/>
                    </a:cubicBezTo>
                    <a:cubicBezTo>
                      <a:pt x="197" y="184"/>
                      <a:pt x="195" y="191"/>
                      <a:pt x="193" y="197"/>
                    </a:cubicBezTo>
                    <a:cubicBezTo>
                      <a:pt x="191" y="201"/>
                      <a:pt x="190" y="205"/>
                      <a:pt x="189" y="209"/>
                    </a:cubicBezTo>
                    <a:cubicBezTo>
                      <a:pt x="189" y="216"/>
                      <a:pt x="189" y="223"/>
                      <a:pt x="189" y="230"/>
                    </a:cubicBezTo>
                    <a:cubicBezTo>
                      <a:pt x="190" y="256"/>
                      <a:pt x="191" y="283"/>
                      <a:pt x="191" y="309"/>
                    </a:cubicBezTo>
                    <a:cubicBezTo>
                      <a:pt x="191" y="314"/>
                      <a:pt x="191" y="318"/>
                      <a:pt x="191" y="322"/>
                    </a:cubicBezTo>
                    <a:cubicBezTo>
                      <a:pt x="191" y="331"/>
                      <a:pt x="191" y="341"/>
                      <a:pt x="191" y="351"/>
                    </a:cubicBezTo>
                    <a:cubicBezTo>
                      <a:pt x="190" y="358"/>
                      <a:pt x="184" y="364"/>
                      <a:pt x="177" y="363"/>
                    </a:cubicBezTo>
                    <a:cubicBezTo>
                      <a:pt x="170" y="363"/>
                      <a:pt x="164" y="356"/>
                      <a:pt x="165" y="349"/>
                    </a:cubicBezTo>
                    <a:cubicBezTo>
                      <a:pt x="165" y="339"/>
                      <a:pt x="166" y="328"/>
                      <a:pt x="166" y="318"/>
                    </a:cubicBezTo>
                    <a:cubicBezTo>
                      <a:pt x="166" y="314"/>
                      <a:pt x="166" y="309"/>
                      <a:pt x="166" y="304"/>
                    </a:cubicBezTo>
                    <a:cubicBezTo>
                      <a:pt x="164" y="305"/>
                      <a:pt x="161" y="305"/>
                      <a:pt x="159" y="304"/>
                    </a:cubicBezTo>
                    <a:cubicBezTo>
                      <a:pt x="156" y="303"/>
                      <a:pt x="154" y="301"/>
                      <a:pt x="152" y="300"/>
                    </a:cubicBezTo>
                    <a:cubicBezTo>
                      <a:pt x="148" y="311"/>
                      <a:pt x="142" y="323"/>
                      <a:pt x="137" y="334"/>
                    </a:cubicBezTo>
                    <a:cubicBezTo>
                      <a:pt x="129" y="351"/>
                      <a:pt x="120" y="367"/>
                      <a:pt x="110" y="383"/>
                    </a:cubicBezTo>
                    <a:cubicBezTo>
                      <a:pt x="105" y="390"/>
                      <a:pt x="99" y="396"/>
                      <a:pt x="94" y="403"/>
                    </a:cubicBezTo>
                    <a:cubicBezTo>
                      <a:pt x="88" y="409"/>
                      <a:pt x="81" y="414"/>
                      <a:pt x="73" y="419"/>
                    </a:cubicBezTo>
                    <a:cubicBezTo>
                      <a:pt x="66" y="423"/>
                      <a:pt x="59" y="425"/>
                      <a:pt x="50" y="426"/>
                    </a:cubicBezTo>
                    <a:lnTo>
                      <a:pt x="49" y="426"/>
                    </a:lnTo>
                    <a:cubicBezTo>
                      <a:pt x="41" y="426"/>
                      <a:pt x="34" y="423"/>
                      <a:pt x="28" y="41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1"/>
              <p:cNvSpPr/>
              <p:nvPr/>
            </p:nvSpPr>
            <p:spPr>
              <a:xfrm>
                <a:off x="896400" y="2310120"/>
                <a:ext cx="96120" cy="183240"/>
              </a:xfrm>
              <a:custGeom>
                <a:rect b="b" l="l" r="r" t="t"/>
                <a:pathLst>
                  <a:path extrusionOk="0" h="509" w="267">
                    <a:moveTo>
                      <a:pt x="108" y="482"/>
                    </a:moveTo>
                    <a:cubicBezTo>
                      <a:pt x="109" y="482"/>
                      <a:pt x="110" y="482"/>
                      <a:pt x="111" y="482"/>
                    </a:cubicBezTo>
                    <a:lnTo>
                      <a:pt x="110" y="482"/>
                    </a:lnTo>
                    <a:cubicBezTo>
                      <a:pt x="110" y="482"/>
                      <a:pt x="111" y="482"/>
                      <a:pt x="112" y="482"/>
                    </a:cubicBezTo>
                    <a:cubicBezTo>
                      <a:pt x="114" y="481"/>
                      <a:pt x="116" y="481"/>
                      <a:pt x="117" y="480"/>
                    </a:cubicBezTo>
                    <a:cubicBezTo>
                      <a:pt x="118" y="479"/>
                      <a:pt x="118" y="479"/>
                      <a:pt x="119" y="479"/>
                    </a:cubicBezTo>
                    <a:cubicBezTo>
                      <a:pt x="120" y="478"/>
                      <a:pt x="120" y="478"/>
                      <a:pt x="121" y="478"/>
                    </a:cubicBezTo>
                    <a:cubicBezTo>
                      <a:pt x="121" y="477"/>
                      <a:pt x="123" y="476"/>
                      <a:pt x="123" y="476"/>
                    </a:cubicBezTo>
                    <a:cubicBezTo>
                      <a:pt x="123" y="476"/>
                      <a:pt x="122" y="476"/>
                      <a:pt x="122" y="477"/>
                    </a:cubicBezTo>
                    <a:cubicBezTo>
                      <a:pt x="123" y="476"/>
                      <a:pt x="123" y="476"/>
                      <a:pt x="123" y="475"/>
                    </a:cubicBezTo>
                    <a:cubicBezTo>
                      <a:pt x="123" y="475"/>
                      <a:pt x="124" y="475"/>
                      <a:pt x="124" y="474"/>
                    </a:cubicBezTo>
                    <a:lnTo>
                      <a:pt x="125" y="472"/>
                    </a:lnTo>
                    <a:cubicBezTo>
                      <a:pt x="125" y="472"/>
                      <a:pt x="124" y="473"/>
                      <a:pt x="124" y="474"/>
                    </a:cubicBezTo>
                    <a:cubicBezTo>
                      <a:pt x="125" y="472"/>
                      <a:pt x="125" y="471"/>
                      <a:pt x="125" y="471"/>
                    </a:cubicBezTo>
                    <a:cubicBezTo>
                      <a:pt x="126" y="468"/>
                      <a:pt x="127" y="465"/>
                      <a:pt x="127" y="463"/>
                    </a:cubicBezTo>
                    <a:cubicBezTo>
                      <a:pt x="127" y="459"/>
                      <a:pt x="128" y="456"/>
                      <a:pt x="128" y="452"/>
                    </a:cubicBezTo>
                    <a:cubicBezTo>
                      <a:pt x="128" y="448"/>
                      <a:pt x="128" y="444"/>
                      <a:pt x="129" y="440"/>
                    </a:cubicBezTo>
                    <a:cubicBezTo>
                      <a:pt x="130" y="433"/>
                      <a:pt x="129" y="426"/>
                      <a:pt x="129" y="419"/>
                    </a:cubicBezTo>
                    <a:cubicBezTo>
                      <a:pt x="129" y="412"/>
                      <a:pt x="128" y="405"/>
                      <a:pt x="128" y="398"/>
                    </a:cubicBezTo>
                    <a:cubicBezTo>
                      <a:pt x="128" y="395"/>
                      <a:pt x="127" y="392"/>
                      <a:pt x="127" y="389"/>
                    </a:cubicBezTo>
                    <a:cubicBezTo>
                      <a:pt x="127" y="386"/>
                      <a:pt x="126" y="383"/>
                      <a:pt x="125" y="380"/>
                    </a:cubicBezTo>
                    <a:cubicBezTo>
                      <a:pt x="122" y="354"/>
                      <a:pt x="117" y="327"/>
                      <a:pt x="114" y="301"/>
                    </a:cubicBezTo>
                    <a:cubicBezTo>
                      <a:pt x="112" y="303"/>
                      <a:pt x="111" y="306"/>
                      <a:pt x="109" y="309"/>
                    </a:cubicBezTo>
                    <a:cubicBezTo>
                      <a:pt x="101" y="323"/>
                      <a:pt x="93" y="337"/>
                      <a:pt x="88" y="351"/>
                    </a:cubicBezTo>
                    <a:cubicBezTo>
                      <a:pt x="83" y="360"/>
                      <a:pt x="81" y="369"/>
                      <a:pt x="78" y="379"/>
                    </a:cubicBezTo>
                    <a:cubicBezTo>
                      <a:pt x="76" y="386"/>
                      <a:pt x="74" y="393"/>
                      <a:pt x="73" y="401"/>
                    </a:cubicBezTo>
                    <a:cubicBezTo>
                      <a:pt x="72" y="405"/>
                      <a:pt x="72" y="410"/>
                      <a:pt x="72" y="415"/>
                    </a:cubicBezTo>
                    <a:cubicBezTo>
                      <a:pt x="72" y="422"/>
                      <a:pt x="73" y="428"/>
                      <a:pt x="74" y="435"/>
                    </a:cubicBezTo>
                    <a:cubicBezTo>
                      <a:pt x="75" y="441"/>
                      <a:pt x="76" y="447"/>
                      <a:pt x="78" y="453"/>
                    </a:cubicBezTo>
                    <a:cubicBezTo>
                      <a:pt x="78" y="456"/>
                      <a:pt x="79" y="458"/>
                      <a:pt x="79" y="460"/>
                    </a:cubicBezTo>
                    <a:cubicBezTo>
                      <a:pt x="81" y="462"/>
                      <a:pt x="82" y="464"/>
                      <a:pt x="83" y="467"/>
                    </a:cubicBezTo>
                    <a:cubicBezTo>
                      <a:pt x="84" y="468"/>
                      <a:pt x="85" y="469"/>
                      <a:pt x="86" y="471"/>
                    </a:cubicBezTo>
                    <a:cubicBezTo>
                      <a:pt x="87" y="472"/>
                      <a:pt x="88" y="473"/>
                      <a:pt x="89" y="474"/>
                    </a:cubicBezTo>
                    <a:cubicBezTo>
                      <a:pt x="90" y="475"/>
                      <a:pt x="91" y="476"/>
                      <a:pt x="92" y="477"/>
                    </a:cubicBezTo>
                    <a:cubicBezTo>
                      <a:pt x="93" y="478"/>
                      <a:pt x="95" y="478"/>
                      <a:pt x="96" y="479"/>
                    </a:cubicBezTo>
                    <a:cubicBezTo>
                      <a:pt x="96" y="480"/>
                      <a:pt x="97" y="480"/>
                      <a:pt x="99" y="481"/>
                    </a:cubicBezTo>
                    <a:cubicBezTo>
                      <a:pt x="98" y="481"/>
                      <a:pt x="97" y="480"/>
                      <a:pt x="97" y="480"/>
                    </a:cubicBezTo>
                    <a:cubicBezTo>
                      <a:pt x="98" y="481"/>
                      <a:pt x="99" y="481"/>
                      <a:pt x="100" y="481"/>
                    </a:cubicBezTo>
                    <a:cubicBezTo>
                      <a:pt x="102" y="482"/>
                      <a:pt x="103" y="482"/>
                      <a:pt x="104" y="482"/>
                    </a:cubicBezTo>
                    <a:cubicBezTo>
                      <a:pt x="105" y="482"/>
                      <a:pt x="106" y="482"/>
                      <a:pt x="108" y="482"/>
                    </a:cubicBezTo>
                    <a:moveTo>
                      <a:pt x="85" y="503"/>
                    </a:moveTo>
                    <a:cubicBezTo>
                      <a:pt x="78" y="500"/>
                      <a:pt x="72" y="494"/>
                      <a:pt x="67" y="488"/>
                    </a:cubicBezTo>
                    <a:cubicBezTo>
                      <a:pt x="62" y="482"/>
                      <a:pt x="58" y="475"/>
                      <a:pt x="56" y="469"/>
                    </a:cubicBezTo>
                    <a:cubicBezTo>
                      <a:pt x="53" y="461"/>
                      <a:pt x="51" y="452"/>
                      <a:pt x="50" y="443"/>
                    </a:cubicBezTo>
                    <a:cubicBezTo>
                      <a:pt x="48" y="435"/>
                      <a:pt x="47" y="426"/>
                      <a:pt x="47" y="418"/>
                    </a:cubicBezTo>
                    <a:cubicBezTo>
                      <a:pt x="47" y="409"/>
                      <a:pt x="49" y="400"/>
                      <a:pt x="50" y="390"/>
                    </a:cubicBezTo>
                    <a:cubicBezTo>
                      <a:pt x="57" y="355"/>
                      <a:pt x="74" y="321"/>
                      <a:pt x="93" y="291"/>
                    </a:cubicBezTo>
                    <a:cubicBezTo>
                      <a:pt x="98" y="282"/>
                      <a:pt x="104" y="274"/>
                      <a:pt x="110" y="265"/>
                    </a:cubicBezTo>
                    <a:cubicBezTo>
                      <a:pt x="109" y="261"/>
                      <a:pt x="109" y="257"/>
                      <a:pt x="109" y="253"/>
                    </a:cubicBezTo>
                    <a:cubicBezTo>
                      <a:pt x="108" y="246"/>
                      <a:pt x="107" y="240"/>
                      <a:pt x="107" y="234"/>
                    </a:cubicBezTo>
                    <a:cubicBezTo>
                      <a:pt x="107" y="228"/>
                      <a:pt x="107" y="224"/>
                      <a:pt x="107" y="219"/>
                    </a:cubicBezTo>
                    <a:cubicBezTo>
                      <a:pt x="106" y="206"/>
                      <a:pt x="106" y="193"/>
                      <a:pt x="106" y="180"/>
                    </a:cubicBezTo>
                    <a:cubicBezTo>
                      <a:pt x="106" y="167"/>
                      <a:pt x="106" y="154"/>
                      <a:pt x="107" y="141"/>
                    </a:cubicBezTo>
                    <a:cubicBezTo>
                      <a:pt x="108" y="133"/>
                      <a:pt x="109" y="124"/>
                      <a:pt x="109" y="116"/>
                    </a:cubicBezTo>
                    <a:cubicBezTo>
                      <a:pt x="107" y="120"/>
                      <a:pt x="105" y="124"/>
                      <a:pt x="103" y="128"/>
                    </a:cubicBezTo>
                    <a:cubicBezTo>
                      <a:pt x="93" y="147"/>
                      <a:pt x="82" y="167"/>
                      <a:pt x="66" y="182"/>
                    </a:cubicBezTo>
                    <a:cubicBezTo>
                      <a:pt x="61" y="187"/>
                      <a:pt x="55" y="193"/>
                      <a:pt x="48" y="196"/>
                    </a:cubicBezTo>
                    <a:cubicBezTo>
                      <a:pt x="41" y="199"/>
                      <a:pt x="33" y="199"/>
                      <a:pt x="26" y="196"/>
                    </a:cubicBezTo>
                    <a:cubicBezTo>
                      <a:pt x="19" y="194"/>
                      <a:pt x="14" y="188"/>
                      <a:pt x="12" y="182"/>
                    </a:cubicBezTo>
                    <a:cubicBezTo>
                      <a:pt x="9" y="176"/>
                      <a:pt x="8" y="170"/>
                      <a:pt x="7" y="165"/>
                    </a:cubicBezTo>
                    <a:cubicBezTo>
                      <a:pt x="5" y="153"/>
                      <a:pt x="3" y="140"/>
                      <a:pt x="2" y="127"/>
                    </a:cubicBezTo>
                    <a:cubicBezTo>
                      <a:pt x="1" y="115"/>
                      <a:pt x="0" y="102"/>
                      <a:pt x="0" y="88"/>
                    </a:cubicBezTo>
                    <a:cubicBezTo>
                      <a:pt x="0" y="81"/>
                      <a:pt x="0" y="73"/>
                      <a:pt x="0" y="66"/>
                    </a:cubicBezTo>
                    <a:cubicBezTo>
                      <a:pt x="0" y="59"/>
                      <a:pt x="0" y="53"/>
                      <a:pt x="1" y="47"/>
                    </a:cubicBezTo>
                    <a:cubicBezTo>
                      <a:pt x="1" y="43"/>
                      <a:pt x="1" y="39"/>
                      <a:pt x="2" y="35"/>
                    </a:cubicBezTo>
                    <a:cubicBezTo>
                      <a:pt x="2" y="28"/>
                      <a:pt x="4" y="19"/>
                      <a:pt x="11" y="16"/>
                    </a:cubicBezTo>
                    <a:cubicBezTo>
                      <a:pt x="15" y="14"/>
                      <a:pt x="19" y="14"/>
                      <a:pt x="23" y="16"/>
                    </a:cubicBezTo>
                    <a:cubicBezTo>
                      <a:pt x="27" y="18"/>
                      <a:pt x="29" y="22"/>
                      <a:pt x="30" y="26"/>
                    </a:cubicBezTo>
                    <a:cubicBezTo>
                      <a:pt x="30" y="28"/>
                      <a:pt x="30" y="29"/>
                      <a:pt x="30" y="31"/>
                    </a:cubicBezTo>
                    <a:cubicBezTo>
                      <a:pt x="29" y="32"/>
                      <a:pt x="29" y="32"/>
                      <a:pt x="29" y="34"/>
                    </a:cubicBezTo>
                    <a:cubicBezTo>
                      <a:pt x="28" y="38"/>
                      <a:pt x="27" y="43"/>
                      <a:pt x="26" y="48"/>
                    </a:cubicBezTo>
                    <a:lnTo>
                      <a:pt x="26" y="47"/>
                    </a:lnTo>
                    <a:cubicBezTo>
                      <a:pt x="26" y="54"/>
                      <a:pt x="25" y="60"/>
                      <a:pt x="25" y="67"/>
                    </a:cubicBezTo>
                    <a:cubicBezTo>
                      <a:pt x="25" y="74"/>
                      <a:pt x="25" y="82"/>
                      <a:pt x="25" y="90"/>
                    </a:cubicBezTo>
                    <a:cubicBezTo>
                      <a:pt x="25" y="98"/>
                      <a:pt x="25" y="106"/>
                      <a:pt x="26" y="115"/>
                    </a:cubicBezTo>
                    <a:cubicBezTo>
                      <a:pt x="26" y="120"/>
                      <a:pt x="26" y="125"/>
                      <a:pt x="27" y="129"/>
                    </a:cubicBezTo>
                    <a:cubicBezTo>
                      <a:pt x="28" y="134"/>
                      <a:pt x="28" y="139"/>
                      <a:pt x="29" y="143"/>
                    </a:cubicBezTo>
                    <a:cubicBezTo>
                      <a:pt x="30" y="151"/>
                      <a:pt x="31" y="158"/>
                      <a:pt x="33" y="165"/>
                    </a:cubicBezTo>
                    <a:cubicBezTo>
                      <a:pt x="33" y="167"/>
                      <a:pt x="34" y="169"/>
                      <a:pt x="35" y="171"/>
                    </a:cubicBezTo>
                    <a:lnTo>
                      <a:pt x="35" y="170"/>
                    </a:lnTo>
                    <a:cubicBezTo>
                      <a:pt x="35" y="171"/>
                      <a:pt x="35" y="171"/>
                      <a:pt x="35" y="172"/>
                    </a:cubicBezTo>
                    <a:lnTo>
                      <a:pt x="36" y="172"/>
                    </a:lnTo>
                    <a:lnTo>
                      <a:pt x="37" y="172"/>
                    </a:lnTo>
                    <a:cubicBezTo>
                      <a:pt x="37" y="172"/>
                      <a:pt x="38" y="172"/>
                      <a:pt x="39" y="171"/>
                    </a:cubicBezTo>
                    <a:cubicBezTo>
                      <a:pt x="39" y="172"/>
                      <a:pt x="38" y="172"/>
                      <a:pt x="38" y="172"/>
                    </a:cubicBezTo>
                    <a:cubicBezTo>
                      <a:pt x="39" y="171"/>
                      <a:pt x="39" y="171"/>
                      <a:pt x="39" y="171"/>
                    </a:cubicBezTo>
                    <a:cubicBezTo>
                      <a:pt x="40" y="171"/>
                      <a:pt x="41" y="170"/>
                      <a:pt x="42" y="169"/>
                    </a:cubicBezTo>
                    <a:cubicBezTo>
                      <a:pt x="45" y="167"/>
                      <a:pt x="47" y="165"/>
                      <a:pt x="50" y="162"/>
                    </a:cubicBezTo>
                    <a:cubicBezTo>
                      <a:pt x="54" y="158"/>
                      <a:pt x="58" y="154"/>
                      <a:pt x="61" y="149"/>
                    </a:cubicBezTo>
                    <a:cubicBezTo>
                      <a:pt x="61" y="150"/>
                      <a:pt x="61" y="150"/>
                      <a:pt x="61" y="150"/>
                    </a:cubicBezTo>
                    <a:lnTo>
                      <a:pt x="61" y="149"/>
                    </a:lnTo>
                    <a:lnTo>
                      <a:pt x="62" y="148"/>
                    </a:lnTo>
                    <a:lnTo>
                      <a:pt x="61" y="149"/>
                    </a:lnTo>
                    <a:cubicBezTo>
                      <a:pt x="65" y="144"/>
                      <a:pt x="69" y="139"/>
                      <a:pt x="72" y="133"/>
                    </a:cubicBezTo>
                    <a:cubicBezTo>
                      <a:pt x="80" y="120"/>
                      <a:pt x="87" y="106"/>
                      <a:pt x="94" y="92"/>
                    </a:cubicBezTo>
                    <a:cubicBezTo>
                      <a:pt x="101" y="77"/>
                      <a:pt x="107" y="62"/>
                      <a:pt x="114" y="48"/>
                    </a:cubicBezTo>
                    <a:cubicBezTo>
                      <a:pt x="117" y="41"/>
                      <a:pt x="119" y="35"/>
                      <a:pt x="121" y="29"/>
                    </a:cubicBezTo>
                    <a:cubicBezTo>
                      <a:pt x="123" y="26"/>
                      <a:pt x="124" y="23"/>
                      <a:pt x="125" y="20"/>
                    </a:cubicBezTo>
                    <a:cubicBezTo>
                      <a:pt x="126" y="16"/>
                      <a:pt x="127" y="12"/>
                      <a:pt x="129" y="8"/>
                    </a:cubicBezTo>
                    <a:cubicBezTo>
                      <a:pt x="132" y="3"/>
                      <a:pt x="138" y="0"/>
                      <a:pt x="143" y="1"/>
                    </a:cubicBezTo>
                    <a:cubicBezTo>
                      <a:pt x="149" y="3"/>
                      <a:pt x="155" y="9"/>
                      <a:pt x="154" y="15"/>
                    </a:cubicBezTo>
                    <a:cubicBezTo>
                      <a:pt x="153" y="24"/>
                      <a:pt x="150" y="34"/>
                      <a:pt x="148" y="43"/>
                    </a:cubicBezTo>
                    <a:cubicBezTo>
                      <a:pt x="146" y="51"/>
                      <a:pt x="145" y="59"/>
                      <a:pt x="143" y="66"/>
                    </a:cubicBezTo>
                    <a:cubicBezTo>
                      <a:pt x="141" y="74"/>
                      <a:pt x="139" y="82"/>
                      <a:pt x="138" y="90"/>
                    </a:cubicBezTo>
                    <a:cubicBezTo>
                      <a:pt x="136" y="98"/>
                      <a:pt x="135" y="107"/>
                      <a:pt x="134" y="116"/>
                    </a:cubicBezTo>
                    <a:cubicBezTo>
                      <a:pt x="134" y="122"/>
                      <a:pt x="133" y="129"/>
                      <a:pt x="132" y="135"/>
                    </a:cubicBezTo>
                    <a:cubicBezTo>
                      <a:pt x="132" y="141"/>
                      <a:pt x="131" y="146"/>
                      <a:pt x="131" y="152"/>
                    </a:cubicBezTo>
                    <a:cubicBezTo>
                      <a:pt x="131" y="165"/>
                      <a:pt x="131" y="178"/>
                      <a:pt x="130" y="192"/>
                    </a:cubicBezTo>
                    <a:cubicBezTo>
                      <a:pt x="130" y="206"/>
                      <a:pt x="131" y="220"/>
                      <a:pt x="131" y="235"/>
                    </a:cubicBezTo>
                    <a:cubicBezTo>
                      <a:pt x="134" y="231"/>
                      <a:pt x="135" y="228"/>
                      <a:pt x="138" y="225"/>
                    </a:cubicBezTo>
                    <a:cubicBezTo>
                      <a:pt x="140" y="222"/>
                      <a:pt x="142" y="219"/>
                      <a:pt x="145" y="216"/>
                    </a:cubicBezTo>
                    <a:cubicBezTo>
                      <a:pt x="151" y="207"/>
                      <a:pt x="157" y="198"/>
                      <a:pt x="164" y="189"/>
                    </a:cubicBezTo>
                    <a:cubicBezTo>
                      <a:pt x="169" y="183"/>
                      <a:pt x="173" y="178"/>
                      <a:pt x="177" y="172"/>
                    </a:cubicBezTo>
                    <a:cubicBezTo>
                      <a:pt x="180" y="169"/>
                      <a:pt x="181" y="167"/>
                      <a:pt x="183" y="165"/>
                    </a:cubicBezTo>
                    <a:cubicBezTo>
                      <a:pt x="190" y="156"/>
                      <a:pt x="197" y="147"/>
                      <a:pt x="203" y="139"/>
                    </a:cubicBezTo>
                    <a:cubicBezTo>
                      <a:pt x="209" y="130"/>
                      <a:pt x="216" y="122"/>
                      <a:pt x="223" y="113"/>
                    </a:cubicBezTo>
                    <a:cubicBezTo>
                      <a:pt x="230" y="103"/>
                      <a:pt x="238" y="93"/>
                      <a:pt x="247" y="82"/>
                    </a:cubicBezTo>
                    <a:cubicBezTo>
                      <a:pt x="250" y="78"/>
                      <a:pt x="256" y="76"/>
                      <a:pt x="261" y="79"/>
                    </a:cubicBezTo>
                    <a:cubicBezTo>
                      <a:pt x="265" y="83"/>
                      <a:pt x="266" y="89"/>
                      <a:pt x="264" y="93"/>
                    </a:cubicBezTo>
                    <a:cubicBezTo>
                      <a:pt x="251" y="110"/>
                      <a:pt x="238" y="127"/>
                      <a:pt x="225" y="144"/>
                    </a:cubicBezTo>
                    <a:cubicBezTo>
                      <a:pt x="216" y="155"/>
                      <a:pt x="208" y="167"/>
                      <a:pt x="199" y="178"/>
                    </a:cubicBezTo>
                    <a:cubicBezTo>
                      <a:pt x="199" y="178"/>
                      <a:pt x="200" y="178"/>
                      <a:pt x="200" y="177"/>
                    </a:cubicBezTo>
                    <a:cubicBezTo>
                      <a:pt x="194" y="186"/>
                      <a:pt x="187" y="194"/>
                      <a:pt x="181" y="203"/>
                    </a:cubicBezTo>
                    <a:cubicBezTo>
                      <a:pt x="177" y="209"/>
                      <a:pt x="173" y="215"/>
                      <a:pt x="168" y="221"/>
                    </a:cubicBezTo>
                    <a:cubicBezTo>
                      <a:pt x="166" y="223"/>
                      <a:pt x="164" y="226"/>
                      <a:pt x="162" y="229"/>
                    </a:cubicBezTo>
                    <a:cubicBezTo>
                      <a:pt x="155" y="239"/>
                      <a:pt x="148" y="249"/>
                      <a:pt x="142" y="259"/>
                    </a:cubicBezTo>
                    <a:cubicBezTo>
                      <a:pt x="139" y="262"/>
                      <a:pt x="136" y="266"/>
                      <a:pt x="134" y="270"/>
                    </a:cubicBezTo>
                    <a:cubicBezTo>
                      <a:pt x="134" y="277"/>
                      <a:pt x="135" y="283"/>
                      <a:pt x="135" y="289"/>
                    </a:cubicBezTo>
                    <a:lnTo>
                      <a:pt x="135" y="288"/>
                    </a:lnTo>
                    <a:lnTo>
                      <a:pt x="135" y="289"/>
                    </a:lnTo>
                    <a:cubicBezTo>
                      <a:pt x="135" y="290"/>
                      <a:pt x="136" y="291"/>
                      <a:pt x="136" y="292"/>
                    </a:cubicBezTo>
                    <a:cubicBezTo>
                      <a:pt x="136" y="294"/>
                      <a:pt x="136" y="296"/>
                      <a:pt x="136" y="298"/>
                    </a:cubicBezTo>
                    <a:cubicBezTo>
                      <a:pt x="137" y="302"/>
                      <a:pt x="138" y="306"/>
                      <a:pt x="138" y="309"/>
                    </a:cubicBezTo>
                    <a:cubicBezTo>
                      <a:pt x="139" y="316"/>
                      <a:pt x="141" y="323"/>
                      <a:pt x="141" y="329"/>
                    </a:cubicBezTo>
                    <a:cubicBezTo>
                      <a:pt x="143" y="341"/>
                      <a:pt x="145" y="354"/>
                      <a:pt x="148" y="366"/>
                    </a:cubicBezTo>
                    <a:cubicBezTo>
                      <a:pt x="149" y="377"/>
                      <a:pt x="151" y="390"/>
                      <a:pt x="152" y="402"/>
                    </a:cubicBezTo>
                    <a:cubicBezTo>
                      <a:pt x="152" y="408"/>
                      <a:pt x="153" y="414"/>
                      <a:pt x="153" y="419"/>
                    </a:cubicBezTo>
                    <a:cubicBezTo>
                      <a:pt x="153" y="426"/>
                      <a:pt x="153" y="432"/>
                      <a:pt x="153" y="438"/>
                    </a:cubicBezTo>
                    <a:cubicBezTo>
                      <a:pt x="153" y="437"/>
                      <a:pt x="153" y="437"/>
                      <a:pt x="153" y="436"/>
                    </a:cubicBezTo>
                    <a:cubicBezTo>
                      <a:pt x="153" y="442"/>
                      <a:pt x="153" y="449"/>
                      <a:pt x="152" y="454"/>
                    </a:cubicBezTo>
                    <a:cubicBezTo>
                      <a:pt x="151" y="465"/>
                      <a:pt x="151" y="476"/>
                      <a:pt x="146" y="487"/>
                    </a:cubicBezTo>
                    <a:cubicBezTo>
                      <a:pt x="139" y="500"/>
                      <a:pt x="122" y="508"/>
                      <a:pt x="107" y="508"/>
                    </a:cubicBezTo>
                    <a:cubicBezTo>
                      <a:pt x="99" y="508"/>
                      <a:pt x="92" y="506"/>
                      <a:pt x="85" y="50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173520" y="2121120"/>
                <a:ext cx="86040" cy="140760"/>
              </a:xfrm>
              <a:custGeom>
                <a:rect b="b" l="l" r="r" t="t"/>
                <a:pathLst>
                  <a:path extrusionOk="0" h="391" w="239">
                    <a:moveTo>
                      <a:pt x="10" y="388"/>
                    </a:moveTo>
                    <a:cubicBezTo>
                      <a:pt x="4" y="386"/>
                      <a:pt x="0" y="377"/>
                      <a:pt x="4" y="372"/>
                    </a:cubicBezTo>
                    <a:cubicBezTo>
                      <a:pt x="11" y="359"/>
                      <a:pt x="19" y="346"/>
                      <a:pt x="27" y="334"/>
                    </a:cubicBezTo>
                    <a:cubicBezTo>
                      <a:pt x="34" y="321"/>
                      <a:pt x="41" y="310"/>
                      <a:pt x="48" y="298"/>
                    </a:cubicBezTo>
                    <a:cubicBezTo>
                      <a:pt x="61" y="276"/>
                      <a:pt x="74" y="254"/>
                      <a:pt x="88" y="233"/>
                    </a:cubicBezTo>
                    <a:cubicBezTo>
                      <a:pt x="98" y="218"/>
                      <a:pt x="107" y="203"/>
                      <a:pt x="117" y="187"/>
                    </a:cubicBezTo>
                    <a:cubicBezTo>
                      <a:pt x="125" y="175"/>
                      <a:pt x="133" y="161"/>
                      <a:pt x="141" y="148"/>
                    </a:cubicBezTo>
                    <a:cubicBezTo>
                      <a:pt x="140" y="148"/>
                      <a:pt x="140" y="148"/>
                      <a:pt x="140" y="148"/>
                    </a:cubicBezTo>
                    <a:cubicBezTo>
                      <a:pt x="165" y="103"/>
                      <a:pt x="188" y="56"/>
                      <a:pt x="211" y="10"/>
                    </a:cubicBezTo>
                    <a:cubicBezTo>
                      <a:pt x="214" y="3"/>
                      <a:pt x="222" y="0"/>
                      <a:pt x="229" y="4"/>
                    </a:cubicBezTo>
                    <a:cubicBezTo>
                      <a:pt x="235" y="7"/>
                      <a:pt x="238" y="15"/>
                      <a:pt x="235" y="21"/>
                    </a:cubicBezTo>
                    <a:cubicBezTo>
                      <a:pt x="227" y="36"/>
                      <a:pt x="220" y="50"/>
                      <a:pt x="212" y="64"/>
                    </a:cubicBezTo>
                    <a:cubicBezTo>
                      <a:pt x="207" y="76"/>
                      <a:pt x="201" y="87"/>
                      <a:pt x="195" y="98"/>
                    </a:cubicBezTo>
                    <a:cubicBezTo>
                      <a:pt x="183" y="121"/>
                      <a:pt x="170" y="144"/>
                      <a:pt x="157" y="167"/>
                    </a:cubicBezTo>
                    <a:cubicBezTo>
                      <a:pt x="142" y="191"/>
                      <a:pt x="127" y="216"/>
                      <a:pt x="111" y="240"/>
                    </a:cubicBezTo>
                    <a:cubicBezTo>
                      <a:pt x="97" y="263"/>
                      <a:pt x="83" y="285"/>
                      <a:pt x="69" y="307"/>
                    </a:cubicBezTo>
                    <a:cubicBezTo>
                      <a:pt x="65" y="314"/>
                      <a:pt x="61" y="322"/>
                      <a:pt x="56" y="329"/>
                    </a:cubicBezTo>
                    <a:cubicBezTo>
                      <a:pt x="46" y="346"/>
                      <a:pt x="36" y="365"/>
                      <a:pt x="27" y="383"/>
                    </a:cubicBezTo>
                    <a:cubicBezTo>
                      <a:pt x="25" y="387"/>
                      <a:pt x="20" y="390"/>
                      <a:pt x="16" y="390"/>
                    </a:cubicBezTo>
                    <a:cubicBezTo>
                      <a:pt x="13" y="390"/>
                      <a:pt x="11" y="390"/>
                      <a:pt x="10" y="38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>
                <a:off x="235800" y="2178000"/>
                <a:ext cx="48240" cy="70200"/>
              </a:xfrm>
              <a:custGeom>
                <a:rect b="b" l="l" r="r" t="t"/>
                <a:pathLst>
                  <a:path extrusionOk="0" h="195" w="134">
                    <a:moveTo>
                      <a:pt x="64" y="194"/>
                    </a:moveTo>
                    <a:cubicBezTo>
                      <a:pt x="60" y="193"/>
                      <a:pt x="58" y="191"/>
                      <a:pt x="56" y="188"/>
                    </a:cubicBezTo>
                    <a:cubicBezTo>
                      <a:pt x="53" y="184"/>
                      <a:pt x="53" y="181"/>
                      <a:pt x="54" y="177"/>
                    </a:cubicBezTo>
                    <a:cubicBezTo>
                      <a:pt x="59" y="159"/>
                      <a:pt x="64" y="142"/>
                      <a:pt x="69" y="124"/>
                    </a:cubicBezTo>
                    <a:cubicBezTo>
                      <a:pt x="65" y="128"/>
                      <a:pt x="62" y="131"/>
                      <a:pt x="58" y="134"/>
                    </a:cubicBezTo>
                    <a:cubicBezTo>
                      <a:pt x="50" y="141"/>
                      <a:pt x="42" y="148"/>
                      <a:pt x="33" y="153"/>
                    </a:cubicBezTo>
                    <a:cubicBezTo>
                      <a:pt x="30" y="155"/>
                      <a:pt x="27" y="157"/>
                      <a:pt x="23" y="158"/>
                    </a:cubicBezTo>
                    <a:cubicBezTo>
                      <a:pt x="20" y="159"/>
                      <a:pt x="16" y="160"/>
                      <a:pt x="13" y="159"/>
                    </a:cubicBezTo>
                    <a:cubicBezTo>
                      <a:pt x="9" y="159"/>
                      <a:pt x="6" y="158"/>
                      <a:pt x="4" y="155"/>
                    </a:cubicBezTo>
                    <a:cubicBezTo>
                      <a:pt x="2" y="152"/>
                      <a:pt x="0" y="148"/>
                      <a:pt x="0" y="144"/>
                    </a:cubicBezTo>
                    <a:cubicBezTo>
                      <a:pt x="0" y="138"/>
                      <a:pt x="3" y="133"/>
                      <a:pt x="5" y="127"/>
                    </a:cubicBezTo>
                    <a:cubicBezTo>
                      <a:pt x="7" y="124"/>
                      <a:pt x="9" y="120"/>
                      <a:pt x="10" y="116"/>
                    </a:cubicBezTo>
                    <a:cubicBezTo>
                      <a:pt x="18" y="98"/>
                      <a:pt x="25" y="80"/>
                      <a:pt x="32" y="61"/>
                    </a:cubicBezTo>
                    <a:cubicBezTo>
                      <a:pt x="36" y="53"/>
                      <a:pt x="41" y="44"/>
                      <a:pt x="45" y="35"/>
                    </a:cubicBezTo>
                    <a:cubicBezTo>
                      <a:pt x="48" y="31"/>
                      <a:pt x="50" y="27"/>
                      <a:pt x="52" y="24"/>
                    </a:cubicBezTo>
                    <a:cubicBezTo>
                      <a:pt x="56" y="18"/>
                      <a:pt x="59" y="14"/>
                      <a:pt x="63" y="10"/>
                    </a:cubicBezTo>
                    <a:cubicBezTo>
                      <a:pt x="67" y="6"/>
                      <a:pt x="72" y="3"/>
                      <a:pt x="77" y="1"/>
                    </a:cubicBezTo>
                    <a:cubicBezTo>
                      <a:pt x="80" y="1"/>
                      <a:pt x="82" y="0"/>
                      <a:pt x="84" y="0"/>
                    </a:cubicBezTo>
                    <a:cubicBezTo>
                      <a:pt x="87" y="1"/>
                      <a:pt x="90" y="1"/>
                      <a:pt x="92" y="2"/>
                    </a:cubicBezTo>
                    <a:cubicBezTo>
                      <a:pt x="99" y="4"/>
                      <a:pt x="102" y="13"/>
                      <a:pt x="100" y="19"/>
                    </a:cubicBezTo>
                    <a:cubicBezTo>
                      <a:pt x="98" y="26"/>
                      <a:pt x="90" y="29"/>
                      <a:pt x="83" y="27"/>
                    </a:cubicBezTo>
                    <a:lnTo>
                      <a:pt x="83" y="28"/>
                    </a:lnTo>
                    <a:cubicBezTo>
                      <a:pt x="82" y="28"/>
                      <a:pt x="81" y="28"/>
                      <a:pt x="81" y="29"/>
                    </a:cubicBezTo>
                    <a:cubicBezTo>
                      <a:pt x="80" y="30"/>
                      <a:pt x="79" y="31"/>
                      <a:pt x="78" y="32"/>
                    </a:cubicBezTo>
                    <a:cubicBezTo>
                      <a:pt x="74" y="37"/>
                      <a:pt x="71" y="42"/>
                      <a:pt x="69" y="47"/>
                    </a:cubicBezTo>
                    <a:cubicBezTo>
                      <a:pt x="65" y="52"/>
                      <a:pt x="62" y="58"/>
                      <a:pt x="59" y="64"/>
                    </a:cubicBezTo>
                    <a:cubicBezTo>
                      <a:pt x="56" y="70"/>
                      <a:pt x="53" y="76"/>
                      <a:pt x="51" y="82"/>
                    </a:cubicBezTo>
                    <a:cubicBezTo>
                      <a:pt x="46" y="93"/>
                      <a:pt x="42" y="103"/>
                      <a:pt x="38" y="114"/>
                    </a:cubicBezTo>
                    <a:cubicBezTo>
                      <a:pt x="38" y="116"/>
                      <a:pt x="37" y="117"/>
                      <a:pt x="36" y="120"/>
                    </a:cubicBezTo>
                    <a:cubicBezTo>
                      <a:pt x="44" y="113"/>
                      <a:pt x="51" y="107"/>
                      <a:pt x="59" y="100"/>
                    </a:cubicBezTo>
                    <a:cubicBezTo>
                      <a:pt x="58" y="101"/>
                      <a:pt x="58" y="101"/>
                      <a:pt x="58" y="102"/>
                    </a:cubicBezTo>
                    <a:cubicBezTo>
                      <a:pt x="60" y="99"/>
                      <a:pt x="62" y="97"/>
                      <a:pt x="65" y="95"/>
                    </a:cubicBezTo>
                    <a:cubicBezTo>
                      <a:pt x="67" y="92"/>
                      <a:pt x="69" y="89"/>
                      <a:pt x="71" y="86"/>
                    </a:cubicBezTo>
                    <a:cubicBezTo>
                      <a:pt x="75" y="82"/>
                      <a:pt x="79" y="77"/>
                      <a:pt x="83" y="71"/>
                    </a:cubicBezTo>
                    <a:cubicBezTo>
                      <a:pt x="85" y="68"/>
                      <a:pt x="87" y="64"/>
                      <a:pt x="90" y="61"/>
                    </a:cubicBezTo>
                    <a:cubicBezTo>
                      <a:pt x="92" y="54"/>
                      <a:pt x="94" y="49"/>
                      <a:pt x="96" y="42"/>
                    </a:cubicBezTo>
                    <a:cubicBezTo>
                      <a:pt x="98" y="39"/>
                      <a:pt x="99" y="35"/>
                      <a:pt x="101" y="31"/>
                    </a:cubicBezTo>
                    <a:cubicBezTo>
                      <a:pt x="103" y="25"/>
                      <a:pt x="105" y="19"/>
                      <a:pt x="109" y="15"/>
                    </a:cubicBezTo>
                    <a:cubicBezTo>
                      <a:pt x="113" y="11"/>
                      <a:pt x="119" y="9"/>
                      <a:pt x="125" y="12"/>
                    </a:cubicBezTo>
                    <a:cubicBezTo>
                      <a:pt x="130" y="14"/>
                      <a:pt x="133" y="21"/>
                      <a:pt x="132" y="26"/>
                    </a:cubicBezTo>
                    <a:cubicBezTo>
                      <a:pt x="130" y="35"/>
                      <a:pt x="126" y="43"/>
                      <a:pt x="122" y="52"/>
                    </a:cubicBezTo>
                    <a:cubicBezTo>
                      <a:pt x="120" y="57"/>
                      <a:pt x="117" y="63"/>
                      <a:pt x="113" y="69"/>
                    </a:cubicBezTo>
                    <a:cubicBezTo>
                      <a:pt x="103" y="98"/>
                      <a:pt x="93" y="128"/>
                      <a:pt x="85" y="158"/>
                    </a:cubicBezTo>
                    <a:cubicBezTo>
                      <a:pt x="85" y="158"/>
                      <a:pt x="85" y="157"/>
                      <a:pt x="85" y="156"/>
                    </a:cubicBezTo>
                    <a:cubicBezTo>
                      <a:pt x="83" y="165"/>
                      <a:pt x="81" y="174"/>
                      <a:pt x="78" y="183"/>
                    </a:cubicBezTo>
                    <a:cubicBezTo>
                      <a:pt x="77" y="189"/>
                      <a:pt x="72" y="194"/>
                      <a:pt x="66" y="194"/>
                    </a:cubicBezTo>
                    <a:cubicBezTo>
                      <a:pt x="65" y="194"/>
                      <a:pt x="65" y="194"/>
                      <a:pt x="64" y="19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>
                <a:off x="148680" y="2147400"/>
                <a:ext cx="52200" cy="63720"/>
              </a:xfrm>
              <a:custGeom>
                <a:rect b="b" l="l" r="r" t="t"/>
                <a:pathLst>
                  <a:path extrusionOk="0" h="177" w="145">
                    <a:moveTo>
                      <a:pt x="52" y="50"/>
                    </a:moveTo>
                    <a:cubicBezTo>
                      <a:pt x="55" y="50"/>
                      <a:pt x="57" y="50"/>
                      <a:pt x="60" y="50"/>
                    </a:cubicBezTo>
                    <a:cubicBezTo>
                      <a:pt x="61" y="50"/>
                      <a:pt x="62" y="49"/>
                      <a:pt x="63" y="49"/>
                    </a:cubicBezTo>
                    <a:cubicBezTo>
                      <a:pt x="66" y="44"/>
                      <a:pt x="69" y="39"/>
                      <a:pt x="73" y="34"/>
                    </a:cubicBezTo>
                    <a:cubicBezTo>
                      <a:pt x="75" y="32"/>
                      <a:pt x="76" y="30"/>
                      <a:pt x="78" y="29"/>
                    </a:cubicBezTo>
                    <a:cubicBezTo>
                      <a:pt x="76" y="28"/>
                      <a:pt x="75" y="28"/>
                      <a:pt x="74" y="28"/>
                    </a:cubicBezTo>
                    <a:cubicBezTo>
                      <a:pt x="71" y="27"/>
                      <a:pt x="68" y="26"/>
                      <a:pt x="64" y="26"/>
                    </a:cubicBezTo>
                    <a:cubicBezTo>
                      <a:pt x="62" y="25"/>
                      <a:pt x="61" y="25"/>
                      <a:pt x="58" y="25"/>
                    </a:cubicBezTo>
                    <a:cubicBezTo>
                      <a:pt x="56" y="25"/>
                      <a:pt x="54" y="25"/>
                      <a:pt x="51" y="26"/>
                    </a:cubicBezTo>
                    <a:cubicBezTo>
                      <a:pt x="48" y="26"/>
                      <a:pt x="46" y="27"/>
                      <a:pt x="42" y="28"/>
                    </a:cubicBezTo>
                    <a:cubicBezTo>
                      <a:pt x="40" y="28"/>
                      <a:pt x="38" y="29"/>
                      <a:pt x="36" y="30"/>
                    </a:cubicBezTo>
                    <a:lnTo>
                      <a:pt x="34" y="31"/>
                    </a:lnTo>
                    <a:cubicBezTo>
                      <a:pt x="32" y="32"/>
                      <a:pt x="31" y="33"/>
                      <a:pt x="3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35"/>
                      <a:pt x="28" y="35"/>
                      <a:pt x="27" y="36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8" y="35"/>
                    </a:lnTo>
                    <a:cubicBezTo>
                      <a:pt x="29" y="35"/>
                      <a:pt x="29" y="35"/>
                      <a:pt x="29" y="34"/>
                    </a:cubicBezTo>
                    <a:cubicBezTo>
                      <a:pt x="29" y="35"/>
                      <a:pt x="28" y="35"/>
                      <a:pt x="28" y="35"/>
                    </a:cubicBezTo>
                    <a:cubicBezTo>
                      <a:pt x="27" y="35"/>
                      <a:pt x="27" y="36"/>
                      <a:pt x="27" y="36"/>
                    </a:cubicBezTo>
                    <a:cubicBezTo>
                      <a:pt x="27" y="37"/>
                      <a:pt x="27" y="37"/>
                      <a:pt x="27" y="37"/>
                    </a:cubicBezTo>
                    <a:lnTo>
                      <a:pt x="27" y="38"/>
                    </a:lnTo>
                    <a:lnTo>
                      <a:pt x="27" y="39"/>
                    </a:lnTo>
                    <a:cubicBezTo>
                      <a:pt x="27" y="39"/>
                      <a:pt x="27" y="40"/>
                      <a:pt x="27" y="41"/>
                    </a:cubicBezTo>
                    <a:lnTo>
                      <a:pt x="27" y="40"/>
                    </a:lnTo>
                    <a:cubicBezTo>
                      <a:pt x="27" y="41"/>
                      <a:pt x="28" y="41"/>
                      <a:pt x="28" y="42"/>
                    </a:cubicBezTo>
                    <a:cubicBezTo>
                      <a:pt x="29" y="42"/>
                      <a:pt x="29" y="42"/>
                      <a:pt x="29" y="43"/>
                    </a:cubicBezTo>
                    <a:cubicBezTo>
                      <a:pt x="30" y="43"/>
                      <a:pt x="30" y="43"/>
                      <a:pt x="31" y="44"/>
                    </a:cubicBezTo>
                    <a:lnTo>
                      <a:pt x="30" y="44"/>
                    </a:ln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5"/>
                      <a:pt x="32" y="45"/>
                      <a:pt x="32" y="45"/>
                    </a:cubicBezTo>
                    <a:lnTo>
                      <a:pt x="31" y="44"/>
                    </a:lnTo>
                    <a:cubicBezTo>
                      <a:pt x="32" y="45"/>
                      <a:pt x="33" y="45"/>
                      <a:pt x="33" y="46"/>
                    </a:cubicBezTo>
                    <a:cubicBezTo>
                      <a:pt x="34" y="46"/>
                      <a:pt x="36" y="47"/>
                      <a:pt x="37" y="48"/>
                    </a:cubicBezTo>
                    <a:cubicBezTo>
                      <a:pt x="39" y="48"/>
                      <a:pt x="40" y="49"/>
                      <a:pt x="41" y="49"/>
                    </a:cubicBezTo>
                    <a:cubicBezTo>
                      <a:pt x="43" y="49"/>
                      <a:pt x="45" y="50"/>
                      <a:pt x="47" y="50"/>
                    </a:cubicBezTo>
                    <a:cubicBezTo>
                      <a:pt x="48" y="50"/>
                      <a:pt x="50" y="50"/>
                      <a:pt x="52" y="50"/>
                    </a:cubicBezTo>
                    <a:moveTo>
                      <a:pt x="96" y="123"/>
                    </a:moveTo>
                    <a:cubicBezTo>
                      <a:pt x="100" y="120"/>
                      <a:pt x="104" y="117"/>
                      <a:pt x="107" y="114"/>
                    </a:cubicBezTo>
                    <a:cubicBezTo>
                      <a:pt x="110" y="108"/>
                      <a:pt x="112" y="101"/>
                      <a:pt x="114" y="94"/>
                    </a:cubicBezTo>
                    <a:cubicBezTo>
                      <a:pt x="114" y="95"/>
                      <a:pt x="114" y="95"/>
                      <a:pt x="114" y="96"/>
                    </a:cubicBezTo>
                    <a:cubicBezTo>
                      <a:pt x="115" y="91"/>
                      <a:pt x="116" y="87"/>
                      <a:pt x="117" y="82"/>
                    </a:cubicBezTo>
                    <a:cubicBezTo>
                      <a:pt x="117" y="80"/>
                      <a:pt x="117" y="77"/>
                      <a:pt x="117" y="74"/>
                    </a:cubicBezTo>
                    <a:cubicBezTo>
                      <a:pt x="117" y="73"/>
                      <a:pt x="117" y="71"/>
                      <a:pt x="117" y="69"/>
                    </a:cubicBezTo>
                    <a:cubicBezTo>
                      <a:pt x="117" y="67"/>
                      <a:pt x="116" y="66"/>
                      <a:pt x="116" y="64"/>
                    </a:cubicBezTo>
                    <a:cubicBezTo>
                      <a:pt x="115" y="63"/>
                      <a:pt x="115" y="61"/>
                      <a:pt x="114" y="59"/>
                    </a:cubicBezTo>
                    <a:cubicBezTo>
                      <a:pt x="114" y="58"/>
                      <a:pt x="113" y="56"/>
                      <a:pt x="112" y="55"/>
                    </a:cubicBezTo>
                    <a:cubicBezTo>
                      <a:pt x="108" y="57"/>
                      <a:pt x="104" y="59"/>
                      <a:pt x="100" y="61"/>
                    </a:cubicBezTo>
                    <a:cubicBezTo>
                      <a:pt x="97" y="63"/>
                      <a:pt x="93" y="65"/>
                      <a:pt x="89" y="67"/>
                    </a:cubicBezTo>
                    <a:cubicBezTo>
                      <a:pt x="90" y="67"/>
                      <a:pt x="90" y="67"/>
                      <a:pt x="91" y="68"/>
                    </a:cubicBezTo>
                    <a:cubicBezTo>
                      <a:pt x="95" y="71"/>
                      <a:pt x="98" y="76"/>
                      <a:pt x="98" y="81"/>
                    </a:cubicBezTo>
                    <a:cubicBezTo>
                      <a:pt x="100" y="87"/>
                      <a:pt x="100" y="92"/>
                      <a:pt x="100" y="98"/>
                    </a:cubicBezTo>
                    <a:cubicBezTo>
                      <a:pt x="104" y="102"/>
                      <a:pt x="105" y="109"/>
                      <a:pt x="101" y="115"/>
                    </a:cubicBezTo>
                    <a:cubicBezTo>
                      <a:pt x="100" y="117"/>
                      <a:pt x="99" y="119"/>
                      <a:pt x="98" y="121"/>
                    </a:cubicBezTo>
                    <a:lnTo>
                      <a:pt x="98" y="120"/>
                    </a:lnTo>
                    <a:cubicBezTo>
                      <a:pt x="98" y="121"/>
                      <a:pt x="98" y="121"/>
                      <a:pt x="97" y="122"/>
                    </a:cubicBezTo>
                    <a:cubicBezTo>
                      <a:pt x="97" y="122"/>
                      <a:pt x="97" y="123"/>
                      <a:pt x="96" y="123"/>
                    </a:cubicBezTo>
                    <a:moveTo>
                      <a:pt x="64" y="140"/>
                    </a:moveTo>
                    <a:cubicBezTo>
                      <a:pt x="65" y="140"/>
                      <a:pt x="66" y="140"/>
                      <a:pt x="68" y="140"/>
                    </a:cubicBezTo>
                    <a:cubicBezTo>
                      <a:pt x="69" y="140"/>
                      <a:pt x="71" y="139"/>
                      <a:pt x="73" y="139"/>
                    </a:cubicBezTo>
                    <a:cubicBezTo>
                      <a:pt x="73" y="138"/>
                      <a:pt x="73" y="138"/>
                      <a:pt x="74" y="138"/>
                    </a:cubicBezTo>
                    <a:cubicBezTo>
                      <a:pt x="75" y="138"/>
                      <a:pt x="77" y="137"/>
                      <a:pt x="78" y="136"/>
                    </a:cubicBezTo>
                    <a:cubicBezTo>
                      <a:pt x="82" y="134"/>
                      <a:pt x="85" y="132"/>
                      <a:pt x="89" y="130"/>
                    </a:cubicBezTo>
                    <a:lnTo>
                      <a:pt x="88" y="130"/>
                    </a:lnTo>
                    <a:cubicBezTo>
                      <a:pt x="85" y="131"/>
                      <a:pt x="80" y="130"/>
                      <a:pt x="76" y="128"/>
                    </a:cubicBezTo>
                    <a:cubicBezTo>
                      <a:pt x="73" y="125"/>
                      <a:pt x="71" y="121"/>
                      <a:pt x="71" y="116"/>
                    </a:cubicBezTo>
                    <a:cubicBezTo>
                      <a:pt x="71" y="112"/>
                      <a:pt x="72" y="108"/>
                      <a:pt x="72" y="104"/>
                    </a:cubicBezTo>
                    <a:cubicBezTo>
                      <a:pt x="73" y="102"/>
                      <a:pt x="73" y="101"/>
                      <a:pt x="73" y="100"/>
                    </a:cubicBezTo>
                    <a:cubicBezTo>
                      <a:pt x="72" y="101"/>
                      <a:pt x="72" y="102"/>
                      <a:pt x="72" y="102"/>
                    </a:cubicBezTo>
                    <a:cubicBezTo>
                      <a:pt x="71" y="104"/>
                      <a:pt x="69" y="106"/>
                      <a:pt x="68" y="109"/>
                    </a:cubicBezTo>
                    <a:cubicBezTo>
                      <a:pt x="68" y="111"/>
                      <a:pt x="66" y="113"/>
                      <a:pt x="66" y="116"/>
                    </a:cubicBezTo>
                    <a:cubicBezTo>
                      <a:pt x="65" y="120"/>
                      <a:pt x="64" y="123"/>
                      <a:pt x="64" y="127"/>
                    </a:cubicBezTo>
                    <a:cubicBezTo>
                      <a:pt x="64" y="130"/>
                      <a:pt x="63" y="133"/>
                      <a:pt x="63" y="136"/>
                    </a:cubicBezTo>
                    <a:cubicBezTo>
                      <a:pt x="63" y="137"/>
                      <a:pt x="63" y="139"/>
                      <a:pt x="64" y="140"/>
                    </a:cubicBezTo>
                    <a:moveTo>
                      <a:pt x="60" y="175"/>
                    </a:moveTo>
                    <a:cubicBezTo>
                      <a:pt x="55" y="173"/>
                      <a:pt x="51" y="169"/>
                      <a:pt x="47" y="165"/>
                    </a:cubicBezTo>
                    <a:cubicBezTo>
                      <a:pt x="44" y="162"/>
                      <a:pt x="42" y="159"/>
                      <a:pt x="41" y="155"/>
                    </a:cubicBezTo>
                    <a:lnTo>
                      <a:pt x="40" y="154"/>
                    </a:lnTo>
                    <a:cubicBezTo>
                      <a:pt x="39" y="152"/>
                      <a:pt x="37" y="148"/>
                      <a:pt x="37" y="145"/>
                    </a:cubicBezTo>
                    <a:cubicBezTo>
                      <a:pt x="36" y="141"/>
                      <a:pt x="35" y="137"/>
                      <a:pt x="35" y="133"/>
                    </a:cubicBezTo>
                    <a:cubicBezTo>
                      <a:pt x="34" y="124"/>
                      <a:pt x="36" y="116"/>
                      <a:pt x="38" y="107"/>
                    </a:cubicBezTo>
                    <a:cubicBezTo>
                      <a:pt x="40" y="98"/>
                      <a:pt x="44" y="90"/>
                      <a:pt x="47" y="81"/>
                    </a:cubicBezTo>
                    <a:cubicBezTo>
                      <a:pt x="48" y="80"/>
                      <a:pt x="49" y="77"/>
                      <a:pt x="50" y="76"/>
                    </a:cubicBezTo>
                    <a:lnTo>
                      <a:pt x="49" y="76"/>
                    </a:lnTo>
                    <a:cubicBezTo>
                      <a:pt x="40" y="76"/>
                      <a:pt x="32" y="73"/>
                      <a:pt x="25" y="70"/>
                    </a:cubicBezTo>
                    <a:cubicBezTo>
                      <a:pt x="17" y="66"/>
                      <a:pt x="11" y="61"/>
                      <a:pt x="6" y="55"/>
                    </a:cubicBezTo>
                    <a:cubicBezTo>
                      <a:pt x="2" y="49"/>
                      <a:pt x="0" y="41"/>
                      <a:pt x="2" y="34"/>
                    </a:cubicBezTo>
                    <a:cubicBezTo>
                      <a:pt x="3" y="26"/>
                      <a:pt x="8" y="19"/>
                      <a:pt x="14" y="14"/>
                    </a:cubicBezTo>
                    <a:cubicBezTo>
                      <a:pt x="27" y="4"/>
                      <a:pt x="46" y="0"/>
                      <a:pt x="62" y="1"/>
                    </a:cubicBezTo>
                    <a:cubicBezTo>
                      <a:pt x="76" y="2"/>
                      <a:pt x="89" y="6"/>
                      <a:pt x="101" y="13"/>
                    </a:cubicBezTo>
                    <a:cubicBezTo>
                      <a:pt x="105" y="12"/>
                      <a:pt x="109" y="12"/>
                      <a:pt x="113" y="13"/>
                    </a:cubicBezTo>
                    <a:cubicBezTo>
                      <a:pt x="120" y="14"/>
                      <a:pt x="126" y="20"/>
                      <a:pt x="128" y="27"/>
                    </a:cubicBezTo>
                    <a:cubicBezTo>
                      <a:pt x="128" y="29"/>
                      <a:pt x="128" y="32"/>
                      <a:pt x="128" y="35"/>
                    </a:cubicBezTo>
                    <a:cubicBezTo>
                      <a:pt x="133" y="42"/>
                      <a:pt x="138" y="49"/>
                      <a:pt x="140" y="58"/>
                    </a:cubicBezTo>
                    <a:cubicBezTo>
                      <a:pt x="144" y="74"/>
                      <a:pt x="142" y="90"/>
                      <a:pt x="137" y="105"/>
                    </a:cubicBezTo>
                    <a:cubicBezTo>
                      <a:pt x="140" y="110"/>
                      <a:pt x="139" y="116"/>
                      <a:pt x="135" y="121"/>
                    </a:cubicBezTo>
                    <a:cubicBezTo>
                      <a:pt x="133" y="123"/>
                      <a:pt x="131" y="125"/>
                      <a:pt x="129" y="127"/>
                    </a:cubicBezTo>
                    <a:cubicBezTo>
                      <a:pt x="127" y="130"/>
                      <a:pt x="126" y="134"/>
                      <a:pt x="124" y="137"/>
                    </a:cubicBezTo>
                    <a:cubicBezTo>
                      <a:pt x="119" y="145"/>
                      <a:pt x="114" y="152"/>
                      <a:pt x="107" y="159"/>
                    </a:cubicBezTo>
                    <a:cubicBezTo>
                      <a:pt x="98" y="166"/>
                      <a:pt x="88" y="173"/>
                      <a:pt x="76" y="176"/>
                    </a:cubicBezTo>
                    <a:cubicBezTo>
                      <a:pt x="75" y="176"/>
                      <a:pt x="72" y="176"/>
                      <a:pt x="71" y="176"/>
                    </a:cubicBezTo>
                    <a:cubicBezTo>
                      <a:pt x="67" y="176"/>
                      <a:pt x="64" y="176"/>
                      <a:pt x="60" y="17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2" name="Google Shape;952;p31"/>
            <p:cNvGrpSpPr/>
            <p:nvPr/>
          </p:nvGrpSpPr>
          <p:grpSpPr>
            <a:xfrm>
              <a:off x="-2353038" y="2360040"/>
              <a:ext cx="3149761" cy="2128238"/>
              <a:chOff x="3131640" y="4042440"/>
              <a:chExt cx="1464120" cy="989280"/>
            </a:xfrm>
          </p:grpSpPr>
          <p:sp>
            <p:nvSpPr>
              <p:cNvPr id="953" name="Google Shape;953;p31"/>
              <p:cNvSpPr/>
              <p:nvPr/>
            </p:nvSpPr>
            <p:spPr>
              <a:xfrm>
                <a:off x="3785040" y="4059720"/>
                <a:ext cx="13320" cy="820440"/>
              </a:xfrm>
              <a:custGeom>
                <a:rect b="b" l="l" r="r" t="t"/>
                <a:pathLst>
                  <a:path extrusionOk="0" h="2279" w="37">
                    <a:moveTo>
                      <a:pt x="0" y="2268"/>
                    </a:moveTo>
                    <a:cubicBezTo>
                      <a:pt x="0" y="2260"/>
                      <a:pt x="1" y="2251"/>
                      <a:pt x="1" y="2243"/>
                    </a:cubicBezTo>
                    <a:cubicBezTo>
                      <a:pt x="1" y="2232"/>
                      <a:pt x="1" y="2220"/>
                      <a:pt x="1" y="2208"/>
                    </a:cubicBezTo>
                    <a:cubicBezTo>
                      <a:pt x="1" y="2184"/>
                      <a:pt x="2" y="2160"/>
                      <a:pt x="2" y="2136"/>
                    </a:cubicBezTo>
                    <a:cubicBezTo>
                      <a:pt x="3" y="2087"/>
                      <a:pt x="3" y="2038"/>
                      <a:pt x="3" y="1990"/>
                    </a:cubicBezTo>
                    <a:cubicBezTo>
                      <a:pt x="4" y="1897"/>
                      <a:pt x="4" y="1803"/>
                      <a:pt x="6" y="1710"/>
                    </a:cubicBezTo>
                    <a:cubicBezTo>
                      <a:pt x="6" y="1614"/>
                      <a:pt x="6" y="1518"/>
                      <a:pt x="7" y="1422"/>
                    </a:cubicBezTo>
                    <a:cubicBezTo>
                      <a:pt x="8" y="1375"/>
                      <a:pt x="8" y="1327"/>
                      <a:pt x="8" y="1280"/>
                    </a:cubicBezTo>
                    <a:cubicBezTo>
                      <a:pt x="8" y="1232"/>
                      <a:pt x="9" y="1183"/>
                      <a:pt x="10" y="1135"/>
                    </a:cubicBezTo>
                    <a:cubicBezTo>
                      <a:pt x="10" y="1037"/>
                      <a:pt x="11" y="940"/>
                      <a:pt x="12" y="842"/>
                    </a:cubicBezTo>
                    <a:cubicBezTo>
                      <a:pt x="13" y="745"/>
                      <a:pt x="13" y="648"/>
                      <a:pt x="14" y="551"/>
                    </a:cubicBezTo>
                    <a:cubicBezTo>
                      <a:pt x="14" y="456"/>
                      <a:pt x="15" y="361"/>
                      <a:pt x="15" y="266"/>
                    </a:cubicBezTo>
                    <a:cubicBezTo>
                      <a:pt x="15" y="221"/>
                      <a:pt x="16" y="177"/>
                      <a:pt x="16" y="132"/>
                    </a:cubicBezTo>
                    <a:cubicBezTo>
                      <a:pt x="16" y="111"/>
                      <a:pt x="16" y="90"/>
                      <a:pt x="16" y="69"/>
                    </a:cubicBezTo>
                    <a:cubicBezTo>
                      <a:pt x="17" y="50"/>
                      <a:pt x="17" y="30"/>
                      <a:pt x="17" y="10"/>
                    </a:cubicBezTo>
                    <a:cubicBezTo>
                      <a:pt x="17" y="4"/>
                      <a:pt x="21" y="0"/>
                      <a:pt x="26" y="0"/>
                    </a:cubicBezTo>
                    <a:cubicBezTo>
                      <a:pt x="31" y="0"/>
                      <a:pt x="36" y="4"/>
                      <a:pt x="36" y="10"/>
                    </a:cubicBezTo>
                    <a:cubicBezTo>
                      <a:pt x="35" y="31"/>
                      <a:pt x="35" y="52"/>
                      <a:pt x="35" y="73"/>
                    </a:cubicBezTo>
                    <a:cubicBezTo>
                      <a:pt x="35" y="96"/>
                      <a:pt x="34" y="120"/>
                      <a:pt x="34" y="142"/>
                    </a:cubicBezTo>
                    <a:cubicBezTo>
                      <a:pt x="34" y="189"/>
                      <a:pt x="34" y="236"/>
                      <a:pt x="33" y="283"/>
                    </a:cubicBezTo>
                    <a:cubicBezTo>
                      <a:pt x="32" y="378"/>
                      <a:pt x="31" y="474"/>
                      <a:pt x="31" y="569"/>
                    </a:cubicBezTo>
                    <a:cubicBezTo>
                      <a:pt x="29" y="668"/>
                      <a:pt x="29" y="766"/>
                      <a:pt x="28" y="864"/>
                    </a:cubicBezTo>
                    <a:cubicBezTo>
                      <a:pt x="28" y="959"/>
                      <a:pt x="27" y="1055"/>
                      <a:pt x="27" y="1150"/>
                    </a:cubicBezTo>
                    <a:cubicBezTo>
                      <a:pt x="26" y="1246"/>
                      <a:pt x="25" y="1341"/>
                      <a:pt x="25" y="1437"/>
                    </a:cubicBezTo>
                    <a:cubicBezTo>
                      <a:pt x="24" y="1534"/>
                      <a:pt x="23" y="1630"/>
                      <a:pt x="22" y="1727"/>
                    </a:cubicBezTo>
                    <a:cubicBezTo>
                      <a:pt x="22" y="1821"/>
                      <a:pt x="21" y="1915"/>
                      <a:pt x="21" y="2009"/>
                    </a:cubicBezTo>
                    <a:cubicBezTo>
                      <a:pt x="20" y="2053"/>
                      <a:pt x="20" y="2098"/>
                      <a:pt x="20" y="2142"/>
                    </a:cubicBezTo>
                    <a:cubicBezTo>
                      <a:pt x="20" y="2166"/>
                      <a:pt x="20" y="2190"/>
                      <a:pt x="20" y="2213"/>
                    </a:cubicBezTo>
                    <a:cubicBezTo>
                      <a:pt x="20" y="2224"/>
                      <a:pt x="20" y="2234"/>
                      <a:pt x="20" y="2245"/>
                    </a:cubicBezTo>
                    <a:cubicBezTo>
                      <a:pt x="20" y="2250"/>
                      <a:pt x="20" y="2254"/>
                      <a:pt x="20" y="2259"/>
                    </a:cubicBezTo>
                    <a:cubicBezTo>
                      <a:pt x="20" y="2262"/>
                      <a:pt x="20" y="2265"/>
                      <a:pt x="20" y="2268"/>
                    </a:cubicBezTo>
                    <a:cubicBezTo>
                      <a:pt x="20" y="2273"/>
                      <a:pt x="15" y="2278"/>
                      <a:pt x="10" y="2278"/>
                    </a:cubicBezTo>
                    <a:cubicBezTo>
                      <a:pt x="5" y="2278"/>
                      <a:pt x="0" y="2273"/>
                      <a:pt x="0" y="226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>
                <a:off x="3775320" y="4042440"/>
                <a:ext cx="31320" cy="82080"/>
              </a:xfrm>
              <a:custGeom>
                <a:rect b="b" l="l" r="r" t="t"/>
                <a:pathLst>
                  <a:path extrusionOk="0" h="228" w="87">
                    <a:moveTo>
                      <a:pt x="3" y="222"/>
                    </a:moveTo>
                    <a:cubicBezTo>
                      <a:pt x="2" y="220"/>
                      <a:pt x="0" y="218"/>
                      <a:pt x="0" y="215"/>
                    </a:cubicBezTo>
                    <a:cubicBezTo>
                      <a:pt x="0" y="212"/>
                      <a:pt x="0" y="209"/>
                      <a:pt x="0" y="206"/>
                    </a:cubicBezTo>
                    <a:cubicBezTo>
                      <a:pt x="0" y="200"/>
                      <a:pt x="2" y="193"/>
                      <a:pt x="3" y="186"/>
                    </a:cubicBezTo>
                    <a:cubicBezTo>
                      <a:pt x="4" y="180"/>
                      <a:pt x="5" y="175"/>
                      <a:pt x="6" y="169"/>
                    </a:cubicBezTo>
                    <a:cubicBezTo>
                      <a:pt x="9" y="161"/>
                      <a:pt x="11" y="151"/>
                      <a:pt x="14" y="142"/>
                    </a:cubicBezTo>
                    <a:cubicBezTo>
                      <a:pt x="19" y="123"/>
                      <a:pt x="26" y="105"/>
                      <a:pt x="32" y="85"/>
                    </a:cubicBezTo>
                    <a:cubicBezTo>
                      <a:pt x="36" y="73"/>
                      <a:pt x="40" y="60"/>
                      <a:pt x="43" y="48"/>
                    </a:cubicBezTo>
                    <a:cubicBezTo>
                      <a:pt x="45" y="38"/>
                      <a:pt x="46" y="28"/>
                      <a:pt x="47" y="17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7" y="13"/>
                      <a:pt x="47" y="11"/>
                    </a:cubicBezTo>
                    <a:cubicBezTo>
                      <a:pt x="47" y="6"/>
                      <a:pt x="51" y="0"/>
                      <a:pt x="56" y="0"/>
                    </a:cubicBezTo>
                    <a:cubicBezTo>
                      <a:pt x="63" y="0"/>
                      <a:pt x="67" y="6"/>
                      <a:pt x="66" y="11"/>
                    </a:cubicBezTo>
                    <a:cubicBezTo>
                      <a:pt x="66" y="16"/>
                      <a:pt x="65" y="20"/>
                      <a:pt x="65" y="25"/>
                    </a:cubicBezTo>
                    <a:cubicBezTo>
                      <a:pt x="65" y="25"/>
                      <a:pt x="65" y="26"/>
                      <a:pt x="66" y="27"/>
                    </a:cubicBezTo>
                    <a:cubicBezTo>
                      <a:pt x="67" y="30"/>
                      <a:pt x="67" y="35"/>
                      <a:pt x="67" y="39"/>
                    </a:cubicBezTo>
                    <a:cubicBezTo>
                      <a:pt x="69" y="58"/>
                      <a:pt x="72" y="77"/>
                      <a:pt x="74" y="96"/>
                    </a:cubicBezTo>
                    <a:cubicBezTo>
                      <a:pt x="77" y="116"/>
                      <a:pt x="79" y="135"/>
                      <a:pt x="82" y="154"/>
                    </a:cubicBezTo>
                    <a:cubicBezTo>
                      <a:pt x="83" y="162"/>
                      <a:pt x="84" y="170"/>
                      <a:pt x="85" y="177"/>
                    </a:cubicBezTo>
                    <a:cubicBezTo>
                      <a:pt x="86" y="183"/>
                      <a:pt x="82" y="187"/>
                      <a:pt x="77" y="188"/>
                    </a:cubicBezTo>
                    <a:cubicBezTo>
                      <a:pt x="72" y="188"/>
                      <a:pt x="67" y="185"/>
                      <a:pt x="66" y="180"/>
                    </a:cubicBezTo>
                    <a:cubicBezTo>
                      <a:pt x="65" y="159"/>
                      <a:pt x="62" y="138"/>
                      <a:pt x="59" y="117"/>
                    </a:cubicBezTo>
                    <a:cubicBezTo>
                      <a:pt x="58" y="107"/>
                      <a:pt x="56" y="96"/>
                      <a:pt x="54" y="86"/>
                    </a:cubicBezTo>
                    <a:cubicBezTo>
                      <a:pt x="52" y="99"/>
                      <a:pt x="49" y="112"/>
                      <a:pt x="46" y="124"/>
                    </a:cubicBezTo>
                    <a:cubicBezTo>
                      <a:pt x="42" y="141"/>
                      <a:pt x="38" y="158"/>
                      <a:pt x="34" y="175"/>
                    </a:cubicBezTo>
                    <a:cubicBezTo>
                      <a:pt x="32" y="182"/>
                      <a:pt x="30" y="189"/>
                      <a:pt x="28" y="197"/>
                    </a:cubicBezTo>
                    <a:cubicBezTo>
                      <a:pt x="27" y="201"/>
                      <a:pt x="26" y="204"/>
                      <a:pt x="25" y="208"/>
                    </a:cubicBezTo>
                    <a:cubicBezTo>
                      <a:pt x="24" y="210"/>
                      <a:pt x="24" y="212"/>
                      <a:pt x="23" y="214"/>
                    </a:cubicBezTo>
                    <a:cubicBezTo>
                      <a:pt x="23" y="216"/>
                      <a:pt x="22" y="218"/>
                      <a:pt x="21" y="219"/>
                    </a:cubicBezTo>
                    <a:cubicBezTo>
                      <a:pt x="20" y="222"/>
                      <a:pt x="19" y="223"/>
                      <a:pt x="17" y="225"/>
                    </a:cubicBezTo>
                    <a:cubicBezTo>
                      <a:pt x="15" y="226"/>
                      <a:pt x="13" y="227"/>
                      <a:pt x="11" y="227"/>
                    </a:cubicBezTo>
                    <a:cubicBezTo>
                      <a:pt x="8" y="227"/>
                      <a:pt x="5" y="225"/>
                      <a:pt x="3" y="2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3210840" y="4638600"/>
                <a:ext cx="1305360" cy="12600"/>
              </a:xfrm>
              <a:custGeom>
                <a:rect b="b" l="l" r="r" t="t"/>
                <a:pathLst>
                  <a:path extrusionOk="0" h="35" w="3626">
                    <a:moveTo>
                      <a:pt x="1" y="25"/>
                    </a:moveTo>
                    <a:cubicBezTo>
                      <a:pt x="0" y="20"/>
                      <a:pt x="4" y="15"/>
                      <a:pt x="9" y="15"/>
                    </a:cubicBezTo>
                    <a:cubicBezTo>
                      <a:pt x="11" y="15"/>
                      <a:pt x="13" y="15"/>
                      <a:pt x="15" y="15"/>
                    </a:cubicBezTo>
                    <a:cubicBezTo>
                      <a:pt x="14" y="15"/>
                      <a:pt x="14" y="15"/>
                      <a:pt x="13" y="15"/>
                    </a:cubicBezTo>
                    <a:cubicBezTo>
                      <a:pt x="88" y="16"/>
                      <a:pt x="162" y="15"/>
                      <a:pt x="237" y="15"/>
                    </a:cubicBezTo>
                    <a:cubicBezTo>
                      <a:pt x="313" y="15"/>
                      <a:pt x="389" y="15"/>
                      <a:pt x="464" y="15"/>
                    </a:cubicBezTo>
                    <a:cubicBezTo>
                      <a:pt x="503" y="15"/>
                      <a:pt x="541" y="15"/>
                      <a:pt x="580" y="14"/>
                    </a:cubicBezTo>
                    <a:cubicBezTo>
                      <a:pt x="618" y="14"/>
                      <a:pt x="655" y="13"/>
                      <a:pt x="694" y="13"/>
                    </a:cubicBezTo>
                    <a:cubicBezTo>
                      <a:pt x="767" y="13"/>
                      <a:pt x="841" y="12"/>
                      <a:pt x="915" y="12"/>
                    </a:cubicBezTo>
                    <a:cubicBezTo>
                      <a:pt x="1067" y="12"/>
                      <a:pt x="1219" y="11"/>
                      <a:pt x="1371" y="11"/>
                    </a:cubicBezTo>
                    <a:cubicBezTo>
                      <a:pt x="1409" y="11"/>
                      <a:pt x="1447" y="10"/>
                      <a:pt x="1485" y="10"/>
                    </a:cubicBezTo>
                    <a:cubicBezTo>
                      <a:pt x="1522" y="10"/>
                      <a:pt x="1559" y="9"/>
                      <a:pt x="1597" y="9"/>
                    </a:cubicBezTo>
                    <a:cubicBezTo>
                      <a:pt x="1673" y="9"/>
                      <a:pt x="1750" y="9"/>
                      <a:pt x="1827" y="8"/>
                    </a:cubicBezTo>
                    <a:cubicBezTo>
                      <a:pt x="1982" y="8"/>
                      <a:pt x="2137" y="8"/>
                      <a:pt x="2292" y="7"/>
                    </a:cubicBezTo>
                    <a:cubicBezTo>
                      <a:pt x="2331" y="7"/>
                      <a:pt x="2370" y="7"/>
                      <a:pt x="2409" y="7"/>
                    </a:cubicBezTo>
                    <a:cubicBezTo>
                      <a:pt x="2448" y="7"/>
                      <a:pt x="2486" y="7"/>
                      <a:pt x="2525" y="6"/>
                    </a:cubicBezTo>
                    <a:cubicBezTo>
                      <a:pt x="2600" y="6"/>
                      <a:pt x="2675" y="5"/>
                      <a:pt x="2751" y="5"/>
                    </a:cubicBezTo>
                    <a:cubicBezTo>
                      <a:pt x="2827" y="5"/>
                      <a:pt x="2903" y="5"/>
                      <a:pt x="2980" y="5"/>
                    </a:cubicBezTo>
                    <a:cubicBezTo>
                      <a:pt x="3020" y="4"/>
                      <a:pt x="3059" y="4"/>
                      <a:pt x="3100" y="4"/>
                    </a:cubicBezTo>
                    <a:cubicBezTo>
                      <a:pt x="3138" y="4"/>
                      <a:pt x="3175" y="4"/>
                      <a:pt x="3213" y="4"/>
                    </a:cubicBezTo>
                    <a:cubicBezTo>
                      <a:pt x="3284" y="3"/>
                      <a:pt x="3354" y="2"/>
                      <a:pt x="3425" y="2"/>
                    </a:cubicBezTo>
                    <a:cubicBezTo>
                      <a:pt x="3458" y="2"/>
                      <a:pt x="3492" y="1"/>
                      <a:pt x="3525" y="1"/>
                    </a:cubicBezTo>
                    <a:cubicBezTo>
                      <a:pt x="3541" y="1"/>
                      <a:pt x="3556" y="0"/>
                      <a:pt x="3572" y="0"/>
                    </a:cubicBezTo>
                    <a:cubicBezTo>
                      <a:pt x="3586" y="0"/>
                      <a:pt x="3600" y="0"/>
                      <a:pt x="3614" y="0"/>
                    </a:cubicBezTo>
                    <a:cubicBezTo>
                      <a:pt x="3619" y="0"/>
                      <a:pt x="3624" y="3"/>
                      <a:pt x="3624" y="9"/>
                    </a:cubicBezTo>
                    <a:cubicBezTo>
                      <a:pt x="3625" y="13"/>
                      <a:pt x="3621" y="19"/>
                      <a:pt x="3615" y="19"/>
                    </a:cubicBezTo>
                    <a:cubicBezTo>
                      <a:pt x="3600" y="19"/>
                      <a:pt x="3584" y="19"/>
                      <a:pt x="3569" y="19"/>
                    </a:cubicBezTo>
                    <a:lnTo>
                      <a:pt x="3570" y="19"/>
                    </a:lnTo>
                    <a:cubicBezTo>
                      <a:pt x="3534" y="18"/>
                      <a:pt x="3498" y="18"/>
                      <a:pt x="3463" y="18"/>
                    </a:cubicBezTo>
                    <a:cubicBezTo>
                      <a:pt x="3426" y="18"/>
                      <a:pt x="3389" y="18"/>
                      <a:pt x="3353" y="18"/>
                    </a:cubicBezTo>
                    <a:cubicBezTo>
                      <a:pt x="3314" y="18"/>
                      <a:pt x="3274" y="18"/>
                      <a:pt x="3234" y="18"/>
                    </a:cubicBezTo>
                    <a:cubicBezTo>
                      <a:pt x="3198" y="18"/>
                      <a:pt x="3161" y="19"/>
                      <a:pt x="3125" y="19"/>
                    </a:cubicBezTo>
                    <a:cubicBezTo>
                      <a:pt x="2971" y="19"/>
                      <a:pt x="2817" y="20"/>
                      <a:pt x="2664" y="20"/>
                    </a:cubicBezTo>
                    <a:cubicBezTo>
                      <a:pt x="2588" y="21"/>
                      <a:pt x="2512" y="22"/>
                      <a:pt x="2437" y="22"/>
                    </a:cubicBezTo>
                    <a:cubicBezTo>
                      <a:pt x="2397" y="22"/>
                      <a:pt x="2358" y="22"/>
                      <a:pt x="2318" y="22"/>
                    </a:cubicBezTo>
                    <a:cubicBezTo>
                      <a:pt x="2280" y="23"/>
                      <a:pt x="2243" y="23"/>
                      <a:pt x="2205" y="23"/>
                    </a:cubicBezTo>
                    <a:cubicBezTo>
                      <a:pt x="2050" y="24"/>
                      <a:pt x="1894" y="25"/>
                      <a:pt x="1738" y="26"/>
                    </a:cubicBezTo>
                    <a:cubicBezTo>
                      <a:pt x="1587" y="26"/>
                      <a:pt x="1434" y="26"/>
                      <a:pt x="1282" y="27"/>
                    </a:cubicBezTo>
                    <a:cubicBezTo>
                      <a:pt x="1207" y="28"/>
                      <a:pt x="1131" y="28"/>
                      <a:pt x="1056" y="29"/>
                    </a:cubicBezTo>
                    <a:cubicBezTo>
                      <a:pt x="979" y="29"/>
                      <a:pt x="902" y="29"/>
                      <a:pt x="826" y="30"/>
                    </a:cubicBezTo>
                    <a:cubicBezTo>
                      <a:pt x="752" y="30"/>
                      <a:pt x="678" y="30"/>
                      <a:pt x="604" y="30"/>
                    </a:cubicBezTo>
                    <a:cubicBezTo>
                      <a:pt x="527" y="30"/>
                      <a:pt x="450" y="31"/>
                      <a:pt x="373" y="32"/>
                    </a:cubicBezTo>
                    <a:cubicBezTo>
                      <a:pt x="312" y="32"/>
                      <a:pt x="251" y="32"/>
                      <a:pt x="189" y="33"/>
                    </a:cubicBezTo>
                    <a:cubicBezTo>
                      <a:pt x="158" y="33"/>
                      <a:pt x="127" y="33"/>
                      <a:pt x="96" y="33"/>
                    </a:cubicBezTo>
                    <a:cubicBezTo>
                      <a:pt x="80" y="33"/>
                      <a:pt x="65" y="33"/>
                      <a:pt x="49" y="34"/>
                    </a:cubicBezTo>
                    <a:cubicBezTo>
                      <a:pt x="36" y="34"/>
                      <a:pt x="23" y="34"/>
                      <a:pt x="10" y="34"/>
                    </a:cubicBezTo>
                    <a:cubicBezTo>
                      <a:pt x="5" y="34"/>
                      <a:pt x="1" y="30"/>
                      <a:pt x="1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>
                <a:off x="4468320" y="4629600"/>
                <a:ext cx="67320" cy="29160"/>
              </a:xfrm>
              <a:custGeom>
                <a:rect b="b" l="l" r="r" t="t"/>
                <a:pathLst>
                  <a:path extrusionOk="0" h="81" w="187">
                    <a:moveTo>
                      <a:pt x="49" y="75"/>
                    </a:moveTo>
                    <a:cubicBezTo>
                      <a:pt x="47" y="71"/>
                      <a:pt x="49" y="64"/>
                      <a:pt x="54" y="62"/>
                    </a:cubicBezTo>
                    <a:cubicBezTo>
                      <a:pt x="63" y="58"/>
                      <a:pt x="74" y="55"/>
                      <a:pt x="84" y="53"/>
                    </a:cubicBezTo>
                    <a:cubicBezTo>
                      <a:pt x="94" y="50"/>
                      <a:pt x="104" y="48"/>
                      <a:pt x="115" y="46"/>
                    </a:cubicBezTo>
                    <a:cubicBezTo>
                      <a:pt x="118" y="45"/>
                      <a:pt x="121" y="44"/>
                      <a:pt x="123" y="44"/>
                    </a:cubicBezTo>
                    <a:cubicBezTo>
                      <a:pt x="121" y="43"/>
                      <a:pt x="118" y="43"/>
                      <a:pt x="115" y="42"/>
                    </a:cubicBezTo>
                    <a:cubicBezTo>
                      <a:pt x="96" y="38"/>
                      <a:pt x="77" y="35"/>
                      <a:pt x="59" y="31"/>
                    </a:cubicBezTo>
                    <a:cubicBezTo>
                      <a:pt x="50" y="29"/>
                      <a:pt x="41" y="27"/>
                      <a:pt x="33" y="25"/>
                    </a:cubicBezTo>
                    <a:cubicBezTo>
                      <a:pt x="27" y="23"/>
                      <a:pt x="20" y="22"/>
                      <a:pt x="14" y="20"/>
                    </a:cubicBezTo>
                    <a:cubicBezTo>
                      <a:pt x="12" y="20"/>
                      <a:pt x="10" y="20"/>
                      <a:pt x="9" y="19"/>
                    </a:cubicBezTo>
                    <a:cubicBezTo>
                      <a:pt x="8" y="18"/>
                      <a:pt x="7" y="18"/>
                      <a:pt x="6" y="18"/>
                    </a:cubicBezTo>
                    <a:cubicBezTo>
                      <a:pt x="3" y="16"/>
                      <a:pt x="0" y="11"/>
                      <a:pt x="2" y="7"/>
                    </a:cubicBezTo>
                    <a:cubicBezTo>
                      <a:pt x="3" y="2"/>
                      <a:pt x="7" y="0"/>
                      <a:pt x="12" y="0"/>
                    </a:cubicBezTo>
                    <a:cubicBezTo>
                      <a:pt x="14" y="0"/>
                      <a:pt x="17" y="1"/>
                      <a:pt x="20" y="2"/>
                    </a:cubicBezTo>
                    <a:cubicBezTo>
                      <a:pt x="23" y="3"/>
                      <a:pt x="25" y="4"/>
                      <a:pt x="27" y="5"/>
                    </a:cubicBezTo>
                    <a:cubicBezTo>
                      <a:pt x="65" y="15"/>
                      <a:pt x="104" y="23"/>
                      <a:pt x="143" y="29"/>
                    </a:cubicBezTo>
                    <a:cubicBezTo>
                      <a:pt x="146" y="30"/>
                      <a:pt x="148" y="30"/>
                      <a:pt x="151" y="31"/>
                    </a:cubicBezTo>
                    <a:cubicBezTo>
                      <a:pt x="153" y="31"/>
                      <a:pt x="155" y="32"/>
                      <a:pt x="157" y="32"/>
                    </a:cubicBezTo>
                    <a:cubicBezTo>
                      <a:pt x="162" y="32"/>
                      <a:pt x="168" y="33"/>
                      <a:pt x="173" y="34"/>
                    </a:cubicBezTo>
                    <a:cubicBezTo>
                      <a:pt x="174" y="34"/>
                      <a:pt x="175" y="34"/>
                      <a:pt x="176" y="34"/>
                    </a:cubicBezTo>
                    <a:cubicBezTo>
                      <a:pt x="182" y="35"/>
                      <a:pt x="186" y="42"/>
                      <a:pt x="183" y="47"/>
                    </a:cubicBezTo>
                    <a:cubicBezTo>
                      <a:pt x="182" y="49"/>
                      <a:pt x="181" y="50"/>
                      <a:pt x="180" y="51"/>
                    </a:cubicBezTo>
                    <a:cubicBezTo>
                      <a:pt x="178" y="52"/>
                      <a:pt x="176" y="52"/>
                      <a:pt x="174" y="53"/>
                    </a:cubicBezTo>
                    <a:cubicBezTo>
                      <a:pt x="161" y="55"/>
                      <a:pt x="150" y="57"/>
                      <a:pt x="137" y="59"/>
                    </a:cubicBezTo>
                    <a:cubicBezTo>
                      <a:pt x="125" y="62"/>
                      <a:pt x="112" y="64"/>
                      <a:pt x="100" y="68"/>
                    </a:cubicBezTo>
                    <a:cubicBezTo>
                      <a:pt x="98" y="68"/>
                      <a:pt x="95" y="69"/>
                      <a:pt x="93" y="69"/>
                    </a:cubicBezTo>
                    <a:cubicBezTo>
                      <a:pt x="84" y="72"/>
                      <a:pt x="76" y="74"/>
                      <a:pt x="68" y="77"/>
                    </a:cubicBezTo>
                    <a:cubicBezTo>
                      <a:pt x="66" y="78"/>
                      <a:pt x="64" y="79"/>
                      <a:pt x="62" y="79"/>
                    </a:cubicBezTo>
                    <a:cubicBezTo>
                      <a:pt x="61" y="80"/>
                      <a:pt x="59" y="80"/>
                      <a:pt x="58" y="80"/>
                    </a:cubicBezTo>
                    <a:cubicBezTo>
                      <a:pt x="54" y="80"/>
                      <a:pt x="51" y="78"/>
                      <a:pt x="49" y="7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>
                <a:off x="4497840" y="4677120"/>
                <a:ext cx="21600" cy="41760"/>
              </a:xfrm>
              <a:custGeom>
                <a:rect b="b" l="l" r="r" t="t"/>
                <a:pathLst>
                  <a:path extrusionOk="0" h="116" w="60">
                    <a:moveTo>
                      <a:pt x="40" y="109"/>
                    </a:moveTo>
                    <a:cubicBezTo>
                      <a:pt x="38" y="103"/>
                      <a:pt x="35" y="97"/>
                      <a:pt x="33" y="91"/>
                    </a:cubicBezTo>
                    <a:cubicBezTo>
                      <a:pt x="31" y="86"/>
                      <a:pt x="29" y="81"/>
                      <a:pt x="28" y="75"/>
                    </a:cubicBezTo>
                    <a:cubicBezTo>
                      <a:pt x="24" y="64"/>
                      <a:pt x="21" y="53"/>
                      <a:pt x="17" y="43"/>
                    </a:cubicBezTo>
                    <a:cubicBezTo>
                      <a:pt x="16" y="40"/>
                      <a:pt x="15" y="37"/>
                      <a:pt x="14" y="35"/>
                    </a:cubicBezTo>
                    <a:cubicBezTo>
                      <a:pt x="13" y="32"/>
                      <a:pt x="11" y="29"/>
                      <a:pt x="10" y="26"/>
                    </a:cubicBezTo>
                    <a:cubicBezTo>
                      <a:pt x="9" y="24"/>
                      <a:pt x="8" y="22"/>
                      <a:pt x="6" y="20"/>
                    </a:cubicBezTo>
                    <a:lnTo>
                      <a:pt x="5" y="20"/>
                    </a:lnTo>
                    <a:lnTo>
                      <a:pt x="6" y="20"/>
                    </a:lnTo>
                    <a:cubicBezTo>
                      <a:pt x="5" y="20"/>
                      <a:pt x="5" y="20"/>
                      <a:pt x="5" y="20"/>
                    </a:cubicBezTo>
                    <a:cubicBezTo>
                      <a:pt x="2" y="17"/>
                      <a:pt x="0" y="11"/>
                      <a:pt x="3" y="7"/>
                    </a:cubicBezTo>
                    <a:cubicBezTo>
                      <a:pt x="5" y="2"/>
                      <a:pt x="12" y="0"/>
                      <a:pt x="17" y="4"/>
                    </a:cubicBezTo>
                    <a:cubicBezTo>
                      <a:pt x="19" y="6"/>
                      <a:pt x="21" y="8"/>
                      <a:pt x="23" y="11"/>
                    </a:cubicBezTo>
                    <a:cubicBezTo>
                      <a:pt x="25" y="14"/>
                      <a:pt x="26" y="17"/>
                      <a:pt x="28" y="21"/>
                    </a:cubicBezTo>
                    <a:cubicBezTo>
                      <a:pt x="31" y="26"/>
                      <a:pt x="32" y="31"/>
                      <a:pt x="34" y="36"/>
                    </a:cubicBezTo>
                    <a:cubicBezTo>
                      <a:pt x="36" y="42"/>
                      <a:pt x="38" y="47"/>
                      <a:pt x="40" y="53"/>
                    </a:cubicBezTo>
                    <a:cubicBezTo>
                      <a:pt x="43" y="66"/>
                      <a:pt x="47" y="79"/>
                      <a:pt x="52" y="92"/>
                    </a:cubicBezTo>
                    <a:cubicBezTo>
                      <a:pt x="54" y="95"/>
                      <a:pt x="55" y="98"/>
                      <a:pt x="57" y="102"/>
                    </a:cubicBezTo>
                    <a:cubicBezTo>
                      <a:pt x="59" y="106"/>
                      <a:pt x="57" y="112"/>
                      <a:pt x="53" y="113"/>
                    </a:cubicBezTo>
                    <a:cubicBezTo>
                      <a:pt x="52" y="114"/>
                      <a:pt x="50" y="115"/>
                      <a:pt x="49" y="115"/>
                    </a:cubicBezTo>
                    <a:cubicBezTo>
                      <a:pt x="46" y="115"/>
                      <a:pt x="42" y="112"/>
                      <a:pt x="40" y="10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4483800" y="4678200"/>
                <a:ext cx="63000" cy="60120"/>
              </a:xfrm>
              <a:custGeom>
                <a:rect b="b" l="l" r="r" t="t"/>
                <a:pathLst>
                  <a:path extrusionOk="0" h="167" w="175">
                    <a:moveTo>
                      <a:pt x="3" y="163"/>
                    </a:moveTo>
                    <a:cubicBezTo>
                      <a:pt x="0" y="160"/>
                      <a:pt x="0" y="155"/>
                      <a:pt x="3" y="151"/>
                    </a:cubicBezTo>
                    <a:cubicBezTo>
                      <a:pt x="29" y="121"/>
                      <a:pt x="54" y="91"/>
                      <a:pt x="81" y="61"/>
                    </a:cubicBezTo>
                    <a:cubicBezTo>
                      <a:pt x="84" y="58"/>
                      <a:pt x="86" y="55"/>
                      <a:pt x="89" y="52"/>
                    </a:cubicBezTo>
                    <a:cubicBezTo>
                      <a:pt x="93" y="48"/>
                      <a:pt x="97" y="43"/>
                      <a:pt x="101" y="40"/>
                    </a:cubicBezTo>
                    <a:lnTo>
                      <a:pt x="100" y="40"/>
                    </a:lnTo>
                    <a:cubicBezTo>
                      <a:pt x="103" y="38"/>
                      <a:pt x="107" y="34"/>
                      <a:pt x="110" y="31"/>
                    </a:cubicBezTo>
                    <a:cubicBezTo>
                      <a:pt x="113" y="28"/>
                      <a:pt x="116" y="26"/>
                      <a:pt x="119" y="23"/>
                    </a:cubicBezTo>
                    <a:cubicBezTo>
                      <a:pt x="124" y="18"/>
                      <a:pt x="130" y="14"/>
                      <a:pt x="136" y="10"/>
                    </a:cubicBezTo>
                    <a:cubicBezTo>
                      <a:pt x="144" y="5"/>
                      <a:pt x="153" y="2"/>
                      <a:pt x="163" y="1"/>
                    </a:cubicBezTo>
                    <a:cubicBezTo>
                      <a:pt x="169" y="0"/>
                      <a:pt x="173" y="5"/>
                      <a:pt x="173" y="10"/>
                    </a:cubicBezTo>
                    <a:cubicBezTo>
                      <a:pt x="174" y="15"/>
                      <a:pt x="170" y="19"/>
                      <a:pt x="165" y="20"/>
                    </a:cubicBezTo>
                    <a:cubicBezTo>
                      <a:pt x="163" y="20"/>
                      <a:pt x="162" y="20"/>
                      <a:pt x="161" y="20"/>
                    </a:cubicBezTo>
                    <a:cubicBezTo>
                      <a:pt x="159" y="21"/>
                      <a:pt x="158" y="21"/>
                      <a:pt x="156" y="21"/>
                    </a:cubicBezTo>
                    <a:cubicBezTo>
                      <a:pt x="155" y="22"/>
                      <a:pt x="153" y="22"/>
                      <a:pt x="152" y="22"/>
                    </a:cubicBezTo>
                    <a:cubicBezTo>
                      <a:pt x="150" y="24"/>
                      <a:pt x="148" y="24"/>
                      <a:pt x="146" y="25"/>
                    </a:cubicBezTo>
                    <a:cubicBezTo>
                      <a:pt x="144" y="26"/>
                      <a:pt x="141" y="29"/>
                      <a:pt x="138" y="31"/>
                    </a:cubicBezTo>
                    <a:cubicBezTo>
                      <a:pt x="129" y="37"/>
                      <a:pt x="121" y="44"/>
                      <a:pt x="113" y="52"/>
                    </a:cubicBezTo>
                    <a:cubicBezTo>
                      <a:pt x="99" y="66"/>
                      <a:pt x="85" y="81"/>
                      <a:pt x="72" y="96"/>
                    </a:cubicBezTo>
                    <a:cubicBezTo>
                      <a:pt x="60" y="110"/>
                      <a:pt x="47" y="124"/>
                      <a:pt x="36" y="139"/>
                    </a:cubicBezTo>
                    <a:cubicBezTo>
                      <a:pt x="29" y="146"/>
                      <a:pt x="22" y="155"/>
                      <a:pt x="15" y="163"/>
                    </a:cubicBezTo>
                    <a:cubicBezTo>
                      <a:pt x="14" y="165"/>
                      <a:pt x="12" y="166"/>
                      <a:pt x="9" y="166"/>
                    </a:cubicBezTo>
                    <a:cubicBezTo>
                      <a:pt x="7" y="166"/>
                      <a:pt x="5" y="165"/>
                      <a:pt x="3" y="1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>
                <a:off x="3702960" y="4066920"/>
                <a:ext cx="54360" cy="137160"/>
              </a:xfrm>
              <a:custGeom>
                <a:rect b="b" l="l" r="r" t="t"/>
                <a:pathLst>
                  <a:path extrusionOk="0" h="381" w="151">
                    <a:moveTo>
                      <a:pt x="48" y="380"/>
                    </a:moveTo>
                    <a:cubicBezTo>
                      <a:pt x="42" y="378"/>
                      <a:pt x="37" y="375"/>
                      <a:pt x="32" y="371"/>
                    </a:cubicBezTo>
                    <a:cubicBezTo>
                      <a:pt x="28" y="368"/>
                      <a:pt x="24" y="363"/>
                      <a:pt x="21" y="358"/>
                    </a:cubicBezTo>
                    <a:cubicBezTo>
                      <a:pt x="17" y="353"/>
                      <a:pt x="14" y="347"/>
                      <a:pt x="11" y="341"/>
                    </a:cubicBezTo>
                    <a:cubicBezTo>
                      <a:pt x="6" y="330"/>
                      <a:pt x="3" y="317"/>
                      <a:pt x="1" y="304"/>
                    </a:cubicBezTo>
                    <a:cubicBezTo>
                      <a:pt x="0" y="298"/>
                      <a:pt x="0" y="292"/>
                      <a:pt x="0" y="285"/>
                    </a:cubicBezTo>
                    <a:cubicBezTo>
                      <a:pt x="1" y="279"/>
                      <a:pt x="2" y="273"/>
                      <a:pt x="4" y="266"/>
                    </a:cubicBezTo>
                    <a:cubicBezTo>
                      <a:pt x="6" y="257"/>
                      <a:pt x="9" y="249"/>
                      <a:pt x="12" y="241"/>
                    </a:cubicBezTo>
                    <a:cubicBezTo>
                      <a:pt x="14" y="230"/>
                      <a:pt x="18" y="220"/>
                      <a:pt x="21" y="210"/>
                    </a:cubicBezTo>
                    <a:cubicBezTo>
                      <a:pt x="23" y="206"/>
                      <a:pt x="28" y="203"/>
                      <a:pt x="33" y="205"/>
                    </a:cubicBezTo>
                    <a:cubicBezTo>
                      <a:pt x="37" y="206"/>
                      <a:pt x="39" y="211"/>
                      <a:pt x="37" y="215"/>
                    </a:cubicBezTo>
                    <a:cubicBezTo>
                      <a:pt x="34" y="223"/>
                      <a:pt x="32" y="231"/>
                      <a:pt x="30" y="238"/>
                    </a:cubicBezTo>
                    <a:cubicBezTo>
                      <a:pt x="27" y="246"/>
                      <a:pt x="24" y="255"/>
                      <a:pt x="22" y="263"/>
                    </a:cubicBezTo>
                    <a:lnTo>
                      <a:pt x="21" y="264"/>
                    </a:lnTo>
                    <a:cubicBezTo>
                      <a:pt x="20" y="270"/>
                      <a:pt x="19" y="275"/>
                      <a:pt x="18" y="281"/>
                    </a:cubicBezTo>
                    <a:cubicBezTo>
                      <a:pt x="17" y="284"/>
                      <a:pt x="17" y="287"/>
                      <a:pt x="17" y="289"/>
                    </a:cubicBezTo>
                    <a:cubicBezTo>
                      <a:pt x="17" y="294"/>
                      <a:pt x="18" y="299"/>
                      <a:pt x="19" y="303"/>
                    </a:cubicBezTo>
                    <a:cubicBezTo>
                      <a:pt x="19" y="302"/>
                      <a:pt x="18" y="302"/>
                      <a:pt x="18" y="302"/>
                    </a:cubicBezTo>
                    <a:cubicBezTo>
                      <a:pt x="19" y="308"/>
                      <a:pt x="20" y="313"/>
                      <a:pt x="21" y="318"/>
                    </a:cubicBezTo>
                    <a:cubicBezTo>
                      <a:pt x="21" y="317"/>
                      <a:pt x="21" y="317"/>
                      <a:pt x="21" y="317"/>
                    </a:cubicBezTo>
                    <a:cubicBezTo>
                      <a:pt x="22" y="321"/>
                      <a:pt x="23" y="324"/>
                      <a:pt x="24" y="328"/>
                    </a:cubicBezTo>
                    <a:cubicBezTo>
                      <a:pt x="26" y="332"/>
                      <a:pt x="27" y="335"/>
                      <a:pt x="29" y="339"/>
                    </a:cubicBezTo>
                    <a:cubicBezTo>
                      <a:pt x="31" y="342"/>
                      <a:pt x="33" y="345"/>
                      <a:pt x="35" y="348"/>
                    </a:cubicBezTo>
                    <a:cubicBezTo>
                      <a:pt x="37" y="350"/>
                      <a:pt x="38" y="352"/>
                      <a:pt x="41" y="354"/>
                    </a:cubicBezTo>
                    <a:cubicBezTo>
                      <a:pt x="41" y="355"/>
                      <a:pt x="42" y="356"/>
                      <a:pt x="44" y="358"/>
                    </a:cubicBezTo>
                    <a:cubicBezTo>
                      <a:pt x="45" y="359"/>
                      <a:pt x="47" y="359"/>
                      <a:pt x="48" y="361"/>
                    </a:cubicBezTo>
                    <a:lnTo>
                      <a:pt x="49" y="361"/>
                    </a:lnTo>
                    <a:cubicBezTo>
                      <a:pt x="50" y="362"/>
                      <a:pt x="51" y="362"/>
                      <a:pt x="51" y="362"/>
                    </a:cubicBezTo>
                    <a:lnTo>
                      <a:pt x="52" y="362"/>
                    </a:lnTo>
                    <a:lnTo>
                      <a:pt x="51" y="362"/>
                    </a:lnTo>
                    <a:cubicBezTo>
                      <a:pt x="52" y="362"/>
                      <a:pt x="52" y="362"/>
                      <a:pt x="52" y="362"/>
                    </a:cubicBezTo>
                    <a:cubicBezTo>
                      <a:pt x="53" y="362"/>
                      <a:pt x="53" y="362"/>
                      <a:pt x="53" y="362"/>
                    </a:cubicBezTo>
                    <a:cubicBezTo>
                      <a:pt x="53" y="361"/>
                      <a:pt x="53" y="361"/>
                      <a:pt x="53" y="361"/>
                    </a:cubicBezTo>
                    <a:cubicBezTo>
                      <a:pt x="53" y="362"/>
                      <a:pt x="53" y="362"/>
                      <a:pt x="53" y="362"/>
                    </a:cubicBezTo>
                    <a:lnTo>
                      <a:pt x="53" y="361"/>
                    </a:lnTo>
                    <a:cubicBezTo>
                      <a:pt x="54" y="361"/>
                      <a:pt x="54" y="361"/>
                      <a:pt x="54" y="360"/>
                    </a:cubicBezTo>
                    <a:cubicBezTo>
                      <a:pt x="55" y="359"/>
                      <a:pt x="56" y="357"/>
                      <a:pt x="56" y="356"/>
                    </a:cubicBezTo>
                    <a:cubicBezTo>
                      <a:pt x="62" y="344"/>
                      <a:pt x="65" y="332"/>
                      <a:pt x="69" y="319"/>
                    </a:cubicBezTo>
                    <a:cubicBezTo>
                      <a:pt x="69" y="320"/>
                      <a:pt x="69" y="320"/>
                      <a:pt x="69" y="320"/>
                    </a:cubicBezTo>
                    <a:cubicBezTo>
                      <a:pt x="73" y="303"/>
                      <a:pt x="77" y="286"/>
                      <a:pt x="80" y="268"/>
                    </a:cubicBezTo>
                    <a:cubicBezTo>
                      <a:pt x="83" y="250"/>
                      <a:pt x="87" y="232"/>
                      <a:pt x="90" y="214"/>
                    </a:cubicBezTo>
                    <a:cubicBezTo>
                      <a:pt x="93" y="193"/>
                      <a:pt x="96" y="173"/>
                      <a:pt x="99" y="153"/>
                    </a:cubicBezTo>
                    <a:cubicBezTo>
                      <a:pt x="100" y="148"/>
                      <a:pt x="100" y="144"/>
                      <a:pt x="101" y="140"/>
                    </a:cubicBezTo>
                    <a:cubicBezTo>
                      <a:pt x="98" y="143"/>
                      <a:pt x="94" y="145"/>
                      <a:pt x="91" y="148"/>
                    </a:cubicBezTo>
                    <a:cubicBezTo>
                      <a:pt x="88" y="149"/>
                      <a:pt x="86" y="150"/>
                      <a:pt x="84" y="151"/>
                    </a:cubicBezTo>
                    <a:cubicBezTo>
                      <a:pt x="81" y="153"/>
                      <a:pt x="79" y="153"/>
                      <a:pt x="77" y="153"/>
                    </a:cubicBezTo>
                    <a:cubicBezTo>
                      <a:pt x="71" y="154"/>
                      <a:pt x="66" y="151"/>
                      <a:pt x="61" y="147"/>
                    </a:cubicBezTo>
                    <a:cubicBezTo>
                      <a:pt x="55" y="141"/>
                      <a:pt x="53" y="132"/>
                      <a:pt x="53" y="123"/>
                    </a:cubicBezTo>
                    <a:cubicBezTo>
                      <a:pt x="52" y="119"/>
                      <a:pt x="53" y="113"/>
                      <a:pt x="53" y="109"/>
                    </a:cubicBezTo>
                    <a:cubicBezTo>
                      <a:pt x="53" y="100"/>
                      <a:pt x="55" y="90"/>
                      <a:pt x="56" y="81"/>
                    </a:cubicBezTo>
                    <a:cubicBezTo>
                      <a:pt x="58" y="69"/>
                      <a:pt x="61" y="56"/>
                      <a:pt x="65" y="44"/>
                    </a:cubicBezTo>
                    <a:cubicBezTo>
                      <a:pt x="67" y="37"/>
                      <a:pt x="70" y="30"/>
                      <a:pt x="73" y="24"/>
                    </a:cubicBezTo>
                    <a:cubicBezTo>
                      <a:pt x="75" y="18"/>
                      <a:pt x="78" y="12"/>
                      <a:pt x="80" y="7"/>
                    </a:cubicBezTo>
                    <a:cubicBezTo>
                      <a:pt x="83" y="2"/>
                      <a:pt x="89" y="0"/>
                      <a:pt x="93" y="3"/>
                    </a:cubicBezTo>
                    <a:cubicBezTo>
                      <a:pt x="98" y="5"/>
                      <a:pt x="100" y="11"/>
                      <a:pt x="98" y="16"/>
                    </a:cubicBezTo>
                    <a:cubicBezTo>
                      <a:pt x="94" y="21"/>
                      <a:pt x="92" y="27"/>
                      <a:pt x="89" y="32"/>
                    </a:cubicBezTo>
                    <a:cubicBezTo>
                      <a:pt x="86" y="41"/>
                      <a:pt x="81" y="49"/>
                      <a:pt x="79" y="59"/>
                    </a:cubicBezTo>
                    <a:cubicBezTo>
                      <a:pt x="78" y="62"/>
                      <a:pt x="77" y="65"/>
                      <a:pt x="76" y="67"/>
                    </a:cubicBezTo>
                    <a:cubicBezTo>
                      <a:pt x="75" y="73"/>
                      <a:pt x="74" y="79"/>
                      <a:pt x="73" y="85"/>
                    </a:cubicBezTo>
                    <a:cubicBezTo>
                      <a:pt x="72" y="90"/>
                      <a:pt x="72" y="95"/>
                      <a:pt x="71" y="100"/>
                    </a:cubicBezTo>
                    <a:cubicBezTo>
                      <a:pt x="70" y="105"/>
                      <a:pt x="70" y="109"/>
                      <a:pt x="70" y="114"/>
                    </a:cubicBezTo>
                    <a:cubicBezTo>
                      <a:pt x="70" y="118"/>
                      <a:pt x="70" y="123"/>
                      <a:pt x="70" y="127"/>
                    </a:cubicBezTo>
                    <a:cubicBezTo>
                      <a:pt x="71" y="127"/>
                      <a:pt x="71" y="129"/>
                      <a:pt x="71" y="129"/>
                    </a:cubicBezTo>
                    <a:cubicBezTo>
                      <a:pt x="71" y="130"/>
                      <a:pt x="72" y="130"/>
                      <a:pt x="72" y="130"/>
                    </a:cubicBezTo>
                    <a:lnTo>
                      <a:pt x="71" y="130"/>
                    </a:lnTo>
                    <a:cubicBezTo>
                      <a:pt x="72" y="130"/>
                      <a:pt x="72" y="131"/>
                      <a:pt x="72" y="132"/>
                    </a:cubicBezTo>
                    <a:lnTo>
                      <a:pt x="73" y="133"/>
                    </a:lnTo>
                    <a:cubicBezTo>
                      <a:pt x="73" y="133"/>
                      <a:pt x="73" y="134"/>
                      <a:pt x="74" y="134"/>
                    </a:cubicBezTo>
                    <a:lnTo>
                      <a:pt x="74" y="135"/>
                    </a:lnTo>
                    <a:cubicBezTo>
                      <a:pt x="75" y="135"/>
                      <a:pt x="75" y="135"/>
                      <a:pt x="75" y="135"/>
                    </a:cubicBezTo>
                    <a:lnTo>
                      <a:pt x="76" y="135"/>
                    </a:lnTo>
                    <a:lnTo>
                      <a:pt x="77" y="135"/>
                    </a:lnTo>
                    <a:cubicBezTo>
                      <a:pt x="78" y="134"/>
                      <a:pt x="79" y="134"/>
                      <a:pt x="79" y="134"/>
                    </a:cubicBezTo>
                    <a:cubicBezTo>
                      <a:pt x="80" y="133"/>
                      <a:pt x="82" y="132"/>
                      <a:pt x="83" y="132"/>
                    </a:cubicBezTo>
                    <a:cubicBezTo>
                      <a:pt x="86" y="129"/>
                      <a:pt x="89" y="127"/>
                      <a:pt x="92" y="124"/>
                    </a:cubicBezTo>
                    <a:cubicBezTo>
                      <a:pt x="95" y="120"/>
                      <a:pt x="99" y="117"/>
                      <a:pt x="102" y="113"/>
                    </a:cubicBezTo>
                    <a:cubicBezTo>
                      <a:pt x="104" y="112"/>
                      <a:pt x="105" y="109"/>
                      <a:pt x="107" y="108"/>
                    </a:cubicBezTo>
                    <a:cubicBezTo>
                      <a:pt x="107" y="104"/>
                      <a:pt x="108" y="100"/>
                      <a:pt x="109" y="95"/>
                    </a:cubicBezTo>
                    <a:cubicBezTo>
                      <a:pt x="109" y="91"/>
                      <a:pt x="111" y="87"/>
                      <a:pt x="112" y="83"/>
                    </a:cubicBezTo>
                    <a:cubicBezTo>
                      <a:pt x="114" y="74"/>
                      <a:pt x="116" y="66"/>
                      <a:pt x="119" y="58"/>
                    </a:cubicBezTo>
                    <a:cubicBezTo>
                      <a:pt x="121" y="52"/>
                      <a:pt x="123" y="47"/>
                      <a:pt x="126" y="42"/>
                    </a:cubicBezTo>
                    <a:cubicBezTo>
                      <a:pt x="129" y="38"/>
                      <a:pt x="132" y="34"/>
                      <a:pt x="138" y="34"/>
                    </a:cubicBezTo>
                    <a:cubicBezTo>
                      <a:pt x="143" y="34"/>
                      <a:pt x="147" y="37"/>
                      <a:pt x="148" y="42"/>
                    </a:cubicBezTo>
                    <a:cubicBezTo>
                      <a:pt x="150" y="46"/>
                      <a:pt x="150" y="52"/>
                      <a:pt x="148" y="56"/>
                    </a:cubicBezTo>
                    <a:cubicBezTo>
                      <a:pt x="147" y="64"/>
                      <a:pt x="145" y="71"/>
                      <a:pt x="142" y="78"/>
                    </a:cubicBezTo>
                    <a:cubicBezTo>
                      <a:pt x="139" y="86"/>
                      <a:pt x="136" y="93"/>
                      <a:pt x="132" y="100"/>
                    </a:cubicBezTo>
                    <a:lnTo>
                      <a:pt x="132" y="99"/>
                    </a:lnTo>
                    <a:cubicBezTo>
                      <a:pt x="129" y="104"/>
                      <a:pt x="127" y="108"/>
                      <a:pt x="124" y="112"/>
                    </a:cubicBezTo>
                    <a:cubicBezTo>
                      <a:pt x="123" y="113"/>
                      <a:pt x="122" y="114"/>
                      <a:pt x="122" y="115"/>
                    </a:cubicBezTo>
                    <a:cubicBezTo>
                      <a:pt x="121" y="118"/>
                      <a:pt x="121" y="120"/>
                      <a:pt x="120" y="122"/>
                    </a:cubicBezTo>
                    <a:cubicBezTo>
                      <a:pt x="119" y="127"/>
                      <a:pt x="119" y="131"/>
                      <a:pt x="118" y="136"/>
                    </a:cubicBezTo>
                    <a:cubicBezTo>
                      <a:pt x="115" y="154"/>
                      <a:pt x="112" y="173"/>
                      <a:pt x="109" y="192"/>
                    </a:cubicBezTo>
                    <a:cubicBezTo>
                      <a:pt x="105" y="211"/>
                      <a:pt x="102" y="231"/>
                      <a:pt x="98" y="251"/>
                    </a:cubicBezTo>
                    <a:cubicBezTo>
                      <a:pt x="97" y="259"/>
                      <a:pt x="96" y="267"/>
                      <a:pt x="94" y="274"/>
                    </a:cubicBezTo>
                    <a:cubicBezTo>
                      <a:pt x="93" y="284"/>
                      <a:pt x="91" y="293"/>
                      <a:pt x="89" y="302"/>
                    </a:cubicBezTo>
                    <a:cubicBezTo>
                      <a:pt x="87" y="312"/>
                      <a:pt x="85" y="322"/>
                      <a:pt x="83" y="331"/>
                    </a:cubicBezTo>
                    <a:cubicBezTo>
                      <a:pt x="80" y="340"/>
                      <a:pt x="77" y="349"/>
                      <a:pt x="74" y="358"/>
                    </a:cubicBezTo>
                    <a:cubicBezTo>
                      <a:pt x="72" y="365"/>
                      <a:pt x="69" y="373"/>
                      <a:pt x="63" y="377"/>
                    </a:cubicBezTo>
                    <a:cubicBezTo>
                      <a:pt x="60" y="379"/>
                      <a:pt x="59" y="379"/>
                      <a:pt x="56" y="380"/>
                    </a:cubicBezTo>
                    <a:cubicBezTo>
                      <a:pt x="55" y="380"/>
                      <a:pt x="53" y="380"/>
                      <a:pt x="52" y="380"/>
                    </a:cubicBezTo>
                    <a:cubicBezTo>
                      <a:pt x="51" y="380"/>
                      <a:pt x="49" y="380"/>
                      <a:pt x="48" y="38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>
                <a:off x="3736440" y="4669920"/>
                <a:ext cx="35280" cy="61200"/>
              </a:xfrm>
              <a:custGeom>
                <a:rect b="b" l="l" r="r" t="t"/>
                <a:pathLst>
                  <a:path extrusionOk="0" h="170" w="98">
                    <a:moveTo>
                      <a:pt x="40" y="151"/>
                    </a:moveTo>
                    <a:cubicBezTo>
                      <a:pt x="41" y="151"/>
                      <a:pt x="41" y="151"/>
                      <a:pt x="41" y="151"/>
                    </a:cubicBezTo>
                    <a:cubicBezTo>
                      <a:pt x="43" y="150"/>
                      <a:pt x="43" y="149"/>
                      <a:pt x="44" y="149"/>
                    </a:cubicBezTo>
                    <a:cubicBezTo>
                      <a:pt x="45" y="148"/>
                      <a:pt x="46" y="147"/>
                      <a:pt x="47" y="147"/>
                    </a:cubicBezTo>
                    <a:cubicBezTo>
                      <a:pt x="49" y="144"/>
                      <a:pt x="51" y="142"/>
                      <a:pt x="53" y="140"/>
                    </a:cubicBezTo>
                    <a:cubicBezTo>
                      <a:pt x="57" y="136"/>
                      <a:pt x="60" y="131"/>
                      <a:pt x="62" y="126"/>
                    </a:cubicBezTo>
                    <a:cubicBezTo>
                      <a:pt x="65" y="122"/>
                      <a:pt x="68" y="117"/>
                      <a:pt x="70" y="112"/>
                    </a:cubicBezTo>
                    <a:cubicBezTo>
                      <a:pt x="70" y="112"/>
                      <a:pt x="69" y="112"/>
                      <a:pt x="69" y="113"/>
                    </a:cubicBezTo>
                    <a:cubicBezTo>
                      <a:pt x="72" y="108"/>
                      <a:pt x="74" y="102"/>
                      <a:pt x="75" y="96"/>
                    </a:cubicBezTo>
                    <a:cubicBezTo>
                      <a:pt x="76" y="92"/>
                      <a:pt x="78" y="87"/>
                      <a:pt x="78" y="82"/>
                    </a:cubicBezTo>
                    <a:cubicBezTo>
                      <a:pt x="79" y="77"/>
                      <a:pt x="79" y="71"/>
                      <a:pt x="80" y="66"/>
                    </a:cubicBezTo>
                    <a:cubicBezTo>
                      <a:pt x="80" y="60"/>
                      <a:pt x="79" y="54"/>
                      <a:pt x="78" y="48"/>
                    </a:cubicBezTo>
                    <a:cubicBezTo>
                      <a:pt x="79" y="48"/>
                      <a:pt x="79" y="48"/>
                      <a:pt x="79" y="49"/>
                    </a:cubicBezTo>
                    <a:cubicBezTo>
                      <a:pt x="78" y="43"/>
                      <a:pt x="77" y="37"/>
                      <a:pt x="75" y="32"/>
                    </a:cubicBezTo>
                    <a:lnTo>
                      <a:pt x="76" y="32"/>
                    </a:lnTo>
                    <a:lnTo>
                      <a:pt x="75" y="32"/>
                    </a:lnTo>
                    <a:cubicBezTo>
                      <a:pt x="75" y="31"/>
                      <a:pt x="75" y="31"/>
                      <a:pt x="75" y="31"/>
                    </a:cubicBezTo>
                    <a:lnTo>
                      <a:pt x="75" y="32"/>
                    </a:lnTo>
                    <a:cubicBezTo>
                      <a:pt x="75" y="29"/>
                      <a:pt x="74" y="27"/>
                      <a:pt x="74" y="25"/>
                    </a:cubicBezTo>
                    <a:cubicBezTo>
                      <a:pt x="73" y="24"/>
                      <a:pt x="72" y="23"/>
                      <a:pt x="72" y="22"/>
                    </a:cubicBezTo>
                    <a:lnTo>
                      <a:pt x="72" y="21"/>
                    </a:lnTo>
                    <a:cubicBezTo>
                      <a:pt x="71" y="21"/>
                      <a:pt x="71" y="21"/>
                      <a:pt x="71" y="20"/>
                    </a:cubicBezTo>
                    <a:cubicBezTo>
                      <a:pt x="70" y="20"/>
                      <a:pt x="70" y="20"/>
                      <a:pt x="69" y="19"/>
                    </a:cubicBezTo>
                    <a:lnTo>
                      <a:pt x="68" y="18"/>
                    </a:lnTo>
                    <a:lnTo>
                      <a:pt x="67" y="18"/>
                    </a:lnTo>
                    <a:cubicBezTo>
                      <a:pt x="67" y="18"/>
                      <a:pt x="66" y="18"/>
                      <a:pt x="65" y="18"/>
                    </a:cubicBezTo>
                    <a:cubicBezTo>
                      <a:pt x="65" y="18"/>
                      <a:pt x="64" y="18"/>
                      <a:pt x="64" y="19"/>
                    </a:cubicBezTo>
                    <a:cubicBezTo>
                      <a:pt x="63" y="19"/>
                      <a:pt x="63" y="19"/>
                      <a:pt x="62" y="19"/>
                    </a:cubicBezTo>
                    <a:cubicBezTo>
                      <a:pt x="62" y="19"/>
                      <a:pt x="62" y="20"/>
                      <a:pt x="61" y="20"/>
                    </a:cubicBezTo>
                    <a:cubicBezTo>
                      <a:pt x="60" y="20"/>
                      <a:pt x="59" y="21"/>
                      <a:pt x="58" y="22"/>
                    </a:cubicBezTo>
                    <a:cubicBezTo>
                      <a:pt x="55" y="24"/>
                      <a:pt x="53" y="25"/>
                      <a:pt x="51" y="28"/>
                    </a:cubicBezTo>
                    <a:cubicBezTo>
                      <a:pt x="49" y="29"/>
                      <a:pt x="47" y="32"/>
                      <a:pt x="46" y="34"/>
                    </a:cubicBezTo>
                    <a:cubicBezTo>
                      <a:pt x="43" y="36"/>
                      <a:pt x="41" y="39"/>
                      <a:pt x="40" y="42"/>
                    </a:cubicBezTo>
                    <a:lnTo>
                      <a:pt x="39" y="42"/>
                    </a:lnTo>
                    <a:cubicBezTo>
                      <a:pt x="39" y="46"/>
                      <a:pt x="38" y="49"/>
                      <a:pt x="38" y="52"/>
                    </a:cubicBezTo>
                    <a:cubicBezTo>
                      <a:pt x="37" y="59"/>
                      <a:pt x="36" y="67"/>
                      <a:pt x="35" y="75"/>
                    </a:cubicBezTo>
                    <a:cubicBezTo>
                      <a:pt x="34" y="84"/>
                      <a:pt x="34" y="92"/>
                      <a:pt x="34" y="101"/>
                    </a:cubicBezTo>
                    <a:cubicBezTo>
                      <a:pt x="34" y="105"/>
                      <a:pt x="34" y="109"/>
                      <a:pt x="34" y="114"/>
                    </a:cubicBezTo>
                    <a:cubicBezTo>
                      <a:pt x="34" y="118"/>
                      <a:pt x="35" y="122"/>
                      <a:pt x="35" y="126"/>
                    </a:cubicBezTo>
                    <a:cubicBezTo>
                      <a:pt x="36" y="133"/>
                      <a:pt x="37" y="139"/>
                      <a:pt x="39" y="145"/>
                    </a:cubicBezTo>
                    <a:cubicBezTo>
                      <a:pt x="39" y="147"/>
                      <a:pt x="39" y="148"/>
                      <a:pt x="39" y="149"/>
                    </a:cubicBezTo>
                    <a:cubicBezTo>
                      <a:pt x="40" y="149"/>
                      <a:pt x="40" y="149"/>
                      <a:pt x="40" y="150"/>
                    </a:cubicBezTo>
                    <a:lnTo>
                      <a:pt x="40" y="151"/>
                    </a:lnTo>
                    <a:moveTo>
                      <a:pt x="29" y="165"/>
                    </a:moveTo>
                    <a:cubicBezTo>
                      <a:pt x="27" y="163"/>
                      <a:pt x="26" y="162"/>
                      <a:pt x="25" y="159"/>
                    </a:cubicBezTo>
                    <a:cubicBezTo>
                      <a:pt x="23" y="158"/>
                      <a:pt x="22" y="155"/>
                      <a:pt x="22" y="152"/>
                    </a:cubicBezTo>
                    <a:cubicBezTo>
                      <a:pt x="21" y="148"/>
                      <a:pt x="20" y="145"/>
                      <a:pt x="19" y="141"/>
                    </a:cubicBezTo>
                    <a:cubicBezTo>
                      <a:pt x="19" y="137"/>
                      <a:pt x="18" y="132"/>
                      <a:pt x="18" y="127"/>
                    </a:cubicBezTo>
                    <a:lnTo>
                      <a:pt x="18" y="126"/>
                    </a:lnTo>
                    <a:cubicBezTo>
                      <a:pt x="17" y="129"/>
                      <a:pt x="17" y="131"/>
                      <a:pt x="16" y="134"/>
                    </a:cubicBezTo>
                    <a:cubicBezTo>
                      <a:pt x="16" y="138"/>
                      <a:pt x="12" y="141"/>
                      <a:pt x="8" y="141"/>
                    </a:cubicBezTo>
                    <a:cubicBezTo>
                      <a:pt x="4" y="140"/>
                      <a:pt x="0" y="136"/>
                      <a:pt x="0" y="131"/>
                    </a:cubicBezTo>
                    <a:cubicBezTo>
                      <a:pt x="2" y="122"/>
                      <a:pt x="4" y="111"/>
                      <a:pt x="5" y="101"/>
                    </a:cubicBezTo>
                    <a:cubicBezTo>
                      <a:pt x="7" y="94"/>
                      <a:pt x="8" y="88"/>
                      <a:pt x="9" y="81"/>
                    </a:cubicBezTo>
                    <a:cubicBezTo>
                      <a:pt x="12" y="68"/>
                      <a:pt x="15" y="55"/>
                      <a:pt x="20" y="42"/>
                    </a:cubicBezTo>
                    <a:cubicBezTo>
                      <a:pt x="21" y="37"/>
                      <a:pt x="22" y="33"/>
                      <a:pt x="22" y="28"/>
                    </a:cubicBezTo>
                    <a:cubicBezTo>
                      <a:pt x="23" y="23"/>
                      <a:pt x="29" y="20"/>
                      <a:pt x="33" y="21"/>
                    </a:cubicBezTo>
                    <a:cubicBezTo>
                      <a:pt x="36" y="18"/>
                      <a:pt x="39" y="15"/>
                      <a:pt x="41" y="13"/>
                    </a:cubicBezTo>
                    <a:cubicBezTo>
                      <a:pt x="46" y="8"/>
                      <a:pt x="50" y="5"/>
                      <a:pt x="55" y="3"/>
                    </a:cubicBezTo>
                    <a:cubicBezTo>
                      <a:pt x="61" y="0"/>
                      <a:pt x="67" y="0"/>
                      <a:pt x="72" y="1"/>
                    </a:cubicBezTo>
                    <a:cubicBezTo>
                      <a:pt x="76" y="2"/>
                      <a:pt x="81" y="6"/>
                      <a:pt x="84" y="9"/>
                    </a:cubicBezTo>
                    <a:cubicBezTo>
                      <a:pt x="88" y="13"/>
                      <a:pt x="90" y="19"/>
                      <a:pt x="91" y="24"/>
                    </a:cubicBezTo>
                    <a:cubicBezTo>
                      <a:pt x="93" y="30"/>
                      <a:pt x="94" y="36"/>
                      <a:pt x="95" y="42"/>
                    </a:cubicBezTo>
                    <a:cubicBezTo>
                      <a:pt x="96" y="49"/>
                      <a:pt x="97" y="57"/>
                      <a:pt x="97" y="64"/>
                    </a:cubicBezTo>
                    <a:cubicBezTo>
                      <a:pt x="97" y="88"/>
                      <a:pt x="90" y="112"/>
                      <a:pt x="78" y="134"/>
                    </a:cubicBezTo>
                    <a:cubicBezTo>
                      <a:pt x="72" y="144"/>
                      <a:pt x="65" y="154"/>
                      <a:pt x="57" y="162"/>
                    </a:cubicBezTo>
                    <a:cubicBezTo>
                      <a:pt x="53" y="165"/>
                      <a:pt x="48" y="168"/>
                      <a:pt x="43" y="169"/>
                    </a:cubicBezTo>
                    <a:cubicBezTo>
                      <a:pt x="42" y="169"/>
                      <a:pt x="41" y="169"/>
                      <a:pt x="40" y="169"/>
                    </a:cubicBezTo>
                    <a:cubicBezTo>
                      <a:pt x="36" y="169"/>
                      <a:pt x="32" y="168"/>
                      <a:pt x="29" y="1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3295800" y="4114440"/>
                <a:ext cx="43920" cy="72000"/>
              </a:xfrm>
              <a:custGeom>
                <a:rect b="b" l="l" r="r" t="t"/>
                <a:pathLst>
                  <a:path extrusionOk="0" h="200" w="122">
                    <a:moveTo>
                      <a:pt x="14" y="199"/>
                    </a:moveTo>
                    <a:cubicBezTo>
                      <a:pt x="7" y="196"/>
                      <a:pt x="3" y="190"/>
                      <a:pt x="1" y="183"/>
                    </a:cubicBezTo>
                    <a:cubicBezTo>
                      <a:pt x="0" y="180"/>
                      <a:pt x="1" y="176"/>
                      <a:pt x="2" y="173"/>
                    </a:cubicBezTo>
                    <a:cubicBezTo>
                      <a:pt x="3" y="168"/>
                      <a:pt x="5" y="164"/>
                      <a:pt x="7" y="160"/>
                    </a:cubicBezTo>
                    <a:cubicBezTo>
                      <a:pt x="9" y="155"/>
                      <a:pt x="11" y="150"/>
                      <a:pt x="14" y="145"/>
                    </a:cubicBezTo>
                    <a:cubicBezTo>
                      <a:pt x="16" y="141"/>
                      <a:pt x="21" y="139"/>
                      <a:pt x="25" y="141"/>
                    </a:cubicBezTo>
                    <a:cubicBezTo>
                      <a:pt x="29" y="143"/>
                      <a:pt x="32" y="149"/>
                      <a:pt x="30" y="153"/>
                    </a:cubicBezTo>
                    <a:cubicBezTo>
                      <a:pt x="27" y="158"/>
                      <a:pt x="24" y="164"/>
                      <a:pt x="22" y="170"/>
                    </a:cubicBezTo>
                    <a:cubicBezTo>
                      <a:pt x="21" y="171"/>
                      <a:pt x="21" y="174"/>
                      <a:pt x="19" y="176"/>
                    </a:cubicBezTo>
                    <a:cubicBezTo>
                      <a:pt x="19" y="177"/>
                      <a:pt x="19" y="178"/>
                      <a:pt x="19" y="178"/>
                    </a:cubicBezTo>
                    <a:lnTo>
                      <a:pt x="19" y="179"/>
                    </a:lnTo>
                    <a:lnTo>
                      <a:pt x="19" y="180"/>
                    </a:lnTo>
                    <a:lnTo>
                      <a:pt x="20" y="180"/>
                    </a:lnTo>
                    <a:lnTo>
                      <a:pt x="20" y="181"/>
                    </a:lnTo>
                    <a:lnTo>
                      <a:pt x="21" y="181"/>
                    </a:lnTo>
                    <a:cubicBezTo>
                      <a:pt x="22" y="181"/>
                      <a:pt x="23" y="180"/>
                      <a:pt x="24" y="180"/>
                    </a:cubicBezTo>
                    <a:cubicBezTo>
                      <a:pt x="25" y="180"/>
                      <a:pt x="26" y="180"/>
                      <a:pt x="27" y="180"/>
                    </a:cubicBezTo>
                    <a:cubicBezTo>
                      <a:pt x="29" y="179"/>
                      <a:pt x="30" y="178"/>
                      <a:pt x="32" y="178"/>
                    </a:cubicBezTo>
                    <a:cubicBezTo>
                      <a:pt x="34" y="177"/>
                      <a:pt x="37" y="175"/>
                      <a:pt x="39" y="174"/>
                    </a:cubicBezTo>
                    <a:cubicBezTo>
                      <a:pt x="41" y="172"/>
                      <a:pt x="44" y="170"/>
                      <a:pt x="46" y="169"/>
                    </a:cubicBezTo>
                    <a:cubicBezTo>
                      <a:pt x="48" y="167"/>
                      <a:pt x="50" y="166"/>
                      <a:pt x="51" y="164"/>
                    </a:cubicBezTo>
                    <a:cubicBezTo>
                      <a:pt x="53" y="163"/>
                      <a:pt x="54" y="162"/>
                      <a:pt x="54" y="160"/>
                    </a:cubicBezTo>
                    <a:cubicBezTo>
                      <a:pt x="57" y="157"/>
                      <a:pt x="58" y="155"/>
                      <a:pt x="60" y="152"/>
                    </a:cubicBezTo>
                    <a:cubicBezTo>
                      <a:pt x="61" y="149"/>
                      <a:pt x="64" y="145"/>
                      <a:pt x="65" y="141"/>
                    </a:cubicBezTo>
                    <a:cubicBezTo>
                      <a:pt x="67" y="136"/>
                      <a:pt x="68" y="132"/>
                      <a:pt x="69" y="128"/>
                    </a:cubicBezTo>
                    <a:cubicBezTo>
                      <a:pt x="71" y="123"/>
                      <a:pt x="72" y="118"/>
                      <a:pt x="74" y="113"/>
                    </a:cubicBezTo>
                    <a:cubicBezTo>
                      <a:pt x="76" y="103"/>
                      <a:pt x="79" y="94"/>
                      <a:pt x="82" y="85"/>
                    </a:cubicBezTo>
                    <a:cubicBezTo>
                      <a:pt x="82" y="82"/>
                      <a:pt x="83" y="80"/>
                      <a:pt x="84" y="77"/>
                    </a:cubicBezTo>
                    <a:cubicBezTo>
                      <a:pt x="83" y="79"/>
                      <a:pt x="82" y="81"/>
                      <a:pt x="80" y="83"/>
                    </a:cubicBezTo>
                    <a:cubicBezTo>
                      <a:pt x="76" y="90"/>
                      <a:pt x="71" y="96"/>
                      <a:pt x="66" y="103"/>
                    </a:cubicBezTo>
                    <a:cubicBezTo>
                      <a:pt x="67" y="102"/>
                      <a:pt x="67" y="102"/>
                      <a:pt x="67" y="102"/>
                    </a:cubicBezTo>
                    <a:cubicBezTo>
                      <a:pt x="63" y="107"/>
                      <a:pt x="59" y="111"/>
                      <a:pt x="55" y="116"/>
                    </a:cubicBezTo>
                    <a:cubicBezTo>
                      <a:pt x="50" y="121"/>
                      <a:pt x="46" y="125"/>
                      <a:pt x="40" y="129"/>
                    </a:cubicBezTo>
                    <a:cubicBezTo>
                      <a:pt x="36" y="133"/>
                      <a:pt x="30" y="135"/>
                      <a:pt x="25" y="136"/>
                    </a:cubicBezTo>
                    <a:cubicBezTo>
                      <a:pt x="22" y="136"/>
                      <a:pt x="19" y="137"/>
                      <a:pt x="17" y="136"/>
                    </a:cubicBezTo>
                    <a:cubicBezTo>
                      <a:pt x="14" y="135"/>
                      <a:pt x="11" y="134"/>
                      <a:pt x="9" y="132"/>
                    </a:cubicBezTo>
                    <a:cubicBezTo>
                      <a:pt x="5" y="129"/>
                      <a:pt x="3" y="123"/>
                      <a:pt x="3" y="118"/>
                    </a:cubicBezTo>
                    <a:cubicBezTo>
                      <a:pt x="2" y="114"/>
                      <a:pt x="2" y="110"/>
                      <a:pt x="3" y="106"/>
                    </a:cubicBezTo>
                    <a:cubicBezTo>
                      <a:pt x="4" y="101"/>
                      <a:pt x="4" y="96"/>
                      <a:pt x="4" y="92"/>
                    </a:cubicBezTo>
                    <a:cubicBezTo>
                      <a:pt x="5" y="86"/>
                      <a:pt x="6" y="81"/>
                      <a:pt x="7" y="76"/>
                    </a:cubicBezTo>
                    <a:cubicBezTo>
                      <a:pt x="8" y="71"/>
                      <a:pt x="9" y="66"/>
                      <a:pt x="10" y="61"/>
                    </a:cubicBezTo>
                    <a:cubicBezTo>
                      <a:pt x="12" y="51"/>
                      <a:pt x="15" y="42"/>
                      <a:pt x="18" y="32"/>
                    </a:cubicBezTo>
                    <a:cubicBezTo>
                      <a:pt x="20" y="24"/>
                      <a:pt x="22" y="16"/>
                      <a:pt x="25" y="8"/>
                    </a:cubicBezTo>
                    <a:cubicBezTo>
                      <a:pt x="26" y="2"/>
                      <a:pt x="32" y="0"/>
                      <a:pt x="37" y="1"/>
                    </a:cubicBezTo>
                    <a:cubicBezTo>
                      <a:pt x="41" y="2"/>
                      <a:pt x="44" y="8"/>
                      <a:pt x="43" y="13"/>
                    </a:cubicBezTo>
                    <a:cubicBezTo>
                      <a:pt x="40" y="21"/>
                      <a:pt x="38" y="29"/>
                      <a:pt x="35" y="37"/>
                    </a:cubicBezTo>
                    <a:cubicBezTo>
                      <a:pt x="33" y="43"/>
                      <a:pt x="32" y="47"/>
                      <a:pt x="30" y="52"/>
                    </a:cubicBezTo>
                    <a:cubicBezTo>
                      <a:pt x="29" y="56"/>
                      <a:pt x="28" y="60"/>
                      <a:pt x="28" y="64"/>
                    </a:cubicBezTo>
                    <a:cubicBezTo>
                      <a:pt x="26" y="69"/>
                      <a:pt x="25" y="75"/>
                      <a:pt x="24" y="79"/>
                    </a:cubicBezTo>
                    <a:cubicBezTo>
                      <a:pt x="23" y="85"/>
                      <a:pt x="22" y="90"/>
                      <a:pt x="22" y="96"/>
                    </a:cubicBezTo>
                    <a:cubicBezTo>
                      <a:pt x="21" y="102"/>
                      <a:pt x="21" y="107"/>
                      <a:pt x="21" y="114"/>
                    </a:cubicBezTo>
                    <a:cubicBezTo>
                      <a:pt x="21" y="115"/>
                      <a:pt x="21" y="116"/>
                      <a:pt x="21" y="117"/>
                    </a:cubicBezTo>
                    <a:lnTo>
                      <a:pt x="21" y="118"/>
                    </a:lnTo>
                    <a:cubicBezTo>
                      <a:pt x="22" y="118"/>
                      <a:pt x="22" y="118"/>
                      <a:pt x="22" y="118"/>
                    </a:cubicBezTo>
                    <a:cubicBezTo>
                      <a:pt x="23" y="118"/>
                      <a:pt x="23" y="118"/>
                      <a:pt x="23" y="118"/>
                    </a:cubicBezTo>
                    <a:cubicBezTo>
                      <a:pt x="24" y="118"/>
                      <a:pt x="25" y="117"/>
                      <a:pt x="26" y="117"/>
                    </a:cubicBezTo>
                    <a:cubicBezTo>
                      <a:pt x="26" y="117"/>
                      <a:pt x="27" y="117"/>
                      <a:pt x="28" y="116"/>
                    </a:cubicBezTo>
                    <a:cubicBezTo>
                      <a:pt x="30" y="115"/>
                      <a:pt x="32" y="113"/>
                      <a:pt x="33" y="112"/>
                    </a:cubicBezTo>
                    <a:lnTo>
                      <a:pt x="33" y="113"/>
                    </a:lnTo>
                    <a:cubicBezTo>
                      <a:pt x="36" y="110"/>
                      <a:pt x="40" y="106"/>
                      <a:pt x="43" y="103"/>
                    </a:cubicBezTo>
                    <a:cubicBezTo>
                      <a:pt x="50" y="95"/>
                      <a:pt x="57" y="86"/>
                      <a:pt x="63" y="78"/>
                    </a:cubicBezTo>
                    <a:cubicBezTo>
                      <a:pt x="74" y="62"/>
                      <a:pt x="83" y="48"/>
                      <a:pt x="92" y="32"/>
                    </a:cubicBezTo>
                    <a:cubicBezTo>
                      <a:pt x="93" y="30"/>
                      <a:pt x="95" y="28"/>
                      <a:pt x="96" y="25"/>
                    </a:cubicBezTo>
                    <a:cubicBezTo>
                      <a:pt x="96" y="26"/>
                      <a:pt x="95" y="26"/>
                      <a:pt x="95" y="26"/>
                    </a:cubicBezTo>
                    <a:lnTo>
                      <a:pt x="96" y="26"/>
                    </a:lnTo>
                    <a:lnTo>
                      <a:pt x="95" y="26"/>
                    </a:ln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5"/>
                      <a:pt x="96" y="25"/>
                      <a:pt x="96" y="25"/>
                    </a:cubicBezTo>
                    <a:lnTo>
                      <a:pt x="96" y="26"/>
                    </a:lnTo>
                    <a:cubicBezTo>
                      <a:pt x="98" y="21"/>
                      <a:pt x="100" y="15"/>
                      <a:pt x="103" y="11"/>
                    </a:cubicBezTo>
                    <a:cubicBezTo>
                      <a:pt x="106" y="7"/>
                      <a:pt x="110" y="5"/>
                      <a:pt x="114" y="7"/>
                    </a:cubicBezTo>
                    <a:cubicBezTo>
                      <a:pt x="118" y="8"/>
                      <a:pt x="121" y="12"/>
                      <a:pt x="120" y="17"/>
                    </a:cubicBezTo>
                    <a:cubicBezTo>
                      <a:pt x="120" y="21"/>
                      <a:pt x="118" y="24"/>
                      <a:pt x="118" y="27"/>
                    </a:cubicBezTo>
                    <a:cubicBezTo>
                      <a:pt x="117" y="30"/>
                      <a:pt x="115" y="34"/>
                      <a:pt x="114" y="37"/>
                    </a:cubicBezTo>
                    <a:cubicBezTo>
                      <a:pt x="113" y="42"/>
                      <a:pt x="112" y="46"/>
                      <a:pt x="110" y="51"/>
                    </a:cubicBezTo>
                    <a:cubicBezTo>
                      <a:pt x="108" y="60"/>
                      <a:pt x="105" y="68"/>
                      <a:pt x="102" y="78"/>
                    </a:cubicBezTo>
                    <a:cubicBezTo>
                      <a:pt x="96" y="97"/>
                      <a:pt x="91" y="117"/>
                      <a:pt x="86" y="136"/>
                    </a:cubicBezTo>
                    <a:cubicBezTo>
                      <a:pt x="85" y="139"/>
                      <a:pt x="83" y="142"/>
                      <a:pt x="82" y="145"/>
                    </a:cubicBezTo>
                    <a:cubicBezTo>
                      <a:pt x="80" y="152"/>
                      <a:pt x="77" y="158"/>
                      <a:pt x="74" y="164"/>
                    </a:cubicBezTo>
                    <a:cubicBezTo>
                      <a:pt x="69" y="171"/>
                      <a:pt x="64" y="178"/>
                      <a:pt x="57" y="184"/>
                    </a:cubicBezTo>
                    <a:cubicBezTo>
                      <a:pt x="50" y="189"/>
                      <a:pt x="43" y="193"/>
                      <a:pt x="36" y="196"/>
                    </a:cubicBezTo>
                    <a:cubicBezTo>
                      <a:pt x="32" y="198"/>
                      <a:pt x="29" y="198"/>
                      <a:pt x="25" y="199"/>
                    </a:cubicBezTo>
                    <a:cubicBezTo>
                      <a:pt x="23" y="199"/>
                      <a:pt x="22" y="199"/>
                      <a:pt x="20" y="199"/>
                    </a:cubicBezTo>
                    <a:cubicBezTo>
                      <a:pt x="18" y="199"/>
                      <a:pt x="16" y="199"/>
                      <a:pt x="14" y="19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>
                <a:off x="3350520" y="4104360"/>
                <a:ext cx="21240" cy="25200"/>
              </a:xfrm>
              <a:custGeom>
                <a:rect b="b" l="l" r="r" t="t"/>
                <a:pathLst>
                  <a:path extrusionOk="0" h="70" w="59">
                    <a:moveTo>
                      <a:pt x="22" y="69"/>
                    </a:moveTo>
                    <a:cubicBezTo>
                      <a:pt x="19" y="69"/>
                      <a:pt x="16" y="68"/>
                      <a:pt x="13" y="66"/>
                    </a:cubicBezTo>
                    <a:cubicBezTo>
                      <a:pt x="12" y="65"/>
                      <a:pt x="11" y="64"/>
                      <a:pt x="10" y="63"/>
                    </a:cubicBezTo>
                    <a:cubicBezTo>
                      <a:pt x="9" y="61"/>
                      <a:pt x="9" y="60"/>
                      <a:pt x="9" y="58"/>
                    </a:cubicBezTo>
                    <a:cubicBezTo>
                      <a:pt x="8" y="53"/>
                      <a:pt x="12" y="48"/>
                      <a:pt x="14" y="43"/>
                    </a:cubicBezTo>
                    <a:cubicBezTo>
                      <a:pt x="15" y="43"/>
                      <a:pt x="15" y="42"/>
                      <a:pt x="15" y="42"/>
                    </a:cubicBezTo>
                    <a:cubicBezTo>
                      <a:pt x="9" y="42"/>
                      <a:pt x="4" y="40"/>
                      <a:pt x="2" y="35"/>
                    </a:cubicBezTo>
                    <a:cubicBezTo>
                      <a:pt x="0" y="28"/>
                      <a:pt x="1" y="22"/>
                      <a:pt x="4" y="16"/>
                    </a:cubicBezTo>
                    <a:cubicBezTo>
                      <a:pt x="6" y="11"/>
                      <a:pt x="10" y="5"/>
                      <a:pt x="15" y="3"/>
                    </a:cubicBezTo>
                    <a:cubicBezTo>
                      <a:pt x="18" y="1"/>
                      <a:pt x="21" y="0"/>
                      <a:pt x="24" y="0"/>
                    </a:cubicBezTo>
                    <a:cubicBezTo>
                      <a:pt x="27" y="0"/>
                      <a:pt x="30" y="2"/>
                      <a:pt x="33" y="4"/>
                    </a:cubicBezTo>
                    <a:cubicBezTo>
                      <a:pt x="35" y="5"/>
                      <a:pt x="37" y="8"/>
                      <a:pt x="37" y="11"/>
                    </a:cubicBezTo>
                    <a:cubicBezTo>
                      <a:pt x="38" y="14"/>
                      <a:pt x="39" y="17"/>
                      <a:pt x="39" y="21"/>
                    </a:cubicBezTo>
                    <a:cubicBezTo>
                      <a:pt x="39" y="27"/>
                      <a:pt x="38" y="33"/>
                      <a:pt x="36" y="39"/>
                    </a:cubicBezTo>
                    <a:cubicBezTo>
                      <a:pt x="35" y="42"/>
                      <a:pt x="34" y="45"/>
                      <a:pt x="33" y="48"/>
                    </a:cubicBezTo>
                    <a:cubicBezTo>
                      <a:pt x="33" y="49"/>
                      <a:pt x="32" y="49"/>
                      <a:pt x="32" y="50"/>
                    </a:cubicBezTo>
                    <a:cubicBezTo>
                      <a:pt x="37" y="49"/>
                      <a:pt x="43" y="48"/>
                      <a:pt x="48" y="47"/>
                    </a:cubicBezTo>
                    <a:cubicBezTo>
                      <a:pt x="52" y="47"/>
                      <a:pt x="57" y="50"/>
                      <a:pt x="57" y="54"/>
                    </a:cubicBezTo>
                    <a:cubicBezTo>
                      <a:pt x="58" y="58"/>
                      <a:pt x="55" y="64"/>
                      <a:pt x="51" y="65"/>
                    </a:cubicBezTo>
                    <a:cubicBezTo>
                      <a:pt x="47" y="66"/>
                      <a:pt x="42" y="67"/>
                      <a:pt x="38" y="67"/>
                    </a:cubicBezTo>
                    <a:cubicBezTo>
                      <a:pt x="33" y="68"/>
                      <a:pt x="28" y="69"/>
                      <a:pt x="23" y="69"/>
                    </a:cubicBezTo>
                    <a:lnTo>
                      <a:pt x="22" y="69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3370320" y="4136760"/>
                <a:ext cx="25200" cy="9360"/>
              </a:xfrm>
              <a:custGeom>
                <a:rect b="b" l="l" r="r" t="t"/>
                <a:pathLst>
                  <a:path extrusionOk="0" h="26" w="70">
                    <a:moveTo>
                      <a:pt x="17" y="25"/>
                    </a:moveTo>
                    <a:cubicBezTo>
                      <a:pt x="13" y="25"/>
                      <a:pt x="8" y="24"/>
                      <a:pt x="4" y="21"/>
                    </a:cubicBezTo>
                    <a:cubicBezTo>
                      <a:pt x="2" y="19"/>
                      <a:pt x="0" y="15"/>
                      <a:pt x="0" y="12"/>
                    </a:cubicBezTo>
                    <a:cubicBezTo>
                      <a:pt x="1" y="9"/>
                      <a:pt x="3" y="6"/>
                      <a:pt x="5" y="5"/>
                    </a:cubicBezTo>
                    <a:cubicBezTo>
                      <a:pt x="9" y="2"/>
                      <a:pt x="14" y="3"/>
                      <a:pt x="17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21" y="6"/>
                      <a:pt x="23" y="6"/>
                      <a:pt x="25" y="6"/>
                    </a:cubicBezTo>
                    <a:lnTo>
                      <a:pt x="26" y="6"/>
                    </a:lnTo>
                    <a:lnTo>
                      <a:pt x="25" y="6"/>
                    </a:lnTo>
                    <a:cubicBezTo>
                      <a:pt x="31" y="6"/>
                      <a:pt x="35" y="5"/>
                      <a:pt x="40" y="5"/>
                    </a:cubicBezTo>
                    <a:cubicBezTo>
                      <a:pt x="45" y="3"/>
                      <a:pt x="51" y="2"/>
                      <a:pt x="56" y="1"/>
                    </a:cubicBezTo>
                    <a:cubicBezTo>
                      <a:pt x="61" y="0"/>
                      <a:pt x="66" y="3"/>
                      <a:pt x="67" y="8"/>
                    </a:cubicBezTo>
                    <a:cubicBezTo>
                      <a:pt x="69" y="13"/>
                      <a:pt x="66" y="19"/>
                      <a:pt x="60" y="19"/>
                    </a:cubicBezTo>
                    <a:cubicBezTo>
                      <a:pt x="51" y="21"/>
                      <a:pt x="42" y="23"/>
                      <a:pt x="32" y="24"/>
                    </a:cubicBezTo>
                    <a:cubicBezTo>
                      <a:pt x="28" y="25"/>
                      <a:pt x="25" y="25"/>
                      <a:pt x="21" y="25"/>
                    </a:cubicBezTo>
                    <a:cubicBezTo>
                      <a:pt x="20" y="25"/>
                      <a:pt x="18" y="25"/>
                      <a:pt x="17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>
                <a:off x="3366000" y="4146120"/>
                <a:ext cx="41400" cy="13680"/>
              </a:xfrm>
              <a:custGeom>
                <a:rect b="b" l="l" r="r" t="t"/>
                <a:pathLst>
                  <a:path extrusionOk="0" h="38" w="115">
                    <a:moveTo>
                      <a:pt x="7" y="35"/>
                    </a:moveTo>
                    <a:cubicBezTo>
                      <a:pt x="2" y="33"/>
                      <a:pt x="0" y="27"/>
                      <a:pt x="2" y="22"/>
                    </a:cubicBezTo>
                    <a:cubicBezTo>
                      <a:pt x="3" y="21"/>
                      <a:pt x="5" y="18"/>
                      <a:pt x="8" y="18"/>
                    </a:cubicBezTo>
                    <a:cubicBezTo>
                      <a:pt x="10" y="16"/>
                      <a:pt x="13" y="17"/>
                      <a:pt x="15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8" y="18"/>
                      <a:pt x="20" y="18"/>
                      <a:pt x="22" y="18"/>
                    </a:cubicBezTo>
                    <a:cubicBezTo>
                      <a:pt x="27" y="18"/>
                      <a:pt x="32" y="17"/>
                      <a:pt x="36" y="16"/>
                    </a:cubicBezTo>
                    <a:cubicBezTo>
                      <a:pt x="41" y="16"/>
                      <a:pt x="46" y="15"/>
                      <a:pt x="50" y="14"/>
                    </a:cubicBezTo>
                    <a:cubicBezTo>
                      <a:pt x="56" y="13"/>
                      <a:pt x="62" y="11"/>
                      <a:pt x="68" y="10"/>
                    </a:cubicBezTo>
                    <a:cubicBezTo>
                      <a:pt x="79" y="7"/>
                      <a:pt x="92" y="4"/>
                      <a:pt x="103" y="1"/>
                    </a:cubicBezTo>
                    <a:cubicBezTo>
                      <a:pt x="107" y="0"/>
                      <a:pt x="111" y="2"/>
                      <a:pt x="113" y="6"/>
                    </a:cubicBezTo>
                    <a:cubicBezTo>
                      <a:pt x="114" y="10"/>
                      <a:pt x="113" y="15"/>
                      <a:pt x="108" y="16"/>
                    </a:cubicBezTo>
                    <a:cubicBezTo>
                      <a:pt x="93" y="21"/>
                      <a:pt x="79" y="26"/>
                      <a:pt x="64" y="29"/>
                    </a:cubicBezTo>
                    <a:cubicBezTo>
                      <a:pt x="56" y="31"/>
                      <a:pt x="49" y="33"/>
                      <a:pt x="41" y="34"/>
                    </a:cubicBezTo>
                    <a:cubicBezTo>
                      <a:pt x="37" y="35"/>
                      <a:pt x="33" y="36"/>
                      <a:pt x="30" y="36"/>
                    </a:cubicBezTo>
                    <a:cubicBezTo>
                      <a:pt x="27" y="36"/>
                      <a:pt x="23" y="37"/>
                      <a:pt x="21" y="37"/>
                    </a:cubicBezTo>
                    <a:cubicBezTo>
                      <a:pt x="19" y="37"/>
                      <a:pt x="18" y="37"/>
                      <a:pt x="18" y="37"/>
                    </a:cubicBezTo>
                    <a:cubicBezTo>
                      <a:pt x="14" y="37"/>
                      <a:pt x="10" y="37"/>
                      <a:pt x="7" y="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1"/>
              <p:cNvSpPr/>
              <p:nvPr/>
            </p:nvSpPr>
            <p:spPr>
              <a:xfrm>
                <a:off x="3435120" y="4105080"/>
                <a:ext cx="71280" cy="57960"/>
              </a:xfrm>
              <a:custGeom>
                <a:rect b="b" l="l" r="r" t="t"/>
                <a:pathLst>
                  <a:path extrusionOk="0" h="161" w="198">
                    <a:moveTo>
                      <a:pt x="28" y="160"/>
                    </a:moveTo>
                    <a:cubicBezTo>
                      <a:pt x="22" y="159"/>
                      <a:pt x="18" y="158"/>
                      <a:pt x="13" y="154"/>
                    </a:cubicBezTo>
                    <a:cubicBezTo>
                      <a:pt x="8" y="150"/>
                      <a:pt x="5" y="144"/>
                      <a:pt x="4" y="139"/>
                    </a:cubicBezTo>
                    <a:cubicBezTo>
                      <a:pt x="0" y="126"/>
                      <a:pt x="0" y="112"/>
                      <a:pt x="2" y="99"/>
                    </a:cubicBezTo>
                    <a:cubicBezTo>
                      <a:pt x="3" y="95"/>
                      <a:pt x="4" y="90"/>
                      <a:pt x="5" y="86"/>
                    </a:cubicBezTo>
                    <a:cubicBezTo>
                      <a:pt x="6" y="80"/>
                      <a:pt x="8" y="74"/>
                      <a:pt x="11" y="69"/>
                    </a:cubicBezTo>
                    <a:cubicBezTo>
                      <a:pt x="13" y="60"/>
                      <a:pt x="17" y="53"/>
                      <a:pt x="21" y="46"/>
                    </a:cubicBezTo>
                    <a:cubicBezTo>
                      <a:pt x="25" y="38"/>
                      <a:pt x="30" y="30"/>
                      <a:pt x="36" y="24"/>
                    </a:cubicBezTo>
                    <a:cubicBezTo>
                      <a:pt x="41" y="18"/>
                      <a:pt x="47" y="13"/>
                      <a:pt x="54" y="9"/>
                    </a:cubicBezTo>
                    <a:cubicBezTo>
                      <a:pt x="61" y="6"/>
                      <a:pt x="69" y="4"/>
                      <a:pt x="77" y="7"/>
                    </a:cubicBezTo>
                    <a:cubicBezTo>
                      <a:pt x="80" y="8"/>
                      <a:pt x="82" y="10"/>
                      <a:pt x="85" y="12"/>
                    </a:cubicBezTo>
                    <a:cubicBezTo>
                      <a:pt x="85" y="11"/>
                      <a:pt x="85" y="9"/>
                      <a:pt x="86" y="8"/>
                    </a:cubicBezTo>
                    <a:cubicBezTo>
                      <a:pt x="87" y="3"/>
                      <a:pt x="93" y="0"/>
                      <a:pt x="97" y="2"/>
                    </a:cubicBezTo>
                    <a:cubicBezTo>
                      <a:pt x="103" y="3"/>
                      <a:pt x="105" y="8"/>
                      <a:pt x="104" y="14"/>
                    </a:cubicBezTo>
                    <a:cubicBezTo>
                      <a:pt x="103" y="19"/>
                      <a:pt x="101" y="24"/>
                      <a:pt x="99" y="29"/>
                    </a:cubicBezTo>
                    <a:cubicBezTo>
                      <a:pt x="98" y="31"/>
                      <a:pt x="98" y="34"/>
                      <a:pt x="97" y="36"/>
                    </a:cubicBezTo>
                    <a:cubicBezTo>
                      <a:pt x="97" y="38"/>
                      <a:pt x="96" y="39"/>
                      <a:pt x="96" y="41"/>
                    </a:cubicBezTo>
                    <a:cubicBezTo>
                      <a:pt x="94" y="43"/>
                      <a:pt x="93" y="45"/>
                      <a:pt x="91" y="46"/>
                    </a:cubicBezTo>
                    <a:cubicBezTo>
                      <a:pt x="88" y="48"/>
                      <a:pt x="84" y="48"/>
                      <a:pt x="81" y="46"/>
                    </a:cubicBezTo>
                    <a:cubicBezTo>
                      <a:pt x="78" y="45"/>
                      <a:pt x="77" y="41"/>
                      <a:pt x="77" y="38"/>
                    </a:cubicBezTo>
                    <a:cubicBezTo>
                      <a:pt x="77" y="37"/>
                      <a:pt x="77" y="36"/>
                      <a:pt x="77" y="35"/>
                    </a:cubicBezTo>
                    <a:lnTo>
                      <a:pt x="77" y="34"/>
                    </a:lnTo>
                    <a:cubicBezTo>
                      <a:pt x="76" y="34"/>
                      <a:pt x="76" y="33"/>
                      <a:pt x="76" y="32"/>
                    </a:cubicBezTo>
                    <a:cubicBezTo>
                      <a:pt x="76" y="31"/>
                      <a:pt x="76" y="31"/>
                      <a:pt x="75" y="30"/>
                    </a:cubicBezTo>
                    <a:cubicBezTo>
                      <a:pt x="75" y="29"/>
                      <a:pt x="75" y="28"/>
                      <a:pt x="74" y="27"/>
                    </a:cubicBezTo>
                    <a:lnTo>
                      <a:pt x="73" y="27"/>
                    </a:lnTo>
                    <a:cubicBezTo>
                      <a:pt x="73" y="27"/>
                      <a:pt x="73" y="26"/>
                      <a:pt x="72" y="26"/>
                    </a:cubicBezTo>
                    <a:cubicBezTo>
                      <a:pt x="72" y="25"/>
                      <a:pt x="72" y="25"/>
                      <a:pt x="71" y="25"/>
                    </a:cubicBezTo>
                    <a:lnTo>
                      <a:pt x="72" y="25"/>
                    </a:lnTo>
                    <a:lnTo>
                      <a:pt x="71" y="25"/>
                    </a:lnTo>
                    <a:lnTo>
                      <a:pt x="71" y="24"/>
                    </a:lnTo>
                    <a:cubicBezTo>
                      <a:pt x="70" y="24"/>
                      <a:pt x="70" y="24"/>
                      <a:pt x="69" y="24"/>
                    </a:cubicBezTo>
                    <a:lnTo>
                      <a:pt x="68" y="24"/>
                    </a:lnTo>
                    <a:cubicBezTo>
                      <a:pt x="67" y="24"/>
                      <a:pt x="66" y="24"/>
                      <a:pt x="66" y="24"/>
                    </a:cubicBezTo>
                    <a:cubicBezTo>
                      <a:pt x="65" y="24"/>
                      <a:pt x="64" y="25"/>
                      <a:pt x="63" y="25"/>
                    </a:cubicBezTo>
                    <a:lnTo>
                      <a:pt x="64" y="25"/>
                    </a:lnTo>
                    <a:cubicBezTo>
                      <a:pt x="63" y="25"/>
                      <a:pt x="62" y="25"/>
                      <a:pt x="62" y="25"/>
                    </a:cubicBezTo>
                    <a:cubicBezTo>
                      <a:pt x="61" y="26"/>
                      <a:pt x="60" y="27"/>
                      <a:pt x="59" y="27"/>
                    </a:cubicBezTo>
                    <a:cubicBezTo>
                      <a:pt x="58" y="28"/>
                      <a:pt x="57" y="29"/>
                      <a:pt x="55" y="29"/>
                    </a:cubicBezTo>
                    <a:cubicBezTo>
                      <a:pt x="54" y="31"/>
                      <a:pt x="52" y="32"/>
                      <a:pt x="50" y="34"/>
                    </a:cubicBezTo>
                    <a:cubicBezTo>
                      <a:pt x="48" y="36"/>
                      <a:pt x="47" y="39"/>
                      <a:pt x="44" y="41"/>
                    </a:cubicBezTo>
                    <a:cubicBezTo>
                      <a:pt x="45" y="41"/>
                      <a:pt x="45" y="41"/>
                      <a:pt x="45" y="40"/>
                    </a:cubicBezTo>
                    <a:cubicBezTo>
                      <a:pt x="41" y="46"/>
                      <a:pt x="38" y="52"/>
                      <a:pt x="34" y="57"/>
                    </a:cubicBezTo>
                    <a:cubicBezTo>
                      <a:pt x="31" y="63"/>
                      <a:pt x="29" y="67"/>
                      <a:pt x="27" y="73"/>
                    </a:cubicBezTo>
                    <a:cubicBezTo>
                      <a:pt x="24" y="81"/>
                      <a:pt x="22" y="89"/>
                      <a:pt x="20" y="98"/>
                    </a:cubicBezTo>
                    <a:cubicBezTo>
                      <a:pt x="19" y="102"/>
                      <a:pt x="19" y="105"/>
                      <a:pt x="18" y="109"/>
                    </a:cubicBezTo>
                    <a:cubicBezTo>
                      <a:pt x="18" y="112"/>
                      <a:pt x="18" y="115"/>
                      <a:pt x="18" y="117"/>
                    </a:cubicBezTo>
                    <a:cubicBezTo>
                      <a:pt x="18" y="120"/>
                      <a:pt x="19" y="123"/>
                      <a:pt x="19" y="126"/>
                    </a:cubicBezTo>
                    <a:lnTo>
                      <a:pt x="19" y="127"/>
                    </a:lnTo>
                    <a:cubicBezTo>
                      <a:pt x="19" y="126"/>
                      <a:pt x="19" y="126"/>
                      <a:pt x="19" y="126"/>
                    </a:cubicBezTo>
                    <a:cubicBezTo>
                      <a:pt x="19" y="128"/>
                      <a:pt x="20" y="130"/>
                      <a:pt x="20" y="133"/>
                    </a:cubicBezTo>
                    <a:cubicBezTo>
                      <a:pt x="21" y="134"/>
                      <a:pt x="22" y="135"/>
                      <a:pt x="22" y="136"/>
                    </a:cubicBezTo>
                    <a:cubicBezTo>
                      <a:pt x="22" y="137"/>
                      <a:pt x="23" y="137"/>
                      <a:pt x="23" y="138"/>
                    </a:cubicBezTo>
                    <a:cubicBezTo>
                      <a:pt x="23" y="137"/>
                      <a:pt x="23" y="137"/>
                      <a:pt x="22" y="137"/>
                    </a:cubicBezTo>
                    <a:cubicBezTo>
                      <a:pt x="23" y="137"/>
                      <a:pt x="23" y="138"/>
                      <a:pt x="23" y="138"/>
                    </a:cubicBezTo>
                    <a:cubicBezTo>
                      <a:pt x="24" y="139"/>
                      <a:pt x="24" y="140"/>
                      <a:pt x="25" y="140"/>
                    </a:cubicBezTo>
                    <a:lnTo>
                      <a:pt x="24" y="140"/>
                    </a:lnTo>
                    <a:cubicBezTo>
                      <a:pt x="25" y="140"/>
                      <a:pt x="25" y="140"/>
                      <a:pt x="25" y="140"/>
                    </a:cubicBezTo>
                    <a:cubicBezTo>
                      <a:pt x="26" y="141"/>
                      <a:pt x="26" y="141"/>
                      <a:pt x="26" y="141"/>
                    </a:cubicBezTo>
                    <a:lnTo>
                      <a:pt x="27" y="141"/>
                    </a:lnTo>
                    <a:cubicBezTo>
                      <a:pt x="28" y="141"/>
                      <a:pt x="29" y="141"/>
                      <a:pt x="29" y="141"/>
                    </a:cubicBezTo>
                    <a:cubicBezTo>
                      <a:pt x="30" y="142"/>
                      <a:pt x="30" y="142"/>
                      <a:pt x="31" y="142"/>
                    </a:cubicBezTo>
                    <a:cubicBezTo>
                      <a:pt x="31" y="142"/>
                      <a:pt x="31" y="141"/>
                      <a:pt x="32" y="141"/>
                    </a:cubicBezTo>
                    <a:cubicBezTo>
                      <a:pt x="33" y="141"/>
                      <a:pt x="34" y="141"/>
                      <a:pt x="35" y="141"/>
                    </a:cubicBezTo>
                    <a:cubicBezTo>
                      <a:pt x="37" y="140"/>
                      <a:pt x="39" y="140"/>
                      <a:pt x="41" y="138"/>
                    </a:cubicBezTo>
                    <a:cubicBezTo>
                      <a:pt x="43" y="137"/>
                      <a:pt x="45" y="137"/>
                      <a:pt x="47" y="136"/>
                    </a:cubicBezTo>
                    <a:cubicBezTo>
                      <a:pt x="49" y="134"/>
                      <a:pt x="51" y="133"/>
                      <a:pt x="52" y="131"/>
                    </a:cubicBezTo>
                    <a:cubicBezTo>
                      <a:pt x="57" y="128"/>
                      <a:pt x="61" y="124"/>
                      <a:pt x="64" y="120"/>
                    </a:cubicBezTo>
                    <a:cubicBezTo>
                      <a:pt x="67" y="117"/>
                      <a:pt x="69" y="115"/>
                      <a:pt x="72" y="112"/>
                    </a:cubicBezTo>
                    <a:cubicBezTo>
                      <a:pt x="75" y="108"/>
                      <a:pt x="78" y="105"/>
                      <a:pt x="80" y="101"/>
                    </a:cubicBezTo>
                    <a:lnTo>
                      <a:pt x="80" y="102"/>
                    </a:lnTo>
                    <a:cubicBezTo>
                      <a:pt x="82" y="98"/>
                      <a:pt x="85" y="95"/>
                      <a:pt x="86" y="92"/>
                    </a:cubicBezTo>
                    <a:cubicBezTo>
                      <a:pt x="89" y="87"/>
                      <a:pt x="92" y="81"/>
                      <a:pt x="94" y="75"/>
                    </a:cubicBezTo>
                    <a:cubicBezTo>
                      <a:pt x="94" y="74"/>
                      <a:pt x="95" y="73"/>
                      <a:pt x="95" y="72"/>
                    </a:cubicBezTo>
                    <a:cubicBezTo>
                      <a:pt x="96" y="71"/>
                      <a:pt x="96" y="71"/>
                      <a:pt x="96" y="70"/>
                    </a:cubicBezTo>
                    <a:cubicBezTo>
                      <a:pt x="97" y="65"/>
                      <a:pt x="103" y="62"/>
                      <a:pt x="108" y="64"/>
                    </a:cubicBezTo>
                    <a:cubicBezTo>
                      <a:pt x="112" y="65"/>
                      <a:pt x="116" y="71"/>
                      <a:pt x="114" y="76"/>
                    </a:cubicBezTo>
                    <a:lnTo>
                      <a:pt x="114" y="77"/>
                    </a:lnTo>
                    <a:cubicBezTo>
                      <a:pt x="113" y="78"/>
                      <a:pt x="112" y="80"/>
                      <a:pt x="112" y="81"/>
                    </a:cubicBezTo>
                    <a:cubicBezTo>
                      <a:pt x="112" y="83"/>
                      <a:pt x="111" y="85"/>
                      <a:pt x="111" y="88"/>
                    </a:cubicBezTo>
                    <a:cubicBezTo>
                      <a:pt x="111" y="90"/>
                      <a:pt x="111" y="92"/>
                      <a:pt x="111" y="95"/>
                    </a:cubicBezTo>
                    <a:cubicBezTo>
                      <a:pt x="111" y="96"/>
                      <a:pt x="111" y="98"/>
                      <a:pt x="111" y="100"/>
                    </a:cubicBezTo>
                    <a:cubicBezTo>
                      <a:pt x="112" y="101"/>
                      <a:pt x="112" y="102"/>
                      <a:pt x="112" y="103"/>
                    </a:cubicBezTo>
                    <a:cubicBezTo>
                      <a:pt x="112" y="103"/>
                      <a:pt x="112" y="105"/>
                      <a:pt x="113" y="105"/>
                    </a:cubicBezTo>
                    <a:cubicBezTo>
                      <a:pt x="113" y="106"/>
                      <a:pt x="114" y="106"/>
                      <a:pt x="114" y="108"/>
                    </a:cubicBezTo>
                    <a:cubicBezTo>
                      <a:pt x="114" y="108"/>
                      <a:pt x="115" y="108"/>
                      <a:pt x="115" y="109"/>
                    </a:cubicBezTo>
                    <a:cubicBezTo>
                      <a:pt x="115" y="109"/>
                      <a:pt x="116" y="109"/>
                      <a:pt x="116" y="110"/>
                    </a:cubicBezTo>
                    <a:lnTo>
                      <a:pt x="116" y="109"/>
                    </a:lnTo>
                    <a:cubicBezTo>
                      <a:pt x="116" y="110"/>
                      <a:pt x="117" y="110"/>
                      <a:pt x="117" y="110"/>
                    </a:cubicBezTo>
                    <a:lnTo>
                      <a:pt x="116" y="110"/>
                    </a:lnTo>
                    <a:cubicBezTo>
                      <a:pt x="117" y="110"/>
                      <a:pt x="117" y="110"/>
                      <a:pt x="117" y="110"/>
                    </a:cubicBezTo>
                    <a:cubicBezTo>
                      <a:pt x="117" y="110"/>
                      <a:pt x="118" y="110"/>
                      <a:pt x="118" y="111"/>
                    </a:cubicBezTo>
                    <a:lnTo>
                      <a:pt x="119" y="111"/>
                    </a:lnTo>
                    <a:cubicBezTo>
                      <a:pt x="119" y="111"/>
                      <a:pt x="120" y="111"/>
                      <a:pt x="120" y="112"/>
                    </a:cubicBezTo>
                    <a:cubicBezTo>
                      <a:pt x="121" y="112"/>
                      <a:pt x="121" y="112"/>
                      <a:pt x="121" y="112"/>
                    </a:cubicBez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24" y="111"/>
                      <a:pt x="125" y="111"/>
                      <a:pt x="126" y="110"/>
                    </a:cubicBezTo>
                    <a:cubicBezTo>
                      <a:pt x="127" y="110"/>
                      <a:pt x="128" y="110"/>
                      <a:pt x="129" y="109"/>
                    </a:cubicBezTo>
                    <a:cubicBezTo>
                      <a:pt x="131" y="109"/>
                      <a:pt x="132" y="108"/>
                      <a:pt x="133" y="108"/>
                    </a:cubicBezTo>
                    <a:cubicBezTo>
                      <a:pt x="134" y="106"/>
                      <a:pt x="136" y="105"/>
                      <a:pt x="138" y="104"/>
                    </a:cubicBezTo>
                    <a:cubicBezTo>
                      <a:pt x="140" y="102"/>
                      <a:pt x="143" y="99"/>
                      <a:pt x="145" y="96"/>
                    </a:cubicBezTo>
                    <a:cubicBezTo>
                      <a:pt x="149" y="93"/>
                      <a:pt x="152" y="89"/>
                      <a:pt x="156" y="84"/>
                    </a:cubicBezTo>
                    <a:cubicBezTo>
                      <a:pt x="161" y="76"/>
                      <a:pt x="167" y="67"/>
                      <a:pt x="172" y="57"/>
                    </a:cubicBezTo>
                    <a:cubicBezTo>
                      <a:pt x="174" y="55"/>
                      <a:pt x="175" y="52"/>
                      <a:pt x="176" y="50"/>
                    </a:cubicBezTo>
                    <a:cubicBezTo>
                      <a:pt x="177" y="48"/>
                      <a:pt x="177" y="47"/>
                      <a:pt x="177" y="46"/>
                    </a:cubicBezTo>
                    <a:cubicBezTo>
                      <a:pt x="177" y="45"/>
                      <a:pt x="178" y="43"/>
                      <a:pt x="178" y="42"/>
                    </a:cubicBezTo>
                    <a:cubicBezTo>
                      <a:pt x="178" y="41"/>
                      <a:pt x="178" y="41"/>
                      <a:pt x="178" y="40"/>
                    </a:cubicBezTo>
                    <a:lnTo>
                      <a:pt x="178" y="41"/>
                    </a:lnTo>
                    <a:cubicBezTo>
                      <a:pt x="178" y="40"/>
                      <a:pt x="178" y="39"/>
                      <a:pt x="178" y="38"/>
                    </a:cubicBezTo>
                    <a:cubicBezTo>
                      <a:pt x="178" y="38"/>
                      <a:pt x="177" y="37"/>
                      <a:pt x="177" y="36"/>
                    </a:cubicBezTo>
                    <a:cubicBezTo>
                      <a:pt x="177" y="35"/>
                      <a:pt x="176" y="34"/>
                      <a:pt x="175" y="32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4" y="29"/>
                      <a:pt x="174" y="29"/>
                      <a:pt x="173" y="28"/>
                    </a:cubicBezTo>
                    <a:cubicBezTo>
                      <a:pt x="172" y="28"/>
                      <a:pt x="172" y="28"/>
                      <a:pt x="172" y="27"/>
                    </a:cubicBezTo>
                    <a:cubicBezTo>
                      <a:pt x="171" y="27"/>
                      <a:pt x="171" y="27"/>
                      <a:pt x="170" y="27"/>
                    </a:cubicBezTo>
                    <a:cubicBezTo>
                      <a:pt x="170" y="26"/>
                      <a:pt x="170" y="26"/>
                      <a:pt x="169" y="26"/>
                    </a:cubicBezTo>
                    <a:cubicBezTo>
                      <a:pt x="168" y="25"/>
                      <a:pt x="167" y="25"/>
                      <a:pt x="166" y="25"/>
                    </a:cubicBezTo>
                    <a:cubicBezTo>
                      <a:pt x="165" y="25"/>
                      <a:pt x="164" y="24"/>
                      <a:pt x="163" y="24"/>
                    </a:cubicBezTo>
                    <a:cubicBezTo>
                      <a:pt x="162" y="24"/>
                      <a:pt x="161" y="24"/>
                      <a:pt x="160" y="24"/>
                    </a:cubicBezTo>
                    <a:cubicBezTo>
                      <a:pt x="159" y="24"/>
                      <a:pt x="158" y="24"/>
                      <a:pt x="157" y="25"/>
                    </a:cubicBezTo>
                    <a:cubicBezTo>
                      <a:pt x="156" y="25"/>
                      <a:pt x="154" y="25"/>
                      <a:pt x="153" y="25"/>
                    </a:cubicBezTo>
                    <a:cubicBezTo>
                      <a:pt x="153" y="26"/>
                      <a:pt x="152" y="26"/>
                      <a:pt x="150" y="27"/>
                    </a:cubicBezTo>
                    <a:cubicBezTo>
                      <a:pt x="148" y="28"/>
                      <a:pt x="146" y="29"/>
                      <a:pt x="145" y="30"/>
                    </a:cubicBezTo>
                    <a:cubicBezTo>
                      <a:pt x="142" y="31"/>
                      <a:pt x="140" y="33"/>
                      <a:pt x="138" y="34"/>
                    </a:cubicBezTo>
                    <a:cubicBezTo>
                      <a:pt x="138" y="35"/>
                      <a:pt x="136" y="36"/>
                      <a:pt x="136" y="36"/>
                    </a:cubicBezTo>
                    <a:cubicBezTo>
                      <a:pt x="135" y="38"/>
                      <a:pt x="135" y="38"/>
                      <a:pt x="133" y="39"/>
                    </a:cubicBezTo>
                    <a:cubicBezTo>
                      <a:pt x="131" y="43"/>
                      <a:pt x="125" y="43"/>
                      <a:pt x="121" y="41"/>
                    </a:cubicBezTo>
                    <a:cubicBezTo>
                      <a:pt x="117" y="37"/>
                      <a:pt x="117" y="31"/>
                      <a:pt x="119" y="28"/>
                    </a:cubicBezTo>
                    <a:cubicBezTo>
                      <a:pt x="121" y="25"/>
                      <a:pt x="123" y="24"/>
                      <a:pt x="125" y="22"/>
                    </a:cubicBezTo>
                    <a:cubicBezTo>
                      <a:pt x="127" y="20"/>
                      <a:pt x="129" y="18"/>
                      <a:pt x="132" y="16"/>
                    </a:cubicBezTo>
                    <a:cubicBezTo>
                      <a:pt x="137" y="13"/>
                      <a:pt x="143" y="10"/>
                      <a:pt x="149" y="7"/>
                    </a:cubicBezTo>
                    <a:cubicBezTo>
                      <a:pt x="160" y="4"/>
                      <a:pt x="173" y="5"/>
                      <a:pt x="183" y="13"/>
                    </a:cubicBezTo>
                    <a:cubicBezTo>
                      <a:pt x="187" y="15"/>
                      <a:pt x="191" y="20"/>
                      <a:pt x="193" y="25"/>
                    </a:cubicBezTo>
                    <a:cubicBezTo>
                      <a:pt x="195" y="31"/>
                      <a:pt x="197" y="37"/>
                      <a:pt x="196" y="43"/>
                    </a:cubicBezTo>
                    <a:cubicBezTo>
                      <a:pt x="195" y="53"/>
                      <a:pt x="191" y="62"/>
                      <a:pt x="185" y="71"/>
                    </a:cubicBezTo>
                    <a:cubicBezTo>
                      <a:pt x="183" y="75"/>
                      <a:pt x="181" y="79"/>
                      <a:pt x="178" y="83"/>
                    </a:cubicBezTo>
                    <a:cubicBezTo>
                      <a:pt x="172" y="92"/>
                      <a:pt x="167" y="100"/>
                      <a:pt x="160" y="108"/>
                    </a:cubicBezTo>
                    <a:cubicBezTo>
                      <a:pt x="155" y="113"/>
                      <a:pt x="151" y="117"/>
                      <a:pt x="146" y="121"/>
                    </a:cubicBezTo>
                    <a:cubicBezTo>
                      <a:pt x="140" y="125"/>
                      <a:pt x="134" y="127"/>
                      <a:pt x="128" y="129"/>
                    </a:cubicBezTo>
                    <a:cubicBezTo>
                      <a:pt x="122" y="130"/>
                      <a:pt x="116" y="130"/>
                      <a:pt x="111" y="128"/>
                    </a:cubicBezTo>
                    <a:cubicBezTo>
                      <a:pt x="105" y="126"/>
                      <a:pt x="101" y="122"/>
                      <a:pt x="98" y="116"/>
                    </a:cubicBezTo>
                    <a:cubicBezTo>
                      <a:pt x="97" y="115"/>
                      <a:pt x="96" y="112"/>
                      <a:pt x="95" y="110"/>
                    </a:cubicBezTo>
                    <a:cubicBezTo>
                      <a:pt x="91" y="116"/>
                      <a:pt x="87" y="122"/>
                      <a:pt x="82" y="127"/>
                    </a:cubicBezTo>
                    <a:cubicBezTo>
                      <a:pt x="76" y="134"/>
                      <a:pt x="69" y="141"/>
                      <a:pt x="62" y="147"/>
                    </a:cubicBezTo>
                    <a:cubicBezTo>
                      <a:pt x="58" y="150"/>
                      <a:pt x="52" y="154"/>
                      <a:pt x="47" y="156"/>
                    </a:cubicBezTo>
                    <a:cubicBezTo>
                      <a:pt x="41" y="158"/>
                      <a:pt x="36" y="160"/>
                      <a:pt x="30" y="160"/>
                    </a:cubicBezTo>
                    <a:cubicBezTo>
                      <a:pt x="29" y="160"/>
                      <a:pt x="29" y="160"/>
                      <a:pt x="28" y="16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3502440" y="4104720"/>
                <a:ext cx="33480" cy="53280"/>
              </a:xfrm>
              <a:custGeom>
                <a:rect b="b" l="l" r="r" t="t"/>
                <a:pathLst>
                  <a:path extrusionOk="0" h="148" w="93">
                    <a:moveTo>
                      <a:pt x="0" y="138"/>
                    </a:moveTo>
                    <a:cubicBezTo>
                      <a:pt x="0" y="133"/>
                      <a:pt x="4" y="128"/>
                      <a:pt x="9" y="128"/>
                    </a:cubicBezTo>
                    <a:cubicBezTo>
                      <a:pt x="14" y="127"/>
                      <a:pt x="21" y="127"/>
                      <a:pt x="27" y="126"/>
                    </a:cubicBezTo>
                    <a:cubicBezTo>
                      <a:pt x="32" y="125"/>
                      <a:pt x="37" y="124"/>
                      <a:pt x="42" y="123"/>
                    </a:cubicBezTo>
                    <a:cubicBezTo>
                      <a:pt x="44" y="122"/>
                      <a:pt x="46" y="122"/>
                      <a:pt x="48" y="120"/>
                    </a:cubicBezTo>
                    <a:cubicBezTo>
                      <a:pt x="49" y="120"/>
                      <a:pt x="49" y="120"/>
                      <a:pt x="50" y="120"/>
                    </a:cubicBezTo>
                    <a:cubicBezTo>
                      <a:pt x="50" y="119"/>
                      <a:pt x="51" y="119"/>
                      <a:pt x="51" y="119"/>
                    </a:cubicBezTo>
                    <a:cubicBezTo>
                      <a:pt x="51" y="119"/>
                      <a:pt x="51" y="118"/>
                      <a:pt x="50" y="118"/>
                    </a:cubicBezTo>
                    <a:cubicBezTo>
                      <a:pt x="51" y="118"/>
                      <a:pt x="51" y="119"/>
                      <a:pt x="51" y="119"/>
                    </a:cubicBezTo>
                    <a:cubicBezTo>
                      <a:pt x="47" y="115"/>
                      <a:pt x="44" y="112"/>
                      <a:pt x="39" y="108"/>
                    </a:cubicBezTo>
                    <a:cubicBezTo>
                      <a:pt x="40" y="108"/>
                      <a:pt x="40" y="109"/>
                      <a:pt x="41" y="109"/>
                    </a:cubicBezTo>
                    <a:cubicBezTo>
                      <a:pt x="35" y="103"/>
                      <a:pt x="29" y="97"/>
                      <a:pt x="23" y="91"/>
                    </a:cubicBezTo>
                    <a:cubicBezTo>
                      <a:pt x="20" y="88"/>
                      <a:pt x="17" y="84"/>
                      <a:pt x="14" y="80"/>
                    </a:cubicBezTo>
                    <a:cubicBezTo>
                      <a:pt x="12" y="76"/>
                      <a:pt x="10" y="71"/>
                      <a:pt x="9" y="67"/>
                    </a:cubicBezTo>
                    <a:cubicBezTo>
                      <a:pt x="7" y="58"/>
                      <a:pt x="7" y="48"/>
                      <a:pt x="10" y="39"/>
                    </a:cubicBezTo>
                    <a:cubicBezTo>
                      <a:pt x="13" y="31"/>
                      <a:pt x="19" y="24"/>
                      <a:pt x="25" y="18"/>
                    </a:cubicBezTo>
                    <a:cubicBezTo>
                      <a:pt x="33" y="11"/>
                      <a:pt x="42" y="7"/>
                      <a:pt x="51" y="4"/>
                    </a:cubicBezTo>
                    <a:cubicBezTo>
                      <a:pt x="55" y="3"/>
                      <a:pt x="59" y="2"/>
                      <a:pt x="64" y="1"/>
                    </a:cubicBezTo>
                    <a:cubicBezTo>
                      <a:pt x="69" y="0"/>
                      <a:pt x="74" y="1"/>
                      <a:pt x="79" y="3"/>
                    </a:cubicBezTo>
                    <a:cubicBezTo>
                      <a:pt x="86" y="4"/>
                      <a:pt x="92" y="10"/>
                      <a:pt x="92" y="17"/>
                    </a:cubicBezTo>
                    <a:cubicBezTo>
                      <a:pt x="92" y="18"/>
                      <a:pt x="92" y="20"/>
                      <a:pt x="92" y="21"/>
                    </a:cubicBezTo>
                    <a:cubicBezTo>
                      <a:pt x="92" y="23"/>
                      <a:pt x="91" y="25"/>
                      <a:pt x="90" y="26"/>
                    </a:cubicBezTo>
                    <a:cubicBezTo>
                      <a:pt x="87" y="28"/>
                      <a:pt x="84" y="29"/>
                      <a:pt x="80" y="28"/>
                    </a:cubicBezTo>
                    <a:cubicBezTo>
                      <a:pt x="77" y="27"/>
                      <a:pt x="75" y="24"/>
                      <a:pt x="74" y="21"/>
                    </a:cubicBezTo>
                    <a:lnTo>
                      <a:pt x="73" y="21"/>
                    </a:lnTo>
                    <a:lnTo>
                      <a:pt x="72" y="21"/>
                    </a:lnTo>
                    <a:cubicBezTo>
                      <a:pt x="71" y="20"/>
                      <a:pt x="70" y="20"/>
                      <a:pt x="69" y="20"/>
                    </a:cubicBezTo>
                    <a:cubicBezTo>
                      <a:pt x="68" y="20"/>
                      <a:pt x="67" y="20"/>
                      <a:pt x="66" y="20"/>
                    </a:cubicBezTo>
                    <a:lnTo>
                      <a:pt x="67" y="20"/>
                    </a:lnTo>
                    <a:cubicBezTo>
                      <a:pt x="66" y="20"/>
                      <a:pt x="65" y="20"/>
                      <a:pt x="63" y="20"/>
                    </a:cubicBezTo>
                    <a:cubicBezTo>
                      <a:pt x="61" y="21"/>
                      <a:pt x="59" y="21"/>
                      <a:pt x="56" y="22"/>
                    </a:cubicBezTo>
                    <a:cubicBezTo>
                      <a:pt x="53" y="23"/>
                      <a:pt x="51" y="24"/>
                      <a:pt x="48" y="25"/>
                    </a:cubicBezTo>
                    <a:cubicBezTo>
                      <a:pt x="46" y="26"/>
                      <a:pt x="44" y="27"/>
                      <a:pt x="42" y="28"/>
                    </a:cubicBezTo>
                    <a:cubicBezTo>
                      <a:pt x="41" y="29"/>
                      <a:pt x="40" y="30"/>
                      <a:pt x="38" y="31"/>
                    </a:cubicBezTo>
                    <a:cubicBezTo>
                      <a:pt x="38" y="32"/>
                      <a:pt x="37" y="33"/>
                      <a:pt x="35" y="34"/>
                    </a:cubicBezTo>
                    <a:cubicBezTo>
                      <a:pt x="34" y="35"/>
                      <a:pt x="33" y="36"/>
                      <a:pt x="32" y="38"/>
                    </a:cubicBezTo>
                    <a:cubicBezTo>
                      <a:pt x="31" y="39"/>
                      <a:pt x="30" y="41"/>
                      <a:pt x="30" y="42"/>
                    </a:cubicBezTo>
                    <a:cubicBezTo>
                      <a:pt x="29" y="43"/>
                      <a:pt x="28" y="44"/>
                      <a:pt x="28" y="45"/>
                    </a:cubicBezTo>
                    <a:cubicBezTo>
                      <a:pt x="28" y="46"/>
                      <a:pt x="27" y="48"/>
                      <a:pt x="27" y="49"/>
                    </a:cubicBezTo>
                    <a:cubicBezTo>
                      <a:pt x="27" y="50"/>
                      <a:pt x="27" y="50"/>
                      <a:pt x="27" y="52"/>
                    </a:cubicBezTo>
                    <a:cubicBezTo>
                      <a:pt x="26" y="53"/>
                      <a:pt x="26" y="54"/>
                      <a:pt x="26" y="55"/>
                    </a:cubicBezTo>
                    <a:cubicBezTo>
                      <a:pt x="27" y="57"/>
                      <a:pt x="27" y="59"/>
                      <a:pt x="27" y="60"/>
                    </a:cubicBezTo>
                    <a:cubicBezTo>
                      <a:pt x="27" y="62"/>
                      <a:pt x="27" y="63"/>
                      <a:pt x="28" y="64"/>
                    </a:cubicBezTo>
                    <a:cubicBezTo>
                      <a:pt x="28" y="65"/>
                      <a:pt x="28" y="66"/>
                      <a:pt x="29" y="68"/>
                    </a:cubicBezTo>
                    <a:cubicBezTo>
                      <a:pt x="30" y="69"/>
                      <a:pt x="30" y="70"/>
                      <a:pt x="31" y="71"/>
                    </a:cubicBezTo>
                    <a:cubicBezTo>
                      <a:pt x="32" y="73"/>
                      <a:pt x="34" y="74"/>
                      <a:pt x="35" y="77"/>
                    </a:cubicBezTo>
                    <a:cubicBezTo>
                      <a:pt x="41" y="83"/>
                      <a:pt x="46" y="89"/>
                      <a:pt x="53" y="95"/>
                    </a:cubicBezTo>
                    <a:cubicBezTo>
                      <a:pt x="55" y="97"/>
                      <a:pt x="58" y="99"/>
                      <a:pt x="61" y="102"/>
                    </a:cubicBezTo>
                    <a:cubicBezTo>
                      <a:pt x="63" y="105"/>
                      <a:pt x="66" y="107"/>
                      <a:pt x="69" y="110"/>
                    </a:cubicBezTo>
                    <a:cubicBezTo>
                      <a:pt x="69" y="112"/>
                      <a:pt x="70" y="114"/>
                      <a:pt x="70" y="116"/>
                    </a:cubicBezTo>
                    <a:cubicBezTo>
                      <a:pt x="71" y="119"/>
                      <a:pt x="70" y="122"/>
                      <a:pt x="70" y="124"/>
                    </a:cubicBezTo>
                    <a:cubicBezTo>
                      <a:pt x="69" y="129"/>
                      <a:pt x="65" y="132"/>
                      <a:pt x="61" y="135"/>
                    </a:cubicBezTo>
                    <a:cubicBezTo>
                      <a:pt x="58" y="137"/>
                      <a:pt x="53" y="139"/>
                      <a:pt x="48" y="140"/>
                    </a:cubicBezTo>
                    <a:cubicBezTo>
                      <a:pt x="42" y="142"/>
                      <a:pt x="35" y="143"/>
                      <a:pt x="29" y="144"/>
                    </a:cubicBezTo>
                    <a:cubicBezTo>
                      <a:pt x="30" y="144"/>
                      <a:pt x="30" y="144"/>
                      <a:pt x="30" y="144"/>
                    </a:cubicBezTo>
                    <a:cubicBezTo>
                      <a:pt x="24" y="145"/>
                      <a:pt x="17" y="146"/>
                      <a:pt x="11" y="147"/>
                    </a:cubicBezTo>
                    <a:cubicBezTo>
                      <a:pt x="10" y="147"/>
                      <a:pt x="10" y="147"/>
                      <a:pt x="10" y="147"/>
                    </a:cubicBezTo>
                    <a:cubicBezTo>
                      <a:pt x="5" y="147"/>
                      <a:pt x="1" y="143"/>
                      <a:pt x="0" y="13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3543120" y="4102200"/>
                <a:ext cx="45360" cy="58680"/>
              </a:xfrm>
              <a:custGeom>
                <a:rect b="b" l="l" r="r" t="t"/>
                <a:pathLst>
                  <a:path extrusionOk="0" h="163" w="126">
                    <a:moveTo>
                      <a:pt x="20" y="140"/>
                    </a:moveTo>
                    <a:cubicBezTo>
                      <a:pt x="20" y="138"/>
                      <a:pt x="21" y="137"/>
                      <a:pt x="23" y="137"/>
                    </a:cubicBezTo>
                    <a:cubicBezTo>
                      <a:pt x="26" y="133"/>
                      <a:pt x="29" y="129"/>
                      <a:pt x="32" y="125"/>
                    </a:cubicBezTo>
                    <a:cubicBezTo>
                      <a:pt x="31" y="126"/>
                      <a:pt x="31" y="126"/>
                      <a:pt x="31" y="126"/>
                    </a:cubicBezTo>
                    <a:cubicBezTo>
                      <a:pt x="30" y="126"/>
                      <a:pt x="28" y="127"/>
                      <a:pt x="27" y="127"/>
                    </a:cubicBezTo>
                    <a:cubicBezTo>
                      <a:pt x="27" y="128"/>
                      <a:pt x="26" y="129"/>
                      <a:pt x="26" y="129"/>
                    </a:cubicBezTo>
                    <a:cubicBezTo>
                      <a:pt x="25" y="129"/>
                      <a:pt x="24" y="130"/>
                      <a:pt x="24" y="130"/>
                    </a:cubicBezTo>
                    <a:cubicBezTo>
                      <a:pt x="23" y="131"/>
                      <a:pt x="23" y="131"/>
                      <a:pt x="23" y="131"/>
                    </a:cubicBezTo>
                    <a:cubicBezTo>
                      <a:pt x="23" y="132"/>
                      <a:pt x="22" y="133"/>
                      <a:pt x="21" y="134"/>
                    </a:cubicBezTo>
                    <a:cubicBezTo>
                      <a:pt x="21" y="135"/>
                      <a:pt x="21" y="136"/>
                      <a:pt x="20" y="137"/>
                    </a:cubicBezTo>
                    <a:lnTo>
                      <a:pt x="20" y="138"/>
                    </a:lnTo>
                    <a:cubicBezTo>
                      <a:pt x="20" y="139"/>
                      <a:pt x="20" y="139"/>
                      <a:pt x="20" y="140"/>
                    </a:cubicBezTo>
                    <a:moveTo>
                      <a:pt x="10" y="161"/>
                    </a:moveTo>
                    <a:cubicBezTo>
                      <a:pt x="6" y="159"/>
                      <a:pt x="2" y="155"/>
                      <a:pt x="1" y="150"/>
                    </a:cubicBezTo>
                    <a:cubicBezTo>
                      <a:pt x="0" y="144"/>
                      <a:pt x="0" y="138"/>
                      <a:pt x="2" y="133"/>
                    </a:cubicBezTo>
                    <a:cubicBezTo>
                      <a:pt x="4" y="127"/>
                      <a:pt x="7" y="122"/>
                      <a:pt x="10" y="117"/>
                    </a:cubicBezTo>
                    <a:cubicBezTo>
                      <a:pt x="15" y="113"/>
                      <a:pt x="21" y="110"/>
                      <a:pt x="27" y="108"/>
                    </a:cubicBezTo>
                    <a:cubicBezTo>
                      <a:pt x="33" y="106"/>
                      <a:pt x="38" y="105"/>
                      <a:pt x="45" y="105"/>
                    </a:cubicBezTo>
                    <a:cubicBezTo>
                      <a:pt x="45" y="105"/>
                      <a:pt x="46" y="105"/>
                      <a:pt x="47" y="105"/>
                    </a:cubicBezTo>
                    <a:cubicBezTo>
                      <a:pt x="47" y="104"/>
                      <a:pt x="47" y="103"/>
                      <a:pt x="47" y="103"/>
                    </a:cubicBezTo>
                    <a:cubicBezTo>
                      <a:pt x="50" y="99"/>
                      <a:pt x="52" y="94"/>
                      <a:pt x="55" y="89"/>
                    </a:cubicBezTo>
                    <a:cubicBezTo>
                      <a:pt x="58" y="85"/>
                      <a:pt x="60" y="80"/>
                      <a:pt x="62" y="75"/>
                    </a:cubicBezTo>
                    <a:cubicBezTo>
                      <a:pt x="63" y="72"/>
                      <a:pt x="65" y="70"/>
                      <a:pt x="66" y="67"/>
                    </a:cubicBezTo>
                    <a:cubicBezTo>
                      <a:pt x="66" y="66"/>
                      <a:pt x="66" y="66"/>
                      <a:pt x="66" y="65"/>
                    </a:cubicBezTo>
                    <a:cubicBezTo>
                      <a:pt x="65" y="65"/>
                      <a:pt x="64" y="66"/>
                      <a:pt x="63" y="65"/>
                    </a:cubicBezTo>
                    <a:cubicBezTo>
                      <a:pt x="58" y="64"/>
                      <a:pt x="54" y="60"/>
                      <a:pt x="54" y="55"/>
                    </a:cubicBezTo>
                    <a:cubicBezTo>
                      <a:pt x="54" y="49"/>
                      <a:pt x="56" y="43"/>
                      <a:pt x="59" y="38"/>
                    </a:cubicBezTo>
                    <a:cubicBezTo>
                      <a:pt x="59" y="35"/>
                      <a:pt x="60" y="33"/>
                      <a:pt x="61" y="31"/>
                    </a:cubicBezTo>
                    <a:cubicBezTo>
                      <a:pt x="63" y="27"/>
                      <a:pt x="65" y="22"/>
                      <a:pt x="67" y="17"/>
                    </a:cubicBezTo>
                    <a:cubicBezTo>
                      <a:pt x="69" y="14"/>
                      <a:pt x="71" y="10"/>
                      <a:pt x="74" y="7"/>
                    </a:cubicBezTo>
                    <a:cubicBezTo>
                      <a:pt x="76" y="4"/>
                      <a:pt x="77" y="3"/>
                      <a:pt x="79" y="2"/>
                    </a:cubicBezTo>
                    <a:cubicBezTo>
                      <a:pt x="81" y="0"/>
                      <a:pt x="84" y="0"/>
                      <a:pt x="87" y="0"/>
                    </a:cubicBezTo>
                    <a:cubicBezTo>
                      <a:pt x="91" y="2"/>
                      <a:pt x="95" y="5"/>
                      <a:pt x="96" y="10"/>
                    </a:cubicBezTo>
                    <a:cubicBezTo>
                      <a:pt x="98" y="16"/>
                      <a:pt x="97" y="22"/>
                      <a:pt x="95" y="29"/>
                    </a:cubicBezTo>
                    <a:cubicBezTo>
                      <a:pt x="94" y="35"/>
                      <a:pt x="93" y="41"/>
                      <a:pt x="91" y="48"/>
                    </a:cubicBezTo>
                    <a:cubicBezTo>
                      <a:pt x="90" y="54"/>
                      <a:pt x="87" y="60"/>
                      <a:pt x="85" y="66"/>
                    </a:cubicBezTo>
                    <a:cubicBezTo>
                      <a:pt x="83" y="71"/>
                      <a:pt x="80" y="76"/>
                      <a:pt x="79" y="81"/>
                    </a:cubicBezTo>
                    <a:cubicBezTo>
                      <a:pt x="76" y="86"/>
                      <a:pt x="74" y="91"/>
                      <a:pt x="72" y="95"/>
                    </a:cubicBezTo>
                    <a:cubicBezTo>
                      <a:pt x="70" y="99"/>
                      <a:pt x="67" y="103"/>
                      <a:pt x="66" y="106"/>
                    </a:cubicBezTo>
                    <a:cubicBezTo>
                      <a:pt x="76" y="109"/>
                      <a:pt x="85" y="113"/>
                      <a:pt x="94" y="118"/>
                    </a:cubicBezTo>
                    <a:cubicBezTo>
                      <a:pt x="101" y="122"/>
                      <a:pt x="107" y="126"/>
                      <a:pt x="114" y="129"/>
                    </a:cubicBezTo>
                    <a:cubicBezTo>
                      <a:pt x="115" y="130"/>
                      <a:pt x="117" y="131"/>
                      <a:pt x="118" y="131"/>
                    </a:cubicBezTo>
                    <a:cubicBezTo>
                      <a:pt x="123" y="133"/>
                      <a:pt x="125" y="139"/>
                      <a:pt x="123" y="144"/>
                    </a:cubicBezTo>
                    <a:cubicBezTo>
                      <a:pt x="121" y="148"/>
                      <a:pt x="115" y="151"/>
                      <a:pt x="111" y="148"/>
                    </a:cubicBezTo>
                    <a:cubicBezTo>
                      <a:pt x="101" y="144"/>
                      <a:pt x="93" y="138"/>
                      <a:pt x="84" y="133"/>
                    </a:cubicBezTo>
                    <a:cubicBezTo>
                      <a:pt x="79" y="131"/>
                      <a:pt x="73" y="128"/>
                      <a:pt x="68" y="126"/>
                    </a:cubicBezTo>
                    <a:cubicBezTo>
                      <a:pt x="69" y="126"/>
                      <a:pt x="69" y="126"/>
                      <a:pt x="69" y="126"/>
                    </a:cubicBezTo>
                    <a:lnTo>
                      <a:pt x="68" y="126"/>
                    </a:lnTo>
                    <a:lnTo>
                      <a:pt x="67" y="126"/>
                    </a:lnTo>
                    <a:lnTo>
                      <a:pt x="68" y="126"/>
                    </a:lnTo>
                    <a:cubicBezTo>
                      <a:pt x="65" y="125"/>
                      <a:pt x="63" y="124"/>
                      <a:pt x="60" y="123"/>
                    </a:cubicBezTo>
                    <a:cubicBezTo>
                      <a:pt x="58" y="123"/>
                      <a:pt x="57" y="123"/>
                      <a:pt x="56" y="123"/>
                    </a:cubicBezTo>
                    <a:cubicBezTo>
                      <a:pt x="55" y="123"/>
                      <a:pt x="55" y="123"/>
                      <a:pt x="55" y="123"/>
                    </a:cubicBezTo>
                    <a:cubicBezTo>
                      <a:pt x="50" y="131"/>
                      <a:pt x="44" y="138"/>
                      <a:pt x="38" y="146"/>
                    </a:cubicBezTo>
                    <a:cubicBezTo>
                      <a:pt x="35" y="151"/>
                      <a:pt x="30" y="155"/>
                      <a:pt x="26" y="159"/>
                    </a:cubicBezTo>
                    <a:cubicBezTo>
                      <a:pt x="23" y="161"/>
                      <a:pt x="19" y="162"/>
                      <a:pt x="15" y="162"/>
                    </a:cubicBezTo>
                    <a:cubicBezTo>
                      <a:pt x="13" y="162"/>
                      <a:pt x="12" y="162"/>
                      <a:pt x="10" y="16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3600720" y="4115880"/>
                <a:ext cx="15480" cy="27720"/>
              </a:xfrm>
              <a:custGeom>
                <a:rect b="b" l="l" r="r" t="t"/>
                <a:pathLst>
                  <a:path extrusionOk="0" h="77" w="43">
                    <a:moveTo>
                      <a:pt x="22" y="70"/>
                    </a:moveTo>
                    <a:cubicBezTo>
                      <a:pt x="18" y="59"/>
                      <a:pt x="14" y="49"/>
                      <a:pt x="9" y="39"/>
                    </a:cubicBezTo>
                    <a:cubicBezTo>
                      <a:pt x="5" y="31"/>
                      <a:pt x="2" y="23"/>
                      <a:pt x="1" y="15"/>
                    </a:cubicBezTo>
                    <a:cubicBezTo>
                      <a:pt x="0" y="12"/>
                      <a:pt x="0" y="10"/>
                      <a:pt x="1" y="8"/>
                    </a:cubicBezTo>
                    <a:cubicBezTo>
                      <a:pt x="1" y="5"/>
                      <a:pt x="3" y="3"/>
                      <a:pt x="5" y="1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5" y="0"/>
                      <a:pt x="16" y="1"/>
                      <a:pt x="17" y="1"/>
                    </a:cubicBezTo>
                    <a:cubicBezTo>
                      <a:pt x="22" y="3"/>
                      <a:pt x="25" y="8"/>
                      <a:pt x="23" y="13"/>
                    </a:cubicBezTo>
                    <a:cubicBezTo>
                      <a:pt x="23" y="15"/>
                      <a:pt x="22" y="16"/>
                      <a:pt x="21" y="17"/>
                    </a:cubicBezTo>
                    <a:cubicBezTo>
                      <a:pt x="23" y="25"/>
                      <a:pt x="27" y="33"/>
                      <a:pt x="30" y="41"/>
                    </a:cubicBezTo>
                    <a:cubicBezTo>
                      <a:pt x="33" y="48"/>
                      <a:pt x="37" y="56"/>
                      <a:pt x="40" y="63"/>
                    </a:cubicBezTo>
                    <a:cubicBezTo>
                      <a:pt x="42" y="68"/>
                      <a:pt x="39" y="74"/>
                      <a:pt x="35" y="75"/>
                    </a:cubicBezTo>
                    <a:cubicBezTo>
                      <a:pt x="33" y="76"/>
                      <a:pt x="32" y="76"/>
                      <a:pt x="32" y="76"/>
                    </a:cubicBezTo>
                    <a:cubicBezTo>
                      <a:pt x="28" y="76"/>
                      <a:pt x="24" y="74"/>
                      <a:pt x="22" y="7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3592800" y="4117320"/>
                <a:ext cx="38520" cy="38520"/>
              </a:xfrm>
              <a:custGeom>
                <a:rect b="b" l="l" r="r" t="t"/>
                <a:pathLst>
                  <a:path extrusionOk="0" h="107" w="107">
                    <a:moveTo>
                      <a:pt x="5" y="103"/>
                    </a:moveTo>
                    <a:cubicBezTo>
                      <a:pt x="1" y="100"/>
                      <a:pt x="0" y="94"/>
                      <a:pt x="3" y="90"/>
                    </a:cubicBezTo>
                    <a:cubicBezTo>
                      <a:pt x="15" y="77"/>
                      <a:pt x="26" y="63"/>
                      <a:pt x="38" y="49"/>
                    </a:cubicBezTo>
                    <a:cubicBezTo>
                      <a:pt x="44" y="42"/>
                      <a:pt x="50" y="35"/>
                      <a:pt x="57" y="28"/>
                    </a:cubicBezTo>
                    <a:cubicBezTo>
                      <a:pt x="63" y="20"/>
                      <a:pt x="71" y="12"/>
                      <a:pt x="79" y="6"/>
                    </a:cubicBezTo>
                    <a:cubicBezTo>
                      <a:pt x="83" y="3"/>
                      <a:pt x="88" y="0"/>
                      <a:pt x="93" y="0"/>
                    </a:cubicBezTo>
                    <a:cubicBezTo>
                      <a:pt x="97" y="0"/>
                      <a:pt x="100" y="2"/>
                      <a:pt x="103" y="5"/>
                    </a:cubicBezTo>
                    <a:cubicBezTo>
                      <a:pt x="106" y="8"/>
                      <a:pt x="106" y="15"/>
                      <a:pt x="103" y="18"/>
                    </a:cubicBezTo>
                    <a:cubicBezTo>
                      <a:pt x="99" y="21"/>
                      <a:pt x="95" y="21"/>
                      <a:pt x="92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89" y="22"/>
                      <a:pt x="87" y="23"/>
                    </a:cubicBezTo>
                    <a:cubicBezTo>
                      <a:pt x="83" y="27"/>
                      <a:pt x="79" y="31"/>
                      <a:pt x="75" y="35"/>
                    </a:cubicBezTo>
                    <a:cubicBezTo>
                      <a:pt x="75" y="35"/>
                      <a:pt x="75" y="34"/>
                      <a:pt x="76" y="34"/>
                    </a:cubicBezTo>
                    <a:cubicBezTo>
                      <a:pt x="65" y="45"/>
                      <a:pt x="55" y="57"/>
                      <a:pt x="45" y="68"/>
                    </a:cubicBezTo>
                    <a:cubicBezTo>
                      <a:pt x="36" y="80"/>
                      <a:pt x="27" y="91"/>
                      <a:pt x="17" y="102"/>
                    </a:cubicBezTo>
                    <a:cubicBezTo>
                      <a:pt x="16" y="105"/>
                      <a:pt x="13" y="106"/>
                      <a:pt x="10" y="106"/>
                    </a:cubicBezTo>
                    <a:cubicBezTo>
                      <a:pt x="8" y="106"/>
                      <a:pt x="6" y="105"/>
                      <a:pt x="5" y="10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3634560" y="4098240"/>
                <a:ext cx="55080" cy="34560"/>
              </a:xfrm>
              <a:custGeom>
                <a:rect b="b" l="l" r="r" t="t"/>
                <a:pathLst>
                  <a:path extrusionOk="0" h="96" w="153">
                    <a:moveTo>
                      <a:pt x="24" y="20"/>
                    </a:moveTo>
                    <a:lnTo>
                      <a:pt x="23" y="20"/>
                    </a:lnTo>
                    <a:lnTo>
                      <a:pt x="22" y="20"/>
                    </a:lnTo>
                    <a:cubicBezTo>
                      <a:pt x="22" y="20"/>
                      <a:pt x="23" y="20"/>
                      <a:pt x="24" y="20"/>
                    </a:cubicBezTo>
                    <a:moveTo>
                      <a:pt x="31" y="94"/>
                    </a:moveTo>
                    <a:cubicBezTo>
                      <a:pt x="30" y="94"/>
                      <a:pt x="30" y="94"/>
                      <a:pt x="29" y="93"/>
                    </a:cubicBezTo>
                    <a:cubicBezTo>
                      <a:pt x="27" y="92"/>
                      <a:pt x="27" y="92"/>
                      <a:pt x="26" y="91"/>
                    </a:cubicBezTo>
                    <a:cubicBezTo>
                      <a:pt x="24" y="89"/>
                      <a:pt x="22" y="87"/>
                      <a:pt x="22" y="85"/>
                    </a:cubicBezTo>
                    <a:cubicBezTo>
                      <a:pt x="20" y="81"/>
                      <a:pt x="22" y="77"/>
                      <a:pt x="23" y="72"/>
                    </a:cubicBezTo>
                    <a:cubicBezTo>
                      <a:pt x="25" y="64"/>
                      <a:pt x="26" y="56"/>
                      <a:pt x="26" y="48"/>
                    </a:cubicBezTo>
                    <a:cubicBezTo>
                      <a:pt x="27" y="45"/>
                      <a:pt x="27" y="42"/>
                      <a:pt x="27" y="39"/>
                    </a:cubicBezTo>
                    <a:cubicBezTo>
                      <a:pt x="25" y="40"/>
                      <a:pt x="23" y="39"/>
                      <a:pt x="20" y="39"/>
                    </a:cubicBezTo>
                    <a:lnTo>
                      <a:pt x="19" y="38"/>
                    </a:lnTo>
                    <a:cubicBezTo>
                      <a:pt x="15" y="38"/>
                      <a:pt x="11" y="37"/>
                      <a:pt x="7" y="35"/>
                    </a:cubicBezTo>
                    <a:cubicBezTo>
                      <a:pt x="0" y="29"/>
                      <a:pt x="0" y="21"/>
                      <a:pt x="2" y="14"/>
                    </a:cubicBezTo>
                    <a:cubicBezTo>
                      <a:pt x="4" y="10"/>
                      <a:pt x="6" y="7"/>
                      <a:pt x="9" y="4"/>
                    </a:cubicBezTo>
                    <a:cubicBezTo>
                      <a:pt x="13" y="2"/>
                      <a:pt x="17" y="1"/>
                      <a:pt x="21" y="0"/>
                    </a:cubicBezTo>
                    <a:cubicBezTo>
                      <a:pt x="29" y="0"/>
                      <a:pt x="37" y="4"/>
                      <a:pt x="41" y="11"/>
                    </a:cubicBezTo>
                    <a:cubicBezTo>
                      <a:pt x="46" y="20"/>
                      <a:pt x="46" y="29"/>
                      <a:pt x="46" y="39"/>
                    </a:cubicBezTo>
                    <a:cubicBezTo>
                      <a:pt x="46" y="45"/>
                      <a:pt x="45" y="52"/>
                      <a:pt x="44" y="58"/>
                    </a:cubicBezTo>
                    <a:cubicBezTo>
                      <a:pt x="44" y="61"/>
                      <a:pt x="43" y="64"/>
                      <a:pt x="43" y="68"/>
                    </a:cubicBezTo>
                    <a:cubicBezTo>
                      <a:pt x="42" y="70"/>
                      <a:pt x="42" y="73"/>
                      <a:pt x="41" y="75"/>
                    </a:cubicBezTo>
                    <a:cubicBezTo>
                      <a:pt x="44" y="74"/>
                      <a:pt x="47" y="74"/>
                      <a:pt x="49" y="73"/>
                    </a:cubicBezTo>
                    <a:cubicBezTo>
                      <a:pt x="60" y="70"/>
                      <a:pt x="70" y="65"/>
                      <a:pt x="81" y="61"/>
                    </a:cubicBezTo>
                    <a:cubicBezTo>
                      <a:pt x="86" y="59"/>
                      <a:pt x="92" y="56"/>
                      <a:pt x="98" y="53"/>
                    </a:cubicBezTo>
                    <a:cubicBezTo>
                      <a:pt x="112" y="47"/>
                      <a:pt x="126" y="42"/>
                      <a:pt x="140" y="36"/>
                    </a:cubicBezTo>
                    <a:cubicBezTo>
                      <a:pt x="144" y="34"/>
                      <a:pt x="149" y="36"/>
                      <a:pt x="150" y="40"/>
                    </a:cubicBezTo>
                    <a:cubicBezTo>
                      <a:pt x="152" y="45"/>
                      <a:pt x="150" y="49"/>
                      <a:pt x="146" y="51"/>
                    </a:cubicBezTo>
                    <a:cubicBezTo>
                      <a:pt x="129" y="59"/>
                      <a:pt x="113" y="66"/>
                      <a:pt x="97" y="73"/>
                    </a:cubicBezTo>
                    <a:cubicBezTo>
                      <a:pt x="86" y="78"/>
                      <a:pt x="74" y="83"/>
                      <a:pt x="63" y="88"/>
                    </a:cubicBezTo>
                    <a:cubicBezTo>
                      <a:pt x="58" y="89"/>
                      <a:pt x="53" y="92"/>
                      <a:pt x="47" y="93"/>
                    </a:cubicBezTo>
                    <a:cubicBezTo>
                      <a:pt x="44" y="94"/>
                      <a:pt x="41" y="94"/>
                      <a:pt x="39" y="94"/>
                    </a:cubicBezTo>
                    <a:cubicBezTo>
                      <a:pt x="38" y="95"/>
                      <a:pt x="37" y="95"/>
                      <a:pt x="36" y="95"/>
                    </a:cubicBezTo>
                    <a:cubicBezTo>
                      <a:pt x="34" y="95"/>
                      <a:pt x="33" y="94"/>
                      <a:pt x="31" y="9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3516480" y="4921560"/>
                <a:ext cx="59040" cy="110160"/>
              </a:xfrm>
              <a:custGeom>
                <a:rect b="b" l="l" r="r" t="t"/>
                <a:pathLst>
                  <a:path extrusionOk="0" h="306" w="164">
                    <a:moveTo>
                      <a:pt x="28" y="304"/>
                    </a:moveTo>
                    <a:cubicBezTo>
                      <a:pt x="24" y="302"/>
                      <a:pt x="20" y="300"/>
                      <a:pt x="17" y="298"/>
                    </a:cubicBezTo>
                    <a:cubicBezTo>
                      <a:pt x="5" y="285"/>
                      <a:pt x="0" y="266"/>
                      <a:pt x="0" y="248"/>
                    </a:cubicBezTo>
                    <a:cubicBezTo>
                      <a:pt x="0" y="240"/>
                      <a:pt x="2" y="231"/>
                      <a:pt x="6" y="222"/>
                    </a:cubicBezTo>
                    <a:cubicBezTo>
                      <a:pt x="10" y="214"/>
                      <a:pt x="15" y="206"/>
                      <a:pt x="20" y="199"/>
                    </a:cubicBezTo>
                    <a:cubicBezTo>
                      <a:pt x="26" y="191"/>
                      <a:pt x="33" y="184"/>
                      <a:pt x="39" y="177"/>
                    </a:cubicBezTo>
                    <a:cubicBezTo>
                      <a:pt x="42" y="174"/>
                      <a:pt x="47" y="173"/>
                      <a:pt x="51" y="176"/>
                    </a:cubicBezTo>
                    <a:cubicBezTo>
                      <a:pt x="54" y="179"/>
                      <a:pt x="55" y="184"/>
                      <a:pt x="52" y="188"/>
                    </a:cubicBezTo>
                    <a:cubicBezTo>
                      <a:pt x="45" y="195"/>
                      <a:pt x="39" y="203"/>
                      <a:pt x="33" y="210"/>
                    </a:cubicBezTo>
                    <a:cubicBezTo>
                      <a:pt x="31" y="214"/>
                      <a:pt x="28" y="218"/>
                      <a:pt x="26" y="222"/>
                    </a:cubicBezTo>
                    <a:cubicBezTo>
                      <a:pt x="24" y="225"/>
                      <a:pt x="23" y="228"/>
                      <a:pt x="22" y="231"/>
                    </a:cubicBezTo>
                    <a:cubicBezTo>
                      <a:pt x="21" y="234"/>
                      <a:pt x="20" y="237"/>
                      <a:pt x="19" y="240"/>
                    </a:cubicBezTo>
                    <a:cubicBezTo>
                      <a:pt x="19" y="242"/>
                      <a:pt x="18" y="244"/>
                      <a:pt x="18" y="246"/>
                    </a:cubicBezTo>
                    <a:cubicBezTo>
                      <a:pt x="18" y="248"/>
                      <a:pt x="18" y="250"/>
                      <a:pt x="18" y="252"/>
                    </a:cubicBezTo>
                    <a:cubicBezTo>
                      <a:pt x="18" y="255"/>
                      <a:pt x="18" y="257"/>
                      <a:pt x="19" y="260"/>
                    </a:cubicBezTo>
                    <a:cubicBezTo>
                      <a:pt x="19" y="263"/>
                      <a:pt x="20" y="265"/>
                      <a:pt x="20" y="267"/>
                    </a:cubicBezTo>
                    <a:cubicBezTo>
                      <a:pt x="21" y="269"/>
                      <a:pt x="21" y="272"/>
                      <a:pt x="23" y="273"/>
                    </a:cubicBezTo>
                    <a:cubicBezTo>
                      <a:pt x="23" y="274"/>
                      <a:pt x="24" y="276"/>
                      <a:pt x="25" y="278"/>
                    </a:cubicBezTo>
                    <a:cubicBezTo>
                      <a:pt x="26" y="279"/>
                      <a:pt x="27" y="280"/>
                      <a:pt x="27" y="281"/>
                    </a:cubicBezTo>
                    <a:cubicBezTo>
                      <a:pt x="28" y="282"/>
                      <a:pt x="29" y="283"/>
                      <a:pt x="30" y="284"/>
                    </a:cubicBezTo>
                    <a:cubicBezTo>
                      <a:pt x="30" y="284"/>
                      <a:pt x="31" y="285"/>
                      <a:pt x="32" y="286"/>
                    </a:cubicBezTo>
                    <a:lnTo>
                      <a:pt x="33" y="286"/>
                    </a:lnTo>
                    <a:cubicBezTo>
                      <a:pt x="33" y="287"/>
                      <a:pt x="34" y="287"/>
                      <a:pt x="34" y="287"/>
                    </a:cubicBezTo>
                    <a:lnTo>
                      <a:pt x="35" y="287"/>
                    </a:lnTo>
                    <a:lnTo>
                      <a:pt x="36" y="287"/>
                    </a:lnTo>
                    <a:lnTo>
                      <a:pt x="37" y="287"/>
                    </a:lnTo>
                    <a:cubicBezTo>
                      <a:pt x="38" y="287"/>
                      <a:pt x="40" y="287"/>
                      <a:pt x="41" y="286"/>
                    </a:cubicBezTo>
                    <a:cubicBezTo>
                      <a:pt x="41" y="286"/>
                      <a:pt x="42" y="286"/>
                      <a:pt x="43" y="286"/>
                    </a:cubicBezTo>
                    <a:cubicBezTo>
                      <a:pt x="44" y="285"/>
                      <a:pt x="45" y="284"/>
                      <a:pt x="45" y="284"/>
                    </a:cubicBezTo>
                    <a:cubicBezTo>
                      <a:pt x="46" y="284"/>
                      <a:pt x="47" y="284"/>
                      <a:pt x="47" y="283"/>
                    </a:cubicBezTo>
                    <a:cubicBezTo>
                      <a:pt x="47" y="283"/>
                      <a:pt x="48" y="283"/>
                      <a:pt x="48" y="282"/>
                    </a:cubicBezTo>
                    <a:cubicBezTo>
                      <a:pt x="49" y="280"/>
                      <a:pt x="51" y="279"/>
                      <a:pt x="53" y="276"/>
                    </a:cubicBezTo>
                    <a:lnTo>
                      <a:pt x="52" y="277"/>
                    </a:lnTo>
                    <a:cubicBezTo>
                      <a:pt x="53" y="277"/>
                      <a:pt x="53" y="276"/>
                      <a:pt x="53" y="276"/>
                    </a:cubicBezTo>
                    <a:cubicBezTo>
                      <a:pt x="56" y="272"/>
                      <a:pt x="58" y="268"/>
                      <a:pt x="60" y="264"/>
                    </a:cubicBezTo>
                    <a:cubicBezTo>
                      <a:pt x="64" y="258"/>
                      <a:pt x="66" y="252"/>
                      <a:pt x="69" y="246"/>
                    </a:cubicBezTo>
                    <a:lnTo>
                      <a:pt x="69" y="247"/>
                    </a:lnTo>
                    <a:cubicBezTo>
                      <a:pt x="70" y="242"/>
                      <a:pt x="72" y="238"/>
                      <a:pt x="74" y="234"/>
                    </a:cubicBezTo>
                    <a:cubicBezTo>
                      <a:pt x="75" y="229"/>
                      <a:pt x="77" y="224"/>
                      <a:pt x="78" y="220"/>
                    </a:cubicBezTo>
                    <a:cubicBezTo>
                      <a:pt x="81" y="210"/>
                      <a:pt x="83" y="201"/>
                      <a:pt x="86" y="192"/>
                    </a:cubicBezTo>
                    <a:cubicBezTo>
                      <a:pt x="92" y="173"/>
                      <a:pt x="97" y="154"/>
                      <a:pt x="103" y="135"/>
                    </a:cubicBezTo>
                    <a:cubicBezTo>
                      <a:pt x="108" y="117"/>
                      <a:pt x="114" y="99"/>
                      <a:pt x="120" y="81"/>
                    </a:cubicBezTo>
                    <a:cubicBezTo>
                      <a:pt x="121" y="78"/>
                      <a:pt x="122" y="76"/>
                      <a:pt x="123" y="73"/>
                    </a:cubicBezTo>
                    <a:cubicBezTo>
                      <a:pt x="121" y="75"/>
                      <a:pt x="120" y="76"/>
                      <a:pt x="119" y="78"/>
                    </a:cubicBezTo>
                    <a:cubicBezTo>
                      <a:pt x="116" y="80"/>
                      <a:pt x="115" y="82"/>
                      <a:pt x="113" y="84"/>
                    </a:cubicBezTo>
                    <a:cubicBezTo>
                      <a:pt x="109" y="89"/>
                      <a:pt x="105" y="93"/>
                      <a:pt x="101" y="97"/>
                    </a:cubicBezTo>
                    <a:cubicBezTo>
                      <a:pt x="96" y="101"/>
                      <a:pt x="91" y="106"/>
                      <a:pt x="86" y="110"/>
                    </a:cubicBezTo>
                    <a:cubicBezTo>
                      <a:pt x="76" y="117"/>
                      <a:pt x="65" y="124"/>
                      <a:pt x="53" y="122"/>
                    </a:cubicBezTo>
                    <a:cubicBezTo>
                      <a:pt x="48" y="121"/>
                      <a:pt x="44" y="117"/>
                      <a:pt x="41" y="112"/>
                    </a:cubicBezTo>
                    <a:cubicBezTo>
                      <a:pt x="38" y="107"/>
                      <a:pt x="37" y="101"/>
                      <a:pt x="38" y="96"/>
                    </a:cubicBezTo>
                    <a:cubicBezTo>
                      <a:pt x="38" y="80"/>
                      <a:pt x="41" y="66"/>
                      <a:pt x="43" y="51"/>
                    </a:cubicBezTo>
                    <a:cubicBezTo>
                      <a:pt x="44" y="43"/>
                      <a:pt x="47" y="36"/>
                      <a:pt x="48" y="29"/>
                    </a:cubicBezTo>
                    <a:cubicBezTo>
                      <a:pt x="50" y="22"/>
                      <a:pt x="52" y="16"/>
                      <a:pt x="53" y="9"/>
                    </a:cubicBezTo>
                    <a:lnTo>
                      <a:pt x="53" y="8"/>
                    </a:lnTo>
                    <a:cubicBezTo>
                      <a:pt x="55" y="2"/>
                      <a:pt x="60" y="0"/>
                      <a:pt x="66" y="1"/>
                    </a:cubicBezTo>
                    <a:cubicBezTo>
                      <a:pt x="70" y="3"/>
                      <a:pt x="74" y="8"/>
                      <a:pt x="72" y="13"/>
                    </a:cubicBezTo>
                    <a:lnTo>
                      <a:pt x="72" y="14"/>
                    </a:lnTo>
                    <a:cubicBezTo>
                      <a:pt x="72" y="13"/>
                      <a:pt x="72" y="13"/>
                      <a:pt x="72" y="13"/>
                    </a:cubicBezTo>
                    <a:cubicBezTo>
                      <a:pt x="72" y="14"/>
                      <a:pt x="72" y="15"/>
                      <a:pt x="72" y="15"/>
                    </a:cubicBezTo>
                    <a:cubicBezTo>
                      <a:pt x="69" y="23"/>
                      <a:pt x="66" y="32"/>
                      <a:pt x="63" y="41"/>
                    </a:cubicBezTo>
                    <a:cubicBezTo>
                      <a:pt x="63" y="41"/>
                      <a:pt x="63" y="40"/>
                      <a:pt x="64" y="40"/>
                    </a:cubicBezTo>
                    <a:cubicBezTo>
                      <a:pt x="63" y="40"/>
                      <a:pt x="63" y="41"/>
                      <a:pt x="63" y="41"/>
                    </a:cubicBezTo>
                    <a:cubicBezTo>
                      <a:pt x="63" y="45"/>
                      <a:pt x="62" y="49"/>
                      <a:pt x="61" y="52"/>
                    </a:cubicBezTo>
                    <a:cubicBezTo>
                      <a:pt x="60" y="57"/>
                      <a:pt x="59" y="61"/>
                      <a:pt x="59" y="64"/>
                    </a:cubicBezTo>
                    <a:cubicBezTo>
                      <a:pt x="58" y="71"/>
                      <a:pt x="56" y="78"/>
                      <a:pt x="56" y="85"/>
                    </a:cubicBezTo>
                    <a:cubicBezTo>
                      <a:pt x="56" y="89"/>
                      <a:pt x="55" y="93"/>
                      <a:pt x="56" y="97"/>
                    </a:cubicBezTo>
                    <a:cubicBezTo>
                      <a:pt x="56" y="99"/>
                      <a:pt x="56" y="100"/>
                      <a:pt x="56" y="101"/>
                    </a:cubicBezTo>
                    <a:lnTo>
                      <a:pt x="56" y="102"/>
                    </a:lnTo>
                    <a:lnTo>
                      <a:pt x="56" y="103"/>
                    </a:lnTo>
                    <a:lnTo>
                      <a:pt x="57" y="103"/>
                    </a:lnTo>
                    <a:lnTo>
                      <a:pt x="58" y="104"/>
                    </a:lnTo>
                    <a:lnTo>
                      <a:pt x="59" y="104"/>
                    </a:lnTo>
                    <a:cubicBezTo>
                      <a:pt x="59" y="104"/>
                      <a:pt x="60" y="103"/>
                      <a:pt x="62" y="103"/>
                    </a:cubicBezTo>
                    <a:cubicBezTo>
                      <a:pt x="63" y="103"/>
                      <a:pt x="64" y="102"/>
                      <a:pt x="65" y="102"/>
                    </a:cubicBezTo>
                    <a:cubicBezTo>
                      <a:pt x="66" y="101"/>
                      <a:pt x="67" y="100"/>
                      <a:pt x="69" y="99"/>
                    </a:cubicBezTo>
                    <a:cubicBezTo>
                      <a:pt x="73" y="97"/>
                      <a:pt x="76" y="95"/>
                      <a:pt x="79" y="92"/>
                    </a:cubicBezTo>
                    <a:cubicBezTo>
                      <a:pt x="87" y="86"/>
                      <a:pt x="94" y="79"/>
                      <a:pt x="101" y="72"/>
                    </a:cubicBezTo>
                    <a:cubicBezTo>
                      <a:pt x="100" y="73"/>
                      <a:pt x="100" y="73"/>
                      <a:pt x="100" y="73"/>
                    </a:cubicBezTo>
                    <a:cubicBezTo>
                      <a:pt x="103" y="69"/>
                      <a:pt x="106" y="66"/>
                      <a:pt x="109" y="62"/>
                    </a:cubicBezTo>
                    <a:cubicBezTo>
                      <a:pt x="111" y="61"/>
                      <a:pt x="112" y="59"/>
                      <a:pt x="113" y="58"/>
                    </a:cubicBezTo>
                    <a:cubicBezTo>
                      <a:pt x="115" y="55"/>
                      <a:pt x="116" y="54"/>
                      <a:pt x="118" y="51"/>
                    </a:cubicBezTo>
                    <a:cubicBezTo>
                      <a:pt x="122" y="45"/>
                      <a:pt x="127" y="39"/>
                      <a:pt x="131" y="33"/>
                    </a:cubicBezTo>
                    <a:cubicBezTo>
                      <a:pt x="133" y="30"/>
                      <a:pt x="134" y="27"/>
                      <a:pt x="136" y="25"/>
                    </a:cubicBezTo>
                    <a:cubicBezTo>
                      <a:pt x="137" y="22"/>
                      <a:pt x="139" y="20"/>
                      <a:pt x="140" y="19"/>
                    </a:cubicBezTo>
                    <a:cubicBezTo>
                      <a:pt x="140" y="18"/>
                      <a:pt x="141" y="16"/>
                      <a:pt x="142" y="15"/>
                    </a:cubicBezTo>
                    <a:cubicBezTo>
                      <a:pt x="143" y="13"/>
                      <a:pt x="145" y="11"/>
                      <a:pt x="147" y="9"/>
                    </a:cubicBezTo>
                    <a:cubicBezTo>
                      <a:pt x="150" y="7"/>
                      <a:pt x="154" y="6"/>
                      <a:pt x="158" y="8"/>
                    </a:cubicBezTo>
                    <a:cubicBezTo>
                      <a:pt x="161" y="11"/>
                      <a:pt x="163" y="15"/>
                      <a:pt x="162" y="19"/>
                    </a:cubicBezTo>
                    <a:cubicBezTo>
                      <a:pt x="160" y="26"/>
                      <a:pt x="157" y="32"/>
                      <a:pt x="154" y="39"/>
                    </a:cubicBezTo>
                    <a:cubicBezTo>
                      <a:pt x="151" y="45"/>
                      <a:pt x="148" y="52"/>
                      <a:pt x="146" y="59"/>
                    </a:cubicBezTo>
                    <a:lnTo>
                      <a:pt x="146" y="58"/>
                    </a:lnTo>
                    <a:cubicBezTo>
                      <a:pt x="143" y="66"/>
                      <a:pt x="140" y="75"/>
                      <a:pt x="137" y="84"/>
                    </a:cubicBezTo>
                    <a:cubicBezTo>
                      <a:pt x="134" y="93"/>
                      <a:pt x="130" y="102"/>
                      <a:pt x="127" y="111"/>
                    </a:cubicBezTo>
                    <a:cubicBezTo>
                      <a:pt x="122" y="129"/>
                      <a:pt x="116" y="147"/>
                      <a:pt x="111" y="166"/>
                    </a:cubicBezTo>
                    <a:cubicBezTo>
                      <a:pt x="105" y="185"/>
                      <a:pt x="100" y="205"/>
                      <a:pt x="94" y="224"/>
                    </a:cubicBezTo>
                    <a:cubicBezTo>
                      <a:pt x="93" y="228"/>
                      <a:pt x="91" y="233"/>
                      <a:pt x="90" y="238"/>
                    </a:cubicBezTo>
                    <a:cubicBezTo>
                      <a:pt x="88" y="242"/>
                      <a:pt x="87" y="247"/>
                      <a:pt x="85" y="251"/>
                    </a:cubicBezTo>
                    <a:cubicBezTo>
                      <a:pt x="84" y="256"/>
                      <a:pt x="81" y="260"/>
                      <a:pt x="80" y="265"/>
                    </a:cubicBezTo>
                    <a:cubicBezTo>
                      <a:pt x="77" y="270"/>
                      <a:pt x="74" y="274"/>
                      <a:pt x="72" y="280"/>
                    </a:cubicBezTo>
                    <a:cubicBezTo>
                      <a:pt x="69" y="285"/>
                      <a:pt x="65" y="290"/>
                      <a:pt x="60" y="295"/>
                    </a:cubicBezTo>
                    <a:cubicBezTo>
                      <a:pt x="55" y="301"/>
                      <a:pt x="48" y="304"/>
                      <a:pt x="40" y="305"/>
                    </a:cubicBezTo>
                    <a:cubicBezTo>
                      <a:pt x="38" y="305"/>
                      <a:pt x="37" y="305"/>
                      <a:pt x="36" y="305"/>
                    </a:cubicBezTo>
                    <a:cubicBezTo>
                      <a:pt x="33" y="305"/>
                      <a:pt x="31" y="305"/>
                      <a:pt x="28" y="3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3611520" y="4934880"/>
                <a:ext cx="23760" cy="8280"/>
              </a:xfrm>
              <a:custGeom>
                <a:rect b="b" l="l" r="r" t="t"/>
                <a:pathLst>
                  <a:path extrusionOk="0" h="23" w="66">
                    <a:moveTo>
                      <a:pt x="13" y="22"/>
                    </a:moveTo>
                    <a:cubicBezTo>
                      <a:pt x="11" y="22"/>
                      <a:pt x="10" y="22"/>
                      <a:pt x="8" y="21"/>
                    </a:cubicBezTo>
                    <a:cubicBezTo>
                      <a:pt x="3" y="21"/>
                      <a:pt x="0" y="17"/>
                      <a:pt x="0" y="12"/>
                    </a:cubicBezTo>
                    <a:cubicBezTo>
                      <a:pt x="0" y="7"/>
                      <a:pt x="5" y="2"/>
                      <a:pt x="10" y="3"/>
                    </a:cubicBezTo>
                    <a:cubicBezTo>
                      <a:pt x="11" y="3"/>
                      <a:pt x="13" y="3"/>
                      <a:pt x="14" y="3"/>
                    </a:cubicBezTo>
                    <a:cubicBezTo>
                      <a:pt x="28" y="2"/>
                      <a:pt x="41" y="1"/>
                      <a:pt x="54" y="0"/>
                    </a:cubicBezTo>
                    <a:cubicBezTo>
                      <a:pt x="59" y="0"/>
                      <a:pt x="63" y="3"/>
                      <a:pt x="64" y="8"/>
                    </a:cubicBezTo>
                    <a:cubicBezTo>
                      <a:pt x="65" y="13"/>
                      <a:pt x="61" y="18"/>
                      <a:pt x="56" y="18"/>
                    </a:cubicBezTo>
                    <a:cubicBezTo>
                      <a:pt x="48" y="19"/>
                      <a:pt x="39" y="20"/>
                      <a:pt x="31" y="20"/>
                    </a:cubicBezTo>
                    <a:cubicBezTo>
                      <a:pt x="27" y="20"/>
                      <a:pt x="23" y="21"/>
                      <a:pt x="19" y="21"/>
                    </a:cubicBezTo>
                    <a:cubicBezTo>
                      <a:pt x="18" y="22"/>
                      <a:pt x="16" y="22"/>
                      <a:pt x="14" y="22"/>
                    </a:cubicBezTo>
                    <a:lnTo>
                      <a:pt x="13" y="22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3599640" y="4946400"/>
                <a:ext cx="45000" cy="12960"/>
              </a:xfrm>
              <a:custGeom>
                <a:rect b="b" l="l" r="r" t="t"/>
                <a:pathLst>
                  <a:path extrusionOk="0" h="36" w="125">
                    <a:moveTo>
                      <a:pt x="8" y="35"/>
                    </a:moveTo>
                    <a:cubicBezTo>
                      <a:pt x="3" y="34"/>
                      <a:pt x="0" y="31"/>
                      <a:pt x="0" y="25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0" y="23"/>
                    </a:lnTo>
                    <a:cubicBezTo>
                      <a:pt x="1" y="17"/>
                      <a:pt x="7" y="15"/>
                      <a:pt x="12" y="16"/>
                    </a:cubicBezTo>
                    <a:lnTo>
                      <a:pt x="13" y="16"/>
                    </a:lnTo>
                    <a:cubicBezTo>
                      <a:pt x="23" y="16"/>
                      <a:pt x="32" y="14"/>
                      <a:pt x="42" y="12"/>
                    </a:cubicBezTo>
                    <a:cubicBezTo>
                      <a:pt x="50" y="11"/>
                      <a:pt x="57" y="10"/>
                      <a:pt x="64" y="9"/>
                    </a:cubicBezTo>
                    <a:cubicBezTo>
                      <a:pt x="81" y="6"/>
                      <a:pt x="98" y="3"/>
                      <a:pt x="114" y="1"/>
                    </a:cubicBezTo>
                    <a:cubicBezTo>
                      <a:pt x="118" y="0"/>
                      <a:pt x="122" y="3"/>
                      <a:pt x="123" y="7"/>
                    </a:cubicBezTo>
                    <a:cubicBezTo>
                      <a:pt x="124" y="11"/>
                      <a:pt x="121" y="16"/>
                      <a:pt x="117" y="17"/>
                    </a:cubicBezTo>
                    <a:cubicBezTo>
                      <a:pt x="100" y="20"/>
                      <a:pt x="82" y="23"/>
                      <a:pt x="65" y="26"/>
                    </a:cubicBezTo>
                    <a:cubicBezTo>
                      <a:pt x="58" y="27"/>
                      <a:pt x="51" y="29"/>
                      <a:pt x="44" y="30"/>
                    </a:cubicBezTo>
                    <a:cubicBezTo>
                      <a:pt x="40" y="31"/>
                      <a:pt x="35" y="32"/>
                      <a:pt x="31" y="32"/>
                    </a:cubicBezTo>
                    <a:cubicBezTo>
                      <a:pt x="28" y="33"/>
                      <a:pt x="26" y="34"/>
                      <a:pt x="24" y="34"/>
                    </a:cubicBezTo>
                    <a:cubicBezTo>
                      <a:pt x="21" y="34"/>
                      <a:pt x="19" y="35"/>
                      <a:pt x="16" y="35"/>
                    </a:cubicBezTo>
                    <a:cubicBezTo>
                      <a:pt x="14" y="35"/>
                      <a:pt x="12" y="35"/>
                      <a:pt x="11" y="35"/>
                    </a:cubicBezTo>
                    <a:cubicBezTo>
                      <a:pt x="10" y="35"/>
                      <a:pt x="9" y="35"/>
                      <a:pt x="8" y="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3648240" y="4906440"/>
                <a:ext cx="48960" cy="74880"/>
              </a:xfrm>
              <a:custGeom>
                <a:rect b="b" l="l" r="r" t="t"/>
                <a:pathLst>
                  <a:path extrusionOk="0" h="208" w="136">
                    <a:moveTo>
                      <a:pt x="22" y="181"/>
                    </a:moveTo>
                    <a:cubicBezTo>
                      <a:pt x="26" y="177"/>
                      <a:pt x="30" y="173"/>
                      <a:pt x="33" y="169"/>
                    </a:cubicBezTo>
                    <a:lnTo>
                      <a:pt x="33" y="170"/>
                    </a:lnTo>
                    <a:cubicBezTo>
                      <a:pt x="40" y="161"/>
                      <a:pt x="48" y="153"/>
                      <a:pt x="55" y="144"/>
                    </a:cubicBezTo>
                    <a:cubicBezTo>
                      <a:pt x="55" y="143"/>
                      <a:pt x="56" y="143"/>
                      <a:pt x="56" y="142"/>
                    </a:cubicBezTo>
                    <a:lnTo>
                      <a:pt x="55" y="142"/>
                    </a:lnTo>
                    <a:cubicBezTo>
                      <a:pt x="55" y="142"/>
                      <a:pt x="55" y="141"/>
                      <a:pt x="54" y="141"/>
                    </a:cubicBezTo>
                    <a:cubicBezTo>
                      <a:pt x="54" y="141"/>
                      <a:pt x="53" y="141"/>
                      <a:pt x="52" y="141"/>
                    </a:cubicBezTo>
                    <a:cubicBezTo>
                      <a:pt x="52" y="141"/>
                      <a:pt x="51" y="141"/>
                      <a:pt x="51" y="142"/>
                    </a:cubicBezTo>
                    <a:cubicBezTo>
                      <a:pt x="50" y="142"/>
                      <a:pt x="50" y="142"/>
                      <a:pt x="49" y="142"/>
                    </a:cubicBezTo>
                    <a:lnTo>
                      <a:pt x="50" y="142"/>
                    </a:lnTo>
                    <a:lnTo>
                      <a:pt x="49" y="142"/>
                    </a:lnTo>
                    <a:lnTo>
                      <a:pt x="48" y="142"/>
                    </a:lnTo>
                    <a:cubicBezTo>
                      <a:pt x="49" y="142"/>
                      <a:pt x="49" y="142"/>
                      <a:pt x="49" y="142"/>
                    </a:cubicBezTo>
                    <a:cubicBezTo>
                      <a:pt x="48" y="142"/>
                      <a:pt x="48" y="143"/>
                      <a:pt x="47" y="143"/>
                    </a:cubicBezTo>
                    <a:cubicBezTo>
                      <a:pt x="46" y="143"/>
                      <a:pt x="45" y="144"/>
                      <a:pt x="44" y="145"/>
                    </a:cubicBezTo>
                    <a:cubicBezTo>
                      <a:pt x="43" y="146"/>
                      <a:pt x="43" y="146"/>
                      <a:pt x="42" y="148"/>
                    </a:cubicBezTo>
                    <a:cubicBezTo>
                      <a:pt x="40" y="149"/>
                      <a:pt x="38" y="152"/>
                      <a:pt x="36" y="154"/>
                    </a:cubicBezTo>
                    <a:cubicBezTo>
                      <a:pt x="33" y="159"/>
                      <a:pt x="30" y="163"/>
                      <a:pt x="27" y="168"/>
                    </a:cubicBezTo>
                    <a:cubicBezTo>
                      <a:pt x="26" y="171"/>
                      <a:pt x="24" y="175"/>
                      <a:pt x="23" y="178"/>
                    </a:cubicBezTo>
                    <a:cubicBezTo>
                      <a:pt x="22" y="180"/>
                      <a:pt x="22" y="180"/>
                      <a:pt x="22" y="181"/>
                    </a:cubicBezTo>
                    <a:moveTo>
                      <a:pt x="9" y="206"/>
                    </a:moveTo>
                    <a:cubicBezTo>
                      <a:pt x="8" y="206"/>
                      <a:pt x="6" y="205"/>
                      <a:pt x="5" y="204"/>
                    </a:cubicBezTo>
                    <a:cubicBezTo>
                      <a:pt x="2" y="202"/>
                      <a:pt x="1" y="198"/>
                      <a:pt x="1" y="195"/>
                    </a:cubicBezTo>
                    <a:cubicBezTo>
                      <a:pt x="0" y="191"/>
                      <a:pt x="1" y="187"/>
                      <a:pt x="2" y="183"/>
                    </a:cubicBezTo>
                    <a:cubicBezTo>
                      <a:pt x="3" y="179"/>
                      <a:pt x="4" y="174"/>
                      <a:pt x="6" y="170"/>
                    </a:cubicBezTo>
                    <a:cubicBezTo>
                      <a:pt x="9" y="162"/>
                      <a:pt x="14" y="154"/>
                      <a:pt x="19" y="148"/>
                    </a:cubicBezTo>
                    <a:cubicBezTo>
                      <a:pt x="23" y="141"/>
                      <a:pt x="28" y="134"/>
                      <a:pt x="34" y="129"/>
                    </a:cubicBezTo>
                    <a:cubicBezTo>
                      <a:pt x="41" y="125"/>
                      <a:pt x="49" y="122"/>
                      <a:pt x="57" y="123"/>
                    </a:cubicBezTo>
                    <a:cubicBezTo>
                      <a:pt x="61" y="124"/>
                      <a:pt x="65" y="125"/>
                      <a:pt x="68" y="127"/>
                    </a:cubicBezTo>
                    <a:cubicBezTo>
                      <a:pt x="71" y="123"/>
                      <a:pt x="74" y="119"/>
                      <a:pt x="77" y="115"/>
                    </a:cubicBezTo>
                    <a:lnTo>
                      <a:pt x="76" y="116"/>
                    </a:lnTo>
                    <a:cubicBezTo>
                      <a:pt x="79" y="111"/>
                      <a:pt x="83" y="107"/>
                      <a:pt x="86" y="103"/>
                    </a:cubicBezTo>
                    <a:cubicBezTo>
                      <a:pt x="91" y="95"/>
                      <a:pt x="96" y="87"/>
                      <a:pt x="100" y="79"/>
                    </a:cubicBezTo>
                    <a:cubicBezTo>
                      <a:pt x="103" y="72"/>
                      <a:pt x="107" y="66"/>
                      <a:pt x="109" y="59"/>
                    </a:cubicBezTo>
                    <a:lnTo>
                      <a:pt x="109" y="60"/>
                    </a:lnTo>
                    <a:cubicBezTo>
                      <a:pt x="111" y="54"/>
                      <a:pt x="113" y="47"/>
                      <a:pt x="114" y="42"/>
                    </a:cubicBezTo>
                    <a:cubicBezTo>
                      <a:pt x="114" y="41"/>
                      <a:pt x="115" y="41"/>
                      <a:pt x="115" y="41"/>
                    </a:cubicBezTo>
                    <a:cubicBezTo>
                      <a:pt x="115" y="41"/>
                      <a:pt x="114" y="41"/>
                      <a:pt x="114" y="42"/>
                    </a:cubicBezTo>
                    <a:cubicBezTo>
                      <a:pt x="115" y="38"/>
                      <a:pt x="116" y="35"/>
                      <a:pt x="116" y="31"/>
                    </a:cubicBezTo>
                    <a:cubicBezTo>
                      <a:pt x="117" y="28"/>
                      <a:pt x="117" y="25"/>
                      <a:pt x="117" y="22"/>
                    </a:cubicBezTo>
                    <a:lnTo>
                      <a:pt x="117" y="21"/>
                    </a:lnTo>
                    <a:cubicBezTo>
                      <a:pt x="117" y="21"/>
                      <a:pt x="117" y="20"/>
                      <a:pt x="116" y="20"/>
                    </a:cubicBezTo>
                    <a:cubicBezTo>
                      <a:pt x="116" y="19"/>
                      <a:pt x="116" y="19"/>
                      <a:pt x="116" y="19"/>
                    </a:cubicBezTo>
                    <a:lnTo>
                      <a:pt x="115" y="19"/>
                    </a:lnTo>
                    <a:cubicBezTo>
                      <a:pt x="114" y="20"/>
                      <a:pt x="114" y="21"/>
                      <a:pt x="112" y="22"/>
                    </a:cubicBezTo>
                    <a:cubicBezTo>
                      <a:pt x="110" y="25"/>
                      <a:pt x="107" y="29"/>
                      <a:pt x="104" y="33"/>
                    </a:cubicBezTo>
                    <a:cubicBezTo>
                      <a:pt x="101" y="36"/>
                      <a:pt x="100" y="38"/>
                      <a:pt x="98" y="42"/>
                    </a:cubicBezTo>
                    <a:lnTo>
                      <a:pt x="98" y="41"/>
                    </a:lnTo>
                    <a:cubicBezTo>
                      <a:pt x="97" y="44"/>
                      <a:pt x="95" y="47"/>
                      <a:pt x="94" y="50"/>
                    </a:cubicBezTo>
                    <a:cubicBezTo>
                      <a:pt x="93" y="52"/>
                      <a:pt x="93" y="54"/>
                      <a:pt x="93" y="55"/>
                    </a:cubicBezTo>
                    <a:cubicBezTo>
                      <a:pt x="96" y="58"/>
                      <a:pt x="97" y="62"/>
                      <a:pt x="96" y="67"/>
                    </a:cubicBezTo>
                    <a:cubicBezTo>
                      <a:pt x="94" y="71"/>
                      <a:pt x="89" y="74"/>
                      <a:pt x="84" y="73"/>
                    </a:cubicBezTo>
                    <a:cubicBezTo>
                      <a:pt x="80" y="72"/>
                      <a:pt x="77" y="70"/>
                      <a:pt x="75" y="66"/>
                    </a:cubicBezTo>
                    <a:cubicBezTo>
                      <a:pt x="72" y="61"/>
                      <a:pt x="73" y="55"/>
                      <a:pt x="75" y="50"/>
                    </a:cubicBezTo>
                    <a:cubicBezTo>
                      <a:pt x="76" y="44"/>
                      <a:pt x="79" y="38"/>
                      <a:pt x="82" y="33"/>
                    </a:cubicBezTo>
                    <a:cubicBezTo>
                      <a:pt x="84" y="28"/>
                      <a:pt x="87" y="24"/>
                      <a:pt x="91" y="19"/>
                    </a:cubicBezTo>
                    <a:cubicBezTo>
                      <a:pt x="92" y="18"/>
                      <a:pt x="93" y="16"/>
                      <a:pt x="95" y="14"/>
                    </a:cubicBezTo>
                    <a:cubicBezTo>
                      <a:pt x="96" y="13"/>
                      <a:pt x="97" y="12"/>
                      <a:pt x="97" y="11"/>
                    </a:cubicBezTo>
                    <a:cubicBezTo>
                      <a:pt x="100" y="8"/>
                      <a:pt x="102" y="5"/>
                      <a:pt x="105" y="4"/>
                    </a:cubicBezTo>
                    <a:cubicBezTo>
                      <a:pt x="106" y="2"/>
                      <a:pt x="107" y="2"/>
                      <a:pt x="108" y="1"/>
                    </a:cubicBezTo>
                    <a:cubicBezTo>
                      <a:pt x="110" y="1"/>
                      <a:pt x="111" y="0"/>
                      <a:pt x="112" y="0"/>
                    </a:cubicBezTo>
                    <a:cubicBezTo>
                      <a:pt x="114" y="0"/>
                      <a:pt x="117" y="0"/>
                      <a:pt x="119" y="0"/>
                    </a:cubicBezTo>
                    <a:cubicBezTo>
                      <a:pt x="125" y="1"/>
                      <a:pt x="129" y="5"/>
                      <a:pt x="132" y="10"/>
                    </a:cubicBezTo>
                    <a:cubicBezTo>
                      <a:pt x="133" y="12"/>
                      <a:pt x="133" y="14"/>
                      <a:pt x="134" y="17"/>
                    </a:cubicBezTo>
                    <a:cubicBezTo>
                      <a:pt x="135" y="20"/>
                      <a:pt x="135" y="22"/>
                      <a:pt x="135" y="25"/>
                    </a:cubicBezTo>
                    <a:cubicBezTo>
                      <a:pt x="134" y="32"/>
                      <a:pt x="133" y="39"/>
                      <a:pt x="132" y="46"/>
                    </a:cubicBezTo>
                    <a:cubicBezTo>
                      <a:pt x="128" y="59"/>
                      <a:pt x="123" y="71"/>
                      <a:pt x="117" y="83"/>
                    </a:cubicBezTo>
                    <a:cubicBezTo>
                      <a:pt x="112" y="92"/>
                      <a:pt x="108" y="100"/>
                      <a:pt x="103" y="108"/>
                    </a:cubicBezTo>
                    <a:cubicBezTo>
                      <a:pt x="98" y="113"/>
                      <a:pt x="95" y="118"/>
                      <a:pt x="91" y="124"/>
                    </a:cubicBezTo>
                    <a:cubicBezTo>
                      <a:pt x="88" y="128"/>
                      <a:pt x="85" y="133"/>
                      <a:pt x="82" y="138"/>
                    </a:cubicBezTo>
                    <a:cubicBezTo>
                      <a:pt x="84" y="141"/>
                      <a:pt x="87" y="144"/>
                      <a:pt x="90" y="147"/>
                    </a:cubicBezTo>
                    <a:cubicBezTo>
                      <a:pt x="93" y="150"/>
                      <a:pt x="93" y="156"/>
                      <a:pt x="90" y="160"/>
                    </a:cubicBezTo>
                    <a:cubicBezTo>
                      <a:pt x="86" y="163"/>
                      <a:pt x="80" y="163"/>
                      <a:pt x="77" y="159"/>
                    </a:cubicBezTo>
                    <a:cubicBezTo>
                      <a:pt x="75" y="157"/>
                      <a:pt x="72" y="154"/>
                      <a:pt x="70" y="152"/>
                    </a:cubicBezTo>
                    <a:cubicBezTo>
                      <a:pt x="68" y="154"/>
                      <a:pt x="66" y="157"/>
                      <a:pt x="64" y="160"/>
                    </a:cubicBezTo>
                    <a:cubicBezTo>
                      <a:pt x="59" y="166"/>
                      <a:pt x="54" y="172"/>
                      <a:pt x="48" y="178"/>
                    </a:cubicBezTo>
                    <a:cubicBezTo>
                      <a:pt x="44" y="184"/>
                      <a:pt x="38" y="189"/>
                      <a:pt x="33" y="195"/>
                    </a:cubicBezTo>
                    <a:cubicBezTo>
                      <a:pt x="34" y="195"/>
                      <a:pt x="34" y="194"/>
                      <a:pt x="34" y="194"/>
                    </a:cubicBezTo>
                    <a:cubicBezTo>
                      <a:pt x="33" y="195"/>
                      <a:pt x="33" y="196"/>
                      <a:pt x="32" y="196"/>
                    </a:cubicBezTo>
                    <a:cubicBezTo>
                      <a:pt x="32" y="196"/>
                      <a:pt x="33" y="196"/>
                      <a:pt x="33" y="195"/>
                    </a:cubicBezTo>
                    <a:cubicBezTo>
                      <a:pt x="32" y="196"/>
                      <a:pt x="31" y="197"/>
                      <a:pt x="30" y="198"/>
                    </a:cubicBezTo>
                    <a:cubicBezTo>
                      <a:pt x="31" y="198"/>
                      <a:pt x="31" y="198"/>
                      <a:pt x="31" y="198"/>
                    </a:cubicBezTo>
                    <a:cubicBezTo>
                      <a:pt x="30" y="198"/>
                      <a:pt x="30" y="198"/>
                      <a:pt x="30" y="198"/>
                    </a:cubicBezTo>
                    <a:cubicBezTo>
                      <a:pt x="26" y="202"/>
                      <a:pt x="20" y="207"/>
                      <a:pt x="14" y="207"/>
                    </a:cubicBezTo>
                    <a:cubicBezTo>
                      <a:pt x="12" y="207"/>
                      <a:pt x="11" y="207"/>
                      <a:pt x="9" y="20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3714840" y="4921200"/>
                <a:ext cx="63360" cy="43200"/>
              </a:xfrm>
              <a:custGeom>
                <a:rect b="b" l="l" r="r" t="t"/>
                <a:pathLst>
                  <a:path extrusionOk="0" h="120" w="176">
                    <a:moveTo>
                      <a:pt x="26" y="119"/>
                    </a:moveTo>
                    <a:cubicBezTo>
                      <a:pt x="20" y="119"/>
                      <a:pt x="14" y="118"/>
                      <a:pt x="9" y="113"/>
                    </a:cubicBezTo>
                    <a:cubicBezTo>
                      <a:pt x="7" y="112"/>
                      <a:pt x="5" y="110"/>
                      <a:pt x="4" y="108"/>
                    </a:cubicBezTo>
                    <a:cubicBezTo>
                      <a:pt x="2" y="105"/>
                      <a:pt x="2" y="103"/>
                      <a:pt x="1" y="100"/>
                    </a:cubicBezTo>
                    <a:cubicBezTo>
                      <a:pt x="1" y="97"/>
                      <a:pt x="0" y="94"/>
                      <a:pt x="0" y="91"/>
                    </a:cubicBezTo>
                    <a:cubicBezTo>
                      <a:pt x="0" y="87"/>
                      <a:pt x="0" y="84"/>
                      <a:pt x="1" y="80"/>
                    </a:cubicBezTo>
                    <a:cubicBezTo>
                      <a:pt x="2" y="66"/>
                      <a:pt x="7" y="53"/>
                      <a:pt x="14" y="41"/>
                    </a:cubicBezTo>
                    <a:cubicBezTo>
                      <a:pt x="16" y="36"/>
                      <a:pt x="20" y="31"/>
                      <a:pt x="24" y="26"/>
                    </a:cubicBezTo>
                    <a:cubicBezTo>
                      <a:pt x="28" y="20"/>
                      <a:pt x="33" y="16"/>
                      <a:pt x="38" y="12"/>
                    </a:cubicBezTo>
                    <a:cubicBezTo>
                      <a:pt x="42" y="9"/>
                      <a:pt x="47" y="7"/>
                      <a:pt x="51" y="6"/>
                    </a:cubicBezTo>
                    <a:cubicBezTo>
                      <a:pt x="56" y="5"/>
                      <a:pt x="61" y="5"/>
                      <a:pt x="65" y="6"/>
                    </a:cubicBezTo>
                    <a:cubicBezTo>
                      <a:pt x="71" y="8"/>
                      <a:pt x="75" y="12"/>
                      <a:pt x="78" y="16"/>
                    </a:cubicBezTo>
                    <a:cubicBezTo>
                      <a:pt x="82" y="19"/>
                      <a:pt x="83" y="23"/>
                      <a:pt x="81" y="27"/>
                    </a:cubicBezTo>
                    <a:cubicBezTo>
                      <a:pt x="81" y="28"/>
                      <a:pt x="80" y="30"/>
                      <a:pt x="79" y="31"/>
                    </a:cubicBezTo>
                    <a:cubicBezTo>
                      <a:pt x="74" y="37"/>
                      <a:pt x="64" y="35"/>
                      <a:pt x="62" y="27"/>
                    </a:cubicBezTo>
                    <a:lnTo>
                      <a:pt x="62" y="26"/>
                    </a:lnTo>
                    <a:lnTo>
                      <a:pt x="61" y="26"/>
                    </a:lnTo>
                    <a:lnTo>
                      <a:pt x="62" y="26"/>
                    </a:lnTo>
                    <a:cubicBezTo>
                      <a:pt x="61" y="25"/>
                      <a:pt x="61" y="25"/>
                      <a:pt x="60" y="25"/>
                    </a:cubicBezTo>
                    <a:cubicBezTo>
                      <a:pt x="60" y="24"/>
                      <a:pt x="58" y="24"/>
                      <a:pt x="58" y="24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58" y="24"/>
                    </a:lnTo>
                    <a:cubicBezTo>
                      <a:pt x="57" y="24"/>
                      <a:pt x="57" y="24"/>
                      <a:pt x="57" y="24"/>
                    </a:cubicBezTo>
                    <a:lnTo>
                      <a:pt x="56" y="24"/>
                    </a:lnTo>
                    <a:cubicBezTo>
                      <a:pt x="55" y="24"/>
                      <a:pt x="54" y="24"/>
                      <a:pt x="54" y="24"/>
                    </a:cubicBezTo>
                    <a:lnTo>
                      <a:pt x="53" y="24"/>
                    </a:lnTo>
                    <a:cubicBezTo>
                      <a:pt x="53" y="24"/>
                      <a:pt x="52" y="24"/>
                      <a:pt x="51" y="25"/>
                    </a:cubicBezTo>
                    <a:lnTo>
                      <a:pt x="50" y="26"/>
                    </a:lnTo>
                    <a:cubicBezTo>
                      <a:pt x="48" y="27"/>
                      <a:pt x="47" y="27"/>
                      <a:pt x="47" y="28"/>
                    </a:cubicBezTo>
                    <a:cubicBezTo>
                      <a:pt x="45" y="29"/>
                      <a:pt x="44" y="30"/>
                      <a:pt x="43" y="31"/>
                    </a:cubicBezTo>
                    <a:lnTo>
                      <a:pt x="43" y="32"/>
                    </a:lnTo>
                    <a:lnTo>
                      <a:pt x="42" y="32"/>
                    </a:lnTo>
                    <a:cubicBezTo>
                      <a:pt x="43" y="32"/>
                      <a:pt x="43" y="32"/>
                      <a:pt x="43" y="32"/>
                    </a:cubicBezTo>
                    <a:cubicBezTo>
                      <a:pt x="40" y="34"/>
                      <a:pt x="38" y="37"/>
                      <a:pt x="36" y="40"/>
                    </a:cubicBezTo>
                    <a:cubicBezTo>
                      <a:pt x="33" y="45"/>
                      <a:pt x="30" y="49"/>
                      <a:pt x="27" y="54"/>
                    </a:cubicBezTo>
                    <a:cubicBezTo>
                      <a:pt x="25" y="57"/>
                      <a:pt x="24" y="60"/>
                      <a:pt x="23" y="64"/>
                    </a:cubicBezTo>
                    <a:cubicBezTo>
                      <a:pt x="22" y="67"/>
                      <a:pt x="20" y="70"/>
                      <a:pt x="20" y="73"/>
                    </a:cubicBezTo>
                    <a:cubicBezTo>
                      <a:pt x="19" y="76"/>
                      <a:pt x="19" y="79"/>
                      <a:pt x="19" y="82"/>
                    </a:cubicBezTo>
                    <a:cubicBezTo>
                      <a:pt x="18" y="84"/>
                      <a:pt x="18" y="86"/>
                      <a:pt x="18" y="88"/>
                    </a:cubicBezTo>
                    <a:cubicBezTo>
                      <a:pt x="19" y="91"/>
                      <a:pt x="19" y="94"/>
                      <a:pt x="19" y="97"/>
                    </a:cubicBezTo>
                    <a:cubicBezTo>
                      <a:pt x="19" y="98"/>
                      <a:pt x="20" y="98"/>
                      <a:pt x="20" y="98"/>
                    </a:cubicBezTo>
                    <a:cubicBezTo>
                      <a:pt x="20" y="99"/>
                      <a:pt x="20" y="99"/>
                      <a:pt x="20" y="99"/>
                    </a:cubicBezTo>
                    <a:lnTo>
                      <a:pt x="21" y="100"/>
                    </a:lnTo>
                    <a:cubicBezTo>
                      <a:pt x="20" y="100"/>
                      <a:pt x="20" y="99"/>
                      <a:pt x="20" y="99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2" y="100"/>
                      <a:pt x="22" y="100"/>
                      <a:pt x="22" y="100"/>
                    </a:cubicBezTo>
                    <a:lnTo>
                      <a:pt x="23" y="100"/>
                    </a:lnTo>
                    <a:cubicBezTo>
                      <a:pt x="24" y="101"/>
                      <a:pt x="25" y="101"/>
                      <a:pt x="25" y="101"/>
                    </a:cubicBezTo>
                    <a:cubicBezTo>
                      <a:pt x="26" y="101"/>
                      <a:pt x="27" y="101"/>
                      <a:pt x="28" y="101"/>
                    </a:cubicBezTo>
                    <a:cubicBezTo>
                      <a:pt x="27" y="101"/>
                      <a:pt x="27" y="101"/>
                      <a:pt x="27" y="101"/>
                    </a:cubicBezTo>
                    <a:cubicBezTo>
                      <a:pt x="28" y="101"/>
                      <a:pt x="29" y="100"/>
                      <a:pt x="30" y="100"/>
                    </a:cubicBezTo>
                    <a:cubicBezTo>
                      <a:pt x="31" y="100"/>
                      <a:pt x="32" y="100"/>
                      <a:pt x="33" y="100"/>
                    </a:cubicBezTo>
                    <a:cubicBezTo>
                      <a:pt x="36" y="99"/>
                      <a:pt x="38" y="98"/>
                      <a:pt x="40" y="97"/>
                    </a:cubicBezTo>
                    <a:cubicBezTo>
                      <a:pt x="44" y="95"/>
                      <a:pt x="48" y="93"/>
                      <a:pt x="53" y="90"/>
                    </a:cubicBezTo>
                    <a:cubicBezTo>
                      <a:pt x="58" y="87"/>
                      <a:pt x="64" y="83"/>
                      <a:pt x="69" y="78"/>
                    </a:cubicBezTo>
                    <a:cubicBezTo>
                      <a:pt x="72" y="76"/>
                      <a:pt x="75" y="73"/>
                      <a:pt x="77" y="71"/>
                    </a:cubicBezTo>
                    <a:lnTo>
                      <a:pt x="78" y="71"/>
                    </a:lnTo>
                    <a:cubicBezTo>
                      <a:pt x="78" y="70"/>
                      <a:pt x="78" y="69"/>
                      <a:pt x="79" y="68"/>
                    </a:cubicBezTo>
                    <a:cubicBezTo>
                      <a:pt x="81" y="65"/>
                      <a:pt x="83" y="60"/>
                      <a:pt x="87" y="59"/>
                    </a:cubicBezTo>
                    <a:cubicBezTo>
                      <a:pt x="91" y="57"/>
                      <a:pt x="96" y="59"/>
                      <a:pt x="99" y="62"/>
                    </a:cubicBezTo>
                    <a:cubicBezTo>
                      <a:pt x="104" y="69"/>
                      <a:pt x="97" y="77"/>
                      <a:pt x="93" y="82"/>
                    </a:cubicBezTo>
                    <a:cubicBezTo>
                      <a:pt x="93" y="83"/>
                      <a:pt x="93" y="83"/>
                      <a:pt x="93" y="83"/>
                    </a:cubicBezTo>
                    <a:cubicBezTo>
                      <a:pt x="92" y="84"/>
                      <a:pt x="92" y="86"/>
                      <a:pt x="91" y="87"/>
                    </a:cubicBezTo>
                    <a:cubicBezTo>
                      <a:pt x="91" y="88"/>
                      <a:pt x="91" y="89"/>
                      <a:pt x="90" y="90"/>
                    </a:cubicBezTo>
                    <a:cubicBezTo>
                      <a:pt x="90" y="91"/>
                      <a:pt x="90" y="93"/>
                      <a:pt x="90" y="94"/>
                    </a:cubicBezTo>
                    <a:lnTo>
                      <a:pt x="91" y="95"/>
                    </a:lnTo>
                    <a:lnTo>
                      <a:pt x="90" y="94"/>
                    </a:lnTo>
                    <a:cubicBezTo>
                      <a:pt x="90" y="95"/>
                      <a:pt x="91" y="95"/>
                      <a:pt x="91" y="96"/>
                    </a:cubicBezTo>
                    <a:cubicBezTo>
                      <a:pt x="92" y="97"/>
                      <a:pt x="92" y="97"/>
                      <a:pt x="92" y="97"/>
                    </a:cubicBezTo>
                    <a:cubicBezTo>
                      <a:pt x="92" y="98"/>
                      <a:pt x="93" y="98"/>
                      <a:pt x="93" y="99"/>
                    </a:cubicBezTo>
                    <a:lnTo>
                      <a:pt x="93" y="98"/>
                    </a:lnTo>
                    <a:lnTo>
                      <a:pt x="93" y="99"/>
                    </a:lnTo>
                    <a:cubicBezTo>
                      <a:pt x="94" y="99"/>
                      <a:pt x="94" y="99"/>
                      <a:pt x="95" y="99"/>
                    </a:cubicBezTo>
                    <a:cubicBezTo>
                      <a:pt x="96" y="99"/>
                      <a:pt x="96" y="99"/>
                      <a:pt x="96" y="99"/>
                    </a:cubicBezTo>
                    <a:lnTo>
                      <a:pt x="95" y="99"/>
                    </a:lnTo>
                    <a:lnTo>
                      <a:pt x="94" y="99"/>
                    </a:lnTo>
                    <a:cubicBezTo>
                      <a:pt x="95" y="99"/>
                      <a:pt x="96" y="99"/>
                      <a:pt x="96" y="99"/>
                    </a:cubicBezTo>
                    <a:cubicBezTo>
                      <a:pt x="97" y="99"/>
                      <a:pt x="98" y="98"/>
                      <a:pt x="99" y="98"/>
                    </a:cubicBezTo>
                    <a:cubicBezTo>
                      <a:pt x="100" y="98"/>
                      <a:pt x="100" y="98"/>
                      <a:pt x="101" y="97"/>
                    </a:cubicBezTo>
                    <a:cubicBezTo>
                      <a:pt x="103" y="97"/>
                      <a:pt x="104" y="96"/>
                      <a:pt x="106" y="95"/>
                    </a:cubicBezTo>
                    <a:cubicBezTo>
                      <a:pt x="108" y="93"/>
                      <a:pt x="111" y="91"/>
                      <a:pt x="113" y="90"/>
                    </a:cubicBezTo>
                    <a:cubicBezTo>
                      <a:pt x="117" y="86"/>
                      <a:pt x="121" y="83"/>
                      <a:pt x="124" y="79"/>
                    </a:cubicBezTo>
                    <a:cubicBezTo>
                      <a:pt x="131" y="73"/>
                      <a:pt x="136" y="66"/>
                      <a:pt x="142" y="59"/>
                    </a:cubicBezTo>
                    <a:cubicBezTo>
                      <a:pt x="143" y="56"/>
                      <a:pt x="145" y="54"/>
                      <a:pt x="147" y="52"/>
                    </a:cubicBezTo>
                    <a:cubicBezTo>
                      <a:pt x="149" y="48"/>
                      <a:pt x="150" y="45"/>
                      <a:pt x="152" y="42"/>
                    </a:cubicBezTo>
                    <a:cubicBezTo>
                      <a:pt x="153" y="40"/>
                      <a:pt x="155" y="38"/>
                      <a:pt x="155" y="35"/>
                    </a:cubicBezTo>
                    <a:cubicBezTo>
                      <a:pt x="156" y="35"/>
                      <a:pt x="156" y="35"/>
                      <a:pt x="156" y="34"/>
                    </a:cubicBezTo>
                    <a:cubicBezTo>
                      <a:pt x="156" y="35"/>
                      <a:pt x="156" y="35"/>
                      <a:pt x="156" y="35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32"/>
                      <a:pt x="156" y="32"/>
                      <a:pt x="156" y="31"/>
                    </a:cubicBezTo>
                    <a:cubicBezTo>
                      <a:pt x="155" y="30"/>
                      <a:pt x="155" y="30"/>
                      <a:pt x="155" y="30"/>
                    </a:cubicBezTo>
                    <a:cubicBezTo>
                      <a:pt x="155" y="30"/>
                      <a:pt x="155" y="29"/>
                      <a:pt x="155" y="28"/>
                    </a:cubicBezTo>
                    <a:lnTo>
                      <a:pt x="154" y="28"/>
                    </a:lnTo>
                    <a:cubicBezTo>
                      <a:pt x="153" y="27"/>
                      <a:pt x="152" y="26"/>
                      <a:pt x="151" y="25"/>
                    </a:cubicBezTo>
                    <a:cubicBezTo>
                      <a:pt x="150" y="24"/>
                      <a:pt x="149" y="23"/>
                      <a:pt x="149" y="23"/>
                    </a:cubicBezTo>
                    <a:cubicBezTo>
                      <a:pt x="148" y="22"/>
                      <a:pt x="147" y="21"/>
                      <a:pt x="146" y="21"/>
                    </a:cubicBezTo>
                    <a:cubicBezTo>
                      <a:pt x="145" y="21"/>
                      <a:pt x="145" y="20"/>
                      <a:pt x="144" y="20"/>
                    </a:cubicBezTo>
                    <a:cubicBezTo>
                      <a:pt x="143" y="20"/>
                      <a:pt x="143" y="20"/>
                      <a:pt x="143" y="20"/>
                    </a:cubicBezTo>
                    <a:cubicBezTo>
                      <a:pt x="142" y="20"/>
                      <a:pt x="141" y="19"/>
                      <a:pt x="139" y="19"/>
                    </a:cubicBezTo>
                    <a:cubicBezTo>
                      <a:pt x="138" y="19"/>
                      <a:pt x="138" y="19"/>
                      <a:pt x="137" y="19"/>
                    </a:cubicBezTo>
                    <a:cubicBezTo>
                      <a:pt x="136" y="19"/>
                      <a:pt x="135" y="19"/>
                      <a:pt x="134" y="20"/>
                    </a:cubicBezTo>
                    <a:cubicBezTo>
                      <a:pt x="131" y="20"/>
                      <a:pt x="129" y="20"/>
                      <a:pt x="127" y="21"/>
                    </a:cubicBezTo>
                    <a:cubicBezTo>
                      <a:pt x="125" y="21"/>
                      <a:pt x="123" y="23"/>
                      <a:pt x="121" y="23"/>
                    </a:cubicBezTo>
                    <a:cubicBezTo>
                      <a:pt x="120" y="24"/>
                      <a:pt x="118" y="24"/>
                      <a:pt x="117" y="26"/>
                    </a:cubicBezTo>
                    <a:cubicBezTo>
                      <a:pt x="115" y="26"/>
                      <a:pt x="115" y="27"/>
                      <a:pt x="114" y="28"/>
                    </a:cubicBezTo>
                    <a:cubicBezTo>
                      <a:pt x="112" y="29"/>
                      <a:pt x="111" y="31"/>
                      <a:pt x="109" y="32"/>
                    </a:cubicBezTo>
                    <a:cubicBezTo>
                      <a:pt x="107" y="34"/>
                      <a:pt x="105" y="37"/>
                      <a:pt x="103" y="39"/>
                    </a:cubicBezTo>
                    <a:cubicBezTo>
                      <a:pt x="100" y="44"/>
                      <a:pt x="97" y="48"/>
                      <a:pt x="94" y="53"/>
                    </a:cubicBezTo>
                    <a:cubicBezTo>
                      <a:pt x="92" y="57"/>
                      <a:pt x="86" y="58"/>
                      <a:pt x="82" y="56"/>
                    </a:cubicBezTo>
                    <a:cubicBezTo>
                      <a:pt x="78" y="53"/>
                      <a:pt x="77" y="48"/>
                      <a:pt x="79" y="44"/>
                    </a:cubicBezTo>
                    <a:cubicBezTo>
                      <a:pt x="85" y="35"/>
                      <a:pt x="90" y="26"/>
                      <a:pt x="97" y="18"/>
                    </a:cubicBezTo>
                    <a:cubicBezTo>
                      <a:pt x="102" y="14"/>
                      <a:pt x="107" y="10"/>
                      <a:pt x="113" y="7"/>
                    </a:cubicBezTo>
                    <a:cubicBezTo>
                      <a:pt x="119" y="4"/>
                      <a:pt x="126" y="2"/>
                      <a:pt x="133" y="1"/>
                    </a:cubicBezTo>
                    <a:cubicBezTo>
                      <a:pt x="139" y="0"/>
                      <a:pt x="146" y="1"/>
                      <a:pt x="151" y="3"/>
                    </a:cubicBezTo>
                    <a:cubicBezTo>
                      <a:pt x="157" y="6"/>
                      <a:pt x="163" y="9"/>
                      <a:pt x="167" y="14"/>
                    </a:cubicBezTo>
                    <a:cubicBezTo>
                      <a:pt x="171" y="19"/>
                      <a:pt x="173" y="24"/>
                      <a:pt x="174" y="30"/>
                    </a:cubicBezTo>
                    <a:cubicBezTo>
                      <a:pt x="175" y="35"/>
                      <a:pt x="173" y="41"/>
                      <a:pt x="170" y="46"/>
                    </a:cubicBezTo>
                    <a:cubicBezTo>
                      <a:pt x="168" y="51"/>
                      <a:pt x="166" y="54"/>
                      <a:pt x="164" y="58"/>
                    </a:cubicBezTo>
                    <a:cubicBezTo>
                      <a:pt x="162" y="62"/>
                      <a:pt x="159" y="66"/>
                      <a:pt x="156" y="70"/>
                    </a:cubicBezTo>
                    <a:cubicBezTo>
                      <a:pt x="148" y="80"/>
                      <a:pt x="140" y="89"/>
                      <a:pt x="131" y="97"/>
                    </a:cubicBezTo>
                    <a:cubicBezTo>
                      <a:pt x="123" y="105"/>
                      <a:pt x="114" y="113"/>
                      <a:pt x="103" y="116"/>
                    </a:cubicBezTo>
                    <a:cubicBezTo>
                      <a:pt x="99" y="118"/>
                      <a:pt x="93" y="119"/>
                      <a:pt x="88" y="117"/>
                    </a:cubicBezTo>
                    <a:cubicBezTo>
                      <a:pt x="83" y="116"/>
                      <a:pt x="79" y="112"/>
                      <a:pt x="76" y="108"/>
                    </a:cubicBezTo>
                    <a:cubicBezTo>
                      <a:pt x="74" y="105"/>
                      <a:pt x="73" y="102"/>
                      <a:pt x="72" y="99"/>
                    </a:cubicBezTo>
                    <a:cubicBezTo>
                      <a:pt x="72" y="100"/>
                      <a:pt x="71" y="100"/>
                      <a:pt x="71" y="100"/>
                    </a:cubicBezTo>
                    <a:cubicBezTo>
                      <a:pt x="62" y="106"/>
                      <a:pt x="54" y="111"/>
                      <a:pt x="44" y="115"/>
                    </a:cubicBezTo>
                    <a:cubicBezTo>
                      <a:pt x="39" y="118"/>
                      <a:pt x="33" y="119"/>
                      <a:pt x="27" y="119"/>
                    </a:cubicBezTo>
                    <a:cubicBezTo>
                      <a:pt x="26" y="119"/>
                      <a:pt x="26" y="119"/>
                      <a:pt x="26" y="11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3775680" y="4917240"/>
                <a:ext cx="27000" cy="50040"/>
              </a:xfrm>
              <a:custGeom>
                <a:rect b="b" l="l" r="r" t="t"/>
                <a:pathLst>
                  <a:path extrusionOk="0" h="139" w="75">
                    <a:moveTo>
                      <a:pt x="12" y="131"/>
                    </a:moveTo>
                    <a:cubicBezTo>
                      <a:pt x="11" y="126"/>
                      <a:pt x="14" y="121"/>
                      <a:pt x="19" y="120"/>
                    </a:cubicBezTo>
                    <a:cubicBezTo>
                      <a:pt x="25" y="118"/>
                      <a:pt x="32" y="116"/>
                      <a:pt x="38" y="115"/>
                    </a:cubicBezTo>
                    <a:cubicBezTo>
                      <a:pt x="38" y="115"/>
                      <a:pt x="39" y="115"/>
                      <a:pt x="39" y="114"/>
                    </a:cubicBezTo>
                    <a:cubicBezTo>
                      <a:pt x="39" y="114"/>
                      <a:pt x="39" y="115"/>
                      <a:pt x="38" y="115"/>
                    </a:cubicBezTo>
                    <a:cubicBezTo>
                      <a:pt x="41" y="113"/>
                      <a:pt x="44" y="112"/>
                      <a:pt x="48" y="111"/>
                    </a:cubicBezTo>
                    <a:cubicBezTo>
                      <a:pt x="49" y="110"/>
                      <a:pt x="50" y="109"/>
                      <a:pt x="51" y="109"/>
                    </a:cubicBezTo>
                    <a:cubicBezTo>
                      <a:pt x="52" y="108"/>
                      <a:pt x="53" y="108"/>
                      <a:pt x="53" y="108"/>
                    </a:cubicBezTo>
                    <a:lnTo>
                      <a:pt x="52" y="108"/>
                    </a:lnTo>
                    <a:cubicBezTo>
                      <a:pt x="53" y="108"/>
                      <a:pt x="54" y="107"/>
                      <a:pt x="54" y="106"/>
                    </a:cubicBezTo>
                    <a:cubicBezTo>
                      <a:pt x="55" y="106"/>
                      <a:pt x="55" y="106"/>
                      <a:pt x="55" y="106"/>
                    </a:cubicBezTo>
                    <a:cubicBezTo>
                      <a:pt x="55" y="106"/>
                      <a:pt x="54" y="106"/>
                      <a:pt x="54" y="105"/>
                    </a:cubicBezTo>
                    <a:cubicBezTo>
                      <a:pt x="54" y="106"/>
                      <a:pt x="55" y="106"/>
                      <a:pt x="55" y="106"/>
                    </a:cubicBezTo>
                    <a:cubicBezTo>
                      <a:pt x="55" y="106"/>
                      <a:pt x="54" y="106"/>
                      <a:pt x="54" y="105"/>
                    </a:cubicBezTo>
                    <a:cubicBezTo>
                      <a:pt x="50" y="101"/>
                      <a:pt x="46" y="98"/>
                      <a:pt x="42" y="95"/>
                    </a:cubicBezTo>
                    <a:lnTo>
                      <a:pt x="43" y="95"/>
                    </a:lnTo>
                    <a:cubicBezTo>
                      <a:pt x="36" y="91"/>
                      <a:pt x="29" y="85"/>
                      <a:pt x="22" y="80"/>
                    </a:cubicBezTo>
                    <a:cubicBezTo>
                      <a:pt x="15" y="74"/>
                      <a:pt x="7" y="67"/>
                      <a:pt x="4" y="58"/>
                    </a:cubicBezTo>
                    <a:cubicBezTo>
                      <a:pt x="0" y="48"/>
                      <a:pt x="0" y="38"/>
                      <a:pt x="4" y="28"/>
                    </a:cubicBezTo>
                    <a:cubicBezTo>
                      <a:pt x="5" y="24"/>
                      <a:pt x="9" y="20"/>
                      <a:pt x="12" y="16"/>
                    </a:cubicBezTo>
                    <a:cubicBezTo>
                      <a:pt x="15" y="13"/>
                      <a:pt x="19" y="10"/>
                      <a:pt x="23" y="8"/>
                    </a:cubicBezTo>
                    <a:cubicBezTo>
                      <a:pt x="32" y="2"/>
                      <a:pt x="43" y="0"/>
                      <a:pt x="54" y="2"/>
                    </a:cubicBezTo>
                    <a:cubicBezTo>
                      <a:pt x="58" y="3"/>
                      <a:pt x="62" y="5"/>
                      <a:pt x="65" y="8"/>
                    </a:cubicBezTo>
                    <a:cubicBezTo>
                      <a:pt x="66" y="9"/>
                      <a:pt x="68" y="11"/>
                      <a:pt x="68" y="13"/>
                    </a:cubicBezTo>
                    <a:cubicBezTo>
                      <a:pt x="69" y="15"/>
                      <a:pt x="69" y="17"/>
                      <a:pt x="69" y="19"/>
                    </a:cubicBezTo>
                    <a:cubicBezTo>
                      <a:pt x="69" y="21"/>
                      <a:pt x="68" y="23"/>
                      <a:pt x="68" y="25"/>
                    </a:cubicBezTo>
                    <a:cubicBezTo>
                      <a:pt x="67" y="27"/>
                      <a:pt x="67" y="29"/>
                      <a:pt x="66" y="31"/>
                    </a:cubicBezTo>
                    <a:cubicBezTo>
                      <a:pt x="66" y="37"/>
                      <a:pt x="60" y="41"/>
                      <a:pt x="55" y="41"/>
                    </a:cubicBezTo>
                    <a:cubicBezTo>
                      <a:pt x="49" y="39"/>
                      <a:pt x="46" y="34"/>
                      <a:pt x="47" y="28"/>
                    </a:cubicBezTo>
                    <a:cubicBezTo>
                      <a:pt x="47" y="27"/>
                      <a:pt x="47" y="26"/>
                      <a:pt x="48" y="25"/>
                    </a:cubicBezTo>
                    <a:cubicBezTo>
                      <a:pt x="48" y="24"/>
                      <a:pt x="48" y="23"/>
                      <a:pt x="48" y="21"/>
                    </a:cubicBezTo>
                    <a:lnTo>
                      <a:pt x="47" y="21"/>
                    </a:lnTo>
                    <a:cubicBezTo>
                      <a:pt x="46" y="21"/>
                      <a:pt x="44" y="21"/>
                      <a:pt x="43" y="21"/>
                    </a:cubicBezTo>
                    <a:cubicBezTo>
                      <a:pt x="42" y="21"/>
                      <a:pt x="41" y="21"/>
                      <a:pt x="41" y="21"/>
                    </a:cubicBezTo>
                    <a:cubicBezTo>
                      <a:pt x="40" y="21"/>
                      <a:pt x="39" y="21"/>
                      <a:pt x="38" y="21"/>
                    </a:cubicBezTo>
                    <a:cubicBezTo>
                      <a:pt x="37" y="22"/>
                      <a:pt x="36" y="23"/>
                      <a:pt x="35" y="23"/>
                    </a:cubicBezTo>
                    <a:cubicBezTo>
                      <a:pt x="34" y="23"/>
                      <a:pt x="33" y="24"/>
                      <a:pt x="32" y="25"/>
                    </a:cubicBezTo>
                    <a:cubicBezTo>
                      <a:pt x="30" y="25"/>
                      <a:pt x="29" y="26"/>
                      <a:pt x="28" y="27"/>
                    </a:cubicBezTo>
                    <a:cubicBezTo>
                      <a:pt x="27" y="28"/>
                      <a:pt x="26" y="30"/>
                      <a:pt x="25" y="31"/>
                    </a:cubicBezTo>
                    <a:cubicBezTo>
                      <a:pt x="24" y="31"/>
                      <a:pt x="23" y="31"/>
                      <a:pt x="23" y="32"/>
                    </a:cubicBezTo>
                    <a:cubicBezTo>
                      <a:pt x="22" y="33"/>
                      <a:pt x="22" y="34"/>
                      <a:pt x="22" y="35"/>
                    </a:cubicBezTo>
                    <a:cubicBezTo>
                      <a:pt x="21" y="35"/>
                      <a:pt x="21" y="35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9"/>
                      <a:pt x="20" y="40"/>
                      <a:pt x="20" y="41"/>
                    </a:cubicBezTo>
                    <a:cubicBezTo>
                      <a:pt x="19" y="42"/>
                      <a:pt x="19" y="43"/>
                      <a:pt x="19" y="44"/>
                    </a:cubicBezTo>
                    <a:cubicBezTo>
                      <a:pt x="20" y="45"/>
                      <a:pt x="20" y="47"/>
                      <a:pt x="20" y="49"/>
                    </a:cubicBezTo>
                    <a:lnTo>
                      <a:pt x="20" y="48"/>
                    </a:lnTo>
                    <a:cubicBezTo>
                      <a:pt x="20" y="49"/>
                      <a:pt x="20" y="49"/>
                      <a:pt x="20" y="50"/>
                    </a:cubicBezTo>
                    <a:cubicBezTo>
                      <a:pt x="20" y="51"/>
                      <a:pt x="21" y="52"/>
                      <a:pt x="22" y="53"/>
                    </a:cubicBezTo>
                    <a:lnTo>
                      <a:pt x="21" y="52"/>
                    </a:lnTo>
                    <a:cubicBezTo>
                      <a:pt x="22" y="53"/>
                      <a:pt x="22" y="53"/>
                      <a:pt x="22" y="54"/>
                    </a:cubicBezTo>
                    <a:cubicBezTo>
                      <a:pt x="23" y="55"/>
                      <a:pt x="23" y="56"/>
                      <a:pt x="24" y="56"/>
                    </a:cubicBezTo>
                    <a:lnTo>
                      <a:pt x="23" y="56"/>
                    </a:lnTo>
                    <a:cubicBezTo>
                      <a:pt x="25" y="57"/>
                      <a:pt x="26" y="59"/>
                      <a:pt x="27" y="60"/>
                    </a:cubicBezTo>
                    <a:cubicBezTo>
                      <a:pt x="33" y="65"/>
                      <a:pt x="38" y="69"/>
                      <a:pt x="43" y="73"/>
                    </a:cubicBezTo>
                    <a:cubicBezTo>
                      <a:pt x="47" y="76"/>
                      <a:pt x="51" y="79"/>
                      <a:pt x="55" y="82"/>
                    </a:cubicBezTo>
                    <a:cubicBezTo>
                      <a:pt x="56" y="83"/>
                      <a:pt x="57" y="83"/>
                      <a:pt x="58" y="84"/>
                    </a:cubicBezTo>
                    <a:lnTo>
                      <a:pt x="57" y="83"/>
                    </a:lnTo>
                    <a:cubicBezTo>
                      <a:pt x="62" y="87"/>
                      <a:pt x="66" y="90"/>
                      <a:pt x="69" y="94"/>
                    </a:cubicBezTo>
                    <a:cubicBezTo>
                      <a:pt x="72" y="98"/>
                      <a:pt x="74" y="102"/>
                      <a:pt x="74" y="107"/>
                    </a:cubicBezTo>
                    <a:cubicBezTo>
                      <a:pt x="74" y="112"/>
                      <a:pt x="71" y="117"/>
                      <a:pt x="67" y="120"/>
                    </a:cubicBezTo>
                    <a:cubicBezTo>
                      <a:pt x="64" y="124"/>
                      <a:pt x="59" y="126"/>
                      <a:pt x="54" y="128"/>
                    </a:cubicBezTo>
                    <a:cubicBezTo>
                      <a:pt x="50" y="130"/>
                      <a:pt x="46" y="131"/>
                      <a:pt x="41" y="133"/>
                    </a:cubicBezTo>
                    <a:cubicBezTo>
                      <a:pt x="36" y="134"/>
                      <a:pt x="29" y="136"/>
                      <a:pt x="23" y="138"/>
                    </a:cubicBezTo>
                    <a:cubicBezTo>
                      <a:pt x="23" y="138"/>
                      <a:pt x="22" y="138"/>
                      <a:pt x="21" y="138"/>
                    </a:cubicBezTo>
                    <a:cubicBezTo>
                      <a:pt x="17" y="138"/>
                      <a:pt x="13" y="135"/>
                      <a:pt x="12" y="13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3816720" y="4888800"/>
                <a:ext cx="34200" cy="91080"/>
              </a:xfrm>
              <a:custGeom>
                <a:rect b="b" l="l" r="r" t="t"/>
                <a:pathLst>
                  <a:path extrusionOk="0" h="253" w="95">
                    <a:moveTo>
                      <a:pt x="27" y="250"/>
                    </a:moveTo>
                    <a:cubicBezTo>
                      <a:pt x="23" y="246"/>
                      <a:pt x="18" y="242"/>
                      <a:pt x="15" y="237"/>
                    </a:cubicBezTo>
                    <a:cubicBezTo>
                      <a:pt x="11" y="233"/>
                      <a:pt x="8" y="227"/>
                      <a:pt x="6" y="222"/>
                    </a:cubicBezTo>
                    <a:cubicBezTo>
                      <a:pt x="0" y="210"/>
                      <a:pt x="0" y="197"/>
                      <a:pt x="1" y="184"/>
                    </a:cubicBezTo>
                    <a:cubicBezTo>
                      <a:pt x="2" y="174"/>
                      <a:pt x="3" y="163"/>
                      <a:pt x="4" y="153"/>
                    </a:cubicBezTo>
                    <a:cubicBezTo>
                      <a:pt x="6" y="148"/>
                      <a:pt x="6" y="143"/>
                      <a:pt x="7" y="138"/>
                    </a:cubicBezTo>
                    <a:cubicBezTo>
                      <a:pt x="8" y="133"/>
                      <a:pt x="10" y="127"/>
                      <a:pt x="11" y="121"/>
                    </a:cubicBezTo>
                    <a:cubicBezTo>
                      <a:pt x="13" y="112"/>
                      <a:pt x="16" y="103"/>
                      <a:pt x="18" y="93"/>
                    </a:cubicBezTo>
                    <a:cubicBezTo>
                      <a:pt x="18" y="90"/>
                      <a:pt x="20" y="86"/>
                      <a:pt x="21" y="84"/>
                    </a:cubicBezTo>
                    <a:cubicBezTo>
                      <a:pt x="22" y="80"/>
                      <a:pt x="23" y="76"/>
                      <a:pt x="24" y="72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2"/>
                      <a:pt x="25" y="70"/>
                      <a:pt x="26" y="69"/>
                    </a:cubicBezTo>
                    <a:cubicBezTo>
                      <a:pt x="25" y="69"/>
                      <a:pt x="25" y="70"/>
                      <a:pt x="25" y="70"/>
                    </a:cubicBezTo>
                    <a:cubicBezTo>
                      <a:pt x="26" y="69"/>
                      <a:pt x="26" y="68"/>
                      <a:pt x="27" y="67"/>
                    </a:cubicBezTo>
                    <a:lnTo>
                      <a:pt x="26" y="67"/>
                    </a:lnTo>
                    <a:cubicBezTo>
                      <a:pt x="27" y="67"/>
                      <a:pt x="27" y="65"/>
                      <a:pt x="27" y="65"/>
                    </a:cubicBezTo>
                    <a:lnTo>
                      <a:pt x="27" y="66"/>
                    </a:lnTo>
                    <a:cubicBezTo>
                      <a:pt x="27" y="65"/>
                      <a:pt x="27" y="64"/>
                      <a:pt x="28" y="64"/>
                    </a:cubicBezTo>
                    <a:cubicBezTo>
                      <a:pt x="28" y="63"/>
                      <a:pt x="28" y="62"/>
                      <a:pt x="29" y="61"/>
                    </a:cubicBezTo>
                    <a:cubicBezTo>
                      <a:pt x="28" y="61"/>
                      <a:pt x="28" y="61"/>
                      <a:pt x="28" y="62"/>
                    </a:cubicBezTo>
                    <a:cubicBezTo>
                      <a:pt x="30" y="60"/>
                      <a:pt x="30" y="57"/>
                      <a:pt x="31" y="55"/>
                    </a:cubicBezTo>
                    <a:cubicBezTo>
                      <a:pt x="32" y="53"/>
                      <a:pt x="33" y="50"/>
                      <a:pt x="34" y="49"/>
                    </a:cubicBezTo>
                    <a:cubicBezTo>
                      <a:pt x="37" y="42"/>
                      <a:pt x="40" y="36"/>
                      <a:pt x="44" y="30"/>
                    </a:cubicBezTo>
                    <a:cubicBezTo>
                      <a:pt x="46" y="24"/>
                      <a:pt x="50" y="19"/>
                      <a:pt x="54" y="14"/>
                    </a:cubicBezTo>
                    <a:cubicBezTo>
                      <a:pt x="58" y="10"/>
                      <a:pt x="63" y="6"/>
                      <a:pt x="68" y="4"/>
                    </a:cubicBezTo>
                    <a:cubicBezTo>
                      <a:pt x="73" y="1"/>
                      <a:pt x="79" y="0"/>
                      <a:pt x="84" y="3"/>
                    </a:cubicBezTo>
                    <a:cubicBezTo>
                      <a:pt x="85" y="3"/>
                      <a:pt x="86" y="4"/>
                      <a:pt x="87" y="4"/>
                    </a:cubicBezTo>
                    <a:cubicBezTo>
                      <a:pt x="88" y="5"/>
                      <a:pt x="90" y="7"/>
                      <a:pt x="91" y="8"/>
                    </a:cubicBezTo>
                    <a:cubicBezTo>
                      <a:pt x="91" y="10"/>
                      <a:pt x="92" y="11"/>
                      <a:pt x="92" y="12"/>
                    </a:cubicBezTo>
                    <a:cubicBezTo>
                      <a:pt x="94" y="18"/>
                      <a:pt x="91" y="23"/>
                      <a:pt x="85" y="24"/>
                    </a:cubicBezTo>
                    <a:cubicBezTo>
                      <a:pt x="82" y="25"/>
                      <a:pt x="78" y="24"/>
                      <a:pt x="76" y="21"/>
                    </a:cubicBezTo>
                    <a:cubicBezTo>
                      <a:pt x="74" y="21"/>
                      <a:pt x="74" y="22"/>
                      <a:pt x="73" y="22"/>
                    </a:cubicBezTo>
                    <a:cubicBezTo>
                      <a:pt x="71" y="23"/>
                      <a:pt x="71" y="24"/>
                      <a:pt x="70" y="24"/>
                    </a:cubicBezTo>
                    <a:cubicBezTo>
                      <a:pt x="69" y="25"/>
                      <a:pt x="69" y="25"/>
                      <a:pt x="68" y="26"/>
                    </a:cubicBezTo>
                    <a:cubicBezTo>
                      <a:pt x="67" y="28"/>
                      <a:pt x="66" y="29"/>
                      <a:pt x="64" y="30"/>
                    </a:cubicBezTo>
                    <a:cubicBezTo>
                      <a:pt x="65" y="30"/>
                      <a:pt x="65" y="29"/>
                      <a:pt x="65" y="29"/>
                    </a:cubicBezTo>
                    <a:cubicBezTo>
                      <a:pt x="62" y="34"/>
                      <a:pt x="59" y="39"/>
                      <a:pt x="56" y="44"/>
                    </a:cubicBezTo>
                    <a:cubicBezTo>
                      <a:pt x="54" y="47"/>
                      <a:pt x="52" y="50"/>
                      <a:pt x="51" y="54"/>
                    </a:cubicBezTo>
                    <a:cubicBezTo>
                      <a:pt x="49" y="56"/>
                      <a:pt x="48" y="59"/>
                      <a:pt x="47" y="62"/>
                    </a:cubicBezTo>
                    <a:cubicBezTo>
                      <a:pt x="44" y="68"/>
                      <a:pt x="42" y="74"/>
                      <a:pt x="39" y="80"/>
                    </a:cubicBezTo>
                    <a:lnTo>
                      <a:pt x="39" y="79"/>
                    </a:lnTo>
                    <a:cubicBezTo>
                      <a:pt x="38" y="83"/>
                      <a:pt x="37" y="86"/>
                      <a:pt x="36" y="90"/>
                    </a:cubicBezTo>
                    <a:cubicBezTo>
                      <a:pt x="35" y="93"/>
                      <a:pt x="34" y="95"/>
                      <a:pt x="34" y="98"/>
                    </a:cubicBezTo>
                    <a:cubicBezTo>
                      <a:pt x="32" y="105"/>
                      <a:pt x="30" y="112"/>
                      <a:pt x="28" y="119"/>
                    </a:cubicBezTo>
                    <a:cubicBezTo>
                      <a:pt x="26" y="128"/>
                      <a:pt x="24" y="138"/>
                      <a:pt x="22" y="148"/>
                    </a:cubicBezTo>
                    <a:cubicBezTo>
                      <a:pt x="21" y="151"/>
                      <a:pt x="21" y="155"/>
                      <a:pt x="20" y="158"/>
                    </a:cubicBezTo>
                    <a:cubicBezTo>
                      <a:pt x="20" y="160"/>
                      <a:pt x="20" y="162"/>
                      <a:pt x="20" y="163"/>
                    </a:cubicBezTo>
                    <a:cubicBezTo>
                      <a:pt x="19" y="169"/>
                      <a:pt x="18" y="175"/>
                      <a:pt x="18" y="181"/>
                    </a:cubicBezTo>
                    <a:cubicBezTo>
                      <a:pt x="18" y="180"/>
                      <a:pt x="18" y="180"/>
                      <a:pt x="18" y="180"/>
                    </a:cubicBezTo>
                    <a:cubicBezTo>
                      <a:pt x="17" y="186"/>
                      <a:pt x="17" y="192"/>
                      <a:pt x="18" y="199"/>
                    </a:cubicBezTo>
                    <a:cubicBezTo>
                      <a:pt x="18" y="198"/>
                      <a:pt x="18" y="198"/>
                      <a:pt x="18" y="198"/>
                    </a:cubicBezTo>
                    <a:cubicBezTo>
                      <a:pt x="18" y="200"/>
                      <a:pt x="18" y="202"/>
                      <a:pt x="18" y="205"/>
                    </a:cubicBezTo>
                    <a:cubicBezTo>
                      <a:pt x="18" y="206"/>
                      <a:pt x="19" y="208"/>
                      <a:pt x="20" y="210"/>
                    </a:cubicBezTo>
                    <a:cubicBezTo>
                      <a:pt x="20" y="212"/>
                      <a:pt x="21" y="214"/>
                      <a:pt x="22" y="216"/>
                    </a:cubicBezTo>
                    <a:cubicBezTo>
                      <a:pt x="23" y="218"/>
                      <a:pt x="24" y="220"/>
                      <a:pt x="25" y="222"/>
                    </a:cubicBezTo>
                    <a:cubicBezTo>
                      <a:pt x="27" y="224"/>
                      <a:pt x="28" y="226"/>
                      <a:pt x="30" y="228"/>
                    </a:cubicBezTo>
                    <a:cubicBezTo>
                      <a:pt x="31" y="230"/>
                      <a:pt x="33" y="232"/>
                      <a:pt x="35" y="234"/>
                    </a:cubicBezTo>
                    <a:cubicBezTo>
                      <a:pt x="36" y="234"/>
                      <a:pt x="37" y="236"/>
                      <a:pt x="38" y="236"/>
                    </a:cubicBezTo>
                    <a:cubicBezTo>
                      <a:pt x="41" y="240"/>
                      <a:pt x="42" y="245"/>
                      <a:pt x="39" y="248"/>
                    </a:cubicBezTo>
                    <a:cubicBezTo>
                      <a:pt x="37" y="251"/>
                      <a:pt x="35" y="252"/>
                      <a:pt x="32" y="252"/>
                    </a:cubicBezTo>
                    <a:cubicBezTo>
                      <a:pt x="30" y="252"/>
                      <a:pt x="28" y="251"/>
                      <a:pt x="27" y="25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3840120" y="4910400"/>
                <a:ext cx="33120" cy="55800"/>
              </a:xfrm>
              <a:custGeom>
                <a:rect b="b" l="l" r="r" t="t"/>
                <a:pathLst>
                  <a:path extrusionOk="0" h="155" w="92">
                    <a:moveTo>
                      <a:pt x="68" y="53"/>
                    </a:moveTo>
                    <a:cubicBezTo>
                      <a:pt x="69" y="51"/>
                      <a:pt x="69" y="49"/>
                      <a:pt x="70" y="47"/>
                    </a:cubicBezTo>
                    <a:cubicBezTo>
                      <a:pt x="70" y="43"/>
                      <a:pt x="71" y="39"/>
                      <a:pt x="72" y="36"/>
                    </a:cubicBezTo>
                    <a:cubicBezTo>
                      <a:pt x="72" y="32"/>
                      <a:pt x="72" y="28"/>
                      <a:pt x="72" y="23"/>
                    </a:cubicBezTo>
                    <a:cubicBezTo>
                      <a:pt x="72" y="24"/>
                      <a:pt x="72" y="25"/>
                      <a:pt x="71" y="25"/>
                    </a:cubicBezTo>
                    <a:cubicBezTo>
                      <a:pt x="70" y="27"/>
                      <a:pt x="70" y="29"/>
                      <a:pt x="69" y="31"/>
                    </a:cubicBezTo>
                    <a:cubicBezTo>
                      <a:pt x="69" y="34"/>
                      <a:pt x="68" y="36"/>
                      <a:pt x="68" y="39"/>
                    </a:cubicBezTo>
                    <a:cubicBezTo>
                      <a:pt x="68" y="42"/>
                      <a:pt x="67" y="44"/>
                      <a:pt x="67" y="47"/>
                    </a:cubicBezTo>
                    <a:cubicBezTo>
                      <a:pt x="67" y="49"/>
                      <a:pt x="68" y="51"/>
                      <a:pt x="68" y="53"/>
                    </a:cubicBezTo>
                    <a:moveTo>
                      <a:pt x="20" y="134"/>
                    </a:moveTo>
                    <a:lnTo>
                      <a:pt x="21" y="134"/>
                    </a:lnTo>
                    <a:cubicBezTo>
                      <a:pt x="22" y="134"/>
                      <a:pt x="22" y="134"/>
                      <a:pt x="23" y="133"/>
                    </a:cubicBezTo>
                    <a:cubicBezTo>
                      <a:pt x="24" y="132"/>
                      <a:pt x="25" y="131"/>
                      <a:pt x="26" y="130"/>
                    </a:cubicBezTo>
                    <a:cubicBezTo>
                      <a:pt x="27" y="128"/>
                      <a:pt x="28" y="128"/>
                      <a:pt x="28" y="127"/>
                    </a:cubicBezTo>
                    <a:lnTo>
                      <a:pt x="27" y="127"/>
                    </a:lnTo>
                    <a:lnTo>
                      <a:pt x="26" y="127"/>
                    </a:lnTo>
                    <a:cubicBezTo>
                      <a:pt x="25" y="127"/>
                      <a:pt x="25" y="127"/>
                      <a:pt x="24" y="127"/>
                    </a:cubicBezTo>
                    <a:lnTo>
                      <a:pt x="24" y="128"/>
                    </a:lnTo>
                    <a:cubicBezTo>
                      <a:pt x="23" y="128"/>
                      <a:pt x="23" y="128"/>
                      <a:pt x="23" y="128"/>
                    </a:cubicBezTo>
                    <a:lnTo>
                      <a:pt x="22" y="129"/>
                    </a:lnTo>
                    <a:cubicBezTo>
                      <a:pt x="21" y="130"/>
                      <a:pt x="21" y="130"/>
                      <a:pt x="21" y="130"/>
                    </a:cubicBezTo>
                    <a:lnTo>
                      <a:pt x="21" y="131"/>
                    </a:lnTo>
                    <a:cubicBezTo>
                      <a:pt x="21" y="130"/>
                      <a:pt x="21" y="130"/>
                      <a:pt x="21" y="130"/>
                    </a:cubicBezTo>
                    <a:cubicBezTo>
                      <a:pt x="21" y="131"/>
                      <a:pt x="21" y="131"/>
                      <a:pt x="20" y="131"/>
                    </a:cubicBezTo>
                    <a:cubicBezTo>
                      <a:pt x="20" y="132"/>
                      <a:pt x="20" y="132"/>
                      <a:pt x="20" y="132"/>
                    </a:cubicBezTo>
                    <a:cubicBezTo>
                      <a:pt x="20" y="132"/>
                      <a:pt x="20" y="133"/>
                      <a:pt x="20" y="134"/>
                    </a:cubicBezTo>
                    <a:moveTo>
                      <a:pt x="14" y="153"/>
                    </a:moveTo>
                    <a:cubicBezTo>
                      <a:pt x="10" y="152"/>
                      <a:pt x="7" y="150"/>
                      <a:pt x="5" y="146"/>
                    </a:cubicBezTo>
                    <a:cubicBezTo>
                      <a:pt x="0" y="139"/>
                      <a:pt x="0" y="129"/>
                      <a:pt x="4" y="122"/>
                    </a:cubicBezTo>
                    <a:cubicBezTo>
                      <a:pt x="9" y="114"/>
                      <a:pt x="17" y="109"/>
                      <a:pt x="27" y="108"/>
                    </a:cubicBezTo>
                    <a:cubicBezTo>
                      <a:pt x="31" y="108"/>
                      <a:pt x="36" y="109"/>
                      <a:pt x="40" y="110"/>
                    </a:cubicBezTo>
                    <a:lnTo>
                      <a:pt x="41" y="110"/>
                    </a:lnTo>
                    <a:cubicBezTo>
                      <a:pt x="44" y="104"/>
                      <a:pt x="47" y="99"/>
                      <a:pt x="50" y="93"/>
                    </a:cubicBezTo>
                    <a:cubicBezTo>
                      <a:pt x="50" y="93"/>
                      <a:pt x="50" y="94"/>
                      <a:pt x="49" y="95"/>
                    </a:cubicBezTo>
                    <a:cubicBezTo>
                      <a:pt x="55" y="85"/>
                      <a:pt x="59" y="76"/>
                      <a:pt x="63" y="67"/>
                    </a:cubicBezTo>
                    <a:cubicBezTo>
                      <a:pt x="62" y="67"/>
                      <a:pt x="61" y="67"/>
                      <a:pt x="59" y="67"/>
                    </a:cubicBezTo>
                    <a:cubicBezTo>
                      <a:pt x="54" y="68"/>
                      <a:pt x="49" y="63"/>
                      <a:pt x="49" y="58"/>
                    </a:cubicBezTo>
                    <a:cubicBezTo>
                      <a:pt x="49" y="53"/>
                      <a:pt x="49" y="48"/>
                      <a:pt x="49" y="43"/>
                    </a:cubicBezTo>
                    <a:cubicBezTo>
                      <a:pt x="49" y="38"/>
                      <a:pt x="50" y="32"/>
                      <a:pt x="51" y="27"/>
                    </a:cubicBezTo>
                    <a:cubicBezTo>
                      <a:pt x="52" y="24"/>
                      <a:pt x="53" y="21"/>
                      <a:pt x="54" y="18"/>
                    </a:cubicBezTo>
                    <a:cubicBezTo>
                      <a:pt x="56" y="12"/>
                      <a:pt x="59" y="7"/>
                      <a:pt x="63" y="3"/>
                    </a:cubicBezTo>
                    <a:cubicBezTo>
                      <a:pt x="66" y="1"/>
                      <a:pt x="68" y="1"/>
                      <a:pt x="70" y="0"/>
                    </a:cubicBezTo>
                    <a:cubicBezTo>
                      <a:pt x="73" y="0"/>
                      <a:pt x="76" y="0"/>
                      <a:pt x="79" y="1"/>
                    </a:cubicBezTo>
                    <a:cubicBezTo>
                      <a:pt x="84" y="3"/>
                      <a:pt x="87" y="7"/>
                      <a:pt x="89" y="12"/>
                    </a:cubicBezTo>
                    <a:cubicBezTo>
                      <a:pt x="91" y="17"/>
                      <a:pt x="91" y="23"/>
                      <a:pt x="90" y="29"/>
                    </a:cubicBezTo>
                    <a:cubicBezTo>
                      <a:pt x="90" y="36"/>
                      <a:pt x="89" y="43"/>
                      <a:pt x="87" y="50"/>
                    </a:cubicBezTo>
                    <a:cubicBezTo>
                      <a:pt x="85" y="60"/>
                      <a:pt x="81" y="69"/>
                      <a:pt x="77" y="79"/>
                    </a:cubicBezTo>
                    <a:cubicBezTo>
                      <a:pt x="75" y="83"/>
                      <a:pt x="73" y="88"/>
                      <a:pt x="70" y="92"/>
                    </a:cubicBezTo>
                    <a:cubicBezTo>
                      <a:pt x="68" y="97"/>
                      <a:pt x="66" y="102"/>
                      <a:pt x="63" y="106"/>
                    </a:cubicBezTo>
                    <a:cubicBezTo>
                      <a:pt x="61" y="110"/>
                      <a:pt x="59" y="114"/>
                      <a:pt x="56" y="118"/>
                    </a:cubicBezTo>
                    <a:cubicBezTo>
                      <a:pt x="59" y="120"/>
                      <a:pt x="61" y="121"/>
                      <a:pt x="63" y="122"/>
                    </a:cubicBezTo>
                    <a:cubicBezTo>
                      <a:pt x="70" y="127"/>
                      <a:pt x="78" y="131"/>
                      <a:pt x="86" y="135"/>
                    </a:cubicBezTo>
                    <a:cubicBezTo>
                      <a:pt x="90" y="138"/>
                      <a:pt x="91" y="143"/>
                      <a:pt x="88" y="148"/>
                    </a:cubicBezTo>
                    <a:cubicBezTo>
                      <a:pt x="87" y="149"/>
                      <a:pt x="85" y="151"/>
                      <a:pt x="83" y="152"/>
                    </a:cubicBezTo>
                    <a:cubicBezTo>
                      <a:pt x="80" y="152"/>
                      <a:pt x="78" y="152"/>
                      <a:pt x="76" y="150"/>
                    </a:cubicBezTo>
                    <a:cubicBezTo>
                      <a:pt x="70" y="147"/>
                      <a:pt x="64" y="144"/>
                      <a:pt x="58" y="141"/>
                    </a:cubicBezTo>
                    <a:cubicBezTo>
                      <a:pt x="55" y="139"/>
                      <a:pt x="53" y="138"/>
                      <a:pt x="51" y="136"/>
                    </a:cubicBezTo>
                    <a:cubicBezTo>
                      <a:pt x="49" y="135"/>
                      <a:pt x="48" y="134"/>
                      <a:pt x="47" y="134"/>
                    </a:cubicBezTo>
                    <a:cubicBezTo>
                      <a:pt x="46" y="134"/>
                      <a:pt x="45" y="135"/>
                      <a:pt x="45" y="135"/>
                    </a:cubicBezTo>
                    <a:cubicBezTo>
                      <a:pt x="45" y="136"/>
                      <a:pt x="45" y="136"/>
                      <a:pt x="44" y="137"/>
                    </a:cubicBezTo>
                    <a:lnTo>
                      <a:pt x="45" y="136"/>
                    </a:lnTo>
                    <a:cubicBezTo>
                      <a:pt x="44" y="137"/>
                      <a:pt x="44" y="138"/>
                      <a:pt x="43" y="138"/>
                    </a:cubicBezTo>
                    <a:cubicBezTo>
                      <a:pt x="44" y="138"/>
                      <a:pt x="44" y="138"/>
                      <a:pt x="44" y="138"/>
                    </a:cubicBezTo>
                    <a:cubicBezTo>
                      <a:pt x="41" y="141"/>
                      <a:pt x="39" y="143"/>
                      <a:pt x="37" y="146"/>
                    </a:cubicBezTo>
                    <a:cubicBezTo>
                      <a:pt x="34" y="149"/>
                      <a:pt x="30" y="151"/>
                      <a:pt x="27" y="153"/>
                    </a:cubicBezTo>
                    <a:cubicBezTo>
                      <a:pt x="24" y="153"/>
                      <a:pt x="22" y="154"/>
                      <a:pt x="20" y="154"/>
                    </a:cubicBezTo>
                    <a:cubicBezTo>
                      <a:pt x="18" y="154"/>
                      <a:pt x="16" y="154"/>
                      <a:pt x="14" y="15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1"/>
              <p:cNvSpPr/>
              <p:nvPr/>
            </p:nvSpPr>
            <p:spPr>
              <a:xfrm>
                <a:off x="3904560" y="4920840"/>
                <a:ext cx="22680" cy="42120"/>
              </a:xfrm>
              <a:custGeom>
                <a:rect b="b" l="l" r="r" t="t"/>
                <a:pathLst>
                  <a:path extrusionOk="0" h="117" w="63">
                    <a:moveTo>
                      <a:pt x="43" y="112"/>
                    </a:moveTo>
                    <a:cubicBezTo>
                      <a:pt x="35" y="97"/>
                      <a:pt x="26" y="82"/>
                      <a:pt x="18" y="67"/>
                    </a:cubicBezTo>
                    <a:cubicBezTo>
                      <a:pt x="14" y="59"/>
                      <a:pt x="11" y="51"/>
                      <a:pt x="8" y="43"/>
                    </a:cubicBezTo>
                    <a:cubicBezTo>
                      <a:pt x="6" y="39"/>
                      <a:pt x="4" y="35"/>
                      <a:pt x="3" y="31"/>
                    </a:cubicBezTo>
                    <a:cubicBezTo>
                      <a:pt x="2" y="26"/>
                      <a:pt x="1" y="21"/>
                      <a:pt x="0" y="16"/>
                    </a:cubicBezTo>
                    <a:cubicBezTo>
                      <a:pt x="0" y="14"/>
                      <a:pt x="0" y="11"/>
                      <a:pt x="1" y="10"/>
                    </a:cubicBezTo>
                    <a:cubicBezTo>
                      <a:pt x="2" y="7"/>
                      <a:pt x="2" y="6"/>
                      <a:pt x="3" y="4"/>
                    </a:cubicBezTo>
                    <a:cubicBezTo>
                      <a:pt x="6" y="1"/>
                      <a:pt x="10" y="0"/>
                      <a:pt x="13" y="1"/>
                    </a:cubicBezTo>
                    <a:lnTo>
                      <a:pt x="14" y="1"/>
                    </a:lnTo>
                    <a:lnTo>
                      <a:pt x="13" y="1"/>
                    </a:lnTo>
                    <a:cubicBezTo>
                      <a:pt x="18" y="2"/>
                      <a:pt x="21" y="7"/>
                      <a:pt x="21" y="11"/>
                    </a:cubicBezTo>
                    <a:cubicBezTo>
                      <a:pt x="21" y="13"/>
                      <a:pt x="20" y="14"/>
                      <a:pt x="19" y="15"/>
                    </a:cubicBezTo>
                    <a:cubicBezTo>
                      <a:pt x="20" y="17"/>
                      <a:pt x="20" y="18"/>
                      <a:pt x="20" y="20"/>
                    </a:cubicBezTo>
                    <a:cubicBezTo>
                      <a:pt x="20" y="23"/>
                      <a:pt x="21" y="27"/>
                      <a:pt x="23" y="29"/>
                    </a:cubicBezTo>
                    <a:cubicBezTo>
                      <a:pt x="24" y="36"/>
                      <a:pt x="27" y="42"/>
                      <a:pt x="30" y="48"/>
                    </a:cubicBezTo>
                    <a:cubicBezTo>
                      <a:pt x="29" y="47"/>
                      <a:pt x="29" y="47"/>
                      <a:pt x="29" y="47"/>
                    </a:cubicBezTo>
                    <a:cubicBezTo>
                      <a:pt x="31" y="51"/>
                      <a:pt x="32" y="55"/>
                      <a:pt x="35" y="59"/>
                    </a:cubicBezTo>
                    <a:cubicBezTo>
                      <a:pt x="37" y="64"/>
                      <a:pt x="40" y="70"/>
                      <a:pt x="42" y="74"/>
                    </a:cubicBezTo>
                    <a:cubicBezTo>
                      <a:pt x="48" y="84"/>
                      <a:pt x="53" y="94"/>
                      <a:pt x="59" y="103"/>
                    </a:cubicBezTo>
                    <a:cubicBezTo>
                      <a:pt x="62" y="107"/>
                      <a:pt x="60" y="113"/>
                      <a:pt x="56" y="115"/>
                    </a:cubicBezTo>
                    <a:cubicBezTo>
                      <a:pt x="55" y="116"/>
                      <a:pt x="53" y="116"/>
                      <a:pt x="52" y="116"/>
                    </a:cubicBezTo>
                    <a:cubicBezTo>
                      <a:pt x="48" y="116"/>
                      <a:pt x="45" y="114"/>
                      <a:pt x="43" y="11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3902040" y="4926960"/>
                <a:ext cx="38160" cy="51120"/>
              </a:xfrm>
              <a:custGeom>
                <a:rect b="b" l="l" r="r" t="t"/>
                <a:pathLst>
                  <a:path extrusionOk="0" h="142" w="106">
                    <a:moveTo>
                      <a:pt x="6" y="140"/>
                    </a:moveTo>
                    <a:cubicBezTo>
                      <a:pt x="2" y="138"/>
                      <a:pt x="0" y="133"/>
                      <a:pt x="2" y="129"/>
                    </a:cubicBezTo>
                    <a:cubicBezTo>
                      <a:pt x="6" y="119"/>
                      <a:pt x="10" y="109"/>
                      <a:pt x="15" y="99"/>
                    </a:cubicBezTo>
                    <a:cubicBezTo>
                      <a:pt x="18" y="90"/>
                      <a:pt x="23" y="82"/>
                      <a:pt x="28" y="74"/>
                    </a:cubicBezTo>
                    <a:cubicBezTo>
                      <a:pt x="34" y="65"/>
                      <a:pt x="39" y="57"/>
                      <a:pt x="44" y="49"/>
                    </a:cubicBezTo>
                    <a:cubicBezTo>
                      <a:pt x="48" y="44"/>
                      <a:pt x="50" y="40"/>
                      <a:pt x="54" y="35"/>
                    </a:cubicBezTo>
                    <a:cubicBezTo>
                      <a:pt x="57" y="30"/>
                      <a:pt x="60" y="26"/>
                      <a:pt x="64" y="22"/>
                    </a:cubicBezTo>
                    <a:cubicBezTo>
                      <a:pt x="65" y="20"/>
                      <a:pt x="67" y="18"/>
                      <a:pt x="69" y="16"/>
                    </a:cubicBezTo>
                    <a:cubicBezTo>
                      <a:pt x="72" y="13"/>
                      <a:pt x="75" y="10"/>
                      <a:pt x="78" y="7"/>
                    </a:cubicBezTo>
                    <a:cubicBezTo>
                      <a:pt x="82" y="4"/>
                      <a:pt x="85" y="1"/>
                      <a:pt x="89" y="1"/>
                    </a:cubicBezTo>
                    <a:cubicBezTo>
                      <a:pt x="92" y="0"/>
                      <a:pt x="94" y="0"/>
                      <a:pt x="97" y="1"/>
                    </a:cubicBezTo>
                    <a:cubicBezTo>
                      <a:pt x="102" y="3"/>
                      <a:pt x="105" y="8"/>
                      <a:pt x="103" y="13"/>
                    </a:cubicBezTo>
                    <a:cubicBezTo>
                      <a:pt x="102" y="18"/>
                      <a:pt x="97" y="21"/>
                      <a:pt x="92" y="20"/>
                    </a:cubicBezTo>
                    <a:cubicBezTo>
                      <a:pt x="91" y="21"/>
                      <a:pt x="91" y="21"/>
                      <a:pt x="90" y="22"/>
                    </a:cubicBezTo>
                    <a:cubicBezTo>
                      <a:pt x="87" y="24"/>
                      <a:pt x="84" y="27"/>
                      <a:pt x="81" y="30"/>
                    </a:cubicBezTo>
                    <a:cubicBezTo>
                      <a:pt x="77" y="35"/>
                      <a:pt x="73" y="40"/>
                      <a:pt x="69" y="45"/>
                    </a:cubicBezTo>
                    <a:lnTo>
                      <a:pt x="69" y="44"/>
                    </a:lnTo>
                    <a:cubicBezTo>
                      <a:pt x="66" y="49"/>
                      <a:pt x="62" y="54"/>
                      <a:pt x="59" y="58"/>
                    </a:cubicBezTo>
                    <a:cubicBezTo>
                      <a:pt x="56" y="63"/>
                      <a:pt x="53" y="67"/>
                      <a:pt x="50" y="71"/>
                    </a:cubicBezTo>
                    <a:cubicBezTo>
                      <a:pt x="45" y="79"/>
                      <a:pt x="40" y="87"/>
                      <a:pt x="35" y="95"/>
                    </a:cubicBezTo>
                    <a:cubicBezTo>
                      <a:pt x="34" y="99"/>
                      <a:pt x="32" y="102"/>
                      <a:pt x="31" y="105"/>
                    </a:cubicBezTo>
                    <a:cubicBezTo>
                      <a:pt x="29" y="108"/>
                      <a:pt x="28" y="111"/>
                      <a:pt x="26" y="114"/>
                    </a:cubicBezTo>
                    <a:cubicBezTo>
                      <a:pt x="23" y="121"/>
                      <a:pt x="20" y="129"/>
                      <a:pt x="17" y="136"/>
                    </a:cubicBezTo>
                    <a:cubicBezTo>
                      <a:pt x="16" y="139"/>
                      <a:pt x="13" y="141"/>
                      <a:pt x="9" y="141"/>
                    </a:cubicBezTo>
                    <a:cubicBezTo>
                      <a:pt x="8" y="141"/>
                      <a:pt x="7" y="141"/>
                      <a:pt x="6" y="14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3948120" y="4943520"/>
                <a:ext cx="50040" cy="13320"/>
              </a:xfrm>
              <a:custGeom>
                <a:rect b="b" l="l" r="r" t="t"/>
                <a:pathLst>
                  <a:path extrusionOk="0" h="37" w="139">
                    <a:moveTo>
                      <a:pt x="6" y="35"/>
                    </a:moveTo>
                    <a:cubicBezTo>
                      <a:pt x="4" y="33"/>
                      <a:pt x="1" y="31"/>
                      <a:pt x="1" y="28"/>
                    </a:cubicBezTo>
                    <a:cubicBezTo>
                      <a:pt x="0" y="24"/>
                      <a:pt x="2" y="19"/>
                      <a:pt x="5" y="18"/>
                    </a:cubicBezTo>
                    <a:cubicBezTo>
                      <a:pt x="10" y="15"/>
                      <a:pt x="15" y="14"/>
                      <a:pt x="21" y="13"/>
                    </a:cubicBezTo>
                    <a:cubicBezTo>
                      <a:pt x="23" y="12"/>
                      <a:pt x="26" y="12"/>
                      <a:pt x="28" y="11"/>
                    </a:cubicBezTo>
                    <a:cubicBezTo>
                      <a:pt x="33" y="11"/>
                      <a:pt x="37" y="10"/>
                      <a:pt x="42" y="9"/>
                    </a:cubicBezTo>
                    <a:cubicBezTo>
                      <a:pt x="51" y="8"/>
                      <a:pt x="61" y="7"/>
                      <a:pt x="69" y="5"/>
                    </a:cubicBezTo>
                    <a:cubicBezTo>
                      <a:pt x="89" y="4"/>
                      <a:pt x="109" y="1"/>
                      <a:pt x="128" y="0"/>
                    </a:cubicBezTo>
                    <a:cubicBezTo>
                      <a:pt x="132" y="0"/>
                      <a:pt x="136" y="3"/>
                      <a:pt x="137" y="7"/>
                    </a:cubicBezTo>
                    <a:cubicBezTo>
                      <a:pt x="138" y="12"/>
                      <a:pt x="134" y="16"/>
                      <a:pt x="130" y="17"/>
                    </a:cubicBezTo>
                    <a:cubicBezTo>
                      <a:pt x="117" y="18"/>
                      <a:pt x="104" y="19"/>
                      <a:pt x="91" y="21"/>
                    </a:cubicBezTo>
                    <a:cubicBezTo>
                      <a:pt x="85" y="21"/>
                      <a:pt x="78" y="22"/>
                      <a:pt x="71" y="23"/>
                    </a:cubicBezTo>
                    <a:cubicBezTo>
                      <a:pt x="65" y="24"/>
                      <a:pt x="60" y="25"/>
                      <a:pt x="54" y="25"/>
                    </a:cubicBezTo>
                    <a:cubicBezTo>
                      <a:pt x="42" y="28"/>
                      <a:pt x="30" y="29"/>
                      <a:pt x="19" y="33"/>
                    </a:cubicBezTo>
                    <a:cubicBezTo>
                      <a:pt x="18" y="33"/>
                      <a:pt x="16" y="33"/>
                      <a:pt x="15" y="34"/>
                    </a:cubicBezTo>
                    <a:cubicBezTo>
                      <a:pt x="14" y="35"/>
                      <a:pt x="12" y="36"/>
                      <a:pt x="10" y="36"/>
                    </a:cubicBezTo>
                    <a:cubicBezTo>
                      <a:pt x="9" y="36"/>
                      <a:pt x="7" y="35"/>
                      <a:pt x="6" y="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1"/>
              <p:cNvSpPr/>
              <p:nvPr/>
            </p:nvSpPr>
            <p:spPr>
              <a:xfrm>
                <a:off x="4006800" y="4908960"/>
                <a:ext cx="24480" cy="67680"/>
              </a:xfrm>
              <a:custGeom>
                <a:rect b="b" l="l" r="r" t="t"/>
                <a:pathLst>
                  <a:path extrusionOk="0" h="188" w="68">
                    <a:moveTo>
                      <a:pt x="7" y="186"/>
                    </a:moveTo>
                    <a:cubicBezTo>
                      <a:pt x="3" y="184"/>
                      <a:pt x="0" y="179"/>
                      <a:pt x="1" y="174"/>
                    </a:cubicBezTo>
                    <a:cubicBezTo>
                      <a:pt x="7" y="155"/>
                      <a:pt x="13" y="135"/>
                      <a:pt x="18" y="115"/>
                    </a:cubicBezTo>
                    <a:cubicBezTo>
                      <a:pt x="24" y="97"/>
                      <a:pt x="28" y="78"/>
                      <a:pt x="33" y="60"/>
                    </a:cubicBezTo>
                    <a:cubicBezTo>
                      <a:pt x="35" y="50"/>
                      <a:pt x="38" y="41"/>
                      <a:pt x="40" y="32"/>
                    </a:cubicBezTo>
                    <a:cubicBezTo>
                      <a:pt x="42" y="24"/>
                      <a:pt x="45" y="16"/>
                      <a:pt x="46" y="9"/>
                    </a:cubicBezTo>
                    <a:cubicBezTo>
                      <a:pt x="47" y="3"/>
                      <a:pt x="53" y="0"/>
                      <a:pt x="59" y="1"/>
                    </a:cubicBezTo>
                    <a:cubicBezTo>
                      <a:pt x="64" y="2"/>
                      <a:pt x="67" y="9"/>
                      <a:pt x="65" y="14"/>
                    </a:cubicBezTo>
                    <a:cubicBezTo>
                      <a:pt x="59" y="32"/>
                      <a:pt x="54" y="51"/>
                      <a:pt x="49" y="69"/>
                    </a:cubicBezTo>
                    <a:cubicBezTo>
                      <a:pt x="43" y="89"/>
                      <a:pt x="39" y="108"/>
                      <a:pt x="34" y="127"/>
                    </a:cubicBezTo>
                    <a:cubicBezTo>
                      <a:pt x="28" y="145"/>
                      <a:pt x="24" y="162"/>
                      <a:pt x="19" y="180"/>
                    </a:cubicBezTo>
                    <a:cubicBezTo>
                      <a:pt x="18" y="184"/>
                      <a:pt x="14" y="187"/>
                      <a:pt x="10" y="187"/>
                    </a:cubicBezTo>
                    <a:cubicBezTo>
                      <a:pt x="9" y="187"/>
                      <a:pt x="8" y="186"/>
                      <a:pt x="7" y="18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4023360" y="4921920"/>
                <a:ext cx="18360" cy="47880"/>
              </a:xfrm>
              <a:custGeom>
                <a:rect b="b" l="l" r="r" t="t"/>
                <a:pathLst>
                  <a:path extrusionOk="0" h="133" w="51">
                    <a:moveTo>
                      <a:pt x="8" y="132"/>
                    </a:moveTo>
                    <a:cubicBezTo>
                      <a:pt x="5" y="131"/>
                      <a:pt x="4" y="130"/>
                      <a:pt x="2" y="128"/>
                    </a:cubicBezTo>
                    <a:cubicBezTo>
                      <a:pt x="0" y="125"/>
                      <a:pt x="0" y="123"/>
                      <a:pt x="1" y="120"/>
                    </a:cubicBezTo>
                    <a:cubicBezTo>
                      <a:pt x="1" y="119"/>
                      <a:pt x="1" y="118"/>
                      <a:pt x="1" y="117"/>
                    </a:cubicBezTo>
                    <a:lnTo>
                      <a:pt x="1" y="116"/>
                    </a:lnTo>
                    <a:lnTo>
                      <a:pt x="2" y="116"/>
                    </a:lnTo>
                    <a:lnTo>
                      <a:pt x="1" y="116"/>
                    </a:lnTo>
                    <a:cubicBezTo>
                      <a:pt x="5" y="99"/>
                      <a:pt x="9" y="82"/>
                      <a:pt x="12" y="65"/>
                    </a:cubicBezTo>
                    <a:cubicBezTo>
                      <a:pt x="14" y="57"/>
                      <a:pt x="16" y="50"/>
                      <a:pt x="18" y="42"/>
                    </a:cubicBezTo>
                    <a:cubicBezTo>
                      <a:pt x="19" y="36"/>
                      <a:pt x="21" y="30"/>
                      <a:pt x="22" y="24"/>
                    </a:cubicBezTo>
                    <a:cubicBezTo>
                      <a:pt x="24" y="18"/>
                      <a:pt x="26" y="14"/>
                      <a:pt x="29" y="9"/>
                    </a:cubicBezTo>
                    <a:cubicBezTo>
                      <a:pt x="30" y="6"/>
                      <a:pt x="32" y="4"/>
                      <a:pt x="35" y="2"/>
                    </a:cubicBezTo>
                    <a:lnTo>
                      <a:pt x="36" y="1"/>
                    </a:lnTo>
                    <a:cubicBezTo>
                      <a:pt x="41" y="0"/>
                      <a:pt x="47" y="3"/>
                      <a:pt x="49" y="8"/>
                    </a:cubicBezTo>
                    <a:cubicBezTo>
                      <a:pt x="50" y="12"/>
                      <a:pt x="48" y="17"/>
                      <a:pt x="45" y="18"/>
                    </a:cubicBezTo>
                    <a:cubicBezTo>
                      <a:pt x="44" y="19"/>
                      <a:pt x="44" y="20"/>
                      <a:pt x="43" y="21"/>
                    </a:cubicBezTo>
                    <a:cubicBezTo>
                      <a:pt x="43" y="23"/>
                      <a:pt x="42" y="25"/>
                      <a:pt x="41" y="26"/>
                    </a:cubicBezTo>
                    <a:cubicBezTo>
                      <a:pt x="38" y="35"/>
                      <a:pt x="36" y="43"/>
                      <a:pt x="34" y="51"/>
                    </a:cubicBezTo>
                    <a:cubicBezTo>
                      <a:pt x="28" y="75"/>
                      <a:pt x="23" y="100"/>
                      <a:pt x="19" y="124"/>
                    </a:cubicBezTo>
                    <a:cubicBezTo>
                      <a:pt x="18" y="128"/>
                      <a:pt x="14" y="132"/>
                      <a:pt x="9" y="132"/>
                    </a:cubicBezTo>
                    <a:lnTo>
                      <a:pt x="8" y="132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1"/>
              <p:cNvSpPr/>
              <p:nvPr/>
            </p:nvSpPr>
            <p:spPr>
              <a:xfrm>
                <a:off x="3996360" y="4901760"/>
                <a:ext cx="82800" cy="24120"/>
              </a:xfrm>
              <a:custGeom>
                <a:rect b="b" l="l" r="r" t="t"/>
                <a:pathLst>
                  <a:path extrusionOk="0" h="67" w="230">
                    <a:moveTo>
                      <a:pt x="9" y="65"/>
                    </a:moveTo>
                    <a:cubicBezTo>
                      <a:pt x="6" y="63"/>
                      <a:pt x="2" y="60"/>
                      <a:pt x="1" y="57"/>
                    </a:cubicBezTo>
                    <a:cubicBezTo>
                      <a:pt x="0" y="52"/>
                      <a:pt x="1" y="46"/>
                      <a:pt x="4" y="42"/>
                    </a:cubicBezTo>
                    <a:cubicBezTo>
                      <a:pt x="12" y="32"/>
                      <a:pt x="23" y="28"/>
                      <a:pt x="35" y="24"/>
                    </a:cubicBezTo>
                    <a:cubicBezTo>
                      <a:pt x="43" y="20"/>
                      <a:pt x="53" y="18"/>
                      <a:pt x="62" y="16"/>
                    </a:cubicBezTo>
                    <a:cubicBezTo>
                      <a:pt x="68" y="15"/>
                      <a:pt x="75" y="14"/>
                      <a:pt x="81" y="12"/>
                    </a:cubicBezTo>
                    <a:cubicBezTo>
                      <a:pt x="85" y="11"/>
                      <a:pt x="89" y="11"/>
                      <a:pt x="92" y="10"/>
                    </a:cubicBezTo>
                    <a:cubicBezTo>
                      <a:pt x="96" y="10"/>
                      <a:pt x="99" y="9"/>
                      <a:pt x="102" y="9"/>
                    </a:cubicBezTo>
                    <a:cubicBezTo>
                      <a:pt x="104" y="8"/>
                      <a:pt x="106" y="8"/>
                      <a:pt x="107" y="8"/>
                    </a:cubicBezTo>
                    <a:cubicBezTo>
                      <a:pt x="112" y="8"/>
                      <a:pt x="118" y="7"/>
                      <a:pt x="123" y="7"/>
                    </a:cubicBezTo>
                    <a:cubicBezTo>
                      <a:pt x="128" y="6"/>
                      <a:pt x="132" y="6"/>
                      <a:pt x="137" y="6"/>
                    </a:cubicBezTo>
                    <a:cubicBezTo>
                      <a:pt x="164" y="4"/>
                      <a:pt x="192" y="1"/>
                      <a:pt x="220" y="0"/>
                    </a:cubicBezTo>
                    <a:cubicBezTo>
                      <a:pt x="224" y="0"/>
                      <a:pt x="228" y="3"/>
                      <a:pt x="229" y="7"/>
                    </a:cubicBezTo>
                    <a:cubicBezTo>
                      <a:pt x="229" y="11"/>
                      <a:pt x="226" y="16"/>
                      <a:pt x="222" y="16"/>
                    </a:cubicBezTo>
                    <a:cubicBezTo>
                      <a:pt x="200" y="17"/>
                      <a:pt x="178" y="19"/>
                      <a:pt x="157" y="21"/>
                    </a:cubicBezTo>
                    <a:cubicBezTo>
                      <a:pt x="148" y="21"/>
                      <a:pt x="138" y="22"/>
                      <a:pt x="128" y="23"/>
                    </a:cubicBezTo>
                    <a:cubicBezTo>
                      <a:pt x="122" y="24"/>
                      <a:pt x="116" y="24"/>
                      <a:pt x="110" y="25"/>
                    </a:cubicBezTo>
                    <a:cubicBezTo>
                      <a:pt x="106" y="25"/>
                      <a:pt x="101" y="27"/>
                      <a:pt x="97" y="27"/>
                    </a:cubicBezTo>
                    <a:cubicBezTo>
                      <a:pt x="93" y="28"/>
                      <a:pt x="90" y="28"/>
                      <a:pt x="87" y="29"/>
                    </a:cubicBezTo>
                    <a:cubicBezTo>
                      <a:pt x="82" y="30"/>
                      <a:pt x="77" y="31"/>
                      <a:pt x="72" y="32"/>
                    </a:cubicBezTo>
                    <a:cubicBezTo>
                      <a:pt x="69" y="32"/>
                      <a:pt x="67" y="33"/>
                      <a:pt x="64" y="34"/>
                    </a:cubicBezTo>
                    <a:cubicBezTo>
                      <a:pt x="59" y="35"/>
                      <a:pt x="54" y="36"/>
                      <a:pt x="49" y="38"/>
                    </a:cubicBezTo>
                    <a:cubicBezTo>
                      <a:pt x="50" y="38"/>
                      <a:pt x="50" y="38"/>
                      <a:pt x="50" y="37"/>
                    </a:cubicBezTo>
                    <a:cubicBezTo>
                      <a:pt x="44" y="39"/>
                      <a:pt x="39" y="41"/>
                      <a:pt x="33" y="43"/>
                    </a:cubicBezTo>
                    <a:cubicBezTo>
                      <a:pt x="30" y="45"/>
                      <a:pt x="28" y="46"/>
                      <a:pt x="26" y="48"/>
                    </a:cubicBezTo>
                    <a:cubicBezTo>
                      <a:pt x="25" y="48"/>
                      <a:pt x="24" y="49"/>
                      <a:pt x="23" y="49"/>
                    </a:cubicBezTo>
                    <a:cubicBezTo>
                      <a:pt x="22" y="50"/>
                      <a:pt x="22" y="50"/>
                      <a:pt x="21" y="51"/>
                    </a:cubicBezTo>
                    <a:cubicBezTo>
                      <a:pt x="23" y="53"/>
                      <a:pt x="23" y="56"/>
                      <a:pt x="22" y="59"/>
                    </a:cubicBezTo>
                    <a:cubicBezTo>
                      <a:pt x="21" y="63"/>
                      <a:pt x="17" y="66"/>
                      <a:pt x="13" y="66"/>
                    </a:cubicBezTo>
                    <a:cubicBezTo>
                      <a:pt x="12" y="66"/>
                      <a:pt x="10" y="66"/>
                      <a:pt x="9" y="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1"/>
              <p:cNvSpPr/>
              <p:nvPr/>
            </p:nvSpPr>
            <p:spPr>
              <a:xfrm>
                <a:off x="4047840" y="4898880"/>
                <a:ext cx="47160" cy="102960"/>
              </a:xfrm>
              <a:custGeom>
                <a:rect b="b" l="l" r="r" t="t"/>
                <a:pathLst>
                  <a:path extrusionOk="0" h="286" w="131">
                    <a:moveTo>
                      <a:pt x="7" y="284"/>
                    </a:moveTo>
                    <a:cubicBezTo>
                      <a:pt x="2" y="283"/>
                      <a:pt x="0" y="277"/>
                      <a:pt x="2" y="272"/>
                    </a:cubicBezTo>
                    <a:cubicBezTo>
                      <a:pt x="10" y="253"/>
                      <a:pt x="18" y="234"/>
                      <a:pt x="25" y="215"/>
                    </a:cubicBezTo>
                    <a:cubicBezTo>
                      <a:pt x="32" y="198"/>
                      <a:pt x="39" y="182"/>
                      <a:pt x="46" y="166"/>
                    </a:cubicBezTo>
                    <a:cubicBezTo>
                      <a:pt x="62" y="128"/>
                      <a:pt x="76" y="92"/>
                      <a:pt x="92" y="54"/>
                    </a:cubicBezTo>
                    <a:cubicBezTo>
                      <a:pt x="96" y="43"/>
                      <a:pt x="101" y="31"/>
                      <a:pt x="106" y="19"/>
                    </a:cubicBezTo>
                    <a:lnTo>
                      <a:pt x="105" y="20"/>
                    </a:lnTo>
                    <a:cubicBezTo>
                      <a:pt x="107" y="16"/>
                      <a:pt x="108" y="12"/>
                      <a:pt x="109" y="8"/>
                    </a:cubicBezTo>
                    <a:cubicBezTo>
                      <a:pt x="111" y="3"/>
                      <a:pt x="116" y="0"/>
                      <a:pt x="122" y="1"/>
                    </a:cubicBezTo>
                    <a:cubicBezTo>
                      <a:pt x="126" y="3"/>
                      <a:pt x="130" y="8"/>
                      <a:pt x="128" y="13"/>
                    </a:cubicBezTo>
                    <a:cubicBezTo>
                      <a:pt x="124" y="22"/>
                      <a:pt x="121" y="31"/>
                      <a:pt x="117" y="40"/>
                    </a:cubicBezTo>
                    <a:cubicBezTo>
                      <a:pt x="113" y="49"/>
                      <a:pt x="110" y="57"/>
                      <a:pt x="106" y="66"/>
                    </a:cubicBezTo>
                    <a:cubicBezTo>
                      <a:pt x="98" y="83"/>
                      <a:pt x="91" y="101"/>
                      <a:pt x="83" y="118"/>
                    </a:cubicBezTo>
                    <a:cubicBezTo>
                      <a:pt x="68" y="154"/>
                      <a:pt x="53" y="189"/>
                      <a:pt x="39" y="226"/>
                    </a:cubicBezTo>
                    <a:cubicBezTo>
                      <a:pt x="35" y="234"/>
                      <a:pt x="32" y="242"/>
                      <a:pt x="29" y="250"/>
                    </a:cubicBezTo>
                    <a:lnTo>
                      <a:pt x="29" y="249"/>
                    </a:lnTo>
                    <a:cubicBezTo>
                      <a:pt x="26" y="259"/>
                      <a:pt x="22" y="269"/>
                      <a:pt x="19" y="278"/>
                    </a:cubicBezTo>
                    <a:cubicBezTo>
                      <a:pt x="17" y="282"/>
                      <a:pt x="14" y="285"/>
                      <a:pt x="10" y="285"/>
                    </a:cubicBezTo>
                    <a:cubicBezTo>
                      <a:pt x="9" y="285"/>
                      <a:pt x="8" y="284"/>
                      <a:pt x="7" y="28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4077000" y="4926240"/>
                <a:ext cx="29520" cy="51840"/>
              </a:xfrm>
              <a:custGeom>
                <a:rect b="b" l="l" r="r" t="t"/>
                <a:pathLst>
                  <a:path extrusionOk="0" h="144" w="82">
                    <a:moveTo>
                      <a:pt x="24" y="138"/>
                    </a:moveTo>
                    <a:cubicBezTo>
                      <a:pt x="21" y="133"/>
                      <a:pt x="23" y="127"/>
                      <a:pt x="28" y="125"/>
                    </a:cubicBezTo>
                    <a:cubicBezTo>
                      <a:pt x="28" y="125"/>
                      <a:pt x="29" y="124"/>
                      <a:pt x="30" y="123"/>
                    </a:cubicBezTo>
                    <a:cubicBezTo>
                      <a:pt x="35" y="120"/>
                      <a:pt x="39" y="117"/>
                      <a:pt x="43" y="114"/>
                    </a:cubicBezTo>
                    <a:cubicBezTo>
                      <a:pt x="45" y="112"/>
                      <a:pt x="47" y="111"/>
                      <a:pt x="49" y="109"/>
                    </a:cubicBezTo>
                    <a:cubicBezTo>
                      <a:pt x="50" y="107"/>
                      <a:pt x="52" y="105"/>
                      <a:pt x="53" y="103"/>
                    </a:cubicBezTo>
                    <a:cubicBezTo>
                      <a:pt x="55" y="101"/>
                      <a:pt x="56" y="99"/>
                      <a:pt x="57" y="98"/>
                    </a:cubicBezTo>
                    <a:cubicBezTo>
                      <a:pt x="57" y="97"/>
                      <a:pt x="58" y="95"/>
                      <a:pt x="59" y="94"/>
                    </a:cubicBezTo>
                    <a:lnTo>
                      <a:pt x="59" y="93"/>
                    </a:lnTo>
                    <a:cubicBezTo>
                      <a:pt x="59" y="92"/>
                      <a:pt x="59" y="91"/>
                      <a:pt x="59" y="90"/>
                    </a:cubicBezTo>
                    <a:cubicBezTo>
                      <a:pt x="59" y="90"/>
                      <a:pt x="59" y="89"/>
                      <a:pt x="59" y="88"/>
                    </a:cubicBezTo>
                    <a:lnTo>
                      <a:pt x="59" y="89"/>
                    </a:lnTo>
                    <a:cubicBezTo>
                      <a:pt x="59" y="90"/>
                      <a:pt x="59" y="90"/>
                      <a:pt x="59" y="90"/>
                    </a:cubicBezTo>
                    <a:lnTo>
                      <a:pt x="59" y="89"/>
                    </a:lnTo>
                    <a:lnTo>
                      <a:pt x="59" y="88"/>
                    </a:lnTo>
                    <a:cubicBezTo>
                      <a:pt x="59" y="89"/>
                      <a:pt x="59" y="89"/>
                      <a:pt x="59" y="89"/>
                    </a:cubicBezTo>
                    <a:cubicBezTo>
                      <a:pt x="59" y="88"/>
                      <a:pt x="59" y="87"/>
                      <a:pt x="59" y="87"/>
                    </a:cubicBezTo>
                    <a:cubicBezTo>
                      <a:pt x="59" y="86"/>
                      <a:pt x="59" y="86"/>
                      <a:pt x="59" y="85"/>
                    </a:cubicBezTo>
                    <a:lnTo>
                      <a:pt x="59" y="84"/>
                    </a:lnTo>
                    <a:cubicBezTo>
                      <a:pt x="58" y="84"/>
                      <a:pt x="58" y="83"/>
                      <a:pt x="58" y="83"/>
                    </a:cubicBezTo>
                    <a:cubicBezTo>
                      <a:pt x="57" y="83"/>
                      <a:pt x="57" y="82"/>
                      <a:pt x="57" y="81"/>
                    </a:cubicBezTo>
                    <a:cubicBezTo>
                      <a:pt x="56" y="81"/>
                      <a:pt x="56" y="81"/>
                      <a:pt x="56" y="80"/>
                    </a:cubicBezTo>
                    <a:lnTo>
                      <a:pt x="55" y="80"/>
                    </a:lnTo>
                    <a:lnTo>
                      <a:pt x="55" y="79"/>
                    </a:lnTo>
                    <a:cubicBezTo>
                      <a:pt x="53" y="79"/>
                      <a:pt x="53" y="78"/>
                      <a:pt x="52" y="77"/>
                    </a:cubicBezTo>
                    <a:cubicBezTo>
                      <a:pt x="51" y="77"/>
                      <a:pt x="50" y="77"/>
                      <a:pt x="49" y="77"/>
                    </a:cubicBezTo>
                    <a:cubicBezTo>
                      <a:pt x="48" y="76"/>
                      <a:pt x="47" y="76"/>
                      <a:pt x="46" y="76"/>
                    </a:cubicBezTo>
                    <a:cubicBezTo>
                      <a:pt x="44" y="75"/>
                      <a:pt x="43" y="75"/>
                      <a:pt x="42" y="75"/>
                    </a:cubicBezTo>
                    <a:cubicBezTo>
                      <a:pt x="39" y="74"/>
                      <a:pt x="35" y="75"/>
                      <a:pt x="32" y="74"/>
                    </a:cubicBezTo>
                    <a:cubicBezTo>
                      <a:pt x="28" y="73"/>
                      <a:pt x="25" y="69"/>
                      <a:pt x="25" y="63"/>
                    </a:cubicBezTo>
                    <a:cubicBezTo>
                      <a:pt x="25" y="60"/>
                      <a:pt x="27" y="56"/>
                      <a:pt x="29" y="53"/>
                    </a:cubicBezTo>
                    <a:cubicBezTo>
                      <a:pt x="31" y="52"/>
                      <a:pt x="31" y="50"/>
                      <a:pt x="32" y="48"/>
                    </a:cubicBezTo>
                    <a:cubicBezTo>
                      <a:pt x="34" y="45"/>
                      <a:pt x="36" y="41"/>
                      <a:pt x="38" y="38"/>
                    </a:cubicBezTo>
                    <a:cubicBezTo>
                      <a:pt x="38" y="37"/>
                      <a:pt x="38" y="36"/>
                      <a:pt x="38" y="35"/>
                    </a:cubicBezTo>
                    <a:cubicBezTo>
                      <a:pt x="39" y="34"/>
                      <a:pt x="39" y="32"/>
                      <a:pt x="39" y="31"/>
                    </a:cubicBezTo>
                    <a:cubicBezTo>
                      <a:pt x="39" y="30"/>
                      <a:pt x="39" y="29"/>
                      <a:pt x="39" y="27"/>
                    </a:cubicBezTo>
                    <a:lnTo>
                      <a:pt x="39" y="26"/>
                    </a:lnTo>
                    <a:cubicBezTo>
                      <a:pt x="39" y="25"/>
                      <a:pt x="39" y="25"/>
                      <a:pt x="39" y="25"/>
                    </a:cubicBezTo>
                    <a:cubicBezTo>
                      <a:pt x="39" y="24"/>
                      <a:pt x="38" y="24"/>
                      <a:pt x="38" y="24"/>
                    </a:cubicBezTo>
                    <a:lnTo>
                      <a:pt x="39" y="24"/>
                    </a:lnTo>
                    <a:lnTo>
                      <a:pt x="38" y="24"/>
                    </a:lnTo>
                    <a:lnTo>
                      <a:pt x="39" y="24"/>
                    </a:lnTo>
                    <a:cubicBezTo>
                      <a:pt x="39" y="25"/>
                      <a:pt x="39" y="25"/>
                      <a:pt x="39" y="25"/>
                    </a:cubicBezTo>
                    <a:lnTo>
                      <a:pt x="38" y="24"/>
                    </a:lnTo>
                    <a:lnTo>
                      <a:pt x="38" y="23"/>
                    </a:lnTo>
                    <a:cubicBezTo>
                      <a:pt x="38" y="23"/>
                      <a:pt x="37" y="22"/>
                      <a:pt x="36" y="21"/>
                    </a:cubicBezTo>
                    <a:lnTo>
                      <a:pt x="37" y="22"/>
                    </a:lnTo>
                    <a:cubicBezTo>
                      <a:pt x="36" y="22"/>
                      <a:pt x="36" y="21"/>
                      <a:pt x="36" y="21"/>
                    </a:cubicBezTo>
                    <a:cubicBezTo>
                      <a:pt x="35" y="21"/>
                      <a:pt x="35" y="21"/>
                      <a:pt x="35" y="20"/>
                    </a:cubicBezTo>
                    <a:lnTo>
                      <a:pt x="34" y="20"/>
                    </a:lnTo>
                    <a:cubicBezTo>
                      <a:pt x="33" y="20"/>
                      <a:pt x="33" y="20"/>
                      <a:pt x="33" y="20"/>
                    </a:cubicBezTo>
                    <a:cubicBezTo>
                      <a:pt x="32" y="21"/>
                      <a:pt x="31" y="21"/>
                      <a:pt x="30" y="21"/>
                    </a:cubicBezTo>
                    <a:cubicBezTo>
                      <a:pt x="29" y="22"/>
                      <a:pt x="28" y="22"/>
                      <a:pt x="27" y="23"/>
                    </a:cubicBezTo>
                    <a:lnTo>
                      <a:pt x="26" y="24"/>
                    </a:lnTo>
                    <a:cubicBezTo>
                      <a:pt x="25" y="24"/>
                      <a:pt x="24" y="25"/>
                      <a:pt x="23" y="26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1" y="28"/>
                      <a:pt x="21" y="28"/>
                      <a:pt x="21" y="29"/>
                    </a:cubicBezTo>
                    <a:cubicBezTo>
                      <a:pt x="21" y="30"/>
                      <a:pt x="21" y="30"/>
                      <a:pt x="21" y="30"/>
                    </a:cubicBezTo>
                    <a:lnTo>
                      <a:pt x="21" y="31"/>
                    </a:lnTo>
                    <a:cubicBezTo>
                      <a:pt x="20" y="36"/>
                      <a:pt x="14" y="39"/>
                      <a:pt x="9" y="38"/>
                    </a:cubicBezTo>
                    <a:cubicBezTo>
                      <a:pt x="4" y="36"/>
                      <a:pt x="0" y="30"/>
                      <a:pt x="3" y="25"/>
                    </a:cubicBezTo>
                    <a:lnTo>
                      <a:pt x="3" y="24"/>
                    </a:lnTo>
                    <a:cubicBezTo>
                      <a:pt x="3" y="23"/>
                      <a:pt x="4" y="21"/>
                      <a:pt x="4" y="20"/>
                    </a:cubicBezTo>
                    <a:cubicBezTo>
                      <a:pt x="6" y="17"/>
                      <a:pt x="8" y="15"/>
                      <a:pt x="10" y="13"/>
                    </a:cubicBezTo>
                    <a:cubicBezTo>
                      <a:pt x="14" y="8"/>
                      <a:pt x="20" y="5"/>
                      <a:pt x="25" y="3"/>
                    </a:cubicBezTo>
                    <a:cubicBezTo>
                      <a:pt x="31" y="0"/>
                      <a:pt x="38" y="0"/>
                      <a:pt x="43" y="3"/>
                    </a:cubicBezTo>
                    <a:cubicBezTo>
                      <a:pt x="49" y="6"/>
                      <a:pt x="53" y="12"/>
                      <a:pt x="56" y="17"/>
                    </a:cubicBezTo>
                    <a:cubicBezTo>
                      <a:pt x="58" y="24"/>
                      <a:pt x="58" y="30"/>
                      <a:pt x="57" y="37"/>
                    </a:cubicBezTo>
                    <a:cubicBezTo>
                      <a:pt x="56" y="42"/>
                      <a:pt x="53" y="47"/>
                      <a:pt x="51" y="52"/>
                    </a:cubicBezTo>
                    <a:cubicBezTo>
                      <a:pt x="50" y="54"/>
                      <a:pt x="50" y="56"/>
                      <a:pt x="49" y="57"/>
                    </a:cubicBezTo>
                    <a:cubicBezTo>
                      <a:pt x="49" y="58"/>
                      <a:pt x="50" y="58"/>
                      <a:pt x="50" y="58"/>
                    </a:cubicBezTo>
                    <a:cubicBezTo>
                      <a:pt x="57" y="59"/>
                      <a:pt x="63" y="62"/>
                      <a:pt x="68" y="66"/>
                    </a:cubicBezTo>
                    <a:cubicBezTo>
                      <a:pt x="78" y="75"/>
                      <a:pt x="81" y="90"/>
                      <a:pt x="75" y="102"/>
                    </a:cubicBezTo>
                    <a:cubicBezTo>
                      <a:pt x="73" y="108"/>
                      <a:pt x="69" y="114"/>
                      <a:pt x="64" y="119"/>
                    </a:cubicBezTo>
                    <a:cubicBezTo>
                      <a:pt x="61" y="123"/>
                      <a:pt x="57" y="127"/>
                      <a:pt x="52" y="130"/>
                    </a:cubicBezTo>
                    <a:cubicBezTo>
                      <a:pt x="48" y="134"/>
                      <a:pt x="42" y="139"/>
                      <a:pt x="36" y="142"/>
                    </a:cubicBezTo>
                    <a:cubicBezTo>
                      <a:pt x="35" y="143"/>
                      <a:pt x="34" y="143"/>
                      <a:pt x="32" y="143"/>
                    </a:cubicBezTo>
                    <a:cubicBezTo>
                      <a:pt x="29" y="143"/>
                      <a:pt x="25" y="141"/>
                      <a:pt x="24" y="13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4115160" y="4883040"/>
                <a:ext cx="22680" cy="127800"/>
              </a:xfrm>
              <a:custGeom>
                <a:rect b="b" l="l" r="r" t="t"/>
                <a:pathLst>
                  <a:path extrusionOk="0" h="355" w="63">
                    <a:moveTo>
                      <a:pt x="4" y="352"/>
                    </a:moveTo>
                    <a:cubicBezTo>
                      <a:pt x="0" y="349"/>
                      <a:pt x="0" y="343"/>
                      <a:pt x="3" y="339"/>
                    </a:cubicBezTo>
                    <a:cubicBezTo>
                      <a:pt x="4" y="338"/>
                      <a:pt x="5" y="337"/>
                      <a:pt x="6" y="335"/>
                    </a:cubicBezTo>
                    <a:cubicBezTo>
                      <a:pt x="6" y="334"/>
                      <a:pt x="7" y="334"/>
                      <a:pt x="7" y="333"/>
                    </a:cubicBezTo>
                    <a:lnTo>
                      <a:pt x="8" y="333"/>
                    </a:lnTo>
                    <a:cubicBezTo>
                      <a:pt x="8" y="332"/>
                      <a:pt x="8" y="332"/>
                      <a:pt x="8" y="332"/>
                    </a:cubicBezTo>
                    <a:cubicBezTo>
                      <a:pt x="8" y="332"/>
                      <a:pt x="9" y="332"/>
                      <a:pt x="9" y="331"/>
                    </a:cubicBezTo>
                    <a:cubicBezTo>
                      <a:pt x="13" y="324"/>
                      <a:pt x="17" y="318"/>
                      <a:pt x="21" y="311"/>
                    </a:cubicBezTo>
                    <a:cubicBezTo>
                      <a:pt x="24" y="306"/>
                      <a:pt x="26" y="300"/>
                      <a:pt x="28" y="295"/>
                    </a:cubicBezTo>
                    <a:cubicBezTo>
                      <a:pt x="31" y="289"/>
                      <a:pt x="32" y="283"/>
                      <a:pt x="34" y="277"/>
                    </a:cubicBezTo>
                    <a:cubicBezTo>
                      <a:pt x="35" y="271"/>
                      <a:pt x="36" y="266"/>
                      <a:pt x="37" y="260"/>
                    </a:cubicBezTo>
                    <a:cubicBezTo>
                      <a:pt x="38" y="256"/>
                      <a:pt x="39" y="250"/>
                      <a:pt x="40" y="246"/>
                    </a:cubicBezTo>
                    <a:cubicBezTo>
                      <a:pt x="41" y="242"/>
                      <a:pt x="41" y="238"/>
                      <a:pt x="42" y="233"/>
                    </a:cubicBezTo>
                    <a:cubicBezTo>
                      <a:pt x="42" y="228"/>
                      <a:pt x="43" y="222"/>
                      <a:pt x="44" y="217"/>
                    </a:cubicBezTo>
                    <a:cubicBezTo>
                      <a:pt x="44" y="213"/>
                      <a:pt x="44" y="208"/>
                      <a:pt x="44" y="205"/>
                    </a:cubicBezTo>
                    <a:cubicBezTo>
                      <a:pt x="44" y="201"/>
                      <a:pt x="45" y="197"/>
                      <a:pt x="45" y="192"/>
                    </a:cubicBezTo>
                    <a:cubicBezTo>
                      <a:pt x="45" y="183"/>
                      <a:pt x="45" y="175"/>
                      <a:pt x="45" y="166"/>
                    </a:cubicBezTo>
                    <a:cubicBezTo>
                      <a:pt x="45" y="161"/>
                      <a:pt x="44" y="157"/>
                      <a:pt x="44" y="151"/>
                    </a:cubicBezTo>
                    <a:cubicBezTo>
                      <a:pt x="44" y="148"/>
                      <a:pt x="44" y="144"/>
                      <a:pt x="44" y="140"/>
                    </a:cubicBezTo>
                    <a:cubicBezTo>
                      <a:pt x="42" y="130"/>
                      <a:pt x="42" y="120"/>
                      <a:pt x="41" y="110"/>
                    </a:cubicBezTo>
                    <a:cubicBezTo>
                      <a:pt x="38" y="90"/>
                      <a:pt x="35" y="70"/>
                      <a:pt x="33" y="49"/>
                    </a:cubicBezTo>
                    <a:cubicBezTo>
                      <a:pt x="33" y="45"/>
                      <a:pt x="32" y="40"/>
                      <a:pt x="31" y="35"/>
                    </a:cubicBezTo>
                    <a:cubicBezTo>
                      <a:pt x="31" y="30"/>
                      <a:pt x="31" y="24"/>
                      <a:pt x="31" y="17"/>
                    </a:cubicBezTo>
                    <a:cubicBezTo>
                      <a:pt x="31" y="13"/>
                      <a:pt x="33" y="9"/>
                      <a:pt x="35" y="5"/>
                    </a:cubicBezTo>
                    <a:cubicBezTo>
                      <a:pt x="38" y="2"/>
                      <a:pt x="41" y="0"/>
                      <a:pt x="46" y="0"/>
                    </a:cubicBezTo>
                    <a:cubicBezTo>
                      <a:pt x="51" y="0"/>
                      <a:pt x="56" y="3"/>
                      <a:pt x="56" y="9"/>
                    </a:cubicBezTo>
                    <a:cubicBezTo>
                      <a:pt x="56" y="13"/>
                      <a:pt x="54" y="17"/>
                      <a:pt x="50" y="19"/>
                    </a:cubicBezTo>
                    <a:cubicBezTo>
                      <a:pt x="50" y="20"/>
                      <a:pt x="50" y="20"/>
                      <a:pt x="50" y="21"/>
                    </a:cubicBezTo>
                    <a:cubicBezTo>
                      <a:pt x="49" y="25"/>
                      <a:pt x="49" y="29"/>
                      <a:pt x="50" y="33"/>
                    </a:cubicBezTo>
                    <a:cubicBezTo>
                      <a:pt x="51" y="45"/>
                      <a:pt x="52" y="57"/>
                      <a:pt x="53" y="69"/>
                    </a:cubicBezTo>
                    <a:cubicBezTo>
                      <a:pt x="54" y="79"/>
                      <a:pt x="55" y="89"/>
                      <a:pt x="56" y="99"/>
                    </a:cubicBezTo>
                    <a:cubicBezTo>
                      <a:pt x="58" y="109"/>
                      <a:pt x="59" y="120"/>
                      <a:pt x="59" y="130"/>
                    </a:cubicBezTo>
                    <a:cubicBezTo>
                      <a:pt x="61" y="141"/>
                      <a:pt x="61" y="151"/>
                      <a:pt x="61" y="161"/>
                    </a:cubicBezTo>
                    <a:cubicBezTo>
                      <a:pt x="62" y="172"/>
                      <a:pt x="62" y="182"/>
                      <a:pt x="61" y="192"/>
                    </a:cubicBezTo>
                    <a:cubicBezTo>
                      <a:pt x="61" y="196"/>
                      <a:pt x="61" y="200"/>
                      <a:pt x="61" y="204"/>
                    </a:cubicBezTo>
                    <a:cubicBezTo>
                      <a:pt x="61" y="209"/>
                      <a:pt x="61" y="214"/>
                      <a:pt x="60" y="219"/>
                    </a:cubicBezTo>
                    <a:cubicBezTo>
                      <a:pt x="59" y="229"/>
                      <a:pt x="58" y="238"/>
                      <a:pt x="56" y="248"/>
                    </a:cubicBezTo>
                    <a:cubicBezTo>
                      <a:pt x="56" y="253"/>
                      <a:pt x="55" y="258"/>
                      <a:pt x="54" y="263"/>
                    </a:cubicBezTo>
                    <a:cubicBezTo>
                      <a:pt x="53" y="268"/>
                      <a:pt x="52" y="274"/>
                      <a:pt x="51" y="280"/>
                    </a:cubicBezTo>
                    <a:cubicBezTo>
                      <a:pt x="49" y="284"/>
                      <a:pt x="48" y="288"/>
                      <a:pt x="47" y="292"/>
                    </a:cubicBezTo>
                    <a:cubicBezTo>
                      <a:pt x="45" y="298"/>
                      <a:pt x="44" y="303"/>
                      <a:pt x="41" y="309"/>
                    </a:cubicBezTo>
                    <a:cubicBezTo>
                      <a:pt x="38" y="315"/>
                      <a:pt x="35" y="321"/>
                      <a:pt x="32" y="327"/>
                    </a:cubicBezTo>
                    <a:cubicBezTo>
                      <a:pt x="28" y="335"/>
                      <a:pt x="23" y="344"/>
                      <a:pt x="17" y="351"/>
                    </a:cubicBezTo>
                    <a:cubicBezTo>
                      <a:pt x="16" y="353"/>
                      <a:pt x="13" y="354"/>
                      <a:pt x="10" y="354"/>
                    </a:cubicBezTo>
                    <a:cubicBezTo>
                      <a:pt x="8" y="354"/>
                      <a:pt x="6" y="354"/>
                      <a:pt x="4" y="35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1"/>
              <p:cNvSpPr/>
              <p:nvPr/>
            </p:nvSpPr>
            <p:spPr>
              <a:xfrm>
                <a:off x="4160880" y="4941000"/>
                <a:ext cx="27360" cy="10080"/>
              </a:xfrm>
              <a:custGeom>
                <a:rect b="b" l="l" r="r" t="t"/>
                <a:pathLst>
                  <a:path extrusionOk="0" h="28" w="76">
                    <a:moveTo>
                      <a:pt x="17" y="26"/>
                    </a:moveTo>
                    <a:cubicBezTo>
                      <a:pt x="11" y="25"/>
                      <a:pt x="4" y="24"/>
                      <a:pt x="2" y="18"/>
                    </a:cubicBezTo>
                    <a:cubicBezTo>
                      <a:pt x="0" y="12"/>
                      <a:pt x="3" y="7"/>
                      <a:pt x="7" y="5"/>
                    </a:cubicBezTo>
                    <a:cubicBezTo>
                      <a:pt x="9" y="5"/>
                      <a:pt x="10" y="4"/>
                      <a:pt x="12" y="4"/>
                    </a:cubicBezTo>
                    <a:cubicBezTo>
                      <a:pt x="15" y="4"/>
                      <a:pt x="17" y="5"/>
                      <a:pt x="19" y="7"/>
                    </a:cubicBezTo>
                    <a:cubicBezTo>
                      <a:pt x="21" y="8"/>
                      <a:pt x="24" y="8"/>
                      <a:pt x="27" y="8"/>
                    </a:cubicBezTo>
                    <a:lnTo>
                      <a:pt x="28" y="8"/>
                    </a:lnTo>
                    <a:lnTo>
                      <a:pt x="27" y="8"/>
                    </a:lnTo>
                    <a:cubicBezTo>
                      <a:pt x="29" y="8"/>
                      <a:pt x="31" y="9"/>
                      <a:pt x="33" y="8"/>
                    </a:cubicBezTo>
                    <a:cubicBezTo>
                      <a:pt x="35" y="8"/>
                      <a:pt x="37" y="8"/>
                      <a:pt x="39" y="8"/>
                    </a:cubicBezTo>
                    <a:cubicBezTo>
                      <a:pt x="43" y="7"/>
                      <a:pt x="47" y="6"/>
                      <a:pt x="51" y="5"/>
                    </a:cubicBezTo>
                    <a:cubicBezTo>
                      <a:pt x="55" y="4"/>
                      <a:pt x="58" y="3"/>
                      <a:pt x="62" y="1"/>
                    </a:cubicBezTo>
                    <a:cubicBezTo>
                      <a:pt x="66" y="0"/>
                      <a:pt x="71" y="2"/>
                      <a:pt x="73" y="7"/>
                    </a:cubicBezTo>
                    <a:cubicBezTo>
                      <a:pt x="75" y="11"/>
                      <a:pt x="73" y="17"/>
                      <a:pt x="68" y="18"/>
                    </a:cubicBezTo>
                    <a:cubicBezTo>
                      <a:pt x="59" y="22"/>
                      <a:pt x="50" y="25"/>
                      <a:pt x="41" y="26"/>
                    </a:cubicBezTo>
                    <a:cubicBezTo>
                      <a:pt x="38" y="27"/>
                      <a:pt x="34" y="27"/>
                      <a:pt x="31" y="27"/>
                    </a:cubicBezTo>
                    <a:cubicBezTo>
                      <a:pt x="27" y="27"/>
                      <a:pt x="22" y="27"/>
                      <a:pt x="17" y="2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1"/>
              <p:cNvSpPr/>
              <p:nvPr/>
            </p:nvSpPr>
            <p:spPr>
              <a:xfrm>
                <a:off x="4172040" y="4919400"/>
                <a:ext cx="11880" cy="45000"/>
              </a:xfrm>
              <a:custGeom>
                <a:rect b="b" l="l" r="r" t="t"/>
                <a:pathLst>
                  <a:path extrusionOk="0" h="125" w="33">
                    <a:moveTo>
                      <a:pt x="9" y="124"/>
                    </a:moveTo>
                    <a:cubicBezTo>
                      <a:pt x="4" y="124"/>
                      <a:pt x="0" y="120"/>
                      <a:pt x="0" y="115"/>
                    </a:cubicBezTo>
                    <a:cubicBezTo>
                      <a:pt x="0" y="106"/>
                      <a:pt x="0" y="96"/>
                      <a:pt x="0" y="87"/>
                    </a:cubicBezTo>
                    <a:cubicBezTo>
                      <a:pt x="0" y="78"/>
                      <a:pt x="1" y="69"/>
                      <a:pt x="1" y="60"/>
                    </a:cubicBezTo>
                    <a:cubicBezTo>
                      <a:pt x="3" y="42"/>
                      <a:pt x="5" y="24"/>
                      <a:pt x="12" y="7"/>
                    </a:cubicBezTo>
                    <a:cubicBezTo>
                      <a:pt x="14" y="3"/>
                      <a:pt x="18" y="0"/>
                      <a:pt x="24" y="1"/>
                    </a:cubicBezTo>
                    <a:cubicBezTo>
                      <a:pt x="29" y="3"/>
                      <a:pt x="32" y="9"/>
                      <a:pt x="29" y="14"/>
                    </a:cubicBezTo>
                    <a:cubicBezTo>
                      <a:pt x="29" y="15"/>
                      <a:pt x="29" y="15"/>
                      <a:pt x="29" y="16"/>
                    </a:cubicBezTo>
                    <a:cubicBezTo>
                      <a:pt x="28" y="20"/>
                      <a:pt x="26" y="24"/>
                      <a:pt x="25" y="28"/>
                    </a:cubicBezTo>
                    <a:cubicBezTo>
                      <a:pt x="25" y="31"/>
                      <a:pt x="24" y="33"/>
                      <a:pt x="23" y="36"/>
                    </a:cubicBezTo>
                    <a:cubicBezTo>
                      <a:pt x="22" y="39"/>
                      <a:pt x="22" y="42"/>
                      <a:pt x="22" y="46"/>
                    </a:cubicBezTo>
                    <a:cubicBezTo>
                      <a:pt x="21" y="51"/>
                      <a:pt x="20" y="57"/>
                      <a:pt x="19" y="63"/>
                    </a:cubicBezTo>
                    <a:cubicBezTo>
                      <a:pt x="19" y="71"/>
                      <a:pt x="18" y="79"/>
                      <a:pt x="18" y="88"/>
                    </a:cubicBezTo>
                    <a:cubicBezTo>
                      <a:pt x="18" y="97"/>
                      <a:pt x="18" y="106"/>
                      <a:pt x="18" y="116"/>
                    </a:cubicBezTo>
                    <a:cubicBezTo>
                      <a:pt x="18" y="120"/>
                      <a:pt x="14" y="124"/>
                      <a:pt x="9" y="12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1"/>
              <p:cNvSpPr/>
              <p:nvPr/>
            </p:nvSpPr>
            <p:spPr>
              <a:xfrm>
                <a:off x="4203720" y="4896720"/>
                <a:ext cx="30240" cy="78480"/>
              </a:xfrm>
              <a:custGeom>
                <a:rect b="b" l="l" r="r" t="t"/>
                <a:pathLst>
                  <a:path extrusionOk="0" h="218" w="84">
                    <a:moveTo>
                      <a:pt x="21" y="217"/>
                    </a:moveTo>
                    <a:cubicBezTo>
                      <a:pt x="19" y="217"/>
                      <a:pt x="16" y="216"/>
                      <a:pt x="14" y="214"/>
                    </a:cubicBezTo>
                    <a:cubicBezTo>
                      <a:pt x="13" y="212"/>
                      <a:pt x="12" y="209"/>
                      <a:pt x="12" y="206"/>
                    </a:cubicBezTo>
                    <a:cubicBezTo>
                      <a:pt x="14" y="191"/>
                      <a:pt x="16" y="176"/>
                      <a:pt x="18" y="162"/>
                    </a:cubicBezTo>
                    <a:cubicBezTo>
                      <a:pt x="19" y="154"/>
                      <a:pt x="20" y="147"/>
                      <a:pt x="22" y="139"/>
                    </a:cubicBezTo>
                    <a:cubicBezTo>
                      <a:pt x="23" y="133"/>
                      <a:pt x="24" y="126"/>
                      <a:pt x="26" y="119"/>
                    </a:cubicBezTo>
                    <a:cubicBezTo>
                      <a:pt x="25" y="120"/>
                      <a:pt x="25" y="120"/>
                      <a:pt x="25" y="120"/>
                    </a:cubicBezTo>
                    <a:cubicBezTo>
                      <a:pt x="25" y="119"/>
                      <a:pt x="26" y="119"/>
                      <a:pt x="26" y="118"/>
                    </a:cubicBezTo>
                    <a:cubicBezTo>
                      <a:pt x="26" y="118"/>
                      <a:pt x="26" y="117"/>
                      <a:pt x="27" y="117"/>
                    </a:cubicBezTo>
                    <a:lnTo>
                      <a:pt x="26" y="117"/>
                    </a:lnTo>
                    <a:cubicBezTo>
                      <a:pt x="27" y="117"/>
                      <a:pt x="27" y="117"/>
                      <a:pt x="27" y="117"/>
                    </a:cubicBezTo>
                    <a:cubicBezTo>
                      <a:pt x="27" y="116"/>
                      <a:pt x="27" y="116"/>
                      <a:pt x="27" y="116"/>
                    </a:cubicBezTo>
                    <a:cubicBezTo>
                      <a:pt x="27" y="114"/>
                      <a:pt x="27" y="112"/>
                      <a:pt x="28" y="110"/>
                    </a:cubicBezTo>
                    <a:cubicBezTo>
                      <a:pt x="28" y="111"/>
                      <a:pt x="28" y="111"/>
                      <a:pt x="28" y="111"/>
                    </a:cubicBezTo>
                    <a:lnTo>
                      <a:pt x="28" y="110"/>
                    </a:lnTo>
                    <a:cubicBezTo>
                      <a:pt x="27" y="112"/>
                      <a:pt x="26" y="113"/>
                      <a:pt x="25" y="114"/>
                    </a:cubicBezTo>
                    <a:cubicBezTo>
                      <a:pt x="25" y="115"/>
                      <a:pt x="24" y="117"/>
                      <a:pt x="23" y="119"/>
                    </a:cubicBezTo>
                    <a:cubicBezTo>
                      <a:pt x="22" y="120"/>
                      <a:pt x="21" y="121"/>
                      <a:pt x="21" y="122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1" y="122"/>
                      <a:pt x="21" y="123"/>
                      <a:pt x="20" y="124"/>
                    </a:cubicBezTo>
                    <a:cubicBezTo>
                      <a:pt x="18" y="128"/>
                      <a:pt x="12" y="131"/>
                      <a:pt x="7" y="128"/>
                    </a:cubicBezTo>
                    <a:cubicBezTo>
                      <a:pt x="3" y="126"/>
                      <a:pt x="0" y="120"/>
                      <a:pt x="3" y="116"/>
                    </a:cubicBezTo>
                    <a:cubicBezTo>
                      <a:pt x="6" y="109"/>
                      <a:pt x="10" y="103"/>
                      <a:pt x="14" y="97"/>
                    </a:cubicBezTo>
                    <a:lnTo>
                      <a:pt x="14" y="98"/>
                    </a:lnTo>
                    <a:cubicBezTo>
                      <a:pt x="16" y="95"/>
                      <a:pt x="17" y="93"/>
                      <a:pt x="19" y="91"/>
                    </a:cubicBezTo>
                    <a:cubicBezTo>
                      <a:pt x="19" y="91"/>
                      <a:pt x="18" y="91"/>
                      <a:pt x="18" y="92"/>
                    </a:cubicBezTo>
                    <a:cubicBezTo>
                      <a:pt x="27" y="80"/>
                      <a:pt x="36" y="67"/>
                      <a:pt x="43" y="54"/>
                    </a:cubicBezTo>
                    <a:cubicBezTo>
                      <a:pt x="45" y="48"/>
                      <a:pt x="48" y="41"/>
                      <a:pt x="50" y="35"/>
                    </a:cubicBezTo>
                    <a:cubicBezTo>
                      <a:pt x="51" y="31"/>
                      <a:pt x="53" y="27"/>
                      <a:pt x="54" y="24"/>
                    </a:cubicBezTo>
                    <a:cubicBezTo>
                      <a:pt x="55" y="21"/>
                      <a:pt x="56" y="18"/>
                      <a:pt x="57" y="16"/>
                    </a:cubicBezTo>
                    <a:cubicBezTo>
                      <a:pt x="58" y="14"/>
                      <a:pt x="59" y="11"/>
                      <a:pt x="60" y="9"/>
                    </a:cubicBezTo>
                    <a:cubicBezTo>
                      <a:pt x="62" y="7"/>
                      <a:pt x="63" y="6"/>
                      <a:pt x="64" y="4"/>
                    </a:cubicBezTo>
                    <a:cubicBezTo>
                      <a:pt x="67" y="0"/>
                      <a:pt x="72" y="0"/>
                      <a:pt x="76" y="2"/>
                    </a:cubicBezTo>
                    <a:cubicBezTo>
                      <a:pt x="78" y="2"/>
                      <a:pt x="80" y="3"/>
                      <a:pt x="81" y="5"/>
                    </a:cubicBezTo>
                    <a:cubicBezTo>
                      <a:pt x="83" y="7"/>
                      <a:pt x="83" y="10"/>
                      <a:pt x="83" y="12"/>
                    </a:cubicBezTo>
                    <a:cubicBezTo>
                      <a:pt x="83" y="15"/>
                      <a:pt x="81" y="18"/>
                      <a:pt x="81" y="20"/>
                    </a:cubicBezTo>
                    <a:cubicBezTo>
                      <a:pt x="80" y="21"/>
                      <a:pt x="80" y="22"/>
                      <a:pt x="79" y="24"/>
                    </a:cubicBezTo>
                    <a:cubicBezTo>
                      <a:pt x="77" y="28"/>
                      <a:pt x="75" y="33"/>
                      <a:pt x="73" y="38"/>
                    </a:cubicBezTo>
                    <a:cubicBezTo>
                      <a:pt x="69" y="46"/>
                      <a:pt x="64" y="55"/>
                      <a:pt x="59" y="63"/>
                    </a:cubicBezTo>
                    <a:cubicBezTo>
                      <a:pt x="59" y="64"/>
                      <a:pt x="59" y="64"/>
                      <a:pt x="58" y="66"/>
                    </a:cubicBezTo>
                    <a:cubicBezTo>
                      <a:pt x="57" y="70"/>
                      <a:pt x="55" y="74"/>
                      <a:pt x="54" y="79"/>
                    </a:cubicBezTo>
                    <a:cubicBezTo>
                      <a:pt x="53" y="82"/>
                      <a:pt x="52" y="86"/>
                      <a:pt x="51" y="89"/>
                    </a:cubicBezTo>
                    <a:cubicBezTo>
                      <a:pt x="50" y="95"/>
                      <a:pt x="48" y="99"/>
                      <a:pt x="47" y="105"/>
                    </a:cubicBezTo>
                    <a:lnTo>
                      <a:pt x="47" y="104"/>
                    </a:lnTo>
                    <a:cubicBezTo>
                      <a:pt x="46" y="109"/>
                      <a:pt x="45" y="114"/>
                      <a:pt x="43" y="120"/>
                    </a:cubicBezTo>
                    <a:lnTo>
                      <a:pt x="43" y="119"/>
                    </a:lnTo>
                    <a:cubicBezTo>
                      <a:pt x="43" y="120"/>
                      <a:pt x="43" y="121"/>
                      <a:pt x="43" y="123"/>
                    </a:cubicBezTo>
                    <a:lnTo>
                      <a:pt x="42" y="123"/>
                    </a:lnTo>
                    <a:lnTo>
                      <a:pt x="43" y="123"/>
                    </a:lnTo>
                    <a:cubicBezTo>
                      <a:pt x="42" y="123"/>
                      <a:pt x="42" y="123"/>
                      <a:pt x="42" y="123"/>
                    </a:cubicBezTo>
                    <a:lnTo>
                      <a:pt x="42" y="124"/>
                    </a:lnTo>
                    <a:lnTo>
                      <a:pt x="42" y="123"/>
                    </a:lnTo>
                    <a:cubicBezTo>
                      <a:pt x="42" y="124"/>
                      <a:pt x="42" y="124"/>
                      <a:pt x="42" y="124"/>
                    </a:cubicBezTo>
                    <a:lnTo>
                      <a:pt x="42" y="123"/>
                    </a:lnTo>
                    <a:cubicBezTo>
                      <a:pt x="40" y="135"/>
                      <a:pt x="38" y="147"/>
                      <a:pt x="37" y="159"/>
                    </a:cubicBezTo>
                    <a:cubicBezTo>
                      <a:pt x="35" y="172"/>
                      <a:pt x="33" y="184"/>
                      <a:pt x="32" y="197"/>
                    </a:cubicBezTo>
                    <a:lnTo>
                      <a:pt x="32" y="198"/>
                    </a:lnTo>
                    <a:cubicBezTo>
                      <a:pt x="32" y="201"/>
                      <a:pt x="31" y="204"/>
                      <a:pt x="31" y="208"/>
                    </a:cubicBezTo>
                    <a:cubicBezTo>
                      <a:pt x="31" y="213"/>
                      <a:pt x="27" y="217"/>
                      <a:pt x="21" y="21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1"/>
              <p:cNvSpPr/>
              <p:nvPr/>
            </p:nvSpPr>
            <p:spPr>
              <a:xfrm>
                <a:off x="3567600" y="4994640"/>
                <a:ext cx="770760" cy="11880"/>
              </a:xfrm>
              <a:custGeom>
                <a:rect b="b" l="l" r="r" t="t"/>
                <a:pathLst>
                  <a:path extrusionOk="0" h="33" w="2141">
                    <a:moveTo>
                      <a:pt x="10" y="32"/>
                    </a:moveTo>
                    <a:lnTo>
                      <a:pt x="9" y="32"/>
                    </a:lnTo>
                    <a:cubicBezTo>
                      <a:pt x="4" y="32"/>
                      <a:pt x="0" y="28"/>
                      <a:pt x="0" y="23"/>
                    </a:cubicBezTo>
                    <a:cubicBezTo>
                      <a:pt x="0" y="18"/>
                      <a:pt x="5" y="14"/>
                      <a:pt x="10" y="14"/>
                    </a:cubicBezTo>
                    <a:cubicBezTo>
                      <a:pt x="18" y="14"/>
                      <a:pt x="26" y="14"/>
                      <a:pt x="34" y="14"/>
                    </a:cubicBezTo>
                    <a:cubicBezTo>
                      <a:pt x="46" y="14"/>
                      <a:pt x="56" y="14"/>
                      <a:pt x="67" y="14"/>
                    </a:cubicBezTo>
                    <a:cubicBezTo>
                      <a:pt x="90" y="14"/>
                      <a:pt x="113" y="14"/>
                      <a:pt x="136" y="14"/>
                    </a:cubicBezTo>
                    <a:cubicBezTo>
                      <a:pt x="180" y="13"/>
                      <a:pt x="224" y="13"/>
                      <a:pt x="268" y="13"/>
                    </a:cubicBezTo>
                    <a:cubicBezTo>
                      <a:pt x="357" y="13"/>
                      <a:pt x="446" y="11"/>
                      <a:pt x="534" y="11"/>
                    </a:cubicBezTo>
                    <a:cubicBezTo>
                      <a:pt x="579" y="11"/>
                      <a:pt x="624" y="11"/>
                      <a:pt x="668" y="10"/>
                    </a:cubicBezTo>
                    <a:cubicBezTo>
                      <a:pt x="713" y="10"/>
                      <a:pt x="759" y="10"/>
                      <a:pt x="804" y="10"/>
                    </a:cubicBezTo>
                    <a:cubicBezTo>
                      <a:pt x="894" y="10"/>
                      <a:pt x="985" y="9"/>
                      <a:pt x="1075" y="8"/>
                    </a:cubicBezTo>
                    <a:cubicBezTo>
                      <a:pt x="1166" y="8"/>
                      <a:pt x="1256" y="7"/>
                      <a:pt x="1347" y="6"/>
                    </a:cubicBezTo>
                    <a:cubicBezTo>
                      <a:pt x="1436" y="6"/>
                      <a:pt x="1527" y="6"/>
                      <a:pt x="1617" y="5"/>
                    </a:cubicBezTo>
                    <a:cubicBezTo>
                      <a:pt x="1662" y="4"/>
                      <a:pt x="1708" y="4"/>
                      <a:pt x="1753" y="4"/>
                    </a:cubicBezTo>
                    <a:cubicBezTo>
                      <a:pt x="1799" y="3"/>
                      <a:pt x="1845" y="3"/>
                      <a:pt x="1890" y="3"/>
                    </a:cubicBezTo>
                    <a:cubicBezTo>
                      <a:pt x="1933" y="2"/>
                      <a:pt x="1977" y="2"/>
                      <a:pt x="2020" y="2"/>
                    </a:cubicBezTo>
                    <a:cubicBezTo>
                      <a:pt x="2030" y="1"/>
                      <a:pt x="2040" y="1"/>
                      <a:pt x="2050" y="0"/>
                    </a:cubicBezTo>
                    <a:cubicBezTo>
                      <a:pt x="2059" y="0"/>
                      <a:pt x="2068" y="0"/>
                      <a:pt x="2077" y="0"/>
                    </a:cubicBezTo>
                    <a:cubicBezTo>
                      <a:pt x="2095" y="0"/>
                      <a:pt x="2112" y="0"/>
                      <a:pt x="2130" y="0"/>
                    </a:cubicBezTo>
                    <a:cubicBezTo>
                      <a:pt x="2136" y="0"/>
                      <a:pt x="2140" y="5"/>
                      <a:pt x="2140" y="10"/>
                    </a:cubicBezTo>
                    <a:cubicBezTo>
                      <a:pt x="2140" y="16"/>
                      <a:pt x="2135" y="20"/>
                      <a:pt x="2130" y="20"/>
                    </a:cubicBezTo>
                    <a:cubicBezTo>
                      <a:pt x="2112" y="20"/>
                      <a:pt x="2094" y="20"/>
                      <a:pt x="2076" y="20"/>
                    </a:cubicBezTo>
                    <a:cubicBezTo>
                      <a:pt x="2067" y="20"/>
                      <a:pt x="2058" y="20"/>
                      <a:pt x="2049" y="20"/>
                    </a:cubicBezTo>
                    <a:cubicBezTo>
                      <a:pt x="2039" y="20"/>
                      <a:pt x="2029" y="20"/>
                      <a:pt x="2019" y="20"/>
                    </a:cubicBezTo>
                    <a:cubicBezTo>
                      <a:pt x="1975" y="20"/>
                      <a:pt x="1930" y="20"/>
                      <a:pt x="1886" y="20"/>
                    </a:cubicBezTo>
                    <a:cubicBezTo>
                      <a:pt x="1841" y="20"/>
                      <a:pt x="1795" y="20"/>
                      <a:pt x="1750" y="21"/>
                    </a:cubicBezTo>
                    <a:cubicBezTo>
                      <a:pt x="1705" y="21"/>
                      <a:pt x="1659" y="21"/>
                      <a:pt x="1614" y="21"/>
                    </a:cubicBezTo>
                    <a:cubicBezTo>
                      <a:pt x="1524" y="22"/>
                      <a:pt x="1433" y="23"/>
                      <a:pt x="1342" y="23"/>
                    </a:cubicBezTo>
                    <a:cubicBezTo>
                      <a:pt x="1297" y="23"/>
                      <a:pt x="1252" y="24"/>
                      <a:pt x="1207" y="24"/>
                    </a:cubicBezTo>
                    <a:cubicBezTo>
                      <a:pt x="1162" y="24"/>
                      <a:pt x="1118" y="24"/>
                      <a:pt x="1073" y="25"/>
                    </a:cubicBezTo>
                    <a:cubicBezTo>
                      <a:pt x="983" y="25"/>
                      <a:pt x="893" y="26"/>
                      <a:pt x="803" y="27"/>
                    </a:cubicBezTo>
                    <a:cubicBezTo>
                      <a:pt x="757" y="27"/>
                      <a:pt x="712" y="27"/>
                      <a:pt x="667" y="28"/>
                    </a:cubicBezTo>
                    <a:cubicBezTo>
                      <a:pt x="622" y="28"/>
                      <a:pt x="578" y="28"/>
                      <a:pt x="533" y="28"/>
                    </a:cubicBezTo>
                    <a:cubicBezTo>
                      <a:pt x="489" y="29"/>
                      <a:pt x="444" y="29"/>
                      <a:pt x="400" y="30"/>
                    </a:cubicBezTo>
                    <a:cubicBezTo>
                      <a:pt x="354" y="30"/>
                      <a:pt x="309" y="30"/>
                      <a:pt x="263" y="30"/>
                    </a:cubicBezTo>
                    <a:cubicBezTo>
                      <a:pt x="221" y="31"/>
                      <a:pt x="179" y="31"/>
                      <a:pt x="137" y="31"/>
                    </a:cubicBezTo>
                    <a:cubicBezTo>
                      <a:pt x="114" y="31"/>
                      <a:pt x="92" y="31"/>
                      <a:pt x="69" y="32"/>
                    </a:cubicBezTo>
                    <a:cubicBezTo>
                      <a:pt x="50" y="32"/>
                      <a:pt x="30" y="32"/>
                      <a:pt x="10" y="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1"/>
              <p:cNvSpPr/>
              <p:nvPr/>
            </p:nvSpPr>
            <p:spPr>
              <a:xfrm>
                <a:off x="4120200" y="4723200"/>
                <a:ext cx="215640" cy="274320"/>
              </a:xfrm>
              <a:custGeom>
                <a:rect b="b" l="l" r="r" t="t"/>
                <a:pathLst>
                  <a:path extrusionOk="0" h="762" w="599">
                    <a:moveTo>
                      <a:pt x="579" y="758"/>
                    </a:moveTo>
                    <a:cubicBezTo>
                      <a:pt x="569" y="744"/>
                      <a:pt x="558" y="729"/>
                      <a:pt x="547" y="715"/>
                    </a:cubicBezTo>
                    <a:cubicBezTo>
                      <a:pt x="541" y="708"/>
                      <a:pt x="536" y="701"/>
                      <a:pt x="531" y="694"/>
                    </a:cubicBezTo>
                    <a:cubicBezTo>
                      <a:pt x="525" y="686"/>
                      <a:pt x="519" y="679"/>
                      <a:pt x="513" y="672"/>
                    </a:cubicBezTo>
                    <a:cubicBezTo>
                      <a:pt x="501" y="656"/>
                      <a:pt x="489" y="641"/>
                      <a:pt x="477" y="625"/>
                    </a:cubicBezTo>
                    <a:cubicBezTo>
                      <a:pt x="465" y="610"/>
                      <a:pt x="453" y="594"/>
                      <a:pt x="441" y="579"/>
                    </a:cubicBezTo>
                    <a:cubicBezTo>
                      <a:pt x="418" y="549"/>
                      <a:pt x="395" y="519"/>
                      <a:pt x="371" y="489"/>
                    </a:cubicBezTo>
                    <a:cubicBezTo>
                      <a:pt x="347" y="458"/>
                      <a:pt x="323" y="427"/>
                      <a:pt x="299" y="396"/>
                    </a:cubicBezTo>
                    <a:cubicBezTo>
                      <a:pt x="275" y="365"/>
                      <a:pt x="251" y="333"/>
                      <a:pt x="226" y="302"/>
                    </a:cubicBezTo>
                    <a:cubicBezTo>
                      <a:pt x="202" y="270"/>
                      <a:pt x="177" y="239"/>
                      <a:pt x="152" y="207"/>
                    </a:cubicBezTo>
                    <a:cubicBezTo>
                      <a:pt x="128" y="176"/>
                      <a:pt x="105" y="145"/>
                      <a:pt x="80" y="115"/>
                    </a:cubicBezTo>
                    <a:cubicBezTo>
                      <a:pt x="56" y="84"/>
                      <a:pt x="32" y="53"/>
                      <a:pt x="7" y="23"/>
                    </a:cubicBezTo>
                    <a:cubicBezTo>
                      <a:pt x="6" y="21"/>
                      <a:pt x="4" y="19"/>
                      <a:pt x="3" y="17"/>
                    </a:cubicBezTo>
                    <a:cubicBezTo>
                      <a:pt x="0" y="13"/>
                      <a:pt x="1" y="7"/>
                      <a:pt x="4" y="4"/>
                    </a:cubicBezTo>
                    <a:cubicBezTo>
                      <a:pt x="9" y="0"/>
                      <a:pt x="15" y="2"/>
                      <a:pt x="18" y="6"/>
                    </a:cubicBezTo>
                    <a:cubicBezTo>
                      <a:pt x="24" y="13"/>
                      <a:pt x="29" y="21"/>
                      <a:pt x="35" y="28"/>
                    </a:cubicBezTo>
                    <a:cubicBezTo>
                      <a:pt x="42" y="37"/>
                      <a:pt x="48" y="45"/>
                      <a:pt x="54" y="52"/>
                    </a:cubicBezTo>
                    <a:cubicBezTo>
                      <a:pt x="66" y="68"/>
                      <a:pt x="78" y="84"/>
                      <a:pt x="90" y="100"/>
                    </a:cubicBezTo>
                    <a:cubicBezTo>
                      <a:pt x="114" y="131"/>
                      <a:pt x="138" y="162"/>
                      <a:pt x="162" y="193"/>
                    </a:cubicBezTo>
                    <a:cubicBezTo>
                      <a:pt x="186" y="223"/>
                      <a:pt x="209" y="253"/>
                      <a:pt x="233" y="284"/>
                    </a:cubicBezTo>
                    <a:cubicBezTo>
                      <a:pt x="257" y="315"/>
                      <a:pt x="282" y="345"/>
                      <a:pt x="306" y="376"/>
                    </a:cubicBezTo>
                    <a:cubicBezTo>
                      <a:pt x="330" y="408"/>
                      <a:pt x="355" y="439"/>
                      <a:pt x="379" y="470"/>
                    </a:cubicBezTo>
                    <a:cubicBezTo>
                      <a:pt x="404" y="501"/>
                      <a:pt x="427" y="531"/>
                      <a:pt x="451" y="562"/>
                    </a:cubicBezTo>
                    <a:cubicBezTo>
                      <a:pt x="475" y="592"/>
                      <a:pt x="498" y="623"/>
                      <a:pt x="522" y="654"/>
                    </a:cubicBezTo>
                    <a:cubicBezTo>
                      <a:pt x="545" y="682"/>
                      <a:pt x="567" y="711"/>
                      <a:pt x="590" y="739"/>
                    </a:cubicBezTo>
                    <a:cubicBezTo>
                      <a:pt x="592" y="741"/>
                      <a:pt x="593" y="743"/>
                      <a:pt x="595" y="746"/>
                    </a:cubicBezTo>
                    <a:cubicBezTo>
                      <a:pt x="598" y="750"/>
                      <a:pt x="598" y="756"/>
                      <a:pt x="593" y="760"/>
                    </a:cubicBezTo>
                    <a:cubicBezTo>
                      <a:pt x="592" y="761"/>
                      <a:pt x="589" y="761"/>
                      <a:pt x="588" y="761"/>
                    </a:cubicBezTo>
                    <a:cubicBezTo>
                      <a:pt x="585" y="761"/>
                      <a:pt x="582" y="760"/>
                      <a:pt x="579" y="75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1"/>
              <p:cNvSpPr/>
              <p:nvPr/>
            </p:nvSpPr>
            <p:spPr>
              <a:xfrm>
                <a:off x="3292560" y="4186080"/>
                <a:ext cx="335520" cy="15480"/>
              </a:xfrm>
              <a:custGeom>
                <a:rect b="b" l="l" r="r" t="t"/>
                <a:pathLst>
                  <a:path extrusionOk="0" h="43" w="932">
                    <a:moveTo>
                      <a:pt x="0" y="32"/>
                    </a:moveTo>
                    <a:cubicBezTo>
                      <a:pt x="0" y="27"/>
                      <a:pt x="4" y="23"/>
                      <a:pt x="10" y="23"/>
                    </a:cubicBezTo>
                    <a:cubicBezTo>
                      <a:pt x="10" y="23"/>
                      <a:pt x="11" y="23"/>
                      <a:pt x="12" y="23"/>
                    </a:cubicBezTo>
                    <a:cubicBezTo>
                      <a:pt x="24" y="23"/>
                      <a:pt x="36" y="23"/>
                      <a:pt x="48" y="22"/>
                    </a:cubicBezTo>
                    <a:cubicBezTo>
                      <a:pt x="60" y="22"/>
                      <a:pt x="72" y="21"/>
                      <a:pt x="84" y="21"/>
                    </a:cubicBezTo>
                    <a:lnTo>
                      <a:pt x="83" y="21"/>
                    </a:lnTo>
                    <a:cubicBezTo>
                      <a:pt x="92" y="21"/>
                      <a:pt x="102" y="21"/>
                      <a:pt x="112" y="21"/>
                    </a:cubicBezTo>
                    <a:lnTo>
                      <a:pt x="113" y="21"/>
                    </a:lnTo>
                    <a:cubicBezTo>
                      <a:pt x="119" y="21"/>
                      <a:pt x="125" y="20"/>
                      <a:pt x="130" y="20"/>
                    </a:cubicBezTo>
                    <a:lnTo>
                      <a:pt x="131" y="20"/>
                    </a:lnTo>
                    <a:cubicBezTo>
                      <a:pt x="137" y="20"/>
                      <a:pt x="142" y="20"/>
                      <a:pt x="147" y="20"/>
                    </a:cubicBezTo>
                    <a:lnTo>
                      <a:pt x="148" y="20"/>
                    </a:lnTo>
                    <a:cubicBezTo>
                      <a:pt x="163" y="20"/>
                      <a:pt x="177" y="20"/>
                      <a:pt x="192" y="19"/>
                    </a:cubicBezTo>
                    <a:cubicBezTo>
                      <a:pt x="191" y="19"/>
                      <a:pt x="191" y="19"/>
                      <a:pt x="191" y="19"/>
                    </a:cubicBezTo>
                    <a:cubicBezTo>
                      <a:pt x="199" y="19"/>
                      <a:pt x="208" y="18"/>
                      <a:pt x="217" y="18"/>
                    </a:cubicBezTo>
                    <a:cubicBezTo>
                      <a:pt x="216" y="18"/>
                      <a:pt x="216" y="18"/>
                      <a:pt x="216" y="18"/>
                    </a:cubicBezTo>
                    <a:cubicBezTo>
                      <a:pt x="216" y="18"/>
                      <a:pt x="217" y="18"/>
                      <a:pt x="218" y="18"/>
                    </a:cubicBezTo>
                    <a:cubicBezTo>
                      <a:pt x="222" y="18"/>
                      <a:pt x="227" y="18"/>
                      <a:pt x="232" y="18"/>
                    </a:cubicBezTo>
                    <a:cubicBezTo>
                      <a:pt x="233" y="18"/>
                      <a:pt x="233" y="18"/>
                      <a:pt x="233" y="18"/>
                    </a:cubicBezTo>
                    <a:cubicBezTo>
                      <a:pt x="239" y="18"/>
                      <a:pt x="243" y="18"/>
                      <a:pt x="248" y="18"/>
                    </a:cubicBezTo>
                    <a:cubicBezTo>
                      <a:pt x="250" y="18"/>
                      <a:pt x="251" y="18"/>
                      <a:pt x="253" y="18"/>
                    </a:cubicBezTo>
                    <a:lnTo>
                      <a:pt x="254" y="18"/>
                    </a:lnTo>
                    <a:cubicBezTo>
                      <a:pt x="255" y="17"/>
                      <a:pt x="255" y="17"/>
                      <a:pt x="256" y="17"/>
                    </a:cubicBezTo>
                    <a:cubicBezTo>
                      <a:pt x="257" y="17"/>
                      <a:pt x="257" y="17"/>
                      <a:pt x="257" y="17"/>
                    </a:cubicBezTo>
                    <a:cubicBezTo>
                      <a:pt x="257" y="17"/>
                      <a:pt x="258" y="17"/>
                      <a:pt x="259" y="17"/>
                    </a:cubicBezTo>
                    <a:cubicBezTo>
                      <a:pt x="260" y="17"/>
                      <a:pt x="261" y="17"/>
                      <a:pt x="262" y="17"/>
                    </a:cubicBezTo>
                    <a:cubicBezTo>
                      <a:pt x="263" y="17"/>
                      <a:pt x="264" y="17"/>
                      <a:pt x="265" y="17"/>
                    </a:cubicBezTo>
                    <a:cubicBezTo>
                      <a:pt x="265" y="17"/>
                      <a:pt x="266" y="17"/>
                      <a:pt x="267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71" y="17"/>
                      <a:pt x="273" y="17"/>
                      <a:pt x="275" y="17"/>
                    </a:cubicBezTo>
                    <a:lnTo>
                      <a:pt x="276" y="17"/>
                    </a:lnTo>
                    <a:cubicBezTo>
                      <a:pt x="277" y="17"/>
                      <a:pt x="278" y="17"/>
                      <a:pt x="279" y="17"/>
                    </a:cubicBezTo>
                    <a:lnTo>
                      <a:pt x="280" y="17"/>
                    </a:lnTo>
                    <a:lnTo>
                      <a:pt x="281" y="17"/>
                    </a:lnTo>
                    <a:lnTo>
                      <a:pt x="280" y="17"/>
                    </a:lnTo>
                    <a:cubicBezTo>
                      <a:pt x="281" y="17"/>
                      <a:pt x="281" y="17"/>
                      <a:pt x="281" y="17"/>
                    </a:cubicBezTo>
                    <a:cubicBezTo>
                      <a:pt x="282" y="17"/>
                      <a:pt x="282" y="17"/>
                      <a:pt x="282" y="17"/>
                    </a:cubicBezTo>
                    <a:lnTo>
                      <a:pt x="281" y="17"/>
                    </a:lnTo>
                    <a:lnTo>
                      <a:pt x="282" y="17"/>
                    </a:lnTo>
                    <a:lnTo>
                      <a:pt x="283" y="17"/>
                    </a:lnTo>
                    <a:lnTo>
                      <a:pt x="284" y="17"/>
                    </a:lnTo>
                    <a:cubicBezTo>
                      <a:pt x="285" y="17"/>
                      <a:pt x="286" y="17"/>
                      <a:pt x="286" y="17"/>
                    </a:cubicBezTo>
                    <a:lnTo>
                      <a:pt x="285" y="17"/>
                    </a:lnTo>
                    <a:cubicBezTo>
                      <a:pt x="286" y="17"/>
                      <a:pt x="287" y="17"/>
                      <a:pt x="288" y="17"/>
                    </a:cubicBezTo>
                    <a:cubicBezTo>
                      <a:pt x="289" y="17"/>
                      <a:pt x="289" y="17"/>
                      <a:pt x="290" y="17"/>
                    </a:cubicBezTo>
                    <a:lnTo>
                      <a:pt x="292" y="17"/>
                    </a:lnTo>
                    <a:lnTo>
                      <a:pt x="293" y="17"/>
                    </a:lnTo>
                    <a:lnTo>
                      <a:pt x="292" y="17"/>
                    </a:lnTo>
                    <a:cubicBezTo>
                      <a:pt x="293" y="17"/>
                      <a:pt x="294" y="17"/>
                      <a:pt x="296" y="17"/>
                    </a:cubicBezTo>
                    <a:lnTo>
                      <a:pt x="295" y="17"/>
                    </a:lnTo>
                    <a:lnTo>
                      <a:pt x="296" y="17"/>
                    </a:lnTo>
                    <a:cubicBezTo>
                      <a:pt x="297" y="17"/>
                      <a:pt x="297" y="17"/>
                      <a:pt x="297" y="17"/>
                    </a:cubicBezTo>
                    <a:lnTo>
                      <a:pt x="298" y="17"/>
                    </a:lnTo>
                    <a:lnTo>
                      <a:pt x="299" y="17"/>
                    </a:lnTo>
                    <a:lnTo>
                      <a:pt x="298" y="17"/>
                    </a:lnTo>
                    <a:cubicBezTo>
                      <a:pt x="299" y="16"/>
                      <a:pt x="299" y="16"/>
                      <a:pt x="299" y="16"/>
                    </a:cubicBezTo>
                    <a:lnTo>
                      <a:pt x="300" y="16"/>
                    </a:lnTo>
                    <a:lnTo>
                      <a:pt x="301" y="16"/>
                    </a:lnTo>
                    <a:lnTo>
                      <a:pt x="300" y="16"/>
                    </a:lnTo>
                    <a:cubicBezTo>
                      <a:pt x="301" y="16"/>
                      <a:pt x="302" y="16"/>
                      <a:pt x="303" y="16"/>
                    </a:cubicBezTo>
                    <a:lnTo>
                      <a:pt x="304" y="16"/>
                    </a:lnTo>
                    <a:cubicBezTo>
                      <a:pt x="304" y="16"/>
                      <a:pt x="305" y="16"/>
                      <a:pt x="306" y="16"/>
                    </a:cubicBezTo>
                    <a:cubicBezTo>
                      <a:pt x="306" y="16"/>
                      <a:pt x="307" y="16"/>
                      <a:pt x="308" y="16"/>
                    </a:cubicBezTo>
                    <a:lnTo>
                      <a:pt x="307" y="16"/>
                    </a:lnTo>
                    <a:cubicBezTo>
                      <a:pt x="308" y="16"/>
                      <a:pt x="308" y="16"/>
                      <a:pt x="308" y="16"/>
                    </a:cubicBezTo>
                    <a:cubicBezTo>
                      <a:pt x="309" y="16"/>
                      <a:pt x="310" y="16"/>
                      <a:pt x="310" y="16"/>
                    </a:cubicBezTo>
                    <a:cubicBezTo>
                      <a:pt x="311" y="16"/>
                      <a:pt x="311" y="16"/>
                      <a:pt x="312" y="16"/>
                    </a:cubicBezTo>
                    <a:cubicBezTo>
                      <a:pt x="313" y="16"/>
                      <a:pt x="313" y="16"/>
                      <a:pt x="313" y="16"/>
                    </a:cubicBezTo>
                    <a:cubicBezTo>
                      <a:pt x="317" y="16"/>
                      <a:pt x="320" y="16"/>
                      <a:pt x="324" y="16"/>
                    </a:cubicBezTo>
                    <a:lnTo>
                      <a:pt x="325" y="16"/>
                    </a:lnTo>
                    <a:lnTo>
                      <a:pt x="326" y="16"/>
                    </a:lnTo>
                    <a:lnTo>
                      <a:pt x="325" y="16"/>
                    </a:lnTo>
                    <a:cubicBezTo>
                      <a:pt x="326" y="16"/>
                      <a:pt x="326" y="16"/>
                      <a:pt x="326" y="16"/>
                    </a:cubicBezTo>
                    <a:cubicBezTo>
                      <a:pt x="327" y="16"/>
                      <a:pt x="327" y="16"/>
                      <a:pt x="327" y="16"/>
                    </a:cubicBezTo>
                    <a:lnTo>
                      <a:pt x="326" y="16"/>
                    </a:lnTo>
                    <a:cubicBezTo>
                      <a:pt x="327" y="16"/>
                      <a:pt x="327" y="16"/>
                      <a:pt x="328" y="16"/>
                    </a:cubicBezTo>
                    <a:lnTo>
                      <a:pt x="329" y="16"/>
                    </a:lnTo>
                    <a:lnTo>
                      <a:pt x="330" y="16"/>
                    </a:lnTo>
                    <a:lnTo>
                      <a:pt x="331" y="16"/>
                    </a:lnTo>
                    <a:lnTo>
                      <a:pt x="332" y="16"/>
                    </a:lnTo>
                    <a:cubicBezTo>
                      <a:pt x="333" y="16"/>
                      <a:pt x="334" y="16"/>
                      <a:pt x="334" y="16"/>
                    </a:cubicBezTo>
                    <a:lnTo>
                      <a:pt x="335" y="16"/>
                    </a:lnTo>
                    <a:cubicBezTo>
                      <a:pt x="336" y="16"/>
                      <a:pt x="336" y="16"/>
                      <a:pt x="336" y="16"/>
                    </a:cubicBezTo>
                    <a:lnTo>
                      <a:pt x="337" y="16"/>
                    </a:lnTo>
                    <a:lnTo>
                      <a:pt x="338" y="16"/>
                    </a:lnTo>
                    <a:lnTo>
                      <a:pt x="339" y="16"/>
                    </a:lnTo>
                    <a:lnTo>
                      <a:pt x="338" y="16"/>
                    </a:lnTo>
                    <a:cubicBezTo>
                      <a:pt x="339" y="16"/>
                      <a:pt x="339" y="16"/>
                      <a:pt x="339" y="16"/>
                    </a:cubicBezTo>
                    <a:lnTo>
                      <a:pt x="340" y="16"/>
                    </a:lnTo>
                    <a:lnTo>
                      <a:pt x="339" y="16"/>
                    </a:lnTo>
                    <a:cubicBezTo>
                      <a:pt x="343" y="15"/>
                      <a:pt x="346" y="15"/>
                      <a:pt x="350" y="15"/>
                    </a:cubicBezTo>
                    <a:lnTo>
                      <a:pt x="351" y="15"/>
                    </a:lnTo>
                    <a:lnTo>
                      <a:pt x="352" y="15"/>
                    </a:lnTo>
                    <a:cubicBezTo>
                      <a:pt x="356" y="15"/>
                      <a:pt x="359" y="15"/>
                      <a:pt x="363" y="15"/>
                    </a:cubicBezTo>
                    <a:cubicBezTo>
                      <a:pt x="364" y="15"/>
                      <a:pt x="365" y="15"/>
                      <a:pt x="366" y="15"/>
                    </a:cubicBezTo>
                    <a:cubicBezTo>
                      <a:pt x="366" y="15"/>
                      <a:pt x="366" y="14"/>
                      <a:pt x="367" y="14"/>
                    </a:cubicBezTo>
                    <a:lnTo>
                      <a:pt x="366" y="14"/>
                    </a:lnTo>
                    <a:lnTo>
                      <a:pt x="367" y="14"/>
                    </a:lnTo>
                    <a:cubicBezTo>
                      <a:pt x="370" y="14"/>
                      <a:pt x="371" y="14"/>
                      <a:pt x="374" y="14"/>
                    </a:cubicBezTo>
                    <a:cubicBezTo>
                      <a:pt x="376" y="14"/>
                      <a:pt x="378" y="14"/>
                      <a:pt x="380" y="14"/>
                    </a:cubicBezTo>
                    <a:cubicBezTo>
                      <a:pt x="381" y="14"/>
                      <a:pt x="381" y="14"/>
                      <a:pt x="381" y="14"/>
                    </a:cubicBezTo>
                    <a:lnTo>
                      <a:pt x="382" y="14"/>
                    </a:lnTo>
                    <a:lnTo>
                      <a:pt x="381" y="14"/>
                    </a:lnTo>
                    <a:lnTo>
                      <a:pt x="382" y="14"/>
                    </a:lnTo>
                    <a:lnTo>
                      <a:pt x="383" y="14"/>
                    </a:lnTo>
                    <a:cubicBezTo>
                      <a:pt x="382" y="14"/>
                      <a:pt x="382" y="14"/>
                      <a:pt x="382" y="14"/>
                    </a:cubicBezTo>
                    <a:cubicBezTo>
                      <a:pt x="384" y="14"/>
                      <a:pt x="385" y="14"/>
                      <a:pt x="387" y="14"/>
                    </a:cubicBezTo>
                    <a:lnTo>
                      <a:pt x="388" y="14"/>
                    </a:lnTo>
                    <a:cubicBezTo>
                      <a:pt x="388" y="14"/>
                      <a:pt x="389" y="14"/>
                      <a:pt x="390" y="14"/>
                    </a:cubicBezTo>
                    <a:lnTo>
                      <a:pt x="389" y="14"/>
                    </a:lnTo>
                    <a:cubicBezTo>
                      <a:pt x="390" y="14"/>
                      <a:pt x="390" y="14"/>
                      <a:pt x="391" y="14"/>
                    </a:cubicBezTo>
                    <a:cubicBezTo>
                      <a:pt x="392" y="14"/>
                      <a:pt x="394" y="14"/>
                      <a:pt x="395" y="14"/>
                    </a:cubicBezTo>
                    <a:cubicBezTo>
                      <a:pt x="396" y="14"/>
                      <a:pt x="396" y="14"/>
                      <a:pt x="396" y="14"/>
                    </a:cubicBezTo>
                    <a:lnTo>
                      <a:pt x="397" y="14"/>
                    </a:lnTo>
                    <a:lnTo>
                      <a:pt x="398" y="14"/>
                    </a:lnTo>
                    <a:cubicBezTo>
                      <a:pt x="397" y="14"/>
                      <a:pt x="397" y="14"/>
                      <a:pt x="397" y="14"/>
                    </a:cubicBezTo>
                    <a:cubicBezTo>
                      <a:pt x="398" y="14"/>
                      <a:pt x="398" y="14"/>
                      <a:pt x="399" y="14"/>
                    </a:cubicBezTo>
                    <a:cubicBezTo>
                      <a:pt x="398" y="14"/>
                      <a:pt x="398" y="14"/>
                      <a:pt x="398" y="14"/>
                    </a:cubicBezTo>
                    <a:lnTo>
                      <a:pt x="399" y="14"/>
                    </a:lnTo>
                    <a:cubicBezTo>
                      <a:pt x="403" y="14"/>
                      <a:pt x="406" y="14"/>
                      <a:pt x="410" y="14"/>
                    </a:cubicBezTo>
                    <a:lnTo>
                      <a:pt x="411" y="14"/>
                    </a:lnTo>
                    <a:lnTo>
                      <a:pt x="410" y="14"/>
                    </a:lnTo>
                    <a:cubicBezTo>
                      <a:pt x="411" y="14"/>
                      <a:pt x="411" y="14"/>
                      <a:pt x="412" y="13"/>
                    </a:cubicBezTo>
                    <a:cubicBezTo>
                      <a:pt x="411" y="14"/>
                      <a:pt x="411" y="14"/>
                      <a:pt x="411" y="14"/>
                    </a:cubicBezTo>
                    <a:lnTo>
                      <a:pt x="412" y="13"/>
                    </a:lnTo>
                    <a:lnTo>
                      <a:pt x="413" y="13"/>
                    </a:lnTo>
                    <a:lnTo>
                      <a:pt x="412" y="13"/>
                    </a:lnTo>
                    <a:lnTo>
                      <a:pt x="413" y="13"/>
                    </a:lnTo>
                    <a:cubicBezTo>
                      <a:pt x="415" y="13"/>
                      <a:pt x="417" y="13"/>
                      <a:pt x="419" y="13"/>
                    </a:cubicBezTo>
                    <a:lnTo>
                      <a:pt x="418" y="13"/>
                    </a:lnTo>
                    <a:cubicBezTo>
                      <a:pt x="419" y="13"/>
                      <a:pt x="420" y="13"/>
                      <a:pt x="420" y="13"/>
                    </a:cubicBezTo>
                    <a:lnTo>
                      <a:pt x="419" y="13"/>
                    </a:lnTo>
                    <a:cubicBezTo>
                      <a:pt x="421" y="13"/>
                      <a:pt x="424" y="13"/>
                      <a:pt x="426" y="13"/>
                    </a:cubicBezTo>
                    <a:cubicBezTo>
                      <a:pt x="427" y="13"/>
                      <a:pt x="427" y="13"/>
                      <a:pt x="427" y="13"/>
                    </a:cubicBezTo>
                    <a:lnTo>
                      <a:pt x="428" y="13"/>
                    </a:lnTo>
                    <a:lnTo>
                      <a:pt x="429" y="13"/>
                    </a:lnTo>
                    <a:lnTo>
                      <a:pt x="430" y="13"/>
                    </a:lnTo>
                    <a:cubicBezTo>
                      <a:pt x="431" y="13"/>
                      <a:pt x="432" y="13"/>
                      <a:pt x="433" y="13"/>
                    </a:cubicBezTo>
                    <a:lnTo>
                      <a:pt x="434" y="13"/>
                    </a:lnTo>
                    <a:cubicBezTo>
                      <a:pt x="435" y="13"/>
                      <a:pt x="435" y="13"/>
                      <a:pt x="436" y="13"/>
                    </a:cubicBezTo>
                    <a:cubicBezTo>
                      <a:pt x="435" y="13"/>
                      <a:pt x="435" y="13"/>
                      <a:pt x="435" y="13"/>
                    </a:cubicBezTo>
                    <a:cubicBezTo>
                      <a:pt x="435" y="13"/>
                      <a:pt x="436" y="13"/>
                      <a:pt x="437" y="13"/>
                    </a:cubicBezTo>
                    <a:cubicBezTo>
                      <a:pt x="438" y="13"/>
                      <a:pt x="441" y="13"/>
                      <a:pt x="442" y="13"/>
                    </a:cubicBezTo>
                    <a:lnTo>
                      <a:pt x="443" y="13"/>
                    </a:lnTo>
                    <a:lnTo>
                      <a:pt x="444" y="13"/>
                    </a:lnTo>
                    <a:lnTo>
                      <a:pt x="443" y="13"/>
                    </a:lnTo>
                    <a:cubicBezTo>
                      <a:pt x="444" y="13"/>
                      <a:pt x="444" y="13"/>
                      <a:pt x="444" y="13"/>
                    </a:cubicBezTo>
                    <a:lnTo>
                      <a:pt x="445" y="13"/>
                    </a:lnTo>
                    <a:cubicBezTo>
                      <a:pt x="445" y="13"/>
                      <a:pt x="446" y="13"/>
                      <a:pt x="447" y="13"/>
                    </a:cubicBezTo>
                    <a:cubicBezTo>
                      <a:pt x="448" y="13"/>
                      <a:pt x="449" y="13"/>
                      <a:pt x="450" y="13"/>
                    </a:cubicBezTo>
                    <a:lnTo>
                      <a:pt x="449" y="13"/>
                    </a:lnTo>
                    <a:cubicBezTo>
                      <a:pt x="450" y="13"/>
                      <a:pt x="451" y="13"/>
                      <a:pt x="451" y="13"/>
                    </a:cubicBezTo>
                    <a:cubicBezTo>
                      <a:pt x="452" y="13"/>
                      <a:pt x="455" y="13"/>
                      <a:pt x="456" y="12"/>
                    </a:cubicBezTo>
                    <a:lnTo>
                      <a:pt x="457" y="12"/>
                    </a:lnTo>
                    <a:lnTo>
                      <a:pt x="456" y="12"/>
                    </a:lnTo>
                    <a:cubicBezTo>
                      <a:pt x="458" y="12"/>
                      <a:pt x="458" y="12"/>
                      <a:pt x="459" y="12"/>
                    </a:cubicBezTo>
                    <a:cubicBezTo>
                      <a:pt x="461" y="12"/>
                      <a:pt x="462" y="12"/>
                      <a:pt x="463" y="12"/>
                    </a:cubicBezTo>
                    <a:lnTo>
                      <a:pt x="465" y="12"/>
                    </a:lnTo>
                    <a:lnTo>
                      <a:pt x="466" y="12"/>
                    </a:lnTo>
                    <a:cubicBezTo>
                      <a:pt x="466" y="12"/>
                      <a:pt x="467" y="12"/>
                      <a:pt x="468" y="12"/>
                    </a:cubicBezTo>
                    <a:cubicBezTo>
                      <a:pt x="467" y="12"/>
                      <a:pt x="467" y="12"/>
                      <a:pt x="466" y="12"/>
                    </a:cubicBezTo>
                    <a:cubicBezTo>
                      <a:pt x="468" y="12"/>
                      <a:pt x="470" y="12"/>
                      <a:pt x="472" y="12"/>
                    </a:cubicBezTo>
                    <a:lnTo>
                      <a:pt x="471" y="12"/>
                    </a:lnTo>
                    <a:cubicBezTo>
                      <a:pt x="472" y="12"/>
                      <a:pt x="472" y="12"/>
                      <a:pt x="473" y="12"/>
                    </a:cubicBezTo>
                    <a:lnTo>
                      <a:pt x="472" y="12"/>
                    </a:lnTo>
                    <a:cubicBezTo>
                      <a:pt x="473" y="12"/>
                      <a:pt x="473" y="12"/>
                      <a:pt x="473" y="12"/>
                    </a:cubicBezTo>
                    <a:cubicBezTo>
                      <a:pt x="473" y="12"/>
                      <a:pt x="474" y="12"/>
                      <a:pt x="475" y="12"/>
                    </a:cubicBezTo>
                    <a:cubicBezTo>
                      <a:pt x="477" y="12"/>
                      <a:pt x="480" y="11"/>
                      <a:pt x="483" y="11"/>
                    </a:cubicBezTo>
                    <a:cubicBezTo>
                      <a:pt x="484" y="11"/>
                      <a:pt x="484" y="11"/>
                      <a:pt x="485" y="11"/>
                    </a:cubicBezTo>
                    <a:cubicBezTo>
                      <a:pt x="486" y="11"/>
                      <a:pt x="486" y="11"/>
                      <a:pt x="486" y="11"/>
                    </a:cubicBezTo>
                    <a:lnTo>
                      <a:pt x="487" y="11"/>
                    </a:lnTo>
                    <a:lnTo>
                      <a:pt x="488" y="11"/>
                    </a:lnTo>
                    <a:lnTo>
                      <a:pt x="489" y="11"/>
                    </a:lnTo>
                    <a:cubicBezTo>
                      <a:pt x="491" y="11"/>
                      <a:pt x="494" y="11"/>
                      <a:pt x="496" y="11"/>
                    </a:cubicBezTo>
                    <a:lnTo>
                      <a:pt x="497" y="11"/>
                    </a:lnTo>
                    <a:cubicBezTo>
                      <a:pt x="498" y="11"/>
                      <a:pt x="499" y="11"/>
                      <a:pt x="500" y="11"/>
                    </a:cubicBezTo>
                    <a:lnTo>
                      <a:pt x="501" y="11"/>
                    </a:lnTo>
                    <a:lnTo>
                      <a:pt x="502" y="11"/>
                    </a:lnTo>
                    <a:lnTo>
                      <a:pt x="503" y="11"/>
                    </a:lnTo>
                    <a:cubicBezTo>
                      <a:pt x="502" y="11"/>
                      <a:pt x="502" y="11"/>
                      <a:pt x="502" y="11"/>
                    </a:cubicBezTo>
                    <a:cubicBezTo>
                      <a:pt x="504" y="11"/>
                      <a:pt x="505" y="11"/>
                      <a:pt x="507" y="11"/>
                    </a:cubicBezTo>
                    <a:cubicBezTo>
                      <a:pt x="507" y="11"/>
                      <a:pt x="506" y="11"/>
                      <a:pt x="505" y="11"/>
                    </a:cubicBezTo>
                    <a:cubicBezTo>
                      <a:pt x="506" y="11"/>
                      <a:pt x="507" y="11"/>
                      <a:pt x="508" y="11"/>
                    </a:cubicBezTo>
                    <a:cubicBezTo>
                      <a:pt x="507" y="11"/>
                      <a:pt x="507" y="11"/>
                      <a:pt x="507" y="11"/>
                    </a:cubicBezTo>
                    <a:cubicBezTo>
                      <a:pt x="508" y="11"/>
                      <a:pt x="508" y="11"/>
                      <a:pt x="508" y="11"/>
                    </a:cubicBezTo>
                    <a:lnTo>
                      <a:pt x="509" y="11"/>
                    </a:lnTo>
                    <a:lnTo>
                      <a:pt x="510" y="11"/>
                    </a:lnTo>
                    <a:cubicBezTo>
                      <a:pt x="511" y="11"/>
                      <a:pt x="512" y="11"/>
                      <a:pt x="513" y="11"/>
                    </a:cubicBezTo>
                    <a:lnTo>
                      <a:pt x="514" y="11"/>
                    </a:lnTo>
                    <a:lnTo>
                      <a:pt x="515" y="11"/>
                    </a:lnTo>
                    <a:lnTo>
                      <a:pt x="514" y="11"/>
                    </a:lnTo>
                    <a:cubicBezTo>
                      <a:pt x="515" y="11"/>
                      <a:pt x="515" y="11"/>
                      <a:pt x="515" y="11"/>
                    </a:cubicBezTo>
                    <a:cubicBezTo>
                      <a:pt x="516" y="11"/>
                      <a:pt x="516" y="11"/>
                      <a:pt x="517" y="11"/>
                    </a:cubicBezTo>
                    <a:cubicBezTo>
                      <a:pt x="518" y="11"/>
                      <a:pt x="518" y="11"/>
                      <a:pt x="519" y="11"/>
                    </a:cubicBezTo>
                    <a:lnTo>
                      <a:pt x="520" y="11"/>
                    </a:lnTo>
                    <a:cubicBezTo>
                      <a:pt x="519" y="11"/>
                      <a:pt x="519" y="11"/>
                      <a:pt x="519" y="11"/>
                    </a:cubicBezTo>
                    <a:cubicBezTo>
                      <a:pt x="520" y="11"/>
                      <a:pt x="521" y="11"/>
                      <a:pt x="521" y="11"/>
                    </a:cubicBezTo>
                    <a:cubicBezTo>
                      <a:pt x="522" y="11"/>
                      <a:pt x="523" y="10"/>
                      <a:pt x="523" y="10"/>
                    </a:cubicBezTo>
                    <a:lnTo>
                      <a:pt x="524" y="10"/>
                    </a:lnTo>
                    <a:lnTo>
                      <a:pt x="523" y="10"/>
                    </a:lnTo>
                    <a:cubicBezTo>
                      <a:pt x="524" y="10"/>
                      <a:pt x="525" y="10"/>
                      <a:pt x="526" y="10"/>
                    </a:cubicBezTo>
                    <a:lnTo>
                      <a:pt x="527" y="10"/>
                    </a:lnTo>
                    <a:lnTo>
                      <a:pt x="526" y="10"/>
                    </a:lnTo>
                    <a:cubicBezTo>
                      <a:pt x="527" y="10"/>
                      <a:pt x="527" y="10"/>
                      <a:pt x="528" y="10"/>
                    </a:cubicBezTo>
                    <a:lnTo>
                      <a:pt x="529" y="10"/>
                    </a:lnTo>
                    <a:cubicBezTo>
                      <a:pt x="530" y="10"/>
                      <a:pt x="530" y="10"/>
                      <a:pt x="530" y="10"/>
                    </a:cubicBezTo>
                    <a:cubicBezTo>
                      <a:pt x="532" y="10"/>
                      <a:pt x="532" y="10"/>
                      <a:pt x="533" y="10"/>
                    </a:cubicBezTo>
                    <a:lnTo>
                      <a:pt x="534" y="10"/>
                    </a:lnTo>
                    <a:lnTo>
                      <a:pt x="533" y="10"/>
                    </a:lnTo>
                    <a:cubicBezTo>
                      <a:pt x="535" y="10"/>
                      <a:pt x="536" y="10"/>
                      <a:pt x="537" y="10"/>
                    </a:cubicBezTo>
                    <a:lnTo>
                      <a:pt x="538" y="10"/>
                    </a:lnTo>
                    <a:cubicBezTo>
                      <a:pt x="537" y="10"/>
                      <a:pt x="537" y="10"/>
                      <a:pt x="537" y="10"/>
                    </a:cubicBezTo>
                    <a:cubicBezTo>
                      <a:pt x="538" y="10"/>
                      <a:pt x="538" y="10"/>
                      <a:pt x="538" y="10"/>
                    </a:cubicBezTo>
                    <a:cubicBezTo>
                      <a:pt x="539" y="10"/>
                      <a:pt x="539" y="10"/>
                      <a:pt x="539" y="10"/>
                    </a:cubicBezTo>
                    <a:lnTo>
                      <a:pt x="540" y="10"/>
                    </a:lnTo>
                    <a:cubicBezTo>
                      <a:pt x="540" y="10"/>
                      <a:pt x="541" y="10"/>
                      <a:pt x="542" y="10"/>
                    </a:cubicBezTo>
                    <a:cubicBezTo>
                      <a:pt x="541" y="10"/>
                      <a:pt x="541" y="10"/>
                      <a:pt x="541" y="10"/>
                    </a:cubicBezTo>
                    <a:lnTo>
                      <a:pt x="540" y="10"/>
                    </a:lnTo>
                    <a:cubicBezTo>
                      <a:pt x="541" y="10"/>
                      <a:pt x="542" y="10"/>
                      <a:pt x="542" y="10"/>
                    </a:cubicBezTo>
                    <a:cubicBezTo>
                      <a:pt x="546" y="10"/>
                      <a:pt x="550" y="10"/>
                      <a:pt x="554" y="10"/>
                    </a:cubicBezTo>
                    <a:lnTo>
                      <a:pt x="555" y="10"/>
                    </a:lnTo>
                    <a:lnTo>
                      <a:pt x="554" y="10"/>
                    </a:lnTo>
                    <a:cubicBezTo>
                      <a:pt x="558" y="10"/>
                      <a:pt x="563" y="10"/>
                      <a:pt x="567" y="10"/>
                    </a:cubicBezTo>
                    <a:cubicBezTo>
                      <a:pt x="568" y="9"/>
                      <a:pt x="568" y="9"/>
                      <a:pt x="569" y="9"/>
                    </a:cubicBezTo>
                    <a:cubicBezTo>
                      <a:pt x="574" y="9"/>
                      <a:pt x="578" y="9"/>
                      <a:pt x="582" y="9"/>
                    </a:cubicBezTo>
                    <a:cubicBezTo>
                      <a:pt x="586" y="9"/>
                      <a:pt x="589" y="9"/>
                      <a:pt x="593" y="9"/>
                    </a:cubicBezTo>
                    <a:lnTo>
                      <a:pt x="594" y="9"/>
                    </a:lnTo>
                    <a:lnTo>
                      <a:pt x="593" y="9"/>
                    </a:lnTo>
                    <a:cubicBezTo>
                      <a:pt x="597" y="9"/>
                      <a:pt x="601" y="9"/>
                      <a:pt x="604" y="9"/>
                    </a:cubicBezTo>
                    <a:lnTo>
                      <a:pt x="605" y="9"/>
                    </a:lnTo>
                    <a:cubicBezTo>
                      <a:pt x="604" y="9"/>
                      <a:pt x="604" y="9"/>
                      <a:pt x="604" y="9"/>
                    </a:cubicBezTo>
                    <a:cubicBezTo>
                      <a:pt x="605" y="9"/>
                      <a:pt x="605" y="9"/>
                      <a:pt x="605" y="9"/>
                    </a:cubicBezTo>
                    <a:cubicBezTo>
                      <a:pt x="608" y="9"/>
                      <a:pt x="612" y="9"/>
                      <a:pt x="615" y="9"/>
                    </a:cubicBezTo>
                    <a:lnTo>
                      <a:pt x="616" y="9"/>
                    </a:lnTo>
                    <a:lnTo>
                      <a:pt x="617" y="9"/>
                    </a:lnTo>
                    <a:cubicBezTo>
                      <a:pt x="620" y="8"/>
                      <a:pt x="624" y="8"/>
                      <a:pt x="628" y="8"/>
                    </a:cubicBezTo>
                    <a:cubicBezTo>
                      <a:pt x="631" y="8"/>
                      <a:pt x="635" y="8"/>
                      <a:pt x="638" y="8"/>
                    </a:cubicBezTo>
                    <a:lnTo>
                      <a:pt x="639" y="8"/>
                    </a:lnTo>
                    <a:cubicBezTo>
                      <a:pt x="641" y="8"/>
                      <a:pt x="642" y="7"/>
                      <a:pt x="645" y="7"/>
                    </a:cubicBezTo>
                    <a:cubicBezTo>
                      <a:pt x="646" y="7"/>
                      <a:pt x="646" y="7"/>
                      <a:pt x="647" y="7"/>
                    </a:cubicBezTo>
                    <a:cubicBezTo>
                      <a:pt x="648" y="7"/>
                      <a:pt x="648" y="7"/>
                      <a:pt x="648" y="7"/>
                    </a:cubicBezTo>
                    <a:cubicBezTo>
                      <a:pt x="649" y="7"/>
                      <a:pt x="649" y="7"/>
                      <a:pt x="649" y="7"/>
                    </a:cubicBezTo>
                    <a:cubicBezTo>
                      <a:pt x="650" y="7"/>
                      <a:pt x="650" y="7"/>
                      <a:pt x="650" y="7"/>
                    </a:cubicBezTo>
                    <a:lnTo>
                      <a:pt x="651" y="7"/>
                    </a:lnTo>
                    <a:lnTo>
                      <a:pt x="652" y="7"/>
                    </a:lnTo>
                    <a:cubicBezTo>
                      <a:pt x="653" y="7"/>
                      <a:pt x="655" y="7"/>
                      <a:pt x="656" y="7"/>
                    </a:cubicBezTo>
                    <a:cubicBezTo>
                      <a:pt x="657" y="7"/>
                      <a:pt x="657" y="7"/>
                      <a:pt x="657" y="7"/>
                    </a:cubicBezTo>
                    <a:cubicBezTo>
                      <a:pt x="658" y="7"/>
                      <a:pt x="659" y="7"/>
                      <a:pt x="659" y="7"/>
                    </a:cubicBezTo>
                    <a:lnTo>
                      <a:pt x="660" y="7"/>
                    </a:lnTo>
                    <a:lnTo>
                      <a:pt x="661" y="7"/>
                    </a:lnTo>
                    <a:cubicBezTo>
                      <a:pt x="664" y="7"/>
                      <a:pt x="667" y="7"/>
                      <a:pt x="670" y="7"/>
                    </a:cubicBezTo>
                    <a:cubicBezTo>
                      <a:pt x="674" y="7"/>
                      <a:pt x="677" y="7"/>
                      <a:pt x="681" y="7"/>
                    </a:cubicBezTo>
                    <a:cubicBezTo>
                      <a:pt x="691" y="6"/>
                      <a:pt x="702" y="6"/>
                      <a:pt x="712" y="6"/>
                    </a:cubicBezTo>
                    <a:cubicBezTo>
                      <a:pt x="714" y="6"/>
                      <a:pt x="717" y="6"/>
                      <a:pt x="719" y="6"/>
                    </a:cubicBezTo>
                    <a:cubicBezTo>
                      <a:pt x="721" y="6"/>
                      <a:pt x="723" y="6"/>
                      <a:pt x="724" y="6"/>
                    </a:cubicBezTo>
                    <a:cubicBezTo>
                      <a:pt x="726" y="6"/>
                      <a:pt x="728" y="5"/>
                      <a:pt x="730" y="5"/>
                    </a:cubicBezTo>
                    <a:lnTo>
                      <a:pt x="731" y="5"/>
                    </a:lnTo>
                    <a:cubicBezTo>
                      <a:pt x="730" y="5"/>
                      <a:pt x="730" y="5"/>
                      <a:pt x="730" y="5"/>
                    </a:cubicBezTo>
                    <a:lnTo>
                      <a:pt x="731" y="5"/>
                    </a:lnTo>
                    <a:lnTo>
                      <a:pt x="732" y="5"/>
                    </a:lnTo>
                    <a:cubicBezTo>
                      <a:pt x="734" y="5"/>
                      <a:pt x="736" y="5"/>
                      <a:pt x="738" y="5"/>
                    </a:cubicBezTo>
                    <a:cubicBezTo>
                      <a:pt x="739" y="5"/>
                      <a:pt x="739" y="5"/>
                      <a:pt x="740" y="5"/>
                    </a:cubicBezTo>
                    <a:lnTo>
                      <a:pt x="739" y="5"/>
                    </a:lnTo>
                    <a:cubicBezTo>
                      <a:pt x="740" y="5"/>
                      <a:pt x="740" y="5"/>
                      <a:pt x="740" y="5"/>
                    </a:cubicBezTo>
                    <a:lnTo>
                      <a:pt x="741" y="5"/>
                    </a:lnTo>
                    <a:lnTo>
                      <a:pt x="742" y="5"/>
                    </a:lnTo>
                    <a:lnTo>
                      <a:pt x="743" y="5"/>
                    </a:lnTo>
                    <a:cubicBezTo>
                      <a:pt x="743" y="5"/>
                      <a:pt x="744" y="5"/>
                      <a:pt x="745" y="5"/>
                    </a:cubicBezTo>
                    <a:lnTo>
                      <a:pt x="746" y="5"/>
                    </a:lnTo>
                    <a:lnTo>
                      <a:pt x="747" y="5"/>
                    </a:lnTo>
                    <a:lnTo>
                      <a:pt x="748" y="5"/>
                    </a:lnTo>
                    <a:lnTo>
                      <a:pt x="749" y="4"/>
                    </a:lnTo>
                    <a:lnTo>
                      <a:pt x="748" y="4"/>
                    </a:lnTo>
                    <a:cubicBezTo>
                      <a:pt x="749" y="4"/>
                      <a:pt x="749" y="4"/>
                      <a:pt x="749" y="4"/>
                    </a:cubicBezTo>
                    <a:cubicBezTo>
                      <a:pt x="751" y="4"/>
                      <a:pt x="751" y="4"/>
                      <a:pt x="752" y="4"/>
                    </a:cubicBezTo>
                    <a:lnTo>
                      <a:pt x="753" y="4"/>
                    </a:lnTo>
                    <a:cubicBezTo>
                      <a:pt x="754" y="4"/>
                      <a:pt x="754" y="4"/>
                      <a:pt x="754" y="4"/>
                    </a:cubicBezTo>
                    <a:cubicBezTo>
                      <a:pt x="757" y="4"/>
                      <a:pt x="761" y="4"/>
                      <a:pt x="763" y="4"/>
                    </a:cubicBezTo>
                    <a:cubicBezTo>
                      <a:pt x="767" y="4"/>
                      <a:pt x="770" y="4"/>
                      <a:pt x="774" y="4"/>
                    </a:cubicBezTo>
                    <a:lnTo>
                      <a:pt x="773" y="4"/>
                    </a:lnTo>
                    <a:cubicBezTo>
                      <a:pt x="777" y="4"/>
                      <a:pt x="781" y="4"/>
                      <a:pt x="785" y="4"/>
                    </a:cubicBezTo>
                    <a:cubicBezTo>
                      <a:pt x="784" y="4"/>
                      <a:pt x="784" y="4"/>
                      <a:pt x="784" y="4"/>
                    </a:cubicBezTo>
                    <a:cubicBezTo>
                      <a:pt x="787" y="4"/>
                      <a:pt x="791" y="4"/>
                      <a:pt x="795" y="4"/>
                    </a:cubicBezTo>
                    <a:cubicBezTo>
                      <a:pt x="796" y="4"/>
                      <a:pt x="796" y="4"/>
                      <a:pt x="796" y="3"/>
                    </a:cubicBezTo>
                    <a:cubicBezTo>
                      <a:pt x="803" y="3"/>
                      <a:pt x="810" y="3"/>
                      <a:pt x="816" y="3"/>
                    </a:cubicBezTo>
                    <a:lnTo>
                      <a:pt x="815" y="3"/>
                    </a:lnTo>
                    <a:cubicBezTo>
                      <a:pt x="818" y="3"/>
                      <a:pt x="821" y="3"/>
                      <a:pt x="824" y="3"/>
                    </a:cubicBezTo>
                    <a:lnTo>
                      <a:pt x="825" y="3"/>
                    </a:lnTo>
                    <a:lnTo>
                      <a:pt x="826" y="3"/>
                    </a:lnTo>
                    <a:cubicBezTo>
                      <a:pt x="828" y="3"/>
                      <a:pt x="830" y="3"/>
                      <a:pt x="833" y="3"/>
                    </a:cubicBezTo>
                    <a:cubicBezTo>
                      <a:pt x="834" y="3"/>
                      <a:pt x="834" y="3"/>
                      <a:pt x="835" y="3"/>
                    </a:cubicBezTo>
                    <a:cubicBezTo>
                      <a:pt x="834" y="3"/>
                      <a:pt x="834" y="3"/>
                      <a:pt x="834" y="3"/>
                    </a:cubicBezTo>
                    <a:lnTo>
                      <a:pt x="835" y="3"/>
                    </a:lnTo>
                    <a:cubicBezTo>
                      <a:pt x="837" y="3"/>
                      <a:pt x="839" y="3"/>
                      <a:pt x="840" y="3"/>
                    </a:cubicBezTo>
                    <a:lnTo>
                      <a:pt x="839" y="3"/>
                    </a:lnTo>
                    <a:cubicBezTo>
                      <a:pt x="840" y="3"/>
                      <a:pt x="840" y="3"/>
                      <a:pt x="841" y="3"/>
                    </a:cubicBezTo>
                    <a:cubicBezTo>
                      <a:pt x="844" y="2"/>
                      <a:pt x="846" y="2"/>
                      <a:pt x="849" y="2"/>
                    </a:cubicBezTo>
                    <a:lnTo>
                      <a:pt x="850" y="2"/>
                    </a:lnTo>
                    <a:cubicBezTo>
                      <a:pt x="852" y="2"/>
                      <a:pt x="854" y="2"/>
                      <a:pt x="856" y="2"/>
                    </a:cubicBezTo>
                    <a:cubicBezTo>
                      <a:pt x="858" y="2"/>
                      <a:pt x="861" y="2"/>
                      <a:pt x="863" y="2"/>
                    </a:cubicBezTo>
                    <a:cubicBezTo>
                      <a:pt x="864" y="2"/>
                      <a:pt x="864" y="2"/>
                      <a:pt x="864" y="2"/>
                    </a:cubicBezTo>
                    <a:cubicBezTo>
                      <a:pt x="883" y="1"/>
                      <a:pt x="902" y="0"/>
                      <a:pt x="920" y="0"/>
                    </a:cubicBezTo>
                    <a:cubicBezTo>
                      <a:pt x="925" y="0"/>
                      <a:pt x="931" y="3"/>
                      <a:pt x="931" y="9"/>
                    </a:cubicBezTo>
                    <a:cubicBezTo>
                      <a:pt x="931" y="15"/>
                      <a:pt x="927" y="20"/>
                      <a:pt x="921" y="20"/>
                    </a:cubicBezTo>
                    <a:cubicBezTo>
                      <a:pt x="882" y="20"/>
                      <a:pt x="844" y="21"/>
                      <a:pt x="805" y="22"/>
                    </a:cubicBezTo>
                    <a:cubicBezTo>
                      <a:pt x="803" y="22"/>
                      <a:pt x="801" y="22"/>
                      <a:pt x="798" y="22"/>
                    </a:cubicBezTo>
                    <a:lnTo>
                      <a:pt x="797" y="22"/>
                    </a:lnTo>
                    <a:cubicBezTo>
                      <a:pt x="798" y="22"/>
                      <a:pt x="798" y="22"/>
                      <a:pt x="798" y="22"/>
                    </a:cubicBezTo>
                    <a:cubicBezTo>
                      <a:pt x="797" y="22"/>
                      <a:pt x="797" y="22"/>
                      <a:pt x="797" y="22"/>
                    </a:cubicBezTo>
                    <a:cubicBezTo>
                      <a:pt x="793" y="22"/>
                      <a:pt x="789" y="22"/>
                      <a:pt x="785" y="23"/>
                    </a:cubicBezTo>
                    <a:cubicBezTo>
                      <a:pt x="782" y="23"/>
                      <a:pt x="778" y="23"/>
                      <a:pt x="775" y="23"/>
                    </a:cubicBezTo>
                    <a:lnTo>
                      <a:pt x="774" y="23"/>
                    </a:lnTo>
                    <a:lnTo>
                      <a:pt x="773" y="23"/>
                    </a:lnTo>
                    <a:cubicBezTo>
                      <a:pt x="765" y="23"/>
                      <a:pt x="755" y="23"/>
                      <a:pt x="747" y="23"/>
                    </a:cubicBezTo>
                    <a:cubicBezTo>
                      <a:pt x="745" y="23"/>
                      <a:pt x="743" y="23"/>
                      <a:pt x="741" y="23"/>
                    </a:cubicBezTo>
                    <a:lnTo>
                      <a:pt x="740" y="23"/>
                    </a:lnTo>
                    <a:cubicBezTo>
                      <a:pt x="735" y="24"/>
                      <a:pt x="731" y="24"/>
                      <a:pt x="726" y="24"/>
                    </a:cubicBezTo>
                    <a:lnTo>
                      <a:pt x="725" y="24"/>
                    </a:lnTo>
                    <a:cubicBezTo>
                      <a:pt x="723" y="24"/>
                      <a:pt x="721" y="24"/>
                      <a:pt x="719" y="24"/>
                    </a:cubicBezTo>
                    <a:cubicBezTo>
                      <a:pt x="710" y="24"/>
                      <a:pt x="701" y="24"/>
                      <a:pt x="692" y="24"/>
                    </a:cubicBezTo>
                    <a:cubicBezTo>
                      <a:pt x="693" y="24"/>
                      <a:pt x="693" y="24"/>
                      <a:pt x="693" y="24"/>
                    </a:cubicBezTo>
                    <a:cubicBezTo>
                      <a:pt x="689" y="24"/>
                      <a:pt x="686" y="24"/>
                      <a:pt x="682" y="25"/>
                    </a:cubicBezTo>
                    <a:cubicBezTo>
                      <a:pt x="678" y="25"/>
                      <a:pt x="674" y="25"/>
                      <a:pt x="671" y="25"/>
                    </a:cubicBezTo>
                    <a:lnTo>
                      <a:pt x="672" y="25"/>
                    </a:lnTo>
                    <a:cubicBezTo>
                      <a:pt x="669" y="25"/>
                      <a:pt x="664" y="25"/>
                      <a:pt x="661" y="25"/>
                    </a:cubicBezTo>
                    <a:lnTo>
                      <a:pt x="660" y="25"/>
                    </a:lnTo>
                    <a:cubicBezTo>
                      <a:pt x="653" y="25"/>
                      <a:pt x="646" y="25"/>
                      <a:pt x="639" y="25"/>
                    </a:cubicBezTo>
                    <a:lnTo>
                      <a:pt x="638" y="25"/>
                    </a:lnTo>
                    <a:lnTo>
                      <a:pt x="639" y="25"/>
                    </a:lnTo>
                    <a:cubicBezTo>
                      <a:pt x="635" y="25"/>
                      <a:pt x="632" y="26"/>
                      <a:pt x="628" y="26"/>
                    </a:cubicBezTo>
                    <a:lnTo>
                      <a:pt x="629" y="26"/>
                    </a:lnTo>
                    <a:cubicBezTo>
                      <a:pt x="628" y="26"/>
                      <a:pt x="627" y="26"/>
                      <a:pt x="625" y="26"/>
                    </a:cubicBezTo>
                    <a:cubicBezTo>
                      <a:pt x="626" y="26"/>
                      <a:pt x="626" y="26"/>
                      <a:pt x="627" y="26"/>
                    </a:cubicBezTo>
                    <a:cubicBezTo>
                      <a:pt x="626" y="26"/>
                      <a:pt x="625" y="26"/>
                      <a:pt x="624" y="26"/>
                    </a:cubicBezTo>
                    <a:lnTo>
                      <a:pt x="622" y="26"/>
                    </a:lnTo>
                    <a:lnTo>
                      <a:pt x="621" y="26"/>
                    </a:lnTo>
                    <a:lnTo>
                      <a:pt x="620" y="26"/>
                    </a:lnTo>
                    <a:cubicBezTo>
                      <a:pt x="619" y="26"/>
                      <a:pt x="618" y="26"/>
                      <a:pt x="618" y="26"/>
                    </a:cubicBezTo>
                    <a:lnTo>
                      <a:pt x="617" y="26"/>
                    </a:lnTo>
                    <a:lnTo>
                      <a:pt x="616" y="26"/>
                    </a:lnTo>
                    <a:cubicBezTo>
                      <a:pt x="615" y="26"/>
                      <a:pt x="615" y="26"/>
                      <a:pt x="614" y="26"/>
                    </a:cubicBezTo>
                    <a:lnTo>
                      <a:pt x="613" y="26"/>
                    </a:lnTo>
                    <a:lnTo>
                      <a:pt x="612" y="26"/>
                    </a:lnTo>
                    <a:lnTo>
                      <a:pt x="611" y="26"/>
                    </a:lnTo>
                    <a:cubicBezTo>
                      <a:pt x="610" y="26"/>
                      <a:pt x="610" y="27"/>
                      <a:pt x="609" y="27"/>
                    </a:cubicBezTo>
                    <a:cubicBezTo>
                      <a:pt x="610" y="27"/>
                      <a:pt x="610" y="26"/>
                      <a:pt x="610" y="26"/>
                    </a:cubicBezTo>
                    <a:cubicBezTo>
                      <a:pt x="610" y="27"/>
                      <a:pt x="609" y="27"/>
                      <a:pt x="608" y="27"/>
                    </a:cubicBezTo>
                    <a:lnTo>
                      <a:pt x="607" y="27"/>
                    </a:lnTo>
                    <a:lnTo>
                      <a:pt x="608" y="27"/>
                    </a:lnTo>
                    <a:cubicBezTo>
                      <a:pt x="607" y="27"/>
                      <a:pt x="607" y="27"/>
                      <a:pt x="606" y="27"/>
                    </a:cubicBezTo>
                    <a:lnTo>
                      <a:pt x="605" y="27"/>
                    </a:lnTo>
                    <a:lnTo>
                      <a:pt x="604" y="27"/>
                    </a:lnTo>
                    <a:cubicBezTo>
                      <a:pt x="603" y="27"/>
                      <a:pt x="602" y="27"/>
                      <a:pt x="601" y="27"/>
                    </a:cubicBezTo>
                    <a:lnTo>
                      <a:pt x="602" y="27"/>
                    </a:lnTo>
                    <a:cubicBezTo>
                      <a:pt x="600" y="27"/>
                      <a:pt x="598" y="27"/>
                      <a:pt x="596" y="27"/>
                    </a:cubicBezTo>
                    <a:cubicBezTo>
                      <a:pt x="595" y="27"/>
                      <a:pt x="594" y="27"/>
                      <a:pt x="593" y="27"/>
                    </a:cubicBezTo>
                    <a:cubicBezTo>
                      <a:pt x="593" y="27"/>
                      <a:pt x="594" y="27"/>
                      <a:pt x="595" y="27"/>
                    </a:cubicBezTo>
                    <a:cubicBezTo>
                      <a:pt x="590" y="27"/>
                      <a:pt x="587" y="27"/>
                      <a:pt x="583" y="27"/>
                    </a:cubicBezTo>
                    <a:lnTo>
                      <a:pt x="582" y="27"/>
                    </a:lnTo>
                    <a:cubicBezTo>
                      <a:pt x="582" y="27"/>
                      <a:pt x="581" y="27"/>
                      <a:pt x="579" y="27"/>
                    </a:cubicBezTo>
                    <a:lnTo>
                      <a:pt x="578" y="27"/>
                    </a:lnTo>
                    <a:lnTo>
                      <a:pt x="579" y="27"/>
                    </a:lnTo>
                    <a:cubicBezTo>
                      <a:pt x="576" y="27"/>
                      <a:pt x="574" y="27"/>
                      <a:pt x="572" y="27"/>
                    </a:cubicBezTo>
                    <a:lnTo>
                      <a:pt x="571" y="27"/>
                    </a:lnTo>
                    <a:lnTo>
                      <a:pt x="570" y="27"/>
                    </a:lnTo>
                    <a:cubicBezTo>
                      <a:pt x="569" y="27"/>
                      <a:pt x="569" y="27"/>
                      <a:pt x="569" y="27"/>
                    </a:cubicBezTo>
                    <a:cubicBezTo>
                      <a:pt x="560" y="28"/>
                      <a:pt x="551" y="28"/>
                      <a:pt x="542" y="28"/>
                    </a:cubicBezTo>
                    <a:cubicBezTo>
                      <a:pt x="537" y="28"/>
                      <a:pt x="533" y="28"/>
                      <a:pt x="528" y="28"/>
                    </a:cubicBezTo>
                    <a:cubicBezTo>
                      <a:pt x="529" y="28"/>
                      <a:pt x="529" y="28"/>
                      <a:pt x="529" y="28"/>
                    </a:cubicBezTo>
                    <a:lnTo>
                      <a:pt x="528" y="28"/>
                    </a:lnTo>
                    <a:cubicBezTo>
                      <a:pt x="523" y="28"/>
                      <a:pt x="519" y="28"/>
                      <a:pt x="515" y="28"/>
                    </a:cubicBezTo>
                    <a:cubicBezTo>
                      <a:pt x="510" y="29"/>
                      <a:pt x="505" y="29"/>
                      <a:pt x="501" y="29"/>
                    </a:cubicBezTo>
                    <a:lnTo>
                      <a:pt x="500" y="29"/>
                    </a:lnTo>
                    <a:cubicBezTo>
                      <a:pt x="471" y="30"/>
                      <a:pt x="442" y="30"/>
                      <a:pt x="412" y="31"/>
                    </a:cubicBezTo>
                    <a:lnTo>
                      <a:pt x="413" y="31"/>
                    </a:lnTo>
                    <a:cubicBezTo>
                      <a:pt x="408" y="31"/>
                      <a:pt x="403" y="31"/>
                      <a:pt x="398" y="31"/>
                    </a:cubicBezTo>
                    <a:lnTo>
                      <a:pt x="397" y="31"/>
                    </a:lnTo>
                    <a:cubicBezTo>
                      <a:pt x="392" y="31"/>
                      <a:pt x="388" y="32"/>
                      <a:pt x="382" y="32"/>
                    </a:cubicBezTo>
                    <a:lnTo>
                      <a:pt x="383" y="32"/>
                    </a:lnTo>
                    <a:cubicBezTo>
                      <a:pt x="382" y="32"/>
                      <a:pt x="382" y="32"/>
                      <a:pt x="382" y="32"/>
                    </a:cubicBezTo>
                    <a:lnTo>
                      <a:pt x="381" y="32"/>
                    </a:lnTo>
                    <a:cubicBezTo>
                      <a:pt x="380" y="32"/>
                      <a:pt x="378" y="32"/>
                      <a:pt x="375" y="32"/>
                    </a:cubicBezTo>
                    <a:lnTo>
                      <a:pt x="374" y="32"/>
                    </a:lnTo>
                    <a:cubicBezTo>
                      <a:pt x="372" y="32"/>
                      <a:pt x="370" y="32"/>
                      <a:pt x="367" y="32"/>
                    </a:cubicBezTo>
                    <a:cubicBezTo>
                      <a:pt x="362" y="32"/>
                      <a:pt x="357" y="32"/>
                      <a:pt x="352" y="32"/>
                    </a:cubicBezTo>
                    <a:lnTo>
                      <a:pt x="351" y="32"/>
                    </a:lnTo>
                    <a:lnTo>
                      <a:pt x="350" y="32"/>
                    </a:lnTo>
                    <a:cubicBezTo>
                      <a:pt x="351" y="32"/>
                      <a:pt x="351" y="32"/>
                      <a:pt x="351" y="32"/>
                    </a:cubicBezTo>
                    <a:cubicBezTo>
                      <a:pt x="346" y="32"/>
                      <a:pt x="342" y="32"/>
                      <a:pt x="338" y="33"/>
                    </a:cubicBezTo>
                    <a:cubicBezTo>
                      <a:pt x="337" y="33"/>
                      <a:pt x="337" y="33"/>
                      <a:pt x="336" y="33"/>
                    </a:cubicBezTo>
                    <a:cubicBezTo>
                      <a:pt x="337" y="33"/>
                      <a:pt x="337" y="33"/>
                      <a:pt x="337" y="33"/>
                    </a:cubicBezTo>
                    <a:cubicBezTo>
                      <a:pt x="333" y="33"/>
                      <a:pt x="329" y="33"/>
                      <a:pt x="325" y="33"/>
                    </a:cubicBezTo>
                    <a:cubicBezTo>
                      <a:pt x="321" y="33"/>
                      <a:pt x="317" y="33"/>
                      <a:pt x="313" y="34"/>
                    </a:cubicBezTo>
                    <a:cubicBezTo>
                      <a:pt x="308" y="34"/>
                      <a:pt x="303" y="34"/>
                      <a:pt x="299" y="34"/>
                    </a:cubicBezTo>
                    <a:cubicBezTo>
                      <a:pt x="298" y="34"/>
                      <a:pt x="298" y="34"/>
                      <a:pt x="298" y="34"/>
                    </a:cubicBezTo>
                    <a:cubicBezTo>
                      <a:pt x="293" y="34"/>
                      <a:pt x="288" y="34"/>
                      <a:pt x="283" y="34"/>
                    </a:cubicBezTo>
                    <a:cubicBezTo>
                      <a:pt x="282" y="34"/>
                      <a:pt x="282" y="34"/>
                      <a:pt x="282" y="34"/>
                    </a:cubicBezTo>
                    <a:cubicBezTo>
                      <a:pt x="276" y="34"/>
                      <a:pt x="271" y="34"/>
                      <a:pt x="265" y="34"/>
                    </a:cubicBezTo>
                    <a:lnTo>
                      <a:pt x="266" y="34"/>
                    </a:lnTo>
                    <a:cubicBezTo>
                      <a:pt x="265" y="34"/>
                      <a:pt x="265" y="34"/>
                      <a:pt x="265" y="34"/>
                    </a:cubicBezTo>
                    <a:cubicBezTo>
                      <a:pt x="260" y="35"/>
                      <a:pt x="255" y="35"/>
                      <a:pt x="250" y="35"/>
                    </a:cubicBezTo>
                    <a:cubicBezTo>
                      <a:pt x="249" y="35"/>
                      <a:pt x="249" y="35"/>
                      <a:pt x="248" y="35"/>
                    </a:cubicBezTo>
                    <a:cubicBezTo>
                      <a:pt x="249" y="35"/>
                      <a:pt x="249" y="35"/>
                      <a:pt x="249" y="35"/>
                    </a:cubicBezTo>
                    <a:cubicBezTo>
                      <a:pt x="250" y="35"/>
                      <a:pt x="250" y="35"/>
                      <a:pt x="250" y="35"/>
                    </a:cubicBezTo>
                    <a:cubicBezTo>
                      <a:pt x="249" y="35"/>
                      <a:pt x="249" y="35"/>
                      <a:pt x="248" y="35"/>
                    </a:cubicBezTo>
                    <a:cubicBezTo>
                      <a:pt x="243" y="35"/>
                      <a:pt x="239" y="35"/>
                      <a:pt x="233" y="35"/>
                    </a:cubicBezTo>
                    <a:lnTo>
                      <a:pt x="232" y="35"/>
                    </a:lnTo>
                    <a:cubicBezTo>
                      <a:pt x="233" y="35"/>
                      <a:pt x="233" y="35"/>
                      <a:pt x="233" y="35"/>
                    </a:cubicBezTo>
                    <a:cubicBezTo>
                      <a:pt x="228" y="35"/>
                      <a:pt x="223" y="35"/>
                      <a:pt x="218" y="35"/>
                    </a:cubicBezTo>
                    <a:lnTo>
                      <a:pt x="217" y="35"/>
                    </a:lnTo>
                    <a:lnTo>
                      <a:pt x="218" y="35"/>
                    </a:lnTo>
                    <a:lnTo>
                      <a:pt x="217" y="35"/>
                    </a:lnTo>
                    <a:lnTo>
                      <a:pt x="216" y="35"/>
                    </a:lnTo>
                    <a:cubicBezTo>
                      <a:pt x="217" y="35"/>
                      <a:pt x="217" y="35"/>
                      <a:pt x="217" y="35"/>
                    </a:cubicBezTo>
                    <a:cubicBezTo>
                      <a:pt x="216" y="35"/>
                      <a:pt x="216" y="35"/>
                      <a:pt x="216" y="35"/>
                    </a:cubicBezTo>
                    <a:lnTo>
                      <a:pt x="215" y="35"/>
                    </a:lnTo>
                    <a:cubicBezTo>
                      <a:pt x="215" y="35"/>
                      <a:pt x="215" y="36"/>
                      <a:pt x="214" y="36"/>
                    </a:cubicBezTo>
                    <a:lnTo>
                      <a:pt x="215" y="36"/>
                    </a:lnTo>
                    <a:cubicBezTo>
                      <a:pt x="213" y="36"/>
                      <a:pt x="212" y="36"/>
                      <a:pt x="211" y="36"/>
                    </a:cubicBezTo>
                    <a:lnTo>
                      <a:pt x="210" y="36"/>
                    </a:lnTo>
                    <a:cubicBezTo>
                      <a:pt x="209" y="36"/>
                      <a:pt x="209" y="36"/>
                      <a:pt x="208" y="36"/>
                    </a:cubicBezTo>
                    <a:cubicBezTo>
                      <a:pt x="206" y="36"/>
                      <a:pt x="206" y="36"/>
                      <a:pt x="205" y="36"/>
                    </a:cubicBezTo>
                    <a:lnTo>
                      <a:pt x="206" y="36"/>
                    </a:lnTo>
                    <a:cubicBezTo>
                      <a:pt x="206" y="36"/>
                      <a:pt x="205" y="36"/>
                      <a:pt x="204" y="36"/>
                    </a:cubicBezTo>
                    <a:lnTo>
                      <a:pt x="203" y="36"/>
                    </a:lnTo>
                    <a:cubicBezTo>
                      <a:pt x="204" y="36"/>
                      <a:pt x="204" y="36"/>
                      <a:pt x="204" y="36"/>
                    </a:cubicBezTo>
                    <a:cubicBezTo>
                      <a:pt x="202" y="36"/>
                      <a:pt x="200" y="36"/>
                      <a:pt x="198" y="36"/>
                    </a:cubicBezTo>
                    <a:lnTo>
                      <a:pt x="197" y="36"/>
                    </a:lnTo>
                    <a:cubicBezTo>
                      <a:pt x="195" y="36"/>
                      <a:pt x="194" y="36"/>
                      <a:pt x="192" y="37"/>
                    </a:cubicBezTo>
                    <a:lnTo>
                      <a:pt x="191" y="37"/>
                    </a:lnTo>
                    <a:cubicBezTo>
                      <a:pt x="187" y="37"/>
                      <a:pt x="182" y="37"/>
                      <a:pt x="177" y="37"/>
                    </a:cubicBezTo>
                    <a:lnTo>
                      <a:pt x="176" y="37"/>
                    </a:lnTo>
                    <a:lnTo>
                      <a:pt x="177" y="37"/>
                    </a:lnTo>
                    <a:cubicBezTo>
                      <a:pt x="176" y="37"/>
                      <a:pt x="176" y="37"/>
                      <a:pt x="176" y="37"/>
                    </a:cubicBezTo>
                    <a:cubicBezTo>
                      <a:pt x="172" y="37"/>
                      <a:pt x="167" y="37"/>
                      <a:pt x="163" y="37"/>
                    </a:cubicBezTo>
                    <a:lnTo>
                      <a:pt x="162" y="37"/>
                    </a:lnTo>
                    <a:lnTo>
                      <a:pt x="163" y="37"/>
                    </a:lnTo>
                    <a:lnTo>
                      <a:pt x="162" y="37"/>
                    </a:lnTo>
                    <a:cubicBezTo>
                      <a:pt x="158" y="37"/>
                      <a:pt x="153" y="37"/>
                      <a:pt x="149" y="38"/>
                    </a:cubicBezTo>
                    <a:lnTo>
                      <a:pt x="148" y="38"/>
                    </a:lnTo>
                    <a:lnTo>
                      <a:pt x="147" y="38"/>
                    </a:lnTo>
                    <a:lnTo>
                      <a:pt x="148" y="38"/>
                    </a:lnTo>
                    <a:cubicBezTo>
                      <a:pt x="142" y="38"/>
                      <a:pt x="137" y="38"/>
                      <a:pt x="132" y="38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28" y="38"/>
                      <a:pt x="125" y="38"/>
                      <a:pt x="123" y="38"/>
                    </a:cubicBezTo>
                    <a:lnTo>
                      <a:pt x="124" y="38"/>
                    </a:lnTo>
                    <a:cubicBezTo>
                      <a:pt x="120" y="38"/>
                      <a:pt x="117" y="38"/>
                      <a:pt x="114" y="38"/>
                    </a:cubicBezTo>
                    <a:cubicBezTo>
                      <a:pt x="113" y="38"/>
                      <a:pt x="113" y="38"/>
                      <a:pt x="112" y="38"/>
                    </a:cubicBezTo>
                    <a:lnTo>
                      <a:pt x="113" y="38"/>
                    </a:lnTo>
                    <a:cubicBezTo>
                      <a:pt x="113" y="38"/>
                      <a:pt x="112" y="38"/>
                      <a:pt x="111" y="38"/>
                    </a:cubicBezTo>
                    <a:cubicBezTo>
                      <a:pt x="110" y="38"/>
                      <a:pt x="110" y="38"/>
                      <a:pt x="110" y="39"/>
                    </a:cubicBezTo>
                    <a:cubicBezTo>
                      <a:pt x="110" y="38"/>
                      <a:pt x="110" y="38"/>
                      <a:pt x="110" y="38"/>
                    </a:cubicBezTo>
                    <a:cubicBezTo>
                      <a:pt x="109" y="39"/>
                      <a:pt x="108" y="39"/>
                      <a:pt x="107" y="39"/>
                    </a:cubicBezTo>
                    <a:cubicBezTo>
                      <a:pt x="106" y="39"/>
                      <a:pt x="105" y="39"/>
                      <a:pt x="103" y="39"/>
                    </a:cubicBezTo>
                    <a:cubicBezTo>
                      <a:pt x="101" y="39"/>
                      <a:pt x="99" y="39"/>
                      <a:pt x="97" y="39"/>
                    </a:cubicBezTo>
                    <a:lnTo>
                      <a:pt x="98" y="39"/>
                    </a:lnTo>
                    <a:cubicBezTo>
                      <a:pt x="97" y="39"/>
                      <a:pt x="96" y="39"/>
                      <a:pt x="95" y="39"/>
                    </a:cubicBezTo>
                    <a:lnTo>
                      <a:pt x="94" y="39"/>
                    </a:lnTo>
                    <a:cubicBezTo>
                      <a:pt x="93" y="39"/>
                      <a:pt x="93" y="39"/>
                      <a:pt x="92" y="39"/>
                    </a:cubicBezTo>
                    <a:cubicBezTo>
                      <a:pt x="90" y="39"/>
                      <a:pt x="88" y="39"/>
                      <a:pt x="86" y="39"/>
                    </a:cubicBezTo>
                    <a:lnTo>
                      <a:pt x="85" y="39"/>
                    </a:lnTo>
                    <a:cubicBezTo>
                      <a:pt x="86" y="39"/>
                      <a:pt x="86" y="39"/>
                      <a:pt x="86" y="39"/>
                    </a:cubicBezTo>
                    <a:cubicBezTo>
                      <a:pt x="85" y="39"/>
                      <a:pt x="85" y="39"/>
                      <a:pt x="84" y="39"/>
                    </a:cubicBezTo>
                    <a:lnTo>
                      <a:pt x="85" y="39"/>
                    </a:lnTo>
                    <a:lnTo>
                      <a:pt x="84" y="39"/>
                    </a:lnTo>
                    <a:lnTo>
                      <a:pt x="83" y="39"/>
                    </a:lnTo>
                    <a:cubicBezTo>
                      <a:pt x="82" y="39"/>
                      <a:pt x="82" y="39"/>
                      <a:pt x="82" y="39"/>
                    </a:cubicBezTo>
                    <a:cubicBezTo>
                      <a:pt x="79" y="39"/>
                      <a:pt x="76" y="39"/>
                      <a:pt x="73" y="39"/>
                    </a:cubicBezTo>
                    <a:cubicBezTo>
                      <a:pt x="72" y="39"/>
                      <a:pt x="72" y="39"/>
                      <a:pt x="72" y="39"/>
                    </a:cubicBezTo>
                    <a:lnTo>
                      <a:pt x="71" y="39"/>
                    </a:lnTo>
                    <a:cubicBezTo>
                      <a:pt x="72" y="39"/>
                      <a:pt x="72" y="39"/>
                      <a:pt x="72" y="39"/>
                    </a:cubicBezTo>
                    <a:cubicBezTo>
                      <a:pt x="69" y="39"/>
                      <a:pt x="66" y="40"/>
                      <a:pt x="64" y="40"/>
                    </a:cubicBezTo>
                    <a:cubicBezTo>
                      <a:pt x="61" y="40"/>
                      <a:pt x="59" y="40"/>
                      <a:pt x="57" y="40"/>
                    </a:cubicBezTo>
                    <a:cubicBezTo>
                      <a:pt x="42" y="41"/>
                      <a:pt x="27" y="41"/>
                      <a:pt x="12" y="42"/>
                    </a:cubicBezTo>
                    <a:cubicBezTo>
                      <a:pt x="11" y="42"/>
                      <a:pt x="10" y="42"/>
                      <a:pt x="9" y="42"/>
                    </a:cubicBezTo>
                    <a:cubicBezTo>
                      <a:pt x="4" y="42"/>
                      <a:pt x="0" y="37"/>
                      <a:pt x="0" y="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1"/>
              <p:cNvSpPr/>
              <p:nvPr/>
            </p:nvSpPr>
            <p:spPr>
              <a:xfrm>
                <a:off x="3286440" y="4197240"/>
                <a:ext cx="62280" cy="173880"/>
              </a:xfrm>
              <a:custGeom>
                <a:rect b="b" l="l" r="r" t="t"/>
                <a:pathLst>
                  <a:path extrusionOk="0" h="483" w="173">
                    <a:moveTo>
                      <a:pt x="151" y="474"/>
                    </a:moveTo>
                    <a:cubicBezTo>
                      <a:pt x="151" y="473"/>
                      <a:pt x="151" y="472"/>
                      <a:pt x="150" y="470"/>
                    </a:cubicBezTo>
                    <a:cubicBezTo>
                      <a:pt x="151" y="471"/>
                      <a:pt x="151" y="472"/>
                      <a:pt x="151" y="472"/>
                    </a:cubicBezTo>
                    <a:cubicBezTo>
                      <a:pt x="148" y="463"/>
                      <a:pt x="145" y="455"/>
                      <a:pt x="142" y="447"/>
                    </a:cubicBezTo>
                    <a:cubicBezTo>
                      <a:pt x="138" y="438"/>
                      <a:pt x="136" y="429"/>
                      <a:pt x="133" y="420"/>
                    </a:cubicBezTo>
                    <a:cubicBezTo>
                      <a:pt x="126" y="402"/>
                      <a:pt x="122" y="383"/>
                      <a:pt x="116" y="364"/>
                    </a:cubicBezTo>
                    <a:cubicBezTo>
                      <a:pt x="113" y="355"/>
                      <a:pt x="109" y="346"/>
                      <a:pt x="106" y="336"/>
                    </a:cubicBezTo>
                    <a:cubicBezTo>
                      <a:pt x="103" y="328"/>
                      <a:pt x="101" y="318"/>
                      <a:pt x="98" y="310"/>
                    </a:cubicBezTo>
                    <a:cubicBezTo>
                      <a:pt x="91" y="291"/>
                      <a:pt x="84" y="272"/>
                      <a:pt x="78" y="253"/>
                    </a:cubicBezTo>
                    <a:cubicBezTo>
                      <a:pt x="71" y="234"/>
                      <a:pt x="65" y="215"/>
                      <a:pt x="59" y="196"/>
                    </a:cubicBezTo>
                    <a:cubicBezTo>
                      <a:pt x="53" y="176"/>
                      <a:pt x="46" y="156"/>
                      <a:pt x="41" y="137"/>
                    </a:cubicBezTo>
                    <a:cubicBezTo>
                      <a:pt x="38" y="124"/>
                      <a:pt x="34" y="111"/>
                      <a:pt x="31" y="98"/>
                    </a:cubicBezTo>
                    <a:cubicBezTo>
                      <a:pt x="27" y="84"/>
                      <a:pt x="22" y="70"/>
                      <a:pt x="17" y="56"/>
                    </a:cubicBezTo>
                    <a:cubicBezTo>
                      <a:pt x="13" y="43"/>
                      <a:pt x="8" y="30"/>
                      <a:pt x="3" y="18"/>
                    </a:cubicBezTo>
                    <a:cubicBezTo>
                      <a:pt x="1" y="15"/>
                      <a:pt x="1" y="14"/>
                      <a:pt x="0" y="11"/>
                    </a:cubicBezTo>
                    <a:cubicBezTo>
                      <a:pt x="0" y="8"/>
                      <a:pt x="1" y="5"/>
                      <a:pt x="4" y="3"/>
                    </a:cubicBezTo>
                    <a:cubicBezTo>
                      <a:pt x="7" y="1"/>
                      <a:pt x="12" y="0"/>
                      <a:pt x="15" y="3"/>
                    </a:cubicBezTo>
                    <a:cubicBezTo>
                      <a:pt x="16" y="3"/>
                      <a:pt x="17" y="4"/>
                      <a:pt x="17" y="4"/>
                    </a:cubicBezTo>
                    <a:cubicBezTo>
                      <a:pt x="18" y="4"/>
                      <a:pt x="18" y="5"/>
                      <a:pt x="19" y="6"/>
                    </a:cubicBezTo>
                    <a:cubicBezTo>
                      <a:pt x="23" y="8"/>
                      <a:pt x="24" y="13"/>
                      <a:pt x="22" y="17"/>
                    </a:cubicBezTo>
                    <a:cubicBezTo>
                      <a:pt x="23" y="20"/>
                      <a:pt x="24" y="21"/>
                      <a:pt x="25" y="24"/>
                    </a:cubicBezTo>
                    <a:cubicBezTo>
                      <a:pt x="27" y="28"/>
                      <a:pt x="28" y="32"/>
                      <a:pt x="29" y="35"/>
                    </a:cubicBezTo>
                    <a:cubicBezTo>
                      <a:pt x="33" y="45"/>
                      <a:pt x="36" y="54"/>
                      <a:pt x="39" y="64"/>
                    </a:cubicBezTo>
                    <a:cubicBezTo>
                      <a:pt x="42" y="74"/>
                      <a:pt x="45" y="84"/>
                      <a:pt x="48" y="94"/>
                    </a:cubicBezTo>
                    <a:cubicBezTo>
                      <a:pt x="50" y="104"/>
                      <a:pt x="53" y="114"/>
                      <a:pt x="56" y="124"/>
                    </a:cubicBezTo>
                    <a:cubicBezTo>
                      <a:pt x="58" y="133"/>
                      <a:pt x="60" y="141"/>
                      <a:pt x="62" y="149"/>
                    </a:cubicBezTo>
                    <a:cubicBezTo>
                      <a:pt x="68" y="168"/>
                      <a:pt x="74" y="187"/>
                      <a:pt x="80" y="205"/>
                    </a:cubicBezTo>
                    <a:cubicBezTo>
                      <a:pt x="87" y="224"/>
                      <a:pt x="93" y="243"/>
                      <a:pt x="99" y="261"/>
                    </a:cubicBezTo>
                    <a:cubicBezTo>
                      <a:pt x="113" y="299"/>
                      <a:pt x="126" y="336"/>
                      <a:pt x="138" y="374"/>
                    </a:cubicBezTo>
                    <a:cubicBezTo>
                      <a:pt x="142" y="390"/>
                      <a:pt x="147" y="406"/>
                      <a:pt x="153" y="422"/>
                    </a:cubicBezTo>
                    <a:cubicBezTo>
                      <a:pt x="156" y="430"/>
                      <a:pt x="159" y="437"/>
                      <a:pt x="162" y="445"/>
                    </a:cubicBezTo>
                    <a:cubicBezTo>
                      <a:pt x="165" y="453"/>
                      <a:pt x="168" y="461"/>
                      <a:pt x="170" y="470"/>
                    </a:cubicBezTo>
                    <a:cubicBezTo>
                      <a:pt x="172" y="475"/>
                      <a:pt x="168" y="480"/>
                      <a:pt x="163" y="482"/>
                    </a:cubicBezTo>
                    <a:cubicBezTo>
                      <a:pt x="162" y="482"/>
                      <a:pt x="161" y="482"/>
                      <a:pt x="161" y="482"/>
                    </a:cubicBezTo>
                    <a:cubicBezTo>
                      <a:pt x="156" y="482"/>
                      <a:pt x="152" y="479"/>
                      <a:pt x="151" y="47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1"/>
              <p:cNvSpPr/>
              <p:nvPr/>
            </p:nvSpPr>
            <p:spPr>
              <a:xfrm>
                <a:off x="3336480" y="4200840"/>
                <a:ext cx="1063080" cy="599040"/>
              </a:xfrm>
              <a:custGeom>
                <a:rect b="b" l="l" r="r" t="t"/>
                <a:pathLst>
                  <a:path extrusionOk="0" h="1664" w="2953">
                    <a:moveTo>
                      <a:pt x="866" y="1662"/>
                    </a:moveTo>
                    <a:cubicBezTo>
                      <a:pt x="862" y="1661"/>
                      <a:pt x="859" y="1658"/>
                      <a:pt x="856" y="1654"/>
                    </a:cubicBezTo>
                    <a:cubicBezTo>
                      <a:pt x="849" y="1647"/>
                      <a:pt x="843" y="1639"/>
                      <a:pt x="837" y="1631"/>
                    </a:cubicBezTo>
                    <a:cubicBezTo>
                      <a:pt x="829" y="1620"/>
                      <a:pt x="822" y="1608"/>
                      <a:pt x="815" y="1596"/>
                    </a:cubicBezTo>
                    <a:cubicBezTo>
                      <a:pt x="809" y="1584"/>
                      <a:pt x="803" y="1572"/>
                      <a:pt x="798" y="1560"/>
                    </a:cubicBezTo>
                    <a:cubicBezTo>
                      <a:pt x="786" y="1534"/>
                      <a:pt x="776" y="1506"/>
                      <a:pt x="766" y="1479"/>
                    </a:cubicBezTo>
                    <a:cubicBezTo>
                      <a:pt x="749" y="1428"/>
                      <a:pt x="735" y="1376"/>
                      <a:pt x="720" y="1324"/>
                    </a:cubicBezTo>
                    <a:cubicBezTo>
                      <a:pt x="713" y="1299"/>
                      <a:pt x="706" y="1274"/>
                      <a:pt x="700" y="1249"/>
                    </a:cubicBezTo>
                    <a:cubicBezTo>
                      <a:pt x="693" y="1222"/>
                      <a:pt x="686" y="1195"/>
                      <a:pt x="678" y="1168"/>
                    </a:cubicBezTo>
                    <a:cubicBezTo>
                      <a:pt x="678" y="1168"/>
                      <a:pt x="678" y="1169"/>
                      <a:pt x="678" y="1170"/>
                    </a:cubicBezTo>
                    <a:cubicBezTo>
                      <a:pt x="672" y="1147"/>
                      <a:pt x="665" y="1124"/>
                      <a:pt x="658" y="1101"/>
                    </a:cubicBezTo>
                    <a:cubicBezTo>
                      <a:pt x="650" y="1079"/>
                      <a:pt x="643" y="1056"/>
                      <a:pt x="636" y="1033"/>
                    </a:cubicBezTo>
                    <a:cubicBezTo>
                      <a:pt x="631" y="1010"/>
                      <a:pt x="626" y="988"/>
                      <a:pt x="621" y="964"/>
                    </a:cubicBezTo>
                    <a:cubicBezTo>
                      <a:pt x="617" y="941"/>
                      <a:pt x="610" y="918"/>
                      <a:pt x="604" y="895"/>
                    </a:cubicBezTo>
                    <a:cubicBezTo>
                      <a:pt x="599" y="878"/>
                      <a:pt x="593" y="860"/>
                      <a:pt x="587" y="843"/>
                    </a:cubicBezTo>
                    <a:cubicBezTo>
                      <a:pt x="582" y="828"/>
                      <a:pt x="577" y="812"/>
                      <a:pt x="572" y="797"/>
                    </a:cubicBezTo>
                    <a:cubicBezTo>
                      <a:pt x="564" y="766"/>
                      <a:pt x="558" y="733"/>
                      <a:pt x="548" y="702"/>
                    </a:cubicBezTo>
                    <a:lnTo>
                      <a:pt x="548" y="703"/>
                    </a:lnTo>
                    <a:cubicBezTo>
                      <a:pt x="548" y="700"/>
                      <a:pt x="547" y="698"/>
                      <a:pt x="547" y="696"/>
                    </a:cubicBezTo>
                    <a:lnTo>
                      <a:pt x="547" y="695"/>
                    </a:lnTo>
                    <a:lnTo>
                      <a:pt x="546" y="695"/>
                    </a:lnTo>
                    <a:cubicBezTo>
                      <a:pt x="547" y="695"/>
                      <a:pt x="547" y="695"/>
                      <a:pt x="547" y="695"/>
                    </a:cubicBezTo>
                    <a:cubicBezTo>
                      <a:pt x="543" y="684"/>
                      <a:pt x="540" y="673"/>
                      <a:pt x="536" y="662"/>
                    </a:cubicBezTo>
                    <a:cubicBezTo>
                      <a:pt x="531" y="649"/>
                      <a:pt x="526" y="637"/>
                      <a:pt x="523" y="625"/>
                    </a:cubicBezTo>
                    <a:cubicBezTo>
                      <a:pt x="519" y="613"/>
                      <a:pt x="516" y="601"/>
                      <a:pt x="513" y="590"/>
                    </a:cubicBezTo>
                    <a:cubicBezTo>
                      <a:pt x="510" y="579"/>
                      <a:pt x="506" y="568"/>
                      <a:pt x="504" y="556"/>
                    </a:cubicBezTo>
                    <a:cubicBezTo>
                      <a:pt x="500" y="532"/>
                      <a:pt x="497" y="508"/>
                      <a:pt x="492" y="484"/>
                    </a:cubicBezTo>
                    <a:cubicBezTo>
                      <a:pt x="490" y="472"/>
                      <a:pt x="488" y="460"/>
                      <a:pt x="485" y="449"/>
                    </a:cubicBezTo>
                    <a:cubicBezTo>
                      <a:pt x="482" y="436"/>
                      <a:pt x="478" y="423"/>
                      <a:pt x="475" y="410"/>
                    </a:cubicBezTo>
                    <a:cubicBezTo>
                      <a:pt x="475" y="411"/>
                      <a:pt x="475" y="411"/>
                      <a:pt x="475" y="411"/>
                    </a:cubicBezTo>
                    <a:cubicBezTo>
                      <a:pt x="474" y="410"/>
                      <a:pt x="474" y="408"/>
                      <a:pt x="474" y="406"/>
                    </a:cubicBezTo>
                    <a:cubicBezTo>
                      <a:pt x="473" y="406"/>
                      <a:pt x="473" y="405"/>
                      <a:pt x="473" y="405"/>
                    </a:cubicBezTo>
                    <a:cubicBezTo>
                      <a:pt x="473" y="405"/>
                      <a:pt x="473" y="404"/>
                      <a:pt x="473" y="403"/>
                    </a:cubicBezTo>
                    <a:cubicBezTo>
                      <a:pt x="473" y="403"/>
                      <a:pt x="473" y="402"/>
                      <a:pt x="472" y="402"/>
                    </a:cubicBezTo>
                    <a:cubicBezTo>
                      <a:pt x="464" y="375"/>
                      <a:pt x="454" y="348"/>
                      <a:pt x="445" y="321"/>
                    </a:cubicBezTo>
                    <a:cubicBezTo>
                      <a:pt x="441" y="308"/>
                      <a:pt x="436" y="295"/>
                      <a:pt x="433" y="282"/>
                    </a:cubicBezTo>
                    <a:cubicBezTo>
                      <a:pt x="429" y="267"/>
                      <a:pt x="427" y="252"/>
                      <a:pt x="424" y="237"/>
                    </a:cubicBezTo>
                    <a:cubicBezTo>
                      <a:pt x="419" y="211"/>
                      <a:pt x="414" y="184"/>
                      <a:pt x="407" y="158"/>
                    </a:cubicBezTo>
                    <a:cubicBezTo>
                      <a:pt x="406" y="155"/>
                      <a:pt x="406" y="152"/>
                      <a:pt x="405" y="149"/>
                    </a:cubicBezTo>
                    <a:cubicBezTo>
                      <a:pt x="405" y="150"/>
                      <a:pt x="405" y="150"/>
                      <a:pt x="405" y="151"/>
                    </a:cubicBezTo>
                    <a:cubicBezTo>
                      <a:pt x="402" y="140"/>
                      <a:pt x="399" y="130"/>
                      <a:pt x="395" y="121"/>
                    </a:cubicBezTo>
                    <a:cubicBezTo>
                      <a:pt x="390" y="110"/>
                      <a:pt x="384" y="100"/>
                      <a:pt x="378" y="90"/>
                    </a:cubicBezTo>
                    <a:cubicBezTo>
                      <a:pt x="374" y="84"/>
                      <a:pt x="370" y="77"/>
                      <a:pt x="366" y="71"/>
                    </a:cubicBezTo>
                    <a:cubicBezTo>
                      <a:pt x="363" y="68"/>
                      <a:pt x="360" y="64"/>
                      <a:pt x="356" y="61"/>
                    </a:cubicBezTo>
                    <a:cubicBezTo>
                      <a:pt x="353" y="58"/>
                      <a:pt x="350" y="55"/>
                      <a:pt x="346" y="53"/>
                    </a:cubicBezTo>
                    <a:cubicBezTo>
                      <a:pt x="344" y="51"/>
                      <a:pt x="342" y="50"/>
                      <a:pt x="340" y="49"/>
                    </a:cubicBezTo>
                    <a:cubicBezTo>
                      <a:pt x="336" y="47"/>
                      <a:pt x="332" y="44"/>
                      <a:pt x="328" y="43"/>
                    </a:cubicBezTo>
                    <a:cubicBezTo>
                      <a:pt x="325" y="42"/>
                      <a:pt x="321" y="40"/>
                      <a:pt x="317" y="39"/>
                    </a:cubicBezTo>
                    <a:cubicBezTo>
                      <a:pt x="315" y="39"/>
                      <a:pt x="314" y="39"/>
                      <a:pt x="312" y="39"/>
                    </a:cubicBezTo>
                    <a:cubicBezTo>
                      <a:pt x="311" y="39"/>
                      <a:pt x="310" y="39"/>
                      <a:pt x="309" y="39"/>
                    </a:cubicBezTo>
                    <a:cubicBezTo>
                      <a:pt x="308" y="39"/>
                      <a:pt x="308" y="39"/>
                      <a:pt x="307" y="39"/>
                    </a:cubicBezTo>
                    <a:lnTo>
                      <a:pt x="306" y="39"/>
                    </a:lnTo>
                    <a:cubicBezTo>
                      <a:pt x="307" y="39"/>
                      <a:pt x="307" y="39"/>
                      <a:pt x="307" y="39"/>
                    </a:cubicBezTo>
                    <a:cubicBezTo>
                      <a:pt x="306" y="39"/>
                      <a:pt x="305" y="39"/>
                      <a:pt x="304" y="40"/>
                    </a:cubicBezTo>
                    <a:lnTo>
                      <a:pt x="303" y="40"/>
                    </a:lnTo>
                    <a:cubicBezTo>
                      <a:pt x="303" y="41"/>
                      <a:pt x="301" y="42"/>
                      <a:pt x="301" y="42"/>
                    </a:cubicBezTo>
                    <a:cubicBezTo>
                      <a:pt x="298" y="44"/>
                      <a:pt x="296" y="47"/>
                      <a:pt x="293" y="49"/>
                    </a:cubicBezTo>
                    <a:cubicBezTo>
                      <a:pt x="289" y="54"/>
                      <a:pt x="284" y="60"/>
                      <a:pt x="280" y="65"/>
                    </a:cubicBezTo>
                    <a:cubicBezTo>
                      <a:pt x="271" y="78"/>
                      <a:pt x="264" y="91"/>
                      <a:pt x="256" y="104"/>
                    </a:cubicBezTo>
                    <a:lnTo>
                      <a:pt x="255" y="105"/>
                    </a:lnTo>
                    <a:cubicBezTo>
                      <a:pt x="255" y="106"/>
                      <a:pt x="254" y="107"/>
                      <a:pt x="254" y="108"/>
                    </a:cubicBezTo>
                    <a:cubicBezTo>
                      <a:pt x="254" y="109"/>
                      <a:pt x="254" y="109"/>
                      <a:pt x="254" y="109"/>
                    </a:cubicBezTo>
                    <a:cubicBezTo>
                      <a:pt x="243" y="128"/>
                      <a:pt x="234" y="147"/>
                      <a:pt x="225" y="167"/>
                    </a:cubicBezTo>
                    <a:cubicBezTo>
                      <a:pt x="216" y="187"/>
                      <a:pt x="206" y="208"/>
                      <a:pt x="198" y="229"/>
                    </a:cubicBezTo>
                    <a:cubicBezTo>
                      <a:pt x="191" y="250"/>
                      <a:pt x="183" y="271"/>
                      <a:pt x="175" y="291"/>
                    </a:cubicBezTo>
                    <a:cubicBezTo>
                      <a:pt x="167" y="312"/>
                      <a:pt x="158" y="333"/>
                      <a:pt x="150" y="354"/>
                    </a:cubicBezTo>
                    <a:cubicBezTo>
                      <a:pt x="150" y="353"/>
                      <a:pt x="150" y="353"/>
                      <a:pt x="150" y="353"/>
                    </a:cubicBezTo>
                    <a:cubicBezTo>
                      <a:pt x="144" y="371"/>
                      <a:pt x="137" y="389"/>
                      <a:pt x="131" y="408"/>
                    </a:cubicBezTo>
                    <a:cubicBezTo>
                      <a:pt x="123" y="429"/>
                      <a:pt x="117" y="450"/>
                      <a:pt x="110" y="472"/>
                    </a:cubicBezTo>
                    <a:cubicBezTo>
                      <a:pt x="107" y="481"/>
                      <a:pt x="103" y="491"/>
                      <a:pt x="100" y="502"/>
                    </a:cubicBezTo>
                    <a:cubicBezTo>
                      <a:pt x="97" y="512"/>
                      <a:pt x="94" y="523"/>
                      <a:pt x="90" y="534"/>
                    </a:cubicBezTo>
                    <a:cubicBezTo>
                      <a:pt x="85" y="554"/>
                      <a:pt x="79" y="576"/>
                      <a:pt x="75" y="597"/>
                    </a:cubicBezTo>
                    <a:cubicBezTo>
                      <a:pt x="72" y="610"/>
                      <a:pt x="69" y="622"/>
                      <a:pt x="67" y="635"/>
                    </a:cubicBezTo>
                    <a:cubicBezTo>
                      <a:pt x="64" y="647"/>
                      <a:pt x="63" y="659"/>
                      <a:pt x="60" y="671"/>
                    </a:cubicBezTo>
                    <a:cubicBezTo>
                      <a:pt x="56" y="696"/>
                      <a:pt x="53" y="721"/>
                      <a:pt x="48" y="745"/>
                    </a:cubicBezTo>
                    <a:cubicBezTo>
                      <a:pt x="46" y="758"/>
                      <a:pt x="44" y="770"/>
                      <a:pt x="42" y="783"/>
                    </a:cubicBezTo>
                    <a:cubicBezTo>
                      <a:pt x="39" y="795"/>
                      <a:pt x="37" y="807"/>
                      <a:pt x="34" y="819"/>
                    </a:cubicBezTo>
                    <a:cubicBezTo>
                      <a:pt x="32" y="832"/>
                      <a:pt x="29" y="844"/>
                      <a:pt x="26" y="856"/>
                    </a:cubicBezTo>
                    <a:cubicBezTo>
                      <a:pt x="25" y="861"/>
                      <a:pt x="23" y="867"/>
                      <a:pt x="22" y="873"/>
                    </a:cubicBezTo>
                    <a:cubicBezTo>
                      <a:pt x="21" y="878"/>
                      <a:pt x="20" y="883"/>
                      <a:pt x="19" y="888"/>
                    </a:cubicBezTo>
                    <a:cubicBezTo>
                      <a:pt x="20" y="890"/>
                      <a:pt x="20" y="893"/>
                      <a:pt x="18" y="896"/>
                    </a:cubicBezTo>
                    <a:cubicBezTo>
                      <a:pt x="16" y="899"/>
                      <a:pt x="12" y="900"/>
                      <a:pt x="8" y="899"/>
                    </a:cubicBezTo>
                    <a:cubicBezTo>
                      <a:pt x="8" y="900"/>
                      <a:pt x="8" y="900"/>
                      <a:pt x="9" y="900"/>
                    </a:cubicBezTo>
                    <a:cubicBezTo>
                      <a:pt x="5" y="899"/>
                      <a:pt x="2" y="897"/>
                      <a:pt x="1" y="893"/>
                    </a:cubicBezTo>
                    <a:cubicBezTo>
                      <a:pt x="0" y="889"/>
                      <a:pt x="1" y="885"/>
                      <a:pt x="1" y="881"/>
                    </a:cubicBezTo>
                    <a:cubicBezTo>
                      <a:pt x="4" y="867"/>
                      <a:pt x="7" y="854"/>
                      <a:pt x="11" y="840"/>
                    </a:cubicBezTo>
                    <a:cubicBezTo>
                      <a:pt x="14" y="827"/>
                      <a:pt x="16" y="814"/>
                      <a:pt x="19" y="801"/>
                    </a:cubicBezTo>
                    <a:cubicBezTo>
                      <a:pt x="22" y="787"/>
                      <a:pt x="24" y="772"/>
                      <a:pt x="27" y="758"/>
                    </a:cubicBezTo>
                    <a:cubicBezTo>
                      <a:pt x="32" y="729"/>
                      <a:pt x="36" y="701"/>
                      <a:pt x="40" y="673"/>
                    </a:cubicBezTo>
                    <a:cubicBezTo>
                      <a:pt x="43" y="659"/>
                      <a:pt x="45" y="645"/>
                      <a:pt x="47" y="632"/>
                    </a:cubicBezTo>
                    <a:cubicBezTo>
                      <a:pt x="50" y="617"/>
                      <a:pt x="54" y="603"/>
                      <a:pt x="57" y="588"/>
                    </a:cubicBezTo>
                    <a:cubicBezTo>
                      <a:pt x="64" y="562"/>
                      <a:pt x="70" y="536"/>
                      <a:pt x="78" y="509"/>
                    </a:cubicBezTo>
                    <a:cubicBezTo>
                      <a:pt x="82" y="497"/>
                      <a:pt x="86" y="484"/>
                      <a:pt x="90" y="471"/>
                    </a:cubicBezTo>
                    <a:cubicBezTo>
                      <a:pt x="94" y="458"/>
                      <a:pt x="98" y="445"/>
                      <a:pt x="102" y="432"/>
                    </a:cubicBezTo>
                    <a:cubicBezTo>
                      <a:pt x="110" y="407"/>
                      <a:pt x="119" y="382"/>
                      <a:pt x="128" y="357"/>
                    </a:cubicBezTo>
                    <a:cubicBezTo>
                      <a:pt x="138" y="332"/>
                      <a:pt x="148" y="307"/>
                      <a:pt x="158" y="282"/>
                    </a:cubicBezTo>
                    <a:cubicBezTo>
                      <a:pt x="158" y="283"/>
                      <a:pt x="157" y="283"/>
                      <a:pt x="157" y="283"/>
                    </a:cubicBezTo>
                    <a:cubicBezTo>
                      <a:pt x="163" y="268"/>
                      <a:pt x="169" y="253"/>
                      <a:pt x="174" y="238"/>
                    </a:cubicBezTo>
                    <a:cubicBezTo>
                      <a:pt x="180" y="222"/>
                      <a:pt x="187" y="206"/>
                      <a:pt x="194" y="190"/>
                    </a:cubicBezTo>
                    <a:cubicBezTo>
                      <a:pt x="207" y="159"/>
                      <a:pt x="221" y="128"/>
                      <a:pt x="237" y="98"/>
                    </a:cubicBezTo>
                    <a:lnTo>
                      <a:pt x="238" y="97"/>
                    </a:lnTo>
                    <a:cubicBezTo>
                      <a:pt x="238" y="97"/>
                      <a:pt x="238" y="96"/>
                      <a:pt x="239" y="96"/>
                    </a:cubicBezTo>
                    <a:cubicBezTo>
                      <a:pt x="239" y="95"/>
                      <a:pt x="240" y="94"/>
                      <a:pt x="240" y="93"/>
                    </a:cubicBezTo>
                    <a:cubicBezTo>
                      <a:pt x="247" y="82"/>
                      <a:pt x="253" y="70"/>
                      <a:pt x="261" y="60"/>
                    </a:cubicBezTo>
                    <a:cubicBezTo>
                      <a:pt x="268" y="49"/>
                      <a:pt x="276" y="37"/>
                      <a:pt x="286" y="29"/>
                    </a:cubicBezTo>
                    <a:cubicBezTo>
                      <a:pt x="288" y="27"/>
                      <a:pt x="290" y="25"/>
                      <a:pt x="293" y="24"/>
                    </a:cubicBezTo>
                    <a:cubicBezTo>
                      <a:pt x="296" y="22"/>
                      <a:pt x="298" y="21"/>
                      <a:pt x="302" y="20"/>
                    </a:cubicBezTo>
                    <a:cubicBezTo>
                      <a:pt x="305" y="19"/>
                      <a:pt x="309" y="19"/>
                      <a:pt x="312" y="19"/>
                    </a:cubicBezTo>
                    <a:cubicBezTo>
                      <a:pt x="315" y="19"/>
                      <a:pt x="319" y="20"/>
                      <a:pt x="322" y="21"/>
                    </a:cubicBezTo>
                    <a:cubicBezTo>
                      <a:pt x="329" y="22"/>
                      <a:pt x="335" y="25"/>
                      <a:pt x="341" y="28"/>
                    </a:cubicBezTo>
                    <a:cubicBezTo>
                      <a:pt x="347" y="30"/>
                      <a:pt x="353" y="33"/>
                      <a:pt x="359" y="38"/>
                    </a:cubicBezTo>
                    <a:cubicBezTo>
                      <a:pt x="381" y="54"/>
                      <a:pt x="395" y="78"/>
                      <a:pt x="407" y="102"/>
                    </a:cubicBezTo>
                    <a:cubicBezTo>
                      <a:pt x="415" y="117"/>
                      <a:pt x="420" y="133"/>
                      <a:pt x="425" y="149"/>
                    </a:cubicBezTo>
                    <a:cubicBezTo>
                      <a:pt x="429" y="163"/>
                      <a:pt x="433" y="177"/>
                      <a:pt x="435" y="192"/>
                    </a:cubicBezTo>
                    <a:cubicBezTo>
                      <a:pt x="441" y="223"/>
                      <a:pt x="446" y="255"/>
                      <a:pt x="455" y="287"/>
                    </a:cubicBezTo>
                    <a:cubicBezTo>
                      <a:pt x="455" y="286"/>
                      <a:pt x="454" y="286"/>
                      <a:pt x="454" y="286"/>
                    </a:cubicBezTo>
                    <a:cubicBezTo>
                      <a:pt x="462" y="312"/>
                      <a:pt x="472" y="338"/>
                      <a:pt x="480" y="363"/>
                    </a:cubicBezTo>
                    <a:cubicBezTo>
                      <a:pt x="484" y="374"/>
                      <a:pt x="488" y="385"/>
                      <a:pt x="491" y="397"/>
                    </a:cubicBezTo>
                    <a:cubicBezTo>
                      <a:pt x="491" y="398"/>
                      <a:pt x="491" y="398"/>
                      <a:pt x="492" y="398"/>
                    </a:cubicBezTo>
                    <a:lnTo>
                      <a:pt x="492" y="399"/>
                    </a:lnTo>
                    <a:cubicBezTo>
                      <a:pt x="492" y="400"/>
                      <a:pt x="492" y="402"/>
                      <a:pt x="493" y="403"/>
                    </a:cubicBezTo>
                    <a:cubicBezTo>
                      <a:pt x="497" y="417"/>
                      <a:pt x="501" y="432"/>
                      <a:pt x="504" y="446"/>
                    </a:cubicBezTo>
                    <a:cubicBezTo>
                      <a:pt x="508" y="459"/>
                      <a:pt x="510" y="473"/>
                      <a:pt x="512" y="486"/>
                    </a:cubicBezTo>
                    <a:cubicBezTo>
                      <a:pt x="515" y="501"/>
                      <a:pt x="517" y="515"/>
                      <a:pt x="520" y="530"/>
                    </a:cubicBezTo>
                    <a:cubicBezTo>
                      <a:pt x="522" y="543"/>
                      <a:pt x="525" y="555"/>
                      <a:pt x="527" y="567"/>
                    </a:cubicBezTo>
                    <a:cubicBezTo>
                      <a:pt x="530" y="580"/>
                      <a:pt x="534" y="593"/>
                      <a:pt x="538" y="606"/>
                    </a:cubicBezTo>
                    <a:cubicBezTo>
                      <a:pt x="543" y="622"/>
                      <a:pt x="548" y="638"/>
                      <a:pt x="554" y="653"/>
                    </a:cubicBezTo>
                    <a:cubicBezTo>
                      <a:pt x="559" y="668"/>
                      <a:pt x="564" y="684"/>
                      <a:pt x="568" y="699"/>
                    </a:cubicBezTo>
                    <a:cubicBezTo>
                      <a:pt x="573" y="715"/>
                      <a:pt x="576" y="731"/>
                      <a:pt x="580" y="747"/>
                    </a:cubicBezTo>
                    <a:cubicBezTo>
                      <a:pt x="584" y="763"/>
                      <a:pt x="588" y="779"/>
                      <a:pt x="592" y="795"/>
                    </a:cubicBezTo>
                    <a:lnTo>
                      <a:pt x="593" y="796"/>
                    </a:lnTo>
                    <a:cubicBezTo>
                      <a:pt x="599" y="815"/>
                      <a:pt x="605" y="834"/>
                      <a:pt x="611" y="853"/>
                    </a:cubicBezTo>
                    <a:cubicBezTo>
                      <a:pt x="619" y="875"/>
                      <a:pt x="625" y="897"/>
                      <a:pt x="631" y="918"/>
                    </a:cubicBezTo>
                    <a:cubicBezTo>
                      <a:pt x="636" y="939"/>
                      <a:pt x="640" y="960"/>
                      <a:pt x="645" y="980"/>
                    </a:cubicBezTo>
                    <a:cubicBezTo>
                      <a:pt x="649" y="1001"/>
                      <a:pt x="653" y="1022"/>
                      <a:pt x="659" y="1043"/>
                    </a:cubicBezTo>
                    <a:cubicBezTo>
                      <a:pt x="665" y="1063"/>
                      <a:pt x="672" y="1084"/>
                      <a:pt x="679" y="1104"/>
                    </a:cubicBezTo>
                    <a:cubicBezTo>
                      <a:pt x="685" y="1125"/>
                      <a:pt x="692" y="1146"/>
                      <a:pt x="698" y="1167"/>
                    </a:cubicBezTo>
                    <a:cubicBezTo>
                      <a:pt x="710" y="1209"/>
                      <a:pt x="720" y="1252"/>
                      <a:pt x="732" y="1294"/>
                    </a:cubicBezTo>
                    <a:cubicBezTo>
                      <a:pt x="740" y="1320"/>
                      <a:pt x="747" y="1348"/>
                      <a:pt x="755" y="1375"/>
                    </a:cubicBezTo>
                    <a:cubicBezTo>
                      <a:pt x="763" y="1402"/>
                      <a:pt x="771" y="1429"/>
                      <a:pt x="780" y="1456"/>
                    </a:cubicBezTo>
                    <a:cubicBezTo>
                      <a:pt x="784" y="1470"/>
                      <a:pt x="789" y="1484"/>
                      <a:pt x="794" y="1497"/>
                    </a:cubicBezTo>
                    <a:cubicBezTo>
                      <a:pt x="798" y="1511"/>
                      <a:pt x="804" y="1525"/>
                      <a:pt x="810" y="1538"/>
                    </a:cubicBezTo>
                    <a:lnTo>
                      <a:pt x="809" y="1537"/>
                    </a:lnTo>
                    <a:cubicBezTo>
                      <a:pt x="819" y="1558"/>
                      <a:pt x="828" y="1578"/>
                      <a:pt x="840" y="1598"/>
                    </a:cubicBezTo>
                    <a:cubicBezTo>
                      <a:pt x="839" y="1597"/>
                      <a:pt x="839" y="1597"/>
                      <a:pt x="839" y="1597"/>
                    </a:cubicBezTo>
                    <a:cubicBezTo>
                      <a:pt x="845" y="1606"/>
                      <a:pt x="851" y="1616"/>
                      <a:pt x="858" y="1625"/>
                    </a:cubicBezTo>
                    <a:cubicBezTo>
                      <a:pt x="862" y="1630"/>
                      <a:pt x="867" y="1636"/>
                      <a:pt x="872" y="1641"/>
                    </a:cubicBezTo>
                    <a:cubicBezTo>
                      <a:pt x="873" y="1641"/>
                      <a:pt x="873" y="1641"/>
                      <a:pt x="873" y="1641"/>
                    </a:cubicBezTo>
                    <a:lnTo>
                      <a:pt x="874" y="1641"/>
                    </a:lnTo>
                    <a:cubicBezTo>
                      <a:pt x="875" y="1641"/>
                      <a:pt x="876" y="1640"/>
                      <a:pt x="878" y="1640"/>
                    </a:cubicBezTo>
                    <a:cubicBezTo>
                      <a:pt x="881" y="1639"/>
                      <a:pt x="884" y="1637"/>
                      <a:pt x="887" y="1635"/>
                    </a:cubicBezTo>
                    <a:cubicBezTo>
                      <a:pt x="891" y="1633"/>
                      <a:pt x="895" y="1630"/>
                      <a:pt x="899" y="1627"/>
                    </a:cubicBezTo>
                    <a:cubicBezTo>
                      <a:pt x="903" y="1623"/>
                      <a:pt x="907" y="1619"/>
                      <a:pt x="911" y="1616"/>
                    </a:cubicBezTo>
                    <a:cubicBezTo>
                      <a:pt x="918" y="1609"/>
                      <a:pt x="924" y="1601"/>
                      <a:pt x="929" y="1594"/>
                    </a:cubicBezTo>
                    <a:cubicBezTo>
                      <a:pt x="938" y="1581"/>
                      <a:pt x="947" y="1568"/>
                      <a:pt x="956" y="1555"/>
                    </a:cubicBezTo>
                    <a:cubicBezTo>
                      <a:pt x="964" y="1541"/>
                      <a:pt x="973" y="1528"/>
                      <a:pt x="981" y="1514"/>
                    </a:cubicBezTo>
                    <a:cubicBezTo>
                      <a:pt x="985" y="1506"/>
                      <a:pt x="989" y="1499"/>
                      <a:pt x="992" y="1491"/>
                    </a:cubicBezTo>
                    <a:cubicBezTo>
                      <a:pt x="996" y="1481"/>
                      <a:pt x="1001" y="1470"/>
                      <a:pt x="1005" y="1460"/>
                    </a:cubicBezTo>
                    <a:cubicBezTo>
                      <a:pt x="1012" y="1441"/>
                      <a:pt x="1020" y="1422"/>
                      <a:pt x="1027" y="1404"/>
                    </a:cubicBezTo>
                    <a:cubicBezTo>
                      <a:pt x="1027" y="1403"/>
                      <a:pt x="1027" y="1403"/>
                      <a:pt x="1027" y="1403"/>
                    </a:cubicBezTo>
                    <a:cubicBezTo>
                      <a:pt x="1033" y="1388"/>
                      <a:pt x="1038" y="1373"/>
                      <a:pt x="1043" y="1358"/>
                    </a:cubicBezTo>
                    <a:cubicBezTo>
                      <a:pt x="1047" y="1342"/>
                      <a:pt x="1051" y="1326"/>
                      <a:pt x="1056" y="1309"/>
                    </a:cubicBezTo>
                    <a:cubicBezTo>
                      <a:pt x="1060" y="1292"/>
                      <a:pt x="1065" y="1276"/>
                      <a:pt x="1070" y="1259"/>
                    </a:cubicBezTo>
                    <a:cubicBezTo>
                      <a:pt x="1075" y="1243"/>
                      <a:pt x="1079" y="1228"/>
                      <a:pt x="1083" y="1213"/>
                    </a:cubicBezTo>
                    <a:lnTo>
                      <a:pt x="1083" y="1214"/>
                    </a:lnTo>
                    <a:cubicBezTo>
                      <a:pt x="1089" y="1186"/>
                      <a:pt x="1094" y="1158"/>
                      <a:pt x="1100" y="1130"/>
                    </a:cubicBezTo>
                    <a:cubicBezTo>
                      <a:pt x="1103" y="1115"/>
                      <a:pt x="1106" y="1101"/>
                      <a:pt x="1109" y="1087"/>
                    </a:cubicBezTo>
                    <a:cubicBezTo>
                      <a:pt x="1112" y="1073"/>
                      <a:pt x="1114" y="1059"/>
                      <a:pt x="1117" y="1045"/>
                    </a:cubicBezTo>
                    <a:cubicBezTo>
                      <a:pt x="1122" y="1017"/>
                      <a:pt x="1128" y="991"/>
                      <a:pt x="1133" y="963"/>
                    </a:cubicBezTo>
                    <a:cubicBezTo>
                      <a:pt x="1135" y="949"/>
                      <a:pt x="1138" y="935"/>
                      <a:pt x="1140" y="921"/>
                    </a:cubicBezTo>
                    <a:cubicBezTo>
                      <a:pt x="1143" y="906"/>
                      <a:pt x="1146" y="890"/>
                      <a:pt x="1150" y="875"/>
                    </a:cubicBezTo>
                    <a:cubicBezTo>
                      <a:pt x="1153" y="861"/>
                      <a:pt x="1156" y="848"/>
                      <a:pt x="1158" y="834"/>
                    </a:cubicBezTo>
                    <a:cubicBezTo>
                      <a:pt x="1162" y="819"/>
                      <a:pt x="1165" y="804"/>
                      <a:pt x="1168" y="788"/>
                    </a:cubicBezTo>
                    <a:cubicBezTo>
                      <a:pt x="1171" y="773"/>
                      <a:pt x="1175" y="759"/>
                      <a:pt x="1179" y="744"/>
                    </a:cubicBezTo>
                    <a:cubicBezTo>
                      <a:pt x="1184" y="728"/>
                      <a:pt x="1188" y="713"/>
                      <a:pt x="1192" y="698"/>
                    </a:cubicBezTo>
                    <a:cubicBezTo>
                      <a:pt x="1196" y="684"/>
                      <a:pt x="1199" y="670"/>
                      <a:pt x="1202" y="656"/>
                    </a:cubicBezTo>
                    <a:cubicBezTo>
                      <a:pt x="1205" y="640"/>
                      <a:pt x="1207" y="626"/>
                      <a:pt x="1210" y="611"/>
                    </a:cubicBezTo>
                    <a:cubicBezTo>
                      <a:pt x="1214" y="596"/>
                      <a:pt x="1217" y="581"/>
                      <a:pt x="1221" y="566"/>
                    </a:cubicBezTo>
                    <a:cubicBezTo>
                      <a:pt x="1225" y="551"/>
                      <a:pt x="1229" y="537"/>
                      <a:pt x="1232" y="522"/>
                    </a:cubicBezTo>
                    <a:cubicBezTo>
                      <a:pt x="1232" y="523"/>
                      <a:pt x="1232" y="523"/>
                      <a:pt x="1232" y="523"/>
                    </a:cubicBezTo>
                    <a:cubicBezTo>
                      <a:pt x="1233" y="520"/>
                      <a:pt x="1234" y="516"/>
                      <a:pt x="1235" y="512"/>
                    </a:cubicBezTo>
                    <a:cubicBezTo>
                      <a:pt x="1235" y="512"/>
                      <a:pt x="1235" y="513"/>
                      <a:pt x="1234" y="513"/>
                    </a:cubicBezTo>
                    <a:cubicBezTo>
                      <a:pt x="1238" y="498"/>
                      <a:pt x="1241" y="484"/>
                      <a:pt x="1245" y="469"/>
                    </a:cubicBezTo>
                    <a:cubicBezTo>
                      <a:pt x="1249" y="453"/>
                      <a:pt x="1253" y="438"/>
                      <a:pt x="1258" y="423"/>
                    </a:cubicBezTo>
                    <a:cubicBezTo>
                      <a:pt x="1267" y="396"/>
                      <a:pt x="1277" y="370"/>
                      <a:pt x="1286" y="343"/>
                    </a:cubicBezTo>
                    <a:cubicBezTo>
                      <a:pt x="1291" y="331"/>
                      <a:pt x="1294" y="319"/>
                      <a:pt x="1298" y="307"/>
                    </a:cubicBezTo>
                    <a:cubicBezTo>
                      <a:pt x="1302" y="293"/>
                      <a:pt x="1305" y="279"/>
                      <a:pt x="1309" y="266"/>
                    </a:cubicBezTo>
                    <a:cubicBezTo>
                      <a:pt x="1311" y="259"/>
                      <a:pt x="1313" y="252"/>
                      <a:pt x="1315" y="246"/>
                    </a:cubicBezTo>
                    <a:cubicBezTo>
                      <a:pt x="1317" y="239"/>
                      <a:pt x="1320" y="233"/>
                      <a:pt x="1323" y="226"/>
                    </a:cubicBezTo>
                    <a:cubicBezTo>
                      <a:pt x="1329" y="213"/>
                      <a:pt x="1334" y="199"/>
                      <a:pt x="1340" y="185"/>
                    </a:cubicBezTo>
                    <a:cubicBezTo>
                      <a:pt x="1345" y="172"/>
                      <a:pt x="1351" y="159"/>
                      <a:pt x="1357" y="146"/>
                    </a:cubicBezTo>
                    <a:cubicBezTo>
                      <a:pt x="1363" y="133"/>
                      <a:pt x="1370" y="120"/>
                      <a:pt x="1377" y="107"/>
                    </a:cubicBezTo>
                    <a:cubicBezTo>
                      <a:pt x="1384" y="96"/>
                      <a:pt x="1390" y="84"/>
                      <a:pt x="1397" y="71"/>
                    </a:cubicBezTo>
                    <a:cubicBezTo>
                      <a:pt x="1404" y="59"/>
                      <a:pt x="1411" y="47"/>
                      <a:pt x="1419" y="35"/>
                    </a:cubicBezTo>
                    <a:cubicBezTo>
                      <a:pt x="1422" y="30"/>
                      <a:pt x="1426" y="25"/>
                      <a:pt x="1430" y="21"/>
                    </a:cubicBezTo>
                    <a:cubicBezTo>
                      <a:pt x="1434" y="16"/>
                      <a:pt x="1438" y="11"/>
                      <a:pt x="1443" y="7"/>
                    </a:cubicBezTo>
                    <a:cubicBezTo>
                      <a:pt x="1445" y="5"/>
                      <a:pt x="1448" y="3"/>
                      <a:pt x="1451" y="1"/>
                    </a:cubicBezTo>
                    <a:cubicBezTo>
                      <a:pt x="1453" y="1"/>
                      <a:pt x="1454" y="1"/>
                      <a:pt x="1456" y="1"/>
                    </a:cubicBezTo>
                    <a:cubicBezTo>
                      <a:pt x="1458" y="0"/>
                      <a:pt x="1460" y="0"/>
                      <a:pt x="1462" y="1"/>
                    </a:cubicBezTo>
                    <a:cubicBezTo>
                      <a:pt x="1468" y="1"/>
                      <a:pt x="1473" y="4"/>
                      <a:pt x="1478" y="6"/>
                    </a:cubicBezTo>
                    <a:cubicBezTo>
                      <a:pt x="1483" y="8"/>
                      <a:pt x="1488" y="11"/>
                      <a:pt x="1492" y="15"/>
                    </a:cubicBezTo>
                    <a:cubicBezTo>
                      <a:pt x="1503" y="23"/>
                      <a:pt x="1513" y="32"/>
                      <a:pt x="1523" y="42"/>
                    </a:cubicBezTo>
                    <a:cubicBezTo>
                      <a:pt x="1527" y="47"/>
                      <a:pt x="1532" y="52"/>
                      <a:pt x="1536" y="57"/>
                    </a:cubicBezTo>
                    <a:cubicBezTo>
                      <a:pt x="1541" y="64"/>
                      <a:pt x="1545" y="70"/>
                      <a:pt x="1549" y="77"/>
                    </a:cubicBezTo>
                    <a:cubicBezTo>
                      <a:pt x="1557" y="88"/>
                      <a:pt x="1563" y="99"/>
                      <a:pt x="1569" y="111"/>
                    </a:cubicBezTo>
                    <a:cubicBezTo>
                      <a:pt x="1574" y="123"/>
                      <a:pt x="1580" y="135"/>
                      <a:pt x="1584" y="148"/>
                    </a:cubicBezTo>
                    <a:cubicBezTo>
                      <a:pt x="1595" y="174"/>
                      <a:pt x="1604" y="201"/>
                      <a:pt x="1615" y="226"/>
                    </a:cubicBezTo>
                    <a:lnTo>
                      <a:pt x="1615" y="225"/>
                    </a:lnTo>
                    <a:cubicBezTo>
                      <a:pt x="1627" y="252"/>
                      <a:pt x="1639" y="279"/>
                      <a:pt x="1648" y="308"/>
                    </a:cubicBezTo>
                    <a:cubicBezTo>
                      <a:pt x="1650" y="314"/>
                      <a:pt x="1652" y="321"/>
                      <a:pt x="1654" y="328"/>
                    </a:cubicBezTo>
                    <a:cubicBezTo>
                      <a:pt x="1656" y="335"/>
                      <a:pt x="1658" y="342"/>
                      <a:pt x="1659" y="350"/>
                    </a:cubicBezTo>
                    <a:cubicBezTo>
                      <a:pt x="1662" y="364"/>
                      <a:pt x="1665" y="378"/>
                      <a:pt x="1667" y="392"/>
                    </a:cubicBezTo>
                    <a:cubicBezTo>
                      <a:pt x="1669" y="406"/>
                      <a:pt x="1671" y="421"/>
                      <a:pt x="1674" y="435"/>
                    </a:cubicBezTo>
                    <a:cubicBezTo>
                      <a:pt x="1677" y="450"/>
                      <a:pt x="1681" y="465"/>
                      <a:pt x="1685" y="479"/>
                    </a:cubicBezTo>
                    <a:cubicBezTo>
                      <a:pt x="1692" y="508"/>
                      <a:pt x="1701" y="537"/>
                      <a:pt x="1708" y="566"/>
                    </a:cubicBezTo>
                    <a:cubicBezTo>
                      <a:pt x="1712" y="580"/>
                      <a:pt x="1715" y="596"/>
                      <a:pt x="1719" y="610"/>
                    </a:cubicBezTo>
                    <a:cubicBezTo>
                      <a:pt x="1722" y="625"/>
                      <a:pt x="1725" y="639"/>
                      <a:pt x="1728" y="654"/>
                    </a:cubicBezTo>
                    <a:cubicBezTo>
                      <a:pt x="1734" y="683"/>
                      <a:pt x="1742" y="712"/>
                      <a:pt x="1749" y="740"/>
                    </a:cubicBezTo>
                    <a:cubicBezTo>
                      <a:pt x="1757" y="769"/>
                      <a:pt x="1764" y="798"/>
                      <a:pt x="1770" y="828"/>
                    </a:cubicBezTo>
                    <a:cubicBezTo>
                      <a:pt x="1775" y="857"/>
                      <a:pt x="1779" y="887"/>
                      <a:pt x="1783" y="917"/>
                    </a:cubicBezTo>
                    <a:cubicBezTo>
                      <a:pt x="1788" y="952"/>
                      <a:pt x="1793" y="987"/>
                      <a:pt x="1798" y="1022"/>
                    </a:cubicBezTo>
                    <a:cubicBezTo>
                      <a:pt x="1798" y="1021"/>
                      <a:pt x="1798" y="1020"/>
                      <a:pt x="1798" y="1020"/>
                    </a:cubicBezTo>
                    <a:cubicBezTo>
                      <a:pt x="1799" y="1031"/>
                      <a:pt x="1801" y="1042"/>
                      <a:pt x="1803" y="1053"/>
                    </a:cubicBezTo>
                    <a:cubicBezTo>
                      <a:pt x="1805" y="1064"/>
                      <a:pt x="1808" y="1075"/>
                      <a:pt x="1809" y="1086"/>
                    </a:cubicBezTo>
                    <a:cubicBezTo>
                      <a:pt x="1812" y="1108"/>
                      <a:pt x="1815" y="1130"/>
                      <a:pt x="1819" y="1151"/>
                    </a:cubicBezTo>
                    <a:lnTo>
                      <a:pt x="1819" y="1152"/>
                    </a:lnTo>
                    <a:lnTo>
                      <a:pt x="1819" y="1153"/>
                    </a:lnTo>
                    <a:lnTo>
                      <a:pt x="1819" y="1152"/>
                    </a:lnTo>
                    <a:cubicBezTo>
                      <a:pt x="1820" y="1161"/>
                      <a:pt x="1822" y="1169"/>
                      <a:pt x="1823" y="1178"/>
                    </a:cubicBezTo>
                    <a:cubicBezTo>
                      <a:pt x="1825" y="1186"/>
                      <a:pt x="1827" y="1196"/>
                      <a:pt x="1829" y="1204"/>
                    </a:cubicBezTo>
                    <a:cubicBezTo>
                      <a:pt x="1839" y="1236"/>
                      <a:pt x="1851" y="1269"/>
                      <a:pt x="1862" y="1300"/>
                    </a:cubicBezTo>
                    <a:cubicBezTo>
                      <a:pt x="1868" y="1316"/>
                      <a:pt x="1873" y="1332"/>
                      <a:pt x="1879" y="1348"/>
                    </a:cubicBezTo>
                    <a:cubicBezTo>
                      <a:pt x="1884" y="1365"/>
                      <a:pt x="1889" y="1382"/>
                      <a:pt x="1893" y="1398"/>
                    </a:cubicBezTo>
                    <a:cubicBezTo>
                      <a:pt x="1898" y="1413"/>
                      <a:pt x="1903" y="1428"/>
                      <a:pt x="1908" y="1442"/>
                    </a:cubicBezTo>
                    <a:cubicBezTo>
                      <a:pt x="1914" y="1456"/>
                      <a:pt x="1919" y="1470"/>
                      <a:pt x="1925" y="1483"/>
                    </a:cubicBezTo>
                    <a:lnTo>
                      <a:pt x="1925" y="1482"/>
                    </a:lnTo>
                    <a:cubicBezTo>
                      <a:pt x="1932" y="1499"/>
                      <a:pt x="1940" y="1515"/>
                      <a:pt x="1948" y="1531"/>
                    </a:cubicBezTo>
                    <a:cubicBezTo>
                      <a:pt x="1956" y="1546"/>
                      <a:pt x="1965" y="1562"/>
                      <a:pt x="1974" y="1577"/>
                    </a:cubicBezTo>
                    <a:cubicBezTo>
                      <a:pt x="1979" y="1585"/>
                      <a:pt x="1985" y="1593"/>
                      <a:pt x="1992" y="1601"/>
                    </a:cubicBezTo>
                    <a:cubicBezTo>
                      <a:pt x="1991" y="1601"/>
                      <a:pt x="1991" y="1601"/>
                      <a:pt x="1990" y="1600"/>
                    </a:cubicBezTo>
                    <a:cubicBezTo>
                      <a:pt x="1994" y="1604"/>
                      <a:pt x="1997" y="1608"/>
                      <a:pt x="2000" y="1612"/>
                    </a:cubicBezTo>
                    <a:cubicBezTo>
                      <a:pt x="2001" y="1612"/>
                      <a:pt x="2001" y="1612"/>
                      <a:pt x="2002" y="1612"/>
                    </a:cubicBezTo>
                    <a:lnTo>
                      <a:pt x="2002" y="1613"/>
                    </a:lnTo>
                    <a:cubicBezTo>
                      <a:pt x="2002" y="1613"/>
                      <a:pt x="2002" y="1612"/>
                      <a:pt x="2003" y="1612"/>
                    </a:cubicBezTo>
                    <a:lnTo>
                      <a:pt x="2004" y="1612"/>
                    </a:lnTo>
                    <a:cubicBezTo>
                      <a:pt x="2006" y="1611"/>
                      <a:pt x="2007" y="1610"/>
                      <a:pt x="2009" y="1609"/>
                    </a:cubicBezTo>
                    <a:cubicBezTo>
                      <a:pt x="2012" y="1606"/>
                      <a:pt x="2016" y="1602"/>
                      <a:pt x="2019" y="1599"/>
                    </a:cubicBezTo>
                    <a:cubicBezTo>
                      <a:pt x="2024" y="1595"/>
                      <a:pt x="2028" y="1590"/>
                      <a:pt x="2033" y="1585"/>
                    </a:cubicBezTo>
                    <a:cubicBezTo>
                      <a:pt x="2041" y="1579"/>
                      <a:pt x="2048" y="1572"/>
                      <a:pt x="2055" y="1565"/>
                    </a:cubicBezTo>
                    <a:cubicBezTo>
                      <a:pt x="2058" y="1562"/>
                      <a:pt x="2062" y="1558"/>
                      <a:pt x="2065" y="1553"/>
                    </a:cubicBezTo>
                    <a:cubicBezTo>
                      <a:pt x="2069" y="1548"/>
                      <a:pt x="2074" y="1544"/>
                      <a:pt x="2078" y="1539"/>
                    </a:cubicBezTo>
                    <a:cubicBezTo>
                      <a:pt x="2088" y="1528"/>
                      <a:pt x="2098" y="1518"/>
                      <a:pt x="2106" y="1507"/>
                    </a:cubicBezTo>
                    <a:cubicBezTo>
                      <a:pt x="2112" y="1499"/>
                      <a:pt x="2118" y="1491"/>
                      <a:pt x="2122" y="1483"/>
                    </a:cubicBezTo>
                    <a:cubicBezTo>
                      <a:pt x="2125" y="1478"/>
                      <a:pt x="2127" y="1473"/>
                      <a:pt x="2130" y="1468"/>
                    </a:cubicBezTo>
                    <a:cubicBezTo>
                      <a:pt x="2132" y="1462"/>
                      <a:pt x="2135" y="1456"/>
                      <a:pt x="2137" y="1450"/>
                    </a:cubicBezTo>
                    <a:cubicBezTo>
                      <a:pt x="2138" y="1446"/>
                      <a:pt x="2140" y="1442"/>
                      <a:pt x="2141" y="1438"/>
                    </a:cubicBezTo>
                    <a:cubicBezTo>
                      <a:pt x="2143" y="1433"/>
                      <a:pt x="2144" y="1428"/>
                      <a:pt x="2145" y="1424"/>
                    </a:cubicBezTo>
                    <a:cubicBezTo>
                      <a:pt x="2145" y="1424"/>
                      <a:pt x="2145" y="1423"/>
                      <a:pt x="2145" y="1422"/>
                    </a:cubicBezTo>
                    <a:cubicBezTo>
                      <a:pt x="2154" y="1382"/>
                      <a:pt x="2165" y="1342"/>
                      <a:pt x="2175" y="1302"/>
                    </a:cubicBezTo>
                    <a:cubicBezTo>
                      <a:pt x="2180" y="1282"/>
                      <a:pt x="2185" y="1263"/>
                      <a:pt x="2190" y="1243"/>
                    </a:cubicBezTo>
                    <a:cubicBezTo>
                      <a:pt x="2194" y="1233"/>
                      <a:pt x="2197" y="1222"/>
                      <a:pt x="2200" y="1211"/>
                    </a:cubicBezTo>
                    <a:cubicBezTo>
                      <a:pt x="2203" y="1200"/>
                      <a:pt x="2205" y="1190"/>
                      <a:pt x="2208" y="1179"/>
                    </a:cubicBezTo>
                    <a:cubicBezTo>
                      <a:pt x="2215" y="1149"/>
                      <a:pt x="2222" y="1119"/>
                      <a:pt x="2228" y="1089"/>
                    </a:cubicBezTo>
                    <a:cubicBezTo>
                      <a:pt x="2232" y="1073"/>
                      <a:pt x="2235" y="1056"/>
                      <a:pt x="2239" y="1040"/>
                    </a:cubicBezTo>
                    <a:cubicBezTo>
                      <a:pt x="2242" y="1026"/>
                      <a:pt x="2244" y="1012"/>
                      <a:pt x="2247" y="997"/>
                    </a:cubicBezTo>
                    <a:cubicBezTo>
                      <a:pt x="2250" y="983"/>
                      <a:pt x="2253" y="969"/>
                      <a:pt x="2256" y="954"/>
                    </a:cubicBezTo>
                    <a:cubicBezTo>
                      <a:pt x="2258" y="939"/>
                      <a:pt x="2260" y="924"/>
                      <a:pt x="2263" y="909"/>
                    </a:cubicBezTo>
                    <a:cubicBezTo>
                      <a:pt x="2267" y="878"/>
                      <a:pt x="2274" y="848"/>
                      <a:pt x="2281" y="819"/>
                    </a:cubicBezTo>
                    <a:cubicBezTo>
                      <a:pt x="2282" y="814"/>
                      <a:pt x="2284" y="809"/>
                      <a:pt x="2285" y="805"/>
                    </a:cubicBezTo>
                    <a:lnTo>
                      <a:pt x="2285" y="804"/>
                    </a:lnTo>
                    <a:cubicBezTo>
                      <a:pt x="2292" y="776"/>
                      <a:pt x="2298" y="748"/>
                      <a:pt x="2304" y="720"/>
                    </a:cubicBezTo>
                    <a:cubicBezTo>
                      <a:pt x="2308" y="705"/>
                      <a:pt x="2311" y="691"/>
                      <a:pt x="2316" y="676"/>
                    </a:cubicBezTo>
                    <a:cubicBezTo>
                      <a:pt x="2319" y="661"/>
                      <a:pt x="2323" y="647"/>
                      <a:pt x="2326" y="632"/>
                    </a:cubicBezTo>
                    <a:cubicBezTo>
                      <a:pt x="2332" y="604"/>
                      <a:pt x="2338" y="575"/>
                      <a:pt x="2345" y="547"/>
                    </a:cubicBezTo>
                    <a:cubicBezTo>
                      <a:pt x="2348" y="532"/>
                      <a:pt x="2352" y="517"/>
                      <a:pt x="2356" y="502"/>
                    </a:cubicBezTo>
                    <a:cubicBezTo>
                      <a:pt x="2360" y="488"/>
                      <a:pt x="2365" y="474"/>
                      <a:pt x="2369" y="459"/>
                    </a:cubicBezTo>
                    <a:cubicBezTo>
                      <a:pt x="2373" y="444"/>
                      <a:pt x="2378" y="429"/>
                      <a:pt x="2383" y="413"/>
                    </a:cubicBezTo>
                    <a:cubicBezTo>
                      <a:pt x="2387" y="400"/>
                      <a:pt x="2391" y="387"/>
                      <a:pt x="2395" y="374"/>
                    </a:cubicBezTo>
                    <a:cubicBezTo>
                      <a:pt x="2399" y="360"/>
                      <a:pt x="2403" y="346"/>
                      <a:pt x="2407" y="332"/>
                    </a:cubicBezTo>
                    <a:cubicBezTo>
                      <a:pt x="2412" y="318"/>
                      <a:pt x="2417" y="303"/>
                      <a:pt x="2422" y="289"/>
                    </a:cubicBezTo>
                    <a:cubicBezTo>
                      <a:pt x="2427" y="273"/>
                      <a:pt x="2434" y="257"/>
                      <a:pt x="2440" y="240"/>
                    </a:cubicBezTo>
                    <a:cubicBezTo>
                      <a:pt x="2446" y="227"/>
                      <a:pt x="2450" y="214"/>
                      <a:pt x="2455" y="201"/>
                    </a:cubicBezTo>
                    <a:cubicBezTo>
                      <a:pt x="2460" y="188"/>
                      <a:pt x="2466" y="176"/>
                      <a:pt x="2472" y="163"/>
                    </a:cubicBezTo>
                    <a:cubicBezTo>
                      <a:pt x="2479" y="150"/>
                      <a:pt x="2485" y="137"/>
                      <a:pt x="2493" y="124"/>
                    </a:cubicBezTo>
                    <a:cubicBezTo>
                      <a:pt x="2500" y="111"/>
                      <a:pt x="2507" y="99"/>
                      <a:pt x="2514" y="86"/>
                    </a:cubicBezTo>
                    <a:cubicBezTo>
                      <a:pt x="2522" y="75"/>
                      <a:pt x="2529" y="63"/>
                      <a:pt x="2536" y="51"/>
                    </a:cubicBezTo>
                    <a:cubicBezTo>
                      <a:pt x="2539" y="46"/>
                      <a:pt x="2543" y="40"/>
                      <a:pt x="2546" y="35"/>
                    </a:cubicBezTo>
                    <a:cubicBezTo>
                      <a:pt x="2549" y="32"/>
                      <a:pt x="2552" y="28"/>
                      <a:pt x="2556" y="25"/>
                    </a:cubicBezTo>
                    <a:cubicBezTo>
                      <a:pt x="2559" y="23"/>
                      <a:pt x="2562" y="21"/>
                      <a:pt x="2566" y="18"/>
                    </a:cubicBezTo>
                    <a:cubicBezTo>
                      <a:pt x="2571" y="15"/>
                      <a:pt x="2577" y="12"/>
                      <a:pt x="2582" y="10"/>
                    </a:cubicBezTo>
                    <a:cubicBezTo>
                      <a:pt x="2585" y="10"/>
                      <a:pt x="2588" y="9"/>
                      <a:pt x="2591" y="8"/>
                    </a:cubicBezTo>
                    <a:cubicBezTo>
                      <a:pt x="2595" y="8"/>
                      <a:pt x="2597" y="8"/>
                      <a:pt x="2600" y="8"/>
                    </a:cubicBezTo>
                    <a:cubicBezTo>
                      <a:pt x="2603" y="8"/>
                      <a:pt x="2607" y="8"/>
                      <a:pt x="2610" y="9"/>
                    </a:cubicBezTo>
                    <a:cubicBezTo>
                      <a:pt x="2613" y="10"/>
                      <a:pt x="2615" y="10"/>
                      <a:pt x="2617" y="11"/>
                    </a:cubicBezTo>
                    <a:cubicBezTo>
                      <a:pt x="2624" y="12"/>
                      <a:pt x="2630" y="15"/>
                      <a:pt x="2637" y="17"/>
                    </a:cubicBezTo>
                    <a:cubicBezTo>
                      <a:pt x="2643" y="20"/>
                      <a:pt x="2649" y="23"/>
                      <a:pt x="2655" y="26"/>
                    </a:cubicBezTo>
                    <a:cubicBezTo>
                      <a:pt x="2673" y="37"/>
                      <a:pt x="2688" y="52"/>
                      <a:pt x="2701" y="69"/>
                    </a:cubicBezTo>
                    <a:cubicBezTo>
                      <a:pt x="2707" y="78"/>
                      <a:pt x="2713" y="88"/>
                      <a:pt x="2717" y="99"/>
                    </a:cubicBezTo>
                    <a:cubicBezTo>
                      <a:pt x="2721" y="108"/>
                      <a:pt x="2724" y="117"/>
                      <a:pt x="2726" y="127"/>
                    </a:cubicBezTo>
                    <a:cubicBezTo>
                      <a:pt x="2739" y="170"/>
                      <a:pt x="2749" y="213"/>
                      <a:pt x="2761" y="256"/>
                    </a:cubicBezTo>
                    <a:cubicBezTo>
                      <a:pt x="2765" y="269"/>
                      <a:pt x="2769" y="283"/>
                      <a:pt x="2774" y="296"/>
                    </a:cubicBezTo>
                    <a:cubicBezTo>
                      <a:pt x="2778" y="310"/>
                      <a:pt x="2783" y="324"/>
                      <a:pt x="2787" y="338"/>
                    </a:cubicBezTo>
                    <a:cubicBezTo>
                      <a:pt x="2795" y="364"/>
                      <a:pt x="2802" y="392"/>
                      <a:pt x="2809" y="419"/>
                    </a:cubicBezTo>
                    <a:cubicBezTo>
                      <a:pt x="2813" y="433"/>
                      <a:pt x="2817" y="448"/>
                      <a:pt x="2820" y="462"/>
                    </a:cubicBezTo>
                    <a:cubicBezTo>
                      <a:pt x="2824" y="476"/>
                      <a:pt x="2827" y="490"/>
                      <a:pt x="2828" y="504"/>
                    </a:cubicBezTo>
                    <a:cubicBezTo>
                      <a:pt x="2832" y="532"/>
                      <a:pt x="2835" y="559"/>
                      <a:pt x="2839" y="587"/>
                    </a:cubicBezTo>
                    <a:cubicBezTo>
                      <a:pt x="2842" y="601"/>
                      <a:pt x="2844" y="615"/>
                      <a:pt x="2848" y="629"/>
                    </a:cubicBezTo>
                    <a:cubicBezTo>
                      <a:pt x="2852" y="643"/>
                      <a:pt x="2856" y="657"/>
                      <a:pt x="2860" y="671"/>
                    </a:cubicBezTo>
                    <a:cubicBezTo>
                      <a:pt x="2864" y="685"/>
                      <a:pt x="2867" y="699"/>
                      <a:pt x="2871" y="714"/>
                    </a:cubicBezTo>
                    <a:cubicBezTo>
                      <a:pt x="2875" y="727"/>
                      <a:pt x="2878" y="741"/>
                      <a:pt x="2883" y="754"/>
                    </a:cubicBezTo>
                    <a:cubicBezTo>
                      <a:pt x="2887" y="769"/>
                      <a:pt x="2890" y="783"/>
                      <a:pt x="2894" y="798"/>
                    </a:cubicBezTo>
                    <a:cubicBezTo>
                      <a:pt x="2896" y="812"/>
                      <a:pt x="2899" y="827"/>
                      <a:pt x="2902" y="841"/>
                    </a:cubicBezTo>
                    <a:cubicBezTo>
                      <a:pt x="2909" y="871"/>
                      <a:pt x="2917" y="902"/>
                      <a:pt x="2924" y="932"/>
                    </a:cubicBezTo>
                    <a:cubicBezTo>
                      <a:pt x="2927" y="945"/>
                      <a:pt x="2930" y="959"/>
                      <a:pt x="2933" y="972"/>
                    </a:cubicBezTo>
                    <a:cubicBezTo>
                      <a:pt x="2936" y="986"/>
                      <a:pt x="2938" y="1000"/>
                      <a:pt x="2940" y="1015"/>
                    </a:cubicBezTo>
                    <a:cubicBezTo>
                      <a:pt x="2944" y="1043"/>
                      <a:pt x="2948" y="1070"/>
                      <a:pt x="2951" y="1098"/>
                    </a:cubicBezTo>
                    <a:cubicBezTo>
                      <a:pt x="2952" y="1104"/>
                      <a:pt x="2947" y="1109"/>
                      <a:pt x="2942" y="1110"/>
                    </a:cubicBezTo>
                    <a:cubicBezTo>
                      <a:pt x="2936" y="1110"/>
                      <a:pt x="2931" y="1105"/>
                      <a:pt x="2931" y="1100"/>
                    </a:cubicBezTo>
                    <a:cubicBezTo>
                      <a:pt x="2929" y="1084"/>
                      <a:pt x="2927" y="1068"/>
                      <a:pt x="2925" y="1052"/>
                    </a:cubicBezTo>
                    <a:cubicBezTo>
                      <a:pt x="2923" y="1037"/>
                      <a:pt x="2920" y="1021"/>
                      <a:pt x="2918" y="1005"/>
                    </a:cubicBezTo>
                    <a:cubicBezTo>
                      <a:pt x="2916" y="991"/>
                      <a:pt x="2914" y="977"/>
                      <a:pt x="2911" y="963"/>
                    </a:cubicBezTo>
                    <a:cubicBezTo>
                      <a:pt x="2908" y="949"/>
                      <a:pt x="2905" y="935"/>
                      <a:pt x="2901" y="921"/>
                    </a:cubicBezTo>
                    <a:cubicBezTo>
                      <a:pt x="2894" y="890"/>
                      <a:pt x="2886" y="861"/>
                      <a:pt x="2880" y="830"/>
                    </a:cubicBezTo>
                    <a:cubicBezTo>
                      <a:pt x="2877" y="816"/>
                      <a:pt x="2874" y="801"/>
                      <a:pt x="2870" y="787"/>
                    </a:cubicBezTo>
                    <a:cubicBezTo>
                      <a:pt x="2867" y="772"/>
                      <a:pt x="2863" y="758"/>
                      <a:pt x="2859" y="742"/>
                    </a:cubicBezTo>
                    <a:cubicBezTo>
                      <a:pt x="2851" y="715"/>
                      <a:pt x="2843" y="688"/>
                      <a:pt x="2836" y="660"/>
                    </a:cubicBezTo>
                    <a:cubicBezTo>
                      <a:pt x="2832" y="647"/>
                      <a:pt x="2828" y="635"/>
                      <a:pt x="2825" y="621"/>
                    </a:cubicBezTo>
                    <a:cubicBezTo>
                      <a:pt x="2822" y="608"/>
                      <a:pt x="2820" y="595"/>
                      <a:pt x="2818" y="582"/>
                    </a:cubicBezTo>
                    <a:cubicBezTo>
                      <a:pt x="2817" y="569"/>
                      <a:pt x="2815" y="555"/>
                      <a:pt x="2813" y="542"/>
                    </a:cubicBezTo>
                    <a:cubicBezTo>
                      <a:pt x="2812" y="529"/>
                      <a:pt x="2810" y="515"/>
                      <a:pt x="2808" y="501"/>
                    </a:cubicBezTo>
                    <a:lnTo>
                      <a:pt x="2808" y="502"/>
                    </a:lnTo>
                    <a:cubicBezTo>
                      <a:pt x="2808" y="501"/>
                      <a:pt x="2808" y="501"/>
                      <a:pt x="2808" y="501"/>
                    </a:cubicBezTo>
                    <a:cubicBezTo>
                      <a:pt x="2806" y="490"/>
                      <a:pt x="2804" y="478"/>
                      <a:pt x="2801" y="466"/>
                    </a:cubicBezTo>
                    <a:cubicBezTo>
                      <a:pt x="2798" y="454"/>
                      <a:pt x="2795" y="442"/>
                      <a:pt x="2792" y="430"/>
                    </a:cubicBezTo>
                    <a:cubicBezTo>
                      <a:pt x="2786" y="407"/>
                      <a:pt x="2779" y="384"/>
                      <a:pt x="2773" y="360"/>
                    </a:cubicBezTo>
                    <a:cubicBezTo>
                      <a:pt x="2767" y="340"/>
                      <a:pt x="2760" y="320"/>
                      <a:pt x="2754" y="300"/>
                    </a:cubicBezTo>
                    <a:cubicBezTo>
                      <a:pt x="2748" y="282"/>
                      <a:pt x="2742" y="262"/>
                      <a:pt x="2737" y="243"/>
                    </a:cubicBezTo>
                    <a:cubicBezTo>
                      <a:pt x="2726" y="205"/>
                      <a:pt x="2717" y="167"/>
                      <a:pt x="2706" y="129"/>
                    </a:cubicBezTo>
                    <a:cubicBezTo>
                      <a:pt x="2706" y="128"/>
                      <a:pt x="2706" y="128"/>
                      <a:pt x="2706" y="128"/>
                    </a:cubicBezTo>
                    <a:cubicBezTo>
                      <a:pt x="2704" y="120"/>
                      <a:pt x="2701" y="113"/>
                      <a:pt x="2698" y="104"/>
                    </a:cubicBezTo>
                    <a:cubicBezTo>
                      <a:pt x="2695" y="100"/>
                      <a:pt x="2693" y="95"/>
                      <a:pt x="2691" y="91"/>
                    </a:cubicBezTo>
                    <a:cubicBezTo>
                      <a:pt x="2687" y="86"/>
                      <a:pt x="2684" y="81"/>
                      <a:pt x="2680" y="76"/>
                    </a:cubicBezTo>
                    <a:cubicBezTo>
                      <a:pt x="2675" y="70"/>
                      <a:pt x="2670" y="64"/>
                      <a:pt x="2664" y="58"/>
                    </a:cubicBezTo>
                    <a:cubicBezTo>
                      <a:pt x="2661" y="55"/>
                      <a:pt x="2658" y="52"/>
                      <a:pt x="2654" y="49"/>
                    </a:cubicBezTo>
                    <a:cubicBezTo>
                      <a:pt x="2652" y="48"/>
                      <a:pt x="2651" y="47"/>
                      <a:pt x="2649" y="46"/>
                    </a:cubicBezTo>
                    <a:cubicBezTo>
                      <a:pt x="2648" y="44"/>
                      <a:pt x="2646" y="44"/>
                      <a:pt x="2644" y="43"/>
                    </a:cubicBezTo>
                    <a:cubicBezTo>
                      <a:pt x="2639" y="40"/>
                      <a:pt x="2633" y="37"/>
                      <a:pt x="2627" y="35"/>
                    </a:cubicBezTo>
                    <a:cubicBezTo>
                      <a:pt x="2624" y="34"/>
                      <a:pt x="2621" y="33"/>
                      <a:pt x="2618" y="32"/>
                    </a:cubicBezTo>
                    <a:cubicBezTo>
                      <a:pt x="2615" y="31"/>
                      <a:pt x="2612" y="30"/>
                      <a:pt x="2609" y="29"/>
                    </a:cubicBezTo>
                    <a:cubicBezTo>
                      <a:pt x="2607" y="29"/>
                      <a:pt x="2606" y="29"/>
                      <a:pt x="2603" y="28"/>
                    </a:cubicBezTo>
                    <a:cubicBezTo>
                      <a:pt x="2604" y="28"/>
                      <a:pt x="2605" y="28"/>
                      <a:pt x="2605" y="29"/>
                    </a:cubicBezTo>
                    <a:cubicBezTo>
                      <a:pt x="2602" y="28"/>
                      <a:pt x="2599" y="28"/>
                      <a:pt x="2595" y="28"/>
                    </a:cubicBezTo>
                    <a:cubicBezTo>
                      <a:pt x="2596" y="28"/>
                      <a:pt x="2596" y="28"/>
                      <a:pt x="2597" y="28"/>
                    </a:cubicBezTo>
                    <a:cubicBezTo>
                      <a:pt x="2595" y="28"/>
                      <a:pt x="2594" y="28"/>
                      <a:pt x="2593" y="29"/>
                    </a:cubicBezTo>
                    <a:cubicBezTo>
                      <a:pt x="2594" y="29"/>
                      <a:pt x="2594" y="28"/>
                      <a:pt x="2594" y="28"/>
                    </a:cubicBezTo>
                    <a:cubicBezTo>
                      <a:pt x="2592" y="29"/>
                      <a:pt x="2590" y="29"/>
                      <a:pt x="2588" y="30"/>
                    </a:cubicBezTo>
                    <a:cubicBezTo>
                      <a:pt x="2586" y="30"/>
                      <a:pt x="2584" y="31"/>
                      <a:pt x="2582" y="32"/>
                    </a:cubicBezTo>
                    <a:cubicBezTo>
                      <a:pt x="2581" y="32"/>
                      <a:pt x="2579" y="33"/>
                      <a:pt x="2578" y="34"/>
                    </a:cubicBezTo>
                    <a:cubicBezTo>
                      <a:pt x="2575" y="36"/>
                      <a:pt x="2573" y="37"/>
                      <a:pt x="2570" y="39"/>
                    </a:cubicBezTo>
                    <a:cubicBezTo>
                      <a:pt x="2569" y="40"/>
                      <a:pt x="2567" y="42"/>
                      <a:pt x="2566" y="43"/>
                    </a:cubicBezTo>
                    <a:cubicBezTo>
                      <a:pt x="2565" y="44"/>
                      <a:pt x="2564" y="46"/>
                      <a:pt x="2563" y="47"/>
                    </a:cubicBezTo>
                    <a:cubicBezTo>
                      <a:pt x="2557" y="54"/>
                      <a:pt x="2553" y="62"/>
                      <a:pt x="2549" y="69"/>
                    </a:cubicBezTo>
                    <a:cubicBezTo>
                      <a:pt x="2544" y="76"/>
                      <a:pt x="2539" y="84"/>
                      <a:pt x="2535" y="91"/>
                    </a:cubicBezTo>
                    <a:cubicBezTo>
                      <a:pt x="2525" y="107"/>
                      <a:pt x="2515" y="123"/>
                      <a:pt x="2507" y="139"/>
                    </a:cubicBezTo>
                    <a:cubicBezTo>
                      <a:pt x="2500" y="151"/>
                      <a:pt x="2494" y="163"/>
                      <a:pt x="2488" y="175"/>
                    </a:cubicBezTo>
                    <a:cubicBezTo>
                      <a:pt x="2482" y="187"/>
                      <a:pt x="2476" y="200"/>
                      <a:pt x="2471" y="213"/>
                    </a:cubicBezTo>
                    <a:cubicBezTo>
                      <a:pt x="2468" y="223"/>
                      <a:pt x="2464" y="232"/>
                      <a:pt x="2461" y="241"/>
                    </a:cubicBezTo>
                    <a:cubicBezTo>
                      <a:pt x="2457" y="251"/>
                      <a:pt x="2453" y="261"/>
                      <a:pt x="2450" y="271"/>
                    </a:cubicBezTo>
                    <a:cubicBezTo>
                      <a:pt x="2446" y="281"/>
                      <a:pt x="2441" y="292"/>
                      <a:pt x="2438" y="302"/>
                    </a:cubicBezTo>
                    <a:cubicBezTo>
                      <a:pt x="2434" y="313"/>
                      <a:pt x="2430" y="324"/>
                      <a:pt x="2427" y="336"/>
                    </a:cubicBezTo>
                    <a:cubicBezTo>
                      <a:pt x="2420" y="357"/>
                      <a:pt x="2415" y="378"/>
                      <a:pt x="2408" y="399"/>
                    </a:cubicBezTo>
                    <a:cubicBezTo>
                      <a:pt x="2401" y="423"/>
                      <a:pt x="2394" y="445"/>
                      <a:pt x="2387" y="468"/>
                    </a:cubicBezTo>
                    <a:cubicBezTo>
                      <a:pt x="2380" y="490"/>
                      <a:pt x="2374" y="513"/>
                      <a:pt x="2368" y="535"/>
                    </a:cubicBezTo>
                    <a:lnTo>
                      <a:pt x="2368" y="534"/>
                    </a:lnTo>
                    <a:cubicBezTo>
                      <a:pt x="2368" y="535"/>
                      <a:pt x="2368" y="535"/>
                      <a:pt x="2368" y="535"/>
                    </a:cubicBezTo>
                    <a:cubicBezTo>
                      <a:pt x="2368" y="536"/>
                      <a:pt x="2368" y="536"/>
                      <a:pt x="2368" y="536"/>
                    </a:cubicBezTo>
                    <a:cubicBezTo>
                      <a:pt x="2360" y="568"/>
                      <a:pt x="2354" y="601"/>
                      <a:pt x="2346" y="633"/>
                    </a:cubicBezTo>
                    <a:cubicBezTo>
                      <a:pt x="2339" y="666"/>
                      <a:pt x="2330" y="698"/>
                      <a:pt x="2322" y="731"/>
                    </a:cubicBezTo>
                    <a:cubicBezTo>
                      <a:pt x="2318" y="749"/>
                      <a:pt x="2313" y="768"/>
                      <a:pt x="2309" y="787"/>
                    </a:cubicBezTo>
                    <a:cubicBezTo>
                      <a:pt x="2304" y="807"/>
                      <a:pt x="2299" y="828"/>
                      <a:pt x="2295" y="847"/>
                    </a:cubicBezTo>
                    <a:cubicBezTo>
                      <a:pt x="2291" y="862"/>
                      <a:pt x="2288" y="876"/>
                      <a:pt x="2285" y="890"/>
                    </a:cubicBezTo>
                    <a:cubicBezTo>
                      <a:pt x="2283" y="906"/>
                      <a:pt x="2281" y="921"/>
                      <a:pt x="2278" y="936"/>
                    </a:cubicBezTo>
                    <a:cubicBezTo>
                      <a:pt x="2276" y="952"/>
                      <a:pt x="2274" y="967"/>
                      <a:pt x="2271" y="983"/>
                    </a:cubicBezTo>
                    <a:cubicBezTo>
                      <a:pt x="2268" y="998"/>
                      <a:pt x="2265" y="1012"/>
                      <a:pt x="2261" y="1027"/>
                    </a:cubicBezTo>
                    <a:cubicBezTo>
                      <a:pt x="2255" y="1057"/>
                      <a:pt x="2249" y="1088"/>
                      <a:pt x="2242" y="1118"/>
                    </a:cubicBezTo>
                    <a:cubicBezTo>
                      <a:pt x="2236" y="1148"/>
                      <a:pt x="2230" y="1178"/>
                      <a:pt x="2222" y="1207"/>
                    </a:cubicBezTo>
                    <a:cubicBezTo>
                      <a:pt x="2220" y="1215"/>
                      <a:pt x="2218" y="1222"/>
                      <a:pt x="2215" y="1229"/>
                    </a:cubicBezTo>
                    <a:cubicBezTo>
                      <a:pt x="2213" y="1238"/>
                      <a:pt x="2211" y="1246"/>
                      <a:pt x="2208" y="1255"/>
                    </a:cubicBezTo>
                    <a:cubicBezTo>
                      <a:pt x="2204" y="1271"/>
                      <a:pt x="2199" y="1288"/>
                      <a:pt x="2195" y="1304"/>
                    </a:cubicBezTo>
                    <a:cubicBezTo>
                      <a:pt x="2191" y="1319"/>
                      <a:pt x="2188" y="1334"/>
                      <a:pt x="2184" y="1349"/>
                    </a:cubicBezTo>
                    <a:cubicBezTo>
                      <a:pt x="2180" y="1365"/>
                      <a:pt x="2176" y="1382"/>
                      <a:pt x="2172" y="1398"/>
                    </a:cubicBezTo>
                    <a:cubicBezTo>
                      <a:pt x="2168" y="1412"/>
                      <a:pt x="2166" y="1426"/>
                      <a:pt x="2162" y="1440"/>
                    </a:cubicBezTo>
                    <a:cubicBezTo>
                      <a:pt x="2158" y="1454"/>
                      <a:pt x="2153" y="1467"/>
                      <a:pt x="2147" y="1480"/>
                    </a:cubicBezTo>
                    <a:cubicBezTo>
                      <a:pt x="2140" y="1493"/>
                      <a:pt x="2134" y="1505"/>
                      <a:pt x="2125" y="1516"/>
                    </a:cubicBezTo>
                    <a:cubicBezTo>
                      <a:pt x="2117" y="1528"/>
                      <a:pt x="2106" y="1539"/>
                      <a:pt x="2097" y="1549"/>
                    </a:cubicBezTo>
                    <a:cubicBezTo>
                      <a:pt x="2092" y="1555"/>
                      <a:pt x="2088" y="1559"/>
                      <a:pt x="2083" y="1565"/>
                    </a:cubicBezTo>
                    <a:cubicBezTo>
                      <a:pt x="2078" y="1569"/>
                      <a:pt x="2074" y="1575"/>
                      <a:pt x="2070" y="1580"/>
                    </a:cubicBezTo>
                    <a:cubicBezTo>
                      <a:pt x="2062" y="1588"/>
                      <a:pt x="2052" y="1596"/>
                      <a:pt x="2044" y="1604"/>
                    </a:cubicBezTo>
                    <a:cubicBezTo>
                      <a:pt x="2039" y="1609"/>
                      <a:pt x="2034" y="1614"/>
                      <a:pt x="2029" y="1619"/>
                    </a:cubicBezTo>
                    <a:cubicBezTo>
                      <a:pt x="2027" y="1620"/>
                      <a:pt x="2024" y="1623"/>
                      <a:pt x="2022" y="1625"/>
                    </a:cubicBezTo>
                    <a:cubicBezTo>
                      <a:pt x="2018" y="1627"/>
                      <a:pt x="2014" y="1630"/>
                      <a:pt x="2010" y="1632"/>
                    </a:cubicBezTo>
                    <a:cubicBezTo>
                      <a:pt x="2007" y="1633"/>
                      <a:pt x="2003" y="1634"/>
                      <a:pt x="2000" y="1634"/>
                    </a:cubicBezTo>
                    <a:cubicBezTo>
                      <a:pt x="1997" y="1633"/>
                      <a:pt x="1996" y="1633"/>
                      <a:pt x="1994" y="1632"/>
                    </a:cubicBezTo>
                    <a:cubicBezTo>
                      <a:pt x="1992" y="1632"/>
                      <a:pt x="1990" y="1631"/>
                      <a:pt x="1989" y="1630"/>
                    </a:cubicBezTo>
                    <a:cubicBezTo>
                      <a:pt x="1986" y="1628"/>
                      <a:pt x="1984" y="1625"/>
                      <a:pt x="1982" y="1623"/>
                    </a:cubicBezTo>
                    <a:cubicBezTo>
                      <a:pt x="1979" y="1620"/>
                      <a:pt x="1977" y="1617"/>
                      <a:pt x="1975" y="1614"/>
                    </a:cubicBezTo>
                    <a:cubicBezTo>
                      <a:pt x="1969" y="1606"/>
                      <a:pt x="1963" y="1598"/>
                      <a:pt x="1957" y="1589"/>
                    </a:cubicBezTo>
                    <a:cubicBezTo>
                      <a:pt x="1954" y="1585"/>
                      <a:pt x="1953" y="1581"/>
                      <a:pt x="1950" y="1577"/>
                    </a:cubicBezTo>
                    <a:cubicBezTo>
                      <a:pt x="1947" y="1573"/>
                      <a:pt x="1944" y="1567"/>
                      <a:pt x="1942" y="1563"/>
                    </a:cubicBezTo>
                    <a:cubicBezTo>
                      <a:pt x="1936" y="1552"/>
                      <a:pt x="1930" y="1542"/>
                      <a:pt x="1925" y="1531"/>
                    </a:cubicBezTo>
                    <a:cubicBezTo>
                      <a:pt x="1920" y="1521"/>
                      <a:pt x="1915" y="1511"/>
                      <a:pt x="1911" y="1500"/>
                    </a:cubicBezTo>
                    <a:cubicBezTo>
                      <a:pt x="1906" y="1491"/>
                      <a:pt x="1902" y="1481"/>
                      <a:pt x="1898" y="1471"/>
                    </a:cubicBezTo>
                    <a:cubicBezTo>
                      <a:pt x="1894" y="1461"/>
                      <a:pt x="1890" y="1451"/>
                      <a:pt x="1886" y="1441"/>
                    </a:cubicBezTo>
                    <a:cubicBezTo>
                      <a:pt x="1883" y="1431"/>
                      <a:pt x="1879" y="1420"/>
                      <a:pt x="1876" y="1410"/>
                    </a:cubicBezTo>
                    <a:cubicBezTo>
                      <a:pt x="1873" y="1400"/>
                      <a:pt x="1870" y="1389"/>
                      <a:pt x="1867" y="1379"/>
                    </a:cubicBezTo>
                    <a:cubicBezTo>
                      <a:pt x="1862" y="1361"/>
                      <a:pt x="1855" y="1343"/>
                      <a:pt x="1849" y="1325"/>
                    </a:cubicBezTo>
                    <a:cubicBezTo>
                      <a:pt x="1843" y="1306"/>
                      <a:pt x="1836" y="1288"/>
                      <a:pt x="1829" y="1269"/>
                    </a:cubicBezTo>
                    <a:cubicBezTo>
                      <a:pt x="1826" y="1261"/>
                      <a:pt x="1824" y="1252"/>
                      <a:pt x="1821" y="1244"/>
                    </a:cubicBezTo>
                    <a:cubicBezTo>
                      <a:pt x="1818" y="1236"/>
                      <a:pt x="1815" y="1227"/>
                      <a:pt x="1813" y="1218"/>
                    </a:cubicBezTo>
                    <a:cubicBezTo>
                      <a:pt x="1810" y="1209"/>
                      <a:pt x="1807" y="1200"/>
                      <a:pt x="1805" y="1191"/>
                    </a:cubicBezTo>
                    <a:cubicBezTo>
                      <a:pt x="1803" y="1181"/>
                      <a:pt x="1802" y="1172"/>
                      <a:pt x="1800" y="1163"/>
                    </a:cubicBezTo>
                    <a:cubicBezTo>
                      <a:pt x="1800" y="1163"/>
                      <a:pt x="1801" y="1163"/>
                      <a:pt x="1801" y="1164"/>
                    </a:cubicBezTo>
                    <a:cubicBezTo>
                      <a:pt x="1800" y="1161"/>
                      <a:pt x="1799" y="1159"/>
                      <a:pt x="1799" y="1157"/>
                    </a:cubicBezTo>
                    <a:cubicBezTo>
                      <a:pt x="1799" y="1156"/>
                      <a:pt x="1799" y="1156"/>
                      <a:pt x="1799" y="1155"/>
                    </a:cubicBezTo>
                    <a:cubicBezTo>
                      <a:pt x="1796" y="1136"/>
                      <a:pt x="1794" y="1116"/>
                      <a:pt x="1791" y="1097"/>
                    </a:cubicBezTo>
                    <a:cubicBezTo>
                      <a:pt x="1788" y="1077"/>
                      <a:pt x="1784" y="1058"/>
                      <a:pt x="1781" y="1039"/>
                    </a:cubicBezTo>
                    <a:cubicBezTo>
                      <a:pt x="1778" y="1019"/>
                      <a:pt x="1775" y="999"/>
                      <a:pt x="1773" y="980"/>
                    </a:cubicBezTo>
                    <a:cubicBezTo>
                      <a:pt x="1767" y="938"/>
                      <a:pt x="1761" y="896"/>
                      <a:pt x="1755" y="854"/>
                    </a:cubicBezTo>
                    <a:lnTo>
                      <a:pt x="1755" y="853"/>
                    </a:lnTo>
                    <a:lnTo>
                      <a:pt x="1755" y="854"/>
                    </a:lnTo>
                    <a:cubicBezTo>
                      <a:pt x="1752" y="839"/>
                      <a:pt x="1749" y="825"/>
                      <a:pt x="1746" y="810"/>
                    </a:cubicBezTo>
                    <a:cubicBezTo>
                      <a:pt x="1743" y="795"/>
                      <a:pt x="1739" y="781"/>
                      <a:pt x="1736" y="766"/>
                    </a:cubicBezTo>
                    <a:cubicBezTo>
                      <a:pt x="1729" y="737"/>
                      <a:pt x="1721" y="709"/>
                      <a:pt x="1714" y="680"/>
                    </a:cubicBezTo>
                    <a:cubicBezTo>
                      <a:pt x="1707" y="651"/>
                      <a:pt x="1702" y="622"/>
                      <a:pt x="1695" y="593"/>
                    </a:cubicBezTo>
                    <a:cubicBezTo>
                      <a:pt x="1688" y="564"/>
                      <a:pt x="1681" y="536"/>
                      <a:pt x="1672" y="508"/>
                    </a:cubicBezTo>
                    <a:cubicBezTo>
                      <a:pt x="1667" y="490"/>
                      <a:pt x="1662" y="471"/>
                      <a:pt x="1658" y="452"/>
                    </a:cubicBezTo>
                    <a:cubicBezTo>
                      <a:pt x="1654" y="434"/>
                      <a:pt x="1651" y="415"/>
                      <a:pt x="1648" y="396"/>
                    </a:cubicBezTo>
                    <a:cubicBezTo>
                      <a:pt x="1648" y="397"/>
                      <a:pt x="1648" y="397"/>
                      <a:pt x="1648" y="397"/>
                    </a:cubicBezTo>
                    <a:cubicBezTo>
                      <a:pt x="1644" y="374"/>
                      <a:pt x="1640" y="350"/>
                      <a:pt x="1634" y="328"/>
                    </a:cubicBezTo>
                    <a:cubicBezTo>
                      <a:pt x="1630" y="316"/>
                      <a:pt x="1626" y="304"/>
                      <a:pt x="1622" y="293"/>
                    </a:cubicBezTo>
                    <a:cubicBezTo>
                      <a:pt x="1617" y="281"/>
                      <a:pt x="1612" y="269"/>
                      <a:pt x="1607" y="257"/>
                    </a:cubicBezTo>
                    <a:cubicBezTo>
                      <a:pt x="1607" y="258"/>
                      <a:pt x="1608" y="258"/>
                      <a:pt x="1608" y="258"/>
                    </a:cubicBezTo>
                    <a:cubicBezTo>
                      <a:pt x="1603" y="248"/>
                      <a:pt x="1598" y="238"/>
                      <a:pt x="1594" y="227"/>
                    </a:cubicBezTo>
                    <a:cubicBezTo>
                      <a:pt x="1589" y="216"/>
                      <a:pt x="1585" y="205"/>
                      <a:pt x="1580" y="194"/>
                    </a:cubicBezTo>
                    <a:cubicBezTo>
                      <a:pt x="1572" y="173"/>
                      <a:pt x="1564" y="151"/>
                      <a:pt x="1555" y="130"/>
                    </a:cubicBezTo>
                    <a:cubicBezTo>
                      <a:pt x="1549" y="117"/>
                      <a:pt x="1543" y="105"/>
                      <a:pt x="1536" y="93"/>
                    </a:cubicBezTo>
                    <a:cubicBezTo>
                      <a:pt x="1537" y="94"/>
                      <a:pt x="1537" y="94"/>
                      <a:pt x="1537" y="95"/>
                    </a:cubicBezTo>
                    <a:cubicBezTo>
                      <a:pt x="1537" y="94"/>
                      <a:pt x="1536" y="94"/>
                      <a:pt x="1536" y="93"/>
                    </a:cubicBezTo>
                    <a:cubicBezTo>
                      <a:pt x="1534" y="89"/>
                      <a:pt x="1531" y="85"/>
                      <a:pt x="1528" y="81"/>
                    </a:cubicBezTo>
                    <a:cubicBezTo>
                      <a:pt x="1525" y="76"/>
                      <a:pt x="1521" y="71"/>
                      <a:pt x="1518" y="67"/>
                    </a:cubicBezTo>
                    <a:cubicBezTo>
                      <a:pt x="1513" y="61"/>
                      <a:pt x="1507" y="55"/>
                      <a:pt x="1502" y="49"/>
                    </a:cubicBezTo>
                    <a:cubicBezTo>
                      <a:pt x="1499" y="46"/>
                      <a:pt x="1495" y="43"/>
                      <a:pt x="1491" y="40"/>
                    </a:cubicBezTo>
                    <a:cubicBezTo>
                      <a:pt x="1488" y="36"/>
                      <a:pt x="1484" y="33"/>
                      <a:pt x="1479" y="30"/>
                    </a:cubicBezTo>
                    <a:cubicBezTo>
                      <a:pt x="1477" y="28"/>
                      <a:pt x="1474" y="26"/>
                      <a:pt x="1472" y="25"/>
                    </a:cubicBezTo>
                    <a:cubicBezTo>
                      <a:pt x="1470" y="24"/>
                      <a:pt x="1468" y="23"/>
                      <a:pt x="1466" y="22"/>
                    </a:cubicBezTo>
                    <a:cubicBezTo>
                      <a:pt x="1465" y="22"/>
                      <a:pt x="1463" y="22"/>
                      <a:pt x="1462" y="21"/>
                    </a:cubicBezTo>
                    <a:cubicBezTo>
                      <a:pt x="1461" y="21"/>
                      <a:pt x="1461" y="21"/>
                      <a:pt x="1460" y="21"/>
                    </a:cubicBezTo>
                    <a:lnTo>
                      <a:pt x="1459" y="21"/>
                    </a:lnTo>
                    <a:lnTo>
                      <a:pt x="1458" y="21"/>
                    </a:lnTo>
                    <a:cubicBezTo>
                      <a:pt x="1457" y="22"/>
                      <a:pt x="1456" y="22"/>
                      <a:pt x="1456" y="23"/>
                    </a:cubicBezTo>
                    <a:cubicBezTo>
                      <a:pt x="1456" y="22"/>
                      <a:pt x="1456" y="22"/>
                      <a:pt x="1456" y="22"/>
                    </a:cubicBezTo>
                    <a:cubicBezTo>
                      <a:pt x="1454" y="24"/>
                      <a:pt x="1453" y="25"/>
                      <a:pt x="1451" y="28"/>
                    </a:cubicBezTo>
                    <a:cubicBezTo>
                      <a:pt x="1447" y="32"/>
                      <a:pt x="1443" y="36"/>
                      <a:pt x="1439" y="41"/>
                    </a:cubicBezTo>
                    <a:cubicBezTo>
                      <a:pt x="1430" y="54"/>
                      <a:pt x="1422" y="68"/>
                      <a:pt x="1414" y="82"/>
                    </a:cubicBezTo>
                    <a:cubicBezTo>
                      <a:pt x="1406" y="97"/>
                      <a:pt x="1398" y="111"/>
                      <a:pt x="1390" y="125"/>
                    </a:cubicBezTo>
                    <a:cubicBezTo>
                      <a:pt x="1380" y="144"/>
                      <a:pt x="1371" y="163"/>
                      <a:pt x="1362" y="182"/>
                    </a:cubicBezTo>
                    <a:cubicBezTo>
                      <a:pt x="1354" y="202"/>
                      <a:pt x="1346" y="222"/>
                      <a:pt x="1338" y="241"/>
                    </a:cubicBezTo>
                    <a:cubicBezTo>
                      <a:pt x="1333" y="255"/>
                      <a:pt x="1328" y="269"/>
                      <a:pt x="1324" y="284"/>
                    </a:cubicBezTo>
                    <a:cubicBezTo>
                      <a:pt x="1322" y="292"/>
                      <a:pt x="1320" y="301"/>
                      <a:pt x="1318" y="310"/>
                    </a:cubicBezTo>
                    <a:cubicBezTo>
                      <a:pt x="1316" y="318"/>
                      <a:pt x="1313" y="326"/>
                      <a:pt x="1311" y="334"/>
                    </a:cubicBezTo>
                    <a:cubicBezTo>
                      <a:pt x="1305" y="351"/>
                      <a:pt x="1299" y="368"/>
                      <a:pt x="1292" y="384"/>
                    </a:cubicBezTo>
                    <a:cubicBezTo>
                      <a:pt x="1286" y="402"/>
                      <a:pt x="1280" y="419"/>
                      <a:pt x="1274" y="437"/>
                    </a:cubicBezTo>
                    <a:cubicBezTo>
                      <a:pt x="1269" y="456"/>
                      <a:pt x="1263" y="476"/>
                      <a:pt x="1259" y="497"/>
                    </a:cubicBezTo>
                    <a:cubicBezTo>
                      <a:pt x="1259" y="496"/>
                      <a:pt x="1259" y="496"/>
                      <a:pt x="1259" y="496"/>
                    </a:cubicBezTo>
                    <a:cubicBezTo>
                      <a:pt x="1259" y="497"/>
                      <a:pt x="1259" y="497"/>
                      <a:pt x="1259" y="497"/>
                    </a:cubicBezTo>
                    <a:cubicBezTo>
                      <a:pt x="1258" y="498"/>
                      <a:pt x="1258" y="498"/>
                      <a:pt x="1258" y="498"/>
                    </a:cubicBezTo>
                    <a:cubicBezTo>
                      <a:pt x="1258" y="500"/>
                      <a:pt x="1258" y="502"/>
                      <a:pt x="1257" y="504"/>
                    </a:cubicBezTo>
                    <a:lnTo>
                      <a:pt x="1257" y="505"/>
                    </a:lnTo>
                    <a:cubicBezTo>
                      <a:pt x="1256" y="505"/>
                      <a:pt x="1256" y="505"/>
                      <a:pt x="1256" y="506"/>
                    </a:cubicBezTo>
                    <a:cubicBezTo>
                      <a:pt x="1251" y="532"/>
                      <a:pt x="1243" y="557"/>
                      <a:pt x="1237" y="582"/>
                    </a:cubicBezTo>
                    <a:cubicBezTo>
                      <a:pt x="1237" y="583"/>
                      <a:pt x="1236" y="584"/>
                      <a:pt x="1236" y="585"/>
                    </a:cubicBezTo>
                    <a:lnTo>
                      <a:pt x="1236" y="584"/>
                    </a:lnTo>
                    <a:cubicBezTo>
                      <a:pt x="1235" y="587"/>
                      <a:pt x="1235" y="589"/>
                      <a:pt x="1234" y="592"/>
                    </a:cubicBezTo>
                    <a:lnTo>
                      <a:pt x="1235" y="591"/>
                    </a:lnTo>
                    <a:cubicBezTo>
                      <a:pt x="1227" y="622"/>
                      <a:pt x="1223" y="654"/>
                      <a:pt x="1216" y="685"/>
                    </a:cubicBezTo>
                    <a:cubicBezTo>
                      <a:pt x="1212" y="700"/>
                      <a:pt x="1208" y="716"/>
                      <a:pt x="1203" y="731"/>
                    </a:cubicBezTo>
                    <a:cubicBezTo>
                      <a:pt x="1199" y="747"/>
                      <a:pt x="1195" y="762"/>
                      <a:pt x="1191" y="778"/>
                    </a:cubicBezTo>
                    <a:lnTo>
                      <a:pt x="1191" y="777"/>
                    </a:lnTo>
                    <a:lnTo>
                      <a:pt x="1191" y="778"/>
                    </a:lnTo>
                    <a:lnTo>
                      <a:pt x="1191" y="779"/>
                    </a:lnTo>
                    <a:lnTo>
                      <a:pt x="1191" y="778"/>
                    </a:lnTo>
                    <a:cubicBezTo>
                      <a:pt x="1188" y="793"/>
                      <a:pt x="1185" y="808"/>
                      <a:pt x="1182" y="822"/>
                    </a:cubicBezTo>
                    <a:cubicBezTo>
                      <a:pt x="1179" y="836"/>
                      <a:pt x="1176" y="849"/>
                      <a:pt x="1172" y="863"/>
                    </a:cubicBezTo>
                    <a:cubicBezTo>
                      <a:pt x="1166" y="892"/>
                      <a:pt x="1160" y="920"/>
                      <a:pt x="1156" y="949"/>
                    </a:cubicBezTo>
                    <a:cubicBezTo>
                      <a:pt x="1153" y="963"/>
                      <a:pt x="1151" y="977"/>
                      <a:pt x="1148" y="991"/>
                    </a:cubicBezTo>
                    <a:cubicBezTo>
                      <a:pt x="1145" y="1005"/>
                      <a:pt x="1142" y="1019"/>
                      <a:pt x="1140" y="1033"/>
                    </a:cubicBezTo>
                    <a:cubicBezTo>
                      <a:pt x="1137" y="1046"/>
                      <a:pt x="1135" y="1060"/>
                      <a:pt x="1132" y="1073"/>
                    </a:cubicBezTo>
                    <a:cubicBezTo>
                      <a:pt x="1129" y="1088"/>
                      <a:pt x="1126" y="1102"/>
                      <a:pt x="1123" y="1117"/>
                    </a:cubicBezTo>
                    <a:cubicBezTo>
                      <a:pt x="1117" y="1143"/>
                      <a:pt x="1112" y="1170"/>
                      <a:pt x="1107" y="1196"/>
                    </a:cubicBezTo>
                    <a:cubicBezTo>
                      <a:pt x="1104" y="1210"/>
                      <a:pt x="1101" y="1223"/>
                      <a:pt x="1097" y="1236"/>
                    </a:cubicBezTo>
                    <a:cubicBezTo>
                      <a:pt x="1093" y="1250"/>
                      <a:pt x="1089" y="1263"/>
                      <a:pt x="1085" y="1276"/>
                    </a:cubicBezTo>
                    <a:cubicBezTo>
                      <a:pt x="1081" y="1290"/>
                      <a:pt x="1077" y="1304"/>
                      <a:pt x="1073" y="1319"/>
                    </a:cubicBezTo>
                    <a:cubicBezTo>
                      <a:pt x="1069" y="1333"/>
                      <a:pt x="1066" y="1347"/>
                      <a:pt x="1062" y="1361"/>
                    </a:cubicBezTo>
                    <a:cubicBezTo>
                      <a:pt x="1055" y="1388"/>
                      <a:pt x="1044" y="1414"/>
                      <a:pt x="1034" y="1440"/>
                    </a:cubicBezTo>
                    <a:cubicBezTo>
                      <a:pt x="1028" y="1455"/>
                      <a:pt x="1023" y="1470"/>
                      <a:pt x="1016" y="1485"/>
                    </a:cubicBezTo>
                    <a:cubicBezTo>
                      <a:pt x="1013" y="1492"/>
                      <a:pt x="1010" y="1500"/>
                      <a:pt x="1007" y="1507"/>
                    </a:cubicBezTo>
                    <a:cubicBezTo>
                      <a:pt x="1003" y="1515"/>
                      <a:pt x="999" y="1523"/>
                      <a:pt x="995" y="1530"/>
                    </a:cubicBezTo>
                    <a:cubicBezTo>
                      <a:pt x="987" y="1543"/>
                      <a:pt x="979" y="1556"/>
                      <a:pt x="971" y="1569"/>
                    </a:cubicBezTo>
                    <a:cubicBezTo>
                      <a:pt x="963" y="1581"/>
                      <a:pt x="954" y="1594"/>
                      <a:pt x="945" y="1606"/>
                    </a:cubicBezTo>
                    <a:cubicBezTo>
                      <a:pt x="941" y="1611"/>
                      <a:pt x="937" y="1617"/>
                      <a:pt x="933" y="1622"/>
                    </a:cubicBezTo>
                    <a:cubicBezTo>
                      <a:pt x="928" y="1627"/>
                      <a:pt x="923" y="1633"/>
                      <a:pt x="917" y="1638"/>
                    </a:cubicBezTo>
                    <a:cubicBezTo>
                      <a:pt x="907" y="1647"/>
                      <a:pt x="896" y="1654"/>
                      <a:pt x="884" y="1659"/>
                    </a:cubicBezTo>
                    <a:cubicBezTo>
                      <a:pt x="881" y="1661"/>
                      <a:pt x="876" y="1663"/>
                      <a:pt x="872" y="1663"/>
                    </a:cubicBezTo>
                    <a:cubicBezTo>
                      <a:pt x="869" y="1663"/>
                      <a:pt x="868" y="1662"/>
                      <a:pt x="866" y="166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1"/>
              <p:cNvSpPr/>
              <p:nvPr/>
            </p:nvSpPr>
            <p:spPr>
              <a:xfrm>
                <a:off x="3239640" y="4519800"/>
                <a:ext cx="93600" cy="9000"/>
              </a:xfrm>
              <a:custGeom>
                <a:rect b="b" l="l" r="r" t="t"/>
                <a:pathLst>
                  <a:path extrusionOk="0" h="25" w="260">
                    <a:moveTo>
                      <a:pt x="0" y="15"/>
                    </a:moveTo>
                    <a:cubicBezTo>
                      <a:pt x="0" y="12"/>
                      <a:pt x="1" y="9"/>
                      <a:pt x="3" y="7"/>
                    </a:cubicBezTo>
                    <a:cubicBezTo>
                      <a:pt x="5" y="6"/>
                      <a:pt x="8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1" y="5"/>
                      <a:pt x="14" y="4"/>
                      <a:pt x="17" y="4"/>
                    </a:cubicBezTo>
                    <a:cubicBezTo>
                      <a:pt x="20" y="4"/>
                      <a:pt x="23" y="4"/>
                      <a:pt x="27" y="4"/>
                    </a:cubicBezTo>
                    <a:cubicBezTo>
                      <a:pt x="34" y="3"/>
                      <a:pt x="41" y="3"/>
                      <a:pt x="49" y="3"/>
                    </a:cubicBezTo>
                    <a:cubicBezTo>
                      <a:pt x="55" y="2"/>
                      <a:pt x="61" y="2"/>
                      <a:pt x="67" y="2"/>
                    </a:cubicBezTo>
                    <a:cubicBezTo>
                      <a:pt x="71" y="2"/>
                      <a:pt x="76" y="2"/>
                      <a:pt x="80" y="1"/>
                    </a:cubicBezTo>
                    <a:cubicBezTo>
                      <a:pt x="83" y="1"/>
                      <a:pt x="86" y="1"/>
                      <a:pt x="90" y="0"/>
                    </a:cubicBezTo>
                    <a:lnTo>
                      <a:pt x="91" y="0"/>
                    </a:lnTo>
                    <a:cubicBezTo>
                      <a:pt x="99" y="0"/>
                      <a:pt x="106" y="0"/>
                      <a:pt x="115" y="0"/>
                    </a:cubicBezTo>
                    <a:cubicBezTo>
                      <a:pt x="114" y="0"/>
                      <a:pt x="114" y="0"/>
                      <a:pt x="113" y="0"/>
                    </a:cubicBezTo>
                    <a:cubicBezTo>
                      <a:pt x="114" y="0"/>
                      <a:pt x="114" y="0"/>
                      <a:pt x="115" y="0"/>
                    </a:cubicBezTo>
                    <a:lnTo>
                      <a:pt x="114" y="0"/>
                    </a:lnTo>
                    <a:cubicBezTo>
                      <a:pt x="115" y="0"/>
                      <a:pt x="115" y="0"/>
                      <a:pt x="115" y="0"/>
                    </a:cubicBezTo>
                    <a:cubicBezTo>
                      <a:pt x="119" y="0"/>
                      <a:pt x="124" y="0"/>
                      <a:pt x="128" y="0"/>
                    </a:cubicBezTo>
                    <a:cubicBezTo>
                      <a:pt x="132" y="0"/>
                      <a:pt x="136" y="0"/>
                      <a:pt x="140" y="0"/>
                    </a:cubicBezTo>
                    <a:cubicBezTo>
                      <a:pt x="146" y="0"/>
                      <a:pt x="151" y="0"/>
                      <a:pt x="157" y="0"/>
                    </a:cubicBezTo>
                    <a:cubicBezTo>
                      <a:pt x="161" y="0"/>
                      <a:pt x="165" y="0"/>
                      <a:pt x="169" y="0"/>
                    </a:cubicBezTo>
                    <a:cubicBezTo>
                      <a:pt x="188" y="2"/>
                      <a:pt x="207" y="2"/>
                      <a:pt x="226" y="3"/>
                    </a:cubicBezTo>
                    <a:cubicBezTo>
                      <a:pt x="235" y="3"/>
                      <a:pt x="243" y="4"/>
                      <a:pt x="252" y="4"/>
                    </a:cubicBezTo>
                    <a:cubicBezTo>
                      <a:pt x="256" y="4"/>
                      <a:pt x="259" y="8"/>
                      <a:pt x="259" y="13"/>
                    </a:cubicBezTo>
                    <a:cubicBezTo>
                      <a:pt x="259" y="17"/>
                      <a:pt x="255" y="20"/>
                      <a:pt x="251" y="20"/>
                    </a:cubicBezTo>
                    <a:cubicBezTo>
                      <a:pt x="229" y="19"/>
                      <a:pt x="208" y="18"/>
                      <a:pt x="187" y="18"/>
                    </a:cubicBezTo>
                    <a:cubicBezTo>
                      <a:pt x="169" y="17"/>
                      <a:pt x="150" y="16"/>
                      <a:pt x="131" y="17"/>
                    </a:cubicBezTo>
                    <a:cubicBezTo>
                      <a:pt x="126" y="17"/>
                      <a:pt x="121" y="17"/>
                      <a:pt x="116" y="17"/>
                    </a:cubicBezTo>
                    <a:cubicBezTo>
                      <a:pt x="107" y="17"/>
                      <a:pt x="99" y="18"/>
                      <a:pt x="90" y="18"/>
                    </a:cubicBezTo>
                    <a:cubicBezTo>
                      <a:pt x="81" y="18"/>
                      <a:pt x="73" y="19"/>
                      <a:pt x="64" y="20"/>
                    </a:cubicBezTo>
                    <a:cubicBezTo>
                      <a:pt x="55" y="20"/>
                      <a:pt x="46" y="21"/>
                      <a:pt x="38" y="21"/>
                    </a:cubicBezTo>
                    <a:cubicBezTo>
                      <a:pt x="30" y="22"/>
                      <a:pt x="21" y="23"/>
                      <a:pt x="12" y="23"/>
                    </a:cubicBezTo>
                    <a:lnTo>
                      <a:pt x="12" y="24"/>
                    </a:lnTo>
                    <a:lnTo>
                      <a:pt x="11" y="24"/>
                    </a:lnTo>
                    <a:cubicBezTo>
                      <a:pt x="11" y="24"/>
                      <a:pt x="10" y="24"/>
                      <a:pt x="9" y="24"/>
                    </a:cubicBezTo>
                    <a:cubicBezTo>
                      <a:pt x="4" y="24"/>
                      <a:pt x="0" y="20"/>
                      <a:pt x="0" y="1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1"/>
              <p:cNvSpPr/>
              <p:nvPr/>
            </p:nvSpPr>
            <p:spPr>
              <a:xfrm>
                <a:off x="3366360" y="4518720"/>
                <a:ext cx="51840" cy="11520"/>
              </a:xfrm>
              <a:custGeom>
                <a:rect b="b" l="l" r="r" t="t"/>
                <a:pathLst>
                  <a:path extrusionOk="0" h="32" w="144">
                    <a:moveTo>
                      <a:pt x="133" y="31"/>
                    </a:moveTo>
                    <a:cubicBezTo>
                      <a:pt x="123" y="29"/>
                      <a:pt x="113" y="28"/>
                      <a:pt x="103" y="26"/>
                    </a:cubicBezTo>
                    <a:cubicBezTo>
                      <a:pt x="94" y="25"/>
                      <a:pt x="84" y="24"/>
                      <a:pt x="74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65" y="21"/>
                      <a:pt x="55" y="21"/>
                      <a:pt x="44" y="20"/>
                    </a:cubicBezTo>
                    <a:cubicBezTo>
                      <a:pt x="32" y="20"/>
                      <a:pt x="21" y="20"/>
                      <a:pt x="9" y="19"/>
                    </a:cubicBezTo>
                    <a:cubicBezTo>
                      <a:pt x="4" y="19"/>
                      <a:pt x="0" y="14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21" y="0"/>
                      <a:pt x="32" y="1"/>
                      <a:pt x="44" y="2"/>
                    </a:cubicBezTo>
                    <a:cubicBezTo>
                      <a:pt x="55" y="3"/>
                      <a:pt x="66" y="4"/>
                      <a:pt x="77" y="5"/>
                    </a:cubicBezTo>
                    <a:lnTo>
                      <a:pt x="76" y="5"/>
                    </a:lnTo>
                    <a:cubicBezTo>
                      <a:pt x="86" y="6"/>
                      <a:pt x="95" y="7"/>
                      <a:pt x="105" y="9"/>
                    </a:cubicBezTo>
                    <a:cubicBezTo>
                      <a:pt x="115" y="10"/>
                      <a:pt x="125" y="12"/>
                      <a:pt x="136" y="14"/>
                    </a:cubicBezTo>
                    <a:cubicBezTo>
                      <a:pt x="140" y="14"/>
                      <a:pt x="143" y="19"/>
                      <a:pt x="142" y="24"/>
                    </a:cubicBezTo>
                    <a:cubicBezTo>
                      <a:pt x="141" y="28"/>
                      <a:pt x="138" y="31"/>
                      <a:pt x="134" y="31"/>
                    </a:cubicBezTo>
                    <a:cubicBezTo>
                      <a:pt x="133" y="31"/>
                      <a:pt x="133" y="31"/>
                      <a:pt x="133" y="3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1"/>
              <p:cNvSpPr/>
              <p:nvPr/>
            </p:nvSpPr>
            <p:spPr>
              <a:xfrm>
                <a:off x="3453480" y="4512960"/>
                <a:ext cx="77760" cy="11880"/>
              </a:xfrm>
              <a:custGeom>
                <a:rect b="b" l="l" r="r" t="t"/>
                <a:pathLst>
                  <a:path extrusionOk="0" h="33" w="216">
                    <a:moveTo>
                      <a:pt x="97" y="31"/>
                    </a:moveTo>
                    <a:cubicBezTo>
                      <a:pt x="93" y="30"/>
                      <a:pt x="88" y="30"/>
                      <a:pt x="83" y="30"/>
                    </a:cubicBezTo>
                    <a:cubicBezTo>
                      <a:pt x="75" y="29"/>
                      <a:pt x="66" y="29"/>
                      <a:pt x="57" y="28"/>
                    </a:cubicBezTo>
                    <a:cubicBezTo>
                      <a:pt x="48" y="26"/>
                      <a:pt x="38" y="25"/>
                      <a:pt x="29" y="23"/>
                    </a:cubicBezTo>
                    <a:cubicBezTo>
                      <a:pt x="22" y="22"/>
                      <a:pt x="15" y="21"/>
                      <a:pt x="8" y="19"/>
                    </a:cubicBezTo>
                    <a:cubicBezTo>
                      <a:pt x="3" y="18"/>
                      <a:pt x="0" y="14"/>
                      <a:pt x="0" y="8"/>
                    </a:cubicBezTo>
                    <a:cubicBezTo>
                      <a:pt x="1" y="2"/>
                      <a:pt x="7" y="0"/>
                      <a:pt x="12" y="1"/>
                    </a:cubicBezTo>
                    <a:cubicBezTo>
                      <a:pt x="16" y="2"/>
                      <a:pt x="21" y="3"/>
                      <a:pt x="25" y="4"/>
                    </a:cubicBezTo>
                    <a:cubicBezTo>
                      <a:pt x="37" y="7"/>
                      <a:pt x="49" y="9"/>
                      <a:pt x="62" y="11"/>
                    </a:cubicBezTo>
                    <a:cubicBezTo>
                      <a:pt x="61" y="11"/>
                      <a:pt x="61" y="11"/>
                      <a:pt x="61" y="11"/>
                    </a:cubicBezTo>
                    <a:lnTo>
                      <a:pt x="62" y="11"/>
                    </a:lnTo>
                    <a:lnTo>
                      <a:pt x="63" y="11"/>
                    </a:ln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1"/>
                      <a:pt x="64" y="11"/>
                      <a:pt x="64" y="11"/>
                    </a:cubicBezTo>
                    <a:lnTo>
                      <a:pt x="65" y="11"/>
                    </a:lnTo>
                    <a:lnTo>
                      <a:pt x="66" y="11"/>
                    </a:lnTo>
                    <a:lnTo>
                      <a:pt x="67" y="11"/>
                    </a:lnTo>
                    <a:cubicBezTo>
                      <a:pt x="68" y="11"/>
                      <a:pt x="69" y="11"/>
                      <a:pt x="71" y="11"/>
                    </a:cubicBezTo>
                    <a:lnTo>
                      <a:pt x="70" y="11"/>
                    </a:lnTo>
                    <a:cubicBezTo>
                      <a:pt x="71" y="12"/>
                      <a:pt x="72" y="12"/>
                      <a:pt x="74" y="12"/>
                    </a:cubicBezTo>
                    <a:cubicBezTo>
                      <a:pt x="74" y="12"/>
                      <a:pt x="75" y="12"/>
                      <a:pt x="76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6" y="12"/>
                    </a:lnTo>
                    <a:cubicBezTo>
                      <a:pt x="77" y="12"/>
                      <a:pt x="78" y="12"/>
                      <a:pt x="78" y="12"/>
                    </a:cubicBezTo>
                    <a:lnTo>
                      <a:pt x="79" y="12"/>
                    </a:lnTo>
                    <a:lnTo>
                      <a:pt x="80" y="12"/>
                    </a:lnTo>
                    <a:lnTo>
                      <a:pt x="79" y="12"/>
                    </a:lnTo>
                    <a:cubicBezTo>
                      <a:pt x="93" y="14"/>
                      <a:pt x="106" y="15"/>
                      <a:pt x="120" y="15"/>
                    </a:cubicBezTo>
                    <a:cubicBezTo>
                      <a:pt x="134" y="15"/>
                      <a:pt x="148" y="14"/>
                      <a:pt x="161" y="14"/>
                    </a:cubicBezTo>
                    <a:cubicBezTo>
                      <a:pt x="168" y="14"/>
                      <a:pt x="175" y="14"/>
                      <a:pt x="181" y="14"/>
                    </a:cubicBezTo>
                    <a:cubicBezTo>
                      <a:pt x="182" y="14"/>
                      <a:pt x="182" y="14"/>
                      <a:pt x="182" y="14"/>
                    </a:cubicBezTo>
                    <a:lnTo>
                      <a:pt x="183" y="14"/>
                    </a:lnTo>
                    <a:cubicBezTo>
                      <a:pt x="182" y="14"/>
                      <a:pt x="182" y="14"/>
                      <a:pt x="182" y="14"/>
                    </a:cubicBezTo>
                    <a:cubicBezTo>
                      <a:pt x="183" y="14"/>
                      <a:pt x="184" y="14"/>
                      <a:pt x="185" y="14"/>
                    </a:cubicBezTo>
                    <a:lnTo>
                      <a:pt x="186" y="14"/>
                    </a:lnTo>
                    <a:cubicBezTo>
                      <a:pt x="185" y="14"/>
                      <a:pt x="185" y="14"/>
                      <a:pt x="185" y="14"/>
                    </a:cubicBezTo>
                    <a:cubicBezTo>
                      <a:pt x="187" y="14"/>
                      <a:pt x="187" y="14"/>
                      <a:pt x="188" y="14"/>
                    </a:cubicBezTo>
                    <a:lnTo>
                      <a:pt x="189" y="14"/>
                    </a:lnTo>
                    <a:lnTo>
                      <a:pt x="188" y="14"/>
                    </a:lnTo>
                    <a:cubicBezTo>
                      <a:pt x="189" y="14"/>
                      <a:pt x="190" y="14"/>
                      <a:pt x="191" y="14"/>
                    </a:cubicBezTo>
                    <a:cubicBezTo>
                      <a:pt x="192" y="14"/>
                      <a:pt x="192" y="14"/>
                      <a:pt x="192" y="13"/>
                    </a:cubicBezTo>
                    <a:cubicBezTo>
                      <a:pt x="193" y="13"/>
                      <a:pt x="193" y="13"/>
                      <a:pt x="194" y="13"/>
                    </a:cubicBezTo>
                    <a:lnTo>
                      <a:pt x="195" y="13"/>
                    </a:lnTo>
                    <a:lnTo>
                      <a:pt x="196" y="13"/>
                    </a:lnTo>
                    <a:lnTo>
                      <a:pt x="195" y="13"/>
                    </a:lnTo>
                    <a:lnTo>
                      <a:pt x="196" y="13"/>
                    </a:lnTo>
                    <a:cubicBezTo>
                      <a:pt x="195" y="13"/>
                      <a:pt x="195" y="13"/>
                      <a:pt x="195" y="13"/>
                    </a:cubicBezTo>
                    <a:cubicBezTo>
                      <a:pt x="196" y="13"/>
                      <a:pt x="196" y="13"/>
                      <a:pt x="196" y="13"/>
                    </a:cubicBezTo>
                    <a:cubicBezTo>
                      <a:pt x="200" y="13"/>
                      <a:pt x="203" y="13"/>
                      <a:pt x="206" y="13"/>
                    </a:cubicBezTo>
                    <a:cubicBezTo>
                      <a:pt x="210" y="13"/>
                      <a:pt x="214" y="16"/>
                      <a:pt x="215" y="21"/>
                    </a:cubicBezTo>
                    <a:cubicBezTo>
                      <a:pt x="215" y="25"/>
                      <a:pt x="212" y="29"/>
                      <a:pt x="208" y="29"/>
                    </a:cubicBezTo>
                    <a:cubicBezTo>
                      <a:pt x="199" y="29"/>
                      <a:pt x="191" y="30"/>
                      <a:pt x="182" y="30"/>
                    </a:cubicBezTo>
                    <a:lnTo>
                      <a:pt x="181" y="30"/>
                    </a:lnTo>
                    <a:cubicBezTo>
                      <a:pt x="175" y="30"/>
                      <a:pt x="168" y="30"/>
                      <a:pt x="162" y="30"/>
                    </a:cubicBezTo>
                    <a:cubicBezTo>
                      <a:pt x="161" y="30"/>
                      <a:pt x="161" y="30"/>
                      <a:pt x="161" y="30"/>
                    </a:cubicBezTo>
                    <a:cubicBezTo>
                      <a:pt x="159" y="30"/>
                      <a:pt x="157" y="30"/>
                      <a:pt x="156" y="30"/>
                    </a:cubicBezTo>
                    <a:cubicBezTo>
                      <a:pt x="156" y="30"/>
                      <a:pt x="155" y="30"/>
                      <a:pt x="154" y="31"/>
                    </a:cubicBezTo>
                    <a:lnTo>
                      <a:pt x="153" y="31"/>
                    </a:lnTo>
                    <a:lnTo>
                      <a:pt x="154" y="31"/>
                    </a:lnTo>
                    <a:cubicBezTo>
                      <a:pt x="153" y="31"/>
                      <a:pt x="153" y="31"/>
                      <a:pt x="152" y="31"/>
                    </a:cubicBezTo>
                    <a:cubicBezTo>
                      <a:pt x="151" y="31"/>
                      <a:pt x="150" y="31"/>
                      <a:pt x="149" y="31"/>
                    </a:cubicBezTo>
                    <a:cubicBezTo>
                      <a:pt x="148" y="31"/>
                      <a:pt x="148" y="31"/>
                      <a:pt x="147" y="31"/>
                    </a:cubicBezTo>
                    <a:cubicBezTo>
                      <a:pt x="146" y="31"/>
                      <a:pt x="145" y="31"/>
                      <a:pt x="144" y="31"/>
                    </a:cubicBezTo>
                    <a:lnTo>
                      <a:pt x="143" y="31"/>
                    </a:lnTo>
                    <a:cubicBezTo>
                      <a:pt x="133" y="31"/>
                      <a:pt x="122" y="32"/>
                      <a:pt x="111" y="32"/>
                    </a:cubicBezTo>
                    <a:cubicBezTo>
                      <a:pt x="107" y="32"/>
                      <a:pt x="102" y="31"/>
                      <a:pt x="97" y="3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1"/>
              <p:cNvSpPr/>
              <p:nvPr/>
            </p:nvSpPr>
            <p:spPr>
              <a:xfrm>
                <a:off x="3582360" y="4517280"/>
                <a:ext cx="73800" cy="7920"/>
              </a:xfrm>
              <a:custGeom>
                <a:rect b="b" l="l" r="r" t="t"/>
                <a:pathLst>
                  <a:path extrusionOk="0" h="22" w="205">
                    <a:moveTo>
                      <a:pt x="196" y="21"/>
                    </a:moveTo>
                    <a:cubicBezTo>
                      <a:pt x="158" y="21"/>
                      <a:pt x="119" y="20"/>
                      <a:pt x="81" y="19"/>
                    </a:cubicBezTo>
                    <a:cubicBezTo>
                      <a:pt x="70" y="18"/>
                      <a:pt x="58" y="18"/>
                      <a:pt x="47" y="18"/>
                    </a:cubicBezTo>
                    <a:cubicBezTo>
                      <a:pt x="35" y="18"/>
                      <a:pt x="24" y="18"/>
                      <a:pt x="12" y="18"/>
                    </a:cubicBezTo>
                    <a:lnTo>
                      <a:pt x="11" y="18"/>
                    </a:lnTo>
                    <a:lnTo>
                      <a:pt x="12" y="18"/>
                    </a:lnTo>
                    <a:cubicBezTo>
                      <a:pt x="11" y="18"/>
                      <a:pt x="10" y="18"/>
                      <a:pt x="10" y="18"/>
                    </a:cubicBezTo>
                    <a:cubicBezTo>
                      <a:pt x="5" y="18"/>
                      <a:pt x="0" y="14"/>
                      <a:pt x="0" y="9"/>
                    </a:cubicBezTo>
                    <a:cubicBezTo>
                      <a:pt x="1" y="3"/>
                      <a:pt x="5" y="0"/>
                      <a:pt x="10" y="0"/>
                    </a:cubicBezTo>
                    <a:cubicBezTo>
                      <a:pt x="30" y="0"/>
                      <a:pt x="48" y="0"/>
                      <a:pt x="67" y="1"/>
                    </a:cubicBezTo>
                    <a:cubicBezTo>
                      <a:pt x="76" y="2"/>
                      <a:pt x="85" y="2"/>
                      <a:pt x="94" y="3"/>
                    </a:cubicBezTo>
                    <a:cubicBezTo>
                      <a:pt x="104" y="3"/>
                      <a:pt x="113" y="3"/>
                      <a:pt x="123" y="4"/>
                    </a:cubicBezTo>
                    <a:cubicBezTo>
                      <a:pt x="147" y="5"/>
                      <a:pt x="172" y="6"/>
                      <a:pt x="197" y="7"/>
                    </a:cubicBezTo>
                    <a:cubicBezTo>
                      <a:pt x="201" y="7"/>
                      <a:pt x="204" y="10"/>
                      <a:pt x="204" y="14"/>
                    </a:cubicBezTo>
                    <a:cubicBezTo>
                      <a:pt x="204" y="18"/>
                      <a:pt x="200" y="21"/>
                      <a:pt x="196" y="2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1"/>
              <p:cNvSpPr/>
              <p:nvPr/>
            </p:nvSpPr>
            <p:spPr>
              <a:xfrm>
                <a:off x="3713040" y="4516920"/>
                <a:ext cx="58320" cy="8280"/>
              </a:xfrm>
              <a:custGeom>
                <a:rect b="b" l="l" r="r" t="t"/>
                <a:pathLst>
                  <a:path extrusionOk="0" h="23" w="162">
                    <a:moveTo>
                      <a:pt x="153" y="22"/>
                    </a:moveTo>
                    <a:cubicBezTo>
                      <a:pt x="132" y="22"/>
                      <a:pt x="111" y="22"/>
                      <a:pt x="90" y="22"/>
                    </a:cubicBezTo>
                    <a:cubicBezTo>
                      <a:pt x="70" y="22"/>
                      <a:pt x="51" y="22"/>
                      <a:pt x="32" y="22"/>
                    </a:cubicBezTo>
                    <a:cubicBezTo>
                      <a:pt x="29" y="22"/>
                      <a:pt x="25" y="21"/>
                      <a:pt x="22" y="21"/>
                    </a:cubicBezTo>
                    <a:cubicBezTo>
                      <a:pt x="19" y="21"/>
                      <a:pt x="16" y="21"/>
                      <a:pt x="13" y="21"/>
                    </a:cubicBezTo>
                    <a:cubicBezTo>
                      <a:pt x="10" y="20"/>
                      <a:pt x="7" y="19"/>
                      <a:pt x="5" y="17"/>
                    </a:cubicBezTo>
                    <a:cubicBezTo>
                      <a:pt x="0" y="11"/>
                      <a:pt x="2" y="4"/>
                      <a:pt x="8" y="1"/>
                    </a:cubicBezTo>
                    <a:cubicBezTo>
                      <a:pt x="10" y="1"/>
                      <a:pt x="13" y="0"/>
                      <a:pt x="14" y="1"/>
                    </a:cubicBezTo>
                    <a:cubicBezTo>
                      <a:pt x="16" y="1"/>
                      <a:pt x="17" y="1"/>
                      <a:pt x="19" y="3"/>
                    </a:cubicBezTo>
                    <a:lnTo>
                      <a:pt x="20" y="3"/>
                    </a:lnTo>
                    <a:cubicBezTo>
                      <a:pt x="29" y="4"/>
                      <a:pt x="39" y="4"/>
                      <a:pt x="48" y="4"/>
                    </a:cubicBezTo>
                    <a:cubicBezTo>
                      <a:pt x="58" y="4"/>
                      <a:pt x="69" y="5"/>
                      <a:pt x="79" y="5"/>
                    </a:cubicBezTo>
                    <a:cubicBezTo>
                      <a:pt x="99" y="5"/>
                      <a:pt x="118" y="5"/>
                      <a:pt x="137" y="6"/>
                    </a:cubicBezTo>
                    <a:cubicBezTo>
                      <a:pt x="143" y="6"/>
                      <a:pt x="148" y="6"/>
                      <a:pt x="154" y="7"/>
                    </a:cubicBezTo>
                    <a:cubicBezTo>
                      <a:pt x="158" y="7"/>
                      <a:pt x="161" y="10"/>
                      <a:pt x="161" y="15"/>
                    </a:cubicBezTo>
                    <a:cubicBezTo>
                      <a:pt x="161" y="19"/>
                      <a:pt x="157" y="22"/>
                      <a:pt x="153" y="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1"/>
              <p:cNvSpPr/>
              <p:nvPr/>
            </p:nvSpPr>
            <p:spPr>
              <a:xfrm>
                <a:off x="3821040" y="4516920"/>
                <a:ext cx="85680" cy="8280"/>
              </a:xfrm>
              <a:custGeom>
                <a:rect b="b" l="l" r="r" t="t"/>
                <a:pathLst>
                  <a:path extrusionOk="0" h="23" w="238">
                    <a:moveTo>
                      <a:pt x="228" y="22"/>
                    </a:moveTo>
                    <a:cubicBezTo>
                      <a:pt x="190" y="22"/>
                      <a:pt x="151" y="21"/>
                      <a:pt x="112" y="20"/>
                    </a:cubicBezTo>
                    <a:cubicBezTo>
                      <a:pt x="97" y="19"/>
                      <a:pt x="81" y="19"/>
                      <a:pt x="65" y="19"/>
                    </a:cubicBezTo>
                    <a:cubicBezTo>
                      <a:pt x="49" y="19"/>
                      <a:pt x="34" y="18"/>
                      <a:pt x="19" y="19"/>
                    </a:cubicBezTo>
                    <a:cubicBezTo>
                      <a:pt x="18" y="19"/>
                      <a:pt x="18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6" y="19"/>
                      <a:pt x="14" y="19"/>
                      <a:pt x="13" y="19"/>
                    </a:cubicBezTo>
                    <a:lnTo>
                      <a:pt x="12" y="19"/>
                    </a:lnTo>
                    <a:cubicBezTo>
                      <a:pt x="9" y="20"/>
                      <a:pt x="6" y="19"/>
                      <a:pt x="4" y="17"/>
                    </a:cubicBezTo>
                    <a:cubicBezTo>
                      <a:pt x="0" y="14"/>
                      <a:pt x="0" y="7"/>
                      <a:pt x="4" y="3"/>
                    </a:cubicBezTo>
                    <a:cubicBezTo>
                      <a:pt x="6" y="1"/>
                      <a:pt x="9" y="1"/>
                      <a:pt x="13" y="0"/>
                    </a:cubicBezTo>
                    <a:cubicBezTo>
                      <a:pt x="14" y="0"/>
                      <a:pt x="17" y="0"/>
                      <a:pt x="19" y="0"/>
                    </a:cubicBezTo>
                    <a:cubicBezTo>
                      <a:pt x="24" y="1"/>
                      <a:pt x="28" y="1"/>
                      <a:pt x="34" y="1"/>
                    </a:cubicBezTo>
                    <a:cubicBezTo>
                      <a:pt x="43" y="1"/>
                      <a:pt x="52" y="1"/>
                      <a:pt x="62" y="2"/>
                    </a:cubicBezTo>
                    <a:cubicBezTo>
                      <a:pt x="80" y="3"/>
                      <a:pt x="98" y="3"/>
                      <a:pt x="117" y="4"/>
                    </a:cubicBezTo>
                    <a:cubicBezTo>
                      <a:pt x="134" y="5"/>
                      <a:pt x="152" y="5"/>
                      <a:pt x="170" y="5"/>
                    </a:cubicBezTo>
                    <a:cubicBezTo>
                      <a:pt x="190" y="6"/>
                      <a:pt x="210" y="6"/>
                      <a:pt x="229" y="7"/>
                    </a:cubicBezTo>
                    <a:cubicBezTo>
                      <a:pt x="234" y="7"/>
                      <a:pt x="237" y="11"/>
                      <a:pt x="237" y="15"/>
                    </a:cubicBezTo>
                    <a:cubicBezTo>
                      <a:pt x="236" y="19"/>
                      <a:pt x="233" y="22"/>
                      <a:pt x="228" y="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1"/>
              <p:cNvSpPr/>
              <p:nvPr/>
            </p:nvSpPr>
            <p:spPr>
              <a:xfrm>
                <a:off x="3949200" y="4516920"/>
                <a:ext cx="64440" cy="7920"/>
              </a:xfrm>
              <a:custGeom>
                <a:rect b="b" l="l" r="r" t="t"/>
                <a:pathLst>
                  <a:path extrusionOk="0" h="22" w="179">
                    <a:moveTo>
                      <a:pt x="169" y="21"/>
                    </a:moveTo>
                    <a:cubicBezTo>
                      <a:pt x="151" y="19"/>
                      <a:pt x="133" y="19"/>
                      <a:pt x="116" y="18"/>
                    </a:cubicBezTo>
                    <a:cubicBezTo>
                      <a:pt x="107" y="18"/>
                      <a:pt x="98" y="18"/>
                      <a:pt x="89" y="18"/>
                    </a:cubicBezTo>
                    <a:cubicBezTo>
                      <a:pt x="80" y="18"/>
                      <a:pt x="72" y="18"/>
                      <a:pt x="64" y="18"/>
                    </a:cubicBezTo>
                    <a:cubicBezTo>
                      <a:pt x="58" y="18"/>
                      <a:pt x="52" y="18"/>
                      <a:pt x="47" y="19"/>
                    </a:cubicBezTo>
                    <a:lnTo>
                      <a:pt x="48" y="19"/>
                    </a:lnTo>
                    <a:cubicBezTo>
                      <a:pt x="40" y="19"/>
                      <a:pt x="33" y="19"/>
                      <a:pt x="25" y="19"/>
                    </a:cubicBezTo>
                    <a:cubicBezTo>
                      <a:pt x="21" y="19"/>
                      <a:pt x="19" y="19"/>
                      <a:pt x="15" y="19"/>
                    </a:cubicBezTo>
                    <a:cubicBezTo>
                      <a:pt x="12" y="19"/>
                      <a:pt x="9" y="19"/>
                      <a:pt x="6" y="18"/>
                    </a:cubicBezTo>
                    <a:cubicBezTo>
                      <a:pt x="3" y="17"/>
                      <a:pt x="1" y="14"/>
                      <a:pt x="0" y="10"/>
                    </a:cubicBezTo>
                    <a:cubicBezTo>
                      <a:pt x="0" y="5"/>
                      <a:pt x="3" y="1"/>
                      <a:pt x="8" y="0"/>
                    </a:cubicBezTo>
                    <a:cubicBezTo>
                      <a:pt x="10" y="0"/>
                      <a:pt x="12" y="0"/>
                      <a:pt x="13" y="1"/>
                    </a:cubicBezTo>
                    <a:cubicBezTo>
                      <a:pt x="14" y="1"/>
                      <a:pt x="14" y="1"/>
                      <a:pt x="14" y="1"/>
                    </a:cubicBezTo>
                    <a:lnTo>
                      <a:pt x="13" y="1"/>
                    </a:lnTo>
                    <a:cubicBezTo>
                      <a:pt x="22" y="1"/>
                      <a:pt x="30" y="1"/>
                      <a:pt x="39" y="1"/>
                    </a:cubicBezTo>
                    <a:cubicBezTo>
                      <a:pt x="47" y="1"/>
                      <a:pt x="55" y="1"/>
                      <a:pt x="63" y="0"/>
                    </a:cubicBezTo>
                    <a:cubicBezTo>
                      <a:pt x="64" y="0"/>
                      <a:pt x="64" y="0"/>
                      <a:pt x="65" y="0"/>
                    </a:cubicBezTo>
                    <a:cubicBezTo>
                      <a:pt x="81" y="0"/>
                      <a:pt x="98" y="1"/>
                      <a:pt x="115" y="1"/>
                    </a:cubicBezTo>
                    <a:cubicBezTo>
                      <a:pt x="133" y="2"/>
                      <a:pt x="151" y="3"/>
                      <a:pt x="169" y="4"/>
                    </a:cubicBezTo>
                    <a:cubicBezTo>
                      <a:pt x="174" y="4"/>
                      <a:pt x="178" y="8"/>
                      <a:pt x="178" y="12"/>
                    </a:cubicBezTo>
                    <a:cubicBezTo>
                      <a:pt x="177" y="17"/>
                      <a:pt x="174" y="21"/>
                      <a:pt x="169" y="2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1"/>
              <p:cNvSpPr/>
              <p:nvPr/>
            </p:nvSpPr>
            <p:spPr>
              <a:xfrm>
                <a:off x="4045320" y="4518720"/>
                <a:ext cx="72720" cy="8640"/>
              </a:xfrm>
              <a:custGeom>
                <a:rect b="b" l="l" r="r" t="t"/>
                <a:pathLst>
                  <a:path extrusionOk="0" h="24" w="202">
                    <a:moveTo>
                      <a:pt x="193" y="23"/>
                    </a:moveTo>
                    <a:cubicBezTo>
                      <a:pt x="173" y="22"/>
                      <a:pt x="153" y="21"/>
                      <a:pt x="133" y="21"/>
                    </a:cubicBezTo>
                    <a:cubicBezTo>
                      <a:pt x="113" y="21"/>
                      <a:pt x="94" y="20"/>
                      <a:pt x="74" y="20"/>
                    </a:cubicBezTo>
                    <a:cubicBezTo>
                      <a:pt x="56" y="20"/>
                      <a:pt x="39" y="20"/>
                      <a:pt x="22" y="20"/>
                    </a:cubicBezTo>
                    <a:lnTo>
                      <a:pt x="21" y="20"/>
                    </a:lnTo>
                    <a:cubicBezTo>
                      <a:pt x="19" y="20"/>
                      <a:pt x="17" y="20"/>
                      <a:pt x="15" y="20"/>
                    </a:cubicBezTo>
                    <a:lnTo>
                      <a:pt x="16" y="20"/>
                    </a:lnTo>
                    <a:cubicBezTo>
                      <a:pt x="12" y="20"/>
                      <a:pt x="8" y="20"/>
                      <a:pt x="4" y="17"/>
                    </a:cubicBezTo>
                    <a:cubicBezTo>
                      <a:pt x="2" y="15"/>
                      <a:pt x="0" y="10"/>
                      <a:pt x="2" y="6"/>
                    </a:cubicBezTo>
                    <a:cubicBezTo>
                      <a:pt x="4" y="3"/>
                      <a:pt x="9" y="0"/>
                      <a:pt x="13" y="1"/>
                    </a:cubicBezTo>
                    <a:cubicBezTo>
                      <a:pt x="15" y="1"/>
                      <a:pt x="18" y="1"/>
                      <a:pt x="21" y="1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31" y="1"/>
                      <a:pt x="36" y="2"/>
                      <a:pt x="41" y="2"/>
                    </a:cubicBezTo>
                    <a:cubicBezTo>
                      <a:pt x="51" y="2"/>
                      <a:pt x="60" y="2"/>
                      <a:pt x="70" y="2"/>
                    </a:cubicBezTo>
                    <a:cubicBezTo>
                      <a:pt x="89" y="3"/>
                      <a:pt x="108" y="3"/>
                      <a:pt x="127" y="4"/>
                    </a:cubicBezTo>
                    <a:cubicBezTo>
                      <a:pt x="149" y="5"/>
                      <a:pt x="171" y="5"/>
                      <a:pt x="193" y="6"/>
                    </a:cubicBezTo>
                    <a:cubicBezTo>
                      <a:pt x="198" y="6"/>
                      <a:pt x="201" y="10"/>
                      <a:pt x="201" y="14"/>
                    </a:cubicBezTo>
                    <a:cubicBezTo>
                      <a:pt x="201" y="19"/>
                      <a:pt x="197" y="23"/>
                      <a:pt x="193" y="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1"/>
              <p:cNvSpPr/>
              <p:nvPr/>
            </p:nvSpPr>
            <p:spPr>
              <a:xfrm>
                <a:off x="4172040" y="4516200"/>
                <a:ext cx="76680" cy="8640"/>
              </a:xfrm>
              <a:custGeom>
                <a:rect b="b" l="l" r="r" t="t"/>
                <a:pathLst>
                  <a:path extrusionOk="0" h="24" w="213">
                    <a:moveTo>
                      <a:pt x="47" y="23"/>
                    </a:moveTo>
                    <a:cubicBezTo>
                      <a:pt x="41" y="23"/>
                      <a:pt x="35" y="23"/>
                      <a:pt x="28" y="23"/>
                    </a:cubicBezTo>
                    <a:cubicBezTo>
                      <a:pt x="25" y="22"/>
                      <a:pt x="22" y="22"/>
                      <a:pt x="18" y="21"/>
                    </a:cubicBezTo>
                    <a:cubicBezTo>
                      <a:pt x="17" y="21"/>
                      <a:pt x="15" y="21"/>
                      <a:pt x="13" y="21"/>
                    </a:cubicBezTo>
                    <a:cubicBezTo>
                      <a:pt x="10" y="20"/>
                      <a:pt x="7" y="20"/>
                      <a:pt x="5" y="18"/>
                    </a:cubicBezTo>
                    <a:cubicBezTo>
                      <a:pt x="2" y="14"/>
                      <a:pt x="0" y="9"/>
                      <a:pt x="3" y="5"/>
                    </a:cubicBezTo>
                    <a:cubicBezTo>
                      <a:pt x="6" y="2"/>
                      <a:pt x="11" y="0"/>
                      <a:pt x="15" y="2"/>
                    </a:cubicBezTo>
                    <a:lnTo>
                      <a:pt x="16" y="2"/>
                    </a:lnTo>
                    <a:cubicBezTo>
                      <a:pt x="19" y="3"/>
                      <a:pt x="22" y="3"/>
                      <a:pt x="25" y="4"/>
                    </a:cubicBezTo>
                    <a:cubicBezTo>
                      <a:pt x="34" y="5"/>
                      <a:pt x="43" y="5"/>
                      <a:pt x="52" y="5"/>
                    </a:cubicBezTo>
                    <a:cubicBezTo>
                      <a:pt x="62" y="5"/>
                      <a:pt x="73" y="6"/>
                      <a:pt x="84" y="6"/>
                    </a:cubicBezTo>
                    <a:cubicBezTo>
                      <a:pt x="102" y="5"/>
                      <a:pt x="120" y="5"/>
                      <a:pt x="137" y="6"/>
                    </a:cubicBezTo>
                    <a:cubicBezTo>
                      <a:pt x="160" y="6"/>
                      <a:pt x="182" y="6"/>
                      <a:pt x="204" y="6"/>
                    </a:cubicBezTo>
                    <a:cubicBezTo>
                      <a:pt x="209" y="6"/>
                      <a:pt x="212" y="10"/>
                      <a:pt x="212" y="15"/>
                    </a:cubicBezTo>
                    <a:cubicBezTo>
                      <a:pt x="212" y="20"/>
                      <a:pt x="208" y="23"/>
                      <a:pt x="204" y="23"/>
                    </a:cubicBezTo>
                    <a:cubicBezTo>
                      <a:pt x="164" y="23"/>
                      <a:pt x="125" y="22"/>
                      <a:pt x="85" y="23"/>
                    </a:cubicBezTo>
                    <a:cubicBezTo>
                      <a:pt x="78" y="23"/>
                      <a:pt x="71" y="23"/>
                      <a:pt x="65" y="23"/>
                    </a:cubicBezTo>
                    <a:cubicBezTo>
                      <a:pt x="62" y="23"/>
                      <a:pt x="58" y="23"/>
                      <a:pt x="55" y="23"/>
                    </a:cubicBezTo>
                    <a:cubicBezTo>
                      <a:pt x="52" y="23"/>
                      <a:pt x="50" y="23"/>
                      <a:pt x="47" y="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1"/>
              <p:cNvSpPr/>
              <p:nvPr/>
            </p:nvSpPr>
            <p:spPr>
              <a:xfrm>
                <a:off x="4273560" y="4516920"/>
                <a:ext cx="68040" cy="7920"/>
              </a:xfrm>
              <a:custGeom>
                <a:rect b="b" l="l" r="r" t="t"/>
                <a:pathLst>
                  <a:path extrusionOk="0" h="22" w="189">
                    <a:moveTo>
                      <a:pt x="5" y="19"/>
                    </a:moveTo>
                    <a:cubicBezTo>
                      <a:pt x="0" y="16"/>
                      <a:pt x="0" y="8"/>
                      <a:pt x="4" y="4"/>
                    </a:cubicBezTo>
                    <a:cubicBezTo>
                      <a:pt x="7" y="1"/>
                      <a:pt x="11" y="1"/>
                      <a:pt x="15" y="1"/>
                    </a:cubicBezTo>
                    <a:cubicBezTo>
                      <a:pt x="18" y="1"/>
                      <a:pt x="21" y="1"/>
                      <a:pt x="24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9" y="1"/>
                      <a:pt x="36" y="1"/>
                      <a:pt x="42" y="1"/>
                    </a:cubicBezTo>
                    <a:lnTo>
                      <a:pt x="43" y="1"/>
                    </a:lnTo>
                    <a:lnTo>
                      <a:pt x="44" y="1"/>
                    </a:lnTo>
                    <a:cubicBezTo>
                      <a:pt x="45" y="1"/>
                      <a:pt x="45" y="0"/>
                      <a:pt x="46" y="0"/>
                    </a:cubicBezTo>
                    <a:cubicBezTo>
                      <a:pt x="47" y="0"/>
                      <a:pt x="48" y="0"/>
                      <a:pt x="49" y="0"/>
                    </a:cubicBezTo>
                    <a:lnTo>
                      <a:pt x="50" y="0"/>
                    </a:lnTo>
                    <a:lnTo>
                      <a:pt x="49" y="0"/>
                    </a:lnTo>
                    <a:cubicBezTo>
                      <a:pt x="50" y="0"/>
                      <a:pt x="50" y="0"/>
                      <a:pt x="52" y="0"/>
                    </a:cubicBezTo>
                    <a:lnTo>
                      <a:pt x="51" y="0"/>
                    </a:ln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4" y="0"/>
                    </a:cubicBezTo>
                    <a:lnTo>
                      <a:pt x="55" y="0"/>
                    </a:lnTo>
                    <a:cubicBezTo>
                      <a:pt x="74" y="0"/>
                      <a:pt x="92" y="0"/>
                      <a:pt x="110" y="1"/>
                    </a:cubicBezTo>
                    <a:cubicBezTo>
                      <a:pt x="130" y="1"/>
                      <a:pt x="149" y="1"/>
                      <a:pt x="168" y="2"/>
                    </a:cubicBezTo>
                    <a:cubicBezTo>
                      <a:pt x="172" y="2"/>
                      <a:pt x="176" y="2"/>
                      <a:pt x="180" y="2"/>
                    </a:cubicBezTo>
                    <a:cubicBezTo>
                      <a:pt x="184" y="2"/>
                      <a:pt x="188" y="6"/>
                      <a:pt x="188" y="11"/>
                    </a:cubicBezTo>
                    <a:cubicBezTo>
                      <a:pt x="188" y="15"/>
                      <a:pt x="184" y="18"/>
                      <a:pt x="180" y="18"/>
                    </a:cubicBezTo>
                    <a:cubicBezTo>
                      <a:pt x="140" y="18"/>
                      <a:pt x="100" y="17"/>
                      <a:pt x="60" y="18"/>
                    </a:cubicBezTo>
                    <a:cubicBezTo>
                      <a:pt x="59" y="18"/>
                      <a:pt x="57" y="18"/>
                      <a:pt x="56" y="18"/>
                    </a:cubicBezTo>
                    <a:cubicBezTo>
                      <a:pt x="49" y="18"/>
                      <a:pt x="41" y="19"/>
                      <a:pt x="33" y="19"/>
                    </a:cubicBezTo>
                    <a:cubicBezTo>
                      <a:pt x="31" y="19"/>
                      <a:pt x="27" y="19"/>
                      <a:pt x="24" y="19"/>
                    </a:cubicBezTo>
                    <a:cubicBezTo>
                      <a:pt x="21" y="20"/>
                      <a:pt x="17" y="20"/>
                      <a:pt x="13" y="20"/>
                    </a:cubicBezTo>
                    <a:cubicBezTo>
                      <a:pt x="12" y="21"/>
                      <a:pt x="11" y="21"/>
                      <a:pt x="10" y="21"/>
                    </a:cubicBezTo>
                    <a:cubicBezTo>
                      <a:pt x="8" y="21"/>
                      <a:pt x="7" y="20"/>
                      <a:pt x="5" y="1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1"/>
              <p:cNvSpPr/>
              <p:nvPr/>
            </p:nvSpPr>
            <p:spPr>
              <a:xfrm>
                <a:off x="4384080" y="4518360"/>
                <a:ext cx="61560" cy="9720"/>
              </a:xfrm>
              <a:custGeom>
                <a:rect b="b" l="l" r="r" t="t"/>
                <a:pathLst>
                  <a:path extrusionOk="0" h="27" w="171">
                    <a:moveTo>
                      <a:pt x="161" y="26"/>
                    </a:moveTo>
                    <a:cubicBezTo>
                      <a:pt x="140" y="25"/>
                      <a:pt x="120" y="24"/>
                      <a:pt x="99" y="24"/>
                    </a:cubicBezTo>
                    <a:cubicBezTo>
                      <a:pt x="80" y="22"/>
                      <a:pt x="61" y="21"/>
                      <a:pt x="42" y="21"/>
                    </a:cubicBezTo>
                    <a:cubicBezTo>
                      <a:pt x="36" y="20"/>
                      <a:pt x="31" y="20"/>
                      <a:pt x="25" y="20"/>
                    </a:cubicBezTo>
                    <a:cubicBezTo>
                      <a:pt x="20" y="20"/>
                      <a:pt x="15" y="19"/>
                      <a:pt x="11" y="19"/>
                    </a:cubicBezTo>
                    <a:cubicBezTo>
                      <a:pt x="6" y="20"/>
                      <a:pt x="1" y="16"/>
                      <a:pt x="0" y="11"/>
                    </a:cubicBezTo>
                    <a:cubicBezTo>
                      <a:pt x="0" y="8"/>
                      <a:pt x="1" y="6"/>
                      <a:pt x="3" y="4"/>
                    </a:cubicBezTo>
                    <a:cubicBezTo>
                      <a:pt x="4" y="1"/>
                      <a:pt x="7" y="1"/>
                      <a:pt x="9" y="0"/>
                    </a:cubicBezTo>
                    <a:cubicBezTo>
                      <a:pt x="11" y="0"/>
                      <a:pt x="14" y="0"/>
                      <a:pt x="16" y="1"/>
                    </a:cubicBezTo>
                    <a:cubicBezTo>
                      <a:pt x="18" y="1"/>
                      <a:pt x="20" y="1"/>
                      <a:pt x="22" y="1"/>
                    </a:cubicBezTo>
                    <a:cubicBezTo>
                      <a:pt x="27" y="1"/>
                      <a:pt x="32" y="2"/>
                      <a:pt x="36" y="2"/>
                    </a:cubicBezTo>
                    <a:cubicBezTo>
                      <a:pt x="46" y="3"/>
                      <a:pt x="55" y="3"/>
                      <a:pt x="65" y="4"/>
                    </a:cubicBezTo>
                    <a:cubicBezTo>
                      <a:pt x="85" y="6"/>
                      <a:pt x="106" y="7"/>
                      <a:pt x="126" y="7"/>
                    </a:cubicBezTo>
                    <a:cubicBezTo>
                      <a:pt x="138" y="8"/>
                      <a:pt x="150" y="8"/>
                      <a:pt x="162" y="9"/>
                    </a:cubicBezTo>
                    <a:cubicBezTo>
                      <a:pt x="166" y="9"/>
                      <a:pt x="170" y="13"/>
                      <a:pt x="169" y="18"/>
                    </a:cubicBezTo>
                    <a:cubicBezTo>
                      <a:pt x="169" y="22"/>
                      <a:pt x="166" y="26"/>
                      <a:pt x="161" y="2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1"/>
              <p:cNvSpPr/>
              <p:nvPr/>
            </p:nvSpPr>
            <p:spPr>
              <a:xfrm>
                <a:off x="4465800" y="4515840"/>
                <a:ext cx="63000" cy="11520"/>
              </a:xfrm>
              <a:custGeom>
                <a:rect b="b" l="l" r="r" t="t"/>
                <a:pathLst>
                  <a:path extrusionOk="0" h="32" w="175">
                    <a:moveTo>
                      <a:pt x="164" y="31"/>
                    </a:moveTo>
                    <a:cubicBezTo>
                      <a:pt x="125" y="29"/>
                      <a:pt x="85" y="28"/>
                      <a:pt x="45" y="24"/>
                    </a:cubicBezTo>
                    <a:cubicBezTo>
                      <a:pt x="33" y="22"/>
                      <a:pt x="20" y="22"/>
                      <a:pt x="8" y="20"/>
                    </a:cubicBezTo>
                    <a:cubicBezTo>
                      <a:pt x="3" y="18"/>
                      <a:pt x="0" y="14"/>
                      <a:pt x="1" y="8"/>
                    </a:cubicBezTo>
                    <a:cubicBezTo>
                      <a:pt x="1" y="4"/>
                      <a:pt x="6" y="0"/>
                      <a:pt x="11" y="1"/>
                    </a:cubicBezTo>
                    <a:cubicBezTo>
                      <a:pt x="24" y="4"/>
                      <a:pt x="37" y="5"/>
                      <a:pt x="50" y="6"/>
                    </a:cubicBezTo>
                    <a:cubicBezTo>
                      <a:pt x="55" y="7"/>
                      <a:pt x="61" y="7"/>
                      <a:pt x="66" y="8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99" y="11"/>
                      <a:pt x="132" y="12"/>
                      <a:pt x="165" y="14"/>
                    </a:cubicBezTo>
                    <a:cubicBezTo>
                      <a:pt x="170" y="14"/>
                      <a:pt x="174" y="18"/>
                      <a:pt x="173" y="22"/>
                    </a:cubicBezTo>
                    <a:cubicBezTo>
                      <a:pt x="173" y="27"/>
                      <a:pt x="169" y="31"/>
                      <a:pt x="165" y="31"/>
                    </a:cubicBezTo>
                    <a:cubicBezTo>
                      <a:pt x="164" y="31"/>
                      <a:pt x="164" y="31"/>
                      <a:pt x="164" y="3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1"/>
              <p:cNvSpPr/>
              <p:nvPr/>
            </p:nvSpPr>
            <p:spPr>
              <a:xfrm>
                <a:off x="4482360" y="4501800"/>
                <a:ext cx="65880" cy="33840"/>
              </a:xfrm>
              <a:custGeom>
                <a:rect b="b" l="l" r="r" t="t"/>
                <a:pathLst>
                  <a:path extrusionOk="0" h="94" w="183">
                    <a:moveTo>
                      <a:pt x="69" y="88"/>
                    </a:moveTo>
                    <a:cubicBezTo>
                      <a:pt x="67" y="84"/>
                      <a:pt x="69" y="78"/>
                      <a:pt x="74" y="76"/>
                    </a:cubicBezTo>
                    <a:cubicBezTo>
                      <a:pt x="88" y="68"/>
                      <a:pt x="103" y="61"/>
                      <a:pt x="118" y="54"/>
                    </a:cubicBezTo>
                    <a:cubicBezTo>
                      <a:pt x="126" y="50"/>
                      <a:pt x="134" y="47"/>
                      <a:pt x="142" y="43"/>
                    </a:cubicBezTo>
                    <a:cubicBezTo>
                      <a:pt x="143" y="42"/>
                      <a:pt x="145" y="42"/>
                      <a:pt x="146" y="41"/>
                    </a:cubicBezTo>
                    <a:cubicBezTo>
                      <a:pt x="143" y="41"/>
                      <a:pt x="141" y="40"/>
                      <a:pt x="138" y="40"/>
                    </a:cubicBezTo>
                    <a:cubicBezTo>
                      <a:pt x="128" y="39"/>
                      <a:pt x="118" y="38"/>
                      <a:pt x="108" y="37"/>
                    </a:cubicBezTo>
                    <a:cubicBezTo>
                      <a:pt x="98" y="36"/>
                      <a:pt x="88" y="34"/>
                      <a:pt x="77" y="33"/>
                    </a:cubicBezTo>
                    <a:cubicBezTo>
                      <a:pt x="68" y="32"/>
                      <a:pt x="58" y="29"/>
                      <a:pt x="50" y="28"/>
                    </a:cubicBezTo>
                    <a:cubicBezTo>
                      <a:pt x="36" y="25"/>
                      <a:pt x="22" y="22"/>
                      <a:pt x="9" y="19"/>
                    </a:cubicBezTo>
                    <a:cubicBezTo>
                      <a:pt x="4" y="18"/>
                      <a:pt x="0" y="14"/>
                      <a:pt x="1" y="8"/>
                    </a:cubicBezTo>
                    <a:cubicBezTo>
                      <a:pt x="2" y="4"/>
                      <a:pt x="7" y="0"/>
                      <a:pt x="12" y="1"/>
                    </a:cubicBezTo>
                    <a:cubicBezTo>
                      <a:pt x="14" y="1"/>
                      <a:pt x="16" y="1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3"/>
                      <a:pt x="20" y="3"/>
                    </a:cubicBezTo>
                    <a:cubicBezTo>
                      <a:pt x="21" y="3"/>
                      <a:pt x="21" y="3"/>
                      <a:pt x="21" y="3"/>
                    </a:cubicBezTo>
                    <a:lnTo>
                      <a:pt x="22" y="3"/>
                    </a:lnTo>
                    <a:lnTo>
                      <a:pt x="23" y="3"/>
                    </a:lnTo>
                    <a:lnTo>
                      <a:pt x="22" y="3"/>
                    </a:lnTo>
                    <a:cubicBezTo>
                      <a:pt x="23" y="3"/>
                      <a:pt x="23" y="3"/>
                      <a:pt x="24" y="4"/>
                    </a:cubicBezTo>
                    <a:cubicBezTo>
                      <a:pt x="25" y="4"/>
                      <a:pt x="25" y="4"/>
                      <a:pt x="26" y="4"/>
                    </a:cubicBezTo>
                    <a:lnTo>
                      <a:pt x="27" y="4"/>
                    </a:lnTo>
                    <a:cubicBezTo>
                      <a:pt x="46" y="8"/>
                      <a:pt x="65" y="13"/>
                      <a:pt x="84" y="16"/>
                    </a:cubicBezTo>
                    <a:cubicBezTo>
                      <a:pt x="104" y="19"/>
                      <a:pt x="124" y="21"/>
                      <a:pt x="144" y="23"/>
                    </a:cubicBezTo>
                    <a:cubicBezTo>
                      <a:pt x="149" y="24"/>
                      <a:pt x="153" y="24"/>
                      <a:pt x="158" y="25"/>
                    </a:cubicBezTo>
                    <a:cubicBezTo>
                      <a:pt x="160" y="25"/>
                      <a:pt x="162" y="25"/>
                      <a:pt x="164" y="25"/>
                    </a:cubicBezTo>
                    <a:cubicBezTo>
                      <a:pt x="169" y="26"/>
                      <a:pt x="174" y="26"/>
                      <a:pt x="177" y="29"/>
                    </a:cubicBezTo>
                    <a:cubicBezTo>
                      <a:pt x="180" y="31"/>
                      <a:pt x="181" y="32"/>
                      <a:pt x="181" y="35"/>
                    </a:cubicBezTo>
                    <a:cubicBezTo>
                      <a:pt x="182" y="37"/>
                      <a:pt x="182" y="39"/>
                      <a:pt x="181" y="42"/>
                    </a:cubicBezTo>
                    <a:cubicBezTo>
                      <a:pt x="179" y="46"/>
                      <a:pt x="174" y="48"/>
                      <a:pt x="169" y="50"/>
                    </a:cubicBezTo>
                    <a:cubicBezTo>
                      <a:pt x="164" y="53"/>
                      <a:pt x="160" y="54"/>
                      <a:pt x="155" y="57"/>
                    </a:cubicBezTo>
                    <a:cubicBezTo>
                      <a:pt x="137" y="65"/>
                      <a:pt x="120" y="73"/>
                      <a:pt x="102" y="82"/>
                    </a:cubicBezTo>
                    <a:cubicBezTo>
                      <a:pt x="96" y="85"/>
                      <a:pt x="89" y="89"/>
                      <a:pt x="82" y="92"/>
                    </a:cubicBezTo>
                    <a:cubicBezTo>
                      <a:pt x="81" y="93"/>
                      <a:pt x="79" y="93"/>
                      <a:pt x="78" y="93"/>
                    </a:cubicBezTo>
                    <a:cubicBezTo>
                      <a:pt x="74" y="93"/>
                      <a:pt x="71" y="92"/>
                      <a:pt x="69" y="8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1"/>
              <p:cNvSpPr/>
              <p:nvPr/>
            </p:nvSpPr>
            <p:spPr>
              <a:xfrm>
                <a:off x="4504680" y="4539600"/>
                <a:ext cx="21960" cy="50400"/>
              </a:xfrm>
              <a:custGeom>
                <a:rect b="b" l="l" r="r" t="t"/>
                <a:pathLst>
                  <a:path extrusionOk="0" h="140" w="61">
                    <a:moveTo>
                      <a:pt x="41" y="132"/>
                    </a:moveTo>
                    <a:cubicBezTo>
                      <a:pt x="39" y="122"/>
                      <a:pt x="37" y="114"/>
                      <a:pt x="35" y="105"/>
                    </a:cubicBezTo>
                    <a:cubicBezTo>
                      <a:pt x="33" y="97"/>
                      <a:pt x="31" y="90"/>
                      <a:pt x="28" y="82"/>
                    </a:cubicBezTo>
                    <a:cubicBezTo>
                      <a:pt x="25" y="74"/>
                      <a:pt x="21" y="67"/>
                      <a:pt x="18" y="59"/>
                    </a:cubicBezTo>
                    <a:cubicBezTo>
                      <a:pt x="15" y="51"/>
                      <a:pt x="12" y="43"/>
                      <a:pt x="10" y="35"/>
                    </a:cubicBezTo>
                    <a:cubicBezTo>
                      <a:pt x="7" y="28"/>
                      <a:pt x="5" y="21"/>
                      <a:pt x="2" y="14"/>
                    </a:cubicBezTo>
                    <a:cubicBezTo>
                      <a:pt x="0" y="9"/>
                      <a:pt x="3" y="3"/>
                      <a:pt x="8" y="1"/>
                    </a:cubicBezTo>
                    <a:cubicBezTo>
                      <a:pt x="13" y="0"/>
                      <a:pt x="18" y="2"/>
                      <a:pt x="20" y="8"/>
                    </a:cubicBezTo>
                    <a:lnTo>
                      <a:pt x="20" y="7"/>
                    </a:lnTo>
                    <a:lnTo>
                      <a:pt x="20" y="8"/>
                    </a:lnTo>
                    <a:cubicBezTo>
                      <a:pt x="21" y="11"/>
                      <a:pt x="22" y="14"/>
                      <a:pt x="23" y="17"/>
                    </a:cubicBezTo>
                    <a:cubicBezTo>
                      <a:pt x="24" y="22"/>
                      <a:pt x="25" y="26"/>
                      <a:pt x="27" y="30"/>
                    </a:cubicBezTo>
                    <a:cubicBezTo>
                      <a:pt x="28" y="35"/>
                      <a:pt x="30" y="39"/>
                      <a:pt x="31" y="43"/>
                    </a:cubicBezTo>
                    <a:cubicBezTo>
                      <a:pt x="35" y="52"/>
                      <a:pt x="39" y="61"/>
                      <a:pt x="42" y="70"/>
                    </a:cubicBezTo>
                    <a:cubicBezTo>
                      <a:pt x="49" y="89"/>
                      <a:pt x="54" y="109"/>
                      <a:pt x="59" y="128"/>
                    </a:cubicBezTo>
                    <a:cubicBezTo>
                      <a:pt x="60" y="132"/>
                      <a:pt x="57" y="138"/>
                      <a:pt x="52" y="139"/>
                    </a:cubicBezTo>
                    <a:cubicBezTo>
                      <a:pt x="52" y="139"/>
                      <a:pt x="51" y="139"/>
                      <a:pt x="50" y="139"/>
                    </a:cubicBezTo>
                    <a:cubicBezTo>
                      <a:pt x="46" y="139"/>
                      <a:pt x="42" y="136"/>
                      <a:pt x="41" y="1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1"/>
              <p:cNvSpPr/>
              <p:nvPr/>
            </p:nvSpPr>
            <p:spPr>
              <a:xfrm>
                <a:off x="4499280" y="4555080"/>
                <a:ext cx="47520" cy="28080"/>
              </a:xfrm>
              <a:custGeom>
                <a:rect b="b" l="l" r="r" t="t"/>
                <a:pathLst>
                  <a:path extrusionOk="0" h="78" w="132">
                    <a:moveTo>
                      <a:pt x="2" y="72"/>
                    </a:moveTo>
                    <a:cubicBezTo>
                      <a:pt x="0" y="68"/>
                      <a:pt x="1" y="63"/>
                      <a:pt x="5" y="60"/>
                    </a:cubicBezTo>
                    <a:cubicBezTo>
                      <a:pt x="17" y="51"/>
                      <a:pt x="30" y="43"/>
                      <a:pt x="43" y="36"/>
                    </a:cubicBezTo>
                    <a:cubicBezTo>
                      <a:pt x="43" y="35"/>
                      <a:pt x="44" y="35"/>
                      <a:pt x="44" y="35"/>
                    </a:cubicBezTo>
                    <a:cubicBezTo>
                      <a:pt x="44" y="35"/>
                      <a:pt x="43" y="35"/>
                      <a:pt x="43" y="36"/>
                    </a:cubicBezTo>
                    <a:cubicBezTo>
                      <a:pt x="44" y="35"/>
                      <a:pt x="45" y="35"/>
                      <a:pt x="46" y="34"/>
                    </a:cubicBezTo>
                    <a:lnTo>
                      <a:pt x="45" y="35"/>
                    </a:lnTo>
                    <a:cubicBezTo>
                      <a:pt x="47" y="33"/>
                      <a:pt x="49" y="32"/>
                      <a:pt x="50" y="32"/>
                    </a:cubicBezTo>
                    <a:cubicBezTo>
                      <a:pt x="51" y="31"/>
                      <a:pt x="53" y="30"/>
                      <a:pt x="54" y="29"/>
                    </a:cubicBezTo>
                    <a:cubicBezTo>
                      <a:pt x="60" y="26"/>
                      <a:pt x="64" y="23"/>
                      <a:pt x="69" y="20"/>
                    </a:cubicBezTo>
                    <a:cubicBezTo>
                      <a:pt x="69" y="20"/>
                      <a:pt x="69" y="21"/>
                      <a:pt x="68" y="21"/>
                    </a:cubicBezTo>
                    <a:cubicBezTo>
                      <a:pt x="76" y="16"/>
                      <a:pt x="83" y="12"/>
                      <a:pt x="91" y="8"/>
                    </a:cubicBezTo>
                    <a:cubicBezTo>
                      <a:pt x="98" y="4"/>
                      <a:pt x="106" y="1"/>
                      <a:pt x="114" y="0"/>
                    </a:cubicBezTo>
                    <a:cubicBezTo>
                      <a:pt x="118" y="0"/>
                      <a:pt x="122" y="0"/>
                      <a:pt x="125" y="3"/>
                    </a:cubicBezTo>
                    <a:cubicBezTo>
                      <a:pt x="127" y="4"/>
                      <a:pt x="128" y="7"/>
                      <a:pt x="130" y="9"/>
                    </a:cubicBezTo>
                    <a:cubicBezTo>
                      <a:pt x="131" y="14"/>
                      <a:pt x="128" y="19"/>
                      <a:pt x="124" y="21"/>
                    </a:cubicBezTo>
                    <a:cubicBezTo>
                      <a:pt x="120" y="22"/>
                      <a:pt x="117" y="21"/>
                      <a:pt x="114" y="19"/>
                    </a:cubicBezTo>
                    <a:cubicBezTo>
                      <a:pt x="112" y="19"/>
                      <a:pt x="110" y="20"/>
                      <a:pt x="109" y="21"/>
                    </a:cubicBezTo>
                    <a:cubicBezTo>
                      <a:pt x="107" y="21"/>
                      <a:pt x="105" y="22"/>
                      <a:pt x="103" y="22"/>
                    </a:cubicBezTo>
                    <a:cubicBezTo>
                      <a:pt x="96" y="25"/>
                      <a:pt x="90" y="29"/>
                      <a:pt x="83" y="33"/>
                    </a:cubicBezTo>
                    <a:cubicBezTo>
                      <a:pt x="76" y="36"/>
                      <a:pt x="70" y="40"/>
                      <a:pt x="64" y="43"/>
                    </a:cubicBezTo>
                    <a:cubicBezTo>
                      <a:pt x="60" y="46"/>
                      <a:pt x="56" y="48"/>
                      <a:pt x="52" y="51"/>
                    </a:cubicBezTo>
                    <a:cubicBezTo>
                      <a:pt x="40" y="58"/>
                      <a:pt x="27" y="66"/>
                      <a:pt x="15" y="75"/>
                    </a:cubicBezTo>
                    <a:cubicBezTo>
                      <a:pt x="14" y="76"/>
                      <a:pt x="12" y="77"/>
                      <a:pt x="11" y="77"/>
                    </a:cubicBezTo>
                    <a:cubicBezTo>
                      <a:pt x="8" y="77"/>
                      <a:pt x="4" y="75"/>
                      <a:pt x="2" y="7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1"/>
              <p:cNvSpPr/>
              <p:nvPr/>
            </p:nvSpPr>
            <p:spPr>
              <a:xfrm>
                <a:off x="4565520" y="4536000"/>
                <a:ext cx="30240" cy="29160"/>
              </a:xfrm>
              <a:custGeom>
                <a:rect b="b" l="l" r="r" t="t"/>
                <a:pathLst>
                  <a:path extrusionOk="0" h="81" w="84">
                    <a:moveTo>
                      <a:pt x="23" y="78"/>
                    </a:moveTo>
                    <a:cubicBezTo>
                      <a:pt x="18" y="77"/>
                      <a:pt x="13" y="73"/>
                      <a:pt x="10" y="68"/>
                    </a:cubicBezTo>
                    <a:cubicBezTo>
                      <a:pt x="7" y="64"/>
                      <a:pt x="7" y="57"/>
                      <a:pt x="9" y="52"/>
                    </a:cubicBezTo>
                    <a:cubicBezTo>
                      <a:pt x="10" y="45"/>
                      <a:pt x="14" y="39"/>
                      <a:pt x="18" y="33"/>
                    </a:cubicBezTo>
                    <a:cubicBezTo>
                      <a:pt x="19" y="32"/>
                      <a:pt x="19" y="31"/>
                      <a:pt x="20" y="30"/>
                    </a:cubicBezTo>
                    <a:cubicBezTo>
                      <a:pt x="17" y="31"/>
                      <a:pt x="14" y="30"/>
                      <a:pt x="12" y="29"/>
                    </a:cubicBezTo>
                    <a:cubicBezTo>
                      <a:pt x="12" y="28"/>
                      <a:pt x="10" y="28"/>
                      <a:pt x="9" y="27"/>
                    </a:cubicBezTo>
                    <a:cubicBezTo>
                      <a:pt x="9" y="26"/>
                      <a:pt x="8" y="26"/>
                      <a:pt x="7" y="26"/>
                    </a:cubicBezTo>
                    <a:cubicBezTo>
                      <a:pt x="5" y="24"/>
                      <a:pt x="3" y="22"/>
                      <a:pt x="2" y="19"/>
                    </a:cubicBezTo>
                    <a:cubicBezTo>
                      <a:pt x="0" y="12"/>
                      <a:pt x="7" y="7"/>
                      <a:pt x="12" y="4"/>
                    </a:cubicBezTo>
                    <a:cubicBezTo>
                      <a:pt x="14" y="3"/>
                      <a:pt x="17" y="1"/>
                      <a:pt x="21" y="1"/>
                    </a:cubicBezTo>
                    <a:cubicBezTo>
                      <a:pt x="24" y="0"/>
                      <a:pt x="27" y="0"/>
                      <a:pt x="30" y="0"/>
                    </a:cubicBezTo>
                    <a:cubicBezTo>
                      <a:pt x="37" y="1"/>
                      <a:pt x="42" y="5"/>
                      <a:pt x="43" y="12"/>
                    </a:cubicBezTo>
                    <a:cubicBezTo>
                      <a:pt x="45" y="19"/>
                      <a:pt x="42" y="27"/>
                      <a:pt x="38" y="33"/>
                    </a:cubicBezTo>
                    <a:cubicBezTo>
                      <a:pt x="35" y="40"/>
                      <a:pt x="32" y="46"/>
                      <a:pt x="28" y="52"/>
                    </a:cubicBezTo>
                    <a:cubicBezTo>
                      <a:pt x="28" y="53"/>
                      <a:pt x="27" y="54"/>
                      <a:pt x="27" y="56"/>
                    </a:cubicBezTo>
                    <a:lnTo>
                      <a:pt x="27" y="57"/>
                    </a:lnTo>
                    <a:cubicBezTo>
                      <a:pt x="26" y="57"/>
                      <a:pt x="26" y="57"/>
                      <a:pt x="26" y="58"/>
                    </a:cubicBezTo>
                    <a:lnTo>
                      <a:pt x="27" y="59"/>
                    </a:lnTo>
                    <a:lnTo>
                      <a:pt x="27" y="60"/>
                    </a:lnTo>
                    <a:lnTo>
                      <a:pt x="28" y="60"/>
                    </a:lnTo>
                    <a:cubicBezTo>
                      <a:pt x="27" y="60"/>
                      <a:pt x="27" y="60"/>
                      <a:pt x="27" y="60"/>
                    </a:cubicBezTo>
                    <a:lnTo>
                      <a:pt x="28" y="60"/>
                    </a:lnTo>
                    <a:cubicBezTo>
                      <a:pt x="28" y="60"/>
                      <a:pt x="29" y="61"/>
                      <a:pt x="30" y="61"/>
                    </a:cubicBezTo>
                    <a:cubicBezTo>
                      <a:pt x="30" y="61"/>
                      <a:pt x="29" y="61"/>
                      <a:pt x="29" y="60"/>
                    </a:cubicBezTo>
                    <a:cubicBezTo>
                      <a:pt x="30" y="61"/>
                      <a:pt x="31" y="61"/>
                      <a:pt x="32" y="61"/>
                    </a:cubicBezTo>
                    <a:cubicBezTo>
                      <a:pt x="33" y="61"/>
                      <a:pt x="35" y="62"/>
                      <a:pt x="36" y="62"/>
                    </a:cubicBezTo>
                    <a:cubicBezTo>
                      <a:pt x="41" y="63"/>
                      <a:pt x="46" y="63"/>
                      <a:pt x="51" y="63"/>
                    </a:cubicBezTo>
                    <a:lnTo>
                      <a:pt x="52" y="63"/>
                    </a:lnTo>
                    <a:cubicBezTo>
                      <a:pt x="59" y="62"/>
                      <a:pt x="66" y="61"/>
                      <a:pt x="73" y="61"/>
                    </a:cubicBezTo>
                    <a:cubicBezTo>
                      <a:pt x="78" y="60"/>
                      <a:pt x="82" y="64"/>
                      <a:pt x="83" y="69"/>
                    </a:cubicBezTo>
                    <a:cubicBezTo>
                      <a:pt x="83" y="74"/>
                      <a:pt x="79" y="78"/>
                      <a:pt x="74" y="78"/>
                    </a:cubicBezTo>
                    <a:cubicBezTo>
                      <a:pt x="68" y="79"/>
                      <a:pt x="62" y="79"/>
                      <a:pt x="56" y="80"/>
                    </a:cubicBezTo>
                    <a:cubicBezTo>
                      <a:pt x="51" y="80"/>
                      <a:pt x="47" y="80"/>
                      <a:pt x="43" y="80"/>
                    </a:cubicBezTo>
                    <a:cubicBezTo>
                      <a:pt x="36" y="80"/>
                      <a:pt x="30" y="80"/>
                      <a:pt x="23" y="7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1"/>
              <p:cNvSpPr/>
              <p:nvPr/>
            </p:nvSpPr>
            <p:spPr>
              <a:xfrm>
                <a:off x="3860280" y="4816440"/>
                <a:ext cx="7920" cy="51480"/>
              </a:xfrm>
              <a:custGeom>
                <a:rect b="b" l="l" r="r" t="t"/>
                <a:pathLst>
                  <a:path extrusionOk="0" h="143" w="22">
                    <a:moveTo>
                      <a:pt x="9" y="142"/>
                    </a:moveTo>
                    <a:cubicBezTo>
                      <a:pt x="4" y="140"/>
                      <a:pt x="1" y="135"/>
                      <a:pt x="2" y="130"/>
                    </a:cubicBezTo>
                    <a:cubicBezTo>
                      <a:pt x="2" y="120"/>
                      <a:pt x="2" y="111"/>
                      <a:pt x="1" y="102"/>
                    </a:cubicBezTo>
                    <a:cubicBezTo>
                      <a:pt x="0" y="92"/>
                      <a:pt x="0" y="82"/>
                      <a:pt x="0" y="72"/>
                    </a:cubicBezTo>
                    <a:cubicBezTo>
                      <a:pt x="0" y="62"/>
                      <a:pt x="1" y="51"/>
                      <a:pt x="1" y="41"/>
                    </a:cubicBezTo>
                    <a:cubicBezTo>
                      <a:pt x="2" y="30"/>
                      <a:pt x="2" y="19"/>
                      <a:pt x="3" y="9"/>
                    </a:cubicBezTo>
                    <a:cubicBezTo>
                      <a:pt x="3" y="4"/>
                      <a:pt x="7" y="0"/>
                      <a:pt x="12" y="0"/>
                    </a:cubicBezTo>
                    <a:cubicBezTo>
                      <a:pt x="17" y="1"/>
                      <a:pt x="21" y="5"/>
                      <a:pt x="20" y="10"/>
                    </a:cubicBezTo>
                    <a:cubicBezTo>
                      <a:pt x="20" y="23"/>
                      <a:pt x="18" y="37"/>
                      <a:pt x="18" y="51"/>
                    </a:cubicBezTo>
                    <a:cubicBezTo>
                      <a:pt x="18" y="65"/>
                      <a:pt x="18" y="78"/>
                      <a:pt x="18" y="92"/>
                    </a:cubicBezTo>
                    <a:cubicBezTo>
                      <a:pt x="19" y="100"/>
                      <a:pt x="20" y="108"/>
                      <a:pt x="20" y="117"/>
                    </a:cubicBezTo>
                    <a:cubicBezTo>
                      <a:pt x="20" y="121"/>
                      <a:pt x="21" y="125"/>
                      <a:pt x="21" y="130"/>
                    </a:cubicBezTo>
                    <a:cubicBezTo>
                      <a:pt x="21" y="133"/>
                      <a:pt x="21" y="137"/>
                      <a:pt x="18" y="139"/>
                    </a:cubicBezTo>
                    <a:cubicBezTo>
                      <a:pt x="16" y="141"/>
                      <a:pt x="14" y="142"/>
                      <a:pt x="11" y="142"/>
                    </a:cubicBezTo>
                    <a:cubicBezTo>
                      <a:pt x="11" y="142"/>
                      <a:pt x="10" y="142"/>
                      <a:pt x="9" y="14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1"/>
              <p:cNvSpPr/>
              <p:nvPr/>
            </p:nvSpPr>
            <p:spPr>
              <a:xfrm>
                <a:off x="3861360" y="4733280"/>
                <a:ext cx="9000" cy="60480"/>
              </a:xfrm>
              <a:custGeom>
                <a:rect b="b" l="l" r="r" t="t"/>
                <a:pathLst>
                  <a:path extrusionOk="0" h="168" w="25">
                    <a:moveTo>
                      <a:pt x="4" y="161"/>
                    </a:moveTo>
                    <a:cubicBezTo>
                      <a:pt x="3" y="158"/>
                      <a:pt x="3" y="156"/>
                      <a:pt x="3" y="153"/>
                    </a:cubicBezTo>
                    <a:cubicBezTo>
                      <a:pt x="3" y="150"/>
                      <a:pt x="3" y="146"/>
                      <a:pt x="2" y="143"/>
                    </a:cubicBezTo>
                    <a:cubicBezTo>
                      <a:pt x="2" y="135"/>
                      <a:pt x="2" y="128"/>
                      <a:pt x="1" y="120"/>
                    </a:cubicBezTo>
                    <a:lnTo>
                      <a:pt x="1" y="121"/>
                    </a:lnTo>
                    <a:cubicBezTo>
                      <a:pt x="1" y="120"/>
                      <a:pt x="1" y="119"/>
                      <a:pt x="1" y="119"/>
                    </a:cubicBezTo>
                    <a:cubicBezTo>
                      <a:pt x="1" y="115"/>
                      <a:pt x="1" y="112"/>
                      <a:pt x="1" y="109"/>
                    </a:cubicBezTo>
                    <a:cubicBezTo>
                      <a:pt x="1" y="108"/>
                      <a:pt x="1" y="106"/>
                      <a:pt x="1" y="105"/>
                    </a:cubicBezTo>
                    <a:lnTo>
                      <a:pt x="1" y="104"/>
                    </a:lnTo>
                    <a:cubicBezTo>
                      <a:pt x="0" y="88"/>
                      <a:pt x="0" y="73"/>
                      <a:pt x="1" y="58"/>
                    </a:cubicBezTo>
                    <a:cubicBezTo>
                      <a:pt x="1" y="41"/>
                      <a:pt x="0" y="24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  <a:cubicBezTo>
                      <a:pt x="14" y="0"/>
                      <a:pt x="17" y="4"/>
                      <a:pt x="17" y="9"/>
                    </a:cubicBezTo>
                    <a:cubicBezTo>
                      <a:pt x="17" y="23"/>
                      <a:pt x="18" y="37"/>
                      <a:pt x="18" y="51"/>
                    </a:cubicBezTo>
                    <a:cubicBezTo>
                      <a:pt x="18" y="62"/>
                      <a:pt x="18" y="74"/>
                      <a:pt x="18" y="86"/>
                    </a:cubicBezTo>
                    <a:lnTo>
                      <a:pt x="18" y="87"/>
                    </a:lnTo>
                    <a:lnTo>
                      <a:pt x="18" y="88"/>
                    </a:lnTo>
                    <a:lnTo>
                      <a:pt x="18" y="89"/>
                    </a:lnTo>
                    <a:cubicBezTo>
                      <a:pt x="18" y="90"/>
                      <a:pt x="18" y="91"/>
                      <a:pt x="18" y="92"/>
                    </a:cubicBezTo>
                    <a:cubicBezTo>
                      <a:pt x="18" y="93"/>
                      <a:pt x="18" y="93"/>
                      <a:pt x="18" y="94"/>
                    </a:cubicBezTo>
                    <a:lnTo>
                      <a:pt x="18" y="93"/>
                    </a:lnTo>
                    <a:cubicBezTo>
                      <a:pt x="18" y="94"/>
                      <a:pt x="18" y="94"/>
                      <a:pt x="18" y="94"/>
                    </a:cubicBezTo>
                    <a:cubicBezTo>
                      <a:pt x="18" y="95"/>
                      <a:pt x="18" y="95"/>
                      <a:pt x="18" y="96"/>
                    </a:cubicBezTo>
                    <a:lnTo>
                      <a:pt x="18" y="95"/>
                    </a:lnTo>
                    <a:cubicBezTo>
                      <a:pt x="18" y="96"/>
                      <a:pt x="18" y="97"/>
                      <a:pt x="18" y="97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18" y="99"/>
                      <a:pt x="18" y="100"/>
                      <a:pt x="18" y="101"/>
                    </a:cubicBezTo>
                    <a:lnTo>
                      <a:pt x="18" y="102"/>
                    </a:lnTo>
                    <a:lnTo>
                      <a:pt x="18" y="101"/>
                    </a:lnTo>
                    <a:cubicBezTo>
                      <a:pt x="18" y="102"/>
                      <a:pt x="18" y="102"/>
                      <a:pt x="18" y="102"/>
                    </a:cubicBezTo>
                    <a:cubicBezTo>
                      <a:pt x="18" y="103"/>
                      <a:pt x="18" y="103"/>
                      <a:pt x="18" y="103"/>
                    </a:cubicBezTo>
                    <a:lnTo>
                      <a:pt x="18" y="104"/>
                    </a:lnTo>
                    <a:lnTo>
                      <a:pt x="18" y="105"/>
                    </a:lnTo>
                    <a:cubicBezTo>
                      <a:pt x="18" y="104"/>
                      <a:pt x="18" y="104"/>
                      <a:pt x="18" y="104"/>
                    </a:cubicBezTo>
                    <a:cubicBezTo>
                      <a:pt x="20" y="120"/>
                      <a:pt x="20" y="136"/>
                      <a:pt x="22" y="152"/>
                    </a:cubicBezTo>
                    <a:cubicBezTo>
                      <a:pt x="22" y="153"/>
                      <a:pt x="22" y="154"/>
                      <a:pt x="22" y="154"/>
                    </a:cubicBezTo>
                    <a:cubicBezTo>
                      <a:pt x="24" y="160"/>
                      <a:pt x="20" y="165"/>
                      <a:pt x="15" y="167"/>
                    </a:cubicBezTo>
                    <a:cubicBezTo>
                      <a:pt x="15" y="167"/>
                      <a:pt x="14" y="167"/>
                      <a:pt x="13" y="167"/>
                    </a:cubicBezTo>
                    <a:cubicBezTo>
                      <a:pt x="10" y="167"/>
                      <a:pt x="6" y="164"/>
                      <a:pt x="4" y="16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1"/>
              <p:cNvSpPr/>
              <p:nvPr/>
            </p:nvSpPr>
            <p:spPr>
              <a:xfrm>
                <a:off x="3859560" y="4652280"/>
                <a:ext cx="11520" cy="48240"/>
              </a:xfrm>
              <a:custGeom>
                <a:rect b="b" l="l" r="r" t="t"/>
                <a:pathLst>
                  <a:path extrusionOk="0" h="134" w="32">
                    <a:moveTo>
                      <a:pt x="7" y="133"/>
                    </a:moveTo>
                    <a:cubicBezTo>
                      <a:pt x="3" y="132"/>
                      <a:pt x="0" y="126"/>
                      <a:pt x="1" y="122"/>
                    </a:cubicBezTo>
                    <a:cubicBezTo>
                      <a:pt x="1" y="118"/>
                      <a:pt x="2" y="114"/>
                      <a:pt x="2" y="109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3" y="107"/>
                      <a:pt x="3" y="104"/>
                      <a:pt x="3" y="101"/>
                    </a:cubicBezTo>
                    <a:lnTo>
                      <a:pt x="3" y="102"/>
                    </a:lnTo>
                    <a:cubicBezTo>
                      <a:pt x="3" y="98"/>
                      <a:pt x="4" y="95"/>
                      <a:pt x="4" y="91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4" y="89"/>
                      <a:pt x="4" y="87"/>
                      <a:pt x="5" y="84"/>
                    </a:cubicBezTo>
                    <a:lnTo>
                      <a:pt x="5" y="85"/>
                    </a:lnTo>
                    <a:cubicBezTo>
                      <a:pt x="6" y="75"/>
                      <a:pt x="7" y="64"/>
                      <a:pt x="8" y="54"/>
                    </a:cubicBezTo>
                    <a:lnTo>
                      <a:pt x="8" y="55"/>
                    </a:lnTo>
                    <a:cubicBezTo>
                      <a:pt x="8" y="54"/>
                      <a:pt x="8" y="53"/>
                      <a:pt x="8" y="52"/>
                    </a:cubicBezTo>
                    <a:lnTo>
                      <a:pt x="8" y="53"/>
                    </a:lnTo>
                    <a:cubicBezTo>
                      <a:pt x="8" y="52"/>
                      <a:pt x="8" y="52"/>
                      <a:pt x="8" y="52"/>
                    </a:cubicBezTo>
                    <a:cubicBezTo>
                      <a:pt x="8" y="51"/>
                      <a:pt x="8" y="50"/>
                      <a:pt x="8" y="49"/>
                    </a:cubicBezTo>
                    <a:lnTo>
                      <a:pt x="8" y="50"/>
                    </a:lnTo>
                    <a:cubicBezTo>
                      <a:pt x="8" y="48"/>
                      <a:pt x="9" y="47"/>
                      <a:pt x="9" y="45"/>
                    </a:cubicBezTo>
                    <a:lnTo>
                      <a:pt x="9" y="46"/>
                    </a:lnTo>
                    <a:cubicBezTo>
                      <a:pt x="9" y="45"/>
                      <a:pt x="9" y="45"/>
                      <a:pt x="9" y="45"/>
                    </a:cubicBezTo>
                    <a:lnTo>
                      <a:pt x="9" y="44"/>
                    </a:lnTo>
                    <a:lnTo>
                      <a:pt x="9" y="43"/>
                    </a:lnTo>
                    <a:lnTo>
                      <a:pt x="9" y="42"/>
                    </a:lnTo>
                    <a:cubicBezTo>
                      <a:pt x="10" y="31"/>
                      <a:pt x="11" y="20"/>
                      <a:pt x="12" y="8"/>
                    </a:cubicBezTo>
                    <a:cubicBezTo>
                      <a:pt x="13" y="3"/>
                      <a:pt x="17" y="0"/>
                      <a:pt x="22" y="0"/>
                    </a:cubicBezTo>
                    <a:cubicBezTo>
                      <a:pt x="26" y="0"/>
                      <a:pt x="31" y="5"/>
                      <a:pt x="30" y="9"/>
                    </a:cubicBezTo>
                    <a:cubicBezTo>
                      <a:pt x="29" y="24"/>
                      <a:pt x="27" y="38"/>
                      <a:pt x="26" y="52"/>
                    </a:cubicBezTo>
                    <a:cubicBezTo>
                      <a:pt x="26" y="53"/>
                      <a:pt x="26" y="54"/>
                      <a:pt x="26" y="54"/>
                    </a:cubicBezTo>
                    <a:lnTo>
                      <a:pt x="26" y="55"/>
                    </a:lnTo>
                    <a:cubicBezTo>
                      <a:pt x="25" y="59"/>
                      <a:pt x="25" y="65"/>
                      <a:pt x="24" y="69"/>
                    </a:cubicBezTo>
                    <a:cubicBezTo>
                      <a:pt x="23" y="79"/>
                      <a:pt x="22" y="90"/>
                      <a:pt x="22" y="100"/>
                    </a:cubicBezTo>
                    <a:cubicBezTo>
                      <a:pt x="21" y="104"/>
                      <a:pt x="21" y="108"/>
                      <a:pt x="21" y="113"/>
                    </a:cubicBezTo>
                    <a:cubicBezTo>
                      <a:pt x="20" y="117"/>
                      <a:pt x="20" y="121"/>
                      <a:pt x="19" y="125"/>
                    </a:cubicBezTo>
                    <a:cubicBezTo>
                      <a:pt x="19" y="130"/>
                      <a:pt x="14" y="133"/>
                      <a:pt x="10" y="133"/>
                    </a:cubicBezTo>
                    <a:cubicBezTo>
                      <a:pt x="9" y="133"/>
                      <a:pt x="8" y="133"/>
                      <a:pt x="7" y="13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1"/>
              <p:cNvSpPr/>
              <p:nvPr/>
            </p:nvSpPr>
            <p:spPr>
              <a:xfrm>
                <a:off x="3859200" y="4560480"/>
                <a:ext cx="9360" cy="56160"/>
              </a:xfrm>
              <a:custGeom>
                <a:rect b="b" l="l" r="r" t="t"/>
                <a:pathLst>
                  <a:path extrusionOk="0" h="156" w="26">
                    <a:moveTo>
                      <a:pt x="2" y="147"/>
                    </a:moveTo>
                    <a:cubicBezTo>
                      <a:pt x="2" y="145"/>
                      <a:pt x="1" y="142"/>
                      <a:pt x="1" y="140"/>
                    </a:cubicBezTo>
                    <a:cubicBezTo>
                      <a:pt x="1" y="137"/>
                      <a:pt x="1" y="134"/>
                      <a:pt x="1" y="131"/>
                    </a:cubicBezTo>
                    <a:cubicBezTo>
                      <a:pt x="1" y="128"/>
                      <a:pt x="1" y="125"/>
                      <a:pt x="1" y="122"/>
                    </a:cubicBezTo>
                    <a:cubicBezTo>
                      <a:pt x="0" y="113"/>
                      <a:pt x="1" y="104"/>
                      <a:pt x="1" y="94"/>
                    </a:cubicBezTo>
                    <a:cubicBezTo>
                      <a:pt x="2" y="74"/>
                      <a:pt x="4" y="54"/>
                      <a:pt x="6" y="34"/>
                    </a:cubicBezTo>
                    <a:cubicBezTo>
                      <a:pt x="7" y="26"/>
                      <a:pt x="7" y="17"/>
                      <a:pt x="8" y="9"/>
                    </a:cubicBezTo>
                    <a:cubicBezTo>
                      <a:pt x="8" y="4"/>
                      <a:pt x="12" y="0"/>
                      <a:pt x="16" y="0"/>
                    </a:cubicBezTo>
                    <a:cubicBezTo>
                      <a:pt x="21" y="0"/>
                      <a:pt x="25" y="5"/>
                      <a:pt x="25" y="10"/>
                    </a:cubicBezTo>
                    <a:cubicBezTo>
                      <a:pt x="23" y="29"/>
                      <a:pt x="22" y="48"/>
                      <a:pt x="20" y="67"/>
                    </a:cubicBezTo>
                    <a:cubicBezTo>
                      <a:pt x="20" y="76"/>
                      <a:pt x="19" y="85"/>
                      <a:pt x="19" y="94"/>
                    </a:cubicBezTo>
                    <a:cubicBezTo>
                      <a:pt x="19" y="103"/>
                      <a:pt x="19" y="112"/>
                      <a:pt x="19" y="120"/>
                    </a:cubicBezTo>
                    <a:cubicBezTo>
                      <a:pt x="19" y="126"/>
                      <a:pt x="19" y="131"/>
                      <a:pt x="19" y="137"/>
                    </a:cubicBezTo>
                    <a:cubicBezTo>
                      <a:pt x="23" y="140"/>
                      <a:pt x="24" y="146"/>
                      <a:pt x="20" y="150"/>
                    </a:cubicBezTo>
                    <a:lnTo>
                      <a:pt x="21" y="150"/>
                    </a:lnTo>
                    <a:cubicBezTo>
                      <a:pt x="19" y="152"/>
                      <a:pt x="17" y="154"/>
                      <a:pt x="13" y="155"/>
                    </a:cubicBezTo>
                    <a:lnTo>
                      <a:pt x="12" y="155"/>
                    </a:lnTo>
                    <a:cubicBezTo>
                      <a:pt x="8" y="155"/>
                      <a:pt x="4" y="151"/>
                      <a:pt x="2" y="14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1"/>
              <p:cNvSpPr/>
              <p:nvPr/>
            </p:nvSpPr>
            <p:spPr>
              <a:xfrm>
                <a:off x="3858120" y="4470480"/>
                <a:ext cx="9720" cy="63360"/>
              </a:xfrm>
              <a:custGeom>
                <a:rect b="b" l="l" r="r" t="t"/>
                <a:pathLst>
                  <a:path extrusionOk="0" h="176" w="27">
                    <a:moveTo>
                      <a:pt x="10" y="173"/>
                    </a:moveTo>
                    <a:cubicBezTo>
                      <a:pt x="6" y="170"/>
                      <a:pt x="5" y="165"/>
                      <a:pt x="5" y="161"/>
                    </a:cubicBezTo>
                    <a:cubicBezTo>
                      <a:pt x="4" y="154"/>
                      <a:pt x="4" y="147"/>
                      <a:pt x="3" y="140"/>
                    </a:cubicBezTo>
                    <a:cubicBezTo>
                      <a:pt x="3" y="126"/>
                      <a:pt x="2" y="111"/>
                      <a:pt x="1" y="97"/>
                    </a:cubicBezTo>
                    <a:cubicBezTo>
                      <a:pt x="1" y="87"/>
                      <a:pt x="1" y="79"/>
                      <a:pt x="1" y="69"/>
                    </a:cubicBezTo>
                    <a:cubicBezTo>
                      <a:pt x="0" y="49"/>
                      <a:pt x="1" y="28"/>
                      <a:pt x="1" y="8"/>
                    </a:cubicBezTo>
                    <a:cubicBezTo>
                      <a:pt x="1" y="3"/>
                      <a:pt x="5" y="0"/>
                      <a:pt x="10" y="0"/>
                    </a:cubicBezTo>
                    <a:cubicBezTo>
                      <a:pt x="14" y="0"/>
                      <a:pt x="18" y="5"/>
                      <a:pt x="18" y="9"/>
                    </a:cubicBezTo>
                    <a:cubicBezTo>
                      <a:pt x="18" y="29"/>
                      <a:pt x="18" y="49"/>
                      <a:pt x="18" y="69"/>
                    </a:cubicBezTo>
                    <a:cubicBezTo>
                      <a:pt x="18" y="84"/>
                      <a:pt x="19" y="98"/>
                      <a:pt x="20" y="113"/>
                    </a:cubicBezTo>
                    <a:cubicBezTo>
                      <a:pt x="20" y="122"/>
                      <a:pt x="21" y="130"/>
                      <a:pt x="21" y="139"/>
                    </a:cubicBezTo>
                    <a:cubicBezTo>
                      <a:pt x="22" y="146"/>
                      <a:pt x="22" y="153"/>
                      <a:pt x="23" y="160"/>
                    </a:cubicBezTo>
                    <a:cubicBezTo>
                      <a:pt x="26" y="163"/>
                      <a:pt x="26" y="167"/>
                      <a:pt x="24" y="171"/>
                    </a:cubicBezTo>
                    <a:cubicBezTo>
                      <a:pt x="22" y="174"/>
                      <a:pt x="19" y="175"/>
                      <a:pt x="16" y="175"/>
                    </a:cubicBezTo>
                    <a:cubicBezTo>
                      <a:pt x="14" y="175"/>
                      <a:pt x="11" y="175"/>
                      <a:pt x="10" y="17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1"/>
              <p:cNvSpPr/>
              <p:nvPr/>
            </p:nvSpPr>
            <p:spPr>
              <a:xfrm>
                <a:off x="3858120" y="4362840"/>
                <a:ext cx="10080" cy="64800"/>
              </a:xfrm>
              <a:custGeom>
                <a:rect b="b" l="l" r="r" t="t"/>
                <a:pathLst>
                  <a:path extrusionOk="0" h="180" w="28">
                    <a:moveTo>
                      <a:pt x="11" y="176"/>
                    </a:moveTo>
                    <a:cubicBezTo>
                      <a:pt x="7" y="173"/>
                      <a:pt x="6" y="167"/>
                      <a:pt x="5" y="162"/>
                    </a:cubicBezTo>
                    <a:cubicBezTo>
                      <a:pt x="5" y="157"/>
                      <a:pt x="4" y="153"/>
                      <a:pt x="4" y="149"/>
                    </a:cubicBezTo>
                    <a:cubicBezTo>
                      <a:pt x="2" y="139"/>
                      <a:pt x="2" y="129"/>
                      <a:pt x="1" y="119"/>
                    </a:cubicBezTo>
                    <a:cubicBezTo>
                      <a:pt x="0" y="100"/>
                      <a:pt x="0" y="81"/>
                      <a:pt x="1" y="62"/>
                    </a:cubicBezTo>
                    <a:cubicBezTo>
                      <a:pt x="1" y="44"/>
                      <a:pt x="2" y="26"/>
                      <a:pt x="3" y="8"/>
                    </a:cubicBezTo>
                    <a:cubicBezTo>
                      <a:pt x="3" y="3"/>
                      <a:pt x="7" y="0"/>
                      <a:pt x="12" y="0"/>
                    </a:cubicBezTo>
                    <a:cubicBezTo>
                      <a:pt x="16" y="1"/>
                      <a:pt x="19" y="4"/>
                      <a:pt x="19" y="9"/>
                    </a:cubicBezTo>
                    <a:cubicBezTo>
                      <a:pt x="19" y="23"/>
                      <a:pt x="19" y="38"/>
                      <a:pt x="18" y="52"/>
                    </a:cubicBezTo>
                    <a:cubicBezTo>
                      <a:pt x="17" y="65"/>
                      <a:pt x="17" y="78"/>
                      <a:pt x="18" y="90"/>
                    </a:cubicBezTo>
                    <a:cubicBezTo>
                      <a:pt x="19" y="112"/>
                      <a:pt x="20" y="133"/>
                      <a:pt x="23" y="154"/>
                    </a:cubicBezTo>
                    <a:lnTo>
                      <a:pt x="23" y="153"/>
                    </a:lnTo>
                    <a:cubicBezTo>
                      <a:pt x="23" y="157"/>
                      <a:pt x="24" y="160"/>
                      <a:pt x="25" y="164"/>
                    </a:cubicBezTo>
                    <a:cubicBezTo>
                      <a:pt x="27" y="167"/>
                      <a:pt x="27" y="171"/>
                      <a:pt x="25" y="174"/>
                    </a:cubicBezTo>
                    <a:cubicBezTo>
                      <a:pt x="23" y="177"/>
                      <a:pt x="20" y="179"/>
                      <a:pt x="17" y="179"/>
                    </a:cubicBezTo>
                    <a:cubicBezTo>
                      <a:pt x="15" y="179"/>
                      <a:pt x="13" y="178"/>
                      <a:pt x="11" y="17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1"/>
              <p:cNvSpPr/>
              <p:nvPr/>
            </p:nvSpPr>
            <p:spPr>
              <a:xfrm>
                <a:off x="3856320" y="4259520"/>
                <a:ext cx="7920" cy="62280"/>
              </a:xfrm>
              <a:custGeom>
                <a:rect b="b" l="l" r="r" t="t"/>
                <a:pathLst>
                  <a:path extrusionOk="0" h="173" w="22">
                    <a:moveTo>
                      <a:pt x="4" y="169"/>
                    </a:moveTo>
                    <a:cubicBezTo>
                      <a:pt x="4" y="169"/>
                      <a:pt x="4" y="170"/>
                      <a:pt x="5" y="170"/>
                    </a:cubicBezTo>
                    <a:cubicBezTo>
                      <a:pt x="2" y="168"/>
                      <a:pt x="2" y="165"/>
                      <a:pt x="1" y="162"/>
                    </a:cubicBezTo>
                    <a:cubicBezTo>
                      <a:pt x="0" y="159"/>
                      <a:pt x="0" y="156"/>
                      <a:pt x="0" y="154"/>
                    </a:cubicBezTo>
                    <a:cubicBezTo>
                      <a:pt x="0" y="150"/>
                      <a:pt x="0" y="145"/>
                      <a:pt x="0" y="141"/>
                    </a:cubicBezTo>
                    <a:cubicBezTo>
                      <a:pt x="1" y="131"/>
                      <a:pt x="1" y="121"/>
                      <a:pt x="1" y="111"/>
                    </a:cubicBezTo>
                    <a:cubicBezTo>
                      <a:pt x="2" y="92"/>
                      <a:pt x="2" y="74"/>
                      <a:pt x="2" y="55"/>
                    </a:cubicBezTo>
                    <a:cubicBezTo>
                      <a:pt x="1" y="39"/>
                      <a:pt x="1" y="24"/>
                      <a:pt x="0" y="8"/>
                    </a:cubicBezTo>
                    <a:cubicBezTo>
                      <a:pt x="0" y="4"/>
                      <a:pt x="4" y="1"/>
                      <a:pt x="8" y="1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8" y="29"/>
                      <a:pt x="18" y="50"/>
                      <a:pt x="19" y="71"/>
                    </a:cubicBezTo>
                    <a:cubicBezTo>
                      <a:pt x="19" y="89"/>
                      <a:pt x="19" y="108"/>
                      <a:pt x="19" y="127"/>
                    </a:cubicBezTo>
                    <a:cubicBezTo>
                      <a:pt x="19" y="134"/>
                      <a:pt x="19" y="142"/>
                      <a:pt x="19" y="149"/>
                    </a:cubicBezTo>
                    <a:lnTo>
                      <a:pt x="19" y="148"/>
                    </a:lnTo>
                    <a:cubicBezTo>
                      <a:pt x="19" y="152"/>
                      <a:pt x="19" y="155"/>
                      <a:pt x="20" y="159"/>
                    </a:cubicBezTo>
                    <a:cubicBezTo>
                      <a:pt x="21" y="162"/>
                      <a:pt x="21" y="165"/>
                      <a:pt x="19" y="168"/>
                    </a:cubicBezTo>
                    <a:cubicBezTo>
                      <a:pt x="17" y="170"/>
                      <a:pt x="14" y="172"/>
                      <a:pt x="11" y="172"/>
                    </a:cubicBezTo>
                    <a:cubicBezTo>
                      <a:pt x="9" y="172"/>
                      <a:pt x="6" y="171"/>
                      <a:pt x="4" y="16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1"/>
              <p:cNvSpPr/>
              <p:nvPr/>
            </p:nvSpPr>
            <p:spPr>
              <a:xfrm>
                <a:off x="3855960" y="4198320"/>
                <a:ext cx="9720" cy="44640"/>
              </a:xfrm>
              <a:custGeom>
                <a:rect b="b" l="l" r="r" t="t"/>
                <a:pathLst>
                  <a:path extrusionOk="0" h="124" w="27">
                    <a:moveTo>
                      <a:pt x="4" y="121"/>
                    </a:moveTo>
                    <a:cubicBezTo>
                      <a:pt x="1" y="119"/>
                      <a:pt x="0" y="116"/>
                      <a:pt x="0" y="111"/>
                    </a:cubicBezTo>
                    <a:lnTo>
                      <a:pt x="0" y="112"/>
                    </a:lnTo>
                    <a:cubicBezTo>
                      <a:pt x="0" y="111"/>
                      <a:pt x="0" y="111"/>
                      <a:pt x="0" y="111"/>
                    </a:cubicBezTo>
                    <a:lnTo>
                      <a:pt x="0" y="112"/>
                    </a:lnTo>
                    <a:lnTo>
                      <a:pt x="0" y="113"/>
                    </a:lnTo>
                    <a:cubicBezTo>
                      <a:pt x="0" y="110"/>
                      <a:pt x="0" y="107"/>
                      <a:pt x="0" y="104"/>
                    </a:cubicBezTo>
                    <a:cubicBezTo>
                      <a:pt x="0" y="101"/>
                      <a:pt x="1" y="98"/>
                      <a:pt x="1" y="94"/>
                    </a:cubicBezTo>
                    <a:cubicBezTo>
                      <a:pt x="1" y="88"/>
                      <a:pt x="3" y="81"/>
                      <a:pt x="3" y="75"/>
                    </a:cubicBezTo>
                    <a:cubicBezTo>
                      <a:pt x="3" y="72"/>
                      <a:pt x="4" y="69"/>
                      <a:pt x="4" y="66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57"/>
                      <a:pt x="5" y="49"/>
                      <a:pt x="6" y="40"/>
                    </a:cubicBezTo>
                    <a:cubicBezTo>
                      <a:pt x="7" y="30"/>
                      <a:pt x="8" y="19"/>
                      <a:pt x="8" y="9"/>
                    </a:cubicBezTo>
                    <a:cubicBezTo>
                      <a:pt x="9" y="4"/>
                      <a:pt x="12" y="0"/>
                      <a:pt x="18" y="1"/>
                    </a:cubicBezTo>
                    <a:cubicBezTo>
                      <a:pt x="22" y="1"/>
                      <a:pt x="26" y="5"/>
                      <a:pt x="26" y="10"/>
                    </a:cubicBezTo>
                    <a:cubicBezTo>
                      <a:pt x="24" y="35"/>
                      <a:pt x="22" y="61"/>
                      <a:pt x="20" y="87"/>
                    </a:cubicBezTo>
                    <a:cubicBezTo>
                      <a:pt x="20" y="86"/>
                      <a:pt x="20" y="86"/>
                      <a:pt x="20" y="86"/>
                    </a:cubicBezTo>
                    <a:cubicBezTo>
                      <a:pt x="19" y="94"/>
                      <a:pt x="19" y="101"/>
                      <a:pt x="18" y="109"/>
                    </a:cubicBezTo>
                    <a:cubicBezTo>
                      <a:pt x="18" y="110"/>
                      <a:pt x="19" y="111"/>
                      <a:pt x="19" y="112"/>
                    </a:cubicBezTo>
                    <a:cubicBezTo>
                      <a:pt x="19" y="114"/>
                      <a:pt x="19" y="117"/>
                      <a:pt x="17" y="118"/>
                    </a:cubicBezTo>
                    <a:cubicBezTo>
                      <a:pt x="15" y="121"/>
                      <a:pt x="12" y="123"/>
                      <a:pt x="10" y="123"/>
                    </a:cubicBezTo>
                    <a:cubicBezTo>
                      <a:pt x="8" y="123"/>
                      <a:pt x="6" y="123"/>
                      <a:pt x="4" y="12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1"/>
              <p:cNvSpPr/>
              <p:nvPr/>
            </p:nvSpPr>
            <p:spPr>
              <a:xfrm>
                <a:off x="3857040" y="4115160"/>
                <a:ext cx="9360" cy="62280"/>
              </a:xfrm>
              <a:custGeom>
                <a:rect b="b" l="l" r="r" t="t"/>
                <a:pathLst>
                  <a:path extrusionOk="0" h="173" w="26">
                    <a:moveTo>
                      <a:pt x="8" y="169"/>
                    </a:moveTo>
                    <a:cubicBezTo>
                      <a:pt x="7" y="167"/>
                      <a:pt x="6" y="165"/>
                      <a:pt x="5" y="162"/>
                    </a:cubicBezTo>
                    <a:cubicBezTo>
                      <a:pt x="5" y="160"/>
                      <a:pt x="5" y="157"/>
                      <a:pt x="5" y="154"/>
                    </a:cubicBezTo>
                    <a:cubicBezTo>
                      <a:pt x="4" y="150"/>
                      <a:pt x="4" y="145"/>
                      <a:pt x="3" y="140"/>
                    </a:cubicBezTo>
                    <a:cubicBezTo>
                      <a:pt x="2" y="130"/>
                      <a:pt x="2" y="120"/>
                      <a:pt x="1" y="111"/>
                    </a:cubicBezTo>
                    <a:cubicBezTo>
                      <a:pt x="0" y="101"/>
                      <a:pt x="0" y="91"/>
                      <a:pt x="0" y="83"/>
                    </a:cubicBezTo>
                    <a:cubicBezTo>
                      <a:pt x="0" y="72"/>
                      <a:pt x="0" y="62"/>
                      <a:pt x="1" y="52"/>
                    </a:cubicBezTo>
                    <a:cubicBezTo>
                      <a:pt x="1" y="38"/>
                      <a:pt x="2" y="23"/>
                      <a:pt x="3" y="8"/>
                    </a:cubicBezTo>
                    <a:cubicBezTo>
                      <a:pt x="3" y="3"/>
                      <a:pt x="7" y="0"/>
                      <a:pt x="12" y="0"/>
                    </a:cubicBezTo>
                    <a:cubicBezTo>
                      <a:pt x="16" y="0"/>
                      <a:pt x="20" y="4"/>
                      <a:pt x="20" y="9"/>
                    </a:cubicBezTo>
                    <a:cubicBezTo>
                      <a:pt x="19" y="22"/>
                      <a:pt x="19" y="35"/>
                      <a:pt x="18" y="48"/>
                    </a:cubicBezTo>
                    <a:cubicBezTo>
                      <a:pt x="18" y="60"/>
                      <a:pt x="18" y="72"/>
                      <a:pt x="18" y="84"/>
                    </a:cubicBezTo>
                    <a:cubicBezTo>
                      <a:pt x="18" y="90"/>
                      <a:pt x="18" y="97"/>
                      <a:pt x="18" y="102"/>
                    </a:cubicBezTo>
                    <a:cubicBezTo>
                      <a:pt x="19" y="109"/>
                      <a:pt x="19" y="115"/>
                      <a:pt x="20" y="121"/>
                    </a:cubicBezTo>
                    <a:cubicBezTo>
                      <a:pt x="21" y="134"/>
                      <a:pt x="22" y="146"/>
                      <a:pt x="24" y="158"/>
                    </a:cubicBezTo>
                    <a:cubicBezTo>
                      <a:pt x="24" y="159"/>
                      <a:pt x="24" y="159"/>
                      <a:pt x="24" y="160"/>
                    </a:cubicBezTo>
                    <a:cubicBezTo>
                      <a:pt x="25" y="162"/>
                      <a:pt x="25" y="165"/>
                      <a:pt x="23" y="168"/>
                    </a:cubicBezTo>
                    <a:cubicBezTo>
                      <a:pt x="22" y="171"/>
                      <a:pt x="19" y="172"/>
                      <a:pt x="15" y="172"/>
                    </a:cubicBezTo>
                    <a:cubicBezTo>
                      <a:pt x="13" y="172"/>
                      <a:pt x="10" y="171"/>
                      <a:pt x="8" y="16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1"/>
              <p:cNvSpPr/>
              <p:nvPr/>
            </p:nvSpPr>
            <p:spPr>
              <a:xfrm>
                <a:off x="3846960" y="4072680"/>
                <a:ext cx="21600" cy="47160"/>
              </a:xfrm>
              <a:custGeom>
                <a:rect b="b" l="l" r="r" t="t"/>
                <a:pathLst>
                  <a:path extrusionOk="0" h="131" w="60">
                    <a:moveTo>
                      <a:pt x="9" y="130"/>
                    </a:moveTo>
                    <a:cubicBezTo>
                      <a:pt x="3" y="129"/>
                      <a:pt x="0" y="123"/>
                      <a:pt x="1" y="117"/>
                    </a:cubicBezTo>
                    <a:cubicBezTo>
                      <a:pt x="4" y="109"/>
                      <a:pt x="8" y="99"/>
                      <a:pt x="11" y="91"/>
                    </a:cubicBezTo>
                    <a:cubicBezTo>
                      <a:pt x="14" y="81"/>
                      <a:pt x="18" y="72"/>
                      <a:pt x="21" y="63"/>
                    </a:cubicBezTo>
                    <a:cubicBezTo>
                      <a:pt x="24" y="53"/>
                      <a:pt x="28" y="44"/>
                      <a:pt x="31" y="35"/>
                    </a:cubicBezTo>
                    <a:cubicBezTo>
                      <a:pt x="34" y="26"/>
                      <a:pt x="36" y="17"/>
                      <a:pt x="39" y="8"/>
                    </a:cubicBezTo>
                    <a:cubicBezTo>
                      <a:pt x="41" y="3"/>
                      <a:pt x="45" y="0"/>
                      <a:pt x="50" y="1"/>
                    </a:cubicBezTo>
                    <a:cubicBezTo>
                      <a:pt x="54" y="2"/>
                      <a:pt x="59" y="7"/>
                      <a:pt x="57" y="12"/>
                    </a:cubicBezTo>
                    <a:cubicBezTo>
                      <a:pt x="56" y="19"/>
                      <a:pt x="54" y="27"/>
                      <a:pt x="54" y="35"/>
                    </a:cubicBezTo>
                    <a:cubicBezTo>
                      <a:pt x="53" y="42"/>
                      <a:pt x="53" y="48"/>
                      <a:pt x="52" y="54"/>
                    </a:cubicBezTo>
                    <a:cubicBezTo>
                      <a:pt x="52" y="61"/>
                      <a:pt x="52" y="68"/>
                      <a:pt x="52" y="75"/>
                    </a:cubicBezTo>
                    <a:cubicBezTo>
                      <a:pt x="53" y="83"/>
                      <a:pt x="53" y="91"/>
                      <a:pt x="54" y="99"/>
                    </a:cubicBezTo>
                    <a:cubicBezTo>
                      <a:pt x="54" y="99"/>
                      <a:pt x="54" y="100"/>
                      <a:pt x="55" y="101"/>
                    </a:cubicBezTo>
                    <a:cubicBezTo>
                      <a:pt x="55" y="103"/>
                      <a:pt x="55" y="106"/>
                      <a:pt x="53" y="108"/>
                    </a:cubicBezTo>
                    <a:cubicBezTo>
                      <a:pt x="52" y="110"/>
                      <a:pt x="50" y="111"/>
                      <a:pt x="47" y="112"/>
                    </a:cubicBezTo>
                    <a:cubicBezTo>
                      <a:pt x="42" y="113"/>
                      <a:pt x="37" y="109"/>
                      <a:pt x="36" y="104"/>
                    </a:cubicBezTo>
                    <a:cubicBezTo>
                      <a:pt x="35" y="96"/>
                      <a:pt x="35" y="87"/>
                      <a:pt x="34" y="79"/>
                    </a:cubicBezTo>
                    <a:cubicBezTo>
                      <a:pt x="32" y="84"/>
                      <a:pt x="31" y="89"/>
                      <a:pt x="29" y="95"/>
                    </a:cubicBezTo>
                    <a:cubicBezTo>
                      <a:pt x="26" y="103"/>
                      <a:pt x="22" y="112"/>
                      <a:pt x="20" y="121"/>
                    </a:cubicBezTo>
                    <a:lnTo>
                      <a:pt x="20" y="122"/>
                    </a:lnTo>
                    <a:cubicBezTo>
                      <a:pt x="19" y="127"/>
                      <a:pt x="15" y="130"/>
                      <a:pt x="10" y="130"/>
                    </a:cubicBezTo>
                    <a:lnTo>
                      <a:pt x="9" y="13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1"/>
              <p:cNvSpPr/>
              <p:nvPr/>
            </p:nvSpPr>
            <p:spPr>
              <a:xfrm>
                <a:off x="3885840" y="4080600"/>
                <a:ext cx="28080" cy="96480"/>
              </a:xfrm>
              <a:custGeom>
                <a:rect b="b" l="l" r="r" t="t"/>
                <a:pathLst>
                  <a:path extrusionOk="0" h="268" w="78">
                    <a:moveTo>
                      <a:pt x="52" y="99"/>
                    </a:moveTo>
                    <a:cubicBezTo>
                      <a:pt x="51" y="103"/>
                      <a:pt x="49" y="106"/>
                      <a:pt x="47" y="110"/>
                    </a:cubicBezTo>
                    <a:cubicBezTo>
                      <a:pt x="47" y="112"/>
                      <a:pt x="45" y="113"/>
                      <a:pt x="45" y="115"/>
                    </a:cubicBezTo>
                    <a:cubicBezTo>
                      <a:pt x="47" y="113"/>
                      <a:pt x="49" y="113"/>
                      <a:pt x="52" y="113"/>
                    </a:cubicBezTo>
                    <a:cubicBezTo>
                      <a:pt x="52" y="108"/>
                      <a:pt x="52" y="103"/>
                      <a:pt x="53" y="98"/>
                    </a:cubicBezTo>
                    <a:cubicBezTo>
                      <a:pt x="52" y="98"/>
                      <a:pt x="52" y="99"/>
                      <a:pt x="52" y="99"/>
                    </a:cubicBezTo>
                    <a:moveTo>
                      <a:pt x="34" y="249"/>
                    </a:moveTo>
                    <a:cubicBezTo>
                      <a:pt x="34" y="248"/>
                      <a:pt x="34" y="248"/>
                      <a:pt x="34" y="248"/>
                    </a:cubicBezTo>
                    <a:lnTo>
                      <a:pt x="35" y="248"/>
                    </a:lnTo>
                    <a:lnTo>
                      <a:pt x="35" y="247"/>
                    </a:lnTo>
                    <a:cubicBezTo>
                      <a:pt x="35" y="246"/>
                      <a:pt x="35" y="246"/>
                      <a:pt x="36" y="246"/>
                    </a:cubicBezTo>
                    <a:cubicBezTo>
                      <a:pt x="37" y="242"/>
                      <a:pt x="38" y="239"/>
                      <a:pt x="39" y="235"/>
                    </a:cubicBezTo>
                    <a:lnTo>
                      <a:pt x="39" y="234"/>
                    </a:lnTo>
                    <a:cubicBezTo>
                      <a:pt x="39" y="235"/>
                      <a:pt x="39" y="235"/>
                      <a:pt x="39" y="235"/>
                    </a:cubicBezTo>
                    <a:cubicBezTo>
                      <a:pt x="39" y="234"/>
                      <a:pt x="39" y="234"/>
                      <a:pt x="39" y="233"/>
                    </a:cubicBezTo>
                    <a:cubicBezTo>
                      <a:pt x="41" y="225"/>
                      <a:pt x="42" y="216"/>
                      <a:pt x="44" y="207"/>
                    </a:cubicBezTo>
                    <a:cubicBezTo>
                      <a:pt x="45" y="199"/>
                      <a:pt x="47" y="190"/>
                      <a:pt x="47" y="182"/>
                    </a:cubicBezTo>
                    <a:cubicBezTo>
                      <a:pt x="48" y="173"/>
                      <a:pt x="49" y="163"/>
                      <a:pt x="50" y="154"/>
                    </a:cubicBezTo>
                    <a:cubicBezTo>
                      <a:pt x="50" y="148"/>
                      <a:pt x="51" y="142"/>
                      <a:pt x="51" y="136"/>
                    </a:cubicBezTo>
                    <a:cubicBezTo>
                      <a:pt x="45" y="144"/>
                      <a:pt x="40" y="153"/>
                      <a:pt x="35" y="162"/>
                    </a:cubicBezTo>
                    <a:cubicBezTo>
                      <a:pt x="35" y="161"/>
                      <a:pt x="35" y="161"/>
                      <a:pt x="35" y="161"/>
                    </a:cubicBezTo>
                    <a:cubicBezTo>
                      <a:pt x="31" y="168"/>
                      <a:pt x="28" y="175"/>
                      <a:pt x="26" y="182"/>
                    </a:cubicBezTo>
                    <a:cubicBezTo>
                      <a:pt x="24" y="187"/>
                      <a:pt x="22" y="192"/>
                      <a:pt x="21" y="197"/>
                    </a:cubicBezTo>
                    <a:lnTo>
                      <a:pt x="21" y="198"/>
                    </a:lnTo>
                    <a:cubicBezTo>
                      <a:pt x="21" y="197"/>
                      <a:pt x="21" y="197"/>
                      <a:pt x="21" y="197"/>
                    </a:cubicBezTo>
                    <a:cubicBezTo>
                      <a:pt x="20" y="201"/>
                      <a:pt x="19" y="205"/>
                      <a:pt x="19" y="208"/>
                    </a:cubicBezTo>
                    <a:cubicBezTo>
                      <a:pt x="19" y="212"/>
                      <a:pt x="19" y="215"/>
                      <a:pt x="19" y="219"/>
                    </a:cubicBezTo>
                    <a:cubicBezTo>
                      <a:pt x="19" y="222"/>
                      <a:pt x="19" y="224"/>
                      <a:pt x="19" y="227"/>
                    </a:cubicBezTo>
                    <a:cubicBezTo>
                      <a:pt x="20" y="229"/>
                      <a:pt x="20" y="231"/>
                      <a:pt x="20" y="233"/>
                    </a:cubicBezTo>
                    <a:cubicBezTo>
                      <a:pt x="21" y="235"/>
                      <a:pt x="21" y="236"/>
                      <a:pt x="22" y="237"/>
                    </a:cubicBezTo>
                    <a:cubicBezTo>
                      <a:pt x="23" y="239"/>
                      <a:pt x="23" y="239"/>
                      <a:pt x="24" y="240"/>
                    </a:cubicBezTo>
                    <a:cubicBezTo>
                      <a:pt x="25" y="242"/>
                      <a:pt x="27" y="243"/>
                      <a:pt x="28" y="245"/>
                    </a:cubicBezTo>
                    <a:cubicBezTo>
                      <a:pt x="28" y="246"/>
                      <a:pt x="29" y="246"/>
                      <a:pt x="30" y="246"/>
                    </a:cubicBezTo>
                    <a:cubicBezTo>
                      <a:pt x="30" y="247"/>
                      <a:pt x="31" y="247"/>
                      <a:pt x="32" y="248"/>
                    </a:cubicBezTo>
                    <a:lnTo>
                      <a:pt x="33" y="248"/>
                    </a:lnTo>
                    <a:lnTo>
                      <a:pt x="33" y="249"/>
                    </a:lnTo>
                    <a:lnTo>
                      <a:pt x="34" y="249"/>
                    </a:lnTo>
                    <a:moveTo>
                      <a:pt x="28" y="266"/>
                    </a:moveTo>
                    <a:cubicBezTo>
                      <a:pt x="21" y="264"/>
                      <a:pt x="17" y="260"/>
                      <a:pt x="13" y="256"/>
                    </a:cubicBezTo>
                    <a:cubicBezTo>
                      <a:pt x="11" y="253"/>
                      <a:pt x="9" y="251"/>
                      <a:pt x="8" y="249"/>
                    </a:cubicBezTo>
                    <a:cubicBezTo>
                      <a:pt x="6" y="247"/>
                      <a:pt x="5" y="244"/>
                      <a:pt x="5" y="242"/>
                    </a:cubicBezTo>
                    <a:cubicBezTo>
                      <a:pt x="2" y="235"/>
                      <a:pt x="1" y="228"/>
                      <a:pt x="1" y="222"/>
                    </a:cubicBezTo>
                    <a:cubicBezTo>
                      <a:pt x="0" y="197"/>
                      <a:pt x="9" y="172"/>
                      <a:pt x="21" y="151"/>
                    </a:cubicBezTo>
                    <a:cubicBezTo>
                      <a:pt x="26" y="141"/>
                      <a:pt x="32" y="133"/>
                      <a:pt x="38" y="124"/>
                    </a:cubicBezTo>
                    <a:cubicBezTo>
                      <a:pt x="37" y="124"/>
                      <a:pt x="37" y="125"/>
                      <a:pt x="36" y="126"/>
                    </a:cubicBezTo>
                    <a:cubicBezTo>
                      <a:pt x="33" y="129"/>
                      <a:pt x="27" y="131"/>
                      <a:pt x="22" y="130"/>
                    </a:cubicBezTo>
                    <a:cubicBezTo>
                      <a:pt x="20" y="129"/>
                      <a:pt x="18" y="128"/>
                      <a:pt x="16" y="126"/>
                    </a:cubicBezTo>
                    <a:cubicBezTo>
                      <a:pt x="14" y="124"/>
                      <a:pt x="13" y="122"/>
                      <a:pt x="13" y="119"/>
                    </a:cubicBezTo>
                    <a:cubicBezTo>
                      <a:pt x="12" y="114"/>
                      <a:pt x="11" y="109"/>
                      <a:pt x="10" y="103"/>
                    </a:cubicBezTo>
                    <a:cubicBezTo>
                      <a:pt x="9" y="95"/>
                      <a:pt x="9" y="85"/>
                      <a:pt x="9" y="77"/>
                    </a:cubicBezTo>
                    <a:cubicBezTo>
                      <a:pt x="9" y="66"/>
                      <a:pt x="9" y="55"/>
                      <a:pt x="9" y="45"/>
                    </a:cubicBezTo>
                    <a:cubicBezTo>
                      <a:pt x="9" y="40"/>
                      <a:pt x="9" y="35"/>
                      <a:pt x="9" y="31"/>
                    </a:cubicBezTo>
                    <a:cubicBezTo>
                      <a:pt x="10" y="22"/>
                      <a:pt x="10" y="14"/>
                      <a:pt x="13" y="6"/>
                    </a:cubicBezTo>
                    <a:cubicBezTo>
                      <a:pt x="15" y="1"/>
                      <a:pt x="21" y="0"/>
                      <a:pt x="26" y="1"/>
                    </a:cubicBezTo>
                    <a:cubicBezTo>
                      <a:pt x="30" y="4"/>
                      <a:pt x="33" y="10"/>
                      <a:pt x="30" y="14"/>
                    </a:cubicBezTo>
                    <a:cubicBezTo>
                      <a:pt x="30" y="15"/>
                      <a:pt x="30" y="15"/>
                      <a:pt x="30" y="16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8" y="20"/>
                      <a:pt x="28" y="21"/>
                      <a:pt x="28" y="24"/>
                    </a:cubicBezTo>
                    <a:cubicBezTo>
                      <a:pt x="28" y="23"/>
                      <a:pt x="28" y="23"/>
                      <a:pt x="28" y="22"/>
                    </a:cubicBezTo>
                    <a:cubicBezTo>
                      <a:pt x="27" y="29"/>
                      <a:pt x="27" y="36"/>
                      <a:pt x="27" y="43"/>
                    </a:cubicBezTo>
                    <a:cubicBezTo>
                      <a:pt x="27" y="51"/>
                      <a:pt x="27" y="59"/>
                      <a:pt x="27" y="66"/>
                    </a:cubicBezTo>
                    <a:cubicBezTo>
                      <a:pt x="27" y="79"/>
                      <a:pt x="27" y="92"/>
                      <a:pt x="29" y="105"/>
                    </a:cubicBezTo>
                    <a:cubicBezTo>
                      <a:pt x="29" y="105"/>
                      <a:pt x="29" y="104"/>
                      <a:pt x="29" y="103"/>
                    </a:cubicBezTo>
                    <a:cubicBezTo>
                      <a:pt x="29" y="104"/>
                      <a:pt x="29" y="105"/>
                      <a:pt x="30" y="105"/>
                    </a:cubicBezTo>
                    <a:cubicBezTo>
                      <a:pt x="30" y="103"/>
                      <a:pt x="30" y="103"/>
                      <a:pt x="31" y="102"/>
                    </a:cubicBezTo>
                    <a:cubicBezTo>
                      <a:pt x="35" y="93"/>
                      <a:pt x="40" y="84"/>
                      <a:pt x="43" y="75"/>
                    </a:cubicBezTo>
                    <a:cubicBezTo>
                      <a:pt x="48" y="62"/>
                      <a:pt x="52" y="49"/>
                      <a:pt x="55" y="35"/>
                    </a:cubicBezTo>
                    <a:lnTo>
                      <a:pt x="55" y="36"/>
                    </a:lnTo>
                    <a:cubicBezTo>
                      <a:pt x="55" y="35"/>
                      <a:pt x="55" y="35"/>
                      <a:pt x="55" y="35"/>
                    </a:cubicBezTo>
                    <a:cubicBezTo>
                      <a:pt x="56" y="33"/>
                      <a:pt x="56" y="32"/>
                      <a:pt x="56" y="30"/>
                    </a:cubicBezTo>
                    <a:cubicBezTo>
                      <a:pt x="57" y="28"/>
                      <a:pt x="57" y="26"/>
                      <a:pt x="58" y="24"/>
                    </a:cubicBezTo>
                    <a:cubicBezTo>
                      <a:pt x="59" y="20"/>
                      <a:pt x="63" y="17"/>
                      <a:pt x="68" y="18"/>
                    </a:cubicBezTo>
                    <a:cubicBezTo>
                      <a:pt x="73" y="19"/>
                      <a:pt x="77" y="24"/>
                      <a:pt x="76" y="29"/>
                    </a:cubicBezTo>
                    <a:cubicBezTo>
                      <a:pt x="76" y="29"/>
                      <a:pt x="76" y="30"/>
                      <a:pt x="76" y="31"/>
                    </a:cubicBezTo>
                    <a:cubicBezTo>
                      <a:pt x="75" y="34"/>
                      <a:pt x="75" y="35"/>
                      <a:pt x="75" y="38"/>
                    </a:cubicBezTo>
                    <a:lnTo>
                      <a:pt x="75" y="37"/>
                    </a:lnTo>
                    <a:lnTo>
                      <a:pt x="75" y="38"/>
                    </a:lnTo>
                    <a:lnTo>
                      <a:pt x="75" y="37"/>
                    </a:lnTo>
                    <a:lnTo>
                      <a:pt x="75" y="36"/>
                    </a:lnTo>
                    <a:cubicBezTo>
                      <a:pt x="75" y="37"/>
                      <a:pt x="75" y="38"/>
                      <a:pt x="75" y="38"/>
                    </a:cubicBezTo>
                    <a:lnTo>
                      <a:pt x="75" y="39"/>
                    </a:lnTo>
                    <a:cubicBezTo>
                      <a:pt x="75" y="39"/>
                      <a:pt x="74" y="40"/>
                      <a:pt x="74" y="41"/>
                    </a:cubicBezTo>
                    <a:lnTo>
                      <a:pt x="74" y="40"/>
                    </a:lnTo>
                    <a:cubicBezTo>
                      <a:pt x="74" y="43"/>
                      <a:pt x="74" y="45"/>
                      <a:pt x="73" y="48"/>
                    </a:cubicBezTo>
                    <a:cubicBezTo>
                      <a:pt x="73" y="48"/>
                      <a:pt x="73" y="47"/>
                      <a:pt x="73" y="46"/>
                    </a:cubicBezTo>
                    <a:cubicBezTo>
                      <a:pt x="72" y="66"/>
                      <a:pt x="70" y="86"/>
                      <a:pt x="70" y="105"/>
                    </a:cubicBezTo>
                    <a:cubicBezTo>
                      <a:pt x="69" y="126"/>
                      <a:pt x="68" y="146"/>
                      <a:pt x="66" y="166"/>
                    </a:cubicBezTo>
                    <a:cubicBezTo>
                      <a:pt x="65" y="185"/>
                      <a:pt x="62" y="205"/>
                      <a:pt x="59" y="224"/>
                    </a:cubicBezTo>
                    <a:cubicBezTo>
                      <a:pt x="58" y="229"/>
                      <a:pt x="58" y="234"/>
                      <a:pt x="56" y="239"/>
                    </a:cubicBezTo>
                    <a:cubicBezTo>
                      <a:pt x="55" y="249"/>
                      <a:pt x="52" y="260"/>
                      <a:pt x="43" y="265"/>
                    </a:cubicBezTo>
                    <a:cubicBezTo>
                      <a:pt x="40" y="266"/>
                      <a:pt x="37" y="267"/>
                      <a:pt x="34" y="267"/>
                    </a:cubicBezTo>
                    <a:cubicBezTo>
                      <a:pt x="31" y="267"/>
                      <a:pt x="30" y="267"/>
                      <a:pt x="28" y="26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1"/>
              <p:cNvSpPr/>
              <p:nvPr/>
            </p:nvSpPr>
            <p:spPr>
              <a:xfrm>
                <a:off x="3934800" y="4078080"/>
                <a:ext cx="24840" cy="31680"/>
              </a:xfrm>
              <a:custGeom>
                <a:rect b="b" l="l" r="r" t="t"/>
                <a:pathLst>
                  <a:path extrusionOk="0" h="88" w="69">
                    <a:moveTo>
                      <a:pt x="8" y="80"/>
                    </a:moveTo>
                    <a:cubicBezTo>
                      <a:pt x="4" y="74"/>
                      <a:pt x="7" y="66"/>
                      <a:pt x="10" y="60"/>
                    </a:cubicBezTo>
                    <a:lnTo>
                      <a:pt x="10" y="59"/>
                    </a:lnTo>
                    <a:cubicBezTo>
                      <a:pt x="12" y="54"/>
                      <a:pt x="14" y="49"/>
                      <a:pt x="15" y="43"/>
                    </a:cubicBezTo>
                    <a:cubicBezTo>
                      <a:pt x="11" y="42"/>
                      <a:pt x="6" y="40"/>
                      <a:pt x="4" y="35"/>
                    </a:cubicBezTo>
                    <a:cubicBezTo>
                      <a:pt x="0" y="28"/>
                      <a:pt x="3" y="20"/>
                      <a:pt x="7" y="13"/>
                    </a:cubicBezTo>
                    <a:cubicBezTo>
                      <a:pt x="8" y="10"/>
                      <a:pt x="11" y="7"/>
                      <a:pt x="14" y="5"/>
                    </a:cubicBezTo>
                    <a:cubicBezTo>
                      <a:pt x="17" y="3"/>
                      <a:pt x="20" y="1"/>
                      <a:pt x="24" y="0"/>
                    </a:cubicBezTo>
                    <a:cubicBezTo>
                      <a:pt x="28" y="0"/>
                      <a:pt x="32" y="2"/>
                      <a:pt x="35" y="4"/>
                    </a:cubicBezTo>
                    <a:cubicBezTo>
                      <a:pt x="38" y="8"/>
                      <a:pt x="39" y="12"/>
                      <a:pt x="39" y="16"/>
                    </a:cubicBezTo>
                    <a:cubicBezTo>
                      <a:pt x="40" y="24"/>
                      <a:pt x="38" y="31"/>
                      <a:pt x="36" y="39"/>
                    </a:cubicBezTo>
                    <a:cubicBezTo>
                      <a:pt x="35" y="43"/>
                      <a:pt x="33" y="46"/>
                      <a:pt x="32" y="50"/>
                    </a:cubicBezTo>
                    <a:cubicBezTo>
                      <a:pt x="31" y="54"/>
                      <a:pt x="30" y="57"/>
                      <a:pt x="29" y="61"/>
                    </a:cubicBezTo>
                    <a:cubicBezTo>
                      <a:pt x="28" y="63"/>
                      <a:pt x="28" y="64"/>
                      <a:pt x="27" y="66"/>
                    </a:cubicBezTo>
                    <a:cubicBezTo>
                      <a:pt x="28" y="66"/>
                      <a:pt x="30" y="65"/>
                      <a:pt x="31" y="64"/>
                    </a:cubicBezTo>
                    <a:cubicBezTo>
                      <a:pt x="34" y="63"/>
                      <a:pt x="37" y="62"/>
                      <a:pt x="40" y="60"/>
                    </a:cubicBezTo>
                    <a:cubicBezTo>
                      <a:pt x="43" y="59"/>
                      <a:pt x="46" y="57"/>
                      <a:pt x="49" y="55"/>
                    </a:cubicBezTo>
                    <a:cubicBezTo>
                      <a:pt x="50" y="55"/>
                      <a:pt x="52" y="53"/>
                      <a:pt x="53" y="52"/>
                    </a:cubicBezTo>
                    <a:cubicBezTo>
                      <a:pt x="58" y="50"/>
                      <a:pt x="63" y="50"/>
                      <a:pt x="66" y="55"/>
                    </a:cubicBezTo>
                    <a:cubicBezTo>
                      <a:pt x="68" y="59"/>
                      <a:pt x="68" y="64"/>
                      <a:pt x="64" y="67"/>
                    </a:cubicBezTo>
                    <a:cubicBezTo>
                      <a:pt x="54" y="73"/>
                      <a:pt x="45" y="79"/>
                      <a:pt x="34" y="83"/>
                    </a:cubicBezTo>
                    <a:cubicBezTo>
                      <a:pt x="30" y="85"/>
                      <a:pt x="25" y="87"/>
                      <a:pt x="21" y="87"/>
                    </a:cubicBezTo>
                    <a:cubicBezTo>
                      <a:pt x="15" y="87"/>
                      <a:pt x="11" y="85"/>
                      <a:pt x="8" y="8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1"/>
              <p:cNvSpPr/>
              <p:nvPr/>
            </p:nvSpPr>
            <p:spPr>
              <a:xfrm>
                <a:off x="3223080" y="4553640"/>
                <a:ext cx="16920" cy="24840"/>
              </a:xfrm>
              <a:custGeom>
                <a:rect b="b" l="l" r="r" t="t"/>
                <a:pathLst>
                  <a:path extrusionOk="0" h="69" w="47">
                    <a:moveTo>
                      <a:pt x="29" y="65"/>
                    </a:moveTo>
                    <a:cubicBezTo>
                      <a:pt x="20" y="56"/>
                      <a:pt x="11" y="45"/>
                      <a:pt x="4" y="34"/>
                    </a:cubicBezTo>
                    <a:cubicBezTo>
                      <a:pt x="3" y="31"/>
                      <a:pt x="2" y="29"/>
                      <a:pt x="1" y="26"/>
                    </a:cubicBezTo>
                    <a:cubicBezTo>
                      <a:pt x="0" y="23"/>
                      <a:pt x="0" y="21"/>
                      <a:pt x="0" y="18"/>
                    </a:cubicBezTo>
                    <a:cubicBezTo>
                      <a:pt x="0" y="12"/>
                      <a:pt x="2" y="7"/>
                      <a:pt x="6" y="4"/>
                    </a:cubicBezTo>
                    <a:cubicBezTo>
                      <a:pt x="11" y="0"/>
                      <a:pt x="18" y="3"/>
                      <a:pt x="23" y="6"/>
                    </a:cubicBezTo>
                    <a:cubicBezTo>
                      <a:pt x="27" y="8"/>
                      <a:pt x="28" y="15"/>
                      <a:pt x="26" y="19"/>
                    </a:cubicBezTo>
                    <a:cubicBezTo>
                      <a:pt x="24" y="21"/>
                      <a:pt x="22" y="23"/>
                      <a:pt x="20" y="23"/>
                    </a:cubicBezTo>
                    <a:cubicBezTo>
                      <a:pt x="20" y="25"/>
                      <a:pt x="21" y="25"/>
                      <a:pt x="21" y="26"/>
                    </a:cubicBezTo>
                    <a:cubicBezTo>
                      <a:pt x="24" y="31"/>
                      <a:pt x="28" y="36"/>
                      <a:pt x="31" y="40"/>
                    </a:cubicBezTo>
                    <a:cubicBezTo>
                      <a:pt x="31" y="40"/>
                      <a:pt x="31" y="39"/>
                      <a:pt x="30" y="39"/>
                    </a:cubicBezTo>
                    <a:cubicBezTo>
                      <a:pt x="34" y="44"/>
                      <a:pt x="38" y="49"/>
                      <a:pt x="43" y="53"/>
                    </a:cubicBezTo>
                    <a:cubicBezTo>
                      <a:pt x="46" y="56"/>
                      <a:pt x="46" y="62"/>
                      <a:pt x="42" y="65"/>
                    </a:cubicBezTo>
                    <a:cubicBezTo>
                      <a:pt x="41" y="67"/>
                      <a:pt x="38" y="68"/>
                      <a:pt x="36" y="68"/>
                    </a:cubicBezTo>
                    <a:cubicBezTo>
                      <a:pt x="34" y="68"/>
                      <a:pt x="32" y="67"/>
                      <a:pt x="29" y="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1"/>
              <p:cNvSpPr/>
              <p:nvPr/>
            </p:nvSpPr>
            <p:spPr>
              <a:xfrm>
                <a:off x="3265920" y="4587840"/>
                <a:ext cx="29880" cy="21240"/>
              </a:xfrm>
              <a:custGeom>
                <a:rect b="b" l="l" r="r" t="t"/>
                <a:pathLst>
                  <a:path extrusionOk="0" h="59" w="83">
                    <a:moveTo>
                      <a:pt x="67" y="57"/>
                    </a:moveTo>
                    <a:cubicBezTo>
                      <a:pt x="55" y="50"/>
                      <a:pt x="43" y="44"/>
                      <a:pt x="32" y="37"/>
                    </a:cubicBezTo>
                    <a:cubicBezTo>
                      <a:pt x="26" y="33"/>
                      <a:pt x="22" y="30"/>
                      <a:pt x="17" y="26"/>
                    </a:cubicBezTo>
                    <a:cubicBezTo>
                      <a:pt x="12" y="23"/>
                      <a:pt x="7" y="19"/>
                      <a:pt x="3" y="16"/>
                    </a:cubicBezTo>
                    <a:cubicBezTo>
                      <a:pt x="0" y="12"/>
                      <a:pt x="0" y="5"/>
                      <a:pt x="4" y="2"/>
                    </a:cubicBezTo>
                    <a:cubicBezTo>
                      <a:pt x="5" y="1"/>
                      <a:pt x="8" y="0"/>
                      <a:pt x="11" y="0"/>
                    </a:cubicBezTo>
                    <a:cubicBezTo>
                      <a:pt x="14" y="0"/>
                      <a:pt x="16" y="1"/>
                      <a:pt x="18" y="4"/>
                    </a:cubicBezTo>
                    <a:lnTo>
                      <a:pt x="19" y="5"/>
                    </a:lnTo>
                    <a:cubicBezTo>
                      <a:pt x="23" y="8"/>
                      <a:pt x="28" y="12"/>
                      <a:pt x="32" y="15"/>
                    </a:cubicBezTo>
                    <a:cubicBezTo>
                      <a:pt x="46" y="25"/>
                      <a:pt x="61" y="33"/>
                      <a:pt x="77" y="42"/>
                    </a:cubicBezTo>
                    <a:cubicBezTo>
                      <a:pt x="81" y="44"/>
                      <a:pt x="82" y="50"/>
                      <a:pt x="79" y="54"/>
                    </a:cubicBezTo>
                    <a:cubicBezTo>
                      <a:pt x="78" y="57"/>
                      <a:pt x="75" y="58"/>
                      <a:pt x="72" y="58"/>
                    </a:cubicBezTo>
                    <a:cubicBezTo>
                      <a:pt x="70" y="58"/>
                      <a:pt x="68" y="58"/>
                      <a:pt x="67" y="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1"/>
              <p:cNvSpPr/>
              <p:nvPr/>
            </p:nvSpPr>
            <p:spPr>
              <a:xfrm>
                <a:off x="3329280" y="4628520"/>
                <a:ext cx="37080" cy="15840"/>
              </a:xfrm>
              <a:custGeom>
                <a:rect b="b" l="l" r="r" t="t"/>
                <a:pathLst>
                  <a:path extrusionOk="0" h="44" w="103">
                    <a:moveTo>
                      <a:pt x="91" y="43"/>
                    </a:moveTo>
                    <a:cubicBezTo>
                      <a:pt x="76" y="40"/>
                      <a:pt x="60" y="37"/>
                      <a:pt x="45" y="33"/>
                    </a:cubicBezTo>
                    <a:cubicBezTo>
                      <a:pt x="38" y="32"/>
                      <a:pt x="32" y="29"/>
                      <a:pt x="25" y="27"/>
                    </a:cubicBezTo>
                    <a:cubicBezTo>
                      <a:pt x="19" y="25"/>
                      <a:pt x="13" y="22"/>
                      <a:pt x="7" y="19"/>
                    </a:cubicBezTo>
                    <a:cubicBezTo>
                      <a:pt x="3" y="16"/>
                      <a:pt x="0" y="11"/>
                      <a:pt x="3" y="5"/>
                    </a:cubicBezTo>
                    <a:cubicBezTo>
                      <a:pt x="6" y="1"/>
                      <a:pt x="13" y="0"/>
                      <a:pt x="17" y="3"/>
                    </a:cubicBezTo>
                    <a:cubicBezTo>
                      <a:pt x="22" y="5"/>
                      <a:pt x="26" y="7"/>
                      <a:pt x="31" y="9"/>
                    </a:cubicBezTo>
                    <a:cubicBezTo>
                      <a:pt x="35" y="11"/>
                      <a:pt x="39" y="12"/>
                      <a:pt x="44" y="14"/>
                    </a:cubicBezTo>
                    <a:cubicBezTo>
                      <a:pt x="49" y="15"/>
                      <a:pt x="55" y="16"/>
                      <a:pt x="59" y="18"/>
                    </a:cubicBezTo>
                    <a:cubicBezTo>
                      <a:pt x="71" y="21"/>
                      <a:pt x="82" y="23"/>
                      <a:pt x="94" y="25"/>
                    </a:cubicBezTo>
                    <a:cubicBezTo>
                      <a:pt x="98" y="26"/>
                      <a:pt x="102" y="30"/>
                      <a:pt x="101" y="35"/>
                    </a:cubicBezTo>
                    <a:cubicBezTo>
                      <a:pt x="100" y="40"/>
                      <a:pt x="96" y="43"/>
                      <a:pt x="92" y="43"/>
                    </a:cubicBezTo>
                    <a:lnTo>
                      <a:pt x="91" y="43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1"/>
              <p:cNvSpPr/>
              <p:nvPr/>
            </p:nvSpPr>
            <p:spPr>
              <a:xfrm>
                <a:off x="3410640" y="4617720"/>
                <a:ext cx="51120" cy="23040"/>
              </a:xfrm>
              <a:custGeom>
                <a:rect b="b" l="l" r="r" t="t"/>
                <a:pathLst>
                  <a:path extrusionOk="0" h="64" w="142">
                    <a:moveTo>
                      <a:pt x="14" y="63"/>
                    </a:moveTo>
                    <a:cubicBezTo>
                      <a:pt x="13" y="63"/>
                      <a:pt x="11" y="63"/>
                      <a:pt x="9" y="63"/>
                    </a:cubicBezTo>
                    <a:cubicBezTo>
                      <a:pt x="4" y="63"/>
                      <a:pt x="0" y="58"/>
                      <a:pt x="0" y="53"/>
                    </a:cubicBezTo>
                    <a:cubicBezTo>
                      <a:pt x="0" y="48"/>
                      <a:pt x="5" y="44"/>
                      <a:pt x="10" y="44"/>
                    </a:cubicBezTo>
                    <a:cubicBezTo>
                      <a:pt x="18" y="45"/>
                      <a:pt x="25" y="45"/>
                      <a:pt x="32" y="45"/>
                    </a:cubicBezTo>
                    <a:cubicBezTo>
                      <a:pt x="34" y="45"/>
                      <a:pt x="36" y="45"/>
                      <a:pt x="38" y="44"/>
                    </a:cubicBezTo>
                    <a:cubicBezTo>
                      <a:pt x="43" y="44"/>
                      <a:pt x="49" y="42"/>
                      <a:pt x="54" y="41"/>
                    </a:cubicBezTo>
                    <a:cubicBezTo>
                      <a:pt x="57" y="40"/>
                      <a:pt x="60" y="39"/>
                      <a:pt x="63" y="38"/>
                    </a:cubicBezTo>
                    <a:cubicBezTo>
                      <a:pt x="66" y="37"/>
                      <a:pt x="69" y="35"/>
                      <a:pt x="72" y="34"/>
                    </a:cubicBezTo>
                    <a:cubicBezTo>
                      <a:pt x="77" y="31"/>
                      <a:pt x="82" y="29"/>
                      <a:pt x="87" y="26"/>
                    </a:cubicBezTo>
                    <a:cubicBezTo>
                      <a:pt x="92" y="23"/>
                      <a:pt x="97" y="21"/>
                      <a:pt x="102" y="18"/>
                    </a:cubicBezTo>
                    <a:cubicBezTo>
                      <a:pt x="105" y="16"/>
                      <a:pt x="107" y="14"/>
                      <a:pt x="110" y="13"/>
                    </a:cubicBezTo>
                    <a:lnTo>
                      <a:pt x="109" y="13"/>
                    </a:lnTo>
                    <a:cubicBezTo>
                      <a:pt x="115" y="10"/>
                      <a:pt x="120" y="6"/>
                      <a:pt x="126" y="3"/>
                    </a:cubicBezTo>
                    <a:cubicBezTo>
                      <a:pt x="130" y="0"/>
                      <a:pt x="135" y="1"/>
                      <a:pt x="138" y="5"/>
                    </a:cubicBezTo>
                    <a:cubicBezTo>
                      <a:pt x="141" y="9"/>
                      <a:pt x="140" y="14"/>
                      <a:pt x="136" y="17"/>
                    </a:cubicBezTo>
                    <a:cubicBezTo>
                      <a:pt x="127" y="23"/>
                      <a:pt x="118" y="29"/>
                      <a:pt x="109" y="34"/>
                    </a:cubicBezTo>
                    <a:cubicBezTo>
                      <a:pt x="104" y="37"/>
                      <a:pt x="99" y="40"/>
                      <a:pt x="95" y="42"/>
                    </a:cubicBezTo>
                    <a:cubicBezTo>
                      <a:pt x="90" y="45"/>
                      <a:pt x="85" y="47"/>
                      <a:pt x="81" y="49"/>
                    </a:cubicBezTo>
                    <a:cubicBezTo>
                      <a:pt x="72" y="53"/>
                      <a:pt x="63" y="57"/>
                      <a:pt x="53" y="59"/>
                    </a:cubicBezTo>
                    <a:cubicBezTo>
                      <a:pt x="49" y="60"/>
                      <a:pt x="45" y="62"/>
                      <a:pt x="42" y="62"/>
                    </a:cubicBezTo>
                    <a:cubicBezTo>
                      <a:pt x="37" y="63"/>
                      <a:pt x="33" y="63"/>
                      <a:pt x="29" y="63"/>
                    </a:cubicBezTo>
                    <a:cubicBezTo>
                      <a:pt x="26" y="63"/>
                      <a:pt x="25" y="63"/>
                      <a:pt x="22" y="63"/>
                    </a:cubicBezTo>
                    <a:cubicBezTo>
                      <a:pt x="19" y="63"/>
                      <a:pt x="17" y="63"/>
                      <a:pt x="14" y="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1"/>
              <p:cNvSpPr/>
              <p:nvPr/>
            </p:nvSpPr>
            <p:spPr>
              <a:xfrm>
                <a:off x="3494160" y="4562640"/>
                <a:ext cx="43560" cy="33480"/>
              </a:xfrm>
              <a:custGeom>
                <a:rect b="b" l="l" r="r" t="t"/>
                <a:pathLst>
                  <a:path extrusionOk="0" h="93" w="121">
                    <a:moveTo>
                      <a:pt x="3" y="88"/>
                    </a:moveTo>
                    <a:cubicBezTo>
                      <a:pt x="0" y="84"/>
                      <a:pt x="1" y="78"/>
                      <a:pt x="5" y="75"/>
                    </a:cubicBezTo>
                    <a:cubicBezTo>
                      <a:pt x="22" y="64"/>
                      <a:pt x="39" y="52"/>
                      <a:pt x="55" y="40"/>
                    </a:cubicBezTo>
                    <a:cubicBezTo>
                      <a:pt x="71" y="28"/>
                      <a:pt x="88" y="15"/>
                      <a:pt x="104" y="3"/>
                    </a:cubicBezTo>
                    <a:cubicBezTo>
                      <a:pt x="108" y="0"/>
                      <a:pt x="114" y="1"/>
                      <a:pt x="117" y="5"/>
                    </a:cubicBezTo>
                    <a:cubicBezTo>
                      <a:pt x="120" y="10"/>
                      <a:pt x="118" y="15"/>
                      <a:pt x="114" y="18"/>
                    </a:cubicBezTo>
                    <a:cubicBezTo>
                      <a:pt x="98" y="30"/>
                      <a:pt x="82" y="43"/>
                      <a:pt x="65" y="55"/>
                    </a:cubicBezTo>
                    <a:cubicBezTo>
                      <a:pt x="49" y="67"/>
                      <a:pt x="33" y="79"/>
                      <a:pt x="16" y="91"/>
                    </a:cubicBezTo>
                    <a:cubicBezTo>
                      <a:pt x="15" y="92"/>
                      <a:pt x="13" y="92"/>
                      <a:pt x="11" y="92"/>
                    </a:cubicBezTo>
                    <a:cubicBezTo>
                      <a:pt x="8" y="92"/>
                      <a:pt x="5" y="91"/>
                      <a:pt x="3" y="8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1"/>
              <p:cNvSpPr/>
              <p:nvPr/>
            </p:nvSpPr>
            <p:spPr>
              <a:xfrm>
                <a:off x="3557520" y="4492080"/>
                <a:ext cx="41040" cy="49680"/>
              </a:xfrm>
              <a:custGeom>
                <a:rect b="b" l="l" r="r" t="t"/>
                <a:pathLst>
                  <a:path extrusionOk="0" h="138" w="114">
                    <a:moveTo>
                      <a:pt x="7" y="136"/>
                    </a:moveTo>
                    <a:cubicBezTo>
                      <a:pt x="2" y="134"/>
                      <a:pt x="0" y="128"/>
                      <a:pt x="2" y="123"/>
                    </a:cubicBezTo>
                    <a:cubicBezTo>
                      <a:pt x="5" y="118"/>
                      <a:pt x="8" y="113"/>
                      <a:pt x="12" y="108"/>
                    </a:cubicBezTo>
                    <a:cubicBezTo>
                      <a:pt x="16" y="103"/>
                      <a:pt x="19" y="98"/>
                      <a:pt x="23" y="94"/>
                    </a:cubicBezTo>
                    <a:cubicBezTo>
                      <a:pt x="26" y="91"/>
                      <a:pt x="28" y="88"/>
                      <a:pt x="30" y="85"/>
                    </a:cubicBezTo>
                    <a:cubicBezTo>
                      <a:pt x="39" y="74"/>
                      <a:pt x="48" y="63"/>
                      <a:pt x="57" y="52"/>
                    </a:cubicBezTo>
                    <a:cubicBezTo>
                      <a:pt x="69" y="38"/>
                      <a:pt x="81" y="24"/>
                      <a:pt x="93" y="9"/>
                    </a:cubicBezTo>
                    <a:cubicBezTo>
                      <a:pt x="94" y="8"/>
                      <a:pt x="95" y="6"/>
                      <a:pt x="96" y="5"/>
                    </a:cubicBezTo>
                    <a:cubicBezTo>
                      <a:pt x="100" y="1"/>
                      <a:pt x="105" y="0"/>
                      <a:pt x="109" y="4"/>
                    </a:cubicBezTo>
                    <a:cubicBezTo>
                      <a:pt x="113" y="7"/>
                      <a:pt x="113" y="13"/>
                      <a:pt x="110" y="17"/>
                    </a:cubicBezTo>
                    <a:cubicBezTo>
                      <a:pt x="99" y="31"/>
                      <a:pt x="86" y="45"/>
                      <a:pt x="75" y="60"/>
                    </a:cubicBezTo>
                    <a:cubicBezTo>
                      <a:pt x="67" y="70"/>
                      <a:pt x="58" y="80"/>
                      <a:pt x="50" y="91"/>
                    </a:cubicBezTo>
                    <a:cubicBezTo>
                      <a:pt x="42" y="100"/>
                      <a:pt x="34" y="110"/>
                      <a:pt x="27" y="120"/>
                    </a:cubicBezTo>
                    <a:cubicBezTo>
                      <a:pt x="25" y="123"/>
                      <a:pt x="22" y="127"/>
                      <a:pt x="19" y="131"/>
                    </a:cubicBezTo>
                    <a:cubicBezTo>
                      <a:pt x="18" y="134"/>
                      <a:pt x="14" y="137"/>
                      <a:pt x="11" y="137"/>
                    </a:cubicBezTo>
                    <a:cubicBezTo>
                      <a:pt x="9" y="137"/>
                      <a:pt x="8" y="137"/>
                      <a:pt x="7" y="13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1"/>
              <p:cNvSpPr/>
              <p:nvPr/>
            </p:nvSpPr>
            <p:spPr>
              <a:xfrm>
                <a:off x="3616560" y="4430160"/>
                <a:ext cx="36720" cy="39960"/>
              </a:xfrm>
              <a:custGeom>
                <a:rect b="b" l="l" r="r" t="t"/>
                <a:pathLst>
                  <a:path extrusionOk="0" h="111" w="102">
                    <a:moveTo>
                      <a:pt x="6" y="108"/>
                    </a:moveTo>
                    <a:cubicBezTo>
                      <a:pt x="1" y="105"/>
                      <a:pt x="0" y="100"/>
                      <a:pt x="3" y="96"/>
                    </a:cubicBezTo>
                    <a:cubicBezTo>
                      <a:pt x="8" y="87"/>
                      <a:pt x="13" y="79"/>
                      <a:pt x="18" y="71"/>
                    </a:cubicBezTo>
                    <a:cubicBezTo>
                      <a:pt x="24" y="63"/>
                      <a:pt x="30" y="55"/>
                      <a:pt x="36" y="48"/>
                    </a:cubicBezTo>
                    <a:cubicBezTo>
                      <a:pt x="40" y="44"/>
                      <a:pt x="44" y="40"/>
                      <a:pt x="48" y="36"/>
                    </a:cubicBezTo>
                    <a:cubicBezTo>
                      <a:pt x="51" y="32"/>
                      <a:pt x="55" y="29"/>
                      <a:pt x="59" y="25"/>
                    </a:cubicBezTo>
                    <a:cubicBezTo>
                      <a:pt x="66" y="19"/>
                      <a:pt x="74" y="12"/>
                      <a:pt x="81" y="6"/>
                    </a:cubicBezTo>
                    <a:cubicBezTo>
                      <a:pt x="83" y="5"/>
                      <a:pt x="84" y="4"/>
                      <a:pt x="85" y="3"/>
                    </a:cubicBezTo>
                    <a:cubicBezTo>
                      <a:pt x="89" y="0"/>
                      <a:pt x="94" y="0"/>
                      <a:pt x="98" y="3"/>
                    </a:cubicBezTo>
                    <a:cubicBezTo>
                      <a:pt x="101" y="7"/>
                      <a:pt x="101" y="13"/>
                      <a:pt x="97" y="16"/>
                    </a:cubicBezTo>
                    <a:cubicBezTo>
                      <a:pt x="89" y="23"/>
                      <a:pt x="81" y="30"/>
                      <a:pt x="74" y="37"/>
                    </a:cubicBezTo>
                    <a:cubicBezTo>
                      <a:pt x="67" y="42"/>
                      <a:pt x="62" y="47"/>
                      <a:pt x="56" y="53"/>
                    </a:cubicBezTo>
                    <a:cubicBezTo>
                      <a:pt x="53" y="56"/>
                      <a:pt x="51" y="59"/>
                      <a:pt x="48" y="62"/>
                    </a:cubicBezTo>
                    <a:cubicBezTo>
                      <a:pt x="45" y="65"/>
                      <a:pt x="42" y="69"/>
                      <a:pt x="39" y="72"/>
                    </a:cubicBezTo>
                    <a:cubicBezTo>
                      <a:pt x="32" y="83"/>
                      <a:pt x="25" y="94"/>
                      <a:pt x="18" y="105"/>
                    </a:cubicBezTo>
                    <a:cubicBezTo>
                      <a:pt x="17" y="108"/>
                      <a:pt x="14" y="110"/>
                      <a:pt x="10" y="110"/>
                    </a:cubicBezTo>
                    <a:cubicBezTo>
                      <a:pt x="9" y="110"/>
                      <a:pt x="7" y="110"/>
                      <a:pt x="6" y="10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1"/>
              <p:cNvSpPr/>
              <p:nvPr/>
            </p:nvSpPr>
            <p:spPr>
              <a:xfrm>
                <a:off x="3675960" y="4374000"/>
                <a:ext cx="44280" cy="33480"/>
              </a:xfrm>
              <a:custGeom>
                <a:rect b="b" l="l" r="r" t="t"/>
                <a:pathLst>
                  <a:path extrusionOk="0" h="93" w="123">
                    <a:moveTo>
                      <a:pt x="5" y="90"/>
                    </a:moveTo>
                    <a:cubicBezTo>
                      <a:pt x="1" y="86"/>
                      <a:pt x="0" y="80"/>
                      <a:pt x="4" y="76"/>
                    </a:cubicBezTo>
                    <a:cubicBezTo>
                      <a:pt x="10" y="69"/>
                      <a:pt x="17" y="63"/>
                      <a:pt x="24" y="57"/>
                    </a:cubicBezTo>
                    <a:cubicBezTo>
                      <a:pt x="31" y="50"/>
                      <a:pt x="39" y="44"/>
                      <a:pt x="47" y="37"/>
                    </a:cubicBezTo>
                    <a:cubicBezTo>
                      <a:pt x="55" y="31"/>
                      <a:pt x="63" y="25"/>
                      <a:pt x="73" y="20"/>
                    </a:cubicBezTo>
                    <a:cubicBezTo>
                      <a:pt x="81" y="15"/>
                      <a:pt x="90" y="10"/>
                      <a:pt x="99" y="6"/>
                    </a:cubicBezTo>
                    <a:cubicBezTo>
                      <a:pt x="102" y="4"/>
                      <a:pt x="105" y="3"/>
                      <a:pt x="108" y="2"/>
                    </a:cubicBezTo>
                    <a:cubicBezTo>
                      <a:pt x="112" y="0"/>
                      <a:pt x="117" y="2"/>
                      <a:pt x="120" y="6"/>
                    </a:cubicBezTo>
                    <a:cubicBezTo>
                      <a:pt x="122" y="10"/>
                      <a:pt x="120" y="16"/>
                      <a:pt x="116" y="18"/>
                    </a:cubicBezTo>
                    <a:cubicBezTo>
                      <a:pt x="109" y="21"/>
                      <a:pt x="102" y="24"/>
                      <a:pt x="95" y="28"/>
                    </a:cubicBezTo>
                    <a:cubicBezTo>
                      <a:pt x="89" y="31"/>
                      <a:pt x="83" y="34"/>
                      <a:pt x="77" y="38"/>
                    </a:cubicBezTo>
                    <a:cubicBezTo>
                      <a:pt x="74" y="40"/>
                      <a:pt x="71" y="42"/>
                      <a:pt x="67" y="45"/>
                    </a:cubicBezTo>
                    <a:cubicBezTo>
                      <a:pt x="64" y="47"/>
                      <a:pt x="61" y="49"/>
                      <a:pt x="58" y="52"/>
                    </a:cubicBezTo>
                    <a:cubicBezTo>
                      <a:pt x="52" y="56"/>
                      <a:pt x="46" y="62"/>
                      <a:pt x="39" y="67"/>
                    </a:cubicBezTo>
                    <a:cubicBezTo>
                      <a:pt x="34" y="72"/>
                      <a:pt x="29" y="77"/>
                      <a:pt x="24" y="82"/>
                    </a:cubicBezTo>
                    <a:cubicBezTo>
                      <a:pt x="22" y="84"/>
                      <a:pt x="20" y="86"/>
                      <a:pt x="18" y="88"/>
                    </a:cubicBezTo>
                    <a:cubicBezTo>
                      <a:pt x="17" y="91"/>
                      <a:pt x="14" y="92"/>
                      <a:pt x="11" y="92"/>
                    </a:cubicBezTo>
                    <a:cubicBezTo>
                      <a:pt x="8" y="92"/>
                      <a:pt x="7" y="91"/>
                      <a:pt x="5" y="9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1"/>
              <p:cNvSpPr/>
              <p:nvPr/>
            </p:nvSpPr>
            <p:spPr>
              <a:xfrm>
                <a:off x="3752640" y="4352400"/>
                <a:ext cx="43200" cy="12960"/>
              </a:xfrm>
              <a:custGeom>
                <a:rect b="b" l="l" r="r" t="t"/>
                <a:pathLst>
                  <a:path extrusionOk="0" h="36" w="120">
                    <a:moveTo>
                      <a:pt x="8" y="35"/>
                    </a:moveTo>
                    <a:cubicBezTo>
                      <a:pt x="3" y="34"/>
                      <a:pt x="0" y="28"/>
                      <a:pt x="2" y="23"/>
                    </a:cubicBezTo>
                    <a:cubicBezTo>
                      <a:pt x="3" y="19"/>
                      <a:pt x="6" y="17"/>
                      <a:pt x="10" y="16"/>
                    </a:cubicBezTo>
                    <a:cubicBezTo>
                      <a:pt x="11" y="16"/>
                      <a:pt x="12" y="16"/>
                      <a:pt x="14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27" y="13"/>
                      <a:pt x="42" y="9"/>
                      <a:pt x="57" y="6"/>
                    </a:cubicBezTo>
                    <a:cubicBezTo>
                      <a:pt x="65" y="4"/>
                      <a:pt x="73" y="3"/>
                      <a:pt x="82" y="2"/>
                    </a:cubicBezTo>
                    <a:cubicBezTo>
                      <a:pt x="91" y="1"/>
                      <a:pt x="100" y="1"/>
                      <a:pt x="109" y="0"/>
                    </a:cubicBezTo>
                    <a:cubicBezTo>
                      <a:pt x="114" y="0"/>
                      <a:pt x="119" y="3"/>
                      <a:pt x="119" y="9"/>
                    </a:cubicBezTo>
                    <a:cubicBezTo>
                      <a:pt x="119" y="13"/>
                      <a:pt x="116" y="18"/>
                      <a:pt x="111" y="18"/>
                    </a:cubicBezTo>
                    <a:cubicBezTo>
                      <a:pt x="104" y="19"/>
                      <a:pt x="98" y="19"/>
                      <a:pt x="92" y="20"/>
                    </a:cubicBezTo>
                    <a:cubicBezTo>
                      <a:pt x="87" y="20"/>
                      <a:pt x="82" y="20"/>
                      <a:pt x="76" y="21"/>
                    </a:cubicBezTo>
                    <a:cubicBezTo>
                      <a:pt x="65" y="23"/>
                      <a:pt x="55" y="25"/>
                      <a:pt x="44" y="28"/>
                    </a:cubicBezTo>
                    <a:cubicBezTo>
                      <a:pt x="34" y="31"/>
                      <a:pt x="24" y="33"/>
                      <a:pt x="13" y="35"/>
                    </a:cubicBezTo>
                    <a:lnTo>
                      <a:pt x="12" y="35"/>
                    </a:lnTo>
                    <a:lnTo>
                      <a:pt x="13" y="35"/>
                    </a:lnTo>
                    <a:cubicBezTo>
                      <a:pt x="12" y="35"/>
                      <a:pt x="11" y="35"/>
                      <a:pt x="10" y="35"/>
                    </a:cubicBezTo>
                    <a:cubicBezTo>
                      <a:pt x="10" y="35"/>
                      <a:pt x="9" y="35"/>
                      <a:pt x="8" y="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1"/>
              <p:cNvSpPr/>
              <p:nvPr/>
            </p:nvSpPr>
            <p:spPr>
              <a:xfrm>
                <a:off x="3812760" y="4357800"/>
                <a:ext cx="35280" cy="19800"/>
              </a:xfrm>
              <a:custGeom>
                <a:rect b="b" l="l" r="r" t="t"/>
                <a:pathLst>
                  <a:path extrusionOk="0" h="55" w="98">
                    <a:moveTo>
                      <a:pt x="84" y="53"/>
                    </a:moveTo>
                    <a:cubicBezTo>
                      <a:pt x="74" y="48"/>
                      <a:pt x="64" y="43"/>
                      <a:pt x="55" y="38"/>
                    </a:cubicBezTo>
                    <a:cubicBezTo>
                      <a:pt x="46" y="34"/>
                      <a:pt x="38" y="30"/>
                      <a:pt x="29" y="26"/>
                    </a:cubicBezTo>
                    <a:cubicBezTo>
                      <a:pt x="24" y="24"/>
                      <a:pt x="18" y="22"/>
                      <a:pt x="13" y="21"/>
                    </a:cubicBezTo>
                    <a:cubicBezTo>
                      <a:pt x="11" y="20"/>
                      <a:pt x="9" y="20"/>
                      <a:pt x="7" y="20"/>
                    </a:cubicBezTo>
                    <a:cubicBezTo>
                      <a:pt x="3" y="18"/>
                      <a:pt x="0" y="13"/>
                      <a:pt x="1" y="8"/>
                    </a:cubicBezTo>
                    <a:cubicBezTo>
                      <a:pt x="3" y="3"/>
                      <a:pt x="8" y="0"/>
                      <a:pt x="13" y="2"/>
                    </a:cubicBezTo>
                    <a:cubicBezTo>
                      <a:pt x="15" y="2"/>
                      <a:pt x="18" y="3"/>
                      <a:pt x="20" y="3"/>
                    </a:cubicBezTo>
                    <a:cubicBezTo>
                      <a:pt x="23" y="4"/>
                      <a:pt x="26" y="5"/>
                      <a:pt x="29" y="6"/>
                    </a:cubicBezTo>
                    <a:cubicBezTo>
                      <a:pt x="34" y="9"/>
                      <a:pt x="40" y="11"/>
                      <a:pt x="45" y="13"/>
                    </a:cubicBezTo>
                    <a:cubicBezTo>
                      <a:pt x="57" y="19"/>
                      <a:pt x="68" y="25"/>
                      <a:pt x="79" y="31"/>
                    </a:cubicBezTo>
                    <a:cubicBezTo>
                      <a:pt x="79" y="31"/>
                      <a:pt x="78" y="31"/>
                      <a:pt x="78" y="30"/>
                    </a:cubicBezTo>
                    <a:cubicBezTo>
                      <a:pt x="81" y="32"/>
                      <a:pt x="83" y="33"/>
                      <a:pt x="85" y="34"/>
                    </a:cubicBezTo>
                    <a:cubicBezTo>
                      <a:pt x="88" y="35"/>
                      <a:pt x="89" y="37"/>
                      <a:pt x="92" y="38"/>
                    </a:cubicBezTo>
                    <a:cubicBezTo>
                      <a:pt x="96" y="40"/>
                      <a:pt x="97" y="45"/>
                      <a:pt x="95" y="49"/>
                    </a:cubicBezTo>
                    <a:cubicBezTo>
                      <a:pt x="94" y="52"/>
                      <a:pt x="91" y="54"/>
                      <a:pt x="87" y="54"/>
                    </a:cubicBezTo>
                    <a:cubicBezTo>
                      <a:pt x="86" y="54"/>
                      <a:pt x="85" y="54"/>
                      <a:pt x="84" y="5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1"/>
              <p:cNvSpPr/>
              <p:nvPr/>
            </p:nvSpPr>
            <p:spPr>
              <a:xfrm>
                <a:off x="3894480" y="4399200"/>
                <a:ext cx="61200" cy="51480"/>
              </a:xfrm>
              <a:custGeom>
                <a:rect b="b" l="l" r="r" t="t"/>
                <a:pathLst>
                  <a:path extrusionOk="0" h="143" w="170">
                    <a:moveTo>
                      <a:pt x="154" y="140"/>
                    </a:moveTo>
                    <a:cubicBezTo>
                      <a:pt x="144" y="129"/>
                      <a:pt x="134" y="119"/>
                      <a:pt x="125" y="108"/>
                    </a:cubicBezTo>
                    <a:cubicBezTo>
                      <a:pt x="119" y="103"/>
                      <a:pt x="115" y="98"/>
                      <a:pt x="110" y="93"/>
                    </a:cubicBezTo>
                    <a:cubicBezTo>
                      <a:pt x="105" y="88"/>
                      <a:pt x="100" y="83"/>
                      <a:pt x="95" y="78"/>
                    </a:cubicBezTo>
                    <a:cubicBezTo>
                      <a:pt x="92" y="76"/>
                      <a:pt x="90" y="74"/>
                      <a:pt x="88" y="72"/>
                    </a:cubicBezTo>
                    <a:cubicBezTo>
                      <a:pt x="86" y="70"/>
                      <a:pt x="84" y="69"/>
                      <a:pt x="82" y="67"/>
                    </a:cubicBezTo>
                    <a:cubicBezTo>
                      <a:pt x="77" y="63"/>
                      <a:pt x="72" y="59"/>
                      <a:pt x="67" y="55"/>
                    </a:cubicBezTo>
                    <a:cubicBezTo>
                      <a:pt x="63" y="52"/>
                      <a:pt x="58" y="49"/>
                      <a:pt x="54" y="46"/>
                    </a:cubicBezTo>
                    <a:cubicBezTo>
                      <a:pt x="51" y="43"/>
                      <a:pt x="46" y="41"/>
                      <a:pt x="42" y="38"/>
                    </a:cubicBezTo>
                    <a:cubicBezTo>
                      <a:pt x="35" y="34"/>
                      <a:pt x="27" y="29"/>
                      <a:pt x="19" y="24"/>
                    </a:cubicBezTo>
                    <a:cubicBezTo>
                      <a:pt x="16" y="23"/>
                      <a:pt x="13" y="21"/>
                      <a:pt x="9" y="20"/>
                    </a:cubicBezTo>
                    <a:cubicBezTo>
                      <a:pt x="3" y="18"/>
                      <a:pt x="0" y="13"/>
                      <a:pt x="2" y="8"/>
                    </a:cubicBezTo>
                    <a:cubicBezTo>
                      <a:pt x="4" y="2"/>
                      <a:pt x="10" y="0"/>
                      <a:pt x="15" y="2"/>
                    </a:cubicBezTo>
                    <a:cubicBezTo>
                      <a:pt x="24" y="6"/>
                      <a:pt x="33" y="11"/>
                      <a:pt x="41" y="17"/>
                    </a:cubicBezTo>
                    <a:cubicBezTo>
                      <a:pt x="49" y="21"/>
                      <a:pt x="58" y="27"/>
                      <a:pt x="65" y="32"/>
                    </a:cubicBezTo>
                    <a:cubicBezTo>
                      <a:pt x="81" y="43"/>
                      <a:pt x="97" y="56"/>
                      <a:pt x="111" y="70"/>
                    </a:cubicBezTo>
                    <a:cubicBezTo>
                      <a:pt x="115" y="74"/>
                      <a:pt x="119" y="78"/>
                      <a:pt x="123" y="82"/>
                    </a:cubicBezTo>
                    <a:cubicBezTo>
                      <a:pt x="128" y="87"/>
                      <a:pt x="133" y="92"/>
                      <a:pt x="137" y="97"/>
                    </a:cubicBezTo>
                    <a:cubicBezTo>
                      <a:pt x="147" y="108"/>
                      <a:pt x="157" y="118"/>
                      <a:pt x="166" y="129"/>
                    </a:cubicBezTo>
                    <a:cubicBezTo>
                      <a:pt x="169" y="131"/>
                      <a:pt x="169" y="137"/>
                      <a:pt x="165" y="140"/>
                    </a:cubicBezTo>
                    <a:cubicBezTo>
                      <a:pt x="164" y="141"/>
                      <a:pt x="162" y="142"/>
                      <a:pt x="159" y="142"/>
                    </a:cubicBezTo>
                    <a:cubicBezTo>
                      <a:pt x="158" y="142"/>
                      <a:pt x="155" y="141"/>
                      <a:pt x="154" y="14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1"/>
              <p:cNvSpPr/>
              <p:nvPr/>
            </p:nvSpPr>
            <p:spPr>
              <a:xfrm>
                <a:off x="3988440" y="4491360"/>
                <a:ext cx="52920" cy="46080"/>
              </a:xfrm>
              <a:custGeom>
                <a:rect b="b" l="l" r="r" t="t"/>
                <a:pathLst>
                  <a:path extrusionOk="0" h="128" w="147">
                    <a:moveTo>
                      <a:pt x="132" y="125"/>
                    </a:moveTo>
                    <a:cubicBezTo>
                      <a:pt x="116" y="112"/>
                      <a:pt x="101" y="99"/>
                      <a:pt x="85" y="86"/>
                    </a:cubicBezTo>
                    <a:cubicBezTo>
                      <a:pt x="70" y="72"/>
                      <a:pt x="55" y="60"/>
                      <a:pt x="39" y="46"/>
                    </a:cubicBezTo>
                    <a:cubicBezTo>
                      <a:pt x="32" y="41"/>
                      <a:pt x="26" y="36"/>
                      <a:pt x="20" y="30"/>
                    </a:cubicBezTo>
                    <a:cubicBezTo>
                      <a:pt x="17" y="28"/>
                      <a:pt x="14" y="26"/>
                      <a:pt x="12" y="23"/>
                    </a:cubicBezTo>
                    <a:cubicBezTo>
                      <a:pt x="10" y="22"/>
                      <a:pt x="8" y="21"/>
                      <a:pt x="6" y="19"/>
                    </a:cubicBezTo>
                    <a:cubicBezTo>
                      <a:pt x="5" y="18"/>
                      <a:pt x="4" y="17"/>
                      <a:pt x="3" y="16"/>
                    </a:cubicBezTo>
                    <a:cubicBezTo>
                      <a:pt x="0" y="11"/>
                      <a:pt x="1" y="4"/>
                      <a:pt x="6" y="2"/>
                    </a:cubicBezTo>
                    <a:cubicBezTo>
                      <a:pt x="11" y="0"/>
                      <a:pt x="16" y="1"/>
                      <a:pt x="19" y="5"/>
                    </a:cubicBezTo>
                    <a:cubicBezTo>
                      <a:pt x="25" y="11"/>
                      <a:pt x="32" y="17"/>
                      <a:pt x="39" y="23"/>
                    </a:cubicBezTo>
                    <a:cubicBezTo>
                      <a:pt x="46" y="29"/>
                      <a:pt x="54" y="36"/>
                      <a:pt x="62" y="42"/>
                    </a:cubicBezTo>
                    <a:cubicBezTo>
                      <a:pt x="76" y="54"/>
                      <a:pt x="90" y="67"/>
                      <a:pt x="104" y="79"/>
                    </a:cubicBezTo>
                    <a:cubicBezTo>
                      <a:pt x="117" y="90"/>
                      <a:pt x="130" y="102"/>
                      <a:pt x="142" y="113"/>
                    </a:cubicBezTo>
                    <a:cubicBezTo>
                      <a:pt x="146" y="115"/>
                      <a:pt x="146" y="121"/>
                      <a:pt x="143" y="124"/>
                    </a:cubicBezTo>
                    <a:cubicBezTo>
                      <a:pt x="141" y="126"/>
                      <a:pt x="139" y="127"/>
                      <a:pt x="137" y="127"/>
                    </a:cubicBezTo>
                    <a:cubicBezTo>
                      <a:pt x="135" y="127"/>
                      <a:pt x="133" y="127"/>
                      <a:pt x="132" y="1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1"/>
              <p:cNvSpPr/>
              <p:nvPr/>
            </p:nvSpPr>
            <p:spPr>
              <a:xfrm>
                <a:off x="4081680" y="4574520"/>
                <a:ext cx="22680" cy="27720"/>
              </a:xfrm>
              <a:custGeom>
                <a:rect b="b" l="l" r="r" t="t"/>
                <a:pathLst>
                  <a:path extrusionOk="0" h="77" w="63">
                    <a:moveTo>
                      <a:pt x="44" y="72"/>
                    </a:moveTo>
                    <a:cubicBezTo>
                      <a:pt x="38" y="63"/>
                      <a:pt x="32" y="55"/>
                      <a:pt x="25" y="46"/>
                    </a:cubicBezTo>
                    <a:cubicBezTo>
                      <a:pt x="20" y="38"/>
                      <a:pt x="15" y="31"/>
                      <a:pt x="9" y="23"/>
                    </a:cubicBezTo>
                    <a:lnTo>
                      <a:pt x="10" y="24"/>
                    </a:lnTo>
                    <a:cubicBezTo>
                      <a:pt x="9" y="23"/>
                      <a:pt x="8" y="21"/>
                      <a:pt x="7" y="20"/>
                    </a:cubicBezTo>
                    <a:cubicBezTo>
                      <a:pt x="7" y="21"/>
                      <a:pt x="8" y="21"/>
                      <a:pt x="8" y="21"/>
                    </a:cubicBezTo>
                    <a:cubicBezTo>
                      <a:pt x="7" y="20"/>
                      <a:pt x="6" y="19"/>
                      <a:pt x="5" y="18"/>
                    </a:cubicBezTo>
                    <a:cubicBezTo>
                      <a:pt x="1" y="16"/>
                      <a:pt x="0" y="10"/>
                      <a:pt x="3" y="6"/>
                    </a:cubicBezTo>
                    <a:cubicBezTo>
                      <a:pt x="6" y="0"/>
                      <a:pt x="13" y="0"/>
                      <a:pt x="17" y="3"/>
                    </a:cubicBezTo>
                    <a:cubicBezTo>
                      <a:pt x="19" y="5"/>
                      <a:pt x="20" y="6"/>
                      <a:pt x="21" y="8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7" y="15"/>
                      <a:pt x="32" y="23"/>
                      <a:pt x="38" y="32"/>
                    </a:cubicBezTo>
                    <a:cubicBezTo>
                      <a:pt x="44" y="42"/>
                      <a:pt x="52" y="52"/>
                      <a:pt x="59" y="62"/>
                    </a:cubicBezTo>
                    <a:cubicBezTo>
                      <a:pt x="62" y="65"/>
                      <a:pt x="61" y="71"/>
                      <a:pt x="57" y="74"/>
                    </a:cubicBezTo>
                    <a:cubicBezTo>
                      <a:pt x="55" y="75"/>
                      <a:pt x="54" y="76"/>
                      <a:pt x="52" y="76"/>
                    </a:cubicBezTo>
                    <a:cubicBezTo>
                      <a:pt x="49" y="76"/>
                      <a:pt x="46" y="74"/>
                      <a:pt x="44" y="7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1"/>
              <p:cNvSpPr/>
              <p:nvPr/>
            </p:nvSpPr>
            <p:spPr>
              <a:xfrm>
                <a:off x="4173120" y="4628520"/>
                <a:ext cx="29880" cy="17640"/>
              </a:xfrm>
              <a:custGeom>
                <a:rect b="b" l="l" r="r" t="t"/>
                <a:pathLst>
                  <a:path extrusionOk="0" h="49" w="83">
                    <a:moveTo>
                      <a:pt x="69" y="47"/>
                    </a:moveTo>
                    <a:cubicBezTo>
                      <a:pt x="61" y="45"/>
                      <a:pt x="54" y="43"/>
                      <a:pt x="47" y="40"/>
                    </a:cubicBezTo>
                    <a:cubicBezTo>
                      <a:pt x="39" y="37"/>
                      <a:pt x="31" y="33"/>
                      <a:pt x="23" y="29"/>
                    </a:cubicBezTo>
                    <a:cubicBezTo>
                      <a:pt x="20" y="28"/>
                      <a:pt x="16" y="25"/>
                      <a:pt x="14" y="23"/>
                    </a:cubicBezTo>
                    <a:cubicBezTo>
                      <a:pt x="12" y="22"/>
                      <a:pt x="10" y="21"/>
                      <a:pt x="9" y="20"/>
                    </a:cubicBezTo>
                    <a:cubicBezTo>
                      <a:pt x="8" y="19"/>
                      <a:pt x="7" y="19"/>
                      <a:pt x="5" y="18"/>
                    </a:cubicBezTo>
                    <a:cubicBezTo>
                      <a:pt x="1" y="15"/>
                      <a:pt x="0" y="8"/>
                      <a:pt x="4" y="4"/>
                    </a:cubicBezTo>
                    <a:cubicBezTo>
                      <a:pt x="7" y="0"/>
                      <a:pt x="15" y="0"/>
                      <a:pt x="18" y="4"/>
                    </a:cubicBezTo>
                    <a:cubicBezTo>
                      <a:pt x="19" y="4"/>
                      <a:pt x="19" y="5"/>
                      <a:pt x="19" y="5"/>
                    </a:cubicBezTo>
                    <a:cubicBezTo>
                      <a:pt x="24" y="8"/>
                      <a:pt x="28" y="11"/>
                      <a:pt x="33" y="14"/>
                    </a:cubicBezTo>
                    <a:cubicBezTo>
                      <a:pt x="37" y="15"/>
                      <a:pt x="40" y="17"/>
                      <a:pt x="44" y="19"/>
                    </a:cubicBezTo>
                    <a:cubicBezTo>
                      <a:pt x="49" y="21"/>
                      <a:pt x="53" y="23"/>
                      <a:pt x="57" y="25"/>
                    </a:cubicBezTo>
                    <a:cubicBezTo>
                      <a:pt x="63" y="26"/>
                      <a:pt x="68" y="28"/>
                      <a:pt x="74" y="30"/>
                    </a:cubicBezTo>
                    <a:cubicBezTo>
                      <a:pt x="79" y="32"/>
                      <a:pt x="82" y="37"/>
                      <a:pt x="80" y="41"/>
                    </a:cubicBezTo>
                    <a:cubicBezTo>
                      <a:pt x="79" y="46"/>
                      <a:pt x="75" y="48"/>
                      <a:pt x="71" y="48"/>
                    </a:cubicBezTo>
                    <a:cubicBezTo>
                      <a:pt x="71" y="48"/>
                      <a:pt x="69" y="48"/>
                      <a:pt x="69" y="4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1"/>
              <p:cNvSpPr/>
              <p:nvPr/>
            </p:nvSpPr>
            <p:spPr>
              <a:xfrm>
                <a:off x="4237920" y="4626360"/>
                <a:ext cx="45360" cy="19080"/>
              </a:xfrm>
              <a:custGeom>
                <a:rect b="b" l="l" r="r" t="t"/>
                <a:pathLst>
                  <a:path extrusionOk="0" h="53" w="126">
                    <a:moveTo>
                      <a:pt x="1" y="45"/>
                    </a:moveTo>
                    <a:cubicBezTo>
                      <a:pt x="0" y="39"/>
                      <a:pt x="3" y="34"/>
                      <a:pt x="8" y="33"/>
                    </a:cubicBezTo>
                    <a:cubicBezTo>
                      <a:pt x="22" y="30"/>
                      <a:pt x="35" y="27"/>
                      <a:pt x="49" y="22"/>
                    </a:cubicBezTo>
                    <a:cubicBezTo>
                      <a:pt x="70" y="17"/>
                      <a:pt x="91" y="9"/>
                      <a:pt x="112" y="2"/>
                    </a:cubicBezTo>
                    <a:cubicBezTo>
                      <a:pt x="117" y="0"/>
                      <a:pt x="122" y="2"/>
                      <a:pt x="124" y="7"/>
                    </a:cubicBezTo>
                    <a:cubicBezTo>
                      <a:pt x="125" y="11"/>
                      <a:pt x="123" y="17"/>
                      <a:pt x="118" y="18"/>
                    </a:cubicBezTo>
                    <a:cubicBezTo>
                      <a:pt x="100" y="25"/>
                      <a:pt x="82" y="32"/>
                      <a:pt x="63" y="37"/>
                    </a:cubicBezTo>
                    <a:cubicBezTo>
                      <a:pt x="55" y="40"/>
                      <a:pt x="47" y="42"/>
                      <a:pt x="39" y="45"/>
                    </a:cubicBezTo>
                    <a:cubicBezTo>
                      <a:pt x="30" y="47"/>
                      <a:pt x="21" y="49"/>
                      <a:pt x="12" y="52"/>
                    </a:cubicBezTo>
                    <a:cubicBezTo>
                      <a:pt x="11" y="52"/>
                      <a:pt x="11" y="52"/>
                      <a:pt x="10" y="52"/>
                    </a:cubicBezTo>
                    <a:cubicBezTo>
                      <a:pt x="6" y="52"/>
                      <a:pt x="2" y="49"/>
                      <a:pt x="1" y="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1"/>
              <p:cNvSpPr/>
              <p:nvPr/>
            </p:nvSpPr>
            <p:spPr>
              <a:xfrm>
                <a:off x="4312440" y="4589640"/>
                <a:ext cx="23760" cy="22320"/>
              </a:xfrm>
              <a:custGeom>
                <a:rect b="b" l="l" r="r" t="t"/>
                <a:pathLst>
                  <a:path extrusionOk="0" h="62" w="66">
                    <a:moveTo>
                      <a:pt x="3" y="57"/>
                    </a:moveTo>
                    <a:cubicBezTo>
                      <a:pt x="0" y="54"/>
                      <a:pt x="0" y="48"/>
                      <a:pt x="4" y="44"/>
                    </a:cubicBezTo>
                    <a:cubicBezTo>
                      <a:pt x="11" y="38"/>
                      <a:pt x="18" y="32"/>
                      <a:pt x="24" y="25"/>
                    </a:cubicBezTo>
                    <a:cubicBezTo>
                      <a:pt x="32" y="18"/>
                      <a:pt x="40" y="11"/>
                      <a:pt x="49" y="4"/>
                    </a:cubicBezTo>
                    <a:cubicBezTo>
                      <a:pt x="52" y="0"/>
                      <a:pt x="58" y="1"/>
                      <a:pt x="61" y="4"/>
                    </a:cubicBezTo>
                    <a:cubicBezTo>
                      <a:pt x="65" y="9"/>
                      <a:pt x="65" y="14"/>
                      <a:pt x="61" y="17"/>
                    </a:cubicBezTo>
                    <a:cubicBezTo>
                      <a:pt x="53" y="25"/>
                      <a:pt x="45" y="32"/>
                      <a:pt x="37" y="39"/>
                    </a:cubicBezTo>
                    <a:cubicBezTo>
                      <a:pt x="30" y="45"/>
                      <a:pt x="24" y="52"/>
                      <a:pt x="17" y="59"/>
                    </a:cubicBezTo>
                    <a:cubicBezTo>
                      <a:pt x="15" y="60"/>
                      <a:pt x="12" y="61"/>
                      <a:pt x="10" y="61"/>
                    </a:cubicBezTo>
                    <a:cubicBezTo>
                      <a:pt x="8" y="61"/>
                      <a:pt x="5" y="60"/>
                      <a:pt x="3" y="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1"/>
              <p:cNvSpPr/>
              <p:nvPr/>
            </p:nvSpPr>
            <p:spPr>
              <a:xfrm>
                <a:off x="4367520" y="4523760"/>
                <a:ext cx="34560" cy="32040"/>
              </a:xfrm>
              <a:custGeom>
                <a:rect b="b" l="l" r="r" t="t"/>
                <a:pathLst>
                  <a:path extrusionOk="0" h="89" w="96">
                    <a:moveTo>
                      <a:pt x="4" y="86"/>
                    </a:moveTo>
                    <a:cubicBezTo>
                      <a:pt x="2" y="84"/>
                      <a:pt x="1" y="81"/>
                      <a:pt x="0" y="79"/>
                    </a:cubicBezTo>
                    <a:cubicBezTo>
                      <a:pt x="0" y="76"/>
                      <a:pt x="1" y="73"/>
                      <a:pt x="4" y="71"/>
                    </a:cubicBezTo>
                    <a:cubicBezTo>
                      <a:pt x="9" y="66"/>
                      <a:pt x="14" y="61"/>
                      <a:pt x="20" y="56"/>
                    </a:cubicBezTo>
                    <a:cubicBezTo>
                      <a:pt x="27" y="51"/>
                      <a:pt x="32" y="46"/>
                      <a:pt x="38" y="41"/>
                    </a:cubicBezTo>
                    <a:cubicBezTo>
                      <a:pt x="52" y="28"/>
                      <a:pt x="66" y="16"/>
                      <a:pt x="78" y="3"/>
                    </a:cubicBezTo>
                    <a:cubicBezTo>
                      <a:pt x="82" y="0"/>
                      <a:pt x="88" y="0"/>
                      <a:pt x="91" y="4"/>
                    </a:cubicBezTo>
                    <a:cubicBezTo>
                      <a:pt x="95" y="8"/>
                      <a:pt x="94" y="13"/>
                      <a:pt x="91" y="17"/>
                    </a:cubicBezTo>
                    <a:cubicBezTo>
                      <a:pt x="79" y="28"/>
                      <a:pt x="67" y="39"/>
                      <a:pt x="55" y="50"/>
                    </a:cubicBezTo>
                    <a:cubicBezTo>
                      <a:pt x="49" y="55"/>
                      <a:pt x="43" y="60"/>
                      <a:pt x="38" y="66"/>
                    </a:cubicBezTo>
                    <a:cubicBezTo>
                      <a:pt x="32" y="70"/>
                      <a:pt x="26" y="76"/>
                      <a:pt x="21" y="81"/>
                    </a:cubicBezTo>
                    <a:cubicBezTo>
                      <a:pt x="21" y="80"/>
                      <a:pt x="21" y="80"/>
                      <a:pt x="21" y="80"/>
                    </a:cubicBezTo>
                    <a:lnTo>
                      <a:pt x="21" y="81"/>
                    </a:lnTo>
                    <a:cubicBezTo>
                      <a:pt x="20" y="82"/>
                      <a:pt x="18" y="83"/>
                      <a:pt x="17" y="84"/>
                    </a:cubicBezTo>
                    <a:cubicBezTo>
                      <a:pt x="15" y="87"/>
                      <a:pt x="13" y="88"/>
                      <a:pt x="10" y="88"/>
                    </a:cubicBezTo>
                    <a:cubicBezTo>
                      <a:pt x="8" y="88"/>
                      <a:pt x="6" y="87"/>
                      <a:pt x="4" y="8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1"/>
              <p:cNvSpPr/>
              <p:nvPr/>
            </p:nvSpPr>
            <p:spPr>
              <a:xfrm>
                <a:off x="4428360" y="4454280"/>
                <a:ext cx="37080" cy="38520"/>
              </a:xfrm>
              <a:custGeom>
                <a:rect b="b" l="l" r="r" t="t"/>
                <a:pathLst>
                  <a:path extrusionOk="0" h="107" w="103">
                    <a:moveTo>
                      <a:pt x="9" y="106"/>
                    </a:moveTo>
                    <a:cubicBezTo>
                      <a:pt x="3" y="104"/>
                      <a:pt x="0" y="98"/>
                      <a:pt x="3" y="92"/>
                    </a:cubicBezTo>
                    <a:cubicBezTo>
                      <a:pt x="7" y="84"/>
                      <a:pt x="14" y="76"/>
                      <a:pt x="20" y="69"/>
                    </a:cubicBezTo>
                    <a:cubicBezTo>
                      <a:pt x="27" y="62"/>
                      <a:pt x="34" y="56"/>
                      <a:pt x="41" y="49"/>
                    </a:cubicBezTo>
                    <a:cubicBezTo>
                      <a:pt x="56" y="35"/>
                      <a:pt x="71" y="21"/>
                      <a:pt x="85" y="6"/>
                    </a:cubicBezTo>
                    <a:cubicBezTo>
                      <a:pt x="86" y="6"/>
                      <a:pt x="87" y="4"/>
                      <a:pt x="87" y="4"/>
                    </a:cubicBezTo>
                    <a:cubicBezTo>
                      <a:pt x="91" y="0"/>
                      <a:pt x="97" y="1"/>
                      <a:pt x="100" y="4"/>
                    </a:cubicBezTo>
                    <a:cubicBezTo>
                      <a:pt x="101" y="6"/>
                      <a:pt x="102" y="9"/>
                      <a:pt x="102" y="11"/>
                    </a:cubicBezTo>
                    <a:cubicBezTo>
                      <a:pt x="102" y="13"/>
                      <a:pt x="101" y="16"/>
                      <a:pt x="99" y="17"/>
                    </a:cubicBezTo>
                    <a:cubicBezTo>
                      <a:pt x="88" y="28"/>
                      <a:pt x="77" y="39"/>
                      <a:pt x="66" y="51"/>
                    </a:cubicBezTo>
                    <a:cubicBezTo>
                      <a:pt x="56" y="60"/>
                      <a:pt x="45" y="71"/>
                      <a:pt x="35" y="81"/>
                    </a:cubicBezTo>
                    <a:cubicBezTo>
                      <a:pt x="31" y="85"/>
                      <a:pt x="28" y="88"/>
                      <a:pt x="25" y="92"/>
                    </a:cubicBezTo>
                    <a:cubicBezTo>
                      <a:pt x="24" y="94"/>
                      <a:pt x="23" y="95"/>
                      <a:pt x="21" y="97"/>
                    </a:cubicBezTo>
                    <a:cubicBezTo>
                      <a:pt x="21" y="98"/>
                      <a:pt x="21" y="99"/>
                      <a:pt x="20" y="101"/>
                    </a:cubicBezTo>
                    <a:cubicBezTo>
                      <a:pt x="20" y="100"/>
                      <a:pt x="20" y="100"/>
                      <a:pt x="20" y="99"/>
                    </a:cubicBezTo>
                    <a:cubicBezTo>
                      <a:pt x="20" y="102"/>
                      <a:pt x="18" y="104"/>
                      <a:pt x="16" y="105"/>
                    </a:cubicBezTo>
                    <a:cubicBezTo>
                      <a:pt x="14" y="106"/>
                      <a:pt x="13" y="106"/>
                      <a:pt x="11" y="106"/>
                    </a:cubicBezTo>
                    <a:cubicBezTo>
                      <a:pt x="10" y="106"/>
                      <a:pt x="10" y="106"/>
                      <a:pt x="9" y="10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1"/>
              <p:cNvSpPr/>
              <p:nvPr/>
            </p:nvSpPr>
            <p:spPr>
              <a:xfrm>
                <a:off x="4491000" y="4366440"/>
                <a:ext cx="49680" cy="60840"/>
              </a:xfrm>
              <a:custGeom>
                <a:rect b="b" l="l" r="r" t="t"/>
                <a:pathLst>
                  <a:path extrusionOk="0" h="169" w="138">
                    <a:moveTo>
                      <a:pt x="9" y="167"/>
                    </a:moveTo>
                    <a:cubicBezTo>
                      <a:pt x="4" y="166"/>
                      <a:pt x="0" y="161"/>
                      <a:pt x="1" y="157"/>
                    </a:cubicBezTo>
                    <a:cubicBezTo>
                      <a:pt x="4" y="147"/>
                      <a:pt x="8" y="139"/>
                      <a:pt x="14" y="131"/>
                    </a:cubicBezTo>
                    <a:cubicBezTo>
                      <a:pt x="20" y="123"/>
                      <a:pt x="26" y="116"/>
                      <a:pt x="33" y="109"/>
                    </a:cubicBezTo>
                    <a:cubicBezTo>
                      <a:pt x="40" y="102"/>
                      <a:pt x="46" y="95"/>
                      <a:pt x="52" y="88"/>
                    </a:cubicBezTo>
                    <a:cubicBezTo>
                      <a:pt x="58" y="81"/>
                      <a:pt x="64" y="74"/>
                      <a:pt x="69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8" y="56"/>
                      <a:pt x="84" y="45"/>
                      <a:pt x="91" y="35"/>
                    </a:cubicBezTo>
                    <a:cubicBezTo>
                      <a:pt x="99" y="23"/>
                      <a:pt x="110" y="13"/>
                      <a:pt x="121" y="3"/>
                    </a:cubicBezTo>
                    <a:cubicBezTo>
                      <a:pt x="125" y="0"/>
                      <a:pt x="131" y="0"/>
                      <a:pt x="133" y="4"/>
                    </a:cubicBezTo>
                    <a:cubicBezTo>
                      <a:pt x="137" y="7"/>
                      <a:pt x="137" y="13"/>
                      <a:pt x="133" y="17"/>
                    </a:cubicBezTo>
                    <a:cubicBezTo>
                      <a:pt x="128" y="21"/>
                      <a:pt x="124" y="25"/>
                      <a:pt x="119" y="30"/>
                    </a:cubicBezTo>
                    <a:cubicBezTo>
                      <a:pt x="117" y="32"/>
                      <a:pt x="115" y="34"/>
                      <a:pt x="114" y="35"/>
                    </a:cubicBezTo>
                    <a:cubicBezTo>
                      <a:pt x="112" y="37"/>
                      <a:pt x="111" y="39"/>
                      <a:pt x="110" y="41"/>
                    </a:cubicBezTo>
                    <a:cubicBezTo>
                      <a:pt x="104" y="48"/>
                      <a:pt x="100" y="56"/>
                      <a:pt x="94" y="64"/>
                    </a:cubicBezTo>
                    <a:cubicBezTo>
                      <a:pt x="88" y="72"/>
                      <a:pt x="82" y="80"/>
                      <a:pt x="76" y="87"/>
                    </a:cubicBezTo>
                    <a:cubicBezTo>
                      <a:pt x="64" y="103"/>
                      <a:pt x="50" y="117"/>
                      <a:pt x="37" y="132"/>
                    </a:cubicBezTo>
                    <a:cubicBezTo>
                      <a:pt x="34" y="135"/>
                      <a:pt x="31" y="139"/>
                      <a:pt x="29" y="143"/>
                    </a:cubicBezTo>
                    <a:cubicBezTo>
                      <a:pt x="27" y="145"/>
                      <a:pt x="26" y="148"/>
                      <a:pt x="24" y="150"/>
                    </a:cubicBezTo>
                    <a:cubicBezTo>
                      <a:pt x="23" y="153"/>
                      <a:pt x="22" y="155"/>
                      <a:pt x="21" y="157"/>
                    </a:cubicBezTo>
                    <a:lnTo>
                      <a:pt x="20" y="157"/>
                    </a:lnTo>
                    <a:cubicBezTo>
                      <a:pt x="20" y="158"/>
                      <a:pt x="20" y="158"/>
                      <a:pt x="20" y="158"/>
                    </a:cubicBezTo>
                    <a:cubicBezTo>
                      <a:pt x="20" y="159"/>
                      <a:pt x="20" y="159"/>
                      <a:pt x="20" y="160"/>
                    </a:cubicBezTo>
                    <a:cubicBezTo>
                      <a:pt x="19" y="164"/>
                      <a:pt x="15" y="168"/>
                      <a:pt x="10" y="168"/>
                    </a:cubicBezTo>
                    <a:lnTo>
                      <a:pt x="9" y="167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1"/>
              <p:cNvSpPr/>
              <p:nvPr/>
            </p:nvSpPr>
            <p:spPr>
              <a:xfrm>
                <a:off x="4010400" y="4615200"/>
                <a:ext cx="29160" cy="23040"/>
              </a:xfrm>
              <a:custGeom>
                <a:rect b="b" l="l" r="r" t="t"/>
                <a:pathLst>
                  <a:path extrusionOk="0" h="64" w="81">
                    <a:moveTo>
                      <a:pt x="5" y="61"/>
                    </a:moveTo>
                    <a:cubicBezTo>
                      <a:pt x="1" y="58"/>
                      <a:pt x="0" y="52"/>
                      <a:pt x="4" y="48"/>
                    </a:cubicBezTo>
                    <a:cubicBezTo>
                      <a:pt x="8" y="42"/>
                      <a:pt x="14" y="38"/>
                      <a:pt x="20" y="35"/>
                    </a:cubicBezTo>
                    <a:cubicBezTo>
                      <a:pt x="24" y="33"/>
                      <a:pt x="29" y="31"/>
                      <a:pt x="33" y="28"/>
                    </a:cubicBezTo>
                    <a:cubicBezTo>
                      <a:pt x="39" y="24"/>
                      <a:pt x="45" y="20"/>
                      <a:pt x="51" y="16"/>
                    </a:cubicBezTo>
                    <a:cubicBezTo>
                      <a:pt x="55" y="12"/>
                      <a:pt x="60" y="7"/>
                      <a:pt x="64" y="3"/>
                    </a:cubicBezTo>
                    <a:cubicBezTo>
                      <a:pt x="68" y="0"/>
                      <a:pt x="74" y="0"/>
                      <a:pt x="77" y="4"/>
                    </a:cubicBezTo>
                    <a:cubicBezTo>
                      <a:pt x="80" y="8"/>
                      <a:pt x="80" y="13"/>
                      <a:pt x="76" y="17"/>
                    </a:cubicBezTo>
                    <a:cubicBezTo>
                      <a:pt x="72" y="21"/>
                      <a:pt x="68" y="26"/>
                      <a:pt x="62" y="30"/>
                    </a:cubicBezTo>
                    <a:lnTo>
                      <a:pt x="63" y="30"/>
                    </a:lnTo>
                    <a:cubicBezTo>
                      <a:pt x="57" y="35"/>
                      <a:pt x="50" y="40"/>
                      <a:pt x="44" y="44"/>
                    </a:cubicBezTo>
                    <a:cubicBezTo>
                      <a:pt x="37" y="47"/>
                      <a:pt x="32" y="50"/>
                      <a:pt x="25" y="53"/>
                    </a:cubicBezTo>
                    <a:cubicBezTo>
                      <a:pt x="24" y="55"/>
                      <a:pt x="23" y="55"/>
                      <a:pt x="22" y="56"/>
                    </a:cubicBezTo>
                    <a:cubicBezTo>
                      <a:pt x="21" y="56"/>
                      <a:pt x="20" y="57"/>
                      <a:pt x="20" y="58"/>
                    </a:cubicBezTo>
                    <a:cubicBezTo>
                      <a:pt x="19" y="58"/>
                      <a:pt x="19" y="59"/>
                      <a:pt x="18" y="60"/>
                    </a:cubicBezTo>
                    <a:cubicBezTo>
                      <a:pt x="16" y="62"/>
                      <a:pt x="13" y="63"/>
                      <a:pt x="11" y="63"/>
                    </a:cubicBezTo>
                    <a:cubicBezTo>
                      <a:pt x="9" y="63"/>
                      <a:pt x="6" y="62"/>
                      <a:pt x="5" y="6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1"/>
              <p:cNvSpPr/>
              <p:nvPr/>
            </p:nvSpPr>
            <p:spPr>
              <a:xfrm>
                <a:off x="4053600" y="4540320"/>
                <a:ext cx="30960" cy="42840"/>
              </a:xfrm>
              <a:custGeom>
                <a:rect b="b" l="l" r="r" t="t"/>
                <a:pathLst>
                  <a:path extrusionOk="0" h="119" w="86">
                    <a:moveTo>
                      <a:pt x="6" y="116"/>
                    </a:moveTo>
                    <a:cubicBezTo>
                      <a:pt x="2" y="113"/>
                      <a:pt x="0" y="107"/>
                      <a:pt x="3" y="103"/>
                    </a:cubicBezTo>
                    <a:cubicBezTo>
                      <a:pt x="8" y="96"/>
                      <a:pt x="13" y="89"/>
                      <a:pt x="18" y="82"/>
                    </a:cubicBezTo>
                    <a:cubicBezTo>
                      <a:pt x="23" y="74"/>
                      <a:pt x="29" y="66"/>
                      <a:pt x="34" y="58"/>
                    </a:cubicBezTo>
                    <a:cubicBezTo>
                      <a:pt x="46" y="41"/>
                      <a:pt x="57" y="23"/>
                      <a:pt x="68" y="6"/>
                    </a:cubicBezTo>
                    <a:cubicBezTo>
                      <a:pt x="70" y="2"/>
                      <a:pt x="76" y="0"/>
                      <a:pt x="80" y="3"/>
                    </a:cubicBezTo>
                    <a:cubicBezTo>
                      <a:pt x="84" y="6"/>
                      <a:pt x="85" y="12"/>
                      <a:pt x="82" y="16"/>
                    </a:cubicBezTo>
                    <a:cubicBezTo>
                      <a:pt x="72" y="33"/>
                      <a:pt x="61" y="50"/>
                      <a:pt x="50" y="67"/>
                    </a:cubicBezTo>
                    <a:cubicBezTo>
                      <a:pt x="45" y="75"/>
                      <a:pt x="39" y="83"/>
                      <a:pt x="34" y="91"/>
                    </a:cubicBezTo>
                    <a:cubicBezTo>
                      <a:pt x="29" y="99"/>
                      <a:pt x="24" y="106"/>
                      <a:pt x="19" y="113"/>
                    </a:cubicBezTo>
                    <a:cubicBezTo>
                      <a:pt x="17" y="116"/>
                      <a:pt x="14" y="118"/>
                      <a:pt x="11" y="118"/>
                    </a:cubicBezTo>
                    <a:cubicBezTo>
                      <a:pt x="10" y="118"/>
                      <a:pt x="8" y="117"/>
                      <a:pt x="6" y="1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1"/>
              <p:cNvSpPr/>
              <p:nvPr/>
            </p:nvSpPr>
            <p:spPr>
              <a:xfrm>
                <a:off x="4088520" y="4478040"/>
                <a:ext cx="27000" cy="46080"/>
              </a:xfrm>
              <a:custGeom>
                <a:rect b="b" l="l" r="r" t="t"/>
                <a:pathLst>
                  <a:path extrusionOk="0" h="128" w="75">
                    <a:moveTo>
                      <a:pt x="10" y="127"/>
                    </a:moveTo>
                    <a:cubicBezTo>
                      <a:pt x="4" y="127"/>
                      <a:pt x="0" y="122"/>
                      <a:pt x="2" y="116"/>
                    </a:cubicBezTo>
                    <a:cubicBezTo>
                      <a:pt x="3" y="111"/>
                      <a:pt x="4" y="106"/>
                      <a:pt x="6" y="101"/>
                    </a:cubicBezTo>
                    <a:cubicBezTo>
                      <a:pt x="7" y="97"/>
                      <a:pt x="10" y="92"/>
                      <a:pt x="11" y="87"/>
                    </a:cubicBezTo>
                    <a:cubicBezTo>
                      <a:pt x="15" y="78"/>
                      <a:pt x="19" y="70"/>
                      <a:pt x="24" y="62"/>
                    </a:cubicBezTo>
                    <a:cubicBezTo>
                      <a:pt x="33" y="45"/>
                      <a:pt x="43" y="27"/>
                      <a:pt x="53" y="10"/>
                    </a:cubicBezTo>
                    <a:cubicBezTo>
                      <a:pt x="55" y="9"/>
                      <a:pt x="55" y="7"/>
                      <a:pt x="56" y="6"/>
                    </a:cubicBezTo>
                    <a:cubicBezTo>
                      <a:pt x="59" y="2"/>
                      <a:pt x="64" y="0"/>
                      <a:pt x="68" y="3"/>
                    </a:cubicBezTo>
                    <a:cubicBezTo>
                      <a:pt x="73" y="6"/>
                      <a:pt x="74" y="11"/>
                      <a:pt x="71" y="16"/>
                    </a:cubicBezTo>
                    <a:cubicBezTo>
                      <a:pt x="63" y="28"/>
                      <a:pt x="56" y="41"/>
                      <a:pt x="49" y="53"/>
                    </a:cubicBezTo>
                    <a:cubicBezTo>
                      <a:pt x="48" y="54"/>
                      <a:pt x="48" y="55"/>
                      <a:pt x="48" y="55"/>
                    </a:cubicBezTo>
                    <a:cubicBezTo>
                      <a:pt x="48" y="56"/>
                      <a:pt x="47" y="56"/>
                      <a:pt x="47" y="57"/>
                    </a:cubicBezTo>
                    <a:cubicBezTo>
                      <a:pt x="47" y="56"/>
                      <a:pt x="47" y="56"/>
                      <a:pt x="48" y="56"/>
                    </a:cubicBezTo>
                    <a:cubicBezTo>
                      <a:pt x="46" y="58"/>
                      <a:pt x="45" y="60"/>
                      <a:pt x="43" y="63"/>
                    </a:cubicBezTo>
                    <a:cubicBezTo>
                      <a:pt x="43" y="62"/>
                      <a:pt x="44" y="62"/>
                      <a:pt x="44" y="62"/>
                    </a:cubicBezTo>
                    <a:cubicBezTo>
                      <a:pt x="41" y="69"/>
                      <a:pt x="37" y="75"/>
                      <a:pt x="34" y="81"/>
                    </a:cubicBezTo>
                    <a:cubicBezTo>
                      <a:pt x="31" y="87"/>
                      <a:pt x="29" y="94"/>
                      <a:pt x="27" y="99"/>
                    </a:cubicBezTo>
                    <a:cubicBezTo>
                      <a:pt x="25" y="104"/>
                      <a:pt x="23" y="109"/>
                      <a:pt x="22" y="114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1" y="116"/>
                      <a:pt x="21" y="118"/>
                      <a:pt x="21" y="120"/>
                    </a:cubicBezTo>
                    <a:cubicBezTo>
                      <a:pt x="20" y="125"/>
                      <a:pt x="16" y="127"/>
                      <a:pt x="11" y="127"/>
                    </a:cubicBezTo>
                    <a:lnTo>
                      <a:pt x="10" y="127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1"/>
              <p:cNvSpPr/>
              <p:nvPr/>
            </p:nvSpPr>
            <p:spPr>
              <a:xfrm>
                <a:off x="4122720" y="4394880"/>
                <a:ext cx="30600" cy="45000"/>
              </a:xfrm>
              <a:custGeom>
                <a:rect b="b" l="l" r="r" t="t"/>
                <a:pathLst>
                  <a:path extrusionOk="0" h="125" w="85">
                    <a:moveTo>
                      <a:pt x="6" y="122"/>
                    </a:moveTo>
                    <a:cubicBezTo>
                      <a:pt x="1" y="119"/>
                      <a:pt x="0" y="112"/>
                      <a:pt x="4" y="108"/>
                    </a:cubicBezTo>
                    <a:cubicBezTo>
                      <a:pt x="5" y="108"/>
                      <a:pt x="5" y="108"/>
                      <a:pt x="5" y="108"/>
                    </a:cubicBezTo>
                    <a:lnTo>
                      <a:pt x="4" y="108"/>
                    </a:lnTo>
                    <a:cubicBezTo>
                      <a:pt x="5" y="108"/>
                      <a:pt x="5" y="108"/>
                      <a:pt x="5" y="107"/>
                    </a:cubicBezTo>
                    <a:cubicBezTo>
                      <a:pt x="7" y="104"/>
                      <a:pt x="9" y="100"/>
                      <a:pt x="11" y="96"/>
                    </a:cubicBezTo>
                    <a:cubicBezTo>
                      <a:pt x="13" y="93"/>
                      <a:pt x="16" y="89"/>
                      <a:pt x="18" y="85"/>
                    </a:cubicBezTo>
                    <a:cubicBezTo>
                      <a:pt x="23" y="76"/>
                      <a:pt x="28" y="68"/>
                      <a:pt x="33" y="59"/>
                    </a:cubicBezTo>
                    <a:cubicBezTo>
                      <a:pt x="44" y="41"/>
                      <a:pt x="55" y="23"/>
                      <a:pt x="67" y="5"/>
                    </a:cubicBezTo>
                    <a:cubicBezTo>
                      <a:pt x="69" y="1"/>
                      <a:pt x="75" y="0"/>
                      <a:pt x="79" y="2"/>
                    </a:cubicBezTo>
                    <a:cubicBezTo>
                      <a:pt x="83" y="5"/>
                      <a:pt x="84" y="11"/>
                      <a:pt x="81" y="15"/>
                    </a:cubicBezTo>
                    <a:cubicBezTo>
                      <a:pt x="63" y="43"/>
                      <a:pt x="45" y="72"/>
                      <a:pt x="29" y="102"/>
                    </a:cubicBezTo>
                    <a:cubicBezTo>
                      <a:pt x="26" y="106"/>
                      <a:pt x="24" y="111"/>
                      <a:pt x="21" y="115"/>
                    </a:cubicBezTo>
                    <a:lnTo>
                      <a:pt x="22" y="115"/>
                    </a:lnTo>
                    <a:lnTo>
                      <a:pt x="21" y="115"/>
                    </a:lnTo>
                    <a:lnTo>
                      <a:pt x="21" y="116"/>
                    </a:lnTo>
                    <a:lnTo>
                      <a:pt x="21" y="115"/>
                    </a:lnTo>
                    <a:cubicBezTo>
                      <a:pt x="21" y="116"/>
                      <a:pt x="21" y="117"/>
                      <a:pt x="21" y="117"/>
                    </a:cubicBezTo>
                    <a:cubicBezTo>
                      <a:pt x="20" y="117"/>
                      <a:pt x="20" y="118"/>
                      <a:pt x="20" y="118"/>
                    </a:cubicBezTo>
                    <a:cubicBezTo>
                      <a:pt x="19" y="121"/>
                      <a:pt x="15" y="124"/>
                      <a:pt x="12" y="124"/>
                    </a:cubicBezTo>
                    <a:cubicBezTo>
                      <a:pt x="10" y="124"/>
                      <a:pt x="8" y="123"/>
                      <a:pt x="6" y="1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1"/>
              <p:cNvSpPr/>
              <p:nvPr/>
            </p:nvSpPr>
            <p:spPr>
              <a:xfrm>
                <a:off x="4166640" y="4354920"/>
                <a:ext cx="25560" cy="19440"/>
              </a:xfrm>
              <a:custGeom>
                <a:rect b="b" l="l" r="r" t="t"/>
                <a:pathLst>
                  <a:path extrusionOk="0" h="54" w="71">
                    <a:moveTo>
                      <a:pt x="5" y="51"/>
                    </a:moveTo>
                    <a:cubicBezTo>
                      <a:pt x="1" y="48"/>
                      <a:pt x="0" y="42"/>
                      <a:pt x="4" y="38"/>
                    </a:cubicBezTo>
                    <a:cubicBezTo>
                      <a:pt x="6" y="34"/>
                      <a:pt x="10" y="31"/>
                      <a:pt x="14" y="28"/>
                    </a:cubicBezTo>
                    <a:cubicBezTo>
                      <a:pt x="18" y="25"/>
                      <a:pt x="22" y="22"/>
                      <a:pt x="26" y="20"/>
                    </a:cubicBezTo>
                    <a:cubicBezTo>
                      <a:pt x="30" y="17"/>
                      <a:pt x="34" y="14"/>
                      <a:pt x="39" y="11"/>
                    </a:cubicBezTo>
                    <a:cubicBezTo>
                      <a:pt x="44" y="8"/>
                      <a:pt x="50" y="6"/>
                      <a:pt x="55" y="3"/>
                    </a:cubicBezTo>
                    <a:cubicBezTo>
                      <a:pt x="60" y="0"/>
                      <a:pt x="65" y="2"/>
                      <a:pt x="68" y="7"/>
                    </a:cubicBezTo>
                    <a:cubicBezTo>
                      <a:pt x="70" y="11"/>
                      <a:pt x="68" y="17"/>
                      <a:pt x="64" y="19"/>
                    </a:cubicBezTo>
                    <a:cubicBezTo>
                      <a:pt x="58" y="21"/>
                      <a:pt x="53" y="24"/>
                      <a:pt x="47" y="27"/>
                    </a:cubicBezTo>
                    <a:cubicBezTo>
                      <a:pt x="40" y="32"/>
                      <a:pt x="32" y="38"/>
                      <a:pt x="25" y="43"/>
                    </a:cubicBezTo>
                    <a:cubicBezTo>
                      <a:pt x="23" y="44"/>
                      <a:pt x="22" y="45"/>
                      <a:pt x="21" y="46"/>
                    </a:cubicBezTo>
                    <a:cubicBezTo>
                      <a:pt x="20" y="47"/>
                      <a:pt x="19" y="48"/>
                      <a:pt x="19" y="49"/>
                    </a:cubicBezTo>
                    <a:cubicBezTo>
                      <a:pt x="19" y="48"/>
                      <a:pt x="19" y="48"/>
                      <a:pt x="20" y="48"/>
                    </a:cubicBezTo>
                    <a:cubicBezTo>
                      <a:pt x="19" y="48"/>
                      <a:pt x="19" y="49"/>
                      <a:pt x="18" y="50"/>
                    </a:cubicBezTo>
                    <a:cubicBezTo>
                      <a:pt x="16" y="52"/>
                      <a:pt x="13" y="53"/>
                      <a:pt x="11" y="53"/>
                    </a:cubicBezTo>
                    <a:cubicBezTo>
                      <a:pt x="9" y="53"/>
                      <a:pt x="6" y="52"/>
                      <a:pt x="5" y="5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1"/>
              <p:cNvSpPr/>
              <p:nvPr/>
            </p:nvSpPr>
            <p:spPr>
              <a:xfrm>
                <a:off x="4212360" y="4354920"/>
                <a:ext cx="29520" cy="24480"/>
              </a:xfrm>
              <a:custGeom>
                <a:rect b="b" l="l" r="r" t="t"/>
                <a:pathLst>
                  <a:path extrusionOk="0" h="68" w="82">
                    <a:moveTo>
                      <a:pt x="65" y="65"/>
                    </a:moveTo>
                    <a:cubicBezTo>
                      <a:pt x="56" y="58"/>
                      <a:pt x="47" y="50"/>
                      <a:pt x="38" y="43"/>
                    </a:cubicBezTo>
                    <a:cubicBezTo>
                      <a:pt x="32" y="39"/>
                      <a:pt x="26" y="35"/>
                      <a:pt x="21" y="32"/>
                    </a:cubicBezTo>
                    <a:cubicBezTo>
                      <a:pt x="17" y="29"/>
                      <a:pt x="14" y="27"/>
                      <a:pt x="11" y="25"/>
                    </a:cubicBezTo>
                    <a:cubicBezTo>
                      <a:pt x="8" y="23"/>
                      <a:pt x="6" y="21"/>
                      <a:pt x="4" y="18"/>
                    </a:cubicBezTo>
                    <a:cubicBezTo>
                      <a:pt x="0" y="15"/>
                      <a:pt x="0" y="9"/>
                      <a:pt x="3" y="5"/>
                    </a:cubicBezTo>
                    <a:cubicBezTo>
                      <a:pt x="6" y="1"/>
                      <a:pt x="12" y="0"/>
                      <a:pt x="16" y="4"/>
                    </a:cubicBezTo>
                    <a:cubicBezTo>
                      <a:pt x="18" y="5"/>
                      <a:pt x="18" y="7"/>
                      <a:pt x="20" y="8"/>
                    </a:cubicBezTo>
                    <a:cubicBezTo>
                      <a:pt x="22" y="9"/>
                      <a:pt x="24" y="11"/>
                      <a:pt x="25" y="12"/>
                    </a:cubicBezTo>
                    <a:lnTo>
                      <a:pt x="25" y="11"/>
                    </a:lnTo>
                    <a:cubicBezTo>
                      <a:pt x="25" y="12"/>
                      <a:pt x="25" y="12"/>
                      <a:pt x="25" y="12"/>
                    </a:cubicBezTo>
                    <a:cubicBezTo>
                      <a:pt x="26" y="12"/>
                      <a:pt x="27" y="13"/>
                      <a:pt x="28" y="14"/>
                    </a:cubicBezTo>
                    <a:cubicBezTo>
                      <a:pt x="27" y="14"/>
                      <a:pt x="27" y="13"/>
                      <a:pt x="26" y="13"/>
                    </a:cubicBezTo>
                    <a:cubicBezTo>
                      <a:pt x="35" y="19"/>
                      <a:pt x="43" y="24"/>
                      <a:pt x="51" y="30"/>
                    </a:cubicBezTo>
                    <a:cubicBezTo>
                      <a:pt x="60" y="37"/>
                      <a:pt x="68" y="44"/>
                      <a:pt x="77" y="51"/>
                    </a:cubicBezTo>
                    <a:cubicBezTo>
                      <a:pt x="80" y="54"/>
                      <a:pt x="81" y="60"/>
                      <a:pt x="78" y="64"/>
                    </a:cubicBezTo>
                    <a:cubicBezTo>
                      <a:pt x="76" y="66"/>
                      <a:pt x="73" y="67"/>
                      <a:pt x="71" y="67"/>
                    </a:cubicBezTo>
                    <a:cubicBezTo>
                      <a:pt x="68" y="67"/>
                      <a:pt x="67" y="67"/>
                      <a:pt x="65" y="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1"/>
              <p:cNvSpPr/>
              <p:nvPr/>
            </p:nvSpPr>
            <p:spPr>
              <a:xfrm>
                <a:off x="4257720" y="4390560"/>
                <a:ext cx="20520" cy="30600"/>
              </a:xfrm>
              <a:custGeom>
                <a:rect b="b" l="l" r="r" t="t"/>
                <a:pathLst>
                  <a:path extrusionOk="0" h="85" w="57">
                    <a:moveTo>
                      <a:pt x="37" y="79"/>
                    </a:moveTo>
                    <a:cubicBezTo>
                      <a:pt x="36" y="76"/>
                      <a:pt x="34" y="73"/>
                      <a:pt x="32" y="70"/>
                    </a:cubicBezTo>
                    <a:cubicBezTo>
                      <a:pt x="26" y="60"/>
                      <a:pt x="20" y="51"/>
                      <a:pt x="15" y="42"/>
                    </a:cubicBezTo>
                    <a:cubicBezTo>
                      <a:pt x="10" y="33"/>
                      <a:pt x="6" y="24"/>
                      <a:pt x="2" y="15"/>
                    </a:cubicBezTo>
                    <a:cubicBezTo>
                      <a:pt x="0" y="10"/>
                      <a:pt x="2" y="4"/>
                      <a:pt x="8" y="2"/>
                    </a:cubicBezTo>
                    <a:cubicBezTo>
                      <a:pt x="13" y="0"/>
                      <a:pt x="19" y="4"/>
                      <a:pt x="20" y="9"/>
                    </a:cubicBezTo>
                    <a:lnTo>
                      <a:pt x="20" y="10"/>
                    </a:lnTo>
                    <a:cubicBezTo>
                      <a:pt x="20" y="9"/>
                      <a:pt x="20" y="9"/>
                      <a:pt x="20" y="9"/>
                    </a:cubicBezTo>
                    <a:lnTo>
                      <a:pt x="20" y="10"/>
                    </a:lnTo>
                    <a:cubicBezTo>
                      <a:pt x="21" y="12"/>
                      <a:pt x="22" y="14"/>
                      <a:pt x="23" y="16"/>
                    </a:cubicBezTo>
                    <a:lnTo>
                      <a:pt x="23" y="15"/>
                    </a:lnTo>
                    <a:cubicBezTo>
                      <a:pt x="26" y="22"/>
                      <a:pt x="29" y="28"/>
                      <a:pt x="32" y="33"/>
                    </a:cubicBezTo>
                    <a:cubicBezTo>
                      <a:pt x="39" y="46"/>
                      <a:pt x="47" y="58"/>
                      <a:pt x="54" y="71"/>
                    </a:cubicBezTo>
                    <a:cubicBezTo>
                      <a:pt x="56" y="75"/>
                      <a:pt x="54" y="81"/>
                      <a:pt x="49" y="83"/>
                    </a:cubicBezTo>
                    <a:cubicBezTo>
                      <a:pt x="48" y="84"/>
                      <a:pt x="47" y="84"/>
                      <a:pt x="46" y="84"/>
                    </a:cubicBezTo>
                    <a:cubicBezTo>
                      <a:pt x="42" y="84"/>
                      <a:pt x="39" y="82"/>
                      <a:pt x="37" y="7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4285800" y="4442400"/>
                <a:ext cx="22680" cy="30960"/>
              </a:xfrm>
              <a:custGeom>
                <a:rect b="b" l="l" r="r" t="t"/>
                <a:pathLst>
                  <a:path extrusionOk="0" h="86" w="63">
                    <a:moveTo>
                      <a:pt x="44" y="82"/>
                    </a:moveTo>
                    <a:cubicBezTo>
                      <a:pt x="37" y="70"/>
                      <a:pt x="29" y="59"/>
                      <a:pt x="22" y="46"/>
                    </a:cubicBezTo>
                    <a:cubicBezTo>
                      <a:pt x="15" y="36"/>
                      <a:pt x="9" y="27"/>
                      <a:pt x="3" y="17"/>
                    </a:cubicBezTo>
                    <a:cubicBezTo>
                      <a:pt x="0" y="13"/>
                      <a:pt x="1" y="6"/>
                      <a:pt x="5" y="3"/>
                    </a:cubicBezTo>
                    <a:cubicBezTo>
                      <a:pt x="9" y="0"/>
                      <a:pt x="16" y="2"/>
                      <a:pt x="19" y="6"/>
                    </a:cubicBezTo>
                    <a:cubicBezTo>
                      <a:pt x="20" y="9"/>
                      <a:pt x="22" y="12"/>
                      <a:pt x="25" y="15"/>
                    </a:cubicBezTo>
                    <a:cubicBezTo>
                      <a:pt x="24" y="15"/>
                      <a:pt x="24" y="14"/>
                      <a:pt x="23" y="14"/>
                    </a:cubicBezTo>
                    <a:cubicBezTo>
                      <a:pt x="24" y="14"/>
                      <a:pt x="24" y="15"/>
                      <a:pt x="25" y="16"/>
                    </a:cubicBezTo>
                    <a:lnTo>
                      <a:pt x="25" y="15"/>
                    </a:lnTo>
                    <a:cubicBezTo>
                      <a:pt x="27" y="20"/>
                      <a:pt x="30" y="26"/>
                      <a:pt x="34" y="31"/>
                    </a:cubicBezTo>
                    <a:cubicBezTo>
                      <a:pt x="35" y="33"/>
                      <a:pt x="36" y="35"/>
                      <a:pt x="37" y="36"/>
                    </a:cubicBezTo>
                    <a:cubicBezTo>
                      <a:pt x="44" y="48"/>
                      <a:pt x="52" y="60"/>
                      <a:pt x="59" y="71"/>
                    </a:cubicBezTo>
                    <a:cubicBezTo>
                      <a:pt x="62" y="76"/>
                      <a:pt x="61" y="81"/>
                      <a:pt x="57" y="84"/>
                    </a:cubicBezTo>
                    <a:cubicBezTo>
                      <a:pt x="55" y="85"/>
                      <a:pt x="54" y="85"/>
                      <a:pt x="52" y="85"/>
                    </a:cubicBezTo>
                    <a:cubicBezTo>
                      <a:pt x="49" y="85"/>
                      <a:pt x="46" y="84"/>
                      <a:pt x="44" y="8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1"/>
              <p:cNvSpPr/>
              <p:nvPr/>
            </p:nvSpPr>
            <p:spPr>
              <a:xfrm>
                <a:off x="4316040" y="4496400"/>
                <a:ext cx="21960" cy="36720"/>
              </a:xfrm>
              <a:custGeom>
                <a:rect b="b" l="l" r="r" t="t"/>
                <a:pathLst>
                  <a:path extrusionOk="0" h="102" w="61">
                    <a:moveTo>
                      <a:pt x="42" y="97"/>
                    </a:moveTo>
                    <a:cubicBezTo>
                      <a:pt x="38" y="89"/>
                      <a:pt x="34" y="82"/>
                      <a:pt x="30" y="74"/>
                    </a:cubicBezTo>
                    <a:cubicBezTo>
                      <a:pt x="26" y="68"/>
                      <a:pt x="23" y="61"/>
                      <a:pt x="19" y="54"/>
                    </a:cubicBezTo>
                    <a:cubicBezTo>
                      <a:pt x="15" y="47"/>
                      <a:pt x="12" y="41"/>
                      <a:pt x="9" y="34"/>
                    </a:cubicBezTo>
                    <a:cubicBezTo>
                      <a:pt x="5" y="27"/>
                      <a:pt x="2" y="20"/>
                      <a:pt x="1" y="12"/>
                    </a:cubicBezTo>
                    <a:cubicBezTo>
                      <a:pt x="0" y="7"/>
                      <a:pt x="3" y="2"/>
                      <a:pt x="8" y="1"/>
                    </a:cubicBezTo>
                    <a:cubicBezTo>
                      <a:pt x="13" y="0"/>
                      <a:pt x="19" y="2"/>
                      <a:pt x="19" y="8"/>
                    </a:cubicBezTo>
                    <a:cubicBezTo>
                      <a:pt x="19" y="9"/>
                      <a:pt x="20" y="11"/>
                      <a:pt x="21" y="13"/>
                    </a:cubicBezTo>
                    <a:cubicBezTo>
                      <a:pt x="21" y="16"/>
                      <a:pt x="22" y="19"/>
                      <a:pt x="24" y="23"/>
                    </a:cubicBezTo>
                    <a:cubicBezTo>
                      <a:pt x="24" y="22"/>
                      <a:pt x="24" y="22"/>
                      <a:pt x="23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6" y="27"/>
                      <a:pt x="28" y="32"/>
                      <a:pt x="30" y="37"/>
                    </a:cubicBezTo>
                    <a:cubicBezTo>
                      <a:pt x="33" y="43"/>
                      <a:pt x="36" y="48"/>
                      <a:pt x="40" y="54"/>
                    </a:cubicBezTo>
                    <a:cubicBezTo>
                      <a:pt x="46" y="65"/>
                      <a:pt x="52" y="77"/>
                      <a:pt x="58" y="89"/>
                    </a:cubicBezTo>
                    <a:cubicBezTo>
                      <a:pt x="60" y="93"/>
                      <a:pt x="58" y="98"/>
                      <a:pt x="54" y="100"/>
                    </a:cubicBezTo>
                    <a:cubicBezTo>
                      <a:pt x="53" y="101"/>
                      <a:pt x="51" y="101"/>
                      <a:pt x="50" y="101"/>
                    </a:cubicBezTo>
                    <a:cubicBezTo>
                      <a:pt x="47" y="101"/>
                      <a:pt x="43" y="100"/>
                      <a:pt x="42" y="9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1"/>
              <p:cNvSpPr/>
              <p:nvPr/>
            </p:nvSpPr>
            <p:spPr>
              <a:xfrm>
                <a:off x="4346280" y="4576320"/>
                <a:ext cx="16200" cy="22680"/>
              </a:xfrm>
              <a:custGeom>
                <a:rect b="b" l="l" r="r" t="t"/>
                <a:pathLst>
                  <a:path extrusionOk="0" h="63" w="45">
                    <a:moveTo>
                      <a:pt x="26" y="57"/>
                    </a:moveTo>
                    <a:cubicBezTo>
                      <a:pt x="21" y="49"/>
                      <a:pt x="17" y="41"/>
                      <a:pt x="13" y="34"/>
                    </a:cubicBezTo>
                    <a:cubicBezTo>
                      <a:pt x="10" y="27"/>
                      <a:pt x="6" y="22"/>
                      <a:pt x="2" y="15"/>
                    </a:cubicBezTo>
                    <a:cubicBezTo>
                      <a:pt x="0" y="11"/>
                      <a:pt x="2" y="5"/>
                      <a:pt x="6" y="2"/>
                    </a:cubicBezTo>
                    <a:cubicBezTo>
                      <a:pt x="11" y="0"/>
                      <a:pt x="17" y="2"/>
                      <a:pt x="19" y="7"/>
                    </a:cubicBezTo>
                    <a:cubicBezTo>
                      <a:pt x="23" y="13"/>
                      <a:pt x="25" y="19"/>
                      <a:pt x="29" y="26"/>
                    </a:cubicBezTo>
                    <a:cubicBezTo>
                      <a:pt x="33" y="33"/>
                      <a:pt x="38" y="41"/>
                      <a:pt x="42" y="48"/>
                    </a:cubicBezTo>
                    <a:cubicBezTo>
                      <a:pt x="44" y="53"/>
                      <a:pt x="42" y="59"/>
                      <a:pt x="38" y="61"/>
                    </a:cubicBezTo>
                    <a:cubicBezTo>
                      <a:pt x="37" y="61"/>
                      <a:pt x="35" y="62"/>
                      <a:pt x="34" y="62"/>
                    </a:cubicBezTo>
                    <a:cubicBezTo>
                      <a:pt x="31" y="62"/>
                      <a:pt x="28" y="60"/>
                      <a:pt x="26" y="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1"/>
              <p:cNvSpPr/>
              <p:nvPr/>
            </p:nvSpPr>
            <p:spPr>
              <a:xfrm>
                <a:off x="3965400" y="4628520"/>
                <a:ext cx="19080" cy="18720"/>
              </a:xfrm>
              <a:custGeom>
                <a:rect b="b" l="l" r="r" t="t"/>
                <a:pathLst>
                  <a:path extrusionOk="0" h="52" w="53">
                    <a:moveTo>
                      <a:pt x="36" y="50"/>
                    </a:moveTo>
                    <a:cubicBezTo>
                      <a:pt x="35" y="49"/>
                      <a:pt x="34" y="48"/>
                      <a:pt x="33" y="47"/>
                    </a:cubicBezTo>
                    <a:cubicBezTo>
                      <a:pt x="31" y="46"/>
                      <a:pt x="30" y="44"/>
                      <a:pt x="29" y="43"/>
                    </a:cubicBezTo>
                    <a:cubicBezTo>
                      <a:pt x="27" y="40"/>
                      <a:pt x="24" y="38"/>
                      <a:pt x="21" y="35"/>
                    </a:cubicBezTo>
                    <a:cubicBezTo>
                      <a:pt x="15" y="29"/>
                      <a:pt x="9" y="22"/>
                      <a:pt x="3" y="16"/>
                    </a:cubicBezTo>
                    <a:cubicBezTo>
                      <a:pt x="0" y="12"/>
                      <a:pt x="0" y="6"/>
                      <a:pt x="4" y="3"/>
                    </a:cubicBezTo>
                    <a:cubicBezTo>
                      <a:pt x="8" y="0"/>
                      <a:pt x="13" y="0"/>
                      <a:pt x="17" y="4"/>
                    </a:cubicBezTo>
                    <a:cubicBezTo>
                      <a:pt x="25" y="12"/>
                      <a:pt x="33" y="21"/>
                      <a:pt x="42" y="29"/>
                    </a:cubicBezTo>
                    <a:cubicBezTo>
                      <a:pt x="42" y="29"/>
                      <a:pt x="41" y="29"/>
                      <a:pt x="41" y="28"/>
                    </a:cubicBezTo>
                    <a:cubicBezTo>
                      <a:pt x="43" y="30"/>
                      <a:pt x="45" y="32"/>
                      <a:pt x="47" y="34"/>
                    </a:cubicBezTo>
                    <a:cubicBezTo>
                      <a:pt x="51" y="37"/>
                      <a:pt x="52" y="43"/>
                      <a:pt x="49" y="47"/>
                    </a:cubicBezTo>
                    <a:cubicBezTo>
                      <a:pt x="48" y="50"/>
                      <a:pt x="44" y="51"/>
                      <a:pt x="41" y="51"/>
                    </a:cubicBezTo>
                    <a:cubicBezTo>
                      <a:pt x="40" y="51"/>
                      <a:pt x="38" y="51"/>
                      <a:pt x="36" y="5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1"/>
              <p:cNvSpPr/>
              <p:nvPr/>
            </p:nvSpPr>
            <p:spPr>
              <a:xfrm>
                <a:off x="3922920" y="4566960"/>
                <a:ext cx="19800" cy="27720"/>
              </a:xfrm>
              <a:custGeom>
                <a:rect b="b" l="l" r="r" t="t"/>
                <a:pathLst>
                  <a:path extrusionOk="0" h="77" w="55">
                    <a:moveTo>
                      <a:pt x="36" y="73"/>
                    </a:moveTo>
                    <a:cubicBezTo>
                      <a:pt x="29" y="65"/>
                      <a:pt x="24" y="55"/>
                      <a:pt x="18" y="46"/>
                    </a:cubicBezTo>
                    <a:cubicBezTo>
                      <a:pt x="15" y="42"/>
                      <a:pt x="13" y="37"/>
                      <a:pt x="11" y="33"/>
                    </a:cubicBezTo>
                    <a:cubicBezTo>
                      <a:pt x="8" y="26"/>
                      <a:pt x="5" y="20"/>
                      <a:pt x="1" y="14"/>
                    </a:cubicBezTo>
                    <a:cubicBezTo>
                      <a:pt x="0" y="10"/>
                      <a:pt x="1" y="5"/>
                      <a:pt x="5" y="2"/>
                    </a:cubicBezTo>
                    <a:cubicBezTo>
                      <a:pt x="10" y="0"/>
                      <a:pt x="15" y="2"/>
                      <a:pt x="18" y="6"/>
                    </a:cubicBezTo>
                    <a:cubicBezTo>
                      <a:pt x="23" y="16"/>
                      <a:pt x="28" y="27"/>
                      <a:pt x="34" y="37"/>
                    </a:cubicBezTo>
                    <a:cubicBezTo>
                      <a:pt x="37" y="42"/>
                      <a:pt x="41" y="48"/>
                      <a:pt x="45" y="53"/>
                    </a:cubicBezTo>
                    <a:cubicBezTo>
                      <a:pt x="46" y="55"/>
                      <a:pt x="49" y="58"/>
                      <a:pt x="50" y="60"/>
                    </a:cubicBezTo>
                    <a:cubicBezTo>
                      <a:pt x="54" y="63"/>
                      <a:pt x="54" y="70"/>
                      <a:pt x="50" y="73"/>
                    </a:cubicBezTo>
                    <a:cubicBezTo>
                      <a:pt x="48" y="75"/>
                      <a:pt x="46" y="76"/>
                      <a:pt x="43" y="76"/>
                    </a:cubicBezTo>
                    <a:cubicBezTo>
                      <a:pt x="41" y="76"/>
                      <a:pt x="38" y="74"/>
                      <a:pt x="36" y="7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1"/>
              <p:cNvSpPr/>
              <p:nvPr/>
            </p:nvSpPr>
            <p:spPr>
              <a:xfrm>
                <a:off x="3897360" y="4487040"/>
                <a:ext cx="17640" cy="30960"/>
              </a:xfrm>
              <a:custGeom>
                <a:rect b="b" l="l" r="r" t="t"/>
                <a:pathLst>
                  <a:path extrusionOk="0" h="86" w="49">
                    <a:moveTo>
                      <a:pt x="29" y="79"/>
                    </a:moveTo>
                    <a:cubicBezTo>
                      <a:pt x="29" y="79"/>
                      <a:pt x="28" y="78"/>
                      <a:pt x="28" y="77"/>
                    </a:cubicBezTo>
                    <a:cubicBezTo>
                      <a:pt x="26" y="73"/>
                      <a:pt x="23" y="68"/>
                      <a:pt x="21" y="63"/>
                    </a:cubicBezTo>
                    <a:cubicBezTo>
                      <a:pt x="18" y="59"/>
                      <a:pt x="16" y="53"/>
                      <a:pt x="14" y="49"/>
                    </a:cubicBezTo>
                    <a:cubicBezTo>
                      <a:pt x="9" y="37"/>
                      <a:pt x="5" y="25"/>
                      <a:pt x="1" y="13"/>
                    </a:cubicBezTo>
                    <a:cubicBezTo>
                      <a:pt x="0" y="9"/>
                      <a:pt x="2" y="3"/>
                      <a:pt x="7" y="2"/>
                    </a:cubicBezTo>
                    <a:cubicBezTo>
                      <a:pt x="11" y="0"/>
                      <a:pt x="17" y="2"/>
                      <a:pt x="19" y="7"/>
                    </a:cubicBezTo>
                    <a:cubicBezTo>
                      <a:pt x="22" y="20"/>
                      <a:pt x="27" y="32"/>
                      <a:pt x="32" y="44"/>
                    </a:cubicBezTo>
                    <a:cubicBezTo>
                      <a:pt x="34" y="49"/>
                      <a:pt x="37" y="54"/>
                      <a:pt x="39" y="59"/>
                    </a:cubicBezTo>
                    <a:cubicBezTo>
                      <a:pt x="42" y="63"/>
                      <a:pt x="44" y="67"/>
                      <a:pt x="46" y="71"/>
                    </a:cubicBezTo>
                    <a:cubicBezTo>
                      <a:pt x="48" y="76"/>
                      <a:pt x="47" y="81"/>
                      <a:pt x="42" y="84"/>
                    </a:cubicBezTo>
                    <a:cubicBezTo>
                      <a:pt x="40" y="85"/>
                      <a:pt x="39" y="85"/>
                      <a:pt x="37" y="85"/>
                    </a:cubicBezTo>
                    <a:cubicBezTo>
                      <a:pt x="34" y="85"/>
                      <a:pt x="30" y="83"/>
                      <a:pt x="29" y="7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1"/>
              <p:cNvSpPr/>
              <p:nvPr/>
            </p:nvSpPr>
            <p:spPr>
              <a:xfrm>
                <a:off x="3874680" y="4423680"/>
                <a:ext cx="12960" cy="18360"/>
              </a:xfrm>
              <a:custGeom>
                <a:rect b="b" l="l" r="r" t="t"/>
                <a:pathLst>
                  <a:path extrusionOk="0" h="51" w="36">
                    <a:moveTo>
                      <a:pt x="22" y="50"/>
                    </a:moveTo>
                    <a:cubicBezTo>
                      <a:pt x="19" y="49"/>
                      <a:pt x="17" y="47"/>
                      <a:pt x="16" y="45"/>
                    </a:cubicBezTo>
                    <a:cubicBezTo>
                      <a:pt x="14" y="41"/>
                      <a:pt x="12" y="38"/>
                      <a:pt x="10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8" y="28"/>
                      <a:pt x="5" y="21"/>
                      <a:pt x="3" y="14"/>
                    </a:cubicBezTo>
                    <a:cubicBezTo>
                      <a:pt x="0" y="10"/>
                      <a:pt x="3" y="4"/>
                      <a:pt x="8" y="2"/>
                    </a:cubicBezTo>
                    <a:cubicBezTo>
                      <a:pt x="12" y="0"/>
                      <a:pt x="18" y="3"/>
                      <a:pt x="19" y="8"/>
                    </a:cubicBezTo>
                    <a:cubicBezTo>
                      <a:pt x="21" y="11"/>
                      <a:pt x="22" y="15"/>
                      <a:pt x="24" y="19"/>
                    </a:cubicBezTo>
                    <a:cubicBezTo>
                      <a:pt x="26" y="24"/>
                      <a:pt x="28" y="29"/>
                      <a:pt x="31" y="33"/>
                    </a:cubicBezTo>
                    <a:cubicBezTo>
                      <a:pt x="31" y="34"/>
                      <a:pt x="32" y="34"/>
                      <a:pt x="32" y="35"/>
                    </a:cubicBezTo>
                    <a:cubicBezTo>
                      <a:pt x="35" y="39"/>
                      <a:pt x="34" y="45"/>
                      <a:pt x="29" y="48"/>
                    </a:cubicBezTo>
                    <a:cubicBezTo>
                      <a:pt x="28" y="49"/>
                      <a:pt x="26" y="50"/>
                      <a:pt x="24" y="50"/>
                    </a:cubicBezTo>
                    <a:cubicBezTo>
                      <a:pt x="24" y="50"/>
                      <a:pt x="23" y="50"/>
                      <a:pt x="22" y="5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>
                <a:off x="3826800" y="4368600"/>
                <a:ext cx="30240" cy="28080"/>
              </a:xfrm>
              <a:custGeom>
                <a:rect b="b" l="l" r="r" t="t"/>
                <a:pathLst>
                  <a:path extrusionOk="0" h="78" w="84">
                    <a:moveTo>
                      <a:pt x="64" y="73"/>
                    </a:moveTo>
                    <a:cubicBezTo>
                      <a:pt x="63" y="71"/>
                      <a:pt x="63" y="70"/>
                      <a:pt x="61" y="68"/>
                    </a:cubicBezTo>
                    <a:cubicBezTo>
                      <a:pt x="58" y="65"/>
                      <a:pt x="56" y="62"/>
                      <a:pt x="53" y="59"/>
                    </a:cubicBezTo>
                    <a:cubicBezTo>
                      <a:pt x="46" y="52"/>
                      <a:pt x="38" y="46"/>
                      <a:pt x="30" y="39"/>
                    </a:cubicBezTo>
                    <a:cubicBezTo>
                      <a:pt x="21" y="32"/>
                      <a:pt x="13" y="24"/>
                      <a:pt x="4" y="17"/>
                    </a:cubicBezTo>
                    <a:cubicBezTo>
                      <a:pt x="1" y="13"/>
                      <a:pt x="0" y="8"/>
                      <a:pt x="3" y="4"/>
                    </a:cubicBezTo>
                    <a:cubicBezTo>
                      <a:pt x="6" y="0"/>
                      <a:pt x="12" y="0"/>
                      <a:pt x="16" y="3"/>
                    </a:cubicBezTo>
                    <a:cubicBezTo>
                      <a:pt x="25" y="11"/>
                      <a:pt x="33" y="18"/>
                      <a:pt x="43" y="26"/>
                    </a:cubicBezTo>
                    <a:cubicBezTo>
                      <a:pt x="51" y="33"/>
                      <a:pt x="60" y="40"/>
                      <a:pt x="68" y="48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72" y="53"/>
                      <a:pt x="77" y="57"/>
                      <a:pt x="80" y="62"/>
                    </a:cubicBezTo>
                    <a:cubicBezTo>
                      <a:pt x="83" y="66"/>
                      <a:pt x="82" y="72"/>
                      <a:pt x="78" y="75"/>
                    </a:cubicBezTo>
                    <a:cubicBezTo>
                      <a:pt x="76" y="76"/>
                      <a:pt x="74" y="77"/>
                      <a:pt x="72" y="77"/>
                    </a:cubicBezTo>
                    <a:cubicBezTo>
                      <a:pt x="69" y="77"/>
                      <a:pt x="66" y="75"/>
                      <a:pt x="64" y="7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1"/>
              <p:cNvSpPr/>
              <p:nvPr/>
            </p:nvSpPr>
            <p:spPr>
              <a:xfrm>
                <a:off x="3780720" y="4350960"/>
                <a:ext cx="19440" cy="7920"/>
              </a:xfrm>
              <a:custGeom>
                <a:rect b="b" l="l" r="r" t="t"/>
                <a:pathLst>
                  <a:path extrusionOk="0" h="22" w="54">
                    <a:moveTo>
                      <a:pt x="1" y="15"/>
                    </a:moveTo>
                    <a:cubicBezTo>
                      <a:pt x="0" y="10"/>
                      <a:pt x="2" y="5"/>
                      <a:pt x="7" y="3"/>
                    </a:cubicBezTo>
                    <a:cubicBezTo>
                      <a:pt x="12" y="1"/>
                      <a:pt x="18" y="0"/>
                      <a:pt x="24" y="0"/>
                    </a:cubicBezTo>
                    <a:cubicBezTo>
                      <a:pt x="27" y="0"/>
                      <a:pt x="29" y="0"/>
                      <a:pt x="32" y="0"/>
                    </a:cubicBezTo>
                    <a:cubicBezTo>
                      <a:pt x="35" y="0"/>
                      <a:pt x="38" y="0"/>
                      <a:pt x="40" y="1"/>
                    </a:cubicBezTo>
                    <a:cubicBezTo>
                      <a:pt x="41" y="1"/>
                      <a:pt x="42" y="1"/>
                      <a:pt x="43" y="1"/>
                    </a:cubicBezTo>
                    <a:cubicBezTo>
                      <a:pt x="48" y="1"/>
                      <a:pt x="53" y="6"/>
                      <a:pt x="52" y="11"/>
                    </a:cubicBezTo>
                    <a:cubicBezTo>
                      <a:pt x="52" y="16"/>
                      <a:pt x="47" y="21"/>
                      <a:pt x="42" y="20"/>
                    </a:cubicBezTo>
                    <a:cubicBezTo>
                      <a:pt x="42" y="20"/>
                      <a:pt x="41" y="20"/>
                      <a:pt x="40" y="20"/>
                    </a:cubicBezTo>
                    <a:cubicBezTo>
                      <a:pt x="38" y="20"/>
                      <a:pt x="35" y="20"/>
                      <a:pt x="33" y="19"/>
                    </a:cubicBezTo>
                    <a:cubicBezTo>
                      <a:pt x="31" y="19"/>
                      <a:pt x="28" y="18"/>
                      <a:pt x="24" y="18"/>
                    </a:cubicBezTo>
                    <a:cubicBezTo>
                      <a:pt x="23" y="19"/>
                      <a:pt x="22" y="19"/>
                      <a:pt x="20" y="19"/>
                    </a:cubicBezTo>
                    <a:cubicBezTo>
                      <a:pt x="19" y="19"/>
                      <a:pt x="18" y="20"/>
                      <a:pt x="18" y="20"/>
                    </a:cubicBezTo>
                    <a:lnTo>
                      <a:pt x="19" y="19"/>
                    </a:lnTo>
                    <a:cubicBezTo>
                      <a:pt x="18" y="20"/>
                      <a:pt x="16" y="20"/>
                      <a:pt x="15" y="20"/>
                    </a:cubicBezTo>
                    <a:cubicBezTo>
                      <a:pt x="14" y="20"/>
                      <a:pt x="14" y="21"/>
                      <a:pt x="13" y="21"/>
                    </a:cubicBezTo>
                    <a:cubicBezTo>
                      <a:pt x="12" y="21"/>
                      <a:pt x="11" y="21"/>
                      <a:pt x="10" y="21"/>
                    </a:cubicBezTo>
                    <a:cubicBezTo>
                      <a:pt x="6" y="21"/>
                      <a:pt x="3" y="19"/>
                      <a:pt x="1" y="1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1"/>
              <p:cNvSpPr/>
              <p:nvPr/>
            </p:nvSpPr>
            <p:spPr>
              <a:xfrm>
                <a:off x="3744360" y="4369680"/>
                <a:ext cx="17640" cy="18360"/>
              </a:xfrm>
              <a:custGeom>
                <a:rect b="b" l="l" r="r" t="t"/>
                <a:pathLst>
                  <a:path extrusionOk="0" h="51" w="49">
                    <a:moveTo>
                      <a:pt x="6" y="48"/>
                    </a:moveTo>
                    <a:cubicBezTo>
                      <a:pt x="1" y="46"/>
                      <a:pt x="0" y="39"/>
                      <a:pt x="3" y="35"/>
                    </a:cubicBezTo>
                    <a:cubicBezTo>
                      <a:pt x="6" y="31"/>
                      <a:pt x="8" y="28"/>
                      <a:pt x="11" y="23"/>
                    </a:cubicBezTo>
                    <a:lnTo>
                      <a:pt x="11" y="24"/>
                    </a:lnTo>
                    <a:cubicBezTo>
                      <a:pt x="14" y="20"/>
                      <a:pt x="17" y="16"/>
                      <a:pt x="20" y="12"/>
                    </a:cubicBezTo>
                    <a:cubicBezTo>
                      <a:pt x="22" y="11"/>
                      <a:pt x="24" y="9"/>
                      <a:pt x="26" y="8"/>
                    </a:cubicBezTo>
                    <a:cubicBezTo>
                      <a:pt x="27" y="7"/>
                      <a:pt x="29" y="5"/>
                      <a:pt x="30" y="4"/>
                    </a:cubicBezTo>
                    <a:cubicBezTo>
                      <a:pt x="33" y="1"/>
                      <a:pt x="38" y="0"/>
                      <a:pt x="42" y="3"/>
                    </a:cubicBezTo>
                    <a:cubicBezTo>
                      <a:pt x="47" y="6"/>
                      <a:pt x="48" y="12"/>
                      <a:pt x="45" y="17"/>
                    </a:cubicBezTo>
                    <a:cubicBezTo>
                      <a:pt x="42" y="19"/>
                      <a:pt x="40" y="21"/>
                      <a:pt x="37" y="22"/>
                    </a:cubicBezTo>
                    <a:cubicBezTo>
                      <a:pt x="36" y="23"/>
                      <a:pt x="36" y="24"/>
                      <a:pt x="35" y="25"/>
                    </a:cubicBezTo>
                    <a:cubicBezTo>
                      <a:pt x="28" y="32"/>
                      <a:pt x="23" y="39"/>
                      <a:pt x="18" y="46"/>
                    </a:cubicBezTo>
                    <a:cubicBezTo>
                      <a:pt x="16" y="49"/>
                      <a:pt x="13" y="50"/>
                      <a:pt x="11" y="50"/>
                    </a:cubicBezTo>
                    <a:cubicBezTo>
                      <a:pt x="9" y="50"/>
                      <a:pt x="7" y="49"/>
                      <a:pt x="6" y="4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3705840" y="4419000"/>
                <a:ext cx="18360" cy="27360"/>
              </a:xfrm>
              <a:custGeom>
                <a:rect b="b" l="l" r="r" t="t"/>
                <a:pathLst>
                  <a:path extrusionOk="0" h="76" w="51">
                    <a:moveTo>
                      <a:pt x="7" y="74"/>
                    </a:moveTo>
                    <a:cubicBezTo>
                      <a:pt x="2" y="72"/>
                      <a:pt x="0" y="67"/>
                      <a:pt x="2" y="62"/>
                    </a:cubicBezTo>
                    <a:cubicBezTo>
                      <a:pt x="6" y="54"/>
                      <a:pt x="9" y="47"/>
                      <a:pt x="13" y="39"/>
                    </a:cubicBezTo>
                    <a:cubicBezTo>
                      <a:pt x="17" y="32"/>
                      <a:pt x="20" y="25"/>
                      <a:pt x="24" y="18"/>
                    </a:cubicBezTo>
                    <a:cubicBezTo>
                      <a:pt x="25" y="17"/>
                      <a:pt x="25" y="16"/>
                      <a:pt x="25" y="16"/>
                    </a:cubicBezTo>
                    <a:lnTo>
                      <a:pt x="25" y="17"/>
                    </a:lnTo>
                    <a:cubicBezTo>
                      <a:pt x="25" y="15"/>
                      <a:pt x="26" y="14"/>
                      <a:pt x="27" y="13"/>
                    </a:cubicBezTo>
                    <a:lnTo>
                      <a:pt x="26" y="14"/>
                    </a:lnTo>
                    <a:cubicBezTo>
                      <a:pt x="28" y="11"/>
                      <a:pt x="30" y="8"/>
                      <a:pt x="31" y="5"/>
                    </a:cubicBezTo>
                    <a:cubicBezTo>
                      <a:pt x="34" y="1"/>
                      <a:pt x="40" y="0"/>
                      <a:pt x="44" y="2"/>
                    </a:cubicBezTo>
                    <a:cubicBezTo>
                      <a:pt x="49" y="5"/>
                      <a:pt x="50" y="11"/>
                      <a:pt x="47" y="15"/>
                    </a:cubicBezTo>
                    <a:cubicBezTo>
                      <a:pt x="44" y="21"/>
                      <a:pt x="40" y="27"/>
                      <a:pt x="37" y="33"/>
                    </a:cubicBezTo>
                    <a:cubicBezTo>
                      <a:pt x="31" y="45"/>
                      <a:pt x="25" y="57"/>
                      <a:pt x="19" y="69"/>
                    </a:cubicBezTo>
                    <a:cubicBezTo>
                      <a:pt x="18" y="73"/>
                      <a:pt x="14" y="75"/>
                      <a:pt x="11" y="75"/>
                    </a:cubicBezTo>
                    <a:cubicBezTo>
                      <a:pt x="9" y="75"/>
                      <a:pt x="8" y="75"/>
                      <a:pt x="7" y="7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1"/>
              <p:cNvSpPr/>
              <p:nvPr/>
            </p:nvSpPr>
            <p:spPr>
              <a:xfrm>
                <a:off x="3680640" y="4475160"/>
                <a:ext cx="17640" cy="28080"/>
              </a:xfrm>
              <a:custGeom>
                <a:rect b="b" l="l" r="r" t="t"/>
                <a:pathLst>
                  <a:path extrusionOk="0" h="78" w="49">
                    <a:moveTo>
                      <a:pt x="7" y="76"/>
                    </a:moveTo>
                    <a:cubicBezTo>
                      <a:pt x="2" y="74"/>
                      <a:pt x="0" y="68"/>
                      <a:pt x="2" y="64"/>
                    </a:cubicBezTo>
                    <a:cubicBezTo>
                      <a:pt x="7" y="54"/>
                      <a:pt x="11" y="44"/>
                      <a:pt x="15" y="34"/>
                    </a:cubicBezTo>
                    <a:cubicBezTo>
                      <a:pt x="19" y="25"/>
                      <a:pt x="24" y="15"/>
                      <a:pt x="28" y="7"/>
                    </a:cubicBezTo>
                    <a:cubicBezTo>
                      <a:pt x="30" y="1"/>
                      <a:pt x="36" y="0"/>
                      <a:pt x="41" y="2"/>
                    </a:cubicBezTo>
                    <a:cubicBezTo>
                      <a:pt x="46" y="4"/>
                      <a:pt x="48" y="10"/>
                      <a:pt x="46" y="14"/>
                    </a:cubicBezTo>
                    <a:cubicBezTo>
                      <a:pt x="41" y="24"/>
                      <a:pt x="36" y="32"/>
                      <a:pt x="32" y="42"/>
                    </a:cubicBezTo>
                    <a:cubicBezTo>
                      <a:pt x="28" y="52"/>
                      <a:pt x="23" y="61"/>
                      <a:pt x="19" y="71"/>
                    </a:cubicBezTo>
                    <a:cubicBezTo>
                      <a:pt x="18" y="75"/>
                      <a:pt x="14" y="77"/>
                      <a:pt x="11" y="77"/>
                    </a:cubicBezTo>
                    <a:cubicBezTo>
                      <a:pt x="9" y="77"/>
                      <a:pt x="8" y="77"/>
                      <a:pt x="7" y="7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1"/>
              <p:cNvSpPr/>
              <p:nvPr/>
            </p:nvSpPr>
            <p:spPr>
              <a:xfrm>
                <a:off x="3659400" y="4545360"/>
                <a:ext cx="7920" cy="7920"/>
              </a:xfrm>
              <a:custGeom>
                <a:rect b="b" l="l" r="r" t="t"/>
                <a:pathLst>
                  <a:path extrusionOk="0" h="22" w="22">
                    <a:moveTo>
                      <a:pt x="0" y="10"/>
                    </a:moveTo>
                    <a:cubicBezTo>
                      <a:pt x="0" y="5"/>
                      <a:pt x="5" y="0"/>
                      <a:pt x="10" y="0"/>
                    </a:cubicBezTo>
                    <a:cubicBezTo>
                      <a:pt x="16" y="0"/>
                      <a:pt x="21" y="6"/>
                      <a:pt x="20" y="12"/>
                    </a:cubicBezTo>
                    <a:cubicBezTo>
                      <a:pt x="20" y="17"/>
                      <a:pt x="15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3562560" y="4623480"/>
                <a:ext cx="38160" cy="16560"/>
              </a:xfrm>
              <a:custGeom>
                <a:rect b="b" l="l" r="r" t="t"/>
                <a:pathLst>
                  <a:path extrusionOk="0" h="46" w="106">
                    <a:moveTo>
                      <a:pt x="74" y="45"/>
                    </a:moveTo>
                    <a:cubicBezTo>
                      <a:pt x="68" y="44"/>
                      <a:pt x="63" y="43"/>
                      <a:pt x="57" y="42"/>
                    </a:cubicBezTo>
                    <a:cubicBezTo>
                      <a:pt x="54" y="41"/>
                      <a:pt x="50" y="40"/>
                      <a:pt x="47" y="38"/>
                    </a:cubicBezTo>
                    <a:cubicBezTo>
                      <a:pt x="33" y="32"/>
                      <a:pt x="20" y="25"/>
                      <a:pt x="7" y="18"/>
                    </a:cubicBezTo>
                    <a:cubicBezTo>
                      <a:pt x="3" y="15"/>
                      <a:pt x="0" y="11"/>
                      <a:pt x="3" y="6"/>
                    </a:cubicBezTo>
                    <a:cubicBezTo>
                      <a:pt x="4" y="2"/>
                      <a:pt x="10" y="0"/>
                      <a:pt x="14" y="2"/>
                    </a:cubicBezTo>
                    <a:cubicBezTo>
                      <a:pt x="28" y="9"/>
                      <a:pt x="41" y="16"/>
                      <a:pt x="55" y="22"/>
                    </a:cubicBezTo>
                    <a:cubicBezTo>
                      <a:pt x="59" y="23"/>
                      <a:pt x="63" y="24"/>
                      <a:pt x="67" y="25"/>
                    </a:cubicBezTo>
                    <a:cubicBezTo>
                      <a:pt x="68" y="26"/>
                      <a:pt x="71" y="26"/>
                      <a:pt x="72" y="26"/>
                    </a:cubicBezTo>
                    <a:cubicBezTo>
                      <a:pt x="75" y="26"/>
                      <a:pt x="78" y="26"/>
                      <a:pt x="81" y="26"/>
                    </a:cubicBezTo>
                    <a:lnTo>
                      <a:pt x="82" y="26"/>
                    </a:lnTo>
                    <a:cubicBezTo>
                      <a:pt x="82" y="26"/>
                      <a:pt x="83" y="26"/>
                      <a:pt x="84" y="26"/>
                    </a:cubicBezTo>
                    <a:lnTo>
                      <a:pt x="85" y="26"/>
                    </a:lnTo>
                    <a:cubicBezTo>
                      <a:pt x="85" y="25"/>
                      <a:pt x="86" y="25"/>
                      <a:pt x="86" y="25"/>
                    </a:cubicBezTo>
                    <a:cubicBezTo>
                      <a:pt x="86" y="25"/>
                      <a:pt x="87" y="25"/>
                      <a:pt x="87" y="24"/>
                    </a:cubicBezTo>
                    <a:lnTo>
                      <a:pt x="88" y="24"/>
                    </a:lnTo>
                    <a:cubicBezTo>
                      <a:pt x="91" y="21"/>
                      <a:pt x="97" y="21"/>
                      <a:pt x="101" y="25"/>
                    </a:cubicBezTo>
                    <a:cubicBezTo>
                      <a:pt x="105" y="29"/>
                      <a:pt x="104" y="36"/>
                      <a:pt x="99" y="39"/>
                    </a:cubicBezTo>
                    <a:cubicBezTo>
                      <a:pt x="96" y="41"/>
                      <a:pt x="93" y="43"/>
                      <a:pt x="90" y="44"/>
                    </a:cubicBezTo>
                    <a:cubicBezTo>
                      <a:pt x="86" y="45"/>
                      <a:pt x="83" y="45"/>
                      <a:pt x="79" y="45"/>
                    </a:cubicBezTo>
                    <a:cubicBezTo>
                      <a:pt x="77" y="45"/>
                      <a:pt x="75" y="45"/>
                      <a:pt x="74" y="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3638880" y="4560120"/>
                <a:ext cx="25560" cy="43200"/>
              </a:xfrm>
              <a:custGeom>
                <a:rect b="b" l="l" r="r" t="t"/>
                <a:pathLst>
                  <a:path extrusionOk="0" h="120" w="71">
                    <a:moveTo>
                      <a:pt x="7" y="119"/>
                    </a:moveTo>
                    <a:cubicBezTo>
                      <a:pt x="2" y="116"/>
                      <a:pt x="0" y="111"/>
                      <a:pt x="2" y="106"/>
                    </a:cubicBezTo>
                    <a:cubicBezTo>
                      <a:pt x="11" y="89"/>
                      <a:pt x="19" y="72"/>
                      <a:pt x="28" y="54"/>
                    </a:cubicBezTo>
                    <a:cubicBezTo>
                      <a:pt x="31" y="46"/>
                      <a:pt x="35" y="38"/>
                      <a:pt x="39" y="29"/>
                    </a:cubicBezTo>
                    <a:cubicBezTo>
                      <a:pt x="42" y="21"/>
                      <a:pt x="47" y="14"/>
                      <a:pt x="51" y="6"/>
                    </a:cubicBezTo>
                    <a:cubicBezTo>
                      <a:pt x="54" y="2"/>
                      <a:pt x="60" y="0"/>
                      <a:pt x="64" y="3"/>
                    </a:cubicBezTo>
                    <a:cubicBezTo>
                      <a:pt x="69" y="6"/>
                      <a:pt x="70" y="12"/>
                      <a:pt x="67" y="17"/>
                    </a:cubicBezTo>
                    <a:cubicBezTo>
                      <a:pt x="64" y="21"/>
                      <a:pt x="61" y="26"/>
                      <a:pt x="58" y="30"/>
                    </a:cubicBezTo>
                    <a:cubicBezTo>
                      <a:pt x="58" y="30"/>
                      <a:pt x="59" y="30"/>
                      <a:pt x="59" y="29"/>
                    </a:cubicBezTo>
                    <a:cubicBezTo>
                      <a:pt x="53" y="43"/>
                      <a:pt x="46" y="56"/>
                      <a:pt x="40" y="70"/>
                    </a:cubicBezTo>
                    <a:cubicBezTo>
                      <a:pt x="33" y="84"/>
                      <a:pt x="26" y="99"/>
                      <a:pt x="18" y="114"/>
                    </a:cubicBezTo>
                    <a:cubicBezTo>
                      <a:pt x="16" y="117"/>
                      <a:pt x="14" y="119"/>
                      <a:pt x="10" y="119"/>
                    </a:cubicBezTo>
                    <a:cubicBezTo>
                      <a:pt x="9" y="119"/>
                      <a:pt x="8" y="119"/>
                      <a:pt x="7" y="11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3552120" y="4615920"/>
                <a:ext cx="42120" cy="23760"/>
              </a:xfrm>
              <a:custGeom>
                <a:rect b="b" l="l" r="r" t="t"/>
                <a:pathLst>
                  <a:path extrusionOk="0" h="66" w="117">
                    <a:moveTo>
                      <a:pt x="101" y="64"/>
                    </a:moveTo>
                    <a:lnTo>
                      <a:pt x="101" y="65"/>
                    </a:lnTo>
                    <a:cubicBezTo>
                      <a:pt x="101" y="64"/>
                      <a:pt x="100" y="64"/>
                      <a:pt x="99" y="64"/>
                    </a:cubicBezTo>
                    <a:cubicBezTo>
                      <a:pt x="96" y="63"/>
                      <a:pt x="92" y="61"/>
                      <a:pt x="89" y="60"/>
                    </a:cubicBezTo>
                    <a:cubicBezTo>
                      <a:pt x="82" y="59"/>
                      <a:pt x="74" y="58"/>
                      <a:pt x="67" y="56"/>
                    </a:cubicBezTo>
                    <a:cubicBezTo>
                      <a:pt x="59" y="53"/>
                      <a:pt x="52" y="51"/>
                      <a:pt x="45" y="47"/>
                    </a:cubicBezTo>
                    <a:cubicBezTo>
                      <a:pt x="41" y="46"/>
                      <a:pt x="37" y="43"/>
                      <a:pt x="33" y="41"/>
                    </a:cubicBezTo>
                    <a:cubicBezTo>
                      <a:pt x="30" y="39"/>
                      <a:pt x="27" y="37"/>
                      <a:pt x="23" y="34"/>
                    </a:cubicBezTo>
                    <a:cubicBezTo>
                      <a:pt x="16" y="29"/>
                      <a:pt x="10" y="22"/>
                      <a:pt x="3" y="15"/>
                    </a:cubicBezTo>
                    <a:cubicBezTo>
                      <a:pt x="0" y="12"/>
                      <a:pt x="1" y="6"/>
                      <a:pt x="4" y="3"/>
                    </a:cubicBezTo>
                    <a:cubicBezTo>
                      <a:pt x="8" y="0"/>
                      <a:pt x="14" y="0"/>
                      <a:pt x="17" y="3"/>
                    </a:cubicBezTo>
                    <a:cubicBezTo>
                      <a:pt x="19" y="6"/>
                      <a:pt x="22" y="8"/>
                      <a:pt x="24" y="11"/>
                    </a:cubicBezTo>
                    <a:cubicBezTo>
                      <a:pt x="27" y="13"/>
                      <a:pt x="28" y="15"/>
                      <a:pt x="31" y="17"/>
                    </a:cubicBezTo>
                    <a:cubicBezTo>
                      <a:pt x="33" y="19"/>
                      <a:pt x="35" y="21"/>
                      <a:pt x="38" y="22"/>
                    </a:cubicBezTo>
                    <a:cubicBezTo>
                      <a:pt x="41" y="24"/>
                      <a:pt x="44" y="26"/>
                      <a:pt x="48" y="28"/>
                    </a:cubicBezTo>
                    <a:cubicBezTo>
                      <a:pt x="52" y="31"/>
                      <a:pt x="56" y="32"/>
                      <a:pt x="60" y="34"/>
                    </a:cubicBezTo>
                    <a:cubicBezTo>
                      <a:pt x="62" y="35"/>
                      <a:pt x="65" y="36"/>
                      <a:pt x="68" y="37"/>
                    </a:cubicBezTo>
                    <a:cubicBezTo>
                      <a:pt x="72" y="38"/>
                      <a:pt x="75" y="39"/>
                      <a:pt x="78" y="39"/>
                    </a:cubicBezTo>
                    <a:cubicBezTo>
                      <a:pt x="83" y="40"/>
                      <a:pt x="89" y="42"/>
                      <a:pt x="94" y="43"/>
                    </a:cubicBezTo>
                    <a:cubicBezTo>
                      <a:pt x="100" y="44"/>
                      <a:pt x="104" y="46"/>
                      <a:pt x="108" y="47"/>
                    </a:cubicBezTo>
                    <a:cubicBezTo>
                      <a:pt x="114" y="49"/>
                      <a:pt x="116" y="55"/>
                      <a:pt x="114" y="60"/>
                    </a:cubicBezTo>
                    <a:cubicBezTo>
                      <a:pt x="112" y="64"/>
                      <a:pt x="109" y="65"/>
                      <a:pt x="105" y="65"/>
                    </a:cubicBezTo>
                    <a:cubicBezTo>
                      <a:pt x="104" y="65"/>
                      <a:pt x="102" y="65"/>
                      <a:pt x="101" y="6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3510000" y="4552200"/>
                <a:ext cx="16920" cy="27720"/>
              </a:xfrm>
              <a:custGeom>
                <a:rect b="b" l="l" r="r" t="t"/>
                <a:pathLst>
                  <a:path extrusionOk="0" h="77" w="47">
                    <a:moveTo>
                      <a:pt x="28" y="70"/>
                    </a:moveTo>
                    <a:cubicBezTo>
                      <a:pt x="24" y="58"/>
                      <a:pt x="21" y="47"/>
                      <a:pt x="16" y="36"/>
                    </a:cubicBezTo>
                    <a:lnTo>
                      <a:pt x="16" y="37"/>
                    </a:lnTo>
                    <a:cubicBezTo>
                      <a:pt x="16" y="36"/>
                      <a:pt x="16" y="36"/>
                      <a:pt x="16" y="36"/>
                    </a:cubicBezTo>
                    <a:cubicBezTo>
                      <a:pt x="14" y="33"/>
                      <a:pt x="13" y="30"/>
                      <a:pt x="12" y="28"/>
                    </a:cubicBezTo>
                    <a:cubicBezTo>
                      <a:pt x="10" y="29"/>
                      <a:pt x="9" y="28"/>
                      <a:pt x="7" y="27"/>
                    </a:cubicBezTo>
                    <a:cubicBezTo>
                      <a:pt x="4" y="26"/>
                      <a:pt x="2" y="24"/>
                      <a:pt x="2" y="21"/>
                    </a:cubicBezTo>
                    <a:cubicBezTo>
                      <a:pt x="1" y="20"/>
                      <a:pt x="1" y="19"/>
                      <a:pt x="1" y="18"/>
                    </a:cubicBezTo>
                    <a:cubicBezTo>
                      <a:pt x="0" y="16"/>
                      <a:pt x="0" y="14"/>
                      <a:pt x="0" y="12"/>
                    </a:cubicBezTo>
                    <a:cubicBezTo>
                      <a:pt x="0" y="10"/>
                      <a:pt x="1" y="8"/>
                      <a:pt x="2" y="6"/>
                    </a:cubicBezTo>
                    <a:cubicBezTo>
                      <a:pt x="5" y="2"/>
                      <a:pt x="10" y="0"/>
                      <a:pt x="14" y="2"/>
                    </a:cubicBezTo>
                    <a:cubicBezTo>
                      <a:pt x="16" y="3"/>
                      <a:pt x="18" y="4"/>
                      <a:pt x="20" y="6"/>
                    </a:cubicBezTo>
                    <a:cubicBezTo>
                      <a:pt x="21" y="8"/>
                      <a:pt x="23" y="10"/>
                      <a:pt x="24" y="12"/>
                    </a:cubicBezTo>
                    <a:cubicBezTo>
                      <a:pt x="27" y="15"/>
                      <a:pt x="28" y="19"/>
                      <a:pt x="30" y="23"/>
                    </a:cubicBezTo>
                    <a:cubicBezTo>
                      <a:pt x="31" y="27"/>
                      <a:pt x="34" y="31"/>
                      <a:pt x="35" y="35"/>
                    </a:cubicBezTo>
                    <a:cubicBezTo>
                      <a:pt x="39" y="45"/>
                      <a:pt x="42" y="54"/>
                      <a:pt x="45" y="64"/>
                    </a:cubicBezTo>
                    <a:cubicBezTo>
                      <a:pt x="46" y="68"/>
                      <a:pt x="44" y="74"/>
                      <a:pt x="39" y="75"/>
                    </a:cubicBezTo>
                    <a:cubicBezTo>
                      <a:pt x="38" y="76"/>
                      <a:pt x="38" y="76"/>
                      <a:pt x="37" y="76"/>
                    </a:cubicBezTo>
                    <a:cubicBezTo>
                      <a:pt x="32" y="76"/>
                      <a:pt x="29" y="74"/>
                      <a:pt x="28" y="7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3475440" y="4480560"/>
                <a:ext cx="21240" cy="40680"/>
              </a:xfrm>
              <a:custGeom>
                <a:rect b="b" l="l" r="r" t="t"/>
                <a:pathLst>
                  <a:path extrusionOk="0" h="113" w="59">
                    <a:moveTo>
                      <a:pt x="46" y="111"/>
                    </a:moveTo>
                    <a:cubicBezTo>
                      <a:pt x="43" y="111"/>
                      <a:pt x="41" y="108"/>
                      <a:pt x="40" y="106"/>
                    </a:cubicBezTo>
                    <a:cubicBezTo>
                      <a:pt x="34" y="90"/>
                      <a:pt x="27" y="74"/>
                      <a:pt x="20" y="59"/>
                    </a:cubicBezTo>
                    <a:cubicBezTo>
                      <a:pt x="19" y="56"/>
                      <a:pt x="17" y="53"/>
                      <a:pt x="16" y="49"/>
                    </a:cubicBezTo>
                    <a:cubicBezTo>
                      <a:pt x="16" y="50"/>
                      <a:pt x="16" y="50"/>
                      <a:pt x="17" y="51"/>
                    </a:cubicBezTo>
                    <a:cubicBezTo>
                      <a:pt x="14" y="45"/>
                      <a:pt x="12" y="39"/>
                      <a:pt x="9" y="34"/>
                    </a:cubicBezTo>
                    <a:cubicBezTo>
                      <a:pt x="7" y="31"/>
                      <a:pt x="6" y="28"/>
                      <a:pt x="5" y="25"/>
                    </a:cubicBezTo>
                    <a:cubicBezTo>
                      <a:pt x="3" y="20"/>
                      <a:pt x="0" y="13"/>
                      <a:pt x="3" y="8"/>
                    </a:cubicBezTo>
                    <a:cubicBezTo>
                      <a:pt x="5" y="3"/>
                      <a:pt x="12" y="0"/>
                      <a:pt x="16" y="4"/>
                    </a:cubicBezTo>
                    <a:cubicBezTo>
                      <a:pt x="20" y="6"/>
                      <a:pt x="21" y="9"/>
                      <a:pt x="21" y="13"/>
                    </a:cubicBezTo>
                    <a:lnTo>
                      <a:pt x="21" y="14"/>
                    </a:lnTo>
                    <a:lnTo>
                      <a:pt x="21" y="13"/>
                    </a:lnTo>
                    <a:cubicBezTo>
                      <a:pt x="23" y="20"/>
                      <a:pt x="26" y="27"/>
                      <a:pt x="28" y="33"/>
                    </a:cubicBezTo>
                    <a:cubicBezTo>
                      <a:pt x="31" y="38"/>
                      <a:pt x="33" y="44"/>
                      <a:pt x="35" y="48"/>
                    </a:cubicBezTo>
                    <a:cubicBezTo>
                      <a:pt x="40" y="59"/>
                      <a:pt x="44" y="70"/>
                      <a:pt x="48" y="81"/>
                    </a:cubicBezTo>
                    <a:cubicBezTo>
                      <a:pt x="51" y="87"/>
                      <a:pt x="54" y="92"/>
                      <a:pt x="56" y="99"/>
                    </a:cubicBezTo>
                    <a:cubicBezTo>
                      <a:pt x="58" y="103"/>
                      <a:pt x="57" y="108"/>
                      <a:pt x="52" y="111"/>
                    </a:cubicBezTo>
                    <a:cubicBezTo>
                      <a:pt x="51" y="111"/>
                      <a:pt x="50" y="112"/>
                      <a:pt x="48" y="112"/>
                    </a:cubicBezTo>
                    <a:cubicBezTo>
                      <a:pt x="48" y="112"/>
                      <a:pt x="47" y="112"/>
                      <a:pt x="46" y="11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3443760" y="4426560"/>
                <a:ext cx="18360" cy="31320"/>
              </a:xfrm>
              <a:custGeom>
                <a:rect b="b" l="l" r="r" t="t"/>
                <a:pathLst>
                  <a:path extrusionOk="0" h="87" w="51">
                    <a:moveTo>
                      <a:pt x="31" y="80"/>
                    </a:moveTo>
                    <a:cubicBezTo>
                      <a:pt x="28" y="72"/>
                      <a:pt x="24" y="63"/>
                      <a:pt x="21" y="55"/>
                    </a:cubicBezTo>
                    <a:lnTo>
                      <a:pt x="21" y="56"/>
                    </a:lnTo>
                    <a:cubicBezTo>
                      <a:pt x="17" y="48"/>
                      <a:pt x="14" y="41"/>
                      <a:pt x="10" y="33"/>
                    </a:cubicBezTo>
                    <a:cubicBezTo>
                      <a:pt x="9" y="29"/>
                      <a:pt x="6" y="25"/>
                      <a:pt x="5" y="21"/>
                    </a:cubicBezTo>
                    <a:cubicBezTo>
                      <a:pt x="3" y="17"/>
                      <a:pt x="0" y="13"/>
                      <a:pt x="1" y="9"/>
                    </a:cubicBezTo>
                    <a:cubicBezTo>
                      <a:pt x="2" y="6"/>
                      <a:pt x="4" y="3"/>
                      <a:pt x="7" y="2"/>
                    </a:cubicBezTo>
                    <a:cubicBezTo>
                      <a:pt x="13" y="0"/>
                      <a:pt x="20" y="3"/>
                      <a:pt x="20" y="10"/>
                    </a:cubicBezTo>
                    <a:cubicBezTo>
                      <a:pt x="20" y="10"/>
                      <a:pt x="20" y="12"/>
                      <a:pt x="21" y="12"/>
                    </a:cubicBezTo>
                    <a:cubicBezTo>
                      <a:pt x="25" y="22"/>
                      <a:pt x="30" y="31"/>
                      <a:pt x="34" y="41"/>
                    </a:cubicBezTo>
                    <a:cubicBezTo>
                      <a:pt x="39" y="52"/>
                      <a:pt x="44" y="63"/>
                      <a:pt x="48" y="74"/>
                    </a:cubicBezTo>
                    <a:cubicBezTo>
                      <a:pt x="50" y="79"/>
                      <a:pt x="47" y="84"/>
                      <a:pt x="42" y="86"/>
                    </a:cubicBezTo>
                    <a:cubicBezTo>
                      <a:pt x="42" y="86"/>
                      <a:pt x="41" y="86"/>
                      <a:pt x="40" y="86"/>
                    </a:cubicBezTo>
                    <a:cubicBezTo>
                      <a:pt x="36" y="86"/>
                      <a:pt x="33" y="84"/>
                      <a:pt x="31" y="8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3410280" y="4368600"/>
                <a:ext cx="22680" cy="29880"/>
              </a:xfrm>
              <a:custGeom>
                <a:rect b="b" l="l" r="r" t="t"/>
                <a:pathLst>
                  <a:path extrusionOk="0" h="83" w="63">
                    <a:moveTo>
                      <a:pt x="44" y="77"/>
                    </a:moveTo>
                    <a:cubicBezTo>
                      <a:pt x="43" y="75"/>
                      <a:pt x="43" y="74"/>
                      <a:pt x="42" y="73"/>
                    </a:cubicBezTo>
                    <a:cubicBezTo>
                      <a:pt x="41" y="73"/>
                      <a:pt x="41" y="73"/>
                      <a:pt x="41" y="72"/>
                    </a:cubicBezTo>
                    <a:lnTo>
                      <a:pt x="41" y="73"/>
                    </a:lnTo>
                    <a:cubicBezTo>
                      <a:pt x="38" y="63"/>
                      <a:pt x="34" y="54"/>
                      <a:pt x="29" y="46"/>
                    </a:cubicBezTo>
                    <a:cubicBezTo>
                      <a:pt x="26" y="41"/>
                      <a:pt x="23" y="36"/>
                      <a:pt x="19" y="31"/>
                    </a:cubicBezTo>
                    <a:cubicBezTo>
                      <a:pt x="18" y="29"/>
                      <a:pt x="16" y="28"/>
                      <a:pt x="15" y="26"/>
                    </a:cubicBezTo>
                    <a:cubicBezTo>
                      <a:pt x="13" y="25"/>
                      <a:pt x="11" y="23"/>
                      <a:pt x="9" y="21"/>
                    </a:cubicBezTo>
                    <a:lnTo>
                      <a:pt x="8" y="21"/>
                    </a:lnTo>
                    <a:cubicBezTo>
                      <a:pt x="8" y="21"/>
                      <a:pt x="7" y="20"/>
                      <a:pt x="7" y="19"/>
                    </a:cubicBezTo>
                    <a:cubicBezTo>
                      <a:pt x="2" y="18"/>
                      <a:pt x="0" y="12"/>
                      <a:pt x="2" y="7"/>
                    </a:cubicBezTo>
                    <a:cubicBezTo>
                      <a:pt x="4" y="2"/>
                      <a:pt x="11" y="0"/>
                      <a:pt x="15" y="3"/>
                    </a:cubicBezTo>
                    <a:cubicBezTo>
                      <a:pt x="23" y="7"/>
                      <a:pt x="29" y="14"/>
                      <a:pt x="34" y="21"/>
                    </a:cubicBezTo>
                    <a:cubicBezTo>
                      <a:pt x="38" y="25"/>
                      <a:pt x="41" y="31"/>
                      <a:pt x="44" y="36"/>
                    </a:cubicBezTo>
                    <a:cubicBezTo>
                      <a:pt x="48" y="45"/>
                      <a:pt x="53" y="53"/>
                      <a:pt x="56" y="62"/>
                    </a:cubicBezTo>
                    <a:cubicBezTo>
                      <a:pt x="57" y="63"/>
                      <a:pt x="57" y="64"/>
                      <a:pt x="58" y="65"/>
                    </a:cubicBezTo>
                    <a:cubicBezTo>
                      <a:pt x="57" y="65"/>
                      <a:pt x="57" y="64"/>
                      <a:pt x="57" y="64"/>
                    </a:cubicBezTo>
                    <a:cubicBezTo>
                      <a:pt x="58" y="66"/>
                      <a:pt x="59" y="68"/>
                      <a:pt x="60" y="71"/>
                    </a:cubicBezTo>
                    <a:cubicBezTo>
                      <a:pt x="62" y="75"/>
                      <a:pt x="59" y="81"/>
                      <a:pt x="55" y="82"/>
                    </a:cubicBezTo>
                    <a:cubicBezTo>
                      <a:pt x="54" y="82"/>
                      <a:pt x="53" y="82"/>
                      <a:pt x="52" y="82"/>
                    </a:cubicBezTo>
                    <a:cubicBezTo>
                      <a:pt x="48" y="82"/>
                      <a:pt x="45" y="80"/>
                      <a:pt x="44" y="7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3371040" y="4348800"/>
                <a:ext cx="24120" cy="12240"/>
              </a:xfrm>
              <a:custGeom>
                <a:rect b="b" l="l" r="r" t="t"/>
                <a:pathLst>
                  <a:path extrusionOk="0" h="34" w="67">
                    <a:moveTo>
                      <a:pt x="54" y="32"/>
                    </a:moveTo>
                    <a:cubicBezTo>
                      <a:pt x="43" y="28"/>
                      <a:pt x="31" y="25"/>
                      <a:pt x="20" y="22"/>
                    </a:cubicBezTo>
                    <a:lnTo>
                      <a:pt x="21" y="22"/>
                    </a:lnTo>
                    <a:cubicBezTo>
                      <a:pt x="19" y="21"/>
                      <a:pt x="17" y="21"/>
                      <a:pt x="15" y="21"/>
                    </a:cubicBezTo>
                    <a:cubicBezTo>
                      <a:pt x="12" y="20"/>
                      <a:pt x="9" y="20"/>
                      <a:pt x="6" y="19"/>
                    </a:cubicBezTo>
                    <a:cubicBezTo>
                      <a:pt x="3" y="17"/>
                      <a:pt x="1" y="14"/>
                      <a:pt x="1" y="11"/>
                    </a:cubicBezTo>
                    <a:cubicBezTo>
                      <a:pt x="0" y="7"/>
                      <a:pt x="2" y="4"/>
                      <a:pt x="5" y="2"/>
                    </a:cubicBezTo>
                    <a:cubicBezTo>
                      <a:pt x="7" y="0"/>
                      <a:pt x="10" y="0"/>
                      <a:pt x="13" y="0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21" y="3"/>
                      <a:pt x="28" y="5"/>
                      <a:pt x="34" y="7"/>
                    </a:cubicBezTo>
                    <a:cubicBezTo>
                      <a:pt x="43" y="9"/>
                      <a:pt x="51" y="12"/>
                      <a:pt x="59" y="15"/>
                    </a:cubicBezTo>
                    <a:cubicBezTo>
                      <a:pt x="64" y="17"/>
                      <a:pt x="66" y="21"/>
                      <a:pt x="65" y="26"/>
                    </a:cubicBezTo>
                    <a:cubicBezTo>
                      <a:pt x="64" y="30"/>
                      <a:pt x="60" y="33"/>
                      <a:pt x="56" y="33"/>
                    </a:cubicBezTo>
                    <a:lnTo>
                      <a:pt x="54" y="32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3325320" y="4353840"/>
                <a:ext cx="37080" cy="41760"/>
              </a:xfrm>
              <a:custGeom>
                <a:rect b="b" l="l" r="r" t="t"/>
                <a:pathLst>
                  <a:path extrusionOk="0" h="116" w="103">
                    <a:moveTo>
                      <a:pt x="5" y="114"/>
                    </a:moveTo>
                    <a:cubicBezTo>
                      <a:pt x="1" y="112"/>
                      <a:pt x="0" y="106"/>
                      <a:pt x="2" y="102"/>
                    </a:cubicBezTo>
                    <a:cubicBezTo>
                      <a:pt x="15" y="84"/>
                      <a:pt x="28" y="66"/>
                      <a:pt x="41" y="49"/>
                    </a:cubicBezTo>
                    <a:cubicBezTo>
                      <a:pt x="47" y="42"/>
                      <a:pt x="53" y="35"/>
                      <a:pt x="59" y="28"/>
                    </a:cubicBezTo>
                    <a:cubicBezTo>
                      <a:pt x="62" y="24"/>
                      <a:pt x="66" y="20"/>
                      <a:pt x="69" y="17"/>
                    </a:cubicBezTo>
                    <a:cubicBezTo>
                      <a:pt x="74" y="12"/>
                      <a:pt x="79" y="7"/>
                      <a:pt x="84" y="4"/>
                    </a:cubicBezTo>
                    <a:cubicBezTo>
                      <a:pt x="85" y="3"/>
                      <a:pt x="86" y="3"/>
                      <a:pt x="86" y="3"/>
                    </a:cubicBezTo>
                    <a:cubicBezTo>
                      <a:pt x="91" y="0"/>
                      <a:pt x="97" y="2"/>
                      <a:pt x="99" y="7"/>
                    </a:cubicBezTo>
                    <a:cubicBezTo>
                      <a:pt x="102" y="12"/>
                      <a:pt x="100" y="17"/>
                      <a:pt x="95" y="20"/>
                    </a:cubicBezTo>
                    <a:cubicBezTo>
                      <a:pt x="95" y="20"/>
                      <a:pt x="94" y="20"/>
                      <a:pt x="93" y="20"/>
                    </a:cubicBezTo>
                    <a:cubicBezTo>
                      <a:pt x="93" y="21"/>
                      <a:pt x="92" y="22"/>
                      <a:pt x="90" y="23"/>
                    </a:cubicBezTo>
                    <a:cubicBezTo>
                      <a:pt x="86" y="26"/>
                      <a:pt x="82" y="30"/>
                      <a:pt x="78" y="35"/>
                    </a:cubicBezTo>
                    <a:cubicBezTo>
                      <a:pt x="74" y="39"/>
                      <a:pt x="70" y="43"/>
                      <a:pt x="66" y="48"/>
                    </a:cubicBezTo>
                    <a:cubicBezTo>
                      <a:pt x="62" y="52"/>
                      <a:pt x="59" y="56"/>
                      <a:pt x="55" y="60"/>
                    </a:cubicBezTo>
                    <a:cubicBezTo>
                      <a:pt x="48" y="69"/>
                      <a:pt x="40" y="79"/>
                      <a:pt x="33" y="88"/>
                    </a:cubicBezTo>
                    <a:cubicBezTo>
                      <a:pt x="34" y="88"/>
                      <a:pt x="34" y="88"/>
                      <a:pt x="34" y="87"/>
                    </a:cubicBezTo>
                    <a:cubicBezTo>
                      <a:pt x="29" y="95"/>
                      <a:pt x="23" y="103"/>
                      <a:pt x="18" y="111"/>
                    </a:cubicBezTo>
                    <a:cubicBezTo>
                      <a:pt x="16" y="114"/>
                      <a:pt x="13" y="115"/>
                      <a:pt x="10" y="115"/>
                    </a:cubicBezTo>
                    <a:cubicBezTo>
                      <a:pt x="8" y="115"/>
                      <a:pt x="7" y="115"/>
                      <a:pt x="5" y="11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3292200" y="4414320"/>
                <a:ext cx="26640" cy="45720"/>
              </a:xfrm>
              <a:custGeom>
                <a:rect b="b" l="l" r="r" t="t"/>
                <a:pathLst>
                  <a:path extrusionOk="0" h="127" w="74">
                    <a:moveTo>
                      <a:pt x="6" y="126"/>
                    </a:moveTo>
                    <a:cubicBezTo>
                      <a:pt x="2" y="123"/>
                      <a:pt x="0" y="118"/>
                      <a:pt x="2" y="113"/>
                    </a:cubicBezTo>
                    <a:cubicBezTo>
                      <a:pt x="12" y="95"/>
                      <a:pt x="20" y="76"/>
                      <a:pt x="29" y="57"/>
                    </a:cubicBezTo>
                    <a:cubicBezTo>
                      <a:pt x="33" y="49"/>
                      <a:pt x="36" y="40"/>
                      <a:pt x="40" y="32"/>
                    </a:cubicBezTo>
                    <a:cubicBezTo>
                      <a:pt x="44" y="23"/>
                      <a:pt x="49" y="14"/>
                      <a:pt x="54" y="6"/>
                    </a:cubicBezTo>
                    <a:cubicBezTo>
                      <a:pt x="57" y="1"/>
                      <a:pt x="63" y="0"/>
                      <a:pt x="68" y="3"/>
                    </a:cubicBezTo>
                    <a:cubicBezTo>
                      <a:pt x="72" y="6"/>
                      <a:pt x="73" y="11"/>
                      <a:pt x="71" y="16"/>
                    </a:cubicBezTo>
                    <a:cubicBezTo>
                      <a:pt x="68" y="20"/>
                      <a:pt x="65" y="24"/>
                      <a:pt x="62" y="29"/>
                    </a:cubicBezTo>
                    <a:cubicBezTo>
                      <a:pt x="55" y="43"/>
                      <a:pt x="48" y="59"/>
                      <a:pt x="41" y="73"/>
                    </a:cubicBezTo>
                    <a:cubicBezTo>
                      <a:pt x="34" y="89"/>
                      <a:pt x="26" y="105"/>
                      <a:pt x="19" y="121"/>
                    </a:cubicBezTo>
                    <a:cubicBezTo>
                      <a:pt x="17" y="124"/>
                      <a:pt x="13" y="126"/>
                      <a:pt x="11" y="126"/>
                    </a:cubicBezTo>
                    <a:cubicBezTo>
                      <a:pt x="9" y="126"/>
                      <a:pt x="8" y="126"/>
                      <a:pt x="6" y="12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1"/>
              <p:cNvSpPr/>
              <p:nvPr/>
            </p:nvSpPr>
            <p:spPr>
              <a:xfrm>
                <a:off x="3263760" y="4491720"/>
                <a:ext cx="18360" cy="27000"/>
              </a:xfrm>
              <a:custGeom>
                <a:rect b="b" l="l" r="r" t="t"/>
                <a:pathLst>
                  <a:path extrusionOk="0" h="75" w="51">
                    <a:moveTo>
                      <a:pt x="7" y="74"/>
                    </a:moveTo>
                    <a:cubicBezTo>
                      <a:pt x="2" y="71"/>
                      <a:pt x="0" y="66"/>
                      <a:pt x="2" y="61"/>
                    </a:cubicBezTo>
                    <a:cubicBezTo>
                      <a:pt x="7" y="52"/>
                      <a:pt x="12" y="42"/>
                      <a:pt x="17" y="32"/>
                    </a:cubicBezTo>
                    <a:cubicBezTo>
                      <a:pt x="21" y="24"/>
                      <a:pt x="25" y="15"/>
                      <a:pt x="31" y="6"/>
                    </a:cubicBezTo>
                    <a:cubicBezTo>
                      <a:pt x="34" y="2"/>
                      <a:pt x="39" y="0"/>
                      <a:pt x="44" y="3"/>
                    </a:cubicBezTo>
                    <a:cubicBezTo>
                      <a:pt x="48" y="6"/>
                      <a:pt x="50" y="12"/>
                      <a:pt x="47" y="17"/>
                    </a:cubicBezTo>
                    <a:cubicBezTo>
                      <a:pt x="45" y="20"/>
                      <a:pt x="42" y="24"/>
                      <a:pt x="40" y="28"/>
                    </a:cubicBezTo>
                    <a:cubicBezTo>
                      <a:pt x="33" y="41"/>
                      <a:pt x="26" y="55"/>
                      <a:pt x="19" y="69"/>
                    </a:cubicBezTo>
                    <a:cubicBezTo>
                      <a:pt x="17" y="73"/>
                      <a:pt x="14" y="74"/>
                      <a:pt x="11" y="74"/>
                    </a:cubicBezTo>
                    <a:cubicBezTo>
                      <a:pt x="9" y="74"/>
                      <a:pt x="8" y="74"/>
                      <a:pt x="7" y="7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1"/>
              <p:cNvSpPr/>
              <p:nvPr/>
            </p:nvSpPr>
            <p:spPr>
              <a:xfrm>
                <a:off x="3132000" y="4584960"/>
                <a:ext cx="90000" cy="191880"/>
              </a:xfrm>
              <a:custGeom>
                <a:rect b="b" l="l" r="r" t="t"/>
                <a:pathLst>
                  <a:path extrusionOk="0" h="533" w="250">
                    <a:moveTo>
                      <a:pt x="7" y="531"/>
                    </a:moveTo>
                    <a:cubicBezTo>
                      <a:pt x="2" y="529"/>
                      <a:pt x="0" y="523"/>
                      <a:pt x="2" y="518"/>
                    </a:cubicBezTo>
                    <a:cubicBezTo>
                      <a:pt x="19" y="483"/>
                      <a:pt x="34" y="447"/>
                      <a:pt x="50" y="412"/>
                    </a:cubicBezTo>
                    <a:cubicBezTo>
                      <a:pt x="66" y="375"/>
                      <a:pt x="83" y="338"/>
                      <a:pt x="99" y="301"/>
                    </a:cubicBezTo>
                    <a:cubicBezTo>
                      <a:pt x="115" y="265"/>
                      <a:pt x="132" y="229"/>
                      <a:pt x="147" y="193"/>
                    </a:cubicBezTo>
                    <a:cubicBezTo>
                      <a:pt x="164" y="156"/>
                      <a:pt x="181" y="119"/>
                      <a:pt x="197" y="82"/>
                    </a:cubicBezTo>
                    <a:cubicBezTo>
                      <a:pt x="202" y="69"/>
                      <a:pt x="208" y="57"/>
                      <a:pt x="213" y="44"/>
                    </a:cubicBezTo>
                    <a:cubicBezTo>
                      <a:pt x="218" y="32"/>
                      <a:pt x="224" y="19"/>
                      <a:pt x="229" y="7"/>
                    </a:cubicBezTo>
                    <a:cubicBezTo>
                      <a:pt x="231" y="2"/>
                      <a:pt x="238" y="0"/>
                      <a:pt x="242" y="2"/>
                    </a:cubicBezTo>
                    <a:cubicBezTo>
                      <a:pt x="247" y="5"/>
                      <a:pt x="249" y="10"/>
                      <a:pt x="247" y="15"/>
                    </a:cubicBezTo>
                    <a:cubicBezTo>
                      <a:pt x="239" y="33"/>
                      <a:pt x="230" y="51"/>
                      <a:pt x="222" y="69"/>
                    </a:cubicBezTo>
                    <a:cubicBezTo>
                      <a:pt x="214" y="87"/>
                      <a:pt x="206" y="105"/>
                      <a:pt x="198" y="122"/>
                    </a:cubicBezTo>
                    <a:cubicBezTo>
                      <a:pt x="182" y="160"/>
                      <a:pt x="165" y="197"/>
                      <a:pt x="149" y="234"/>
                    </a:cubicBezTo>
                    <a:cubicBezTo>
                      <a:pt x="133" y="270"/>
                      <a:pt x="117" y="306"/>
                      <a:pt x="101" y="343"/>
                    </a:cubicBezTo>
                    <a:cubicBezTo>
                      <a:pt x="85" y="379"/>
                      <a:pt x="69" y="415"/>
                      <a:pt x="53" y="452"/>
                    </a:cubicBezTo>
                    <a:cubicBezTo>
                      <a:pt x="42" y="477"/>
                      <a:pt x="31" y="502"/>
                      <a:pt x="20" y="527"/>
                    </a:cubicBezTo>
                    <a:cubicBezTo>
                      <a:pt x="19" y="530"/>
                      <a:pt x="15" y="532"/>
                      <a:pt x="11" y="532"/>
                    </a:cubicBezTo>
                    <a:cubicBezTo>
                      <a:pt x="10" y="532"/>
                      <a:pt x="9" y="532"/>
                      <a:pt x="7" y="53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3131640" y="4771800"/>
                <a:ext cx="415800" cy="11160"/>
              </a:xfrm>
              <a:custGeom>
                <a:rect b="b" l="l" r="r" t="t"/>
                <a:pathLst>
                  <a:path extrusionOk="0" h="31" w="1155">
                    <a:moveTo>
                      <a:pt x="1143" y="30"/>
                    </a:moveTo>
                    <a:cubicBezTo>
                      <a:pt x="1120" y="29"/>
                      <a:pt x="1096" y="29"/>
                      <a:pt x="1073" y="29"/>
                    </a:cubicBezTo>
                    <a:cubicBezTo>
                      <a:pt x="1062" y="29"/>
                      <a:pt x="1050" y="28"/>
                      <a:pt x="1039" y="28"/>
                    </a:cubicBezTo>
                    <a:cubicBezTo>
                      <a:pt x="1027" y="27"/>
                      <a:pt x="1014" y="27"/>
                      <a:pt x="1002" y="27"/>
                    </a:cubicBezTo>
                    <a:cubicBezTo>
                      <a:pt x="954" y="27"/>
                      <a:pt x="905" y="26"/>
                      <a:pt x="857" y="26"/>
                    </a:cubicBezTo>
                    <a:cubicBezTo>
                      <a:pt x="808" y="25"/>
                      <a:pt x="758" y="25"/>
                      <a:pt x="709" y="25"/>
                    </a:cubicBezTo>
                    <a:cubicBezTo>
                      <a:pt x="658" y="24"/>
                      <a:pt x="608" y="23"/>
                      <a:pt x="557" y="23"/>
                    </a:cubicBezTo>
                    <a:cubicBezTo>
                      <a:pt x="508" y="23"/>
                      <a:pt x="459" y="22"/>
                      <a:pt x="411" y="22"/>
                    </a:cubicBezTo>
                    <a:cubicBezTo>
                      <a:pt x="362" y="22"/>
                      <a:pt x="312" y="22"/>
                      <a:pt x="263" y="21"/>
                    </a:cubicBezTo>
                    <a:cubicBezTo>
                      <a:pt x="215" y="20"/>
                      <a:pt x="166" y="20"/>
                      <a:pt x="119" y="19"/>
                    </a:cubicBezTo>
                    <a:cubicBezTo>
                      <a:pt x="101" y="19"/>
                      <a:pt x="83" y="19"/>
                      <a:pt x="64" y="19"/>
                    </a:cubicBezTo>
                    <a:cubicBezTo>
                      <a:pt x="47" y="19"/>
                      <a:pt x="29" y="19"/>
                      <a:pt x="11" y="19"/>
                    </a:cubicBezTo>
                    <a:lnTo>
                      <a:pt x="10" y="19"/>
                    </a:lnTo>
                    <a:cubicBezTo>
                      <a:pt x="4" y="19"/>
                      <a:pt x="0" y="15"/>
                      <a:pt x="0" y="9"/>
                    </a:cubicBezTo>
                    <a:cubicBezTo>
                      <a:pt x="1" y="4"/>
                      <a:pt x="5" y="0"/>
                      <a:pt x="10" y="0"/>
                    </a:cubicBezTo>
                    <a:cubicBezTo>
                      <a:pt x="16" y="0"/>
                      <a:pt x="20" y="1"/>
                      <a:pt x="25" y="1"/>
                    </a:cubicBezTo>
                    <a:cubicBezTo>
                      <a:pt x="32" y="1"/>
                      <a:pt x="38" y="1"/>
                      <a:pt x="45" y="1"/>
                    </a:cubicBezTo>
                    <a:cubicBezTo>
                      <a:pt x="57" y="1"/>
                      <a:pt x="69" y="1"/>
                      <a:pt x="81" y="2"/>
                    </a:cubicBezTo>
                    <a:cubicBezTo>
                      <a:pt x="105" y="2"/>
                      <a:pt x="128" y="2"/>
                      <a:pt x="152" y="2"/>
                    </a:cubicBezTo>
                    <a:cubicBezTo>
                      <a:pt x="201" y="3"/>
                      <a:pt x="250" y="3"/>
                      <a:pt x="299" y="4"/>
                    </a:cubicBezTo>
                    <a:cubicBezTo>
                      <a:pt x="349" y="4"/>
                      <a:pt x="398" y="5"/>
                      <a:pt x="447" y="5"/>
                    </a:cubicBezTo>
                    <a:cubicBezTo>
                      <a:pt x="472" y="5"/>
                      <a:pt x="497" y="5"/>
                      <a:pt x="523" y="6"/>
                    </a:cubicBezTo>
                    <a:cubicBezTo>
                      <a:pt x="546" y="6"/>
                      <a:pt x="570" y="6"/>
                      <a:pt x="594" y="6"/>
                    </a:cubicBezTo>
                    <a:cubicBezTo>
                      <a:pt x="644" y="7"/>
                      <a:pt x="695" y="7"/>
                      <a:pt x="746" y="8"/>
                    </a:cubicBezTo>
                    <a:cubicBezTo>
                      <a:pt x="794" y="8"/>
                      <a:pt x="843" y="9"/>
                      <a:pt x="891" y="9"/>
                    </a:cubicBezTo>
                    <a:cubicBezTo>
                      <a:pt x="916" y="9"/>
                      <a:pt x="941" y="9"/>
                      <a:pt x="965" y="9"/>
                    </a:cubicBezTo>
                    <a:cubicBezTo>
                      <a:pt x="990" y="9"/>
                      <a:pt x="1014" y="10"/>
                      <a:pt x="1037" y="10"/>
                    </a:cubicBezTo>
                    <a:cubicBezTo>
                      <a:pt x="1047" y="10"/>
                      <a:pt x="1055" y="9"/>
                      <a:pt x="1064" y="9"/>
                    </a:cubicBezTo>
                    <a:cubicBezTo>
                      <a:pt x="1074" y="10"/>
                      <a:pt x="1083" y="10"/>
                      <a:pt x="1092" y="10"/>
                    </a:cubicBezTo>
                    <a:cubicBezTo>
                      <a:pt x="1110" y="10"/>
                      <a:pt x="1127" y="10"/>
                      <a:pt x="1144" y="10"/>
                    </a:cubicBezTo>
                    <a:cubicBezTo>
                      <a:pt x="1150" y="10"/>
                      <a:pt x="1154" y="15"/>
                      <a:pt x="1154" y="20"/>
                    </a:cubicBezTo>
                    <a:cubicBezTo>
                      <a:pt x="1153" y="26"/>
                      <a:pt x="1149" y="30"/>
                      <a:pt x="1144" y="30"/>
                    </a:cubicBezTo>
                    <a:cubicBezTo>
                      <a:pt x="1143" y="30"/>
                      <a:pt x="1143" y="30"/>
                      <a:pt x="1143" y="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3232080" y="4697280"/>
                <a:ext cx="32760" cy="66240"/>
              </a:xfrm>
              <a:custGeom>
                <a:rect b="b" l="l" r="r" t="t"/>
                <a:pathLst>
                  <a:path extrusionOk="0" h="184" w="91">
                    <a:moveTo>
                      <a:pt x="62" y="79"/>
                    </a:moveTo>
                    <a:cubicBezTo>
                      <a:pt x="59" y="83"/>
                      <a:pt x="56" y="86"/>
                      <a:pt x="52" y="90"/>
                    </a:cubicBezTo>
                    <a:cubicBezTo>
                      <a:pt x="51" y="92"/>
                      <a:pt x="49" y="93"/>
                      <a:pt x="47" y="95"/>
                    </a:cubicBezTo>
                    <a:cubicBezTo>
                      <a:pt x="51" y="92"/>
                      <a:pt x="55" y="90"/>
                      <a:pt x="60" y="88"/>
                    </a:cubicBezTo>
                    <a:lnTo>
                      <a:pt x="60" y="87"/>
                    </a:lnTo>
                    <a:cubicBezTo>
                      <a:pt x="62" y="84"/>
                      <a:pt x="62" y="81"/>
                      <a:pt x="63" y="78"/>
                    </a:cubicBezTo>
                    <a:cubicBezTo>
                      <a:pt x="63" y="79"/>
                      <a:pt x="62" y="79"/>
                      <a:pt x="62" y="79"/>
                    </a:cubicBezTo>
                    <a:moveTo>
                      <a:pt x="21" y="164"/>
                    </a:moveTo>
                    <a:cubicBezTo>
                      <a:pt x="22" y="164"/>
                      <a:pt x="22" y="164"/>
                      <a:pt x="23" y="164"/>
                    </a:cubicBezTo>
                    <a:cubicBezTo>
                      <a:pt x="23" y="163"/>
                      <a:pt x="24" y="163"/>
                      <a:pt x="25" y="163"/>
                    </a:cubicBezTo>
                    <a:lnTo>
                      <a:pt x="24" y="163"/>
                    </a:lnTo>
                    <a:cubicBezTo>
                      <a:pt x="24" y="163"/>
                      <a:pt x="25" y="163"/>
                      <a:pt x="25" y="162"/>
                    </a:cubicBezTo>
                    <a:cubicBezTo>
                      <a:pt x="27" y="162"/>
                      <a:pt x="28" y="161"/>
                      <a:pt x="29" y="160"/>
                    </a:cubicBezTo>
                    <a:cubicBezTo>
                      <a:pt x="30" y="160"/>
                      <a:pt x="30" y="159"/>
                      <a:pt x="31" y="158"/>
                    </a:cubicBezTo>
                    <a:cubicBezTo>
                      <a:pt x="32" y="157"/>
                      <a:pt x="33" y="156"/>
                      <a:pt x="34" y="155"/>
                    </a:cubicBezTo>
                    <a:cubicBezTo>
                      <a:pt x="35" y="153"/>
                      <a:pt x="37" y="151"/>
                      <a:pt x="38" y="148"/>
                    </a:cubicBezTo>
                    <a:cubicBezTo>
                      <a:pt x="42" y="141"/>
                      <a:pt x="45" y="134"/>
                      <a:pt x="48" y="126"/>
                    </a:cubicBezTo>
                    <a:cubicBezTo>
                      <a:pt x="50" y="121"/>
                      <a:pt x="52" y="117"/>
                      <a:pt x="53" y="112"/>
                    </a:cubicBezTo>
                    <a:cubicBezTo>
                      <a:pt x="49" y="114"/>
                      <a:pt x="46" y="117"/>
                      <a:pt x="42" y="120"/>
                    </a:cubicBezTo>
                    <a:cubicBezTo>
                      <a:pt x="39" y="122"/>
                      <a:pt x="37" y="124"/>
                      <a:pt x="34" y="127"/>
                    </a:cubicBezTo>
                    <a:cubicBezTo>
                      <a:pt x="31" y="130"/>
                      <a:pt x="28" y="133"/>
                      <a:pt x="26" y="137"/>
                    </a:cubicBezTo>
                    <a:cubicBezTo>
                      <a:pt x="25" y="138"/>
                      <a:pt x="23" y="140"/>
                      <a:pt x="22" y="142"/>
                    </a:cubicBezTo>
                    <a:cubicBezTo>
                      <a:pt x="21" y="144"/>
                      <a:pt x="21" y="145"/>
                      <a:pt x="21" y="146"/>
                    </a:cubicBezTo>
                    <a:cubicBezTo>
                      <a:pt x="20" y="147"/>
                      <a:pt x="20" y="148"/>
                      <a:pt x="20" y="149"/>
                    </a:cubicBezTo>
                    <a:cubicBezTo>
                      <a:pt x="19" y="151"/>
                      <a:pt x="19" y="153"/>
                      <a:pt x="18" y="156"/>
                    </a:cubicBezTo>
                    <a:cubicBezTo>
                      <a:pt x="18" y="157"/>
                      <a:pt x="18" y="158"/>
                      <a:pt x="18" y="159"/>
                    </a:cubicBezTo>
                    <a:cubicBezTo>
                      <a:pt x="18" y="160"/>
                      <a:pt x="18" y="161"/>
                      <a:pt x="19" y="162"/>
                    </a:cubicBezTo>
                    <a:lnTo>
                      <a:pt x="19" y="163"/>
                    </a:lnTo>
                    <a:lnTo>
                      <a:pt x="20" y="163"/>
                    </a:lnTo>
                    <a:lnTo>
                      <a:pt x="20" y="164"/>
                    </a:lnTo>
                    <a:lnTo>
                      <a:pt x="21" y="164"/>
                    </a:lnTo>
                    <a:moveTo>
                      <a:pt x="12" y="181"/>
                    </a:moveTo>
                    <a:cubicBezTo>
                      <a:pt x="9" y="180"/>
                      <a:pt x="7" y="178"/>
                      <a:pt x="6" y="176"/>
                    </a:cubicBezTo>
                    <a:cubicBezTo>
                      <a:pt x="4" y="174"/>
                      <a:pt x="2" y="172"/>
                      <a:pt x="2" y="169"/>
                    </a:cubicBezTo>
                    <a:cubicBezTo>
                      <a:pt x="0" y="163"/>
                      <a:pt x="0" y="158"/>
                      <a:pt x="0" y="152"/>
                    </a:cubicBezTo>
                    <a:cubicBezTo>
                      <a:pt x="2" y="146"/>
                      <a:pt x="3" y="140"/>
                      <a:pt x="6" y="135"/>
                    </a:cubicBezTo>
                    <a:cubicBezTo>
                      <a:pt x="9" y="129"/>
                      <a:pt x="13" y="124"/>
                      <a:pt x="17" y="119"/>
                    </a:cubicBezTo>
                    <a:cubicBezTo>
                      <a:pt x="21" y="114"/>
                      <a:pt x="25" y="111"/>
                      <a:pt x="29" y="107"/>
                    </a:cubicBezTo>
                    <a:cubicBezTo>
                      <a:pt x="27" y="108"/>
                      <a:pt x="25" y="108"/>
                      <a:pt x="24" y="109"/>
                    </a:cubicBezTo>
                    <a:cubicBezTo>
                      <a:pt x="21" y="109"/>
                      <a:pt x="19" y="108"/>
                      <a:pt x="17" y="107"/>
                    </a:cubicBezTo>
                    <a:cubicBezTo>
                      <a:pt x="16" y="107"/>
                      <a:pt x="15" y="106"/>
                      <a:pt x="14" y="105"/>
                    </a:cubicBezTo>
                    <a:cubicBezTo>
                      <a:pt x="13" y="105"/>
                      <a:pt x="12" y="104"/>
                      <a:pt x="11" y="103"/>
                    </a:cubicBezTo>
                    <a:cubicBezTo>
                      <a:pt x="10" y="100"/>
                      <a:pt x="10" y="98"/>
                      <a:pt x="9" y="95"/>
                    </a:cubicBezTo>
                    <a:cubicBezTo>
                      <a:pt x="9" y="93"/>
                      <a:pt x="9" y="91"/>
                      <a:pt x="10" y="88"/>
                    </a:cubicBezTo>
                    <a:cubicBezTo>
                      <a:pt x="10" y="86"/>
                      <a:pt x="10" y="85"/>
                      <a:pt x="10" y="84"/>
                    </a:cubicBezTo>
                    <a:cubicBezTo>
                      <a:pt x="10" y="81"/>
                      <a:pt x="11" y="79"/>
                      <a:pt x="11" y="77"/>
                    </a:cubicBezTo>
                    <a:cubicBezTo>
                      <a:pt x="13" y="66"/>
                      <a:pt x="15" y="56"/>
                      <a:pt x="17" y="46"/>
                    </a:cubicBezTo>
                    <a:cubicBezTo>
                      <a:pt x="20" y="34"/>
                      <a:pt x="24" y="23"/>
                      <a:pt x="28" y="12"/>
                    </a:cubicBezTo>
                    <a:cubicBezTo>
                      <a:pt x="28" y="10"/>
                      <a:pt x="28" y="8"/>
                      <a:pt x="29" y="7"/>
                    </a:cubicBezTo>
                    <a:cubicBezTo>
                      <a:pt x="30" y="7"/>
                      <a:pt x="30" y="6"/>
                      <a:pt x="30" y="6"/>
                    </a:cubicBezTo>
                    <a:cubicBezTo>
                      <a:pt x="33" y="2"/>
                      <a:pt x="38" y="0"/>
                      <a:pt x="42" y="3"/>
                    </a:cubicBezTo>
                    <a:cubicBezTo>
                      <a:pt x="46" y="4"/>
                      <a:pt x="49" y="10"/>
                      <a:pt x="46" y="15"/>
                    </a:cubicBezTo>
                    <a:cubicBezTo>
                      <a:pt x="45" y="19"/>
                      <a:pt x="44" y="23"/>
                      <a:pt x="42" y="27"/>
                    </a:cubicBezTo>
                    <a:cubicBezTo>
                      <a:pt x="40" y="32"/>
                      <a:pt x="38" y="37"/>
                      <a:pt x="37" y="42"/>
                    </a:cubicBezTo>
                    <a:cubicBezTo>
                      <a:pt x="35" y="47"/>
                      <a:pt x="34" y="52"/>
                      <a:pt x="33" y="57"/>
                    </a:cubicBezTo>
                    <a:cubicBezTo>
                      <a:pt x="31" y="66"/>
                      <a:pt x="30" y="75"/>
                      <a:pt x="28" y="85"/>
                    </a:cubicBezTo>
                    <a:cubicBezTo>
                      <a:pt x="28" y="85"/>
                      <a:pt x="28" y="86"/>
                      <a:pt x="28" y="87"/>
                    </a:cubicBezTo>
                    <a:cubicBezTo>
                      <a:pt x="28" y="87"/>
                      <a:pt x="29" y="86"/>
                      <a:pt x="30" y="86"/>
                    </a:cubicBezTo>
                    <a:cubicBezTo>
                      <a:pt x="34" y="83"/>
                      <a:pt x="38" y="79"/>
                      <a:pt x="41" y="75"/>
                    </a:cubicBezTo>
                    <a:lnTo>
                      <a:pt x="42" y="75"/>
                    </a:lnTo>
                    <a:cubicBezTo>
                      <a:pt x="42" y="74"/>
                      <a:pt x="43" y="74"/>
                      <a:pt x="44" y="73"/>
                    </a:cubicBezTo>
                    <a:cubicBezTo>
                      <a:pt x="44" y="72"/>
                      <a:pt x="45" y="72"/>
                      <a:pt x="45" y="71"/>
                    </a:cubicBezTo>
                    <a:lnTo>
                      <a:pt x="45" y="72"/>
                    </a:lnTo>
                    <a:cubicBezTo>
                      <a:pt x="45" y="71"/>
                      <a:pt x="46" y="71"/>
                      <a:pt x="46" y="70"/>
                    </a:cubicBezTo>
                    <a:lnTo>
                      <a:pt x="47" y="70"/>
                    </a:lnTo>
                    <a:cubicBezTo>
                      <a:pt x="53" y="63"/>
                      <a:pt x="59" y="56"/>
                      <a:pt x="65" y="49"/>
                    </a:cubicBezTo>
                    <a:cubicBezTo>
                      <a:pt x="68" y="46"/>
                      <a:pt x="70" y="43"/>
                      <a:pt x="74" y="41"/>
                    </a:cubicBezTo>
                    <a:cubicBezTo>
                      <a:pt x="78" y="39"/>
                      <a:pt x="84" y="40"/>
                      <a:pt x="87" y="45"/>
                    </a:cubicBezTo>
                    <a:cubicBezTo>
                      <a:pt x="90" y="49"/>
                      <a:pt x="88" y="55"/>
                      <a:pt x="87" y="60"/>
                    </a:cubicBezTo>
                    <a:cubicBezTo>
                      <a:pt x="87" y="63"/>
                      <a:pt x="85" y="67"/>
                      <a:pt x="84" y="70"/>
                    </a:cubicBezTo>
                    <a:cubicBezTo>
                      <a:pt x="82" y="78"/>
                      <a:pt x="80" y="86"/>
                      <a:pt x="77" y="93"/>
                    </a:cubicBezTo>
                    <a:cubicBezTo>
                      <a:pt x="77" y="95"/>
                      <a:pt x="77" y="96"/>
                      <a:pt x="76" y="97"/>
                    </a:cubicBezTo>
                    <a:cubicBezTo>
                      <a:pt x="73" y="107"/>
                      <a:pt x="71" y="116"/>
                      <a:pt x="67" y="126"/>
                    </a:cubicBezTo>
                    <a:cubicBezTo>
                      <a:pt x="64" y="135"/>
                      <a:pt x="60" y="145"/>
                      <a:pt x="56" y="154"/>
                    </a:cubicBezTo>
                    <a:cubicBezTo>
                      <a:pt x="52" y="161"/>
                      <a:pt x="48" y="168"/>
                      <a:pt x="42" y="174"/>
                    </a:cubicBezTo>
                    <a:cubicBezTo>
                      <a:pt x="38" y="177"/>
                      <a:pt x="33" y="180"/>
                      <a:pt x="28" y="182"/>
                    </a:cubicBezTo>
                    <a:cubicBezTo>
                      <a:pt x="26" y="183"/>
                      <a:pt x="24" y="183"/>
                      <a:pt x="21" y="183"/>
                    </a:cubicBezTo>
                    <a:cubicBezTo>
                      <a:pt x="18" y="183"/>
                      <a:pt x="15" y="182"/>
                      <a:pt x="12" y="18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3282120" y="4696560"/>
                <a:ext cx="16920" cy="37440"/>
              </a:xfrm>
              <a:custGeom>
                <a:rect b="b" l="l" r="r" t="t"/>
                <a:pathLst>
                  <a:path extrusionOk="0" h="104" w="47">
                    <a:moveTo>
                      <a:pt x="20" y="103"/>
                    </a:moveTo>
                    <a:cubicBezTo>
                      <a:pt x="15" y="102"/>
                      <a:pt x="12" y="97"/>
                      <a:pt x="12" y="92"/>
                    </a:cubicBezTo>
                    <a:cubicBezTo>
                      <a:pt x="15" y="80"/>
                      <a:pt x="18" y="69"/>
                      <a:pt x="20" y="57"/>
                    </a:cubicBezTo>
                    <a:cubicBezTo>
                      <a:pt x="21" y="54"/>
                      <a:pt x="22" y="51"/>
                      <a:pt x="23" y="48"/>
                    </a:cubicBezTo>
                    <a:cubicBezTo>
                      <a:pt x="22" y="49"/>
                      <a:pt x="21" y="51"/>
                      <a:pt x="20" y="53"/>
                    </a:cubicBezTo>
                    <a:lnTo>
                      <a:pt x="20" y="54"/>
                    </a:lnTo>
                    <a:cubicBezTo>
                      <a:pt x="20" y="58"/>
                      <a:pt x="15" y="62"/>
                      <a:pt x="10" y="62"/>
                    </a:cubicBezTo>
                    <a:cubicBezTo>
                      <a:pt x="4" y="62"/>
                      <a:pt x="0" y="57"/>
                      <a:pt x="1" y="51"/>
                    </a:cubicBezTo>
                    <a:cubicBezTo>
                      <a:pt x="2" y="47"/>
                      <a:pt x="5" y="42"/>
                      <a:pt x="6" y="38"/>
                    </a:cubicBezTo>
                    <a:cubicBezTo>
                      <a:pt x="9" y="34"/>
                      <a:pt x="11" y="30"/>
                      <a:pt x="13" y="27"/>
                    </a:cubicBezTo>
                    <a:cubicBezTo>
                      <a:pt x="15" y="23"/>
                      <a:pt x="16" y="20"/>
                      <a:pt x="19" y="17"/>
                    </a:cubicBezTo>
                    <a:cubicBezTo>
                      <a:pt x="19" y="15"/>
                      <a:pt x="20" y="13"/>
                      <a:pt x="22" y="12"/>
                    </a:cubicBezTo>
                    <a:cubicBezTo>
                      <a:pt x="22" y="10"/>
                      <a:pt x="23" y="8"/>
                      <a:pt x="25" y="6"/>
                    </a:cubicBezTo>
                    <a:cubicBezTo>
                      <a:pt x="26" y="4"/>
                      <a:pt x="29" y="3"/>
                      <a:pt x="30" y="2"/>
                    </a:cubicBezTo>
                    <a:cubicBezTo>
                      <a:pt x="34" y="0"/>
                      <a:pt x="40" y="1"/>
                      <a:pt x="43" y="5"/>
                    </a:cubicBezTo>
                    <a:cubicBezTo>
                      <a:pt x="44" y="8"/>
                      <a:pt x="46" y="11"/>
                      <a:pt x="46" y="14"/>
                    </a:cubicBezTo>
                    <a:cubicBezTo>
                      <a:pt x="46" y="19"/>
                      <a:pt x="45" y="23"/>
                      <a:pt x="44" y="27"/>
                    </a:cubicBezTo>
                    <a:cubicBezTo>
                      <a:pt x="44" y="31"/>
                      <a:pt x="43" y="35"/>
                      <a:pt x="42" y="39"/>
                    </a:cubicBezTo>
                    <a:cubicBezTo>
                      <a:pt x="41" y="45"/>
                      <a:pt x="40" y="52"/>
                      <a:pt x="39" y="58"/>
                    </a:cubicBezTo>
                    <a:cubicBezTo>
                      <a:pt x="36" y="70"/>
                      <a:pt x="33" y="83"/>
                      <a:pt x="31" y="95"/>
                    </a:cubicBezTo>
                    <a:cubicBezTo>
                      <a:pt x="30" y="100"/>
                      <a:pt x="26" y="103"/>
                      <a:pt x="22" y="103"/>
                    </a:cubicBezTo>
                    <a:cubicBezTo>
                      <a:pt x="21" y="103"/>
                      <a:pt x="21" y="103"/>
                      <a:pt x="20" y="10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1"/>
              <p:cNvSpPr/>
              <p:nvPr/>
            </p:nvSpPr>
            <p:spPr>
              <a:xfrm>
                <a:off x="3311640" y="4715640"/>
                <a:ext cx="39600" cy="7920"/>
              </a:xfrm>
              <a:custGeom>
                <a:rect b="b" l="l" r="r" t="t"/>
                <a:pathLst>
                  <a:path extrusionOk="0" h="22" w="110">
                    <a:moveTo>
                      <a:pt x="8" y="21"/>
                    </a:moveTo>
                    <a:cubicBezTo>
                      <a:pt x="4" y="20"/>
                      <a:pt x="0" y="16"/>
                      <a:pt x="0" y="12"/>
                    </a:cubicBezTo>
                    <a:cubicBezTo>
                      <a:pt x="0" y="10"/>
                      <a:pt x="0" y="8"/>
                      <a:pt x="1" y="6"/>
                    </a:cubicBezTo>
                    <a:cubicBezTo>
                      <a:pt x="4" y="2"/>
                      <a:pt x="10" y="0"/>
                      <a:pt x="14" y="2"/>
                    </a:cubicBezTo>
                    <a:cubicBezTo>
                      <a:pt x="21" y="3"/>
                      <a:pt x="27" y="3"/>
                      <a:pt x="33" y="3"/>
                    </a:cubicBezTo>
                    <a:cubicBezTo>
                      <a:pt x="36" y="2"/>
                      <a:pt x="39" y="2"/>
                      <a:pt x="43" y="2"/>
                    </a:cubicBezTo>
                    <a:lnTo>
                      <a:pt x="42" y="2"/>
                    </a:lnTo>
                    <a:cubicBezTo>
                      <a:pt x="43" y="2"/>
                      <a:pt x="43" y="2"/>
                      <a:pt x="43" y="2"/>
                    </a:cubicBezTo>
                    <a:cubicBezTo>
                      <a:pt x="46" y="2"/>
                      <a:pt x="49" y="2"/>
                      <a:pt x="51" y="2"/>
                    </a:cubicBezTo>
                    <a:lnTo>
                      <a:pt x="52" y="2"/>
                    </a:lnTo>
                    <a:cubicBezTo>
                      <a:pt x="68" y="2"/>
                      <a:pt x="84" y="2"/>
                      <a:pt x="100" y="2"/>
                    </a:cubicBezTo>
                    <a:cubicBezTo>
                      <a:pt x="105" y="3"/>
                      <a:pt x="109" y="7"/>
                      <a:pt x="109" y="12"/>
                    </a:cubicBezTo>
                    <a:cubicBezTo>
                      <a:pt x="109" y="17"/>
                      <a:pt x="105" y="21"/>
                      <a:pt x="99" y="21"/>
                    </a:cubicBezTo>
                    <a:cubicBezTo>
                      <a:pt x="93" y="20"/>
                      <a:pt x="86" y="20"/>
                      <a:pt x="80" y="20"/>
                    </a:cubicBezTo>
                    <a:cubicBezTo>
                      <a:pt x="74" y="20"/>
                      <a:pt x="68" y="20"/>
                      <a:pt x="63" y="20"/>
                    </a:cubicBezTo>
                    <a:cubicBezTo>
                      <a:pt x="56" y="20"/>
                      <a:pt x="49" y="20"/>
                      <a:pt x="42" y="21"/>
                    </a:cubicBezTo>
                    <a:cubicBezTo>
                      <a:pt x="38" y="21"/>
                      <a:pt x="33" y="21"/>
                      <a:pt x="29" y="21"/>
                    </a:cubicBezTo>
                    <a:cubicBezTo>
                      <a:pt x="26" y="21"/>
                      <a:pt x="22" y="21"/>
                      <a:pt x="19" y="21"/>
                    </a:cubicBezTo>
                    <a:cubicBezTo>
                      <a:pt x="15" y="21"/>
                      <a:pt x="11" y="21"/>
                      <a:pt x="8" y="2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1"/>
              <p:cNvSpPr/>
              <p:nvPr/>
            </p:nvSpPr>
            <p:spPr>
              <a:xfrm>
                <a:off x="3314880" y="4724280"/>
                <a:ext cx="42840" cy="9000"/>
              </a:xfrm>
              <a:custGeom>
                <a:rect b="b" l="l" r="r" t="t"/>
                <a:pathLst>
                  <a:path extrusionOk="0" h="25" w="119">
                    <a:moveTo>
                      <a:pt x="37" y="24"/>
                    </a:moveTo>
                    <a:cubicBezTo>
                      <a:pt x="29" y="24"/>
                      <a:pt x="21" y="24"/>
                      <a:pt x="13" y="23"/>
                    </a:cubicBezTo>
                    <a:cubicBezTo>
                      <a:pt x="8" y="22"/>
                      <a:pt x="3" y="20"/>
                      <a:pt x="2" y="14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0"/>
                      <a:pt x="15" y="1"/>
                      <a:pt x="18" y="4"/>
                    </a:cubicBezTo>
                    <a:cubicBezTo>
                      <a:pt x="19" y="5"/>
                      <a:pt x="21" y="5"/>
                      <a:pt x="22" y="5"/>
                    </a:cubicBezTo>
                    <a:cubicBezTo>
                      <a:pt x="37" y="6"/>
                      <a:pt x="51" y="7"/>
                      <a:pt x="66" y="6"/>
                    </a:cubicBezTo>
                    <a:lnTo>
                      <a:pt x="67" y="6"/>
                    </a:lnTo>
                    <a:lnTo>
                      <a:pt x="68" y="6"/>
                    </a:lnTo>
                    <a:cubicBezTo>
                      <a:pt x="67" y="6"/>
                      <a:pt x="67" y="6"/>
                      <a:pt x="67" y="6"/>
                    </a:cubicBezTo>
                    <a:cubicBezTo>
                      <a:pt x="69" y="6"/>
                      <a:pt x="70" y="6"/>
                      <a:pt x="72" y="6"/>
                    </a:cubicBezTo>
                    <a:cubicBezTo>
                      <a:pt x="73" y="6"/>
                      <a:pt x="74" y="6"/>
                      <a:pt x="75" y="6"/>
                    </a:cubicBezTo>
                    <a:cubicBezTo>
                      <a:pt x="76" y="6"/>
                      <a:pt x="76" y="6"/>
                      <a:pt x="77" y="6"/>
                    </a:cubicBezTo>
                    <a:lnTo>
                      <a:pt x="76" y="6"/>
                    </a:lnTo>
                    <a:cubicBezTo>
                      <a:pt x="77" y="6"/>
                      <a:pt x="77" y="6"/>
                      <a:pt x="77" y="6"/>
                    </a:cubicBezTo>
                    <a:cubicBezTo>
                      <a:pt x="78" y="6"/>
                      <a:pt x="79" y="6"/>
                      <a:pt x="79" y="6"/>
                    </a:cubicBezTo>
                    <a:cubicBezTo>
                      <a:pt x="80" y="6"/>
                      <a:pt x="80" y="6"/>
                      <a:pt x="80" y="6"/>
                    </a:cubicBezTo>
                    <a:lnTo>
                      <a:pt x="82" y="6"/>
                    </a:lnTo>
                    <a:cubicBezTo>
                      <a:pt x="91" y="6"/>
                      <a:pt x="100" y="6"/>
                      <a:pt x="108" y="5"/>
                    </a:cubicBezTo>
                    <a:cubicBezTo>
                      <a:pt x="113" y="5"/>
                      <a:pt x="117" y="8"/>
                      <a:pt x="117" y="13"/>
                    </a:cubicBezTo>
                    <a:cubicBezTo>
                      <a:pt x="118" y="17"/>
                      <a:pt x="114" y="21"/>
                      <a:pt x="110" y="21"/>
                    </a:cubicBezTo>
                    <a:cubicBezTo>
                      <a:pt x="95" y="23"/>
                      <a:pt x="80" y="23"/>
                      <a:pt x="66" y="24"/>
                    </a:cubicBezTo>
                    <a:cubicBezTo>
                      <a:pt x="58" y="24"/>
                      <a:pt x="51" y="24"/>
                      <a:pt x="43" y="24"/>
                    </a:cubicBezTo>
                    <a:cubicBezTo>
                      <a:pt x="41" y="24"/>
                      <a:pt x="40" y="24"/>
                      <a:pt x="37" y="2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1"/>
              <p:cNvSpPr/>
              <p:nvPr/>
            </p:nvSpPr>
            <p:spPr>
              <a:xfrm>
                <a:off x="3382560" y="4700520"/>
                <a:ext cx="74880" cy="46440"/>
              </a:xfrm>
              <a:custGeom>
                <a:rect b="b" l="l" r="r" t="t"/>
                <a:pathLst>
                  <a:path extrusionOk="0" h="129" w="208">
                    <a:moveTo>
                      <a:pt x="127" y="93"/>
                    </a:moveTo>
                    <a:cubicBezTo>
                      <a:pt x="126" y="93"/>
                      <a:pt x="126" y="93"/>
                      <a:pt x="126" y="93"/>
                    </a:cubicBezTo>
                    <a:cubicBezTo>
                      <a:pt x="127" y="93"/>
                      <a:pt x="128" y="93"/>
                      <a:pt x="129" y="93"/>
                    </a:cubicBezTo>
                    <a:cubicBezTo>
                      <a:pt x="130" y="93"/>
                      <a:pt x="131" y="93"/>
                      <a:pt x="132" y="92"/>
                    </a:cubicBezTo>
                    <a:cubicBezTo>
                      <a:pt x="134" y="91"/>
                      <a:pt x="137" y="91"/>
                      <a:pt x="138" y="90"/>
                    </a:cubicBezTo>
                    <a:cubicBezTo>
                      <a:pt x="141" y="89"/>
                      <a:pt x="144" y="87"/>
                      <a:pt x="147" y="86"/>
                    </a:cubicBezTo>
                    <a:cubicBezTo>
                      <a:pt x="151" y="83"/>
                      <a:pt x="155" y="80"/>
                      <a:pt x="159" y="77"/>
                    </a:cubicBezTo>
                    <a:lnTo>
                      <a:pt x="158" y="77"/>
                    </a:lnTo>
                    <a:cubicBezTo>
                      <a:pt x="162" y="74"/>
                      <a:pt x="166" y="70"/>
                      <a:pt x="170" y="66"/>
                    </a:cubicBezTo>
                    <a:cubicBezTo>
                      <a:pt x="173" y="63"/>
                      <a:pt x="175" y="61"/>
                      <a:pt x="177" y="58"/>
                    </a:cubicBezTo>
                    <a:cubicBezTo>
                      <a:pt x="179" y="56"/>
                      <a:pt x="181" y="54"/>
                      <a:pt x="182" y="51"/>
                    </a:cubicBezTo>
                    <a:cubicBezTo>
                      <a:pt x="183" y="49"/>
                      <a:pt x="184" y="47"/>
                      <a:pt x="185" y="45"/>
                    </a:cubicBezTo>
                    <a:cubicBezTo>
                      <a:pt x="186" y="43"/>
                      <a:pt x="186" y="42"/>
                      <a:pt x="187" y="40"/>
                    </a:cubicBezTo>
                    <a:cubicBezTo>
                      <a:pt x="187" y="39"/>
                      <a:pt x="187" y="37"/>
                      <a:pt x="187" y="36"/>
                    </a:cubicBezTo>
                    <a:cubicBezTo>
                      <a:pt x="187" y="36"/>
                      <a:pt x="187" y="34"/>
                      <a:pt x="187" y="33"/>
                    </a:cubicBezTo>
                    <a:cubicBezTo>
                      <a:pt x="187" y="32"/>
                      <a:pt x="187" y="30"/>
                      <a:pt x="187" y="29"/>
                    </a:cubicBezTo>
                    <a:cubicBezTo>
                      <a:pt x="187" y="29"/>
                      <a:pt x="187" y="28"/>
                      <a:pt x="187" y="27"/>
                    </a:cubicBezTo>
                    <a:cubicBezTo>
                      <a:pt x="187" y="27"/>
                      <a:pt x="186" y="27"/>
                      <a:pt x="186" y="26"/>
                    </a:cubicBezTo>
                    <a:lnTo>
                      <a:pt x="186" y="25"/>
                    </a:lnTo>
                    <a:cubicBezTo>
                      <a:pt x="185" y="24"/>
                      <a:pt x="185" y="24"/>
                      <a:pt x="184" y="23"/>
                    </a:cubicBezTo>
                    <a:cubicBezTo>
                      <a:pt x="183" y="22"/>
                      <a:pt x="183" y="22"/>
                      <a:pt x="183" y="22"/>
                    </a:cubicBezTo>
                    <a:cubicBezTo>
                      <a:pt x="182" y="22"/>
                      <a:pt x="182" y="21"/>
                      <a:pt x="182" y="21"/>
                    </a:cubicBezTo>
                    <a:cubicBezTo>
                      <a:pt x="180" y="20"/>
                      <a:pt x="180" y="20"/>
                      <a:pt x="179" y="20"/>
                    </a:cubicBezTo>
                    <a:lnTo>
                      <a:pt x="180" y="20"/>
                    </a:lnTo>
                    <a:cubicBezTo>
                      <a:pt x="179" y="20"/>
                      <a:pt x="179" y="19"/>
                      <a:pt x="177" y="19"/>
                    </a:cubicBezTo>
                    <a:cubicBezTo>
                      <a:pt x="176" y="19"/>
                      <a:pt x="175" y="19"/>
                      <a:pt x="175" y="19"/>
                    </a:cubicBezTo>
                    <a:cubicBezTo>
                      <a:pt x="173" y="19"/>
                      <a:pt x="172" y="19"/>
                      <a:pt x="171" y="19"/>
                    </a:cubicBezTo>
                    <a:cubicBezTo>
                      <a:pt x="169" y="19"/>
                      <a:pt x="168" y="19"/>
                      <a:pt x="167" y="19"/>
                    </a:cubicBezTo>
                    <a:cubicBezTo>
                      <a:pt x="166" y="19"/>
                      <a:pt x="165" y="19"/>
                      <a:pt x="164" y="20"/>
                    </a:cubicBezTo>
                    <a:cubicBezTo>
                      <a:pt x="162" y="20"/>
                      <a:pt x="161" y="20"/>
                      <a:pt x="160" y="21"/>
                    </a:cubicBezTo>
                    <a:cubicBezTo>
                      <a:pt x="159" y="22"/>
                      <a:pt x="158" y="22"/>
                      <a:pt x="157" y="23"/>
                    </a:cubicBezTo>
                    <a:cubicBezTo>
                      <a:pt x="155" y="23"/>
                      <a:pt x="154" y="24"/>
                      <a:pt x="152" y="26"/>
                    </a:cubicBezTo>
                    <a:cubicBezTo>
                      <a:pt x="151" y="27"/>
                      <a:pt x="150" y="27"/>
                      <a:pt x="149" y="29"/>
                    </a:cubicBezTo>
                    <a:cubicBezTo>
                      <a:pt x="148" y="29"/>
                      <a:pt x="148" y="30"/>
                      <a:pt x="147" y="31"/>
                    </a:cubicBezTo>
                    <a:cubicBezTo>
                      <a:pt x="147" y="31"/>
                      <a:pt x="146" y="33"/>
                      <a:pt x="145" y="33"/>
                    </a:cubicBezTo>
                    <a:cubicBezTo>
                      <a:pt x="145" y="34"/>
                      <a:pt x="144" y="36"/>
                      <a:pt x="144" y="36"/>
                    </a:cubicBezTo>
                    <a:cubicBezTo>
                      <a:pt x="144" y="38"/>
                      <a:pt x="143" y="40"/>
                      <a:pt x="143" y="41"/>
                    </a:cubicBezTo>
                    <a:cubicBezTo>
                      <a:pt x="141" y="46"/>
                      <a:pt x="141" y="51"/>
                      <a:pt x="140" y="56"/>
                    </a:cubicBezTo>
                    <a:lnTo>
                      <a:pt x="140" y="57"/>
                    </a:lnTo>
                    <a:lnTo>
                      <a:pt x="140" y="56"/>
                    </a:lnTo>
                    <a:cubicBezTo>
                      <a:pt x="140" y="58"/>
                      <a:pt x="140" y="59"/>
                      <a:pt x="140" y="61"/>
                    </a:cubicBezTo>
                    <a:cubicBezTo>
                      <a:pt x="140" y="66"/>
                      <a:pt x="136" y="69"/>
                      <a:pt x="131" y="69"/>
                    </a:cubicBezTo>
                    <a:cubicBezTo>
                      <a:pt x="130" y="69"/>
                      <a:pt x="129" y="69"/>
                      <a:pt x="128" y="68"/>
                    </a:cubicBezTo>
                    <a:cubicBezTo>
                      <a:pt x="127" y="69"/>
                      <a:pt x="127" y="70"/>
                      <a:pt x="126" y="71"/>
                    </a:cubicBezTo>
                    <a:cubicBezTo>
                      <a:pt x="126" y="73"/>
                      <a:pt x="125" y="76"/>
                      <a:pt x="124" y="78"/>
                    </a:cubicBezTo>
                    <a:cubicBezTo>
                      <a:pt x="124" y="80"/>
                      <a:pt x="123" y="82"/>
                      <a:pt x="123" y="84"/>
                    </a:cubicBezTo>
                    <a:cubicBezTo>
                      <a:pt x="123" y="87"/>
                      <a:pt x="123" y="89"/>
                      <a:pt x="123" y="91"/>
                    </a:cubicBezTo>
                    <a:lnTo>
                      <a:pt x="123" y="90"/>
                    </a:lnTo>
                    <a:cubicBezTo>
                      <a:pt x="123" y="91"/>
                      <a:pt x="123" y="91"/>
                      <a:pt x="123" y="92"/>
                    </a:cubicBezTo>
                    <a:cubicBezTo>
                      <a:pt x="123" y="93"/>
                      <a:pt x="123" y="93"/>
                      <a:pt x="123" y="93"/>
                    </a:cubicBezTo>
                    <a:cubicBezTo>
                      <a:pt x="124" y="93"/>
                      <a:pt x="124" y="93"/>
                      <a:pt x="124" y="93"/>
                    </a:cubicBezTo>
                    <a:cubicBezTo>
                      <a:pt x="125" y="93"/>
                      <a:pt x="126" y="93"/>
                      <a:pt x="127" y="93"/>
                    </a:cubicBezTo>
                    <a:moveTo>
                      <a:pt x="24" y="128"/>
                    </a:moveTo>
                    <a:cubicBezTo>
                      <a:pt x="19" y="128"/>
                      <a:pt x="13" y="126"/>
                      <a:pt x="9" y="124"/>
                    </a:cubicBezTo>
                    <a:cubicBezTo>
                      <a:pt x="4" y="120"/>
                      <a:pt x="2" y="115"/>
                      <a:pt x="1" y="109"/>
                    </a:cubicBezTo>
                    <a:cubicBezTo>
                      <a:pt x="0" y="103"/>
                      <a:pt x="1" y="97"/>
                      <a:pt x="2" y="91"/>
                    </a:cubicBezTo>
                    <a:cubicBezTo>
                      <a:pt x="3" y="84"/>
                      <a:pt x="4" y="77"/>
                      <a:pt x="6" y="71"/>
                    </a:cubicBezTo>
                    <a:cubicBezTo>
                      <a:pt x="10" y="57"/>
                      <a:pt x="16" y="44"/>
                      <a:pt x="24" y="33"/>
                    </a:cubicBezTo>
                    <a:cubicBezTo>
                      <a:pt x="28" y="26"/>
                      <a:pt x="34" y="21"/>
                      <a:pt x="39" y="16"/>
                    </a:cubicBezTo>
                    <a:cubicBezTo>
                      <a:pt x="45" y="12"/>
                      <a:pt x="50" y="9"/>
                      <a:pt x="57" y="7"/>
                    </a:cubicBezTo>
                    <a:cubicBezTo>
                      <a:pt x="63" y="5"/>
                      <a:pt x="69" y="5"/>
                      <a:pt x="75" y="5"/>
                    </a:cubicBezTo>
                    <a:cubicBezTo>
                      <a:pt x="81" y="6"/>
                      <a:pt x="87" y="9"/>
                      <a:pt x="89" y="15"/>
                    </a:cubicBezTo>
                    <a:cubicBezTo>
                      <a:pt x="91" y="20"/>
                      <a:pt x="92" y="26"/>
                      <a:pt x="90" y="31"/>
                    </a:cubicBezTo>
                    <a:cubicBezTo>
                      <a:pt x="89" y="36"/>
                      <a:pt x="86" y="41"/>
                      <a:pt x="81" y="43"/>
                    </a:cubicBezTo>
                    <a:cubicBezTo>
                      <a:pt x="78" y="44"/>
                      <a:pt x="76" y="44"/>
                      <a:pt x="73" y="42"/>
                    </a:cubicBezTo>
                    <a:cubicBezTo>
                      <a:pt x="70" y="40"/>
                      <a:pt x="69" y="37"/>
                      <a:pt x="69" y="33"/>
                    </a:cubicBezTo>
                    <a:lnTo>
                      <a:pt x="69" y="32"/>
                    </a:lnTo>
                    <a:cubicBezTo>
                      <a:pt x="69" y="30"/>
                      <a:pt x="70" y="27"/>
                      <a:pt x="72" y="26"/>
                    </a:cubicBezTo>
                    <a:cubicBezTo>
                      <a:pt x="73" y="26"/>
                      <a:pt x="73" y="26"/>
                      <a:pt x="73" y="25"/>
                    </a:cubicBezTo>
                    <a:cubicBezTo>
                      <a:pt x="73" y="24"/>
                      <a:pt x="72" y="24"/>
                      <a:pt x="72" y="24"/>
                    </a:cubicBezTo>
                    <a:lnTo>
                      <a:pt x="73" y="24"/>
                    </a:lnTo>
                    <a:cubicBezTo>
                      <a:pt x="72" y="24"/>
                      <a:pt x="72" y="24"/>
                      <a:pt x="72" y="24"/>
                    </a:cubicBezTo>
                    <a:cubicBezTo>
                      <a:pt x="71" y="24"/>
                      <a:pt x="71" y="24"/>
                      <a:pt x="71" y="24"/>
                    </a:cubicBezTo>
                    <a:lnTo>
                      <a:pt x="70" y="24"/>
                    </a:lnTo>
                    <a:cubicBezTo>
                      <a:pt x="69" y="24"/>
                      <a:pt x="67" y="24"/>
                      <a:pt x="66" y="24"/>
                    </a:cubicBezTo>
                    <a:cubicBezTo>
                      <a:pt x="64" y="24"/>
                      <a:pt x="63" y="24"/>
                      <a:pt x="61" y="25"/>
                    </a:cubicBezTo>
                    <a:cubicBezTo>
                      <a:pt x="59" y="26"/>
                      <a:pt x="58" y="26"/>
                      <a:pt x="56" y="27"/>
                    </a:cubicBezTo>
                    <a:cubicBezTo>
                      <a:pt x="55" y="27"/>
                      <a:pt x="55" y="27"/>
                      <a:pt x="53" y="28"/>
                    </a:cubicBezTo>
                    <a:cubicBezTo>
                      <a:pt x="52" y="29"/>
                      <a:pt x="51" y="30"/>
                      <a:pt x="49" y="31"/>
                    </a:cubicBezTo>
                    <a:cubicBezTo>
                      <a:pt x="48" y="33"/>
                      <a:pt x="46" y="34"/>
                      <a:pt x="45" y="36"/>
                    </a:cubicBezTo>
                    <a:cubicBezTo>
                      <a:pt x="42" y="38"/>
                      <a:pt x="41" y="40"/>
                      <a:pt x="38" y="43"/>
                    </a:cubicBezTo>
                    <a:cubicBezTo>
                      <a:pt x="36" y="46"/>
                      <a:pt x="34" y="49"/>
                      <a:pt x="32" y="52"/>
                    </a:cubicBezTo>
                    <a:cubicBezTo>
                      <a:pt x="30" y="57"/>
                      <a:pt x="28" y="61"/>
                      <a:pt x="26" y="66"/>
                    </a:cubicBezTo>
                    <a:cubicBezTo>
                      <a:pt x="24" y="70"/>
                      <a:pt x="23" y="75"/>
                      <a:pt x="22" y="80"/>
                    </a:cubicBezTo>
                    <a:cubicBezTo>
                      <a:pt x="21" y="85"/>
                      <a:pt x="20" y="90"/>
                      <a:pt x="19" y="96"/>
                    </a:cubicBezTo>
                    <a:cubicBezTo>
                      <a:pt x="19" y="98"/>
                      <a:pt x="19" y="100"/>
                      <a:pt x="19" y="102"/>
                    </a:cubicBezTo>
                    <a:cubicBezTo>
                      <a:pt x="19" y="104"/>
                      <a:pt x="19" y="105"/>
                      <a:pt x="19" y="107"/>
                    </a:cubicBezTo>
                    <a:cubicBezTo>
                      <a:pt x="20" y="107"/>
                      <a:pt x="20" y="108"/>
                      <a:pt x="20" y="108"/>
                    </a:cubicBezTo>
                    <a:lnTo>
                      <a:pt x="21" y="109"/>
                    </a:lnTo>
                    <a:lnTo>
                      <a:pt x="21" y="110"/>
                    </a:lnTo>
                    <a:cubicBezTo>
                      <a:pt x="21" y="109"/>
                      <a:pt x="21" y="109"/>
                      <a:pt x="21" y="109"/>
                    </a:cubicBezTo>
                    <a:cubicBezTo>
                      <a:pt x="22" y="110"/>
                      <a:pt x="22" y="110"/>
                      <a:pt x="22" y="110"/>
                    </a:cubicBezTo>
                    <a:cubicBezTo>
                      <a:pt x="23" y="110"/>
                      <a:pt x="24" y="110"/>
                      <a:pt x="24" y="110"/>
                    </a:cubicBezTo>
                    <a:cubicBezTo>
                      <a:pt x="25" y="110"/>
                      <a:pt x="26" y="110"/>
                      <a:pt x="27" y="110"/>
                    </a:cubicBezTo>
                    <a:cubicBezTo>
                      <a:pt x="28" y="110"/>
                      <a:pt x="29" y="110"/>
                      <a:pt x="31" y="110"/>
                    </a:cubicBezTo>
                    <a:cubicBezTo>
                      <a:pt x="33" y="109"/>
                      <a:pt x="35" y="109"/>
                      <a:pt x="37" y="108"/>
                    </a:cubicBezTo>
                    <a:cubicBezTo>
                      <a:pt x="41" y="107"/>
                      <a:pt x="43" y="106"/>
                      <a:pt x="47" y="104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53" y="102"/>
                      <a:pt x="59" y="98"/>
                      <a:pt x="66" y="94"/>
                    </a:cubicBezTo>
                    <a:lnTo>
                      <a:pt x="66" y="95"/>
                    </a:lnTo>
                    <a:cubicBezTo>
                      <a:pt x="74" y="90"/>
                      <a:pt x="81" y="84"/>
                      <a:pt x="90" y="79"/>
                    </a:cubicBezTo>
                    <a:cubicBezTo>
                      <a:pt x="90" y="79"/>
                      <a:pt x="90" y="78"/>
                      <a:pt x="91" y="78"/>
                    </a:cubicBezTo>
                    <a:lnTo>
                      <a:pt x="91" y="77"/>
                    </a:lnTo>
                    <a:cubicBezTo>
                      <a:pt x="92" y="77"/>
                      <a:pt x="93" y="76"/>
                      <a:pt x="94" y="75"/>
                    </a:cubicBezTo>
                    <a:cubicBezTo>
                      <a:pt x="94" y="75"/>
                      <a:pt x="95" y="75"/>
                      <a:pt x="95" y="74"/>
                    </a:cubicBezTo>
                    <a:lnTo>
                      <a:pt x="95" y="75"/>
                    </a:lnTo>
                    <a:cubicBezTo>
                      <a:pt x="95" y="74"/>
                      <a:pt x="95" y="74"/>
                      <a:pt x="96" y="74"/>
                    </a:cubicBezTo>
                    <a:cubicBezTo>
                      <a:pt x="96" y="73"/>
                      <a:pt x="96" y="73"/>
                      <a:pt x="96" y="73"/>
                    </a:cubicBezTo>
                    <a:cubicBezTo>
                      <a:pt x="96" y="73"/>
                      <a:pt x="96" y="74"/>
                      <a:pt x="95" y="74"/>
                    </a:cubicBezTo>
                    <a:cubicBezTo>
                      <a:pt x="99" y="71"/>
                      <a:pt x="103" y="68"/>
                      <a:pt x="106" y="64"/>
                    </a:cubicBezTo>
                    <a:cubicBezTo>
                      <a:pt x="108" y="62"/>
                      <a:pt x="110" y="60"/>
                      <a:pt x="112" y="58"/>
                    </a:cubicBezTo>
                    <a:cubicBezTo>
                      <a:pt x="114" y="54"/>
                      <a:pt x="116" y="51"/>
                      <a:pt x="119" y="49"/>
                    </a:cubicBezTo>
                    <a:cubicBezTo>
                      <a:pt x="120" y="48"/>
                      <a:pt x="122" y="47"/>
                      <a:pt x="124" y="47"/>
                    </a:cubicBezTo>
                    <a:cubicBezTo>
                      <a:pt x="124" y="42"/>
                      <a:pt x="126" y="37"/>
                      <a:pt x="127" y="32"/>
                    </a:cubicBezTo>
                    <a:cubicBezTo>
                      <a:pt x="130" y="20"/>
                      <a:pt x="140" y="12"/>
                      <a:pt x="150" y="6"/>
                    </a:cubicBezTo>
                    <a:cubicBezTo>
                      <a:pt x="155" y="3"/>
                      <a:pt x="161" y="2"/>
                      <a:pt x="166" y="1"/>
                    </a:cubicBezTo>
                    <a:cubicBezTo>
                      <a:pt x="173" y="0"/>
                      <a:pt x="179" y="1"/>
                      <a:pt x="186" y="3"/>
                    </a:cubicBezTo>
                    <a:cubicBezTo>
                      <a:pt x="190" y="5"/>
                      <a:pt x="196" y="8"/>
                      <a:pt x="198" y="12"/>
                    </a:cubicBezTo>
                    <a:cubicBezTo>
                      <a:pt x="203" y="17"/>
                      <a:pt x="204" y="22"/>
                      <a:pt x="205" y="28"/>
                    </a:cubicBezTo>
                    <a:cubicBezTo>
                      <a:pt x="207" y="40"/>
                      <a:pt x="202" y="52"/>
                      <a:pt x="196" y="63"/>
                    </a:cubicBezTo>
                    <a:cubicBezTo>
                      <a:pt x="189" y="74"/>
                      <a:pt x="179" y="84"/>
                      <a:pt x="169" y="92"/>
                    </a:cubicBezTo>
                    <a:cubicBezTo>
                      <a:pt x="164" y="96"/>
                      <a:pt x="159" y="100"/>
                      <a:pt x="154" y="103"/>
                    </a:cubicBezTo>
                    <a:cubicBezTo>
                      <a:pt x="148" y="106"/>
                      <a:pt x="142" y="109"/>
                      <a:pt x="135" y="111"/>
                    </a:cubicBezTo>
                    <a:cubicBezTo>
                      <a:pt x="129" y="112"/>
                      <a:pt x="124" y="112"/>
                      <a:pt x="118" y="111"/>
                    </a:cubicBezTo>
                    <a:cubicBezTo>
                      <a:pt x="116" y="110"/>
                      <a:pt x="113" y="109"/>
                      <a:pt x="111" y="107"/>
                    </a:cubicBezTo>
                    <a:cubicBezTo>
                      <a:pt x="109" y="105"/>
                      <a:pt x="107" y="103"/>
                      <a:pt x="106" y="100"/>
                    </a:cubicBezTo>
                    <a:cubicBezTo>
                      <a:pt x="105" y="97"/>
                      <a:pt x="105" y="93"/>
                      <a:pt x="105" y="89"/>
                    </a:cubicBezTo>
                    <a:cubicBezTo>
                      <a:pt x="98" y="94"/>
                      <a:pt x="91" y="98"/>
                      <a:pt x="85" y="103"/>
                    </a:cubicBezTo>
                    <a:cubicBezTo>
                      <a:pt x="77" y="108"/>
                      <a:pt x="70" y="113"/>
                      <a:pt x="62" y="117"/>
                    </a:cubicBezTo>
                    <a:cubicBezTo>
                      <a:pt x="50" y="124"/>
                      <a:pt x="38" y="128"/>
                      <a:pt x="25" y="128"/>
                    </a:cubicBezTo>
                    <a:lnTo>
                      <a:pt x="24" y="12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1"/>
              <p:cNvSpPr/>
              <p:nvPr/>
            </p:nvSpPr>
            <p:spPr>
              <a:xfrm>
                <a:off x="3463920" y="4704120"/>
                <a:ext cx="22680" cy="51840"/>
              </a:xfrm>
              <a:custGeom>
                <a:rect b="b" l="l" r="r" t="t"/>
                <a:pathLst>
                  <a:path extrusionOk="0" h="144" w="63">
                    <a:moveTo>
                      <a:pt x="13" y="142"/>
                    </a:moveTo>
                    <a:cubicBezTo>
                      <a:pt x="8" y="141"/>
                      <a:pt x="4" y="136"/>
                      <a:pt x="5" y="131"/>
                    </a:cubicBezTo>
                    <a:cubicBezTo>
                      <a:pt x="6" y="126"/>
                      <a:pt x="11" y="122"/>
                      <a:pt x="16" y="123"/>
                    </a:cubicBezTo>
                    <a:cubicBezTo>
                      <a:pt x="17" y="123"/>
                      <a:pt x="18" y="123"/>
                      <a:pt x="18" y="124"/>
                    </a:cubicBezTo>
                    <a:lnTo>
                      <a:pt x="19" y="124"/>
                    </a:lnTo>
                    <a:cubicBezTo>
                      <a:pt x="21" y="123"/>
                      <a:pt x="22" y="123"/>
                      <a:pt x="24" y="123"/>
                    </a:cubicBezTo>
                    <a:cubicBezTo>
                      <a:pt x="25" y="123"/>
                      <a:pt x="25" y="123"/>
                      <a:pt x="26" y="123"/>
                    </a:cubicBezTo>
                    <a:cubicBezTo>
                      <a:pt x="26" y="123"/>
                      <a:pt x="27" y="122"/>
                      <a:pt x="28" y="122"/>
                    </a:cubicBezTo>
                    <a:cubicBezTo>
                      <a:pt x="30" y="121"/>
                      <a:pt x="32" y="120"/>
                      <a:pt x="33" y="119"/>
                    </a:cubicBezTo>
                    <a:cubicBezTo>
                      <a:pt x="34" y="119"/>
                      <a:pt x="35" y="118"/>
                      <a:pt x="36" y="118"/>
                    </a:cubicBezTo>
                    <a:cubicBezTo>
                      <a:pt x="36" y="118"/>
                      <a:pt x="37" y="117"/>
                      <a:pt x="37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9" y="115"/>
                      <a:pt x="39" y="114"/>
                      <a:pt x="40" y="112"/>
                    </a:cubicBezTo>
                    <a:cubicBezTo>
                      <a:pt x="40" y="111"/>
                      <a:pt x="41" y="110"/>
                      <a:pt x="42" y="109"/>
                    </a:cubicBezTo>
                    <a:cubicBezTo>
                      <a:pt x="42" y="108"/>
                      <a:pt x="42" y="107"/>
                      <a:pt x="42" y="106"/>
                    </a:cubicBezTo>
                    <a:cubicBezTo>
                      <a:pt x="43" y="105"/>
                      <a:pt x="43" y="103"/>
                      <a:pt x="43" y="101"/>
                    </a:cubicBezTo>
                    <a:lnTo>
                      <a:pt x="43" y="100"/>
                    </a:lnTo>
                    <a:cubicBezTo>
                      <a:pt x="43" y="99"/>
                      <a:pt x="43" y="98"/>
                      <a:pt x="43" y="98"/>
                    </a:cubicBezTo>
                    <a:cubicBezTo>
                      <a:pt x="43" y="96"/>
                      <a:pt x="43" y="95"/>
                      <a:pt x="42" y="94"/>
                    </a:cubicBezTo>
                    <a:cubicBezTo>
                      <a:pt x="42" y="93"/>
                      <a:pt x="42" y="93"/>
                      <a:pt x="42" y="92"/>
                    </a:cubicBezTo>
                    <a:cubicBezTo>
                      <a:pt x="41" y="90"/>
                      <a:pt x="40" y="88"/>
                      <a:pt x="39" y="87"/>
                    </a:cubicBezTo>
                    <a:cubicBezTo>
                      <a:pt x="38" y="85"/>
                      <a:pt x="36" y="83"/>
                      <a:pt x="35" y="81"/>
                    </a:cubicBezTo>
                    <a:cubicBezTo>
                      <a:pt x="30" y="75"/>
                      <a:pt x="25" y="69"/>
                      <a:pt x="20" y="63"/>
                    </a:cubicBezTo>
                    <a:cubicBezTo>
                      <a:pt x="15" y="58"/>
                      <a:pt x="10" y="52"/>
                      <a:pt x="7" y="45"/>
                    </a:cubicBezTo>
                    <a:cubicBezTo>
                      <a:pt x="2" y="37"/>
                      <a:pt x="0" y="27"/>
                      <a:pt x="5" y="19"/>
                    </a:cubicBezTo>
                    <a:cubicBezTo>
                      <a:pt x="7" y="15"/>
                      <a:pt x="11" y="12"/>
                      <a:pt x="15" y="10"/>
                    </a:cubicBezTo>
                    <a:cubicBezTo>
                      <a:pt x="18" y="8"/>
                      <a:pt x="21" y="6"/>
                      <a:pt x="24" y="5"/>
                    </a:cubicBezTo>
                    <a:cubicBezTo>
                      <a:pt x="30" y="3"/>
                      <a:pt x="37" y="0"/>
                      <a:pt x="43" y="0"/>
                    </a:cubicBezTo>
                    <a:cubicBezTo>
                      <a:pt x="47" y="1"/>
                      <a:pt x="52" y="2"/>
                      <a:pt x="56" y="5"/>
                    </a:cubicBezTo>
                    <a:cubicBezTo>
                      <a:pt x="59" y="7"/>
                      <a:pt x="60" y="12"/>
                      <a:pt x="60" y="16"/>
                    </a:cubicBezTo>
                    <a:cubicBezTo>
                      <a:pt x="59" y="19"/>
                      <a:pt x="58" y="22"/>
                      <a:pt x="56" y="25"/>
                    </a:cubicBezTo>
                    <a:lnTo>
                      <a:pt x="56" y="26"/>
                    </a:lnTo>
                    <a:cubicBezTo>
                      <a:pt x="54" y="30"/>
                      <a:pt x="49" y="33"/>
                      <a:pt x="43" y="31"/>
                    </a:cubicBezTo>
                    <a:cubicBezTo>
                      <a:pt x="39" y="29"/>
                      <a:pt x="38" y="24"/>
                      <a:pt x="38" y="20"/>
                    </a:cubicBezTo>
                    <a:cubicBezTo>
                      <a:pt x="38" y="20"/>
                      <a:pt x="37" y="21"/>
                      <a:pt x="36" y="21"/>
                    </a:cubicBezTo>
                    <a:cubicBezTo>
                      <a:pt x="33" y="21"/>
                      <a:pt x="31" y="23"/>
                      <a:pt x="28" y="24"/>
                    </a:cubicBezTo>
                    <a:cubicBezTo>
                      <a:pt x="27" y="24"/>
                      <a:pt x="26" y="25"/>
                      <a:pt x="24" y="26"/>
                    </a:cubicBezTo>
                    <a:cubicBezTo>
                      <a:pt x="25" y="26"/>
                      <a:pt x="25" y="25"/>
                      <a:pt x="25" y="25"/>
                    </a:cubicBezTo>
                    <a:cubicBezTo>
                      <a:pt x="25" y="26"/>
                      <a:pt x="24" y="26"/>
                      <a:pt x="23" y="27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6"/>
                      <a:pt x="23" y="27"/>
                      <a:pt x="22" y="27"/>
                    </a:cubicBezTo>
                    <a:lnTo>
                      <a:pt x="22" y="28"/>
                    </a:lnTo>
                    <a:lnTo>
                      <a:pt x="21" y="28"/>
                    </a:lnTo>
                    <a:cubicBezTo>
                      <a:pt x="21" y="29"/>
                      <a:pt x="21" y="29"/>
                      <a:pt x="21" y="29"/>
                    </a:cubicBezTo>
                    <a:lnTo>
                      <a:pt x="21" y="30"/>
                    </a:lnTo>
                    <a:lnTo>
                      <a:pt x="21" y="31"/>
                    </a:lnTo>
                    <a:cubicBezTo>
                      <a:pt x="21" y="31"/>
                      <a:pt x="21" y="32"/>
                      <a:pt x="21" y="33"/>
                    </a:cubicBezTo>
                    <a:cubicBezTo>
                      <a:pt x="22" y="33"/>
                      <a:pt x="22" y="34"/>
                      <a:pt x="22" y="35"/>
                    </a:cubicBezTo>
                    <a:cubicBezTo>
                      <a:pt x="23" y="37"/>
                      <a:pt x="24" y="38"/>
                      <a:pt x="25" y="39"/>
                    </a:cubicBezTo>
                    <a:cubicBezTo>
                      <a:pt x="26" y="41"/>
                      <a:pt x="28" y="44"/>
                      <a:pt x="29" y="46"/>
                    </a:cubicBezTo>
                    <a:cubicBezTo>
                      <a:pt x="33" y="51"/>
                      <a:pt x="37" y="55"/>
                      <a:pt x="41" y="59"/>
                    </a:cubicBezTo>
                    <a:cubicBezTo>
                      <a:pt x="47" y="67"/>
                      <a:pt x="54" y="74"/>
                      <a:pt x="58" y="84"/>
                    </a:cubicBezTo>
                    <a:cubicBezTo>
                      <a:pt x="60" y="87"/>
                      <a:pt x="61" y="90"/>
                      <a:pt x="61" y="94"/>
                    </a:cubicBezTo>
                    <a:cubicBezTo>
                      <a:pt x="62" y="98"/>
                      <a:pt x="62" y="102"/>
                      <a:pt x="61" y="107"/>
                    </a:cubicBezTo>
                    <a:cubicBezTo>
                      <a:pt x="60" y="114"/>
                      <a:pt x="56" y="122"/>
                      <a:pt x="52" y="128"/>
                    </a:cubicBezTo>
                    <a:cubicBezTo>
                      <a:pt x="50" y="130"/>
                      <a:pt x="47" y="133"/>
                      <a:pt x="45" y="134"/>
                    </a:cubicBezTo>
                    <a:cubicBezTo>
                      <a:pt x="42" y="136"/>
                      <a:pt x="38" y="138"/>
                      <a:pt x="35" y="139"/>
                    </a:cubicBezTo>
                    <a:cubicBezTo>
                      <a:pt x="30" y="141"/>
                      <a:pt x="25" y="143"/>
                      <a:pt x="19" y="143"/>
                    </a:cubicBezTo>
                    <a:cubicBezTo>
                      <a:pt x="17" y="143"/>
                      <a:pt x="15" y="143"/>
                      <a:pt x="13" y="14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1"/>
              <p:cNvSpPr/>
              <p:nvPr/>
            </p:nvSpPr>
            <p:spPr>
              <a:xfrm>
                <a:off x="3501720" y="4709880"/>
                <a:ext cx="19440" cy="29880"/>
              </a:xfrm>
              <a:custGeom>
                <a:rect b="b" l="l" r="r" t="t"/>
                <a:pathLst>
                  <a:path extrusionOk="0" h="83" w="54">
                    <a:moveTo>
                      <a:pt x="34" y="77"/>
                    </a:moveTo>
                    <a:cubicBezTo>
                      <a:pt x="33" y="75"/>
                      <a:pt x="33" y="74"/>
                      <a:pt x="33" y="73"/>
                    </a:cubicBezTo>
                    <a:lnTo>
                      <a:pt x="33" y="74"/>
                    </a:lnTo>
                    <a:cubicBezTo>
                      <a:pt x="33" y="73"/>
                      <a:pt x="33" y="73"/>
                      <a:pt x="33" y="73"/>
                    </a:cubicBezTo>
                    <a:cubicBezTo>
                      <a:pt x="33" y="72"/>
                      <a:pt x="32" y="72"/>
                      <a:pt x="32" y="72"/>
                    </a:cubicBezTo>
                    <a:cubicBezTo>
                      <a:pt x="28" y="63"/>
                      <a:pt x="23" y="53"/>
                      <a:pt x="18" y="43"/>
                    </a:cubicBezTo>
                    <a:cubicBezTo>
                      <a:pt x="13" y="34"/>
                      <a:pt x="7" y="24"/>
                      <a:pt x="2" y="15"/>
                    </a:cubicBezTo>
                    <a:cubicBezTo>
                      <a:pt x="0" y="11"/>
                      <a:pt x="1" y="6"/>
                      <a:pt x="4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6" y="3"/>
                      <a:pt x="18" y="4"/>
                      <a:pt x="18" y="5"/>
                    </a:cubicBezTo>
                    <a:lnTo>
                      <a:pt x="19" y="5"/>
                    </a:lnTo>
                    <a:cubicBezTo>
                      <a:pt x="20" y="7"/>
                      <a:pt x="22" y="10"/>
                      <a:pt x="22" y="12"/>
                    </a:cubicBezTo>
                    <a:cubicBezTo>
                      <a:pt x="23" y="15"/>
                      <a:pt x="25" y="18"/>
                      <a:pt x="26" y="21"/>
                    </a:cubicBezTo>
                    <a:cubicBezTo>
                      <a:pt x="29" y="26"/>
                      <a:pt x="32" y="31"/>
                      <a:pt x="34" y="36"/>
                    </a:cubicBezTo>
                    <a:cubicBezTo>
                      <a:pt x="40" y="47"/>
                      <a:pt x="46" y="58"/>
                      <a:pt x="51" y="69"/>
                    </a:cubicBezTo>
                    <a:cubicBezTo>
                      <a:pt x="53" y="74"/>
                      <a:pt x="52" y="79"/>
                      <a:pt x="47" y="82"/>
                    </a:cubicBezTo>
                    <a:cubicBezTo>
                      <a:pt x="46" y="82"/>
                      <a:pt x="44" y="82"/>
                      <a:pt x="43" y="82"/>
                    </a:cubicBezTo>
                    <a:cubicBezTo>
                      <a:pt x="39" y="82"/>
                      <a:pt x="36" y="80"/>
                      <a:pt x="34" y="7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1"/>
              <p:cNvSpPr/>
              <p:nvPr/>
            </p:nvSpPr>
            <p:spPr>
              <a:xfrm>
                <a:off x="3504600" y="4713840"/>
                <a:ext cx="31320" cy="25560"/>
              </a:xfrm>
              <a:custGeom>
                <a:rect b="b" l="l" r="r" t="t"/>
                <a:pathLst>
                  <a:path extrusionOk="0" h="71" w="87">
                    <a:moveTo>
                      <a:pt x="4" y="68"/>
                    </a:moveTo>
                    <a:cubicBezTo>
                      <a:pt x="0" y="65"/>
                      <a:pt x="0" y="59"/>
                      <a:pt x="3" y="55"/>
                    </a:cubicBezTo>
                    <a:cubicBezTo>
                      <a:pt x="12" y="44"/>
                      <a:pt x="22" y="33"/>
                      <a:pt x="33" y="24"/>
                    </a:cubicBezTo>
                    <a:cubicBezTo>
                      <a:pt x="39" y="19"/>
                      <a:pt x="44" y="14"/>
                      <a:pt x="50" y="10"/>
                    </a:cubicBezTo>
                    <a:cubicBezTo>
                      <a:pt x="53" y="7"/>
                      <a:pt x="57" y="5"/>
                      <a:pt x="60" y="3"/>
                    </a:cubicBezTo>
                    <a:cubicBezTo>
                      <a:pt x="63" y="1"/>
                      <a:pt x="67" y="0"/>
                      <a:pt x="70" y="0"/>
                    </a:cubicBezTo>
                    <a:cubicBezTo>
                      <a:pt x="72" y="0"/>
                      <a:pt x="73" y="0"/>
                      <a:pt x="74" y="1"/>
                    </a:cubicBezTo>
                    <a:cubicBezTo>
                      <a:pt x="76" y="1"/>
                      <a:pt x="77" y="3"/>
                      <a:pt x="79" y="3"/>
                    </a:cubicBezTo>
                    <a:cubicBezTo>
                      <a:pt x="80" y="4"/>
                      <a:pt x="81" y="6"/>
                      <a:pt x="82" y="7"/>
                    </a:cubicBezTo>
                    <a:cubicBezTo>
                      <a:pt x="86" y="11"/>
                      <a:pt x="85" y="17"/>
                      <a:pt x="82" y="21"/>
                    </a:cubicBezTo>
                    <a:cubicBezTo>
                      <a:pt x="78" y="24"/>
                      <a:pt x="72" y="24"/>
                      <a:pt x="68" y="20"/>
                    </a:cubicBezTo>
                    <a:cubicBezTo>
                      <a:pt x="67" y="21"/>
                      <a:pt x="67" y="21"/>
                      <a:pt x="66" y="22"/>
                    </a:cubicBezTo>
                    <a:cubicBezTo>
                      <a:pt x="61" y="25"/>
                      <a:pt x="56" y="28"/>
                      <a:pt x="52" y="32"/>
                    </a:cubicBezTo>
                    <a:cubicBezTo>
                      <a:pt x="52" y="32"/>
                      <a:pt x="51" y="32"/>
                      <a:pt x="51" y="33"/>
                    </a:cubicBezTo>
                    <a:cubicBezTo>
                      <a:pt x="51" y="32"/>
                      <a:pt x="52" y="32"/>
                      <a:pt x="52" y="32"/>
                    </a:cubicBezTo>
                    <a:cubicBezTo>
                      <a:pt x="44" y="38"/>
                      <a:pt x="37" y="45"/>
                      <a:pt x="30" y="53"/>
                    </a:cubicBezTo>
                    <a:cubicBezTo>
                      <a:pt x="30" y="52"/>
                      <a:pt x="31" y="52"/>
                      <a:pt x="31" y="52"/>
                    </a:cubicBezTo>
                    <a:cubicBezTo>
                      <a:pt x="26" y="57"/>
                      <a:pt x="21" y="62"/>
                      <a:pt x="17" y="67"/>
                    </a:cubicBezTo>
                    <a:cubicBezTo>
                      <a:pt x="15" y="70"/>
                      <a:pt x="13" y="70"/>
                      <a:pt x="10" y="70"/>
                    </a:cubicBezTo>
                    <a:cubicBezTo>
                      <a:pt x="8" y="70"/>
                      <a:pt x="6" y="70"/>
                      <a:pt x="4" y="6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1"/>
              <p:cNvSpPr/>
              <p:nvPr/>
            </p:nvSpPr>
            <p:spPr>
              <a:xfrm>
                <a:off x="3543840" y="4695120"/>
                <a:ext cx="14400" cy="34560"/>
              </a:xfrm>
              <a:custGeom>
                <a:rect b="b" l="l" r="r" t="t"/>
                <a:pathLst>
                  <a:path extrusionOk="0" h="96" w="40">
                    <a:moveTo>
                      <a:pt x="9" y="95"/>
                    </a:moveTo>
                    <a:cubicBezTo>
                      <a:pt x="4" y="95"/>
                      <a:pt x="0" y="90"/>
                      <a:pt x="1" y="84"/>
                    </a:cubicBezTo>
                    <a:cubicBezTo>
                      <a:pt x="3" y="74"/>
                      <a:pt x="6" y="63"/>
                      <a:pt x="9" y="53"/>
                    </a:cubicBezTo>
                    <a:cubicBezTo>
                      <a:pt x="9" y="53"/>
                      <a:pt x="9" y="54"/>
                      <a:pt x="8" y="55"/>
                    </a:cubicBezTo>
                    <a:cubicBezTo>
                      <a:pt x="10" y="48"/>
                      <a:pt x="11" y="40"/>
                      <a:pt x="13" y="33"/>
                    </a:cubicBezTo>
                    <a:cubicBezTo>
                      <a:pt x="11" y="30"/>
                      <a:pt x="10" y="27"/>
                      <a:pt x="11" y="23"/>
                    </a:cubicBezTo>
                    <a:cubicBezTo>
                      <a:pt x="14" y="17"/>
                      <a:pt x="17" y="11"/>
                      <a:pt x="20" y="5"/>
                    </a:cubicBezTo>
                    <a:cubicBezTo>
                      <a:pt x="23" y="1"/>
                      <a:pt x="28" y="0"/>
                      <a:pt x="32" y="2"/>
                    </a:cubicBezTo>
                    <a:cubicBezTo>
                      <a:pt x="37" y="4"/>
                      <a:pt x="39" y="9"/>
                      <a:pt x="38" y="13"/>
                    </a:cubicBezTo>
                    <a:cubicBezTo>
                      <a:pt x="36" y="20"/>
                      <a:pt x="34" y="26"/>
                      <a:pt x="32" y="32"/>
                    </a:cubicBezTo>
                    <a:cubicBezTo>
                      <a:pt x="31" y="35"/>
                      <a:pt x="31" y="38"/>
                      <a:pt x="30" y="40"/>
                    </a:cubicBezTo>
                    <a:lnTo>
                      <a:pt x="30" y="41"/>
                    </a:lnTo>
                    <a:lnTo>
                      <a:pt x="30" y="40"/>
                    </a:ln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57"/>
                      <a:pt x="23" y="72"/>
                      <a:pt x="20" y="88"/>
                    </a:cubicBezTo>
                    <a:cubicBezTo>
                      <a:pt x="18" y="92"/>
                      <a:pt x="15" y="95"/>
                      <a:pt x="10" y="95"/>
                    </a:cubicBezTo>
                    <a:lnTo>
                      <a:pt x="9" y="9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1"/>
              <p:cNvSpPr/>
              <p:nvPr/>
            </p:nvSpPr>
            <p:spPr>
              <a:xfrm>
                <a:off x="3337560" y="4201200"/>
                <a:ext cx="561600" cy="593640"/>
              </a:xfrm>
              <a:custGeom>
                <a:rect b="b" l="l" r="r" t="t"/>
                <a:pathLst>
                  <a:path extrusionOk="0" h="1649" w="1560">
                    <a:moveTo>
                      <a:pt x="865" y="1646"/>
                    </a:moveTo>
                    <a:cubicBezTo>
                      <a:pt x="857" y="1643"/>
                      <a:pt x="851" y="1640"/>
                      <a:pt x="844" y="1636"/>
                    </a:cubicBezTo>
                    <a:cubicBezTo>
                      <a:pt x="840" y="1634"/>
                      <a:pt x="837" y="1631"/>
                      <a:pt x="834" y="1628"/>
                    </a:cubicBezTo>
                    <a:cubicBezTo>
                      <a:pt x="831" y="1625"/>
                      <a:pt x="828" y="1622"/>
                      <a:pt x="826" y="1618"/>
                    </a:cubicBezTo>
                    <a:cubicBezTo>
                      <a:pt x="822" y="1612"/>
                      <a:pt x="817" y="1607"/>
                      <a:pt x="813" y="1601"/>
                    </a:cubicBezTo>
                    <a:cubicBezTo>
                      <a:pt x="809" y="1596"/>
                      <a:pt x="806" y="1590"/>
                      <a:pt x="803" y="1584"/>
                    </a:cubicBezTo>
                    <a:cubicBezTo>
                      <a:pt x="800" y="1581"/>
                      <a:pt x="799" y="1578"/>
                      <a:pt x="797" y="1575"/>
                    </a:cubicBezTo>
                    <a:cubicBezTo>
                      <a:pt x="795" y="1571"/>
                      <a:pt x="793" y="1567"/>
                      <a:pt x="792" y="1563"/>
                    </a:cubicBezTo>
                    <a:cubicBezTo>
                      <a:pt x="788" y="1556"/>
                      <a:pt x="785" y="1548"/>
                      <a:pt x="782" y="1541"/>
                    </a:cubicBezTo>
                    <a:cubicBezTo>
                      <a:pt x="775" y="1525"/>
                      <a:pt x="770" y="1509"/>
                      <a:pt x="764" y="1494"/>
                    </a:cubicBezTo>
                    <a:cubicBezTo>
                      <a:pt x="759" y="1478"/>
                      <a:pt x="753" y="1462"/>
                      <a:pt x="747" y="1447"/>
                    </a:cubicBezTo>
                    <a:cubicBezTo>
                      <a:pt x="741" y="1430"/>
                      <a:pt x="735" y="1413"/>
                      <a:pt x="729" y="1396"/>
                    </a:cubicBezTo>
                    <a:cubicBezTo>
                      <a:pt x="724" y="1381"/>
                      <a:pt x="718" y="1366"/>
                      <a:pt x="713" y="1351"/>
                    </a:cubicBezTo>
                    <a:cubicBezTo>
                      <a:pt x="708" y="1337"/>
                      <a:pt x="704" y="1323"/>
                      <a:pt x="699" y="1308"/>
                    </a:cubicBezTo>
                    <a:cubicBezTo>
                      <a:pt x="694" y="1293"/>
                      <a:pt x="689" y="1278"/>
                      <a:pt x="683" y="1262"/>
                    </a:cubicBezTo>
                    <a:cubicBezTo>
                      <a:pt x="678" y="1248"/>
                      <a:pt x="674" y="1232"/>
                      <a:pt x="669" y="1217"/>
                    </a:cubicBezTo>
                    <a:cubicBezTo>
                      <a:pt x="668" y="1213"/>
                      <a:pt x="667" y="1209"/>
                      <a:pt x="666" y="1205"/>
                    </a:cubicBezTo>
                    <a:cubicBezTo>
                      <a:pt x="666" y="1206"/>
                      <a:pt x="666" y="1206"/>
                      <a:pt x="666" y="1206"/>
                    </a:cubicBezTo>
                    <a:cubicBezTo>
                      <a:pt x="655" y="1172"/>
                      <a:pt x="646" y="1137"/>
                      <a:pt x="636" y="1103"/>
                    </a:cubicBezTo>
                    <a:cubicBezTo>
                      <a:pt x="627" y="1068"/>
                      <a:pt x="618" y="1034"/>
                      <a:pt x="609" y="999"/>
                    </a:cubicBezTo>
                    <a:cubicBezTo>
                      <a:pt x="605" y="983"/>
                      <a:pt x="601" y="967"/>
                      <a:pt x="597" y="951"/>
                    </a:cubicBezTo>
                    <a:cubicBezTo>
                      <a:pt x="592" y="934"/>
                      <a:pt x="587" y="916"/>
                      <a:pt x="583" y="899"/>
                    </a:cubicBezTo>
                    <a:cubicBezTo>
                      <a:pt x="578" y="883"/>
                      <a:pt x="574" y="867"/>
                      <a:pt x="571" y="850"/>
                    </a:cubicBezTo>
                    <a:cubicBezTo>
                      <a:pt x="567" y="833"/>
                      <a:pt x="562" y="815"/>
                      <a:pt x="559" y="799"/>
                    </a:cubicBezTo>
                    <a:cubicBezTo>
                      <a:pt x="550" y="764"/>
                      <a:pt x="543" y="730"/>
                      <a:pt x="537" y="695"/>
                    </a:cubicBezTo>
                    <a:cubicBezTo>
                      <a:pt x="533" y="679"/>
                      <a:pt x="528" y="662"/>
                      <a:pt x="524" y="645"/>
                    </a:cubicBezTo>
                    <a:cubicBezTo>
                      <a:pt x="520" y="628"/>
                      <a:pt x="516" y="612"/>
                      <a:pt x="511" y="596"/>
                    </a:cubicBezTo>
                    <a:cubicBezTo>
                      <a:pt x="510" y="593"/>
                      <a:pt x="509" y="591"/>
                      <a:pt x="509" y="588"/>
                    </a:cubicBezTo>
                    <a:cubicBezTo>
                      <a:pt x="509" y="588"/>
                      <a:pt x="509" y="589"/>
                      <a:pt x="509" y="590"/>
                    </a:cubicBezTo>
                    <a:cubicBezTo>
                      <a:pt x="499" y="556"/>
                      <a:pt x="488" y="522"/>
                      <a:pt x="477" y="489"/>
                    </a:cubicBezTo>
                    <a:cubicBezTo>
                      <a:pt x="467" y="455"/>
                      <a:pt x="456" y="423"/>
                      <a:pt x="446" y="390"/>
                    </a:cubicBezTo>
                    <a:cubicBezTo>
                      <a:pt x="440" y="373"/>
                      <a:pt x="435" y="356"/>
                      <a:pt x="431" y="339"/>
                    </a:cubicBezTo>
                    <a:cubicBezTo>
                      <a:pt x="426" y="321"/>
                      <a:pt x="422" y="305"/>
                      <a:pt x="419" y="287"/>
                    </a:cubicBezTo>
                    <a:cubicBezTo>
                      <a:pt x="412" y="254"/>
                      <a:pt x="407" y="220"/>
                      <a:pt x="400" y="187"/>
                    </a:cubicBezTo>
                    <a:cubicBezTo>
                      <a:pt x="397" y="172"/>
                      <a:pt x="394" y="157"/>
                      <a:pt x="390" y="143"/>
                    </a:cubicBezTo>
                    <a:cubicBezTo>
                      <a:pt x="387" y="129"/>
                      <a:pt x="384" y="115"/>
                      <a:pt x="380" y="101"/>
                    </a:cubicBezTo>
                    <a:cubicBezTo>
                      <a:pt x="378" y="94"/>
                      <a:pt x="376" y="88"/>
                      <a:pt x="373" y="81"/>
                    </a:cubicBezTo>
                    <a:cubicBezTo>
                      <a:pt x="370" y="76"/>
                      <a:pt x="368" y="71"/>
                      <a:pt x="365" y="67"/>
                    </a:cubicBezTo>
                    <a:cubicBezTo>
                      <a:pt x="364" y="64"/>
                      <a:pt x="362" y="62"/>
                      <a:pt x="360" y="59"/>
                    </a:cubicBezTo>
                    <a:cubicBezTo>
                      <a:pt x="359" y="58"/>
                      <a:pt x="358" y="57"/>
                      <a:pt x="357" y="56"/>
                    </a:cubicBezTo>
                    <a:cubicBezTo>
                      <a:pt x="356" y="55"/>
                      <a:pt x="355" y="54"/>
                      <a:pt x="354" y="53"/>
                    </a:cubicBezTo>
                    <a:cubicBezTo>
                      <a:pt x="352" y="52"/>
                      <a:pt x="351" y="52"/>
                      <a:pt x="350" y="50"/>
                    </a:cubicBezTo>
                    <a:cubicBezTo>
                      <a:pt x="349" y="50"/>
                      <a:pt x="348" y="49"/>
                      <a:pt x="347" y="49"/>
                    </a:cubicBezTo>
                    <a:cubicBezTo>
                      <a:pt x="345" y="49"/>
                      <a:pt x="344" y="48"/>
                      <a:pt x="343" y="48"/>
                    </a:cubicBezTo>
                    <a:cubicBezTo>
                      <a:pt x="341" y="48"/>
                      <a:pt x="340" y="48"/>
                      <a:pt x="338" y="47"/>
                    </a:cubicBezTo>
                    <a:cubicBezTo>
                      <a:pt x="337" y="47"/>
                      <a:pt x="336" y="47"/>
                      <a:pt x="334" y="47"/>
                    </a:cubicBezTo>
                    <a:cubicBezTo>
                      <a:pt x="333" y="47"/>
                      <a:pt x="331" y="47"/>
                      <a:pt x="330" y="48"/>
                    </a:cubicBezTo>
                    <a:cubicBezTo>
                      <a:pt x="329" y="48"/>
                      <a:pt x="327" y="48"/>
                      <a:pt x="326" y="49"/>
                    </a:cubicBezTo>
                    <a:cubicBezTo>
                      <a:pt x="324" y="49"/>
                      <a:pt x="323" y="49"/>
                      <a:pt x="322" y="50"/>
                    </a:cubicBezTo>
                    <a:cubicBezTo>
                      <a:pt x="320" y="51"/>
                      <a:pt x="319" y="52"/>
                      <a:pt x="317" y="52"/>
                    </a:cubicBezTo>
                    <a:cubicBezTo>
                      <a:pt x="316" y="53"/>
                      <a:pt x="315" y="55"/>
                      <a:pt x="313" y="56"/>
                    </a:cubicBezTo>
                    <a:cubicBezTo>
                      <a:pt x="311" y="57"/>
                      <a:pt x="309" y="59"/>
                      <a:pt x="307" y="61"/>
                    </a:cubicBezTo>
                    <a:cubicBezTo>
                      <a:pt x="306" y="62"/>
                      <a:pt x="305" y="63"/>
                      <a:pt x="303" y="64"/>
                    </a:cubicBezTo>
                    <a:cubicBezTo>
                      <a:pt x="301" y="69"/>
                      <a:pt x="298" y="73"/>
                      <a:pt x="296" y="78"/>
                    </a:cubicBezTo>
                    <a:cubicBezTo>
                      <a:pt x="291" y="87"/>
                      <a:pt x="286" y="96"/>
                      <a:pt x="281" y="105"/>
                    </a:cubicBezTo>
                    <a:cubicBezTo>
                      <a:pt x="277" y="115"/>
                      <a:pt x="273" y="124"/>
                      <a:pt x="268" y="134"/>
                    </a:cubicBezTo>
                    <a:cubicBezTo>
                      <a:pt x="259" y="154"/>
                      <a:pt x="250" y="173"/>
                      <a:pt x="242" y="194"/>
                    </a:cubicBezTo>
                    <a:cubicBezTo>
                      <a:pt x="242" y="193"/>
                      <a:pt x="242" y="193"/>
                      <a:pt x="242" y="193"/>
                    </a:cubicBezTo>
                    <a:cubicBezTo>
                      <a:pt x="239" y="201"/>
                      <a:pt x="236" y="208"/>
                      <a:pt x="234" y="215"/>
                    </a:cubicBezTo>
                    <a:cubicBezTo>
                      <a:pt x="222" y="246"/>
                      <a:pt x="211" y="277"/>
                      <a:pt x="200" y="306"/>
                    </a:cubicBezTo>
                    <a:lnTo>
                      <a:pt x="200" y="307"/>
                    </a:lnTo>
                    <a:cubicBezTo>
                      <a:pt x="200" y="307"/>
                      <a:pt x="200" y="308"/>
                      <a:pt x="199" y="308"/>
                    </a:cubicBezTo>
                    <a:cubicBezTo>
                      <a:pt x="199" y="310"/>
                      <a:pt x="198" y="312"/>
                      <a:pt x="197" y="314"/>
                    </a:cubicBezTo>
                    <a:cubicBezTo>
                      <a:pt x="185" y="346"/>
                      <a:pt x="173" y="378"/>
                      <a:pt x="161" y="410"/>
                    </a:cubicBezTo>
                    <a:cubicBezTo>
                      <a:pt x="155" y="426"/>
                      <a:pt x="150" y="443"/>
                      <a:pt x="144" y="458"/>
                    </a:cubicBezTo>
                    <a:cubicBezTo>
                      <a:pt x="138" y="474"/>
                      <a:pt x="132" y="490"/>
                      <a:pt x="126" y="505"/>
                    </a:cubicBezTo>
                    <a:cubicBezTo>
                      <a:pt x="114" y="538"/>
                      <a:pt x="104" y="571"/>
                      <a:pt x="94" y="603"/>
                    </a:cubicBezTo>
                    <a:cubicBezTo>
                      <a:pt x="90" y="621"/>
                      <a:pt x="86" y="638"/>
                      <a:pt x="81" y="655"/>
                    </a:cubicBezTo>
                    <a:cubicBezTo>
                      <a:pt x="77" y="672"/>
                      <a:pt x="72" y="688"/>
                      <a:pt x="68" y="704"/>
                    </a:cubicBezTo>
                    <a:cubicBezTo>
                      <a:pt x="65" y="712"/>
                      <a:pt x="63" y="720"/>
                      <a:pt x="61" y="729"/>
                    </a:cubicBezTo>
                    <a:cubicBezTo>
                      <a:pt x="55" y="755"/>
                      <a:pt x="51" y="783"/>
                      <a:pt x="46" y="810"/>
                    </a:cubicBezTo>
                    <a:cubicBezTo>
                      <a:pt x="43" y="824"/>
                      <a:pt x="41" y="838"/>
                      <a:pt x="38" y="851"/>
                    </a:cubicBezTo>
                    <a:cubicBezTo>
                      <a:pt x="37" y="858"/>
                      <a:pt x="35" y="865"/>
                      <a:pt x="34" y="872"/>
                    </a:cubicBezTo>
                    <a:cubicBezTo>
                      <a:pt x="34" y="875"/>
                      <a:pt x="33" y="879"/>
                      <a:pt x="33" y="882"/>
                    </a:cubicBezTo>
                    <a:cubicBezTo>
                      <a:pt x="33" y="884"/>
                      <a:pt x="32" y="886"/>
                      <a:pt x="32" y="888"/>
                    </a:cubicBezTo>
                    <a:cubicBezTo>
                      <a:pt x="30" y="896"/>
                      <a:pt x="23" y="902"/>
                      <a:pt x="13" y="901"/>
                    </a:cubicBezTo>
                    <a:cubicBezTo>
                      <a:pt x="9" y="901"/>
                      <a:pt x="6" y="898"/>
                      <a:pt x="3" y="895"/>
                    </a:cubicBezTo>
                    <a:cubicBezTo>
                      <a:pt x="0" y="891"/>
                      <a:pt x="0" y="887"/>
                      <a:pt x="0" y="882"/>
                    </a:cubicBezTo>
                    <a:cubicBezTo>
                      <a:pt x="0" y="881"/>
                      <a:pt x="1" y="878"/>
                      <a:pt x="2" y="876"/>
                    </a:cubicBezTo>
                    <a:cubicBezTo>
                      <a:pt x="2" y="872"/>
                      <a:pt x="3" y="867"/>
                      <a:pt x="4" y="863"/>
                    </a:cubicBezTo>
                    <a:cubicBezTo>
                      <a:pt x="6" y="854"/>
                      <a:pt x="7" y="846"/>
                      <a:pt x="9" y="837"/>
                    </a:cubicBezTo>
                    <a:cubicBezTo>
                      <a:pt x="12" y="820"/>
                      <a:pt x="15" y="803"/>
                      <a:pt x="18" y="785"/>
                    </a:cubicBezTo>
                    <a:cubicBezTo>
                      <a:pt x="21" y="768"/>
                      <a:pt x="24" y="751"/>
                      <a:pt x="27" y="734"/>
                    </a:cubicBezTo>
                    <a:cubicBezTo>
                      <a:pt x="30" y="717"/>
                      <a:pt x="35" y="700"/>
                      <a:pt x="40" y="683"/>
                    </a:cubicBezTo>
                    <a:cubicBezTo>
                      <a:pt x="44" y="667"/>
                      <a:pt x="49" y="651"/>
                      <a:pt x="53" y="635"/>
                    </a:cubicBezTo>
                    <a:cubicBezTo>
                      <a:pt x="58" y="618"/>
                      <a:pt x="62" y="601"/>
                      <a:pt x="67" y="584"/>
                    </a:cubicBezTo>
                    <a:cubicBezTo>
                      <a:pt x="76" y="551"/>
                      <a:pt x="86" y="518"/>
                      <a:pt x="98" y="486"/>
                    </a:cubicBezTo>
                    <a:cubicBezTo>
                      <a:pt x="105" y="470"/>
                      <a:pt x="111" y="454"/>
                      <a:pt x="116" y="438"/>
                    </a:cubicBezTo>
                    <a:cubicBezTo>
                      <a:pt x="122" y="422"/>
                      <a:pt x="128" y="406"/>
                      <a:pt x="133" y="390"/>
                    </a:cubicBezTo>
                    <a:cubicBezTo>
                      <a:pt x="145" y="359"/>
                      <a:pt x="157" y="327"/>
                      <a:pt x="168" y="295"/>
                    </a:cubicBezTo>
                    <a:cubicBezTo>
                      <a:pt x="181" y="264"/>
                      <a:pt x="192" y="232"/>
                      <a:pt x="204" y="200"/>
                    </a:cubicBezTo>
                    <a:cubicBezTo>
                      <a:pt x="210" y="184"/>
                      <a:pt x="217" y="168"/>
                      <a:pt x="223" y="152"/>
                    </a:cubicBezTo>
                    <a:cubicBezTo>
                      <a:pt x="230" y="137"/>
                      <a:pt x="237" y="121"/>
                      <a:pt x="244" y="106"/>
                    </a:cubicBezTo>
                    <a:cubicBezTo>
                      <a:pt x="252" y="91"/>
                      <a:pt x="259" y="76"/>
                      <a:pt x="267" y="60"/>
                    </a:cubicBezTo>
                    <a:cubicBezTo>
                      <a:pt x="271" y="53"/>
                      <a:pt x="275" y="45"/>
                      <a:pt x="281" y="39"/>
                    </a:cubicBezTo>
                    <a:cubicBezTo>
                      <a:pt x="287" y="33"/>
                      <a:pt x="293" y="28"/>
                      <a:pt x="300" y="24"/>
                    </a:cubicBezTo>
                    <a:cubicBezTo>
                      <a:pt x="308" y="19"/>
                      <a:pt x="316" y="15"/>
                      <a:pt x="326" y="14"/>
                    </a:cubicBezTo>
                    <a:cubicBezTo>
                      <a:pt x="340" y="11"/>
                      <a:pt x="354" y="14"/>
                      <a:pt x="367" y="21"/>
                    </a:cubicBezTo>
                    <a:cubicBezTo>
                      <a:pt x="386" y="31"/>
                      <a:pt x="397" y="50"/>
                      <a:pt x="405" y="70"/>
                    </a:cubicBezTo>
                    <a:cubicBezTo>
                      <a:pt x="412" y="85"/>
                      <a:pt x="416" y="101"/>
                      <a:pt x="420" y="117"/>
                    </a:cubicBezTo>
                    <a:cubicBezTo>
                      <a:pt x="424" y="134"/>
                      <a:pt x="428" y="151"/>
                      <a:pt x="432" y="168"/>
                    </a:cubicBezTo>
                    <a:cubicBezTo>
                      <a:pt x="439" y="202"/>
                      <a:pt x="445" y="236"/>
                      <a:pt x="451" y="269"/>
                    </a:cubicBezTo>
                    <a:cubicBezTo>
                      <a:pt x="455" y="290"/>
                      <a:pt x="459" y="310"/>
                      <a:pt x="464" y="331"/>
                    </a:cubicBezTo>
                    <a:cubicBezTo>
                      <a:pt x="470" y="351"/>
                      <a:pt x="475" y="370"/>
                      <a:pt x="482" y="390"/>
                    </a:cubicBezTo>
                    <a:cubicBezTo>
                      <a:pt x="492" y="422"/>
                      <a:pt x="502" y="454"/>
                      <a:pt x="513" y="487"/>
                    </a:cubicBezTo>
                    <a:cubicBezTo>
                      <a:pt x="523" y="521"/>
                      <a:pt x="535" y="554"/>
                      <a:pt x="545" y="589"/>
                    </a:cubicBezTo>
                    <a:cubicBezTo>
                      <a:pt x="549" y="605"/>
                      <a:pt x="553" y="621"/>
                      <a:pt x="558" y="637"/>
                    </a:cubicBezTo>
                    <a:cubicBezTo>
                      <a:pt x="563" y="655"/>
                      <a:pt x="567" y="672"/>
                      <a:pt x="570" y="689"/>
                    </a:cubicBezTo>
                    <a:cubicBezTo>
                      <a:pt x="577" y="723"/>
                      <a:pt x="584" y="758"/>
                      <a:pt x="592" y="792"/>
                    </a:cubicBezTo>
                    <a:cubicBezTo>
                      <a:pt x="599" y="825"/>
                      <a:pt x="607" y="859"/>
                      <a:pt x="616" y="892"/>
                    </a:cubicBezTo>
                    <a:cubicBezTo>
                      <a:pt x="625" y="926"/>
                      <a:pt x="634" y="959"/>
                      <a:pt x="643" y="993"/>
                    </a:cubicBezTo>
                    <a:cubicBezTo>
                      <a:pt x="660" y="1061"/>
                      <a:pt x="679" y="1129"/>
                      <a:pt x="699" y="1198"/>
                    </a:cubicBezTo>
                    <a:cubicBezTo>
                      <a:pt x="702" y="1208"/>
                      <a:pt x="705" y="1217"/>
                      <a:pt x="708" y="1227"/>
                    </a:cubicBezTo>
                    <a:lnTo>
                      <a:pt x="707" y="1226"/>
                    </a:lnTo>
                    <a:cubicBezTo>
                      <a:pt x="707" y="1226"/>
                      <a:pt x="708" y="1227"/>
                      <a:pt x="708" y="1228"/>
                    </a:cubicBezTo>
                    <a:lnTo>
                      <a:pt x="708" y="1227"/>
                    </a:lnTo>
                    <a:cubicBezTo>
                      <a:pt x="708" y="1228"/>
                      <a:pt x="708" y="1228"/>
                      <a:pt x="708" y="1228"/>
                    </a:cubicBezTo>
                    <a:cubicBezTo>
                      <a:pt x="708" y="1228"/>
                      <a:pt x="708" y="1229"/>
                      <a:pt x="708" y="1230"/>
                    </a:cubicBezTo>
                    <a:cubicBezTo>
                      <a:pt x="709" y="1231"/>
                      <a:pt x="710" y="1233"/>
                      <a:pt x="710" y="1234"/>
                    </a:cubicBezTo>
                    <a:lnTo>
                      <a:pt x="710" y="1233"/>
                    </a:lnTo>
                    <a:cubicBezTo>
                      <a:pt x="710" y="1234"/>
                      <a:pt x="710" y="1235"/>
                      <a:pt x="710" y="1236"/>
                    </a:cubicBezTo>
                    <a:lnTo>
                      <a:pt x="710" y="1235"/>
                    </a:lnTo>
                    <a:cubicBezTo>
                      <a:pt x="715" y="1251"/>
                      <a:pt x="721" y="1268"/>
                      <a:pt x="726" y="1284"/>
                    </a:cubicBezTo>
                    <a:cubicBezTo>
                      <a:pt x="732" y="1301"/>
                      <a:pt x="738" y="1317"/>
                      <a:pt x="743" y="1333"/>
                    </a:cubicBezTo>
                    <a:cubicBezTo>
                      <a:pt x="749" y="1350"/>
                      <a:pt x="755" y="1366"/>
                      <a:pt x="761" y="1382"/>
                    </a:cubicBezTo>
                    <a:cubicBezTo>
                      <a:pt x="767" y="1399"/>
                      <a:pt x="772" y="1417"/>
                      <a:pt x="779" y="1434"/>
                    </a:cubicBezTo>
                    <a:cubicBezTo>
                      <a:pt x="785" y="1452"/>
                      <a:pt x="792" y="1469"/>
                      <a:pt x="799" y="1487"/>
                    </a:cubicBezTo>
                    <a:cubicBezTo>
                      <a:pt x="805" y="1504"/>
                      <a:pt x="812" y="1521"/>
                      <a:pt x="819" y="1537"/>
                    </a:cubicBezTo>
                    <a:cubicBezTo>
                      <a:pt x="824" y="1548"/>
                      <a:pt x="829" y="1559"/>
                      <a:pt x="835" y="1569"/>
                    </a:cubicBezTo>
                    <a:cubicBezTo>
                      <a:pt x="835" y="1569"/>
                      <a:pt x="834" y="1569"/>
                      <a:pt x="834" y="1568"/>
                    </a:cubicBezTo>
                    <a:cubicBezTo>
                      <a:pt x="834" y="1569"/>
                      <a:pt x="835" y="1569"/>
                      <a:pt x="835" y="1569"/>
                    </a:cubicBezTo>
                    <a:cubicBezTo>
                      <a:pt x="835" y="1570"/>
                      <a:pt x="835" y="1570"/>
                      <a:pt x="835" y="1571"/>
                    </a:cubicBezTo>
                    <a:cubicBezTo>
                      <a:pt x="835" y="1570"/>
                      <a:pt x="835" y="1570"/>
                      <a:pt x="835" y="1569"/>
                    </a:cubicBezTo>
                    <a:cubicBezTo>
                      <a:pt x="842" y="1581"/>
                      <a:pt x="850" y="1591"/>
                      <a:pt x="858" y="1602"/>
                    </a:cubicBezTo>
                    <a:cubicBezTo>
                      <a:pt x="859" y="1603"/>
                      <a:pt x="859" y="1603"/>
                      <a:pt x="860" y="1604"/>
                    </a:cubicBezTo>
                    <a:cubicBezTo>
                      <a:pt x="860" y="1604"/>
                      <a:pt x="861" y="1605"/>
                      <a:pt x="862" y="1605"/>
                    </a:cubicBezTo>
                    <a:cubicBezTo>
                      <a:pt x="863" y="1607"/>
                      <a:pt x="865" y="1607"/>
                      <a:pt x="866" y="1608"/>
                    </a:cubicBezTo>
                    <a:cubicBezTo>
                      <a:pt x="868" y="1609"/>
                      <a:pt x="870" y="1610"/>
                      <a:pt x="872" y="1611"/>
                    </a:cubicBezTo>
                    <a:cubicBezTo>
                      <a:pt x="873" y="1611"/>
                      <a:pt x="874" y="1612"/>
                      <a:pt x="876" y="1612"/>
                    </a:cubicBezTo>
                    <a:cubicBezTo>
                      <a:pt x="877" y="1612"/>
                      <a:pt x="878" y="1612"/>
                      <a:pt x="879" y="1612"/>
                    </a:cubicBezTo>
                    <a:cubicBezTo>
                      <a:pt x="880" y="1612"/>
                      <a:pt x="880" y="1612"/>
                      <a:pt x="880" y="1612"/>
                    </a:cubicBezTo>
                    <a:cubicBezTo>
                      <a:pt x="881" y="1612"/>
                      <a:pt x="881" y="1612"/>
                      <a:pt x="881" y="1612"/>
                    </a:cubicBezTo>
                    <a:cubicBezTo>
                      <a:pt x="880" y="1612"/>
                      <a:pt x="880" y="1612"/>
                      <a:pt x="880" y="1612"/>
                    </a:cubicBezTo>
                    <a:lnTo>
                      <a:pt x="881" y="1612"/>
                    </a:lnTo>
                    <a:cubicBezTo>
                      <a:pt x="882" y="1612"/>
                      <a:pt x="883" y="1612"/>
                      <a:pt x="884" y="1612"/>
                    </a:cubicBezTo>
                    <a:cubicBezTo>
                      <a:pt x="886" y="1611"/>
                      <a:pt x="887" y="1611"/>
                      <a:pt x="888" y="1610"/>
                    </a:cubicBezTo>
                    <a:cubicBezTo>
                      <a:pt x="889" y="1610"/>
                      <a:pt x="891" y="1609"/>
                      <a:pt x="893" y="1608"/>
                    </a:cubicBezTo>
                    <a:lnTo>
                      <a:pt x="892" y="1608"/>
                    </a:lnTo>
                    <a:cubicBezTo>
                      <a:pt x="893" y="1608"/>
                      <a:pt x="893" y="1607"/>
                      <a:pt x="894" y="1607"/>
                    </a:cubicBezTo>
                    <a:cubicBezTo>
                      <a:pt x="894" y="1607"/>
                      <a:pt x="895" y="1606"/>
                      <a:pt x="896" y="1605"/>
                    </a:cubicBezTo>
                    <a:cubicBezTo>
                      <a:pt x="901" y="1601"/>
                      <a:pt x="906" y="1596"/>
                      <a:pt x="911" y="1591"/>
                    </a:cubicBezTo>
                    <a:cubicBezTo>
                      <a:pt x="918" y="1584"/>
                      <a:pt x="925" y="1576"/>
                      <a:pt x="932" y="1569"/>
                    </a:cubicBezTo>
                    <a:cubicBezTo>
                      <a:pt x="939" y="1561"/>
                      <a:pt x="946" y="1554"/>
                      <a:pt x="952" y="1545"/>
                    </a:cubicBezTo>
                    <a:cubicBezTo>
                      <a:pt x="968" y="1523"/>
                      <a:pt x="981" y="1499"/>
                      <a:pt x="994" y="1476"/>
                    </a:cubicBezTo>
                    <a:cubicBezTo>
                      <a:pt x="999" y="1467"/>
                      <a:pt x="1002" y="1459"/>
                      <a:pt x="1006" y="1450"/>
                    </a:cubicBezTo>
                    <a:cubicBezTo>
                      <a:pt x="1009" y="1442"/>
                      <a:pt x="1013" y="1434"/>
                      <a:pt x="1016" y="1425"/>
                    </a:cubicBezTo>
                    <a:cubicBezTo>
                      <a:pt x="1022" y="1409"/>
                      <a:pt x="1027" y="1393"/>
                      <a:pt x="1032" y="1376"/>
                    </a:cubicBezTo>
                    <a:cubicBezTo>
                      <a:pt x="1038" y="1360"/>
                      <a:pt x="1042" y="1343"/>
                      <a:pt x="1047" y="1326"/>
                    </a:cubicBezTo>
                    <a:cubicBezTo>
                      <a:pt x="1052" y="1309"/>
                      <a:pt x="1056" y="1292"/>
                      <a:pt x="1060" y="1275"/>
                    </a:cubicBezTo>
                    <a:cubicBezTo>
                      <a:pt x="1064" y="1258"/>
                      <a:pt x="1070" y="1241"/>
                      <a:pt x="1075" y="1225"/>
                    </a:cubicBezTo>
                    <a:cubicBezTo>
                      <a:pt x="1084" y="1194"/>
                      <a:pt x="1092" y="1163"/>
                      <a:pt x="1100" y="1132"/>
                    </a:cubicBezTo>
                    <a:cubicBezTo>
                      <a:pt x="1104" y="1117"/>
                      <a:pt x="1108" y="1102"/>
                      <a:pt x="1112" y="1087"/>
                    </a:cubicBezTo>
                    <a:cubicBezTo>
                      <a:pt x="1116" y="1072"/>
                      <a:pt x="1120" y="1057"/>
                      <a:pt x="1123" y="1041"/>
                    </a:cubicBezTo>
                    <a:cubicBezTo>
                      <a:pt x="1123" y="1042"/>
                      <a:pt x="1123" y="1043"/>
                      <a:pt x="1123" y="1043"/>
                    </a:cubicBezTo>
                    <a:cubicBezTo>
                      <a:pt x="1131" y="1009"/>
                      <a:pt x="1138" y="975"/>
                      <a:pt x="1146" y="940"/>
                    </a:cubicBezTo>
                    <a:cubicBezTo>
                      <a:pt x="1149" y="923"/>
                      <a:pt x="1152" y="907"/>
                      <a:pt x="1156" y="891"/>
                    </a:cubicBezTo>
                    <a:cubicBezTo>
                      <a:pt x="1159" y="874"/>
                      <a:pt x="1162" y="856"/>
                      <a:pt x="1165" y="839"/>
                    </a:cubicBezTo>
                    <a:cubicBezTo>
                      <a:pt x="1170" y="804"/>
                      <a:pt x="1176" y="768"/>
                      <a:pt x="1183" y="733"/>
                    </a:cubicBezTo>
                    <a:cubicBezTo>
                      <a:pt x="1189" y="699"/>
                      <a:pt x="1196" y="666"/>
                      <a:pt x="1203" y="632"/>
                    </a:cubicBezTo>
                    <a:cubicBezTo>
                      <a:pt x="1210" y="598"/>
                      <a:pt x="1220" y="563"/>
                      <a:pt x="1229" y="528"/>
                    </a:cubicBezTo>
                    <a:cubicBezTo>
                      <a:pt x="1234" y="511"/>
                      <a:pt x="1239" y="494"/>
                      <a:pt x="1244" y="477"/>
                    </a:cubicBezTo>
                    <a:cubicBezTo>
                      <a:pt x="1249" y="460"/>
                      <a:pt x="1253" y="444"/>
                      <a:pt x="1258" y="427"/>
                    </a:cubicBezTo>
                    <a:cubicBezTo>
                      <a:pt x="1263" y="410"/>
                      <a:pt x="1268" y="394"/>
                      <a:pt x="1272" y="377"/>
                    </a:cubicBezTo>
                    <a:cubicBezTo>
                      <a:pt x="1275" y="368"/>
                      <a:pt x="1277" y="359"/>
                      <a:pt x="1279" y="351"/>
                    </a:cubicBezTo>
                    <a:cubicBezTo>
                      <a:pt x="1279" y="350"/>
                      <a:pt x="1279" y="349"/>
                      <a:pt x="1280" y="348"/>
                    </a:cubicBezTo>
                    <a:cubicBezTo>
                      <a:pt x="1281" y="344"/>
                      <a:pt x="1282" y="339"/>
                      <a:pt x="1283" y="336"/>
                    </a:cubicBezTo>
                    <a:cubicBezTo>
                      <a:pt x="1284" y="331"/>
                      <a:pt x="1285" y="327"/>
                      <a:pt x="1286" y="322"/>
                    </a:cubicBezTo>
                    <a:cubicBezTo>
                      <a:pt x="1290" y="305"/>
                      <a:pt x="1294" y="289"/>
                      <a:pt x="1299" y="272"/>
                    </a:cubicBezTo>
                    <a:cubicBezTo>
                      <a:pt x="1309" y="239"/>
                      <a:pt x="1321" y="207"/>
                      <a:pt x="1332" y="174"/>
                    </a:cubicBezTo>
                    <a:cubicBezTo>
                      <a:pt x="1335" y="166"/>
                      <a:pt x="1338" y="158"/>
                      <a:pt x="1340" y="150"/>
                    </a:cubicBezTo>
                    <a:cubicBezTo>
                      <a:pt x="1342" y="141"/>
                      <a:pt x="1345" y="133"/>
                      <a:pt x="1347" y="126"/>
                    </a:cubicBezTo>
                    <a:cubicBezTo>
                      <a:pt x="1352" y="109"/>
                      <a:pt x="1358" y="92"/>
                      <a:pt x="1366" y="77"/>
                    </a:cubicBezTo>
                    <a:cubicBezTo>
                      <a:pt x="1374" y="62"/>
                      <a:pt x="1383" y="46"/>
                      <a:pt x="1394" y="32"/>
                    </a:cubicBezTo>
                    <a:cubicBezTo>
                      <a:pt x="1399" y="26"/>
                      <a:pt x="1405" y="21"/>
                      <a:pt x="1411" y="16"/>
                    </a:cubicBezTo>
                    <a:cubicBezTo>
                      <a:pt x="1414" y="13"/>
                      <a:pt x="1417" y="11"/>
                      <a:pt x="1421" y="10"/>
                    </a:cubicBezTo>
                    <a:cubicBezTo>
                      <a:pt x="1425" y="7"/>
                      <a:pt x="1430" y="6"/>
                      <a:pt x="1435" y="4"/>
                    </a:cubicBezTo>
                    <a:cubicBezTo>
                      <a:pt x="1443" y="2"/>
                      <a:pt x="1452" y="1"/>
                      <a:pt x="1460" y="0"/>
                    </a:cubicBezTo>
                    <a:cubicBezTo>
                      <a:pt x="1469" y="0"/>
                      <a:pt x="1479" y="0"/>
                      <a:pt x="1488" y="2"/>
                    </a:cubicBezTo>
                    <a:cubicBezTo>
                      <a:pt x="1501" y="4"/>
                      <a:pt x="1513" y="11"/>
                      <a:pt x="1522" y="21"/>
                    </a:cubicBezTo>
                    <a:cubicBezTo>
                      <a:pt x="1529" y="27"/>
                      <a:pt x="1533" y="34"/>
                      <a:pt x="1538" y="42"/>
                    </a:cubicBezTo>
                    <a:cubicBezTo>
                      <a:pt x="1542" y="48"/>
                      <a:pt x="1544" y="53"/>
                      <a:pt x="1547" y="59"/>
                    </a:cubicBezTo>
                    <a:cubicBezTo>
                      <a:pt x="1551" y="66"/>
                      <a:pt x="1554" y="74"/>
                      <a:pt x="1557" y="82"/>
                    </a:cubicBezTo>
                    <a:cubicBezTo>
                      <a:pt x="1559" y="90"/>
                      <a:pt x="1554" y="99"/>
                      <a:pt x="1546" y="102"/>
                    </a:cubicBezTo>
                    <a:cubicBezTo>
                      <a:pt x="1537" y="105"/>
                      <a:pt x="1527" y="101"/>
                      <a:pt x="1524" y="92"/>
                    </a:cubicBezTo>
                    <a:cubicBezTo>
                      <a:pt x="1522" y="88"/>
                      <a:pt x="1521" y="85"/>
                      <a:pt x="1519" y="81"/>
                    </a:cubicBezTo>
                    <a:cubicBezTo>
                      <a:pt x="1515" y="73"/>
                      <a:pt x="1511" y="64"/>
                      <a:pt x="1506" y="57"/>
                    </a:cubicBezTo>
                    <a:cubicBezTo>
                      <a:pt x="1504" y="54"/>
                      <a:pt x="1503" y="52"/>
                      <a:pt x="1501" y="49"/>
                    </a:cubicBezTo>
                    <a:cubicBezTo>
                      <a:pt x="1500" y="48"/>
                      <a:pt x="1498" y="46"/>
                      <a:pt x="1497" y="45"/>
                    </a:cubicBezTo>
                    <a:cubicBezTo>
                      <a:pt x="1496" y="43"/>
                      <a:pt x="1494" y="42"/>
                      <a:pt x="1492" y="41"/>
                    </a:cubicBezTo>
                    <a:cubicBezTo>
                      <a:pt x="1491" y="40"/>
                      <a:pt x="1490" y="39"/>
                      <a:pt x="1489" y="39"/>
                    </a:cubicBezTo>
                    <a:cubicBezTo>
                      <a:pt x="1489" y="39"/>
                      <a:pt x="1488" y="38"/>
                      <a:pt x="1487" y="38"/>
                    </a:cubicBezTo>
                    <a:cubicBezTo>
                      <a:pt x="1488" y="38"/>
                      <a:pt x="1488" y="38"/>
                      <a:pt x="1489" y="38"/>
                    </a:cubicBezTo>
                    <a:cubicBezTo>
                      <a:pt x="1487" y="38"/>
                      <a:pt x="1486" y="38"/>
                      <a:pt x="1485" y="37"/>
                    </a:cubicBezTo>
                    <a:cubicBezTo>
                      <a:pt x="1483" y="36"/>
                      <a:pt x="1480" y="36"/>
                      <a:pt x="1477" y="36"/>
                    </a:cubicBezTo>
                    <a:cubicBezTo>
                      <a:pt x="1473" y="36"/>
                      <a:pt x="1469" y="35"/>
                      <a:pt x="1466" y="36"/>
                    </a:cubicBezTo>
                    <a:cubicBezTo>
                      <a:pt x="1461" y="36"/>
                      <a:pt x="1455" y="36"/>
                      <a:pt x="1450" y="37"/>
                    </a:cubicBezTo>
                    <a:cubicBezTo>
                      <a:pt x="1447" y="38"/>
                      <a:pt x="1444" y="38"/>
                      <a:pt x="1441" y="39"/>
                    </a:cubicBezTo>
                    <a:cubicBezTo>
                      <a:pt x="1440" y="39"/>
                      <a:pt x="1439" y="40"/>
                      <a:pt x="1438" y="41"/>
                    </a:cubicBezTo>
                    <a:cubicBezTo>
                      <a:pt x="1437" y="41"/>
                      <a:pt x="1436" y="42"/>
                      <a:pt x="1434" y="42"/>
                    </a:cubicBezTo>
                    <a:cubicBezTo>
                      <a:pt x="1433" y="43"/>
                      <a:pt x="1431" y="45"/>
                      <a:pt x="1430" y="46"/>
                    </a:cubicBezTo>
                    <a:cubicBezTo>
                      <a:pt x="1428" y="47"/>
                      <a:pt x="1427" y="48"/>
                      <a:pt x="1426" y="49"/>
                    </a:cubicBezTo>
                    <a:cubicBezTo>
                      <a:pt x="1422" y="53"/>
                      <a:pt x="1419" y="57"/>
                      <a:pt x="1416" y="62"/>
                    </a:cubicBezTo>
                    <a:cubicBezTo>
                      <a:pt x="1410" y="70"/>
                      <a:pt x="1405" y="78"/>
                      <a:pt x="1399" y="87"/>
                    </a:cubicBezTo>
                    <a:cubicBezTo>
                      <a:pt x="1395" y="95"/>
                      <a:pt x="1392" y="103"/>
                      <a:pt x="1388" y="112"/>
                    </a:cubicBezTo>
                    <a:cubicBezTo>
                      <a:pt x="1383" y="127"/>
                      <a:pt x="1378" y="143"/>
                      <a:pt x="1373" y="159"/>
                    </a:cubicBezTo>
                    <a:cubicBezTo>
                      <a:pt x="1369" y="175"/>
                      <a:pt x="1363" y="191"/>
                      <a:pt x="1357" y="207"/>
                    </a:cubicBezTo>
                    <a:cubicBezTo>
                      <a:pt x="1345" y="239"/>
                      <a:pt x="1334" y="272"/>
                      <a:pt x="1326" y="305"/>
                    </a:cubicBezTo>
                    <a:cubicBezTo>
                      <a:pt x="1322" y="317"/>
                      <a:pt x="1320" y="330"/>
                      <a:pt x="1316" y="343"/>
                    </a:cubicBezTo>
                    <a:cubicBezTo>
                      <a:pt x="1317" y="342"/>
                      <a:pt x="1317" y="341"/>
                      <a:pt x="1317" y="341"/>
                    </a:cubicBezTo>
                    <a:cubicBezTo>
                      <a:pt x="1315" y="345"/>
                      <a:pt x="1315" y="349"/>
                      <a:pt x="1314" y="354"/>
                    </a:cubicBezTo>
                    <a:lnTo>
                      <a:pt x="1313" y="355"/>
                    </a:lnTo>
                    <a:cubicBezTo>
                      <a:pt x="1310" y="368"/>
                      <a:pt x="1307" y="381"/>
                      <a:pt x="1303" y="394"/>
                    </a:cubicBezTo>
                    <a:cubicBezTo>
                      <a:pt x="1299" y="410"/>
                      <a:pt x="1293" y="428"/>
                      <a:pt x="1288" y="445"/>
                    </a:cubicBezTo>
                    <a:cubicBezTo>
                      <a:pt x="1284" y="461"/>
                      <a:pt x="1279" y="478"/>
                      <a:pt x="1275" y="494"/>
                    </a:cubicBezTo>
                    <a:cubicBezTo>
                      <a:pt x="1270" y="511"/>
                      <a:pt x="1264" y="529"/>
                      <a:pt x="1260" y="547"/>
                    </a:cubicBezTo>
                    <a:cubicBezTo>
                      <a:pt x="1254" y="565"/>
                      <a:pt x="1250" y="584"/>
                      <a:pt x="1245" y="603"/>
                    </a:cubicBezTo>
                    <a:cubicBezTo>
                      <a:pt x="1241" y="620"/>
                      <a:pt x="1237" y="637"/>
                      <a:pt x="1234" y="653"/>
                    </a:cubicBezTo>
                    <a:cubicBezTo>
                      <a:pt x="1231" y="670"/>
                      <a:pt x="1227" y="686"/>
                      <a:pt x="1223" y="702"/>
                    </a:cubicBezTo>
                    <a:cubicBezTo>
                      <a:pt x="1216" y="737"/>
                      <a:pt x="1210" y="772"/>
                      <a:pt x="1204" y="807"/>
                    </a:cubicBezTo>
                    <a:cubicBezTo>
                      <a:pt x="1199" y="842"/>
                      <a:pt x="1193" y="876"/>
                      <a:pt x="1187" y="910"/>
                    </a:cubicBezTo>
                    <a:cubicBezTo>
                      <a:pt x="1183" y="927"/>
                      <a:pt x="1180" y="944"/>
                      <a:pt x="1176" y="961"/>
                    </a:cubicBezTo>
                    <a:cubicBezTo>
                      <a:pt x="1172" y="979"/>
                      <a:pt x="1168" y="996"/>
                      <a:pt x="1165" y="1014"/>
                    </a:cubicBezTo>
                    <a:cubicBezTo>
                      <a:pt x="1157" y="1049"/>
                      <a:pt x="1148" y="1083"/>
                      <a:pt x="1140" y="1118"/>
                    </a:cubicBezTo>
                    <a:cubicBezTo>
                      <a:pt x="1135" y="1135"/>
                      <a:pt x="1130" y="1152"/>
                      <a:pt x="1126" y="1169"/>
                    </a:cubicBezTo>
                    <a:cubicBezTo>
                      <a:pt x="1121" y="1185"/>
                      <a:pt x="1117" y="1201"/>
                      <a:pt x="1112" y="1217"/>
                    </a:cubicBezTo>
                    <a:cubicBezTo>
                      <a:pt x="1108" y="1234"/>
                      <a:pt x="1102" y="1252"/>
                      <a:pt x="1097" y="1269"/>
                    </a:cubicBezTo>
                    <a:cubicBezTo>
                      <a:pt x="1092" y="1286"/>
                      <a:pt x="1088" y="1304"/>
                      <a:pt x="1084" y="1322"/>
                    </a:cubicBezTo>
                    <a:cubicBezTo>
                      <a:pt x="1075" y="1355"/>
                      <a:pt x="1065" y="1388"/>
                      <a:pt x="1054" y="1421"/>
                    </a:cubicBezTo>
                    <a:cubicBezTo>
                      <a:pt x="1049" y="1438"/>
                      <a:pt x="1042" y="1453"/>
                      <a:pt x="1035" y="1469"/>
                    </a:cubicBezTo>
                    <a:cubicBezTo>
                      <a:pt x="1032" y="1477"/>
                      <a:pt x="1029" y="1486"/>
                      <a:pt x="1025" y="1494"/>
                    </a:cubicBezTo>
                    <a:cubicBezTo>
                      <a:pt x="1021" y="1501"/>
                      <a:pt x="1017" y="1507"/>
                      <a:pt x="1013" y="1514"/>
                    </a:cubicBezTo>
                    <a:cubicBezTo>
                      <a:pt x="1004" y="1529"/>
                      <a:pt x="996" y="1544"/>
                      <a:pt x="986" y="1558"/>
                    </a:cubicBezTo>
                    <a:cubicBezTo>
                      <a:pt x="981" y="1565"/>
                      <a:pt x="975" y="1572"/>
                      <a:pt x="970" y="1578"/>
                    </a:cubicBezTo>
                    <a:cubicBezTo>
                      <a:pt x="965" y="1584"/>
                      <a:pt x="959" y="1591"/>
                      <a:pt x="953" y="1597"/>
                    </a:cubicBezTo>
                    <a:cubicBezTo>
                      <a:pt x="943" y="1608"/>
                      <a:pt x="932" y="1621"/>
                      <a:pt x="920" y="1631"/>
                    </a:cubicBezTo>
                    <a:cubicBezTo>
                      <a:pt x="914" y="1636"/>
                      <a:pt x="906" y="1641"/>
                      <a:pt x="898" y="1644"/>
                    </a:cubicBezTo>
                    <a:cubicBezTo>
                      <a:pt x="893" y="1646"/>
                      <a:pt x="887" y="1647"/>
                      <a:pt x="881" y="1648"/>
                    </a:cubicBezTo>
                    <a:cubicBezTo>
                      <a:pt x="880" y="1648"/>
                      <a:pt x="880" y="1648"/>
                      <a:pt x="879" y="1648"/>
                    </a:cubicBezTo>
                    <a:cubicBezTo>
                      <a:pt x="874" y="1648"/>
                      <a:pt x="869" y="1647"/>
                      <a:pt x="865" y="164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1"/>
              <p:cNvSpPr/>
              <p:nvPr/>
            </p:nvSpPr>
            <p:spPr>
              <a:xfrm>
                <a:off x="3872880" y="4201560"/>
                <a:ext cx="533520" cy="583920"/>
              </a:xfrm>
              <a:custGeom>
                <a:rect b="b" l="l" r="r" t="t"/>
                <a:pathLst>
                  <a:path extrusionOk="0" h="1622" w="1482">
                    <a:moveTo>
                      <a:pt x="540" y="1620"/>
                    </a:moveTo>
                    <a:cubicBezTo>
                      <a:pt x="532" y="1618"/>
                      <a:pt x="524" y="1615"/>
                      <a:pt x="516" y="1612"/>
                    </a:cubicBezTo>
                    <a:cubicBezTo>
                      <a:pt x="508" y="1609"/>
                      <a:pt x="500" y="1606"/>
                      <a:pt x="493" y="1602"/>
                    </a:cubicBezTo>
                    <a:cubicBezTo>
                      <a:pt x="483" y="1598"/>
                      <a:pt x="474" y="1593"/>
                      <a:pt x="465" y="1586"/>
                    </a:cubicBezTo>
                    <a:cubicBezTo>
                      <a:pt x="462" y="1583"/>
                      <a:pt x="459" y="1579"/>
                      <a:pt x="456" y="1574"/>
                    </a:cubicBezTo>
                    <a:cubicBezTo>
                      <a:pt x="454" y="1571"/>
                      <a:pt x="452" y="1567"/>
                      <a:pt x="450" y="1563"/>
                    </a:cubicBezTo>
                    <a:cubicBezTo>
                      <a:pt x="442" y="1550"/>
                      <a:pt x="435" y="1536"/>
                      <a:pt x="428" y="1522"/>
                    </a:cubicBezTo>
                    <a:cubicBezTo>
                      <a:pt x="421" y="1507"/>
                      <a:pt x="413" y="1491"/>
                      <a:pt x="407" y="1475"/>
                    </a:cubicBezTo>
                    <a:cubicBezTo>
                      <a:pt x="401" y="1459"/>
                      <a:pt x="395" y="1443"/>
                      <a:pt x="390" y="1427"/>
                    </a:cubicBezTo>
                    <a:cubicBezTo>
                      <a:pt x="386" y="1410"/>
                      <a:pt x="381" y="1395"/>
                      <a:pt x="377" y="1379"/>
                    </a:cubicBezTo>
                    <a:cubicBezTo>
                      <a:pt x="372" y="1363"/>
                      <a:pt x="368" y="1346"/>
                      <a:pt x="363" y="1329"/>
                    </a:cubicBezTo>
                    <a:cubicBezTo>
                      <a:pt x="359" y="1313"/>
                      <a:pt x="354" y="1296"/>
                      <a:pt x="350" y="1279"/>
                    </a:cubicBezTo>
                    <a:cubicBezTo>
                      <a:pt x="341" y="1244"/>
                      <a:pt x="335" y="1209"/>
                      <a:pt x="326" y="1175"/>
                    </a:cubicBezTo>
                    <a:cubicBezTo>
                      <a:pt x="321" y="1157"/>
                      <a:pt x="316" y="1140"/>
                      <a:pt x="312" y="1122"/>
                    </a:cubicBezTo>
                    <a:cubicBezTo>
                      <a:pt x="307" y="1106"/>
                      <a:pt x="305" y="1090"/>
                      <a:pt x="302" y="1074"/>
                    </a:cubicBezTo>
                    <a:cubicBezTo>
                      <a:pt x="299" y="1056"/>
                      <a:pt x="296" y="1039"/>
                      <a:pt x="292" y="1022"/>
                    </a:cubicBezTo>
                    <a:cubicBezTo>
                      <a:pt x="288" y="1004"/>
                      <a:pt x="282" y="987"/>
                      <a:pt x="278" y="969"/>
                    </a:cubicBezTo>
                    <a:cubicBezTo>
                      <a:pt x="274" y="953"/>
                      <a:pt x="271" y="936"/>
                      <a:pt x="268" y="919"/>
                    </a:cubicBezTo>
                    <a:cubicBezTo>
                      <a:pt x="264" y="902"/>
                      <a:pt x="261" y="884"/>
                      <a:pt x="258" y="866"/>
                    </a:cubicBezTo>
                    <a:cubicBezTo>
                      <a:pt x="256" y="851"/>
                      <a:pt x="254" y="837"/>
                      <a:pt x="252" y="822"/>
                    </a:cubicBezTo>
                    <a:cubicBezTo>
                      <a:pt x="250" y="807"/>
                      <a:pt x="247" y="792"/>
                      <a:pt x="245" y="777"/>
                    </a:cubicBezTo>
                    <a:cubicBezTo>
                      <a:pt x="245" y="770"/>
                      <a:pt x="243" y="763"/>
                      <a:pt x="242" y="755"/>
                    </a:cubicBezTo>
                    <a:cubicBezTo>
                      <a:pt x="242" y="752"/>
                      <a:pt x="241" y="747"/>
                      <a:pt x="240" y="744"/>
                    </a:cubicBezTo>
                    <a:cubicBezTo>
                      <a:pt x="240" y="741"/>
                      <a:pt x="239" y="738"/>
                      <a:pt x="239" y="735"/>
                    </a:cubicBezTo>
                    <a:cubicBezTo>
                      <a:pt x="239" y="736"/>
                      <a:pt x="239" y="737"/>
                      <a:pt x="239" y="738"/>
                    </a:cubicBezTo>
                    <a:cubicBezTo>
                      <a:pt x="239" y="736"/>
                      <a:pt x="239" y="734"/>
                      <a:pt x="238" y="732"/>
                    </a:cubicBezTo>
                    <a:cubicBezTo>
                      <a:pt x="239" y="733"/>
                      <a:pt x="239" y="733"/>
                      <a:pt x="239" y="735"/>
                    </a:cubicBezTo>
                    <a:cubicBezTo>
                      <a:pt x="234" y="708"/>
                      <a:pt x="229" y="682"/>
                      <a:pt x="225" y="655"/>
                    </a:cubicBezTo>
                    <a:cubicBezTo>
                      <a:pt x="225" y="654"/>
                      <a:pt x="225" y="651"/>
                      <a:pt x="225" y="650"/>
                    </a:cubicBezTo>
                    <a:cubicBezTo>
                      <a:pt x="220" y="626"/>
                      <a:pt x="215" y="601"/>
                      <a:pt x="208" y="577"/>
                    </a:cubicBezTo>
                    <a:cubicBezTo>
                      <a:pt x="201" y="552"/>
                      <a:pt x="195" y="527"/>
                      <a:pt x="187" y="502"/>
                    </a:cubicBezTo>
                    <a:cubicBezTo>
                      <a:pt x="180" y="479"/>
                      <a:pt x="172" y="457"/>
                      <a:pt x="166" y="434"/>
                    </a:cubicBezTo>
                    <a:cubicBezTo>
                      <a:pt x="159" y="411"/>
                      <a:pt x="154" y="389"/>
                      <a:pt x="147" y="366"/>
                    </a:cubicBezTo>
                    <a:cubicBezTo>
                      <a:pt x="141" y="350"/>
                      <a:pt x="136" y="333"/>
                      <a:pt x="130" y="317"/>
                    </a:cubicBezTo>
                    <a:cubicBezTo>
                      <a:pt x="124" y="301"/>
                      <a:pt x="118" y="284"/>
                      <a:pt x="112" y="268"/>
                    </a:cubicBezTo>
                    <a:cubicBezTo>
                      <a:pt x="106" y="252"/>
                      <a:pt x="99" y="237"/>
                      <a:pt x="93" y="221"/>
                    </a:cubicBezTo>
                    <a:cubicBezTo>
                      <a:pt x="87" y="204"/>
                      <a:pt x="81" y="188"/>
                      <a:pt x="74" y="172"/>
                    </a:cubicBezTo>
                    <a:cubicBezTo>
                      <a:pt x="73" y="171"/>
                      <a:pt x="73" y="169"/>
                      <a:pt x="72" y="168"/>
                    </a:cubicBezTo>
                    <a:cubicBezTo>
                      <a:pt x="63" y="150"/>
                      <a:pt x="54" y="133"/>
                      <a:pt x="45" y="116"/>
                    </a:cubicBezTo>
                    <a:cubicBezTo>
                      <a:pt x="36" y="98"/>
                      <a:pt x="27" y="80"/>
                      <a:pt x="17" y="63"/>
                    </a:cubicBezTo>
                    <a:cubicBezTo>
                      <a:pt x="14" y="60"/>
                      <a:pt x="12" y="56"/>
                      <a:pt x="10" y="53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3" y="49"/>
                      <a:pt x="0" y="42"/>
                      <a:pt x="2" y="36"/>
                    </a:cubicBezTo>
                    <a:cubicBezTo>
                      <a:pt x="3" y="28"/>
                      <a:pt x="10" y="23"/>
                      <a:pt x="18" y="23"/>
                    </a:cubicBezTo>
                    <a:cubicBezTo>
                      <a:pt x="28" y="23"/>
                      <a:pt x="33" y="32"/>
                      <a:pt x="38" y="40"/>
                    </a:cubicBezTo>
                    <a:cubicBezTo>
                      <a:pt x="43" y="47"/>
                      <a:pt x="48" y="54"/>
                      <a:pt x="52" y="61"/>
                    </a:cubicBezTo>
                    <a:cubicBezTo>
                      <a:pt x="60" y="76"/>
                      <a:pt x="67" y="91"/>
                      <a:pt x="76" y="107"/>
                    </a:cubicBezTo>
                    <a:cubicBezTo>
                      <a:pt x="84" y="121"/>
                      <a:pt x="92" y="135"/>
                      <a:pt x="99" y="150"/>
                    </a:cubicBezTo>
                    <a:cubicBezTo>
                      <a:pt x="107" y="166"/>
                      <a:pt x="113" y="182"/>
                      <a:pt x="120" y="199"/>
                    </a:cubicBezTo>
                    <a:cubicBezTo>
                      <a:pt x="132" y="231"/>
                      <a:pt x="145" y="263"/>
                      <a:pt x="158" y="295"/>
                    </a:cubicBezTo>
                    <a:cubicBezTo>
                      <a:pt x="171" y="328"/>
                      <a:pt x="180" y="362"/>
                      <a:pt x="190" y="396"/>
                    </a:cubicBezTo>
                    <a:cubicBezTo>
                      <a:pt x="194" y="409"/>
                      <a:pt x="197" y="422"/>
                      <a:pt x="201" y="435"/>
                    </a:cubicBezTo>
                    <a:cubicBezTo>
                      <a:pt x="201" y="435"/>
                      <a:pt x="201" y="433"/>
                      <a:pt x="200" y="433"/>
                    </a:cubicBezTo>
                    <a:cubicBezTo>
                      <a:pt x="201" y="436"/>
                      <a:pt x="203" y="440"/>
                      <a:pt x="204" y="443"/>
                    </a:cubicBezTo>
                    <a:lnTo>
                      <a:pt x="203" y="443"/>
                    </a:lnTo>
                    <a:cubicBezTo>
                      <a:pt x="208" y="456"/>
                      <a:pt x="212" y="470"/>
                      <a:pt x="216" y="482"/>
                    </a:cubicBezTo>
                    <a:cubicBezTo>
                      <a:pt x="221" y="497"/>
                      <a:pt x="225" y="513"/>
                      <a:pt x="230" y="528"/>
                    </a:cubicBezTo>
                    <a:cubicBezTo>
                      <a:pt x="230" y="528"/>
                      <a:pt x="229" y="527"/>
                      <a:pt x="229" y="526"/>
                    </a:cubicBezTo>
                    <a:cubicBezTo>
                      <a:pt x="235" y="544"/>
                      <a:pt x="240" y="562"/>
                      <a:pt x="245" y="579"/>
                    </a:cubicBezTo>
                    <a:cubicBezTo>
                      <a:pt x="249" y="596"/>
                      <a:pt x="252" y="612"/>
                      <a:pt x="256" y="629"/>
                    </a:cubicBezTo>
                    <a:cubicBezTo>
                      <a:pt x="262" y="664"/>
                      <a:pt x="267" y="700"/>
                      <a:pt x="273" y="735"/>
                    </a:cubicBezTo>
                    <a:cubicBezTo>
                      <a:pt x="277" y="758"/>
                      <a:pt x="279" y="780"/>
                      <a:pt x="283" y="803"/>
                    </a:cubicBezTo>
                    <a:cubicBezTo>
                      <a:pt x="286" y="824"/>
                      <a:pt x="288" y="846"/>
                      <a:pt x="292" y="867"/>
                    </a:cubicBezTo>
                    <a:cubicBezTo>
                      <a:pt x="298" y="902"/>
                      <a:pt x="305" y="936"/>
                      <a:pt x="313" y="970"/>
                    </a:cubicBezTo>
                    <a:cubicBezTo>
                      <a:pt x="317" y="987"/>
                      <a:pt x="323" y="1003"/>
                      <a:pt x="326" y="1020"/>
                    </a:cubicBezTo>
                    <a:cubicBezTo>
                      <a:pt x="330" y="1037"/>
                      <a:pt x="333" y="1054"/>
                      <a:pt x="336" y="1072"/>
                    </a:cubicBezTo>
                    <a:cubicBezTo>
                      <a:pt x="339" y="1089"/>
                      <a:pt x="343" y="1105"/>
                      <a:pt x="347" y="1122"/>
                    </a:cubicBezTo>
                    <a:cubicBezTo>
                      <a:pt x="352" y="1138"/>
                      <a:pt x="356" y="1156"/>
                      <a:pt x="360" y="1173"/>
                    </a:cubicBezTo>
                    <a:cubicBezTo>
                      <a:pt x="368" y="1208"/>
                      <a:pt x="376" y="1243"/>
                      <a:pt x="384" y="1278"/>
                    </a:cubicBezTo>
                    <a:cubicBezTo>
                      <a:pt x="390" y="1300"/>
                      <a:pt x="397" y="1321"/>
                      <a:pt x="403" y="1343"/>
                    </a:cubicBezTo>
                    <a:cubicBezTo>
                      <a:pt x="408" y="1364"/>
                      <a:pt x="414" y="1384"/>
                      <a:pt x="420" y="1405"/>
                    </a:cubicBezTo>
                    <a:lnTo>
                      <a:pt x="420" y="1404"/>
                    </a:lnTo>
                    <a:cubicBezTo>
                      <a:pt x="420" y="1406"/>
                      <a:pt x="421" y="1408"/>
                      <a:pt x="422" y="1409"/>
                    </a:cubicBezTo>
                    <a:cubicBezTo>
                      <a:pt x="422" y="1408"/>
                      <a:pt x="421" y="1408"/>
                      <a:pt x="421" y="1407"/>
                    </a:cubicBezTo>
                    <a:cubicBezTo>
                      <a:pt x="423" y="1413"/>
                      <a:pt x="425" y="1420"/>
                      <a:pt x="427" y="1427"/>
                    </a:cubicBezTo>
                    <a:cubicBezTo>
                      <a:pt x="433" y="1446"/>
                      <a:pt x="440" y="1465"/>
                      <a:pt x="448" y="1483"/>
                    </a:cubicBezTo>
                    <a:lnTo>
                      <a:pt x="448" y="1484"/>
                    </a:lnTo>
                    <a:lnTo>
                      <a:pt x="449" y="1484"/>
                    </a:lnTo>
                    <a:lnTo>
                      <a:pt x="448" y="1484"/>
                    </a:lnTo>
                    <a:cubicBezTo>
                      <a:pt x="454" y="1495"/>
                      <a:pt x="459" y="1505"/>
                      <a:pt x="464" y="1516"/>
                    </a:cubicBezTo>
                    <a:cubicBezTo>
                      <a:pt x="469" y="1526"/>
                      <a:pt x="474" y="1536"/>
                      <a:pt x="480" y="1545"/>
                    </a:cubicBezTo>
                    <a:cubicBezTo>
                      <a:pt x="483" y="1550"/>
                      <a:pt x="487" y="1556"/>
                      <a:pt x="490" y="1561"/>
                    </a:cubicBezTo>
                    <a:lnTo>
                      <a:pt x="491" y="1561"/>
                    </a:lnTo>
                    <a:cubicBezTo>
                      <a:pt x="491" y="1561"/>
                      <a:pt x="491" y="1562"/>
                      <a:pt x="492" y="1562"/>
                    </a:cubicBezTo>
                    <a:cubicBezTo>
                      <a:pt x="494" y="1564"/>
                      <a:pt x="497" y="1565"/>
                      <a:pt x="499" y="1567"/>
                    </a:cubicBezTo>
                    <a:cubicBezTo>
                      <a:pt x="506" y="1570"/>
                      <a:pt x="513" y="1574"/>
                      <a:pt x="520" y="1577"/>
                    </a:cubicBezTo>
                    <a:cubicBezTo>
                      <a:pt x="528" y="1579"/>
                      <a:pt x="537" y="1582"/>
                      <a:pt x="546" y="1585"/>
                    </a:cubicBezTo>
                    <a:lnTo>
                      <a:pt x="548" y="1585"/>
                    </a:lnTo>
                    <a:cubicBezTo>
                      <a:pt x="549" y="1585"/>
                      <a:pt x="549" y="1585"/>
                      <a:pt x="549" y="1585"/>
                    </a:cubicBezTo>
                    <a:cubicBezTo>
                      <a:pt x="550" y="1585"/>
                      <a:pt x="551" y="1585"/>
                      <a:pt x="552" y="1585"/>
                    </a:cubicBezTo>
                    <a:cubicBezTo>
                      <a:pt x="553" y="1584"/>
                      <a:pt x="553" y="1584"/>
                      <a:pt x="555" y="1583"/>
                    </a:cubicBezTo>
                    <a:cubicBezTo>
                      <a:pt x="556" y="1583"/>
                      <a:pt x="557" y="1582"/>
                      <a:pt x="558" y="1582"/>
                    </a:cubicBezTo>
                    <a:cubicBezTo>
                      <a:pt x="560" y="1580"/>
                      <a:pt x="563" y="1578"/>
                      <a:pt x="565" y="1577"/>
                    </a:cubicBezTo>
                    <a:cubicBezTo>
                      <a:pt x="569" y="1573"/>
                      <a:pt x="573" y="1569"/>
                      <a:pt x="577" y="1565"/>
                    </a:cubicBezTo>
                    <a:cubicBezTo>
                      <a:pt x="584" y="1558"/>
                      <a:pt x="589" y="1551"/>
                      <a:pt x="595" y="1544"/>
                    </a:cubicBezTo>
                    <a:cubicBezTo>
                      <a:pt x="599" y="1539"/>
                      <a:pt x="602" y="1533"/>
                      <a:pt x="606" y="1526"/>
                    </a:cubicBezTo>
                    <a:cubicBezTo>
                      <a:pt x="615" y="1510"/>
                      <a:pt x="624" y="1493"/>
                      <a:pt x="632" y="1476"/>
                    </a:cubicBezTo>
                    <a:cubicBezTo>
                      <a:pt x="640" y="1458"/>
                      <a:pt x="648" y="1440"/>
                      <a:pt x="655" y="1422"/>
                    </a:cubicBezTo>
                    <a:cubicBezTo>
                      <a:pt x="662" y="1405"/>
                      <a:pt x="668" y="1388"/>
                      <a:pt x="673" y="1371"/>
                    </a:cubicBezTo>
                    <a:cubicBezTo>
                      <a:pt x="679" y="1355"/>
                      <a:pt x="683" y="1338"/>
                      <a:pt x="687" y="1320"/>
                    </a:cubicBezTo>
                    <a:cubicBezTo>
                      <a:pt x="693" y="1295"/>
                      <a:pt x="699" y="1268"/>
                      <a:pt x="705" y="1243"/>
                    </a:cubicBezTo>
                    <a:cubicBezTo>
                      <a:pt x="705" y="1242"/>
                      <a:pt x="705" y="1241"/>
                      <a:pt x="705" y="1240"/>
                    </a:cubicBezTo>
                    <a:cubicBezTo>
                      <a:pt x="706" y="1240"/>
                      <a:pt x="706" y="1239"/>
                      <a:pt x="707" y="1237"/>
                    </a:cubicBezTo>
                    <a:cubicBezTo>
                      <a:pt x="707" y="1236"/>
                      <a:pt x="707" y="1235"/>
                      <a:pt x="707" y="1234"/>
                    </a:cubicBezTo>
                    <a:cubicBezTo>
                      <a:pt x="707" y="1234"/>
                      <a:pt x="707" y="1235"/>
                      <a:pt x="707" y="1236"/>
                    </a:cubicBezTo>
                    <a:cubicBezTo>
                      <a:pt x="715" y="1202"/>
                      <a:pt x="721" y="1167"/>
                      <a:pt x="728" y="1132"/>
                    </a:cubicBezTo>
                    <a:cubicBezTo>
                      <a:pt x="733" y="1098"/>
                      <a:pt x="739" y="1063"/>
                      <a:pt x="745" y="1028"/>
                    </a:cubicBezTo>
                    <a:cubicBezTo>
                      <a:pt x="751" y="994"/>
                      <a:pt x="757" y="959"/>
                      <a:pt x="762" y="925"/>
                    </a:cubicBezTo>
                    <a:cubicBezTo>
                      <a:pt x="768" y="890"/>
                      <a:pt x="774" y="856"/>
                      <a:pt x="782" y="823"/>
                    </a:cubicBezTo>
                    <a:cubicBezTo>
                      <a:pt x="790" y="788"/>
                      <a:pt x="799" y="754"/>
                      <a:pt x="809" y="720"/>
                    </a:cubicBezTo>
                    <a:cubicBezTo>
                      <a:pt x="818" y="686"/>
                      <a:pt x="827" y="651"/>
                      <a:pt x="837" y="618"/>
                    </a:cubicBezTo>
                    <a:cubicBezTo>
                      <a:pt x="842" y="601"/>
                      <a:pt x="848" y="583"/>
                      <a:pt x="853" y="566"/>
                    </a:cubicBezTo>
                    <a:cubicBezTo>
                      <a:pt x="858" y="549"/>
                      <a:pt x="863" y="531"/>
                      <a:pt x="868" y="514"/>
                    </a:cubicBezTo>
                    <a:cubicBezTo>
                      <a:pt x="873" y="496"/>
                      <a:pt x="877" y="478"/>
                      <a:pt x="883" y="461"/>
                    </a:cubicBezTo>
                    <a:cubicBezTo>
                      <a:pt x="888" y="443"/>
                      <a:pt x="894" y="425"/>
                      <a:pt x="899" y="408"/>
                    </a:cubicBezTo>
                    <a:cubicBezTo>
                      <a:pt x="910" y="374"/>
                      <a:pt x="922" y="340"/>
                      <a:pt x="933" y="307"/>
                    </a:cubicBezTo>
                    <a:cubicBezTo>
                      <a:pt x="945" y="272"/>
                      <a:pt x="956" y="237"/>
                      <a:pt x="969" y="202"/>
                    </a:cubicBezTo>
                    <a:cubicBezTo>
                      <a:pt x="980" y="169"/>
                      <a:pt x="994" y="137"/>
                      <a:pt x="1010" y="106"/>
                    </a:cubicBezTo>
                    <a:cubicBezTo>
                      <a:pt x="1014" y="97"/>
                      <a:pt x="1018" y="89"/>
                      <a:pt x="1023" y="80"/>
                    </a:cubicBezTo>
                    <a:cubicBezTo>
                      <a:pt x="1028" y="72"/>
                      <a:pt x="1033" y="65"/>
                      <a:pt x="1039" y="57"/>
                    </a:cubicBezTo>
                    <a:cubicBezTo>
                      <a:pt x="1044" y="51"/>
                      <a:pt x="1051" y="45"/>
                      <a:pt x="1057" y="40"/>
                    </a:cubicBezTo>
                    <a:cubicBezTo>
                      <a:pt x="1064" y="34"/>
                      <a:pt x="1071" y="29"/>
                      <a:pt x="1079" y="24"/>
                    </a:cubicBezTo>
                    <a:cubicBezTo>
                      <a:pt x="1085" y="21"/>
                      <a:pt x="1092" y="17"/>
                      <a:pt x="1099" y="13"/>
                    </a:cubicBezTo>
                    <a:cubicBezTo>
                      <a:pt x="1107" y="9"/>
                      <a:pt x="1116" y="6"/>
                      <a:pt x="1124" y="4"/>
                    </a:cubicBezTo>
                    <a:cubicBezTo>
                      <a:pt x="1136" y="1"/>
                      <a:pt x="1149" y="0"/>
                      <a:pt x="1161" y="3"/>
                    </a:cubicBezTo>
                    <a:cubicBezTo>
                      <a:pt x="1175" y="6"/>
                      <a:pt x="1187" y="15"/>
                      <a:pt x="1197" y="24"/>
                    </a:cubicBezTo>
                    <a:cubicBezTo>
                      <a:pt x="1204" y="31"/>
                      <a:pt x="1210" y="38"/>
                      <a:pt x="1215" y="47"/>
                    </a:cubicBezTo>
                    <a:cubicBezTo>
                      <a:pt x="1219" y="55"/>
                      <a:pt x="1223" y="63"/>
                      <a:pt x="1226" y="72"/>
                    </a:cubicBezTo>
                    <a:cubicBezTo>
                      <a:pt x="1233" y="87"/>
                      <a:pt x="1239" y="103"/>
                      <a:pt x="1244" y="119"/>
                    </a:cubicBezTo>
                    <a:cubicBezTo>
                      <a:pt x="1251" y="136"/>
                      <a:pt x="1257" y="153"/>
                      <a:pt x="1262" y="170"/>
                    </a:cubicBezTo>
                    <a:cubicBezTo>
                      <a:pt x="1266" y="188"/>
                      <a:pt x="1269" y="205"/>
                      <a:pt x="1272" y="223"/>
                    </a:cubicBezTo>
                    <a:cubicBezTo>
                      <a:pt x="1279" y="257"/>
                      <a:pt x="1288" y="292"/>
                      <a:pt x="1297" y="326"/>
                    </a:cubicBezTo>
                    <a:cubicBezTo>
                      <a:pt x="1302" y="343"/>
                      <a:pt x="1307" y="360"/>
                      <a:pt x="1313" y="378"/>
                    </a:cubicBezTo>
                    <a:cubicBezTo>
                      <a:pt x="1318" y="394"/>
                      <a:pt x="1322" y="412"/>
                      <a:pt x="1325" y="429"/>
                    </a:cubicBezTo>
                    <a:cubicBezTo>
                      <a:pt x="1329" y="446"/>
                      <a:pt x="1333" y="463"/>
                      <a:pt x="1336" y="481"/>
                    </a:cubicBezTo>
                    <a:cubicBezTo>
                      <a:pt x="1340" y="498"/>
                      <a:pt x="1345" y="516"/>
                      <a:pt x="1347" y="534"/>
                    </a:cubicBezTo>
                    <a:cubicBezTo>
                      <a:pt x="1351" y="552"/>
                      <a:pt x="1353" y="571"/>
                      <a:pt x="1354" y="590"/>
                    </a:cubicBezTo>
                    <a:cubicBezTo>
                      <a:pt x="1356" y="609"/>
                      <a:pt x="1357" y="628"/>
                      <a:pt x="1360" y="647"/>
                    </a:cubicBezTo>
                    <a:cubicBezTo>
                      <a:pt x="1364" y="668"/>
                      <a:pt x="1368" y="689"/>
                      <a:pt x="1373" y="710"/>
                    </a:cubicBezTo>
                    <a:cubicBezTo>
                      <a:pt x="1377" y="732"/>
                      <a:pt x="1383" y="753"/>
                      <a:pt x="1389" y="775"/>
                    </a:cubicBezTo>
                    <a:lnTo>
                      <a:pt x="1389" y="774"/>
                    </a:lnTo>
                    <a:cubicBezTo>
                      <a:pt x="1391" y="777"/>
                      <a:pt x="1391" y="780"/>
                      <a:pt x="1392" y="783"/>
                    </a:cubicBezTo>
                    <a:lnTo>
                      <a:pt x="1392" y="782"/>
                    </a:lnTo>
                    <a:cubicBezTo>
                      <a:pt x="1402" y="816"/>
                      <a:pt x="1412" y="850"/>
                      <a:pt x="1422" y="884"/>
                    </a:cubicBezTo>
                    <a:cubicBezTo>
                      <a:pt x="1427" y="901"/>
                      <a:pt x="1432" y="918"/>
                      <a:pt x="1437" y="936"/>
                    </a:cubicBezTo>
                    <a:cubicBezTo>
                      <a:pt x="1441" y="952"/>
                      <a:pt x="1447" y="968"/>
                      <a:pt x="1451" y="985"/>
                    </a:cubicBezTo>
                    <a:cubicBezTo>
                      <a:pt x="1454" y="997"/>
                      <a:pt x="1456" y="1009"/>
                      <a:pt x="1458" y="1021"/>
                    </a:cubicBezTo>
                    <a:cubicBezTo>
                      <a:pt x="1461" y="1032"/>
                      <a:pt x="1463" y="1043"/>
                      <a:pt x="1466" y="1054"/>
                    </a:cubicBezTo>
                    <a:cubicBezTo>
                      <a:pt x="1469" y="1066"/>
                      <a:pt x="1470" y="1077"/>
                      <a:pt x="1473" y="1088"/>
                    </a:cubicBezTo>
                    <a:cubicBezTo>
                      <a:pt x="1475" y="1099"/>
                      <a:pt x="1477" y="1109"/>
                      <a:pt x="1479" y="1120"/>
                    </a:cubicBezTo>
                    <a:cubicBezTo>
                      <a:pt x="1480" y="1124"/>
                      <a:pt x="1480" y="1128"/>
                      <a:pt x="1481" y="1132"/>
                    </a:cubicBezTo>
                    <a:cubicBezTo>
                      <a:pt x="1481" y="1140"/>
                      <a:pt x="1476" y="1148"/>
                      <a:pt x="1468" y="1151"/>
                    </a:cubicBezTo>
                    <a:cubicBezTo>
                      <a:pt x="1458" y="1153"/>
                      <a:pt x="1449" y="1147"/>
                      <a:pt x="1447" y="1138"/>
                    </a:cubicBezTo>
                    <a:cubicBezTo>
                      <a:pt x="1445" y="1133"/>
                      <a:pt x="1445" y="1128"/>
                      <a:pt x="1444" y="1124"/>
                    </a:cubicBezTo>
                    <a:cubicBezTo>
                      <a:pt x="1443" y="1118"/>
                      <a:pt x="1441" y="1112"/>
                      <a:pt x="1440" y="1105"/>
                    </a:cubicBezTo>
                    <a:cubicBezTo>
                      <a:pt x="1439" y="1097"/>
                      <a:pt x="1437" y="1089"/>
                      <a:pt x="1435" y="1081"/>
                    </a:cubicBezTo>
                    <a:cubicBezTo>
                      <a:pt x="1434" y="1073"/>
                      <a:pt x="1433" y="1066"/>
                      <a:pt x="1431" y="1058"/>
                    </a:cubicBezTo>
                    <a:cubicBezTo>
                      <a:pt x="1429" y="1050"/>
                      <a:pt x="1428" y="1042"/>
                      <a:pt x="1426" y="1035"/>
                    </a:cubicBezTo>
                    <a:cubicBezTo>
                      <a:pt x="1419" y="1001"/>
                      <a:pt x="1410" y="967"/>
                      <a:pt x="1401" y="934"/>
                    </a:cubicBezTo>
                    <a:cubicBezTo>
                      <a:pt x="1392" y="900"/>
                      <a:pt x="1381" y="867"/>
                      <a:pt x="1371" y="833"/>
                    </a:cubicBezTo>
                    <a:cubicBezTo>
                      <a:pt x="1367" y="816"/>
                      <a:pt x="1362" y="799"/>
                      <a:pt x="1357" y="783"/>
                    </a:cubicBezTo>
                    <a:cubicBezTo>
                      <a:pt x="1352" y="766"/>
                      <a:pt x="1347" y="749"/>
                      <a:pt x="1343" y="732"/>
                    </a:cubicBezTo>
                    <a:cubicBezTo>
                      <a:pt x="1339" y="717"/>
                      <a:pt x="1337" y="702"/>
                      <a:pt x="1334" y="687"/>
                    </a:cubicBezTo>
                    <a:cubicBezTo>
                      <a:pt x="1331" y="672"/>
                      <a:pt x="1328" y="657"/>
                      <a:pt x="1326" y="641"/>
                    </a:cubicBezTo>
                    <a:cubicBezTo>
                      <a:pt x="1324" y="626"/>
                      <a:pt x="1322" y="611"/>
                      <a:pt x="1321" y="597"/>
                    </a:cubicBezTo>
                    <a:cubicBezTo>
                      <a:pt x="1320" y="581"/>
                      <a:pt x="1318" y="565"/>
                      <a:pt x="1316" y="549"/>
                    </a:cubicBezTo>
                    <a:cubicBezTo>
                      <a:pt x="1313" y="532"/>
                      <a:pt x="1309" y="515"/>
                      <a:pt x="1306" y="498"/>
                    </a:cubicBezTo>
                    <a:cubicBezTo>
                      <a:pt x="1302" y="481"/>
                      <a:pt x="1299" y="465"/>
                      <a:pt x="1295" y="448"/>
                    </a:cubicBezTo>
                    <a:cubicBezTo>
                      <a:pt x="1292" y="430"/>
                      <a:pt x="1287" y="413"/>
                      <a:pt x="1282" y="396"/>
                    </a:cubicBezTo>
                    <a:cubicBezTo>
                      <a:pt x="1278" y="379"/>
                      <a:pt x="1272" y="362"/>
                      <a:pt x="1268" y="345"/>
                    </a:cubicBezTo>
                    <a:cubicBezTo>
                      <a:pt x="1264" y="330"/>
                      <a:pt x="1259" y="315"/>
                      <a:pt x="1256" y="300"/>
                    </a:cubicBezTo>
                    <a:cubicBezTo>
                      <a:pt x="1252" y="285"/>
                      <a:pt x="1248" y="271"/>
                      <a:pt x="1245" y="256"/>
                    </a:cubicBezTo>
                    <a:cubicBezTo>
                      <a:pt x="1241" y="242"/>
                      <a:pt x="1239" y="227"/>
                      <a:pt x="1236" y="213"/>
                    </a:cubicBezTo>
                    <a:cubicBezTo>
                      <a:pt x="1235" y="205"/>
                      <a:pt x="1233" y="197"/>
                      <a:pt x="1232" y="190"/>
                    </a:cubicBezTo>
                    <a:cubicBezTo>
                      <a:pt x="1230" y="182"/>
                      <a:pt x="1227" y="175"/>
                      <a:pt x="1225" y="167"/>
                    </a:cubicBezTo>
                    <a:cubicBezTo>
                      <a:pt x="1225" y="168"/>
                      <a:pt x="1226" y="169"/>
                      <a:pt x="1226" y="169"/>
                    </a:cubicBezTo>
                    <a:cubicBezTo>
                      <a:pt x="1216" y="138"/>
                      <a:pt x="1205" y="108"/>
                      <a:pt x="1191" y="77"/>
                    </a:cubicBezTo>
                    <a:cubicBezTo>
                      <a:pt x="1188" y="72"/>
                      <a:pt x="1185" y="66"/>
                      <a:pt x="1183" y="61"/>
                    </a:cubicBezTo>
                    <a:cubicBezTo>
                      <a:pt x="1181" y="58"/>
                      <a:pt x="1179" y="56"/>
                      <a:pt x="1177" y="54"/>
                    </a:cubicBezTo>
                    <a:cubicBezTo>
                      <a:pt x="1176" y="52"/>
                      <a:pt x="1174" y="51"/>
                      <a:pt x="1172" y="49"/>
                    </a:cubicBezTo>
                    <a:cubicBezTo>
                      <a:pt x="1170" y="47"/>
                      <a:pt x="1168" y="45"/>
                      <a:pt x="1166" y="44"/>
                    </a:cubicBezTo>
                    <a:cubicBezTo>
                      <a:pt x="1165" y="42"/>
                      <a:pt x="1163" y="42"/>
                      <a:pt x="1162" y="41"/>
                    </a:cubicBezTo>
                    <a:cubicBezTo>
                      <a:pt x="1160" y="40"/>
                      <a:pt x="1158" y="39"/>
                      <a:pt x="1156" y="38"/>
                    </a:cubicBezTo>
                    <a:cubicBezTo>
                      <a:pt x="1155" y="38"/>
                      <a:pt x="1153" y="37"/>
                      <a:pt x="1152" y="37"/>
                    </a:cubicBezTo>
                    <a:cubicBezTo>
                      <a:pt x="1151" y="37"/>
                      <a:pt x="1149" y="37"/>
                      <a:pt x="1148" y="36"/>
                    </a:cubicBezTo>
                    <a:cubicBezTo>
                      <a:pt x="1147" y="36"/>
                      <a:pt x="1146" y="36"/>
                      <a:pt x="1145" y="36"/>
                    </a:cubicBezTo>
                    <a:cubicBezTo>
                      <a:pt x="1143" y="36"/>
                      <a:pt x="1140" y="37"/>
                      <a:pt x="1138" y="37"/>
                    </a:cubicBezTo>
                    <a:cubicBezTo>
                      <a:pt x="1135" y="38"/>
                      <a:pt x="1132" y="38"/>
                      <a:pt x="1130" y="39"/>
                    </a:cubicBezTo>
                    <a:cubicBezTo>
                      <a:pt x="1125" y="41"/>
                      <a:pt x="1120" y="42"/>
                      <a:pt x="1114" y="45"/>
                    </a:cubicBezTo>
                    <a:cubicBezTo>
                      <a:pt x="1108" y="48"/>
                      <a:pt x="1102" y="51"/>
                      <a:pt x="1096" y="55"/>
                    </a:cubicBezTo>
                    <a:cubicBezTo>
                      <a:pt x="1090" y="59"/>
                      <a:pt x="1085" y="62"/>
                      <a:pt x="1079" y="66"/>
                    </a:cubicBezTo>
                    <a:cubicBezTo>
                      <a:pt x="1075" y="70"/>
                      <a:pt x="1072" y="73"/>
                      <a:pt x="1068" y="76"/>
                    </a:cubicBezTo>
                    <a:cubicBezTo>
                      <a:pt x="1065" y="80"/>
                      <a:pt x="1063" y="83"/>
                      <a:pt x="1060" y="86"/>
                    </a:cubicBezTo>
                    <a:cubicBezTo>
                      <a:pt x="1055" y="94"/>
                      <a:pt x="1050" y="102"/>
                      <a:pt x="1045" y="111"/>
                    </a:cubicBezTo>
                    <a:cubicBezTo>
                      <a:pt x="1037" y="125"/>
                      <a:pt x="1031" y="140"/>
                      <a:pt x="1024" y="156"/>
                    </a:cubicBezTo>
                    <a:cubicBezTo>
                      <a:pt x="1017" y="171"/>
                      <a:pt x="1010" y="186"/>
                      <a:pt x="1004" y="202"/>
                    </a:cubicBezTo>
                    <a:cubicBezTo>
                      <a:pt x="998" y="218"/>
                      <a:pt x="992" y="235"/>
                      <a:pt x="986" y="251"/>
                    </a:cubicBezTo>
                    <a:cubicBezTo>
                      <a:pt x="980" y="268"/>
                      <a:pt x="975" y="285"/>
                      <a:pt x="969" y="302"/>
                    </a:cubicBezTo>
                    <a:cubicBezTo>
                      <a:pt x="963" y="319"/>
                      <a:pt x="958" y="336"/>
                      <a:pt x="952" y="352"/>
                    </a:cubicBezTo>
                    <a:cubicBezTo>
                      <a:pt x="946" y="370"/>
                      <a:pt x="941" y="387"/>
                      <a:pt x="935" y="405"/>
                    </a:cubicBezTo>
                    <a:cubicBezTo>
                      <a:pt x="930" y="422"/>
                      <a:pt x="924" y="439"/>
                      <a:pt x="919" y="456"/>
                    </a:cubicBezTo>
                    <a:cubicBezTo>
                      <a:pt x="913" y="474"/>
                      <a:pt x="908" y="492"/>
                      <a:pt x="903" y="510"/>
                    </a:cubicBezTo>
                    <a:cubicBezTo>
                      <a:pt x="898" y="527"/>
                      <a:pt x="894" y="545"/>
                      <a:pt x="889" y="562"/>
                    </a:cubicBezTo>
                    <a:cubicBezTo>
                      <a:pt x="884" y="580"/>
                      <a:pt x="878" y="597"/>
                      <a:pt x="873" y="615"/>
                    </a:cubicBezTo>
                    <a:cubicBezTo>
                      <a:pt x="863" y="647"/>
                      <a:pt x="854" y="680"/>
                      <a:pt x="845" y="714"/>
                    </a:cubicBezTo>
                    <a:cubicBezTo>
                      <a:pt x="836" y="746"/>
                      <a:pt x="827" y="779"/>
                      <a:pt x="819" y="812"/>
                    </a:cubicBezTo>
                    <a:lnTo>
                      <a:pt x="819" y="811"/>
                    </a:lnTo>
                    <a:cubicBezTo>
                      <a:pt x="803" y="880"/>
                      <a:pt x="793" y="949"/>
                      <a:pt x="781" y="1018"/>
                    </a:cubicBezTo>
                    <a:cubicBezTo>
                      <a:pt x="775" y="1053"/>
                      <a:pt x="769" y="1087"/>
                      <a:pt x="764" y="1121"/>
                    </a:cubicBezTo>
                    <a:cubicBezTo>
                      <a:pt x="757" y="1156"/>
                      <a:pt x="751" y="1190"/>
                      <a:pt x="744" y="1225"/>
                    </a:cubicBezTo>
                    <a:cubicBezTo>
                      <a:pt x="743" y="1231"/>
                      <a:pt x="741" y="1237"/>
                      <a:pt x="740" y="1244"/>
                    </a:cubicBezTo>
                    <a:cubicBezTo>
                      <a:pt x="740" y="1245"/>
                      <a:pt x="739" y="1246"/>
                      <a:pt x="739" y="1246"/>
                    </a:cubicBezTo>
                    <a:lnTo>
                      <a:pt x="739" y="1247"/>
                    </a:lnTo>
                    <a:cubicBezTo>
                      <a:pt x="739" y="1249"/>
                      <a:pt x="738" y="1251"/>
                      <a:pt x="737" y="1253"/>
                    </a:cubicBezTo>
                    <a:cubicBezTo>
                      <a:pt x="737" y="1254"/>
                      <a:pt x="737" y="1256"/>
                      <a:pt x="736" y="1257"/>
                    </a:cubicBezTo>
                    <a:cubicBezTo>
                      <a:pt x="736" y="1259"/>
                      <a:pt x="736" y="1261"/>
                      <a:pt x="736" y="1262"/>
                    </a:cubicBezTo>
                    <a:cubicBezTo>
                      <a:pt x="736" y="1261"/>
                      <a:pt x="736" y="1261"/>
                      <a:pt x="736" y="1260"/>
                    </a:cubicBezTo>
                    <a:cubicBezTo>
                      <a:pt x="732" y="1276"/>
                      <a:pt x="728" y="1293"/>
                      <a:pt x="725" y="1309"/>
                    </a:cubicBezTo>
                    <a:cubicBezTo>
                      <a:pt x="720" y="1328"/>
                      <a:pt x="715" y="1346"/>
                      <a:pt x="711" y="1365"/>
                    </a:cubicBezTo>
                    <a:cubicBezTo>
                      <a:pt x="707" y="1382"/>
                      <a:pt x="701" y="1398"/>
                      <a:pt x="695" y="1414"/>
                    </a:cubicBezTo>
                    <a:cubicBezTo>
                      <a:pt x="689" y="1431"/>
                      <a:pt x="681" y="1448"/>
                      <a:pt x="674" y="1465"/>
                    </a:cubicBezTo>
                    <a:cubicBezTo>
                      <a:pt x="667" y="1480"/>
                      <a:pt x="661" y="1497"/>
                      <a:pt x="653" y="1512"/>
                    </a:cubicBezTo>
                    <a:cubicBezTo>
                      <a:pt x="645" y="1528"/>
                      <a:pt x="637" y="1544"/>
                      <a:pt x="627" y="1558"/>
                    </a:cubicBezTo>
                    <a:cubicBezTo>
                      <a:pt x="623" y="1565"/>
                      <a:pt x="617" y="1572"/>
                      <a:pt x="612" y="1578"/>
                    </a:cubicBezTo>
                    <a:cubicBezTo>
                      <a:pt x="606" y="1585"/>
                      <a:pt x="601" y="1592"/>
                      <a:pt x="594" y="1598"/>
                    </a:cubicBezTo>
                    <a:cubicBezTo>
                      <a:pt x="587" y="1604"/>
                      <a:pt x="580" y="1610"/>
                      <a:pt x="572" y="1614"/>
                    </a:cubicBezTo>
                    <a:cubicBezTo>
                      <a:pt x="564" y="1618"/>
                      <a:pt x="556" y="1621"/>
                      <a:pt x="548" y="1621"/>
                    </a:cubicBezTo>
                    <a:cubicBezTo>
                      <a:pt x="545" y="1621"/>
                      <a:pt x="542" y="1620"/>
                      <a:pt x="540" y="16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7" name="Google Shape;1087;p31"/>
            <p:cNvGrpSpPr/>
            <p:nvPr/>
          </p:nvGrpSpPr>
          <p:grpSpPr>
            <a:xfrm>
              <a:off x="1024839" y="4488272"/>
              <a:ext cx="1094323" cy="1490076"/>
              <a:chOff x="4084200" y="3439800"/>
              <a:chExt cx="508680" cy="692640"/>
            </a:xfrm>
          </p:grpSpPr>
          <p:sp>
            <p:nvSpPr>
              <p:cNvPr id="1088" name="Google Shape;1088;p31"/>
              <p:cNvSpPr/>
              <p:nvPr/>
            </p:nvSpPr>
            <p:spPr>
              <a:xfrm>
                <a:off x="4136040" y="4028760"/>
                <a:ext cx="66240" cy="103680"/>
              </a:xfrm>
              <a:custGeom>
                <a:rect b="b" l="l" r="r" t="t"/>
                <a:pathLst>
                  <a:path extrusionOk="0" h="288" w="184">
                    <a:moveTo>
                      <a:pt x="64" y="287"/>
                    </a:moveTo>
                    <a:cubicBezTo>
                      <a:pt x="45" y="287"/>
                      <a:pt x="27" y="281"/>
                      <a:pt x="12" y="271"/>
                    </a:cubicBezTo>
                    <a:cubicBezTo>
                      <a:pt x="7" y="268"/>
                      <a:pt x="6" y="261"/>
                      <a:pt x="9" y="257"/>
                    </a:cubicBezTo>
                    <a:cubicBezTo>
                      <a:pt x="12" y="252"/>
                      <a:pt x="19" y="250"/>
                      <a:pt x="24" y="254"/>
                    </a:cubicBezTo>
                    <a:cubicBezTo>
                      <a:pt x="47" y="270"/>
                      <a:pt x="82" y="270"/>
                      <a:pt x="111" y="252"/>
                    </a:cubicBezTo>
                    <a:cubicBezTo>
                      <a:pt x="139" y="236"/>
                      <a:pt x="155" y="210"/>
                      <a:pt x="153" y="183"/>
                    </a:cubicBezTo>
                    <a:cubicBezTo>
                      <a:pt x="151" y="151"/>
                      <a:pt x="121" y="130"/>
                      <a:pt x="94" y="123"/>
                    </a:cubicBezTo>
                    <a:cubicBezTo>
                      <a:pt x="70" y="117"/>
                      <a:pt x="37" y="119"/>
                      <a:pt x="20" y="145"/>
                    </a:cubicBezTo>
                    <a:cubicBezTo>
                      <a:pt x="17" y="150"/>
                      <a:pt x="12" y="151"/>
                      <a:pt x="7" y="150"/>
                    </a:cubicBezTo>
                    <a:cubicBezTo>
                      <a:pt x="3" y="148"/>
                      <a:pt x="0" y="143"/>
                      <a:pt x="1" y="139"/>
                    </a:cubicBezTo>
                    <a:cubicBezTo>
                      <a:pt x="7" y="101"/>
                      <a:pt x="29" y="64"/>
                      <a:pt x="61" y="38"/>
                    </a:cubicBezTo>
                    <a:cubicBezTo>
                      <a:pt x="93" y="13"/>
                      <a:pt x="134" y="0"/>
                      <a:pt x="173" y="3"/>
                    </a:cubicBezTo>
                    <a:cubicBezTo>
                      <a:pt x="178" y="4"/>
                      <a:pt x="183" y="9"/>
                      <a:pt x="182" y="14"/>
                    </a:cubicBezTo>
                    <a:cubicBezTo>
                      <a:pt x="181" y="20"/>
                      <a:pt x="176" y="24"/>
                      <a:pt x="171" y="24"/>
                    </a:cubicBezTo>
                    <a:cubicBezTo>
                      <a:pt x="113" y="19"/>
                      <a:pt x="55" y="56"/>
                      <a:pt x="31" y="109"/>
                    </a:cubicBezTo>
                    <a:cubicBezTo>
                      <a:pt x="50" y="99"/>
                      <a:pt x="75" y="97"/>
                      <a:pt x="99" y="103"/>
                    </a:cubicBezTo>
                    <a:cubicBezTo>
                      <a:pt x="134" y="112"/>
                      <a:pt x="170" y="139"/>
                      <a:pt x="174" y="181"/>
                    </a:cubicBezTo>
                    <a:cubicBezTo>
                      <a:pt x="177" y="216"/>
                      <a:pt x="157" y="250"/>
                      <a:pt x="122" y="270"/>
                    </a:cubicBezTo>
                    <a:cubicBezTo>
                      <a:pt x="103" y="281"/>
                      <a:pt x="83" y="287"/>
                      <a:pt x="64" y="28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1"/>
              <p:cNvSpPr/>
              <p:nvPr/>
            </p:nvSpPr>
            <p:spPr>
              <a:xfrm>
                <a:off x="4254840" y="4071960"/>
                <a:ext cx="58320" cy="13680"/>
              </a:xfrm>
              <a:custGeom>
                <a:rect b="b" l="l" r="r" t="t"/>
                <a:pathLst>
                  <a:path extrusionOk="0" h="38" w="162">
                    <a:moveTo>
                      <a:pt x="150" y="37"/>
                    </a:moveTo>
                    <a:cubicBezTo>
                      <a:pt x="149" y="37"/>
                      <a:pt x="149" y="37"/>
                      <a:pt x="149" y="37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1" y="10"/>
                    </a:cubicBezTo>
                    <a:cubicBezTo>
                      <a:pt x="1" y="4"/>
                      <a:pt x="6" y="0"/>
                      <a:pt x="12" y="0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7" y="17"/>
                      <a:pt x="161" y="22"/>
                      <a:pt x="160" y="27"/>
                    </a:cubicBezTo>
                    <a:cubicBezTo>
                      <a:pt x="160" y="33"/>
                      <a:pt x="155" y="37"/>
                      <a:pt x="150" y="3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1"/>
              <p:cNvSpPr/>
              <p:nvPr/>
            </p:nvSpPr>
            <p:spPr>
              <a:xfrm>
                <a:off x="4253760" y="4072320"/>
                <a:ext cx="48240" cy="32040"/>
              </a:xfrm>
              <a:custGeom>
                <a:rect b="b" l="l" r="r" t="t"/>
                <a:pathLst>
                  <a:path extrusionOk="0" h="89" w="134">
                    <a:moveTo>
                      <a:pt x="29" y="88"/>
                    </a:moveTo>
                    <a:cubicBezTo>
                      <a:pt x="24" y="88"/>
                      <a:pt x="20" y="84"/>
                      <a:pt x="19" y="80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9"/>
                      <a:pt x="4" y="3"/>
                      <a:pt x="9" y="2"/>
                    </a:cubicBezTo>
                    <a:cubicBezTo>
                      <a:pt x="15" y="0"/>
                      <a:pt x="21" y="3"/>
                      <a:pt x="22" y="9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8" y="62"/>
                      <a:pt x="133" y="66"/>
                      <a:pt x="133" y="72"/>
                    </a:cubicBezTo>
                    <a:cubicBezTo>
                      <a:pt x="133" y="78"/>
                      <a:pt x="129" y="83"/>
                      <a:pt x="123" y="83"/>
                    </a:cubicBezTo>
                    <a:cubicBezTo>
                      <a:pt x="30" y="88"/>
                      <a:pt x="30" y="88"/>
                      <a:pt x="30" y="88"/>
                    </a:cubicBezTo>
                    <a:cubicBezTo>
                      <a:pt x="29" y="88"/>
                      <a:pt x="29" y="88"/>
                      <a:pt x="29" y="8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1"/>
              <p:cNvSpPr/>
              <p:nvPr/>
            </p:nvSpPr>
            <p:spPr>
              <a:xfrm>
                <a:off x="4344840" y="4022640"/>
                <a:ext cx="68400" cy="102240"/>
              </a:xfrm>
              <a:custGeom>
                <a:rect b="b" l="l" r="r" t="t"/>
                <a:pathLst>
                  <a:path extrusionOk="0" h="284" w="190">
                    <a:moveTo>
                      <a:pt x="12" y="283"/>
                    </a:moveTo>
                    <a:cubicBezTo>
                      <a:pt x="7" y="283"/>
                      <a:pt x="3" y="280"/>
                      <a:pt x="2" y="276"/>
                    </a:cubicBezTo>
                    <a:cubicBezTo>
                      <a:pt x="0" y="270"/>
                      <a:pt x="2" y="266"/>
                      <a:pt x="7" y="263"/>
                    </a:cubicBezTo>
                    <a:cubicBezTo>
                      <a:pt x="87" y="217"/>
                      <a:pt x="134" y="116"/>
                      <a:pt x="119" y="25"/>
                    </a:cubicBezTo>
                    <a:cubicBezTo>
                      <a:pt x="101" y="35"/>
                      <a:pt x="86" y="53"/>
                      <a:pt x="81" y="74"/>
                    </a:cubicBezTo>
                    <a:cubicBezTo>
                      <a:pt x="79" y="80"/>
                      <a:pt x="73" y="83"/>
                      <a:pt x="68" y="82"/>
                    </a:cubicBezTo>
                    <a:cubicBezTo>
                      <a:pt x="62" y="80"/>
                      <a:pt x="59" y="75"/>
                      <a:pt x="60" y="69"/>
                    </a:cubicBezTo>
                    <a:cubicBezTo>
                      <a:pt x="68" y="37"/>
                      <a:pt x="93" y="10"/>
                      <a:pt x="124" y="1"/>
                    </a:cubicBezTo>
                    <a:cubicBezTo>
                      <a:pt x="127" y="0"/>
                      <a:pt x="130" y="0"/>
                      <a:pt x="132" y="1"/>
                    </a:cubicBezTo>
                    <a:cubicBezTo>
                      <a:pt x="135" y="2"/>
                      <a:pt x="137" y="5"/>
                      <a:pt x="137" y="8"/>
                    </a:cubicBezTo>
                    <a:cubicBezTo>
                      <a:pt x="149" y="58"/>
                      <a:pt x="143" y="114"/>
                      <a:pt x="121" y="164"/>
                    </a:cubicBezTo>
                    <a:cubicBezTo>
                      <a:pt x="105" y="201"/>
                      <a:pt x="80" y="233"/>
                      <a:pt x="51" y="257"/>
                    </a:cubicBezTo>
                    <a:cubicBezTo>
                      <a:pt x="176" y="245"/>
                      <a:pt x="176" y="245"/>
                      <a:pt x="176" y="245"/>
                    </a:cubicBezTo>
                    <a:cubicBezTo>
                      <a:pt x="182" y="245"/>
                      <a:pt x="187" y="249"/>
                      <a:pt x="188" y="255"/>
                    </a:cubicBezTo>
                    <a:cubicBezTo>
                      <a:pt x="189" y="260"/>
                      <a:pt x="184" y="266"/>
                      <a:pt x="179" y="266"/>
                    </a:cubicBezTo>
                    <a:cubicBezTo>
                      <a:pt x="13" y="283"/>
                      <a:pt x="13" y="283"/>
                      <a:pt x="13" y="283"/>
                    </a:cubicBezTo>
                    <a:lnTo>
                      <a:pt x="12" y="283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1"/>
              <p:cNvSpPr/>
              <p:nvPr/>
            </p:nvSpPr>
            <p:spPr>
              <a:xfrm>
                <a:off x="4449240" y="4000320"/>
                <a:ext cx="7920" cy="129600"/>
              </a:xfrm>
              <a:custGeom>
                <a:rect b="b" l="l" r="r" t="t"/>
                <a:pathLst>
                  <a:path extrusionOk="0" h="360" w="22">
                    <a:moveTo>
                      <a:pt x="10" y="359"/>
                    </a:moveTo>
                    <a:cubicBezTo>
                      <a:pt x="5" y="359"/>
                      <a:pt x="0" y="354"/>
                      <a:pt x="0" y="34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1" y="4"/>
                      <a:pt x="21" y="10"/>
                    </a:cubicBezTo>
                    <a:cubicBezTo>
                      <a:pt x="21" y="349"/>
                      <a:pt x="21" y="349"/>
                      <a:pt x="21" y="349"/>
                    </a:cubicBezTo>
                    <a:cubicBezTo>
                      <a:pt x="21" y="354"/>
                      <a:pt x="16" y="359"/>
                      <a:pt x="10" y="35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1"/>
              <p:cNvSpPr/>
              <p:nvPr/>
            </p:nvSpPr>
            <p:spPr>
              <a:xfrm>
                <a:off x="4466880" y="4016520"/>
                <a:ext cx="20160" cy="91080"/>
              </a:xfrm>
              <a:custGeom>
                <a:rect b="b" l="l" r="r" t="t"/>
                <a:pathLst>
                  <a:path extrusionOk="0" h="253" w="56">
                    <a:moveTo>
                      <a:pt x="44" y="252"/>
                    </a:moveTo>
                    <a:cubicBezTo>
                      <a:pt x="38" y="252"/>
                      <a:pt x="34" y="248"/>
                      <a:pt x="33" y="24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7"/>
                      <a:pt x="4" y="1"/>
                      <a:pt x="10" y="1"/>
                    </a:cubicBezTo>
                    <a:cubicBezTo>
                      <a:pt x="15" y="0"/>
                      <a:pt x="20" y="4"/>
                      <a:pt x="21" y="9"/>
                    </a:cubicBezTo>
                    <a:cubicBezTo>
                      <a:pt x="53" y="240"/>
                      <a:pt x="53" y="240"/>
                      <a:pt x="53" y="240"/>
                    </a:cubicBezTo>
                    <a:cubicBezTo>
                      <a:pt x="55" y="245"/>
                      <a:pt x="51" y="251"/>
                      <a:pt x="45" y="252"/>
                    </a:cubicBezTo>
                    <a:cubicBezTo>
                      <a:pt x="44" y="252"/>
                      <a:pt x="44" y="252"/>
                      <a:pt x="44" y="25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1"/>
              <p:cNvSpPr/>
              <p:nvPr/>
            </p:nvSpPr>
            <p:spPr>
              <a:xfrm>
                <a:off x="4426560" y="3984120"/>
                <a:ext cx="85680" cy="41040"/>
              </a:xfrm>
              <a:custGeom>
                <a:rect b="b" l="l" r="r" t="t"/>
                <a:pathLst>
                  <a:path extrusionOk="0" h="114" w="238">
                    <a:moveTo>
                      <a:pt x="11" y="113"/>
                    </a:moveTo>
                    <a:cubicBezTo>
                      <a:pt x="9" y="113"/>
                      <a:pt x="7" y="112"/>
                      <a:pt x="4" y="110"/>
                    </a:cubicBezTo>
                    <a:cubicBezTo>
                      <a:pt x="0" y="107"/>
                      <a:pt x="0" y="100"/>
                      <a:pt x="3" y="96"/>
                    </a:cubicBezTo>
                    <a:cubicBezTo>
                      <a:pt x="56" y="32"/>
                      <a:pt x="146" y="0"/>
                      <a:pt x="228" y="17"/>
                    </a:cubicBezTo>
                    <a:cubicBezTo>
                      <a:pt x="234" y="18"/>
                      <a:pt x="237" y="23"/>
                      <a:pt x="236" y="29"/>
                    </a:cubicBezTo>
                    <a:cubicBezTo>
                      <a:pt x="235" y="35"/>
                      <a:pt x="230" y="38"/>
                      <a:pt x="224" y="37"/>
                    </a:cubicBezTo>
                    <a:cubicBezTo>
                      <a:pt x="150" y="22"/>
                      <a:pt x="68" y="51"/>
                      <a:pt x="19" y="109"/>
                    </a:cubicBezTo>
                    <a:cubicBezTo>
                      <a:pt x="17" y="111"/>
                      <a:pt x="14" y="113"/>
                      <a:pt x="11" y="1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1"/>
              <p:cNvSpPr/>
              <p:nvPr/>
            </p:nvSpPr>
            <p:spPr>
              <a:xfrm>
                <a:off x="4532400" y="4011480"/>
                <a:ext cx="7920" cy="101520"/>
              </a:xfrm>
              <a:custGeom>
                <a:rect b="b" l="l" r="r" t="t"/>
                <a:pathLst>
                  <a:path extrusionOk="0" h="282" w="22">
                    <a:moveTo>
                      <a:pt x="10" y="281"/>
                    </a:moveTo>
                    <a:cubicBezTo>
                      <a:pt x="4" y="281"/>
                      <a:pt x="0" y="277"/>
                      <a:pt x="0" y="27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6" y="0"/>
                      <a:pt x="21" y="4"/>
                      <a:pt x="21" y="10"/>
                    </a:cubicBezTo>
                    <a:cubicBezTo>
                      <a:pt x="21" y="271"/>
                      <a:pt x="21" y="271"/>
                      <a:pt x="21" y="271"/>
                    </a:cubicBezTo>
                    <a:cubicBezTo>
                      <a:pt x="21" y="277"/>
                      <a:pt x="16" y="281"/>
                      <a:pt x="10" y="28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1"/>
              <p:cNvSpPr/>
              <p:nvPr/>
            </p:nvSpPr>
            <p:spPr>
              <a:xfrm>
                <a:off x="4537440" y="4008960"/>
                <a:ext cx="54720" cy="75960"/>
              </a:xfrm>
              <a:custGeom>
                <a:rect b="b" l="l" r="r" t="t"/>
                <a:pathLst>
                  <a:path extrusionOk="0" h="211" w="152">
                    <a:moveTo>
                      <a:pt x="102" y="210"/>
                    </a:moveTo>
                    <a:cubicBezTo>
                      <a:pt x="83" y="210"/>
                      <a:pt x="64" y="203"/>
                      <a:pt x="50" y="190"/>
                    </a:cubicBezTo>
                    <a:cubicBezTo>
                      <a:pt x="25" y="166"/>
                      <a:pt x="17" y="130"/>
                      <a:pt x="10" y="102"/>
                    </a:cubicBezTo>
                    <a:cubicBezTo>
                      <a:pt x="9" y="98"/>
                      <a:pt x="10" y="94"/>
                      <a:pt x="13" y="92"/>
                    </a:cubicBezTo>
                    <a:cubicBezTo>
                      <a:pt x="16" y="89"/>
                      <a:pt x="19" y="89"/>
                      <a:pt x="24" y="90"/>
                    </a:cubicBezTo>
                    <a:cubicBezTo>
                      <a:pt x="33" y="93"/>
                      <a:pt x="45" y="90"/>
                      <a:pt x="55" y="83"/>
                    </a:cubicBezTo>
                    <a:cubicBezTo>
                      <a:pt x="65" y="75"/>
                      <a:pt x="70" y="64"/>
                      <a:pt x="69" y="54"/>
                    </a:cubicBezTo>
                    <a:cubicBezTo>
                      <a:pt x="68" y="42"/>
                      <a:pt x="60" y="33"/>
                      <a:pt x="49" y="27"/>
                    </a:cubicBezTo>
                    <a:cubicBezTo>
                      <a:pt x="38" y="22"/>
                      <a:pt x="26" y="22"/>
                      <a:pt x="17" y="27"/>
                    </a:cubicBezTo>
                    <a:cubicBezTo>
                      <a:pt x="12" y="30"/>
                      <a:pt x="5" y="29"/>
                      <a:pt x="3" y="23"/>
                    </a:cubicBezTo>
                    <a:cubicBezTo>
                      <a:pt x="0" y="19"/>
                      <a:pt x="1" y="12"/>
                      <a:pt x="6" y="9"/>
                    </a:cubicBezTo>
                    <a:cubicBezTo>
                      <a:pt x="21" y="0"/>
                      <a:pt x="41" y="0"/>
                      <a:pt x="58" y="9"/>
                    </a:cubicBezTo>
                    <a:cubicBezTo>
                      <a:pt x="77" y="17"/>
                      <a:pt x="88" y="34"/>
                      <a:pt x="90" y="51"/>
                    </a:cubicBezTo>
                    <a:cubicBezTo>
                      <a:pt x="92" y="69"/>
                      <a:pt x="84" y="87"/>
                      <a:pt x="68" y="99"/>
                    </a:cubicBezTo>
                    <a:cubicBezTo>
                      <a:pt x="58" y="107"/>
                      <a:pt x="46" y="112"/>
                      <a:pt x="34" y="112"/>
                    </a:cubicBezTo>
                    <a:cubicBezTo>
                      <a:pt x="40" y="134"/>
                      <a:pt x="48" y="159"/>
                      <a:pt x="65" y="175"/>
                    </a:cubicBezTo>
                    <a:cubicBezTo>
                      <a:pt x="75" y="185"/>
                      <a:pt x="92" y="191"/>
                      <a:pt x="107" y="189"/>
                    </a:cubicBezTo>
                    <a:cubicBezTo>
                      <a:pt x="114" y="189"/>
                      <a:pt x="124" y="186"/>
                      <a:pt x="130" y="176"/>
                    </a:cubicBezTo>
                    <a:cubicBezTo>
                      <a:pt x="134" y="172"/>
                      <a:pt x="140" y="171"/>
                      <a:pt x="145" y="174"/>
                    </a:cubicBezTo>
                    <a:cubicBezTo>
                      <a:pt x="149" y="177"/>
                      <a:pt x="151" y="183"/>
                      <a:pt x="148" y="189"/>
                    </a:cubicBezTo>
                    <a:cubicBezTo>
                      <a:pt x="139" y="201"/>
                      <a:pt x="125" y="208"/>
                      <a:pt x="109" y="210"/>
                    </a:cubicBezTo>
                    <a:cubicBezTo>
                      <a:pt x="106" y="210"/>
                      <a:pt x="104" y="210"/>
                      <a:pt x="102" y="21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1"/>
              <p:cNvSpPr/>
              <p:nvPr/>
            </p:nvSpPr>
            <p:spPr>
              <a:xfrm>
                <a:off x="4096440" y="3443040"/>
                <a:ext cx="496440" cy="496440"/>
              </a:xfrm>
              <a:custGeom>
                <a:rect b="b" l="l" r="r" t="t"/>
                <a:pathLst>
                  <a:path extrusionOk="0" h="1379" w="1379">
                    <a:moveTo>
                      <a:pt x="689" y="1378"/>
                    </a:moveTo>
                    <a:cubicBezTo>
                      <a:pt x="505" y="1378"/>
                      <a:pt x="332" y="1306"/>
                      <a:pt x="201" y="1176"/>
                    </a:cubicBezTo>
                    <a:cubicBezTo>
                      <a:pt x="72" y="1046"/>
                      <a:pt x="0" y="873"/>
                      <a:pt x="0" y="689"/>
                    </a:cubicBezTo>
                    <a:cubicBezTo>
                      <a:pt x="0" y="505"/>
                      <a:pt x="72" y="332"/>
                      <a:pt x="201" y="202"/>
                    </a:cubicBezTo>
                    <a:cubicBezTo>
                      <a:pt x="332" y="72"/>
                      <a:pt x="505" y="0"/>
                      <a:pt x="689" y="0"/>
                    </a:cubicBezTo>
                    <a:cubicBezTo>
                      <a:pt x="873" y="0"/>
                      <a:pt x="1046" y="72"/>
                      <a:pt x="1176" y="202"/>
                    </a:cubicBezTo>
                    <a:cubicBezTo>
                      <a:pt x="1306" y="332"/>
                      <a:pt x="1378" y="505"/>
                      <a:pt x="1378" y="689"/>
                    </a:cubicBezTo>
                    <a:cubicBezTo>
                      <a:pt x="1378" y="873"/>
                      <a:pt x="1306" y="1046"/>
                      <a:pt x="1176" y="1176"/>
                    </a:cubicBezTo>
                    <a:cubicBezTo>
                      <a:pt x="1046" y="1306"/>
                      <a:pt x="873" y="1378"/>
                      <a:pt x="689" y="1378"/>
                    </a:cubicBezTo>
                    <a:moveTo>
                      <a:pt x="689" y="20"/>
                    </a:moveTo>
                    <a:cubicBezTo>
                      <a:pt x="320" y="20"/>
                      <a:pt x="20" y="320"/>
                      <a:pt x="20" y="689"/>
                    </a:cubicBezTo>
                    <a:cubicBezTo>
                      <a:pt x="20" y="1058"/>
                      <a:pt x="320" y="1357"/>
                      <a:pt x="689" y="1357"/>
                    </a:cubicBezTo>
                    <a:cubicBezTo>
                      <a:pt x="1057" y="1357"/>
                      <a:pt x="1357" y="1058"/>
                      <a:pt x="1357" y="689"/>
                    </a:cubicBezTo>
                    <a:cubicBezTo>
                      <a:pt x="1357" y="320"/>
                      <a:pt x="1057" y="20"/>
                      <a:pt x="689" y="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1"/>
              <p:cNvSpPr/>
              <p:nvPr/>
            </p:nvSpPr>
            <p:spPr>
              <a:xfrm>
                <a:off x="4084200" y="3439800"/>
                <a:ext cx="146160" cy="137520"/>
              </a:xfrm>
              <a:custGeom>
                <a:rect b="b" l="l" r="r" t="t"/>
                <a:pathLst>
                  <a:path extrusionOk="0" h="382" w="406">
                    <a:moveTo>
                      <a:pt x="12" y="381"/>
                    </a:moveTo>
                    <a:cubicBezTo>
                      <a:pt x="10" y="381"/>
                      <a:pt x="8" y="380"/>
                      <a:pt x="7" y="380"/>
                    </a:cubicBezTo>
                    <a:cubicBezTo>
                      <a:pt x="2" y="377"/>
                      <a:pt x="0" y="371"/>
                      <a:pt x="3" y="366"/>
                    </a:cubicBezTo>
                    <a:cubicBezTo>
                      <a:pt x="40" y="294"/>
                      <a:pt x="89" y="228"/>
                      <a:pt x="149" y="171"/>
                    </a:cubicBezTo>
                    <a:cubicBezTo>
                      <a:pt x="195" y="127"/>
                      <a:pt x="245" y="90"/>
                      <a:pt x="300" y="60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58" y="65"/>
                      <a:pt x="253" y="62"/>
                      <a:pt x="251" y="58"/>
                    </a:cubicBezTo>
                    <a:cubicBezTo>
                      <a:pt x="250" y="54"/>
                      <a:pt x="252" y="49"/>
                      <a:pt x="255" y="46"/>
                    </a:cubicBezTo>
                    <a:cubicBezTo>
                      <a:pt x="297" y="19"/>
                      <a:pt x="345" y="3"/>
                      <a:pt x="394" y="0"/>
                    </a:cubicBezTo>
                    <a:cubicBezTo>
                      <a:pt x="398" y="0"/>
                      <a:pt x="402" y="3"/>
                      <a:pt x="403" y="6"/>
                    </a:cubicBezTo>
                    <a:cubicBezTo>
                      <a:pt x="405" y="10"/>
                      <a:pt x="405" y="14"/>
                      <a:pt x="402" y="18"/>
                    </a:cubicBezTo>
                    <a:cubicBezTo>
                      <a:pt x="301" y="119"/>
                      <a:pt x="301" y="119"/>
                      <a:pt x="301" y="119"/>
                    </a:cubicBezTo>
                    <a:cubicBezTo>
                      <a:pt x="297" y="123"/>
                      <a:pt x="291" y="123"/>
                      <a:pt x="287" y="119"/>
                    </a:cubicBezTo>
                    <a:cubicBezTo>
                      <a:pt x="283" y="115"/>
                      <a:pt x="283" y="109"/>
                      <a:pt x="287" y="105"/>
                    </a:cubicBezTo>
                    <a:cubicBezTo>
                      <a:pt x="318" y="73"/>
                      <a:pt x="318" y="73"/>
                      <a:pt x="318" y="73"/>
                    </a:cubicBezTo>
                    <a:cubicBezTo>
                      <a:pt x="191" y="141"/>
                      <a:pt x="86" y="246"/>
                      <a:pt x="21" y="375"/>
                    </a:cubicBezTo>
                    <a:cubicBezTo>
                      <a:pt x="19" y="379"/>
                      <a:pt x="15" y="381"/>
                      <a:pt x="12" y="381"/>
                    </a:cubicBezTo>
                    <a:moveTo>
                      <a:pt x="367" y="24"/>
                    </a:moveTo>
                    <a:cubicBezTo>
                      <a:pt x="349" y="27"/>
                      <a:pt x="332" y="32"/>
                      <a:pt x="315" y="38"/>
                    </a:cubicBezTo>
                    <a:cubicBezTo>
                      <a:pt x="355" y="34"/>
                      <a:pt x="355" y="34"/>
                      <a:pt x="355" y="34"/>
                    </a:cubicBezTo>
                    <a:cubicBezTo>
                      <a:pt x="355" y="34"/>
                      <a:pt x="356" y="34"/>
                      <a:pt x="357" y="34"/>
                    </a:cubicBezTo>
                    <a:lnTo>
                      <a:pt x="367" y="24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1"/>
              <p:cNvSpPr/>
              <p:nvPr/>
            </p:nvSpPr>
            <p:spPr>
              <a:xfrm>
                <a:off x="4344480" y="3673080"/>
                <a:ext cx="31680" cy="23760"/>
              </a:xfrm>
              <a:custGeom>
                <a:rect b="b" l="l" r="r" t="t"/>
                <a:pathLst>
                  <a:path extrusionOk="0" h="66" w="88">
                    <a:moveTo>
                      <a:pt x="51" y="65"/>
                    </a:moveTo>
                    <a:cubicBezTo>
                      <a:pt x="47" y="65"/>
                      <a:pt x="43" y="62"/>
                      <a:pt x="42" y="58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9" y="62"/>
                      <a:pt x="5" y="61"/>
                      <a:pt x="4" y="59"/>
                    </a:cubicBezTo>
                    <a:cubicBezTo>
                      <a:pt x="1" y="57"/>
                      <a:pt x="0" y="54"/>
                      <a:pt x="0" y="51"/>
                    </a:cubicBezTo>
                    <a:cubicBezTo>
                      <a:pt x="1" y="35"/>
                      <a:pt x="12" y="19"/>
                      <a:pt x="28" y="10"/>
                    </a:cubicBezTo>
                    <a:cubicBezTo>
                      <a:pt x="43" y="1"/>
                      <a:pt x="61" y="0"/>
                      <a:pt x="77" y="7"/>
                    </a:cubicBezTo>
                    <a:cubicBezTo>
                      <a:pt x="78" y="8"/>
                      <a:pt x="79" y="9"/>
                      <a:pt x="81" y="11"/>
                    </a:cubicBezTo>
                    <a:cubicBezTo>
                      <a:pt x="87" y="21"/>
                      <a:pt x="87" y="34"/>
                      <a:pt x="81" y="46"/>
                    </a:cubicBezTo>
                    <a:cubicBezTo>
                      <a:pt x="75" y="57"/>
                      <a:pt x="64" y="65"/>
                      <a:pt x="52" y="65"/>
                    </a:cubicBezTo>
                    <a:cubicBezTo>
                      <a:pt x="51" y="65"/>
                      <a:pt x="51" y="65"/>
                      <a:pt x="51" y="65"/>
                    </a:cubicBezTo>
                    <a:moveTo>
                      <a:pt x="56" y="22"/>
                    </a:moveTo>
                    <a:cubicBezTo>
                      <a:pt x="50" y="22"/>
                      <a:pt x="43" y="24"/>
                      <a:pt x="37" y="28"/>
                    </a:cubicBezTo>
                    <a:cubicBezTo>
                      <a:pt x="32" y="30"/>
                      <a:pt x="28" y="35"/>
                      <a:pt x="25" y="40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8" y="35"/>
                      <a:pt x="60" y="36"/>
                      <a:pt x="63" y="37"/>
                    </a:cubicBezTo>
                    <a:lnTo>
                      <a:pt x="63" y="36"/>
                    </a:lnTo>
                    <a:cubicBezTo>
                      <a:pt x="65" y="33"/>
                      <a:pt x="66" y="28"/>
                      <a:pt x="65" y="24"/>
                    </a:cubicBezTo>
                    <a:cubicBezTo>
                      <a:pt x="62" y="23"/>
                      <a:pt x="58" y="22"/>
                      <a:pt x="56" y="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1"/>
              <p:cNvSpPr/>
              <p:nvPr/>
            </p:nvSpPr>
            <p:spPr>
              <a:xfrm>
                <a:off x="4390200" y="3670920"/>
                <a:ext cx="172440" cy="20880"/>
              </a:xfrm>
              <a:custGeom>
                <a:rect b="b" l="l" r="r" t="t"/>
                <a:pathLst>
                  <a:path extrusionOk="0" h="58" w="479">
                    <a:moveTo>
                      <a:pt x="11" y="57"/>
                    </a:moveTo>
                    <a:cubicBezTo>
                      <a:pt x="6" y="57"/>
                      <a:pt x="2" y="53"/>
                      <a:pt x="1" y="49"/>
                    </a:cubicBezTo>
                    <a:cubicBezTo>
                      <a:pt x="0" y="43"/>
                      <a:pt x="4" y="38"/>
                      <a:pt x="9" y="37"/>
                    </a:cubicBezTo>
                    <a:cubicBezTo>
                      <a:pt x="160" y="10"/>
                      <a:pt x="314" y="0"/>
                      <a:pt x="468" y="10"/>
                    </a:cubicBezTo>
                    <a:cubicBezTo>
                      <a:pt x="473" y="10"/>
                      <a:pt x="478" y="15"/>
                      <a:pt x="477" y="21"/>
                    </a:cubicBezTo>
                    <a:cubicBezTo>
                      <a:pt x="476" y="26"/>
                      <a:pt x="472" y="30"/>
                      <a:pt x="466" y="30"/>
                    </a:cubicBezTo>
                    <a:cubicBezTo>
                      <a:pt x="315" y="21"/>
                      <a:pt x="162" y="30"/>
                      <a:pt x="13" y="57"/>
                    </a:cubicBezTo>
                    <a:cubicBezTo>
                      <a:pt x="13" y="57"/>
                      <a:pt x="12" y="57"/>
                      <a:pt x="11" y="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1"/>
              <p:cNvSpPr/>
              <p:nvPr/>
            </p:nvSpPr>
            <p:spPr>
              <a:xfrm>
                <a:off x="4520880" y="3657240"/>
                <a:ext cx="45360" cy="51480"/>
              </a:xfrm>
              <a:custGeom>
                <a:rect b="b" l="l" r="r" t="t"/>
                <a:pathLst>
                  <a:path extrusionOk="0" h="143" w="126">
                    <a:moveTo>
                      <a:pt x="29" y="142"/>
                    </a:moveTo>
                    <a:cubicBezTo>
                      <a:pt x="28" y="142"/>
                      <a:pt x="27" y="142"/>
                      <a:pt x="25" y="141"/>
                    </a:cubicBezTo>
                    <a:cubicBezTo>
                      <a:pt x="20" y="139"/>
                      <a:pt x="18" y="133"/>
                      <a:pt x="21" y="127"/>
                    </a:cubicBezTo>
                    <a:cubicBezTo>
                      <a:pt x="37" y="95"/>
                      <a:pt x="62" y="65"/>
                      <a:pt x="91" y="43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3" y="20"/>
                      <a:pt x="0" y="14"/>
                      <a:pt x="1" y="9"/>
                    </a:cubicBezTo>
                    <a:cubicBezTo>
                      <a:pt x="3" y="3"/>
                      <a:pt x="8" y="0"/>
                      <a:pt x="14" y="2"/>
                    </a:cubicBezTo>
                    <a:cubicBezTo>
                      <a:pt x="117" y="29"/>
                      <a:pt x="117" y="29"/>
                      <a:pt x="117" y="29"/>
                    </a:cubicBezTo>
                    <a:cubicBezTo>
                      <a:pt x="121" y="30"/>
                      <a:pt x="124" y="34"/>
                      <a:pt x="124" y="38"/>
                    </a:cubicBezTo>
                    <a:cubicBezTo>
                      <a:pt x="125" y="41"/>
                      <a:pt x="123" y="45"/>
                      <a:pt x="120" y="48"/>
                    </a:cubicBezTo>
                    <a:cubicBezTo>
                      <a:pt x="85" y="69"/>
                      <a:pt x="56" y="100"/>
                      <a:pt x="39" y="137"/>
                    </a:cubicBezTo>
                    <a:cubicBezTo>
                      <a:pt x="37" y="140"/>
                      <a:pt x="34" y="142"/>
                      <a:pt x="29" y="14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2"/>
          <p:cNvSpPr/>
          <p:nvPr/>
        </p:nvSpPr>
        <p:spPr>
          <a:xfrm>
            <a:off x="-302011" y="-169892"/>
            <a:ext cx="9748023" cy="5483284"/>
          </a:xfrm>
          <a:custGeom>
            <a:rect b="b" l="l" r="r" t="t"/>
            <a:pathLst>
              <a:path extrusionOk="0" h="15750" w="24222">
                <a:moveTo>
                  <a:pt x="19" y="15749"/>
                </a:moveTo>
                <a:lnTo>
                  <a:pt x="19" y="15748"/>
                </a:lnTo>
                <a:lnTo>
                  <a:pt x="1079" y="15748"/>
                </a:lnTo>
                <a:lnTo>
                  <a:pt x="1079" y="15749"/>
                </a:lnTo>
                <a:lnTo>
                  <a:pt x="1147" y="15749"/>
                </a:lnTo>
                <a:lnTo>
                  <a:pt x="1147" y="15748"/>
                </a:lnTo>
                <a:lnTo>
                  <a:pt x="2046" y="15748"/>
                </a:lnTo>
                <a:lnTo>
                  <a:pt x="2046" y="15749"/>
                </a:lnTo>
                <a:lnTo>
                  <a:pt x="2115" y="15749"/>
                </a:lnTo>
                <a:lnTo>
                  <a:pt x="2115" y="15748"/>
                </a:lnTo>
                <a:lnTo>
                  <a:pt x="3174" y="15748"/>
                </a:lnTo>
                <a:lnTo>
                  <a:pt x="3174" y="15749"/>
                </a:lnTo>
                <a:lnTo>
                  <a:pt x="3244" y="15749"/>
                </a:lnTo>
                <a:lnTo>
                  <a:pt x="3244" y="15748"/>
                </a:lnTo>
                <a:lnTo>
                  <a:pt x="4143" y="15748"/>
                </a:lnTo>
                <a:lnTo>
                  <a:pt x="4143" y="15749"/>
                </a:lnTo>
                <a:lnTo>
                  <a:pt x="4211" y="15749"/>
                </a:lnTo>
                <a:lnTo>
                  <a:pt x="4211" y="15748"/>
                </a:lnTo>
                <a:lnTo>
                  <a:pt x="5271" y="15748"/>
                </a:lnTo>
                <a:lnTo>
                  <a:pt x="5271" y="15749"/>
                </a:lnTo>
                <a:lnTo>
                  <a:pt x="5339" y="15749"/>
                </a:lnTo>
                <a:lnTo>
                  <a:pt x="5339" y="15748"/>
                </a:lnTo>
                <a:lnTo>
                  <a:pt x="6238" y="15748"/>
                </a:lnTo>
                <a:lnTo>
                  <a:pt x="6238" y="15749"/>
                </a:lnTo>
                <a:lnTo>
                  <a:pt x="6308" y="15749"/>
                </a:lnTo>
                <a:lnTo>
                  <a:pt x="6308" y="15748"/>
                </a:lnTo>
                <a:lnTo>
                  <a:pt x="7366" y="15748"/>
                </a:lnTo>
                <a:lnTo>
                  <a:pt x="7366" y="15749"/>
                </a:lnTo>
                <a:lnTo>
                  <a:pt x="7436" y="15749"/>
                </a:lnTo>
                <a:lnTo>
                  <a:pt x="7436" y="15748"/>
                </a:lnTo>
                <a:lnTo>
                  <a:pt x="8335" y="15748"/>
                </a:lnTo>
                <a:lnTo>
                  <a:pt x="8335" y="15749"/>
                </a:lnTo>
                <a:lnTo>
                  <a:pt x="8403" y="15749"/>
                </a:lnTo>
                <a:lnTo>
                  <a:pt x="8403" y="15748"/>
                </a:lnTo>
                <a:lnTo>
                  <a:pt x="9463" y="15748"/>
                </a:lnTo>
                <a:lnTo>
                  <a:pt x="9463" y="15749"/>
                </a:lnTo>
                <a:lnTo>
                  <a:pt x="9531" y="15749"/>
                </a:lnTo>
                <a:lnTo>
                  <a:pt x="9531" y="15748"/>
                </a:lnTo>
                <a:lnTo>
                  <a:pt x="10430" y="15748"/>
                </a:lnTo>
                <a:lnTo>
                  <a:pt x="10430" y="15749"/>
                </a:lnTo>
                <a:lnTo>
                  <a:pt x="10500" y="15749"/>
                </a:lnTo>
                <a:lnTo>
                  <a:pt x="10500" y="15748"/>
                </a:lnTo>
                <a:lnTo>
                  <a:pt x="11559" y="15748"/>
                </a:lnTo>
                <a:lnTo>
                  <a:pt x="11559" y="15749"/>
                </a:lnTo>
                <a:lnTo>
                  <a:pt x="11628" y="15749"/>
                </a:lnTo>
                <a:lnTo>
                  <a:pt x="11628" y="15748"/>
                </a:lnTo>
                <a:lnTo>
                  <a:pt x="12526" y="15748"/>
                </a:lnTo>
                <a:lnTo>
                  <a:pt x="12526" y="15749"/>
                </a:lnTo>
                <a:lnTo>
                  <a:pt x="12594" y="15749"/>
                </a:lnTo>
                <a:lnTo>
                  <a:pt x="12594" y="15748"/>
                </a:lnTo>
                <a:lnTo>
                  <a:pt x="13654" y="15748"/>
                </a:lnTo>
                <a:lnTo>
                  <a:pt x="13654" y="15749"/>
                </a:lnTo>
                <a:lnTo>
                  <a:pt x="13722" y="15749"/>
                </a:lnTo>
                <a:lnTo>
                  <a:pt x="13722" y="15748"/>
                </a:lnTo>
                <a:lnTo>
                  <a:pt x="14622" y="15748"/>
                </a:lnTo>
                <a:lnTo>
                  <a:pt x="14622" y="15749"/>
                </a:lnTo>
                <a:lnTo>
                  <a:pt x="14691" y="15749"/>
                </a:lnTo>
                <a:lnTo>
                  <a:pt x="14691" y="15748"/>
                </a:lnTo>
                <a:lnTo>
                  <a:pt x="15750" y="15748"/>
                </a:lnTo>
                <a:lnTo>
                  <a:pt x="15750" y="15749"/>
                </a:lnTo>
                <a:lnTo>
                  <a:pt x="15819" y="15749"/>
                </a:lnTo>
                <a:lnTo>
                  <a:pt x="15819" y="15748"/>
                </a:lnTo>
                <a:lnTo>
                  <a:pt x="16718" y="15748"/>
                </a:lnTo>
                <a:lnTo>
                  <a:pt x="16718" y="15749"/>
                </a:lnTo>
                <a:lnTo>
                  <a:pt x="16786" y="15749"/>
                </a:lnTo>
                <a:lnTo>
                  <a:pt x="16786" y="15748"/>
                </a:lnTo>
                <a:lnTo>
                  <a:pt x="17846" y="15748"/>
                </a:lnTo>
                <a:lnTo>
                  <a:pt x="17846" y="15749"/>
                </a:lnTo>
                <a:lnTo>
                  <a:pt x="17914" y="15749"/>
                </a:lnTo>
                <a:lnTo>
                  <a:pt x="17914" y="15748"/>
                </a:lnTo>
                <a:lnTo>
                  <a:pt x="18814" y="15748"/>
                </a:lnTo>
                <a:lnTo>
                  <a:pt x="18814" y="15749"/>
                </a:lnTo>
                <a:lnTo>
                  <a:pt x="18883" y="15749"/>
                </a:lnTo>
                <a:lnTo>
                  <a:pt x="18883" y="15748"/>
                </a:lnTo>
                <a:lnTo>
                  <a:pt x="19942" y="15748"/>
                </a:lnTo>
                <a:lnTo>
                  <a:pt x="19942" y="15749"/>
                </a:lnTo>
                <a:lnTo>
                  <a:pt x="20011" y="15749"/>
                </a:lnTo>
                <a:lnTo>
                  <a:pt x="20011" y="15748"/>
                </a:lnTo>
                <a:lnTo>
                  <a:pt x="20910" y="15748"/>
                </a:lnTo>
                <a:lnTo>
                  <a:pt x="20910" y="15749"/>
                </a:lnTo>
                <a:lnTo>
                  <a:pt x="20978" y="15749"/>
                </a:lnTo>
                <a:lnTo>
                  <a:pt x="20978" y="15748"/>
                </a:lnTo>
                <a:lnTo>
                  <a:pt x="22038" y="15748"/>
                </a:lnTo>
                <a:lnTo>
                  <a:pt x="22038" y="15749"/>
                </a:lnTo>
                <a:lnTo>
                  <a:pt x="22106" y="15749"/>
                </a:lnTo>
                <a:lnTo>
                  <a:pt x="22106" y="15748"/>
                </a:lnTo>
                <a:lnTo>
                  <a:pt x="23006" y="15748"/>
                </a:lnTo>
                <a:lnTo>
                  <a:pt x="23006" y="15749"/>
                </a:lnTo>
                <a:lnTo>
                  <a:pt x="23075" y="15749"/>
                </a:lnTo>
                <a:lnTo>
                  <a:pt x="23075" y="15748"/>
                </a:lnTo>
                <a:lnTo>
                  <a:pt x="24134" y="15748"/>
                </a:lnTo>
                <a:lnTo>
                  <a:pt x="24134" y="15749"/>
                </a:lnTo>
                <a:lnTo>
                  <a:pt x="24203" y="15749"/>
                </a:lnTo>
                <a:lnTo>
                  <a:pt x="24203" y="15748"/>
                </a:lnTo>
                <a:lnTo>
                  <a:pt x="24221" y="15748"/>
                </a:lnTo>
                <a:lnTo>
                  <a:pt x="24221" y="15680"/>
                </a:lnTo>
                <a:lnTo>
                  <a:pt x="24203" y="15680"/>
                </a:lnTo>
                <a:lnTo>
                  <a:pt x="24203" y="14726"/>
                </a:lnTo>
                <a:lnTo>
                  <a:pt x="24221" y="14726"/>
                </a:lnTo>
                <a:lnTo>
                  <a:pt x="24221" y="14657"/>
                </a:lnTo>
                <a:lnTo>
                  <a:pt x="24203" y="14657"/>
                </a:lnTo>
                <a:lnTo>
                  <a:pt x="24203" y="13651"/>
                </a:lnTo>
                <a:lnTo>
                  <a:pt x="24221" y="13651"/>
                </a:lnTo>
                <a:lnTo>
                  <a:pt x="24221" y="13583"/>
                </a:lnTo>
                <a:lnTo>
                  <a:pt x="24203" y="13583"/>
                </a:lnTo>
                <a:lnTo>
                  <a:pt x="24203" y="12630"/>
                </a:lnTo>
                <a:lnTo>
                  <a:pt x="24221" y="12630"/>
                </a:lnTo>
                <a:lnTo>
                  <a:pt x="24221" y="12561"/>
                </a:lnTo>
                <a:lnTo>
                  <a:pt x="24203" y="12561"/>
                </a:lnTo>
                <a:lnTo>
                  <a:pt x="24203" y="11556"/>
                </a:lnTo>
                <a:lnTo>
                  <a:pt x="24221" y="11556"/>
                </a:lnTo>
                <a:lnTo>
                  <a:pt x="24221" y="11487"/>
                </a:lnTo>
                <a:lnTo>
                  <a:pt x="24203" y="11487"/>
                </a:lnTo>
                <a:lnTo>
                  <a:pt x="24203" y="10533"/>
                </a:lnTo>
                <a:lnTo>
                  <a:pt x="24221" y="10533"/>
                </a:lnTo>
                <a:lnTo>
                  <a:pt x="24221" y="10465"/>
                </a:lnTo>
                <a:lnTo>
                  <a:pt x="24203" y="10465"/>
                </a:lnTo>
                <a:lnTo>
                  <a:pt x="24203" y="9459"/>
                </a:lnTo>
                <a:lnTo>
                  <a:pt x="24221" y="9459"/>
                </a:lnTo>
                <a:lnTo>
                  <a:pt x="24221" y="9391"/>
                </a:lnTo>
                <a:lnTo>
                  <a:pt x="24203" y="9391"/>
                </a:lnTo>
                <a:lnTo>
                  <a:pt x="24203" y="8438"/>
                </a:lnTo>
                <a:lnTo>
                  <a:pt x="24221" y="8438"/>
                </a:lnTo>
                <a:lnTo>
                  <a:pt x="24221" y="8369"/>
                </a:lnTo>
                <a:lnTo>
                  <a:pt x="24203" y="8369"/>
                </a:lnTo>
                <a:lnTo>
                  <a:pt x="24203" y="7364"/>
                </a:lnTo>
                <a:lnTo>
                  <a:pt x="24221" y="7364"/>
                </a:lnTo>
                <a:lnTo>
                  <a:pt x="24221" y="7296"/>
                </a:lnTo>
                <a:lnTo>
                  <a:pt x="24203" y="7296"/>
                </a:lnTo>
                <a:lnTo>
                  <a:pt x="24203" y="6342"/>
                </a:lnTo>
                <a:lnTo>
                  <a:pt x="24221" y="6342"/>
                </a:lnTo>
                <a:lnTo>
                  <a:pt x="24221" y="6274"/>
                </a:lnTo>
                <a:lnTo>
                  <a:pt x="24203" y="6274"/>
                </a:lnTo>
                <a:lnTo>
                  <a:pt x="24203" y="5268"/>
                </a:lnTo>
                <a:lnTo>
                  <a:pt x="24221" y="5268"/>
                </a:lnTo>
                <a:lnTo>
                  <a:pt x="24221" y="5200"/>
                </a:lnTo>
                <a:lnTo>
                  <a:pt x="24203" y="5200"/>
                </a:lnTo>
                <a:lnTo>
                  <a:pt x="24203" y="4247"/>
                </a:lnTo>
                <a:lnTo>
                  <a:pt x="24221" y="4247"/>
                </a:lnTo>
                <a:lnTo>
                  <a:pt x="24221" y="4178"/>
                </a:lnTo>
                <a:lnTo>
                  <a:pt x="24203" y="4178"/>
                </a:lnTo>
                <a:lnTo>
                  <a:pt x="24203" y="3172"/>
                </a:lnTo>
                <a:lnTo>
                  <a:pt x="24221" y="3172"/>
                </a:lnTo>
                <a:lnTo>
                  <a:pt x="24221" y="3104"/>
                </a:lnTo>
                <a:lnTo>
                  <a:pt x="24203" y="3104"/>
                </a:lnTo>
                <a:lnTo>
                  <a:pt x="24203" y="2150"/>
                </a:lnTo>
                <a:lnTo>
                  <a:pt x="24221" y="2150"/>
                </a:lnTo>
                <a:lnTo>
                  <a:pt x="24221" y="2082"/>
                </a:lnTo>
                <a:lnTo>
                  <a:pt x="24203" y="2082"/>
                </a:lnTo>
                <a:lnTo>
                  <a:pt x="24203" y="1076"/>
                </a:lnTo>
                <a:lnTo>
                  <a:pt x="24221" y="1076"/>
                </a:lnTo>
                <a:lnTo>
                  <a:pt x="24221" y="1007"/>
                </a:lnTo>
                <a:lnTo>
                  <a:pt x="24203" y="1007"/>
                </a:lnTo>
                <a:lnTo>
                  <a:pt x="24203" y="55"/>
                </a:lnTo>
                <a:lnTo>
                  <a:pt x="24221" y="55"/>
                </a:lnTo>
                <a:lnTo>
                  <a:pt x="24221" y="0"/>
                </a:lnTo>
                <a:lnTo>
                  <a:pt x="0" y="0"/>
                </a:lnTo>
                <a:lnTo>
                  <a:pt x="0" y="15749"/>
                </a:lnTo>
                <a:lnTo>
                  <a:pt x="19" y="15749"/>
                </a:lnTo>
                <a:moveTo>
                  <a:pt x="23075" y="55"/>
                </a:moveTo>
                <a:lnTo>
                  <a:pt x="24134" y="55"/>
                </a:lnTo>
                <a:lnTo>
                  <a:pt x="24134" y="1007"/>
                </a:lnTo>
                <a:lnTo>
                  <a:pt x="23075" y="1007"/>
                </a:lnTo>
                <a:lnTo>
                  <a:pt x="23075" y="55"/>
                </a:lnTo>
                <a:moveTo>
                  <a:pt x="23075" y="1076"/>
                </a:moveTo>
                <a:lnTo>
                  <a:pt x="24134" y="1076"/>
                </a:lnTo>
                <a:lnTo>
                  <a:pt x="24134" y="2082"/>
                </a:lnTo>
                <a:lnTo>
                  <a:pt x="23075" y="2082"/>
                </a:lnTo>
                <a:lnTo>
                  <a:pt x="23075" y="1076"/>
                </a:lnTo>
                <a:moveTo>
                  <a:pt x="23075" y="2150"/>
                </a:moveTo>
                <a:lnTo>
                  <a:pt x="24134" y="2150"/>
                </a:lnTo>
                <a:lnTo>
                  <a:pt x="24134" y="3104"/>
                </a:lnTo>
                <a:lnTo>
                  <a:pt x="23075" y="3104"/>
                </a:lnTo>
                <a:lnTo>
                  <a:pt x="23075" y="2150"/>
                </a:lnTo>
                <a:moveTo>
                  <a:pt x="23075" y="3172"/>
                </a:moveTo>
                <a:lnTo>
                  <a:pt x="24134" y="3172"/>
                </a:lnTo>
                <a:lnTo>
                  <a:pt x="24134" y="4178"/>
                </a:lnTo>
                <a:lnTo>
                  <a:pt x="23075" y="4178"/>
                </a:lnTo>
                <a:lnTo>
                  <a:pt x="23075" y="3172"/>
                </a:lnTo>
                <a:moveTo>
                  <a:pt x="23075" y="4247"/>
                </a:moveTo>
                <a:lnTo>
                  <a:pt x="24134" y="4247"/>
                </a:lnTo>
                <a:lnTo>
                  <a:pt x="24134" y="5200"/>
                </a:lnTo>
                <a:lnTo>
                  <a:pt x="23075" y="5200"/>
                </a:lnTo>
                <a:lnTo>
                  <a:pt x="23075" y="4247"/>
                </a:lnTo>
                <a:moveTo>
                  <a:pt x="23075" y="5268"/>
                </a:moveTo>
                <a:lnTo>
                  <a:pt x="24134" y="5268"/>
                </a:lnTo>
                <a:lnTo>
                  <a:pt x="24134" y="6274"/>
                </a:lnTo>
                <a:lnTo>
                  <a:pt x="23075" y="6274"/>
                </a:lnTo>
                <a:lnTo>
                  <a:pt x="23075" y="5268"/>
                </a:lnTo>
                <a:moveTo>
                  <a:pt x="23075" y="6342"/>
                </a:moveTo>
                <a:lnTo>
                  <a:pt x="24134" y="6342"/>
                </a:lnTo>
                <a:lnTo>
                  <a:pt x="24134" y="7296"/>
                </a:lnTo>
                <a:lnTo>
                  <a:pt x="23075" y="7296"/>
                </a:lnTo>
                <a:lnTo>
                  <a:pt x="23075" y="6342"/>
                </a:lnTo>
                <a:moveTo>
                  <a:pt x="23075" y="7364"/>
                </a:moveTo>
                <a:lnTo>
                  <a:pt x="24134" y="7364"/>
                </a:lnTo>
                <a:lnTo>
                  <a:pt x="24134" y="8369"/>
                </a:lnTo>
                <a:lnTo>
                  <a:pt x="23075" y="8369"/>
                </a:lnTo>
                <a:lnTo>
                  <a:pt x="23075" y="7364"/>
                </a:lnTo>
                <a:moveTo>
                  <a:pt x="23075" y="8438"/>
                </a:moveTo>
                <a:lnTo>
                  <a:pt x="24134" y="8438"/>
                </a:lnTo>
                <a:lnTo>
                  <a:pt x="24134" y="9391"/>
                </a:lnTo>
                <a:lnTo>
                  <a:pt x="23075" y="9391"/>
                </a:lnTo>
                <a:lnTo>
                  <a:pt x="23075" y="8438"/>
                </a:lnTo>
                <a:moveTo>
                  <a:pt x="23075" y="9459"/>
                </a:moveTo>
                <a:lnTo>
                  <a:pt x="24134" y="9459"/>
                </a:lnTo>
                <a:lnTo>
                  <a:pt x="24134" y="10465"/>
                </a:lnTo>
                <a:lnTo>
                  <a:pt x="23075" y="10465"/>
                </a:lnTo>
                <a:lnTo>
                  <a:pt x="23075" y="9459"/>
                </a:lnTo>
                <a:moveTo>
                  <a:pt x="23075" y="10533"/>
                </a:moveTo>
                <a:lnTo>
                  <a:pt x="24134" y="10533"/>
                </a:lnTo>
                <a:lnTo>
                  <a:pt x="24134" y="11487"/>
                </a:lnTo>
                <a:lnTo>
                  <a:pt x="23075" y="11487"/>
                </a:lnTo>
                <a:lnTo>
                  <a:pt x="23075" y="10533"/>
                </a:lnTo>
                <a:moveTo>
                  <a:pt x="23075" y="11556"/>
                </a:moveTo>
                <a:lnTo>
                  <a:pt x="24134" y="11556"/>
                </a:lnTo>
                <a:lnTo>
                  <a:pt x="24134" y="12561"/>
                </a:lnTo>
                <a:lnTo>
                  <a:pt x="23075" y="12561"/>
                </a:lnTo>
                <a:lnTo>
                  <a:pt x="23075" y="11556"/>
                </a:lnTo>
                <a:moveTo>
                  <a:pt x="23075" y="12630"/>
                </a:moveTo>
                <a:lnTo>
                  <a:pt x="24134" y="12630"/>
                </a:lnTo>
                <a:lnTo>
                  <a:pt x="24134" y="13583"/>
                </a:lnTo>
                <a:lnTo>
                  <a:pt x="23075" y="13583"/>
                </a:lnTo>
                <a:lnTo>
                  <a:pt x="23075" y="12630"/>
                </a:lnTo>
                <a:moveTo>
                  <a:pt x="23075" y="13651"/>
                </a:moveTo>
                <a:lnTo>
                  <a:pt x="24134" y="13651"/>
                </a:lnTo>
                <a:lnTo>
                  <a:pt x="24134" y="14657"/>
                </a:lnTo>
                <a:lnTo>
                  <a:pt x="23075" y="14657"/>
                </a:lnTo>
                <a:lnTo>
                  <a:pt x="23075" y="13651"/>
                </a:lnTo>
                <a:moveTo>
                  <a:pt x="23075" y="14726"/>
                </a:moveTo>
                <a:lnTo>
                  <a:pt x="24134" y="14726"/>
                </a:lnTo>
                <a:lnTo>
                  <a:pt x="24134" y="15680"/>
                </a:lnTo>
                <a:lnTo>
                  <a:pt x="23075" y="15680"/>
                </a:lnTo>
                <a:lnTo>
                  <a:pt x="23075" y="14726"/>
                </a:lnTo>
                <a:moveTo>
                  <a:pt x="22106" y="55"/>
                </a:moveTo>
                <a:lnTo>
                  <a:pt x="23006" y="55"/>
                </a:lnTo>
                <a:lnTo>
                  <a:pt x="23006" y="1007"/>
                </a:lnTo>
                <a:lnTo>
                  <a:pt x="22106" y="1007"/>
                </a:lnTo>
                <a:lnTo>
                  <a:pt x="22106" y="55"/>
                </a:lnTo>
                <a:moveTo>
                  <a:pt x="22106" y="1076"/>
                </a:moveTo>
                <a:lnTo>
                  <a:pt x="23006" y="1076"/>
                </a:lnTo>
                <a:lnTo>
                  <a:pt x="23006" y="2082"/>
                </a:lnTo>
                <a:lnTo>
                  <a:pt x="22106" y="2082"/>
                </a:lnTo>
                <a:lnTo>
                  <a:pt x="22106" y="1076"/>
                </a:lnTo>
                <a:moveTo>
                  <a:pt x="22106" y="2150"/>
                </a:moveTo>
                <a:lnTo>
                  <a:pt x="23006" y="2150"/>
                </a:lnTo>
                <a:lnTo>
                  <a:pt x="23006" y="3104"/>
                </a:lnTo>
                <a:lnTo>
                  <a:pt x="22106" y="3104"/>
                </a:lnTo>
                <a:lnTo>
                  <a:pt x="22106" y="2150"/>
                </a:lnTo>
                <a:moveTo>
                  <a:pt x="22106" y="3172"/>
                </a:moveTo>
                <a:lnTo>
                  <a:pt x="23006" y="3172"/>
                </a:lnTo>
                <a:lnTo>
                  <a:pt x="23006" y="4178"/>
                </a:lnTo>
                <a:lnTo>
                  <a:pt x="22106" y="4178"/>
                </a:lnTo>
                <a:lnTo>
                  <a:pt x="22106" y="3172"/>
                </a:lnTo>
                <a:moveTo>
                  <a:pt x="22106" y="4247"/>
                </a:moveTo>
                <a:lnTo>
                  <a:pt x="23006" y="4247"/>
                </a:lnTo>
                <a:lnTo>
                  <a:pt x="23006" y="5200"/>
                </a:lnTo>
                <a:lnTo>
                  <a:pt x="22106" y="5200"/>
                </a:lnTo>
                <a:lnTo>
                  <a:pt x="22106" y="4247"/>
                </a:lnTo>
                <a:moveTo>
                  <a:pt x="22106" y="5268"/>
                </a:moveTo>
                <a:lnTo>
                  <a:pt x="23006" y="5268"/>
                </a:lnTo>
                <a:lnTo>
                  <a:pt x="23006" y="6274"/>
                </a:lnTo>
                <a:lnTo>
                  <a:pt x="22106" y="6274"/>
                </a:lnTo>
                <a:lnTo>
                  <a:pt x="22106" y="5268"/>
                </a:lnTo>
                <a:moveTo>
                  <a:pt x="22106" y="6342"/>
                </a:moveTo>
                <a:lnTo>
                  <a:pt x="23006" y="6342"/>
                </a:lnTo>
                <a:lnTo>
                  <a:pt x="23006" y="7296"/>
                </a:lnTo>
                <a:lnTo>
                  <a:pt x="22106" y="7296"/>
                </a:lnTo>
                <a:lnTo>
                  <a:pt x="22106" y="6342"/>
                </a:lnTo>
                <a:moveTo>
                  <a:pt x="22106" y="7364"/>
                </a:moveTo>
                <a:lnTo>
                  <a:pt x="23006" y="7364"/>
                </a:lnTo>
                <a:lnTo>
                  <a:pt x="23006" y="8369"/>
                </a:lnTo>
                <a:lnTo>
                  <a:pt x="22106" y="8369"/>
                </a:lnTo>
                <a:lnTo>
                  <a:pt x="22106" y="7364"/>
                </a:lnTo>
                <a:moveTo>
                  <a:pt x="22106" y="8438"/>
                </a:moveTo>
                <a:lnTo>
                  <a:pt x="23006" y="8438"/>
                </a:lnTo>
                <a:lnTo>
                  <a:pt x="23006" y="9391"/>
                </a:lnTo>
                <a:lnTo>
                  <a:pt x="22106" y="9391"/>
                </a:lnTo>
                <a:lnTo>
                  <a:pt x="22106" y="8438"/>
                </a:lnTo>
                <a:moveTo>
                  <a:pt x="22106" y="9459"/>
                </a:moveTo>
                <a:lnTo>
                  <a:pt x="23006" y="9459"/>
                </a:lnTo>
                <a:lnTo>
                  <a:pt x="23006" y="10465"/>
                </a:lnTo>
                <a:lnTo>
                  <a:pt x="22106" y="10465"/>
                </a:lnTo>
                <a:lnTo>
                  <a:pt x="22106" y="9459"/>
                </a:lnTo>
                <a:moveTo>
                  <a:pt x="22106" y="10533"/>
                </a:moveTo>
                <a:lnTo>
                  <a:pt x="23006" y="10533"/>
                </a:lnTo>
                <a:lnTo>
                  <a:pt x="23006" y="11487"/>
                </a:lnTo>
                <a:lnTo>
                  <a:pt x="22106" y="11487"/>
                </a:lnTo>
                <a:lnTo>
                  <a:pt x="22106" y="10533"/>
                </a:lnTo>
                <a:moveTo>
                  <a:pt x="22106" y="11556"/>
                </a:moveTo>
                <a:lnTo>
                  <a:pt x="23006" y="11556"/>
                </a:lnTo>
                <a:lnTo>
                  <a:pt x="23006" y="12561"/>
                </a:lnTo>
                <a:lnTo>
                  <a:pt x="22106" y="12561"/>
                </a:lnTo>
                <a:lnTo>
                  <a:pt x="22106" y="11556"/>
                </a:lnTo>
                <a:moveTo>
                  <a:pt x="22106" y="12630"/>
                </a:moveTo>
                <a:lnTo>
                  <a:pt x="23006" y="12630"/>
                </a:lnTo>
                <a:lnTo>
                  <a:pt x="23006" y="13583"/>
                </a:lnTo>
                <a:lnTo>
                  <a:pt x="22106" y="13583"/>
                </a:lnTo>
                <a:lnTo>
                  <a:pt x="22106" y="12630"/>
                </a:lnTo>
                <a:moveTo>
                  <a:pt x="22106" y="13651"/>
                </a:moveTo>
                <a:lnTo>
                  <a:pt x="23006" y="13651"/>
                </a:lnTo>
                <a:lnTo>
                  <a:pt x="23006" y="14657"/>
                </a:lnTo>
                <a:lnTo>
                  <a:pt x="22106" y="14657"/>
                </a:lnTo>
                <a:lnTo>
                  <a:pt x="22106" y="13651"/>
                </a:lnTo>
                <a:moveTo>
                  <a:pt x="22106" y="14726"/>
                </a:moveTo>
                <a:lnTo>
                  <a:pt x="23006" y="14726"/>
                </a:lnTo>
                <a:lnTo>
                  <a:pt x="23006" y="15680"/>
                </a:lnTo>
                <a:lnTo>
                  <a:pt x="22106" y="15680"/>
                </a:lnTo>
                <a:lnTo>
                  <a:pt x="22106" y="14726"/>
                </a:lnTo>
                <a:moveTo>
                  <a:pt x="20978" y="55"/>
                </a:moveTo>
                <a:lnTo>
                  <a:pt x="22038" y="55"/>
                </a:lnTo>
                <a:lnTo>
                  <a:pt x="22038" y="1007"/>
                </a:lnTo>
                <a:lnTo>
                  <a:pt x="20978" y="1007"/>
                </a:lnTo>
                <a:lnTo>
                  <a:pt x="20978" y="55"/>
                </a:lnTo>
                <a:moveTo>
                  <a:pt x="20978" y="1076"/>
                </a:moveTo>
                <a:lnTo>
                  <a:pt x="22038" y="1076"/>
                </a:lnTo>
                <a:lnTo>
                  <a:pt x="22038" y="2082"/>
                </a:lnTo>
                <a:lnTo>
                  <a:pt x="20978" y="2082"/>
                </a:lnTo>
                <a:lnTo>
                  <a:pt x="20978" y="1076"/>
                </a:lnTo>
                <a:moveTo>
                  <a:pt x="20978" y="2150"/>
                </a:moveTo>
                <a:lnTo>
                  <a:pt x="22038" y="2150"/>
                </a:lnTo>
                <a:lnTo>
                  <a:pt x="22038" y="3104"/>
                </a:lnTo>
                <a:lnTo>
                  <a:pt x="20978" y="3104"/>
                </a:lnTo>
                <a:lnTo>
                  <a:pt x="20978" y="2150"/>
                </a:lnTo>
                <a:moveTo>
                  <a:pt x="20978" y="3172"/>
                </a:moveTo>
                <a:lnTo>
                  <a:pt x="22038" y="3172"/>
                </a:lnTo>
                <a:lnTo>
                  <a:pt x="22038" y="4178"/>
                </a:lnTo>
                <a:lnTo>
                  <a:pt x="20978" y="4178"/>
                </a:lnTo>
                <a:lnTo>
                  <a:pt x="20978" y="3172"/>
                </a:lnTo>
                <a:moveTo>
                  <a:pt x="20978" y="4247"/>
                </a:moveTo>
                <a:lnTo>
                  <a:pt x="22038" y="4247"/>
                </a:lnTo>
                <a:lnTo>
                  <a:pt x="22038" y="5200"/>
                </a:lnTo>
                <a:lnTo>
                  <a:pt x="20978" y="5200"/>
                </a:lnTo>
                <a:lnTo>
                  <a:pt x="20978" y="4247"/>
                </a:lnTo>
                <a:moveTo>
                  <a:pt x="20978" y="5268"/>
                </a:moveTo>
                <a:lnTo>
                  <a:pt x="22038" y="5268"/>
                </a:lnTo>
                <a:lnTo>
                  <a:pt x="22038" y="6274"/>
                </a:lnTo>
                <a:lnTo>
                  <a:pt x="20978" y="6274"/>
                </a:lnTo>
                <a:lnTo>
                  <a:pt x="20978" y="5268"/>
                </a:lnTo>
                <a:moveTo>
                  <a:pt x="20978" y="6342"/>
                </a:moveTo>
                <a:lnTo>
                  <a:pt x="22038" y="6342"/>
                </a:lnTo>
                <a:lnTo>
                  <a:pt x="22038" y="7296"/>
                </a:lnTo>
                <a:lnTo>
                  <a:pt x="20978" y="7296"/>
                </a:lnTo>
                <a:lnTo>
                  <a:pt x="20978" y="6342"/>
                </a:lnTo>
                <a:moveTo>
                  <a:pt x="20978" y="7364"/>
                </a:moveTo>
                <a:lnTo>
                  <a:pt x="22038" y="7364"/>
                </a:lnTo>
                <a:lnTo>
                  <a:pt x="22038" y="8369"/>
                </a:lnTo>
                <a:lnTo>
                  <a:pt x="20978" y="8369"/>
                </a:lnTo>
                <a:lnTo>
                  <a:pt x="20978" y="7364"/>
                </a:lnTo>
                <a:moveTo>
                  <a:pt x="20978" y="8438"/>
                </a:moveTo>
                <a:lnTo>
                  <a:pt x="22038" y="8438"/>
                </a:lnTo>
                <a:lnTo>
                  <a:pt x="22038" y="9391"/>
                </a:lnTo>
                <a:lnTo>
                  <a:pt x="20978" y="9391"/>
                </a:lnTo>
                <a:lnTo>
                  <a:pt x="20978" y="8438"/>
                </a:lnTo>
                <a:moveTo>
                  <a:pt x="20978" y="9459"/>
                </a:moveTo>
                <a:lnTo>
                  <a:pt x="22038" y="9459"/>
                </a:lnTo>
                <a:lnTo>
                  <a:pt x="22038" y="10465"/>
                </a:lnTo>
                <a:lnTo>
                  <a:pt x="20978" y="10465"/>
                </a:lnTo>
                <a:lnTo>
                  <a:pt x="20978" y="9459"/>
                </a:lnTo>
                <a:moveTo>
                  <a:pt x="20978" y="10533"/>
                </a:moveTo>
                <a:lnTo>
                  <a:pt x="22038" y="10533"/>
                </a:lnTo>
                <a:lnTo>
                  <a:pt x="22038" y="11487"/>
                </a:lnTo>
                <a:lnTo>
                  <a:pt x="20978" y="11487"/>
                </a:lnTo>
                <a:lnTo>
                  <a:pt x="20978" y="10533"/>
                </a:lnTo>
                <a:moveTo>
                  <a:pt x="20978" y="11556"/>
                </a:moveTo>
                <a:lnTo>
                  <a:pt x="22038" y="11556"/>
                </a:lnTo>
                <a:lnTo>
                  <a:pt x="22038" y="12561"/>
                </a:lnTo>
                <a:lnTo>
                  <a:pt x="20978" y="12561"/>
                </a:lnTo>
                <a:lnTo>
                  <a:pt x="20978" y="11556"/>
                </a:lnTo>
                <a:moveTo>
                  <a:pt x="20978" y="12630"/>
                </a:moveTo>
                <a:lnTo>
                  <a:pt x="22038" y="12630"/>
                </a:lnTo>
                <a:lnTo>
                  <a:pt x="22038" y="13583"/>
                </a:lnTo>
                <a:lnTo>
                  <a:pt x="20978" y="13583"/>
                </a:lnTo>
                <a:lnTo>
                  <a:pt x="20978" y="12630"/>
                </a:lnTo>
                <a:moveTo>
                  <a:pt x="20978" y="13651"/>
                </a:moveTo>
                <a:lnTo>
                  <a:pt x="22038" y="13651"/>
                </a:lnTo>
                <a:lnTo>
                  <a:pt x="22038" y="14657"/>
                </a:lnTo>
                <a:lnTo>
                  <a:pt x="20978" y="14657"/>
                </a:lnTo>
                <a:lnTo>
                  <a:pt x="20978" y="13651"/>
                </a:lnTo>
                <a:moveTo>
                  <a:pt x="20978" y="14726"/>
                </a:moveTo>
                <a:lnTo>
                  <a:pt x="22038" y="14726"/>
                </a:lnTo>
                <a:lnTo>
                  <a:pt x="22038" y="15680"/>
                </a:lnTo>
                <a:lnTo>
                  <a:pt x="20978" y="15680"/>
                </a:lnTo>
                <a:lnTo>
                  <a:pt x="20978" y="14726"/>
                </a:lnTo>
                <a:moveTo>
                  <a:pt x="20011" y="55"/>
                </a:moveTo>
                <a:lnTo>
                  <a:pt x="20910" y="55"/>
                </a:lnTo>
                <a:lnTo>
                  <a:pt x="20910" y="1007"/>
                </a:lnTo>
                <a:lnTo>
                  <a:pt x="20011" y="1007"/>
                </a:lnTo>
                <a:lnTo>
                  <a:pt x="20011" y="55"/>
                </a:lnTo>
                <a:moveTo>
                  <a:pt x="20011" y="1076"/>
                </a:moveTo>
                <a:lnTo>
                  <a:pt x="20910" y="1076"/>
                </a:lnTo>
                <a:lnTo>
                  <a:pt x="20910" y="2082"/>
                </a:lnTo>
                <a:lnTo>
                  <a:pt x="20011" y="2082"/>
                </a:lnTo>
                <a:lnTo>
                  <a:pt x="20011" y="1076"/>
                </a:lnTo>
                <a:moveTo>
                  <a:pt x="20011" y="2150"/>
                </a:moveTo>
                <a:lnTo>
                  <a:pt x="20910" y="2150"/>
                </a:lnTo>
                <a:lnTo>
                  <a:pt x="20910" y="3104"/>
                </a:lnTo>
                <a:lnTo>
                  <a:pt x="20011" y="3104"/>
                </a:lnTo>
                <a:lnTo>
                  <a:pt x="20011" y="2150"/>
                </a:lnTo>
                <a:moveTo>
                  <a:pt x="20011" y="3172"/>
                </a:moveTo>
                <a:lnTo>
                  <a:pt x="20910" y="3172"/>
                </a:lnTo>
                <a:lnTo>
                  <a:pt x="20910" y="4178"/>
                </a:lnTo>
                <a:lnTo>
                  <a:pt x="20011" y="4178"/>
                </a:lnTo>
                <a:lnTo>
                  <a:pt x="20011" y="3172"/>
                </a:lnTo>
                <a:moveTo>
                  <a:pt x="20011" y="4247"/>
                </a:moveTo>
                <a:lnTo>
                  <a:pt x="20910" y="4247"/>
                </a:lnTo>
                <a:lnTo>
                  <a:pt x="20910" y="5200"/>
                </a:lnTo>
                <a:lnTo>
                  <a:pt x="20011" y="5200"/>
                </a:lnTo>
                <a:lnTo>
                  <a:pt x="20011" y="4247"/>
                </a:lnTo>
                <a:moveTo>
                  <a:pt x="20011" y="5268"/>
                </a:moveTo>
                <a:lnTo>
                  <a:pt x="20910" y="5268"/>
                </a:lnTo>
                <a:lnTo>
                  <a:pt x="20910" y="6274"/>
                </a:lnTo>
                <a:lnTo>
                  <a:pt x="20011" y="6274"/>
                </a:lnTo>
                <a:lnTo>
                  <a:pt x="20011" y="5268"/>
                </a:lnTo>
                <a:moveTo>
                  <a:pt x="20011" y="6342"/>
                </a:moveTo>
                <a:lnTo>
                  <a:pt x="20910" y="6342"/>
                </a:lnTo>
                <a:lnTo>
                  <a:pt x="20910" y="7296"/>
                </a:lnTo>
                <a:lnTo>
                  <a:pt x="20011" y="7296"/>
                </a:lnTo>
                <a:lnTo>
                  <a:pt x="20011" y="6342"/>
                </a:lnTo>
                <a:moveTo>
                  <a:pt x="20011" y="7364"/>
                </a:moveTo>
                <a:lnTo>
                  <a:pt x="20910" y="7364"/>
                </a:lnTo>
                <a:lnTo>
                  <a:pt x="20910" y="8369"/>
                </a:lnTo>
                <a:lnTo>
                  <a:pt x="20011" y="8369"/>
                </a:lnTo>
                <a:lnTo>
                  <a:pt x="20011" y="7364"/>
                </a:lnTo>
                <a:moveTo>
                  <a:pt x="20011" y="8438"/>
                </a:moveTo>
                <a:lnTo>
                  <a:pt x="20910" y="8438"/>
                </a:lnTo>
                <a:lnTo>
                  <a:pt x="20910" y="9391"/>
                </a:lnTo>
                <a:lnTo>
                  <a:pt x="20011" y="9391"/>
                </a:lnTo>
                <a:lnTo>
                  <a:pt x="20011" y="8438"/>
                </a:lnTo>
                <a:moveTo>
                  <a:pt x="20011" y="9459"/>
                </a:moveTo>
                <a:lnTo>
                  <a:pt x="20910" y="9459"/>
                </a:lnTo>
                <a:lnTo>
                  <a:pt x="20910" y="10465"/>
                </a:lnTo>
                <a:lnTo>
                  <a:pt x="20011" y="10465"/>
                </a:lnTo>
                <a:lnTo>
                  <a:pt x="20011" y="9459"/>
                </a:lnTo>
                <a:moveTo>
                  <a:pt x="20011" y="10533"/>
                </a:moveTo>
                <a:lnTo>
                  <a:pt x="20910" y="10533"/>
                </a:lnTo>
                <a:lnTo>
                  <a:pt x="20910" y="11487"/>
                </a:lnTo>
                <a:lnTo>
                  <a:pt x="20011" y="11487"/>
                </a:lnTo>
                <a:lnTo>
                  <a:pt x="20011" y="10533"/>
                </a:lnTo>
                <a:moveTo>
                  <a:pt x="20011" y="11556"/>
                </a:moveTo>
                <a:lnTo>
                  <a:pt x="20910" y="11556"/>
                </a:lnTo>
                <a:lnTo>
                  <a:pt x="20910" y="12561"/>
                </a:lnTo>
                <a:lnTo>
                  <a:pt x="20011" y="12561"/>
                </a:lnTo>
                <a:lnTo>
                  <a:pt x="20011" y="11556"/>
                </a:lnTo>
                <a:moveTo>
                  <a:pt x="20011" y="12630"/>
                </a:moveTo>
                <a:lnTo>
                  <a:pt x="20910" y="12630"/>
                </a:lnTo>
                <a:lnTo>
                  <a:pt x="20910" y="13583"/>
                </a:lnTo>
                <a:lnTo>
                  <a:pt x="20011" y="13583"/>
                </a:lnTo>
                <a:lnTo>
                  <a:pt x="20011" y="12630"/>
                </a:lnTo>
                <a:moveTo>
                  <a:pt x="20011" y="13651"/>
                </a:moveTo>
                <a:lnTo>
                  <a:pt x="20910" y="13651"/>
                </a:lnTo>
                <a:lnTo>
                  <a:pt x="20910" y="14657"/>
                </a:lnTo>
                <a:lnTo>
                  <a:pt x="20011" y="14657"/>
                </a:lnTo>
                <a:lnTo>
                  <a:pt x="20011" y="13651"/>
                </a:lnTo>
                <a:moveTo>
                  <a:pt x="20011" y="14726"/>
                </a:moveTo>
                <a:lnTo>
                  <a:pt x="20910" y="14726"/>
                </a:lnTo>
                <a:lnTo>
                  <a:pt x="20910" y="15680"/>
                </a:lnTo>
                <a:lnTo>
                  <a:pt x="20011" y="15680"/>
                </a:lnTo>
                <a:lnTo>
                  <a:pt x="20011" y="14726"/>
                </a:lnTo>
                <a:moveTo>
                  <a:pt x="18883" y="55"/>
                </a:moveTo>
                <a:lnTo>
                  <a:pt x="19942" y="55"/>
                </a:lnTo>
                <a:lnTo>
                  <a:pt x="19942" y="1007"/>
                </a:lnTo>
                <a:lnTo>
                  <a:pt x="18883" y="1007"/>
                </a:lnTo>
                <a:lnTo>
                  <a:pt x="18883" y="55"/>
                </a:lnTo>
                <a:moveTo>
                  <a:pt x="18883" y="1076"/>
                </a:moveTo>
                <a:lnTo>
                  <a:pt x="19942" y="1076"/>
                </a:lnTo>
                <a:lnTo>
                  <a:pt x="19942" y="2082"/>
                </a:lnTo>
                <a:lnTo>
                  <a:pt x="18883" y="2082"/>
                </a:lnTo>
                <a:lnTo>
                  <a:pt x="18883" y="1076"/>
                </a:lnTo>
                <a:moveTo>
                  <a:pt x="18883" y="2150"/>
                </a:moveTo>
                <a:lnTo>
                  <a:pt x="19942" y="2150"/>
                </a:lnTo>
                <a:lnTo>
                  <a:pt x="19942" y="3104"/>
                </a:lnTo>
                <a:lnTo>
                  <a:pt x="18883" y="3104"/>
                </a:lnTo>
                <a:lnTo>
                  <a:pt x="18883" y="2150"/>
                </a:lnTo>
                <a:moveTo>
                  <a:pt x="18883" y="3172"/>
                </a:moveTo>
                <a:lnTo>
                  <a:pt x="19942" y="3172"/>
                </a:lnTo>
                <a:lnTo>
                  <a:pt x="19942" y="4178"/>
                </a:lnTo>
                <a:lnTo>
                  <a:pt x="18883" y="4178"/>
                </a:lnTo>
                <a:lnTo>
                  <a:pt x="18883" y="3172"/>
                </a:lnTo>
                <a:moveTo>
                  <a:pt x="18883" y="4247"/>
                </a:moveTo>
                <a:lnTo>
                  <a:pt x="19942" y="4247"/>
                </a:lnTo>
                <a:lnTo>
                  <a:pt x="19942" y="5200"/>
                </a:lnTo>
                <a:lnTo>
                  <a:pt x="18883" y="5200"/>
                </a:lnTo>
                <a:lnTo>
                  <a:pt x="18883" y="4247"/>
                </a:lnTo>
                <a:moveTo>
                  <a:pt x="18883" y="5268"/>
                </a:moveTo>
                <a:lnTo>
                  <a:pt x="19942" y="5268"/>
                </a:lnTo>
                <a:lnTo>
                  <a:pt x="19942" y="6274"/>
                </a:lnTo>
                <a:lnTo>
                  <a:pt x="18883" y="6274"/>
                </a:lnTo>
                <a:lnTo>
                  <a:pt x="18883" y="5268"/>
                </a:lnTo>
                <a:moveTo>
                  <a:pt x="18883" y="6342"/>
                </a:moveTo>
                <a:lnTo>
                  <a:pt x="19942" y="6342"/>
                </a:lnTo>
                <a:lnTo>
                  <a:pt x="19942" y="7296"/>
                </a:lnTo>
                <a:lnTo>
                  <a:pt x="18883" y="7296"/>
                </a:lnTo>
                <a:lnTo>
                  <a:pt x="18883" y="6342"/>
                </a:lnTo>
                <a:moveTo>
                  <a:pt x="18883" y="7364"/>
                </a:moveTo>
                <a:lnTo>
                  <a:pt x="19942" y="7364"/>
                </a:lnTo>
                <a:lnTo>
                  <a:pt x="19942" y="8369"/>
                </a:lnTo>
                <a:lnTo>
                  <a:pt x="18883" y="8369"/>
                </a:lnTo>
                <a:lnTo>
                  <a:pt x="18883" y="7364"/>
                </a:lnTo>
                <a:moveTo>
                  <a:pt x="18883" y="8438"/>
                </a:moveTo>
                <a:lnTo>
                  <a:pt x="19942" y="8438"/>
                </a:lnTo>
                <a:lnTo>
                  <a:pt x="19942" y="9391"/>
                </a:lnTo>
                <a:lnTo>
                  <a:pt x="18883" y="9391"/>
                </a:lnTo>
                <a:lnTo>
                  <a:pt x="18883" y="8438"/>
                </a:lnTo>
                <a:moveTo>
                  <a:pt x="18883" y="9459"/>
                </a:moveTo>
                <a:lnTo>
                  <a:pt x="19942" y="9459"/>
                </a:lnTo>
                <a:lnTo>
                  <a:pt x="19942" y="10465"/>
                </a:lnTo>
                <a:lnTo>
                  <a:pt x="18883" y="10465"/>
                </a:lnTo>
                <a:lnTo>
                  <a:pt x="18883" y="9459"/>
                </a:lnTo>
                <a:moveTo>
                  <a:pt x="18883" y="10533"/>
                </a:moveTo>
                <a:lnTo>
                  <a:pt x="19942" y="10533"/>
                </a:lnTo>
                <a:lnTo>
                  <a:pt x="19942" y="11487"/>
                </a:lnTo>
                <a:lnTo>
                  <a:pt x="18883" y="11487"/>
                </a:lnTo>
                <a:lnTo>
                  <a:pt x="18883" y="10533"/>
                </a:lnTo>
                <a:moveTo>
                  <a:pt x="18883" y="11556"/>
                </a:moveTo>
                <a:lnTo>
                  <a:pt x="19942" y="11556"/>
                </a:lnTo>
                <a:lnTo>
                  <a:pt x="19942" y="12561"/>
                </a:lnTo>
                <a:lnTo>
                  <a:pt x="18883" y="12561"/>
                </a:lnTo>
                <a:lnTo>
                  <a:pt x="18883" y="11556"/>
                </a:lnTo>
                <a:moveTo>
                  <a:pt x="18883" y="12630"/>
                </a:moveTo>
                <a:lnTo>
                  <a:pt x="19942" y="12630"/>
                </a:lnTo>
                <a:lnTo>
                  <a:pt x="19942" y="13583"/>
                </a:lnTo>
                <a:lnTo>
                  <a:pt x="18883" y="13583"/>
                </a:lnTo>
                <a:lnTo>
                  <a:pt x="18883" y="12630"/>
                </a:lnTo>
                <a:moveTo>
                  <a:pt x="18883" y="13651"/>
                </a:moveTo>
                <a:lnTo>
                  <a:pt x="19942" y="13651"/>
                </a:lnTo>
                <a:lnTo>
                  <a:pt x="19942" y="14657"/>
                </a:lnTo>
                <a:lnTo>
                  <a:pt x="18883" y="14657"/>
                </a:lnTo>
                <a:lnTo>
                  <a:pt x="18883" y="13651"/>
                </a:lnTo>
                <a:moveTo>
                  <a:pt x="18883" y="14726"/>
                </a:moveTo>
                <a:lnTo>
                  <a:pt x="19942" y="14726"/>
                </a:lnTo>
                <a:lnTo>
                  <a:pt x="19942" y="15680"/>
                </a:lnTo>
                <a:lnTo>
                  <a:pt x="18883" y="15680"/>
                </a:lnTo>
                <a:lnTo>
                  <a:pt x="18883" y="14726"/>
                </a:lnTo>
                <a:moveTo>
                  <a:pt x="17914" y="55"/>
                </a:moveTo>
                <a:lnTo>
                  <a:pt x="18814" y="55"/>
                </a:lnTo>
                <a:lnTo>
                  <a:pt x="18814" y="1007"/>
                </a:lnTo>
                <a:lnTo>
                  <a:pt x="17914" y="1007"/>
                </a:lnTo>
                <a:lnTo>
                  <a:pt x="17914" y="55"/>
                </a:lnTo>
                <a:moveTo>
                  <a:pt x="17914" y="1076"/>
                </a:moveTo>
                <a:lnTo>
                  <a:pt x="18814" y="1076"/>
                </a:lnTo>
                <a:lnTo>
                  <a:pt x="18814" y="2082"/>
                </a:lnTo>
                <a:lnTo>
                  <a:pt x="17914" y="2082"/>
                </a:lnTo>
                <a:lnTo>
                  <a:pt x="17914" y="1076"/>
                </a:lnTo>
                <a:moveTo>
                  <a:pt x="17914" y="2150"/>
                </a:moveTo>
                <a:lnTo>
                  <a:pt x="18814" y="2150"/>
                </a:lnTo>
                <a:lnTo>
                  <a:pt x="18814" y="3104"/>
                </a:lnTo>
                <a:lnTo>
                  <a:pt x="17914" y="3104"/>
                </a:lnTo>
                <a:lnTo>
                  <a:pt x="17914" y="2150"/>
                </a:lnTo>
                <a:moveTo>
                  <a:pt x="17914" y="3172"/>
                </a:moveTo>
                <a:lnTo>
                  <a:pt x="18814" y="3172"/>
                </a:lnTo>
                <a:lnTo>
                  <a:pt x="18814" y="4178"/>
                </a:lnTo>
                <a:lnTo>
                  <a:pt x="17914" y="4178"/>
                </a:lnTo>
                <a:lnTo>
                  <a:pt x="17914" y="3172"/>
                </a:lnTo>
                <a:moveTo>
                  <a:pt x="17914" y="4247"/>
                </a:moveTo>
                <a:lnTo>
                  <a:pt x="18814" y="4247"/>
                </a:lnTo>
                <a:lnTo>
                  <a:pt x="18814" y="5200"/>
                </a:lnTo>
                <a:lnTo>
                  <a:pt x="17914" y="5200"/>
                </a:lnTo>
                <a:lnTo>
                  <a:pt x="17914" y="4247"/>
                </a:lnTo>
                <a:moveTo>
                  <a:pt x="17914" y="5268"/>
                </a:moveTo>
                <a:lnTo>
                  <a:pt x="18814" y="5268"/>
                </a:lnTo>
                <a:lnTo>
                  <a:pt x="18814" y="6274"/>
                </a:lnTo>
                <a:lnTo>
                  <a:pt x="17914" y="6274"/>
                </a:lnTo>
                <a:lnTo>
                  <a:pt x="17914" y="5268"/>
                </a:lnTo>
                <a:moveTo>
                  <a:pt x="17914" y="6342"/>
                </a:moveTo>
                <a:lnTo>
                  <a:pt x="18814" y="6342"/>
                </a:lnTo>
                <a:lnTo>
                  <a:pt x="18814" y="7296"/>
                </a:lnTo>
                <a:lnTo>
                  <a:pt x="17914" y="7296"/>
                </a:lnTo>
                <a:lnTo>
                  <a:pt x="17914" y="6342"/>
                </a:lnTo>
                <a:moveTo>
                  <a:pt x="17914" y="7364"/>
                </a:moveTo>
                <a:lnTo>
                  <a:pt x="18814" y="7364"/>
                </a:lnTo>
                <a:lnTo>
                  <a:pt x="18814" y="8369"/>
                </a:lnTo>
                <a:lnTo>
                  <a:pt x="17914" y="8369"/>
                </a:lnTo>
                <a:lnTo>
                  <a:pt x="17914" y="7364"/>
                </a:lnTo>
                <a:moveTo>
                  <a:pt x="17914" y="8438"/>
                </a:moveTo>
                <a:lnTo>
                  <a:pt x="18814" y="8438"/>
                </a:lnTo>
                <a:lnTo>
                  <a:pt x="18814" y="9391"/>
                </a:lnTo>
                <a:lnTo>
                  <a:pt x="17914" y="9391"/>
                </a:lnTo>
                <a:lnTo>
                  <a:pt x="17914" y="8438"/>
                </a:lnTo>
                <a:moveTo>
                  <a:pt x="17914" y="9459"/>
                </a:moveTo>
                <a:lnTo>
                  <a:pt x="18814" y="9459"/>
                </a:lnTo>
                <a:lnTo>
                  <a:pt x="18814" y="10465"/>
                </a:lnTo>
                <a:lnTo>
                  <a:pt x="17914" y="10465"/>
                </a:lnTo>
                <a:lnTo>
                  <a:pt x="17914" y="9459"/>
                </a:lnTo>
                <a:moveTo>
                  <a:pt x="17914" y="10533"/>
                </a:moveTo>
                <a:lnTo>
                  <a:pt x="18814" y="10533"/>
                </a:lnTo>
                <a:lnTo>
                  <a:pt x="18814" y="11487"/>
                </a:lnTo>
                <a:lnTo>
                  <a:pt x="17914" y="11487"/>
                </a:lnTo>
                <a:lnTo>
                  <a:pt x="17914" y="10533"/>
                </a:lnTo>
                <a:moveTo>
                  <a:pt x="17914" y="11556"/>
                </a:moveTo>
                <a:lnTo>
                  <a:pt x="18814" y="11556"/>
                </a:lnTo>
                <a:lnTo>
                  <a:pt x="18814" y="12561"/>
                </a:lnTo>
                <a:lnTo>
                  <a:pt x="17914" y="12561"/>
                </a:lnTo>
                <a:lnTo>
                  <a:pt x="17914" y="11556"/>
                </a:lnTo>
                <a:moveTo>
                  <a:pt x="17914" y="12630"/>
                </a:moveTo>
                <a:lnTo>
                  <a:pt x="18814" y="12630"/>
                </a:lnTo>
                <a:lnTo>
                  <a:pt x="18814" y="13583"/>
                </a:lnTo>
                <a:lnTo>
                  <a:pt x="17914" y="13583"/>
                </a:lnTo>
                <a:lnTo>
                  <a:pt x="17914" y="12630"/>
                </a:lnTo>
                <a:moveTo>
                  <a:pt x="17914" y="13651"/>
                </a:moveTo>
                <a:lnTo>
                  <a:pt x="18814" y="13651"/>
                </a:lnTo>
                <a:lnTo>
                  <a:pt x="18814" y="14657"/>
                </a:lnTo>
                <a:lnTo>
                  <a:pt x="17914" y="14657"/>
                </a:lnTo>
                <a:lnTo>
                  <a:pt x="17914" y="13651"/>
                </a:lnTo>
                <a:moveTo>
                  <a:pt x="17914" y="14726"/>
                </a:moveTo>
                <a:lnTo>
                  <a:pt x="18814" y="14726"/>
                </a:lnTo>
                <a:lnTo>
                  <a:pt x="18814" y="15680"/>
                </a:lnTo>
                <a:lnTo>
                  <a:pt x="17914" y="15680"/>
                </a:lnTo>
                <a:lnTo>
                  <a:pt x="17914" y="14726"/>
                </a:lnTo>
                <a:moveTo>
                  <a:pt x="16786" y="55"/>
                </a:moveTo>
                <a:lnTo>
                  <a:pt x="17846" y="55"/>
                </a:lnTo>
                <a:lnTo>
                  <a:pt x="17846" y="1007"/>
                </a:lnTo>
                <a:lnTo>
                  <a:pt x="16786" y="1007"/>
                </a:lnTo>
                <a:lnTo>
                  <a:pt x="16786" y="55"/>
                </a:lnTo>
                <a:moveTo>
                  <a:pt x="16786" y="1076"/>
                </a:moveTo>
                <a:lnTo>
                  <a:pt x="17846" y="1076"/>
                </a:lnTo>
                <a:lnTo>
                  <a:pt x="17846" y="2082"/>
                </a:lnTo>
                <a:lnTo>
                  <a:pt x="16786" y="2082"/>
                </a:lnTo>
                <a:lnTo>
                  <a:pt x="16786" y="1076"/>
                </a:lnTo>
                <a:moveTo>
                  <a:pt x="16786" y="2150"/>
                </a:moveTo>
                <a:lnTo>
                  <a:pt x="17846" y="2150"/>
                </a:lnTo>
                <a:lnTo>
                  <a:pt x="17846" y="3104"/>
                </a:lnTo>
                <a:lnTo>
                  <a:pt x="16786" y="3104"/>
                </a:lnTo>
                <a:lnTo>
                  <a:pt x="16786" y="2150"/>
                </a:lnTo>
                <a:moveTo>
                  <a:pt x="16786" y="3172"/>
                </a:moveTo>
                <a:lnTo>
                  <a:pt x="17846" y="3172"/>
                </a:lnTo>
                <a:lnTo>
                  <a:pt x="17846" y="4178"/>
                </a:lnTo>
                <a:lnTo>
                  <a:pt x="16786" y="4178"/>
                </a:lnTo>
                <a:lnTo>
                  <a:pt x="16786" y="3172"/>
                </a:lnTo>
                <a:moveTo>
                  <a:pt x="16786" y="4247"/>
                </a:moveTo>
                <a:lnTo>
                  <a:pt x="17846" y="4247"/>
                </a:lnTo>
                <a:lnTo>
                  <a:pt x="17846" y="5200"/>
                </a:lnTo>
                <a:lnTo>
                  <a:pt x="16786" y="5200"/>
                </a:lnTo>
                <a:lnTo>
                  <a:pt x="16786" y="4247"/>
                </a:lnTo>
                <a:moveTo>
                  <a:pt x="16786" y="5268"/>
                </a:moveTo>
                <a:lnTo>
                  <a:pt x="17846" y="5268"/>
                </a:lnTo>
                <a:lnTo>
                  <a:pt x="17846" y="6274"/>
                </a:lnTo>
                <a:lnTo>
                  <a:pt x="16786" y="6274"/>
                </a:lnTo>
                <a:lnTo>
                  <a:pt x="16786" y="5268"/>
                </a:lnTo>
                <a:moveTo>
                  <a:pt x="16786" y="6342"/>
                </a:moveTo>
                <a:lnTo>
                  <a:pt x="17846" y="6342"/>
                </a:lnTo>
                <a:lnTo>
                  <a:pt x="17846" y="7296"/>
                </a:lnTo>
                <a:lnTo>
                  <a:pt x="16786" y="7296"/>
                </a:lnTo>
                <a:lnTo>
                  <a:pt x="16786" y="6342"/>
                </a:lnTo>
                <a:moveTo>
                  <a:pt x="16786" y="7364"/>
                </a:moveTo>
                <a:lnTo>
                  <a:pt x="17846" y="7364"/>
                </a:lnTo>
                <a:lnTo>
                  <a:pt x="17846" y="8369"/>
                </a:lnTo>
                <a:lnTo>
                  <a:pt x="16786" y="8369"/>
                </a:lnTo>
                <a:lnTo>
                  <a:pt x="16786" y="7364"/>
                </a:lnTo>
                <a:moveTo>
                  <a:pt x="16786" y="8438"/>
                </a:moveTo>
                <a:lnTo>
                  <a:pt x="17846" y="8438"/>
                </a:lnTo>
                <a:lnTo>
                  <a:pt x="17846" y="9391"/>
                </a:lnTo>
                <a:lnTo>
                  <a:pt x="16786" y="9391"/>
                </a:lnTo>
                <a:lnTo>
                  <a:pt x="16786" y="8438"/>
                </a:lnTo>
                <a:moveTo>
                  <a:pt x="16786" y="9459"/>
                </a:moveTo>
                <a:lnTo>
                  <a:pt x="17846" y="9459"/>
                </a:lnTo>
                <a:lnTo>
                  <a:pt x="17846" y="10465"/>
                </a:lnTo>
                <a:lnTo>
                  <a:pt x="16786" y="10465"/>
                </a:lnTo>
                <a:lnTo>
                  <a:pt x="16786" y="9459"/>
                </a:lnTo>
                <a:moveTo>
                  <a:pt x="16786" y="10533"/>
                </a:moveTo>
                <a:lnTo>
                  <a:pt x="17846" y="10533"/>
                </a:lnTo>
                <a:lnTo>
                  <a:pt x="17846" y="11487"/>
                </a:lnTo>
                <a:lnTo>
                  <a:pt x="16786" y="11487"/>
                </a:lnTo>
                <a:lnTo>
                  <a:pt x="16786" y="10533"/>
                </a:lnTo>
                <a:moveTo>
                  <a:pt x="16786" y="11556"/>
                </a:moveTo>
                <a:lnTo>
                  <a:pt x="17846" y="11556"/>
                </a:lnTo>
                <a:lnTo>
                  <a:pt x="17846" y="12561"/>
                </a:lnTo>
                <a:lnTo>
                  <a:pt x="16786" y="12561"/>
                </a:lnTo>
                <a:lnTo>
                  <a:pt x="16786" y="11556"/>
                </a:lnTo>
                <a:moveTo>
                  <a:pt x="16786" y="12630"/>
                </a:moveTo>
                <a:lnTo>
                  <a:pt x="17846" y="12630"/>
                </a:lnTo>
                <a:lnTo>
                  <a:pt x="17846" y="13583"/>
                </a:lnTo>
                <a:lnTo>
                  <a:pt x="16786" y="13583"/>
                </a:lnTo>
                <a:lnTo>
                  <a:pt x="16786" y="12630"/>
                </a:lnTo>
                <a:moveTo>
                  <a:pt x="16786" y="13651"/>
                </a:moveTo>
                <a:lnTo>
                  <a:pt x="17846" y="13651"/>
                </a:lnTo>
                <a:lnTo>
                  <a:pt x="17846" y="14657"/>
                </a:lnTo>
                <a:lnTo>
                  <a:pt x="16786" y="14657"/>
                </a:lnTo>
                <a:lnTo>
                  <a:pt x="16786" y="13651"/>
                </a:lnTo>
                <a:moveTo>
                  <a:pt x="16786" y="14726"/>
                </a:moveTo>
                <a:lnTo>
                  <a:pt x="17846" y="14726"/>
                </a:lnTo>
                <a:lnTo>
                  <a:pt x="17846" y="15680"/>
                </a:lnTo>
                <a:lnTo>
                  <a:pt x="16786" y="15680"/>
                </a:lnTo>
                <a:lnTo>
                  <a:pt x="16786" y="14726"/>
                </a:lnTo>
                <a:moveTo>
                  <a:pt x="15819" y="55"/>
                </a:moveTo>
                <a:lnTo>
                  <a:pt x="16718" y="55"/>
                </a:lnTo>
                <a:lnTo>
                  <a:pt x="16718" y="1007"/>
                </a:lnTo>
                <a:lnTo>
                  <a:pt x="15819" y="1007"/>
                </a:lnTo>
                <a:lnTo>
                  <a:pt x="15819" y="55"/>
                </a:lnTo>
                <a:moveTo>
                  <a:pt x="15819" y="1076"/>
                </a:moveTo>
                <a:lnTo>
                  <a:pt x="16718" y="1076"/>
                </a:lnTo>
                <a:lnTo>
                  <a:pt x="16718" y="2082"/>
                </a:lnTo>
                <a:lnTo>
                  <a:pt x="15819" y="2082"/>
                </a:lnTo>
                <a:lnTo>
                  <a:pt x="15819" y="1076"/>
                </a:lnTo>
                <a:moveTo>
                  <a:pt x="15819" y="2150"/>
                </a:moveTo>
                <a:lnTo>
                  <a:pt x="16718" y="2150"/>
                </a:lnTo>
                <a:lnTo>
                  <a:pt x="16718" y="3104"/>
                </a:lnTo>
                <a:lnTo>
                  <a:pt x="15819" y="3104"/>
                </a:lnTo>
                <a:lnTo>
                  <a:pt x="15819" y="2150"/>
                </a:lnTo>
                <a:moveTo>
                  <a:pt x="15819" y="3172"/>
                </a:moveTo>
                <a:lnTo>
                  <a:pt x="16718" y="3172"/>
                </a:lnTo>
                <a:lnTo>
                  <a:pt x="16718" y="4178"/>
                </a:lnTo>
                <a:lnTo>
                  <a:pt x="15819" y="4178"/>
                </a:lnTo>
                <a:lnTo>
                  <a:pt x="15819" y="3172"/>
                </a:lnTo>
                <a:moveTo>
                  <a:pt x="15819" y="4247"/>
                </a:moveTo>
                <a:lnTo>
                  <a:pt x="16718" y="4247"/>
                </a:lnTo>
                <a:lnTo>
                  <a:pt x="16718" y="5200"/>
                </a:lnTo>
                <a:lnTo>
                  <a:pt x="15819" y="5200"/>
                </a:lnTo>
                <a:lnTo>
                  <a:pt x="15819" y="4247"/>
                </a:lnTo>
                <a:moveTo>
                  <a:pt x="15819" y="5268"/>
                </a:moveTo>
                <a:lnTo>
                  <a:pt x="16718" y="5268"/>
                </a:lnTo>
                <a:lnTo>
                  <a:pt x="16718" y="6274"/>
                </a:lnTo>
                <a:lnTo>
                  <a:pt x="15819" y="6274"/>
                </a:lnTo>
                <a:lnTo>
                  <a:pt x="15819" y="5268"/>
                </a:lnTo>
                <a:moveTo>
                  <a:pt x="15819" y="6342"/>
                </a:moveTo>
                <a:lnTo>
                  <a:pt x="16718" y="6342"/>
                </a:lnTo>
                <a:lnTo>
                  <a:pt x="16718" y="7296"/>
                </a:lnTo>
                <a:lnTo>
                  <a:pt x="15819" y="7296"/>
                </a:lnTo>
                <a:lnTo>
                  <a:pt x="15819" y="6342"/>
                </a:lnTo>
                <a:moveTo>
                  <a:pt x="15819" y="7364"/>
                </a:moveTo>
                <a:lnTo>
                  <a:pt x="16718" y="7364"/>
                </a:lnTo>
                <a:lnTo>
                  <a:pt x="16718" y="8369"/>
                </a:lnTo>
                <a:lnTo>
                  <a:pt x="15819" y="8369"/>
                </a:lnTo>
                <a:lnTo>
                  <a:pt x="15819" y="7364"/>
                </a:lnTo>
                <a:moveTo>
                  <a:pt x="15819" y="8438"/>
                </a:moveTo>
                <a:lnTo>
                  <a:pt x="16718" y="8438"/>
                </a:lnTo>
                <a:lnTo>
                  <a:pt x="16718" y="9391"/>
                </a:lnTo>
                <a:lnTo>
                  <a:pt x="15819" y="9391"/>
                </a:lnTo>
                <a:lnTo>
                  <a:pt x="15819" y="8438"/>
                </a:lnTo>
                <a:moveTo>
                  <a:pt x="15819" y="9459"/>
                </a:moveTo>
                <a:lnTo>
                  <a:pt x="16718" y="9459"/>
                </a:lnTo>
                <a:lnTo>
                  <a:pt x="16718" y="10465"/>
                </a:lnTo>
                <a:lnTo>
                  <a:pt x="15819" y="10465"/>
                </a:lnTo>
                <a:lnTo>
                  <a:pt x="15819" y="9459"/>
                </a:lnTo>
                <a:moveTo>
                  <a:pt x="15819" y="10533"/>
                </a:moveTo>
                <a:lnTo>
                  <a:pt x="16718" y="10533"/>
                </a:lnTo>
                <a:lnTo>
                  <a:pt x="16718" y="11487"/>
                </a:lnTo>
                <a:lnTo>
                  <a:pt x="15819" y="11487"/>
                </a:lnTo>
                <a:lnTo>
                  <a:pt x="15819" y="10533"/>
                </a:lnTo>
                <a:moveTo>
                  <a:pt x="15819" y="11556"/>
                </a:moveTo>
                <a:lnTo>
                  <a:pt x="16718" y="11556"/>
                </a:lnTo>
                <a:lnTo>
                  <a:pt x="16718" y="12561"/>
                </a:lnTo>
                <a:lnTo>
                  <a:pt x="15819" y="12561"/>
                </a:lnTo>
                <a:lnTo>
                  <a:pt x="15819" y="11556"/>
                </a:lnTo>
                <a:moveTo>
                  <a:pt x="15819" y="12630"/>
                </a:moveTo>
                <a:lnTo>
                  <a:pt x="16718" y="12630"/>
                </a:lnTo>
                <a:lnTo>
                  <a:pt x="16718" y="13583"/>
                </a:lnTo>
                <a:lnTo>
                  <a:pt x="15819" y="13583"/>
                </a:lnTo>
                <a:lnTo>
                  <a:pt x="15819" y="12630"/>
                </a:lnTo>
                <a:moveTo>
                  <a:pt x="15819" y="13651"/>
                </a:moveTo>
                <a:lnTo>
                  <a:pt x="16718" y="13651"/>
                </a:lnTo>
                <a:lnTo>
                  <a:pt x="16718" y="14657"/>
                </a:lnTo>
                <a:lnTo>
                  <a:pt x="15819" y="14657"/>
                </a:lnTo>
                <a:lnTo>
                  <a:pt x="15819" y="13651"/>
                </a:lnTo>
                <a:moveTo>
                  <a:pt x="15819" y="14726"/>
                </a:moveTo>
                <a:lnTo>
                  <a:pt x="16718" y="14726"/>
                </a:lnTo>
                <a:lnTo>
                  <a:pt x="16718" y="15680"/>
                </a:lnTo>
                <a:lnTo>
                  <a:pt x="15819" y="15680"/>
                </a:lnTo>
                <a:lnTo>
                  <a:pt x="15819" y="14726"/>
                </a:lnTo>
                <a:moveTo>
                  <a:pt x="14691" y="55"/>
                </a:moveTo>
                <a:lnTo>
                  <a:pt x="15750" y="55"/>
                </a:lnTo>
                <a:lnTo>
                  <a:pt x="15750" y="1007"/>
                </a:lnTo>
                <a:lnTo>
                  <a:pt x="14691" y="1007"/>
                </a:lnTo>
                <a:lnTo>
                  <a:pt x="14691" y="55"/>
                </a:lnTo>
                <a:moveTo>
                  <a:pt x="14691" y="1076"/>
                </a:moveTo>
                <a:lnTo>
                  <a:pt x="15750" y="1076"/>
                </a:lnTo>
                <a:lnTo>
                  <a:pt x="15750" y="2082"/>
                </a:lnTo>
                <a:lnTo>
                  <a:pt x="14691" y="2082"/>
                </a:lnTo>
                <a:lnTo>
                  <a:pt x="14691" y="1076"/>
                </a:lnTo>
                <a:moveTo>
                  <a:pt x="14691" y="2150"/>
                </a:moveTo>
                <a:lnTo>
                  <a:pt x="15750" y="2150"/>
                </a:lnTo>
                <a:lnTo>
                  <a:pt x="15750" y="3104"/>
                </a:lnTo>
                <a:lnTo>
                  <a:pt x="14691" y="3104"/>
                </a:lnTo>
                <a:lnTo>
                  <a:pt x="14691" y="2150"/>
                </a:lnTo>
                <a:moveTo>
                  <a:pt x="14691" y="3172"/>
                </a:moveTo>
                <a:lnTo>
                  <a:pt x="15750" y="3172"/>
                </a:lnTo>
                <a:lnTo>
                  <a:pt x="15750" y="4178"/>
                </a:lnTo>
                <a:lnTo>
                  <a:pt x="14691" y="4178"/>
                </a:lnTo>
                <a:lnTo>
                  <a:pt x="14691" y="3172"/>
                </a:lnTo>
                <a:moveTo>
                  <a:pt x="14691" y="4247"/>
                </a:moveTo>
                <a:lnTo>
                  <a:pt x="15750" y="4247"/>
                </a:lnTo>
                <a:lnTo>
                  <a:pt x="15750" y="5200"/>
                </a:lnTo>
                <a:lnTo>
                  <a:pt x="14691" y="5200"/>
                </a:lnTo>
                <a:lnTo>
                  <a:pt x="14691" y="4247"/>
                </a:lnTo>
                <a:moveTo>
                  <a:pt x="14691" y="5268"/>
                </a:moveTo>
                <a:lnTo>
                  <a:pt x="15750" y="5268"/>
                </a:lnTo>
                <a:lnTo>
                  <a:pt x="15750" y="6274"/>
                </a:lnTo>
                <a:lnTo>
                  <a:pt x="14691" y="6274"/>
                </a:lnTo>
                <a:lnTo>
                  <a:pt x="14691" y="5268"/>
                </a:lnTo>
                <a:moveTo>
                  <a:pt x="14691" y="6342"/>
                </a:moveTo>
                <a:lnTo>
                  <a:pt x="15750" y="6342"/>
                </a:lnTo>
                <a:lnTo>
                  <a:pt x="15750" y="7296"/>
                </a:lnTo>
                <a:lnTo>
                  <a:pt x="14691" y="7296"/>
                </a:lnTo>
                <a:lnTo>
                  <a:pt x="14691" y="6342"/>
                </a:lnTo>
                <a:moveTo>
                  <a:pt x="14691" y="7364"/>
                </a:moveTo>
                <a:lnTo>
                  <a:pt x="15750" y="7364"/>
                </a:lnTo>
                <a:lnTo>
                  <a:pt x="15750" y="8369"/>
                </a:lnTo>
                <a:lnTo>
                  <a:pt x="14691" y="8369"/>
                </a:lnTo>
                <a:lnTo>
                  <a:pt x="14691" y="7364"/>
                </a:lnTo>
                <a:moveTo>
                  <a:pt x="14691" y="8438"/>
                </a:moveTo>
                <a:lnTo>
                  <a:pt x="15750" y="8438"/>
                </a:lnTo>
                <a:lnTo>
                  <a:pt x="15750" y="9391"/>
                </a:lnTo>
                <a:lnTo>
                  <a:pt x="14691" y="9391"/>
                </a:lnTo>
                <a:lnTo>
                  <a:pt x="14691" y="8438"/>
                </a:lnTo>
                <a:moveTo>
                  <a:pt x="14691" y="9459"/>
                </a:moveTo>
                <a:lnTo>
                  <a:pt x="15750" y="9459"/>
                </a:lnTo>
                <a:lnTo>
                  <a:pt x="15750" y="10465"/>
                </a:lnTo>
                <a:lnTo>
                  <a:pt x="14691" y="10465"/>
                </a:lnTo>
                <a:lnTo>
                  <a:pt x="14691" y="9459"/>
                </a:lnTo>
                <a:moveTo>
                  <a:pt x="14691" y="10533"/>
                </a:moveTo>
                <a:lnTo>
                  <a:pt x="15750" y="10533"/>
                </a:lnTo>
                <a:lnTo>
                  <a:pt x="15750" y="11487"/>
                </a:lnTo>
                <a:lnTo>
                  <a:pt x="14691" y="11487"/>
                </a:lnTo>
                <a:lnTo>
                  <a:pt x="14691" y="10533"/>
                </a:lnTo>
                <a:moveTo>
                  <a:pt x="14691" y="11556"/>
                </a:moveTo>
                <a:lnTo>
                  <a:pt x="15750" y="11556"/>
                </a:lnTo>
                <a:lnTo>
                  <a:pt x="15750" y="12561"/>
                </a:lnTo>
                <a:lnTo>
                  <a:pt x="14691" y="12561"/>
                </a:lnTo>
                <a:lnTo>
                  <a:pt x="14691" y="11556"/>
                </a:lnTo>
                <a:moveTo>
                  <a:pt x="14691" y="12630"/>
                </a:moveTo>
                <a:lnTo>
                  <a:pt x="15750" y="12630"/>
                </a:lnTo>
                <a:lnTo>
                  <a:pt x="15750" y="13583"/>
                </a:lnTo>
                <a:lnTo>
                  <a:pt x="14691" y="13583"/>
                </a:lnTo>
                <a:lnTo>
                  <a:pt x="14691" y="12630"/>
                </a:lnTo>
                <a:moveTo>
                  <a:pt x="14691" y="13651"/>
                </a:moveTo>
                <a:lnTo>
                  <a:pt x="15750" y="13651"/>
                </a:lnTo>
                <a:lnTo>
                  <a:pt x="15750" y="14657"/>
                </a:lnTo>
                <a:lnTo>
                  <a:pt x="14691" y="14657"/>
                </a:lnTo>
                <a:lnTo>
                  <a:pt x="14691" y="13651"/>
                </a:lnTo>
                <a:moveTo>
                  <a:pt x="14691" y="14726"/>
                </a:moveTo>
                <a:lnTo>
                  <a:pt x="15750" y="14726"/>
                </a:lnTo>
                <a:lnTo>
                  <a:pt x="15750" y="15680"/>
                </a:lnTo>
                <a:lnTo>
                  <a:pt x="14691" y="15680"/>
                </a:lnTo>
                <a:lnTo>
                  <a:pt x="14691" y="14726"/>
                </a:lnTo>
                <a:moveTo>
                  <a:pt x="13722" y="55"/>
                </a:moveTo>
                <a:lnTo>
                  <a:pt x="14622" y="55"/>
                </a:lnTo>
                <a:lnTo>
                  <a:pt x="14622" y="1007"/>
                </a:lnTo>
                <a:lnTo>
                  <a:pt x="13722" y="1007"/>
                </a:lnTo>
                <a:lnTo>
                  <a:pt x="13722" y="55"/>
                </a:lnTo>
                <a:moveTo>
                  <a:pt x="13722" y="1076"/>
                </a:moveTo>
                <a:lnTo>
                  <a:pt x="14622" y="1076"/>
                </a:lnTo>
                <a:lnTo>
                  <a:pt x="14622" y="2082"/>
                </a:lnTo>
                <a:lnTo>
                  <a:pt x="13722" y="2082"/>
                </a:lnTo>
                <a:lnTo>
                  <a:pt x="13722" y="1076"/>
                </a:lnTo>
                <a:moveTo>
                  <a:pt x="13722" y="2150"/>
                </a:moveTo>
                <a:lnTo>
                  <a:pt x="14622" y="2150"/>
                </a:lnTo>
                <a:lnTo>
                  <a:pt x="14622" y="3104"/>
                </a:lnTo>
                <a:lnTo>
                  <a:pt x="13722" y="3104"/>
                </a:lnTo>
                <a:lnTo>
                  <a:pt x="13722" y="2150"/>
                </a:lnTo>
                <a:moveTo>
                  <a:pt x="13722" y="3172"/>
                </a:moveTo>
                <a:lnTo>
                  <a:pt x="14622" y="3172"/>
                </a:lnTo>
                <a:lnTo>
                  <a:pt x="14622" y="4178"/>
                </a:lnTo>
                <a:lnTo>
                  <a:pt x="13722" y="4178"/>
                </a:lnTo>
                <a:lnTo>
                  <a:pt x="13722" y="3172"/>
                </a:lnTo>
                <a:moveTo>
                  <a:pt x="13722" y="4247"/>
                </a:moveTo>
                <a:lnTo>
                  <a:pt x="14622" y="4247"/>
                </a:lnTo>
                <a:lnTo>
                  <a:pt x="14622" y="5200"/>
                </a:lnTo>
                <a:lnTo>
                  <a:pt x="13722" y="5200"/>
                </a:lnTo>
                <a:lnTo>
                  <a:pt x="13722" y="4247"/>
                </a:lnTo>
                <a:moveTo>
                  <a:pt x="13722" y="5268"/>
                </a:moveTo>
                <a:lnTo>
                  <a:pt x="14622" y="5268"/>
                </a:lnTo>
                <a:lnTo>
                  <a:pt x="14622" y="6274"/>
                </a:lnTo>
                <a:lnTo>
                  <a:pt x="13722" y="6274"/>
                </a:lnTo>
                <a:lnTo>
                  <a:pt x="13722" y="5268"/>
                </a:lnTo>
                <a:moveTo>
                  <a:pt x="13722" y="6342"/>
                </a:moveTo>
                <a:lnTo>
                  <a:pt x="14622" y="6342"/>
                </a:lnTo>
                <a:lnTo>
                  <a:pt x="14622" y="7296"/>
                </a:lnTo>
                <a:lnTo>
                  <a:pt x="13722" y="7296"/>
                </a:lnTo>
                <a:lnTo>
                  <a:pt x="13722" y="6342"/>
                </a:lnTo>
                <a:moveTo>
                  <a:pt x="13722" y="7364"/>
                </a:moveTo>
                <a:lnTo>
                  <a:pt x="14622" y="7364"/>
                </a:lnTo>
                <a:lnTo>
                  <a:pt x="14622" y="8369"/>
                </a:lnTo>
                <a:lnTo>
                  <a:pt x="13722" y="8369"/>
                </a:lnTo>
                <a:lnTo>
                  <a:pt x="13722" y="7364"/>
                </a:lnTo>
                <a:moveTo>
                  <a:pt x="13722" y="8438"/>
                </a:moveTo>
                <a:lnTo>
                  <a:pt x="14622" y="8438"/>
                </a:lnTo>
                <a:lnTo>
                  <a:pt x="14622" y="9391"/>
                </a:lnTo>
                <a:lnTo>
                  <a:pt x="13722" y="9391"/>
                </a:lnTo>
                <a:lnTo>
                  <a:pt x="13722" y="8438"/>
                </a:lnTo>
                <a:moveTo>
                  <a:pt x="13722" y="9459"/>
                </a:moveTo>
                <a:lnTo>
                  <a:pt x="14622" y="9459"/>
                </a:lnTo>
                <a:lnTo>
                  <a:pt x="14622" y="10465"/>
                </a:lnTo>
                <a:lnTo>
                  <a:pt x="13722" y="10465"/>
                </a:lnTo>
                <a:lnTo>
                  <a:pt x="13722" y="9459"/>
                </a:lnTo>
                <a:moveTo>
                  <a:pt x="13722" y="10533"/>
                </a:moveTo>
                <a:lnTo>
                  <a:pt x="14622" y="10533"/>
                </a:lnTo>
                <a:lnTo>
                  <a:pt x="14622" y="11487"/>
                </a:lnTo>
                <a:lnTo>
                  <a:pt x="13722" y="11487"/>
                </a:lnTo>
                <a:lnTo>
                  <a:pt x="13722" y="10533"/>
                </a:lnTo>
                <a:moveTo>
                  <a:pt x="13722" y="11556"/>
                </a:moveTo>
                <a:lnTo>
                  <a:pt x="14622" y="11556"/>
                </a:lnTo>
                <a:lnTo>
                  <a:pt x="14622" y="12561"/>
                </a:lnTo>
                <a:lnTo>
                  <a:pt x="13722" y="12561"/>
                </a:lnTo>
                <a:lnTo>
                  <a:pt x="13722" y="11556"/>
                </a:lnTo>
                <a:moveTo>
                  <a:pt x="13722" y="12630"/>
                </a:moveTo>
                <a:lnTo>
                  <a:pt x="14622" y="12630"/>
                </a:lnTo>
                <a:lnTo>
                  <a:pt x="14622" y="13583"/>
                </a:lnTo>
                <a:lnTo>
                  <a:pt x="13722" y="13583"/>
                </a:lnTo>
                <a:lnTo>
                  <a:pt x="13722" y="12630"/>
                </a:lnTo>
                <a:moveTo>
                  <a:pt x="13722" y="13651"/>
                </a:moveTo>
                <a:lnTo>
                  <a:pt x="14622" y="13651"/>
                </a:lnTo>
                <a:lnTo>
                  <a:pt x="14622" y="14657"/>
                </a:lnTo>
                <a:lnTo>
                  <a:pt x="13722" y="14657"/>
                </a:lnTo>
                <a:lnTo>
                  <a:pt x="13722" y="13651"/>
                </a:lnTo>
                <a:moveTo>
                  <a:pt x="13722" y="14726"/>
                </a:moveTo>
                <a:lnTo>
                  <a:pt x="14622" y="14726"/>
                </a:lnTo>
                <a:lnTo>
                  <a:pt x="14622" y="15680"/>
                </a:lnTo>
                <a:lnTo>
                  <a:pt x="13722" y="15680"/>
                </a:lnTo>
                <a:lnTo>
                  <a:pt x="13722" y="14726"/>
                </a:lnTo>
                <a:moveTo>
                  <a:pt x="12594" y="55"/>
                </a:moveTo>
                <a:lnTo>
                  <a:pt x="13654" y="55"/>
                </a:lnTo>
                <a:lnTo>
                  <a:pt x="13654" y="1007"/>
                </a:lnTo>
                <a:lnTo>
                  <a:pt x="12594" y="1007"/>
                </a:lnTo>
                <a:lnTo>
                  <a:pt x="12594" y="55"/>
                </a:lnTo>
                <a:moveTo>
                  <a:pt x="12594" y="1076"/>
                </a:moveTo>
                <a:lnTo>
                  <a:pt x="13654" y="1076"/>
                </a:lnTo>
                <a:lnTo>
                  <a:pt x="13654" y="2082"/>
                </a:lnTo>
                <a:lnTo>
                  <a:pt x="12594" y="2082"/>
                </a:lnTo>
                <a:lnTo>
                  <a:pt x="12594" y="1076"/>
                </a:lnTo>
                <a:moveTo>
                  <a:pt x="12594" y="2150"/>
                </a:moveTo>
                <a:lnTo>
                  <a:pt x="13654" y="2150"/>
                </a:lnTo>
                <a:lnTo>
                  <a:pt x="13654" y="3104"/>
                </a:lnTo>
                <a:lnTo>
                  <a:pt x="12594" y="3104"/>
                </a:lnTo>
                <a:lnTo>
                  <a:pt x="12594" y="2150"/>
                </a:lnTo>
                <a:moveTo>
                  <a:pt x="12594" y="3172"/>
                </a:moveTo>
                <a:lnTo>
                  <a:pt x="13654" y="3172"/>
                </a:lnTo>
                <a:lnTo>
                  <a:pt x="13654" y="4178"/>
                </a:lnTo>
                <a:lnTo>
                  <a:pt x="12594" y="4178"/>
                </a:lnTo>
                <a:lnTo>
                  <a:pt x="12594" y="3172"/>
                </a:lnTo>
                <a:moveTo>
                  <a:pt x="12594" y="4247"/>
                </a:moveTo>
                <a:lnTo>
                  <a:pt x="13654" y="4247"/>
                </a:lnTo>
                <a:lnTo>
                  <a:pt x="13654" y="5200"/>
                </a:lnTo>
                <a:lnTo>
                  <a:pt x="12594" y="5200"/>
                </a:lnTo>
                <a:lnTo>
                  <a:pt x="12594" y="4247"/>
                </a:lnTo>
                <a:moveTo>
                  <a:pt x="12594" y="5268"/>
                </a:moveTo>
                <a:lnTo>
                  <a:pt x="13654" y="5268"/>
                </a:lnTo>
                <a:lnTo>
                  <a:pt x="13654" y="6274"/>
                </a:lnTo>
                <a:lnTo>
                  <a:pt x="12594" y="6274"/>
                </a:lnTo>
                <a:lnTo>
                  <a:pt x="12594" y="5268"/>
                </a:lnTo>
                <a:moveTo>
                  <a:pt x="12594" y="6342"/>
                </a:moveTo>
                <a:lnTo>
                  <a:pt x="13654" y="6342"/>
                </a:lnTo>
                <a:lnTo>
                  <a:pt x="13654" y="7296"/>
                </a:lnTo>
                <a:lnTo>
                  <a:pt x="12594" y="7296"/>
                </a:lnTo>
                <a:lnTo>
                  <a:pt x="12594" y="6342"/>
                </a:lnTo>
                <a:moveTo>
                  <a:pt x="12594" y="7364"/>
                </a:moveTo>
                <a:lnTo>
                  <a:pt x="13654" y="7364"/>
                </a:lnTo>
                <a:lnTo>
                  <a:pt x="13654" y="8369"/>
                </a:lnTo>
                <a:lnTo>
                  <a:pt x="12594" y="8369"/>
                </a:lnTo>
                <a:lnTo>
                  <a:pt x="12594" y="7364"/>
                </a:lnTo>
                <a:moveTo>
                  <a:pt x="12594" y="8438"/>
                </a:moveTo>
                <a:lnTo>
                  <a:pt x="13654" y="8438"/>
                </a:lnTo>
                <a:lnTo>
                  <a:pt x="13654" y="9391"/>
                </a:lnTo>
                <a:lnTo>
                  <a:pt x="12594" y="9391"/>
                </a:lnTo>
                <a:lnTo>
                  <a:pt x="12594" y="8438"/>
                </a:lnTo>
                <a:moveTo>
                  <a:pt x="12594" y="9459"/>
                </a:moveTo>
                <a:lnTo>
                  <a:pt x="13654" y="9459"/>
                </a:lnTo>
                <a:lnTo>
                  <a:pt x="13654" y="10465"/>
                </a:lnTo>
                <a:lnTo>
                  <a:pt x="12594" y="10465"/>
                </a:lnTo>
                <a:lnTo>
                  <a:pt x="12594" y="9459"/>
                </a:lnTo>
                <a:moveTo>
                  <a:pt x="12594" y="10533"/>
                </a:moveTo>
                <a:lnTo>
                  <a:pt x="13654" y="10533"/>
                </a:lnTo>
                <a:lnTo>
                  <a:pt x="13654" y="11487"/>
                </a:lnTo>
                <a:lnTo>
                  <a:pt x="12594" y="11487"/>
                </a:lnTo>
                <a:lnTo>
                  <a:pt x="12594" y="10533"/>
                </a:lnTo>
                <a:moveTo>
                  <a:pt x="12594" y="11556"/>
                </a:moveTo>
                <a:lnTo>
                  <a:pt x="13654" y="11556"/>
                </a:lnTo>
                <a:lnTo>
                  <a:pt x="13654" y="12561"/>
                </a:lnTo>
                <a:lnTo>
                  <a:pt x="12594" y="12561"/>
                </a:lnTo>
                <a:lnTo>
                  <a:pt x="12594" y="11556"/>
                </a:lnTo>
                <a:moveTo>
                  <a:pt x="12594" y="12630"/>
                </a:moveTo>
                <a:lnTo>
                  <a:pt x="13654" y="12630"/>
                </a:lnTo>
                <a:lnTo>
                  <a:pt x="13654" y="13583"/>
                </a:lnTo>
                <a:lnTo>
                  <a:pt x="12594" y="13583"/>
                </a:lnTo>
                <a:lnTo>
                  <a:pt x="12594" y="12630"/>
                </a:lnTo>
                <a:moveTo>
                  <a:pt x="12594" y="13651"/>
                </a:moveTo>
                <a:lnTo>
                  <a:pt x="13654" y="13651"/>
                </a:lnTo>
                <a:lnTo>
                  <a:pt x="13654" y="14657"/>
                </a:lnTo>
                <a:lnTo>
                  <a:pt x="12594" y="14657"/>
                </a:lnTo>
                <a:lnTo>
                  <a:pt x="12594" y="13651"/>
                </a:lnTo>
                <a:moveTo>
                  <a:pt x="12594" y="14726"/>
                </a:moveTo>
                <a:lnTo>
                  <a:pt x="13654" y="14726"/>
                </a:lnTo>
                <a:lnTo>
                  <a:pt x="13654" y="15680"/>
                </a:lnTo>
                <a:lnTo>
                  <a:pt x="12594" y="15680"/>
                </a:lnTo>
                <a:lnTo>
                  <a:pt x="12594" y="14726"/>
                </a:lnTo>
                <a:moveTo>
                  <a:pt x="11628" y="55"/>
                </a:moveTo>
                <a:lnTo>
                  <a:pt x="12526" y="55"/>
                </a:lnTo>
                <a:lnTo>
                  <a:pt x="12526" y="1007"/>
                </a:lnTo>
                <a:lnTo>
                  <a:pt x="11628" y="1007"/>
                </a:lnTo>
                <a:lnTo>
                  <a:pt x="11628" y="55"/>
                </a:lnTo>
                <a:moveTo>
                  <a:pt x="11628" y="1076"/>
                </a:moveTo>
                <a:lnTo>
                  <a:pt x="12526" y="1076"/>
                </a:lnTo>
                <a:lnTo>
                  <a:pt x="12526" y="2082"/>
                </a:lnTo>
                <a:lnTo>
                  <a:pt x="11628" y="2082"/>
                </a:lnTo>
                <a:lnTo>
                  <a:pt x="11628" y="1076"/>
                </a:lnTo>
                <a:moveTo>
                  <a:pt x="11628" y="2150"/>
                </a:moveTo>
                <a:lnTo>
                  <a:pt x="12526" y="2150"/>
                </a:lnTo>
                <a:lnTo>
                  <a:pt x="12526" y="3104"/>
                </a:lnTo>
                <a:lnTo>
                  <a:pt x="11628" y="3104"/>
                </a:lnTo>
                <a:lnTo>
                  <a:pt x="11628" y="2150"/>
                </a:lnTo>
                <a:moveTo>
                  <a:pt x="11628" y="3172"/>
                </a:moveTo>
                <a:lnTo>
                  <a:pt x="12526" y="3172"/>
                </a:lnTo>
                <a:lnTo>
                  <a:pt x="12526" y="4178"/>
                </a:lnTo>
                <a:lnTo>
                  <a:pt x="11628" y="4178"/>
                </a:lnTo>
                <a:lnTo>
                  <a:pt x="11628" y="3172"/>
                </a:lnTo>
                <a:moveTo>
                  <a:pt x="11628" y="4247"/>
                </a:moveTo>
                <a:lnTo>
                  <a:pt x="12526" y="4247"/>
                </a:lnTo>
                <a:lnTo>
                  <a:pt x="12526" y="5200"/>
                </a:lnTo>
                <a:lnTo>
                  <a:pt x="11628" y="5200"/>
                </a:lnTo>
                <a:lnTo>
                  <a:pt x="11628" y="4247"/>
                </a:lnTo>
                <a:moveTo>
                  <a:pt x="11628" y="5268"/>
                </a:moveTo>
                <a:lnTo>
                  <a:pt x="12526" y="5268"/>
                </a:lnTo>
                <a:lnTo>
                  <a:pt x="12526" y="6274"/>
                </a:lnTo>
                <a:lnTo>
                  <a:pt x="11628" y="6274"/>
                </a:lnTo>
                <a:lnTo>
                  <a:pt x="11628" y="5268"/>
                </a:lnTo>
                <a:moveTo>
                  <a:pt x="11628" y="6342"/>
                </a:moveTo>
                <a:lnTo>
                  <a:pt x="12526" y="6342"/>
                </a:lnTo>
                <a:lnTo>
                  <a:pt x="12526" y="7296"/>
                </a:lnTo>
                <a:lnTo>
                  <a:pt x="11628" y="7296"/>
                </a:lnTo>
                <a:lnTo>
                  <a:pt x="11628" y="6342"/>
                </a:lnTo>
                <a:moveTo>
                  <a:pt x="11628" y="7364"/>
                </a:moveTo>
                <a:lnTo>
                  <a:pt x="12526" y="7364"/>
                </a:lnTo>
                <a:lnTo>
                  <a:pt x="12526" y="8369"/>
                </a:lnTo>
                <a:lnTo>
                  <a:pt x="11628" y="8369"/>
                </a:lnTo>
                <a:lnTo>
                  <a:pt x="11628" y="7364"/>
                </a:lnTo>
                <a:moveTo>
                  <a:pt x="11628" y="8438"/>
                </a:moveTo>
                <a:lnTo>
                  <a:pt x="12526" y="8438"/>
                </a:lnTo>
                <a:lnTo>
                  <a:pt x="12526" y="9391"/>
                </a:lnTo>
                <a:lnTo>
                  <a:pt x="11628" y="9391"/>
                </a:lnTo>
                <a:lnTo>
                  <a:pt x="11628" y="8438"/>
                </a:lnTo>
                <a:moveTo>
                  <a:pt x="11628" y="9459"/>
                </a:moveTo>
                <a:lnTo>
                  <a:pt x="12526" y="9459"/>
                </a:lnTo>
                <a:lnTo>
                  <a:pt x="12526" y="10465"/>
                </a:lnTo>
                <a:lnTo>
                  <a:pt x="11628" y="10465"/>
                </a:lnTo>
                <a:lnTo>
                  <a:pt x="11628" y="9459"/>
                </a:lnTo>
                <a:moveTo>
                  <a:pt x="11628" y="10533"/>
                </a:moveTo>
                <a:lnTo>
                  <a:pt x="12526" y="10533"/>
                </a:lnTo>
                <a:lnTo>
                  <a:pt x="12526" y="11487"/>
                </a:lnTo>
                <a:lnTo>
                  <a:pt x="11628" y="11487"/>
                </a:lnTo>
                <a:lnTo>
                  <a:pt x="11628" y="10533"/>
                </a:lnTo>
                <a:moveTo>
                  <a:pt x="11628" y="11556"/>
                </a:moveTo>
                <a:lnTo>
                  <a:pt x="12526" y="11556"/>
                </a:lnTo>
                <a:lnTo>
                  <a:pt x="12526" y="12561"/>
                </a:lnTo>
                <a:lnTo>
                  <a:pt x="11628" y="12561"/>
                </a:lnTo>
                <a:lnTo>
                  <a:pt x="11628" y="11556"/>
                </a:lnTo>
                <a:moveTo>
                  <a:pt x="11628" y="12630"/>
                </a:moveTo>
                <a:lnTo>
                  <a:pt x="12526" y="12630"/>
                </a:lnTo>
                <a:lnTo>
                  <a:pt x="12526" y="13583"/>
                </a:lnTo>
                <a:lnTo>
                  <a:pt x="11628" y="13583"/>
                </a:lnTo>
                <a:lnTo>
                  <a:pt x="11628" y="12630"/>
                </a:lnTo>
                <a:moveTo>
                  <a:pt x="11628" y="13651"/>
                </a:moveTo>
                <a:lnTo>
                  <a:pt x="12526" y="13651"/>
                </a:lnTo>
                <a:lnTo>
                  <a:pt x="12526" y="14657"/>
                </a:lnTo>
                <a:lnTo>
                  <a:pt x="11628" y="14657"/>
                </a:lnTo>
                <a:lnTo>
                  <a:pt x="11628" y="13651"/>
                </a:lnTo>
                <a:moveTo>
                  <a:pt x="11628" y="14726"/>
                </a:moveTo>
                <a:lnTo>
                  <a:pt x="12526" y="14726"/>
                </a:lnTo>
                <a:lnTo>
                  <a:pt x="12526" y="15680"/>
                </a:lnTo>
                <a:lnTo>
                  <a:pt x="11628" y="15680"/>
                </a:lnTo>
                <a:lnTo>
                  <a:pt x="11628" y="14726"/>
                </a:lnTo>
                <a:moveTo>
                  <a:pt x="10500" y="55"/>
                </a:moveTo>
                <a:lnTo>
                  <a:pt x="11559" y="55"/>
                </a:lnTo>
                <a:lnTo>
                  <a:pt x="11559" y="1007"/>
                </a:lnTo>
                <a:lnTo>
                  <a:pt x="10500" y="1007"/>
                </a:lnTo>
                <a:lnTo>
                  <a:pt x="10500" y="55"/>
                </a:lnTo>
                <a:moveTo>
                  <a:pt x="10500" y="1076"/>
                </a:moveTo>
                <a:lnTo>
                  <a:pt x="11559" y="1076"/>
                </a:lnTo>
                <a:lnTo>
                  <a:pt x="11559" y="2082"/>
                </a:lnTo>
                <a:lnTo>
                  <a:pt x="10500" y="2082"/>
                </a:lnTo>
                <a:lnTo>
                  <a:pt x="10500" y="1076"/>
                </a:lnTo>
                <a:moveTo>
                  <a:pt x="10500" y="2150"/>
                </a:moveTo>
                <a:lnTo>
                  <a:pt x="11559" y="2150"/>
                </a:lnTo>
                <a:lnTo>
                  <a:pt x="11559" y="3104"/>
                </a:lnTo>
                <a:lnTo>
                  <a:pt x="10500" y="3104"/>
                </a:lnTo>
                <a:lnTo>
                  <a:pt x="10500" y="2150"/>
                </a:lnTo>
                <a:moveTo>
                  <a:pt x="10500" y="3172"/>
                </a:moveTo>
                <a:lnTo>
                  <a:pt x="11559" y="3172"/>
                </a:lnTo>
                <a:lnTo>
                  <a:pt x="11559" y="4178"/>
                </a:lnTo>
                <a:lnTo>
                  <a:pt x="10500" y="4178"/>
                </a:lnTo>
                <a:lnTo>
                  <a:pt x="10500" y="3172"/>
                </a:lnTo>
                <a:moveTo>
                  <a:pt x="10500" y="4247"/>
                </a:moveTo>
                <a:lnTo>
                  <a:pt x="11559" y="4247"/>
                </a:lnTo>
                <a:lnTo>
                  <a:pt x="11559" y="5200"/>
                </a:lnTo>
                <a:lnTo>
                  <a:pt x="10500" y="5200"/>
                </a:lnTo>
                <a:lnTo>
                  <a:pt x="10500" y="4247"/>
                </a:lnTo>
                <a:moveTo>
                  <a:pt x="10500" y="5268"/>
                </a:moveTo>
                <a:lnTo>
                  <a:pt x="11559" y="5268"/>
                </a:lnTo>
                <a:lnTo>
                  <a:pt x="11559" y="6274"/>
                </a:lnTo>
                <a:lnTo>
                  <a:pt x="10500" y="6274"/>
                </a:lnTo>
                <a:lnTo>
                  <a:pt x="10500" y="5268"/>
                </a:lnTo>
                <a:moveTo>
                  <a:pt x="10500" y="6342"/>
                </a:moveTo>
                <a:lnTo>
                  <a:pt x="11559" y="6342"/>
                </a:lnTo>
                <a:lnTo>
                  <a:pt x="11559" y="7296"/>
                </a:lnTo>
                <a:lnTo>
                  <a:pt x="10500" y="7296"/>
                </a:lnTo>
                <a:lnTo>
                  <a:pt x="10500" y="6342"/>
                </a:lnTo>
                <a:moveTo>
                  <a:pt x="10500" y="7364"/>
                </a:moveTo>
                <a:lnTo>
                  <a:pt x="11559" y="7364"/>
                </a:lnTo>
                <a:lnTo>
                  <a:pt x="11559" y="8369"/>
                </a:lnTo>
                <a:lnTo>
                  <a:pt x="10500" y="8369"/>
                </a:lnTo>
                <a:lnTo>
                  <a:pt x="10500" y="7364"/>
                </a:lnTo>
                <a:moveTo>
                  <a:pt x="10500" y="8438"/>
                </a:moveTo>
                <a:lnTo>
                  <a:pt x="11559" y="8438"/>
                </a:lnTo>
                <a:lnTo>
                  <a:pt x="11559" y="9391"/>
                </a:lnTo>
                <a:lnTo>
                  <a:pt x="10500" y="9391"/>
                </a:lnTo>
                <a:lnTo>
                  <a:pt x="10500" y="8438"/>
                </a:lnTo>
                <a:moveTo>
                  <a:pt x="10500" y="9459"/>
                </a:moveTo>
                <a:lnTo>
                  <a:pt x="11559" y="9459"/>
                </a:lnTo>
                <a:lnTo>
                  <a:pt x="11559" y="10465"/>
                </a:lnTo>
                <a:lnTo>
                  <a:pt x="10500" y="10465"/>
                </a:lnTo>
                <a:lnTo>
                  <a:pt x="10500" y="9459"/>
                </a:lnTo>
                <a:moveTo>
                  <a:pt x="10500" y="10533"/>
                </a:moveTo>
                <a:lnTo>
                  <a:pt x="11559" y="10533"/>
                </a:lnTo>
                <a:lnTo>
                  <a:pt x="11559" y="11487"/>
                </a:lnTo>
                <a:lnTo>
                  <a:pt x="10500" y="11487"/>
                </a:lnTo>
                <a:lnTo>
                  <a:pt x="10500" y="10533"/>
                </a:lnTo>
                <a:moveTo>
                  <a:pt x="10500" y="11556"/>
                </a:moveTo>
                <a:lnTo>
                  <a:pt x="11559" y="11556"/>
                </a:lnTo>
                <a:lnTo>
                  <a:pt x="11559" y="12561"/>
                </a:lnTo>
                <a:lnTo>
                  <a:pt x="10500" y="12561"/>
                </a:lnTo>
                <a:lnTo>
                  <a:pt x="10500" y="11556"/>
                </a:lnTo>
                <a:moveTo>
                  <a:pt x="10500" y="12630"/>
                </a:moveTo>
                <a:lnTo>
                  <a:pt x="11559" y="12630"/>
                </a:lnTo>
                <a:lnTo>
                  <a:pt x="11559" y="13583"/>
                </a:lnTo>
                <a:lnTo>
                  <a:pt x="10500" y="13583"/>
                </a:lnTo>
                <a:lnTo>
                  <a:pt x="10500" y="12630"/>
                </a:lnTo>
                <a:moveTo>
                  <a:pt x="10500" y="13651"/>
                </a:moveTo>
                <a:lnTo>
                  <a:pt x="11559" y="13651"/>
                </a:lnTo>
                <a:lnTo>
                  <a:pt x="11559" y="14657"/>
                </a:lnTo>
                <a:lnTo>
                  <a:pt x="10500" y="14657"/>
                </a:lnTo>
                <a:lnTo>
                  <a:pt x="10500" y="13651"/>
                </a:lnTo>
                <a:moveTo>
                  <a:pt x="10500" y="14726"/>
                </a:moveTo>
                <a:lnTo>
                  <a:pt x="11559" y="14726"/>
                </a:lnTo>
                <a:lnTo>
                  <a:pt x="11559" y="15680"/>
                </a:lnTo>
                <a:lnTo>
                  <a:pt x="10500" y="15680"/>
                </a:lnTo>
                <a:lnTo>
                  <a:pt x="10500" y="14726"/>
                </a:lnTo>
                <a:moveTo>
                  <a:pt x="9531" y="55"/>
                </a:moveTo>
                <a:lnTo>
                  <a:pt x="10430" y="55"/>
                </a:lnTo>
                <a:lnTo>
                  <a:pt x="10430" y="1007"/>
                </a:lnTo>
                <a:lnTo>
                  <a:pt x="9531" y="1007"/>
                </a:lnTo>
                <a:lnTo>
                  <a:pt x="9531" y="55"/>
                </a:lnTo>
                <a:moveTo>
                  <a:pt x="9531" y="1076"/>
                </a:moveTo>
                <a:lnTo>
                  <a:pt x="10430" y="1076"/>
                </a:lnTo>
                <a:lnTo>
                  <a:pt x="10430" y="2082"/>
                </a:lnTo>
                <a:lnTo>
                  <a:pt x="9531" y="2082"/>
                </a:lnTo>
                <a:lnTo>
                  <a:pt x="9531" y="1076"/>
                </a:lnTo>
                <a:moveTo>
                  <a:pt x="9531" y="2150"/>
                </a:moveTo>
                <a:lnTo>
                  <a:pt x="10430" y="2150"/>
                </a:lnTo>
                <a:lnTo>
                  <a:pt x="10430" y="3104"/>
                </a:lnTo>
                <a:lnTo>
                  <a:pt x="9531" y="3104"/>
                </a:lnTo>
                <a:lnTo>
                  <a:pt x="9531" y="2150"/>
                </a:lnTo>
                <a:moveTo>
                  <a:pt x="9531" y="3172"/>
                </a:moveTo>
                <a:lnTo>
                  <a:pt x="10430" y="3172"/>
                </a:lnTo>
                <a:lnTo>
                  <a:pt x="10430" y="4178"/>
                </a:lnTo>
                <a:lnTo>
                  <a:pt x="9531" y="4178"/>
                </a:lnTo>
                <a:lnTo>
                  <a:pt x="9531" y="3172"/>
                </a:lnTo>
                <a:moveTo>
                  <a:pt x="9531" y="4247"/>
                </a:moveTo>
                <a:lnTo>
                  <a:pt x="10430" y="4247"/>
                </a:lnTo>
                <a:lnTo>
                  <a:pt x="10430" y="5200"/>
                </a:lnTo>
                <a:lnTo>
                  <a:pt x="9531" y="5200"/>
                </a:lnTo>
                <a:lnTo>
                  <a:pt x="9531" y="4247"/>
                </a:lnTo>
                <a:moveTo>
                  <a:pt x="9531" y="5268"/>
                </a:moveTo>
                <a:lnTo>
                  <a:pt x="10430" y="5268"/>
                </a:lnTo>
                <a:lnTo>
                  <a:pt x="10430" y="6274"/>
                </a:lnTo>
                <a:lnTo>
                  <a:pt x="9531" y="6274"/>
                </a:lnTo>
                <a:lnTo>
                  <a:pt x="9531" y="5268"/>
                </a:lnTo>
                <a:moveTo>
                  <a:pt x="9531" y="6342"/>
                </a:moveTo>
                <a:lnTo>
                  <a:pt x="10430" y="6342"/>
                </a:lnTo>
                <a:lnTo>
                  <a:pt x="10430" y="7296"/>
                </a:lnTo>
                <a:lnTo>
                  <a:pt x="9531" y="7296"/>
                </a:lnTo>
                <a:lnTo>
                  <a:pt x="9531" y="6342"/>
                </a:lnTo>
                <a:moveTo>
                  <a:pt x="9531" y="7364"/>
                </a:moveTo>
                <a:lnTo>
                  <a:pt x="10430" y="7364"/>
                </a:lnTo>
                <a:lnTo>
                  <a:pt x="10430" y="8369"/>
                </a:lnTo>
                <a:lnTo>
                  <a:pt x="9531" y="8369"/>
                </a:lnTo>
                <a:lnTo>
                  <a:pt x="9531" y="7364"/>
                </a:lnTo>
                <a:moveTo>
                  <a:pt x="9531" y="8438"/>
                </a:moveTo>
                <a:lnTo>
                  <a:pt x="10430" y="8438"/>
                </a:lnTo>
                <a:lnTo>
                  <a:pt x="10430" y="9391"/>
                </a:lnTo>
                <a:lnTo>
                  <a:pt x="9531" y="9391"/>
                </a:lnTo>
                <a:lnTo>
                  <a:pt x="9531" y="8438"/>
                </a:lnTo>
                <a:moveTo>
                  <a:pt x="9531" y="9459"/>
                </a:moveTo>
                <a:lnTo>
                  <a:pt x="10430" y="9459"/>
                </a:lnTo>
                <a:lnTo>
                  <a:pt x="10430" y="10465"/>
                </a:lnTo>
                <a:lnTo>
                  <a:pt x="9531" y="10465"/>
                </a:lnTo>
                <a:lnTo>
                  <a:pt x="9531" y="9459"/>
                </a:lnTo>
                <a:moveTo>
                  <a:pt x="9531" y="10533"/>
                </a:moveTo>
                <a:lnTo>
                  <a:pt x="10430" y="10533"/>
                </a:lnTo>
                <a:lnTo>
                  <a:pt x="10430" y="11487"/>
                </a:lnTo>
                <a:lnTo>
                  <a:pt x="9531" y="11487"/>
                </a:lnTo>
                <a:lnTo>
                  <a:pt x="9531" y="10533"/>
                </a:lnTo>
                <a:moveTo>
                  <a:pt x="9531" y="11556"/>
                </a:moveTo>
                <a:lnTo>
                  <a:pt x="10430" y="11556"/>
                </a:lnTo>
                <a:lnTo>
                  <a:pt x="10430" y="12561"/>
                </a:lnTo>
                <a:lnTo>
                  <a:pt x="9531" y="12561"/>
                </a:lnTo>
                <a:lnTo>
                  <a:pt x="9531" y="11556"/>
                </a:lnTo>
                <a:moveTo>
                  <a:pt x="9531" y="12630"/>
                </a:moveTo>
                <a:lnTo>
                  <a:pt x="10430" y="12630"/>
                </a:lnTo>
                <a:lnTo>
                  <a:pt x="10430" y="13583"/>
                </a:lnTo>
                <a:lnTo>
                  <a:pt x="9531" y="13583"/>
                </a:lnTo>
                <a:lnTo>
                  <a:pt x="9531" y="12630"/>
                </a:lnTo>
                <a:moveTo>
                  <a:pt x="9531" y="13651"/>
                </a:moveTo>
                <a:lnTo>
                  <a:pt x="10430" y="13651"/>
                </a:lnTo>
                <a:lnTo>
                  <a:pt x="10430" y="14657"/>
                </a:lnTo>
                <a:lnTo>
                  <a:pt x="9531" y="14657"/>
                </a:lnTo>
                <a:lnTo>
                  <a:pt x="9531" y="13651"/>
                </a:lnTo>
                <a:moveTo>
                  <a:pt x="9531" y="14726"/>
                </a:moveTo>
                <a:lnTo>
                  <a:pt x="10430" y="14726"/>
                </a:lnTo>
                <a:lnTo>
                  <a:pt x="10430" y="15680"/>
                </a:lnTo>
                <a:lnTo>
                  <a:pt x="9531" y="15680"/>
                </a:lnTo>
                <a:lnTo>
                  <a:pt x="9531" y="14726"/>
                </a:lnTo>
                <a:moveTo>
                  <a:pt x="8403" y="55"/>
                </a:moveTo>
                <a:lnTo>
                  <a:pt x="9463" y="55"/>
                </a:lnTo>
                <a:lnTo>
                  <a:pt x="9463" y="1007"/>
                </a:lnTo>
                <a:lnTo>
                  <a:pt x="8403" y="1007"/>
                </a:lnTo>
                <a:lnTo>
                  <a:pt x="8403" y="55"/>
                </a:lnTo>
                <a:moveTo>
                  <a:pt x="8403" y="1076"/>
                </a:moveTo>
                <a:lnTo>
                  <a:pt x="9463" y="1076"/>
                </a:lnTo>
                <a:lnTo>
                  <a:pt x="9463" y="2082"/>
                </a:lnTo>
                <a:lnTo>
                  <a:pt x="8403" y="2082"/>
                </a:lnTo>
                <a:lnTo>
                  <a:pt x="8403" y="1076"/>
                </a:lnTo>
                <a:moveTo>
                  <a:pt x="8403" y="2150"/>
                </a:moveTo>
                <a:lnTo>
                  <a:pt x="9463" y="2150"/>
                </a:lnTo>
                <a:lnTo>
                  <a:pt x="9463" y="3104"/>
                </a:lnTo>
                <a:lnTo>
                  <a:pt x="8403" y="3104"/>
                </a:lnTo>
                <a:lnTo>
                  <a:pt x="8403" y="2150"/>
                </a:lnTo>
                <a:moveTo>
                  <a:pt x="8403" y="3172"/>
                </a:moveTo>
                <a:lnTo>
                  <a:pt x="9463" y="3172"/>
                </a:lnTo>
                <a:lnTo>
                  <a:pt x="9463" y="4178"/>
                </a:lnTo>
                <a:lnTo>
                  <a:pt x="8403" y="4178"/>
                </a:lnTo>
                <a:lnTo>
                  <a:pt x="8403" y="3172"/>
                </a:lnTo>
                <a:moveTo>
                  <a:pt x="8403" y="4247"/>
                </a:moveTo>
                <a:lnTo>
                  <a:pt x="9463" y="4247"/>
                </a:lnTo>
                <a:lnTo>
                  <a:pt x="9463" y="5200"/>
                </a:lnTo>
                <a:lnTo>
                  <a:pt x="8403" y="5200"/>
                </a:lnTo>
                <a:lnTo>
                  <a:pt x="8403" y="4247"/>
                </a:lnTo>
                <a:moveTo>
                  <a:pt x="8403" y="5268"/>
                </a:moveTo>
                <a:lnTo>
                  <a:pt x="9463" y="5268"/>
                </a:lnTo>
                <a:lnTo>
                  <a:pt x="9463" y="6274"/>
                </a:lnTo>
                <a:lnTo>
                  <a:pt x="8403" y="6274"/>
                </a:lnTo>
                <a:lnTo>
                  <a:pt x="8403" y="5268"/>
                </a:lnTo>
                <a:moveTo>
                  <a:pt x="8403" y="6342"/>
                </a:moveTo>
                <a:lnTo>
                  <a:pt x="9463" y="6342"/>
                </a:lnTo>
                <a:lnTo>
                  <a:pt x="9463" y="7296"/>
                </a:lnTo>
                <a:lnTo>
                  <a:pt x="8403" y="7296"/>
                </a:lnTo>
                <a:lnTo>
                  <a:pt x="8403" y="6342"/>
                </a:lnTo>
                <a:moveTo>
                  <a:pt x="8403" y="7364"/>
                </a:moveTo>
                <a:lnTo>
                  <a:pt x="9463" y="7364"/>
                </a:lnTo>
                <a:lnTo>
                  <a:pt x="9463" y="8369"/>
                </a:lnTo>
                <a:lnTo>
                  <a:pt x="8403" y="8369"/>
                </a:lnTo>
                <a:lnTo>
                  <a:pt x="8403" y="7364"/>
                </a:lnTo>
                <a:moveTo>
                  <a:pt x="8403" y="8438"/>
                </a:moveTo>
                <a:lnTo>
                  <a:pt x="9463" y="8438"/>
                </a:lnTo>
                <a:lnTo>
                  <a:pt x="9463" y="9391"/>
                </a:lnTo>
                <a:lnTo>
                  <a:pt x="8403" y="9391"/>
                </a:lnTo>
                <a:lnTo>
                  <a:pt x="8403" y="8438"/>
                </a:lnTo>
                <a:moveTo>
                  <a:pt x="8403" y="9459"/>
                </a:moveTo>
                <a:lnTo>
                  <a:pt x="9463" y="9459"/>
                </a:lnTo>
                <a:lnTo>
                  <a:pt x="9463" y="10465"/>
                </a:lnTo>
                <a:lnTo>
                  <a:pt x="8403" y="10465"/>
                </a:lnTo>
                <a:lnTo>
                  <a:pt x="8403" y="9459"/>
                </a:lnTo>
                <a:moveTo>
                  <a:pt x="8403" y="10533"/>
                </a:moveTo>
                <a:lnTo>
                  <a:pt x="9463" y="10533"/>
                </a:lnTo>
                <a:lnTo>
                  <a:pt x="9463" y="11487"/>
                </a:lnTo>
                <a:lnTo>
                  <a:pt x="8403" y="11487"/>
                </a:lnTo>
                <a:lnTo>
                  <a:pt x="8403" y="10533"/>
                </a:lnTo>
                <a:moveTo>
                  <a:pt x="8403" y="11556"/>
                </a:moveTo>
                <a:lnTo>
                  <a:pt x="9463" y="11556"/>
                </a:lnTo>
                <a:lnTo>
                  <a:pt x="9463" y="12561"/>
                </a:lnTo>
                <a:lnTo>
                  <a:pt x="8403" y="12561"/>
                </a:lnTo>
                <a:lnTo>
                  <a:pt x="8403" y="11556"/>
                </a:lnTo>
                <a:moveTo>
                  <a:pt x="8403" y="12630"/>
                </a:moveTo>
                <a:lnTo>
                  <a:pt x="9463" y="12630"/>
                </a:lnTo>
                <a:lnTo>
                  <a:pt x="9463" y="13583"/>
                </a:lnTo>
                <a:lnTo>
                  <a:pt x="8403" y="13583"/>
                </a:lnTo>
                <a:lnTo>
                  <a:pt x="8403" y="12630"/>
                </a:lnTo>
                <a:moveTo>
                  <a:pt x="8403" y="13651"/>
                </a:moveTo>
                <a:lnTo>
                  <a:pt x="9463" y="13651"/>
                </a:lnTo>
                <a:lnTo>
                  <a:pt x="9463" y="14657"/>
                </a:lnTo>
                <a:lnTo>
                  <a:pt x="8403" y="14657"/>
                </a:lnTo>
                <a:lnTo>
                  <a:pt x="8403" y="13651"/>
                </a:lnTo>
                <a:moveTo>
                  <a:pt x="8403" y="14726"/>
                </a:moveTo>
                <a:lnTo>
                  <a:pt x="9463" y="14726"/>
                </a:lnTo>
                <a:lnTo>
                  <a:pt x="9463" y="15680"/>
                </a:lnTo>
                <a:lnTo>
                  <a:pt x="8403" y="15680"/>
                </a:lnTo>
                <a:lnTo>
                  <a:pt x="8403" y="14726"/>
                </a:lnTo>
                <a:moveTo>
                  <a:pt x="7436" y="55"/>
                </a:moveTo>
                <a:lnTo>
                  <a:pt x="8335" y="55"/>
                </a:lnTo>
                <a:lnTo>
                  <a:pt x="8335" y="1007"/>
                </a:lnTo>
                <a:lnTo>
                  <a:pt x="7436" y="1007"/>
                </a:lnTo>
                <a:lnTo>
                  <a:pt x="7436" y="55"/>
                </a:lnTo>
                <a:moveTo>
                  <a:pt x="7436" y="1076"/>
                </a:moveTo>
                <a:lnTo>
                  <a:pt x="8335" y="1076"/>
                </a:lnTo>
                <a:lnTo>
                  <a:pt x="8335" y="2082"/>
                </a:lnTo>
                <a:lnTo>
                  <a:pt x="7436" y="2082"/>
                </a:lnTo>
                <a:lnTo>
                  <a:pt x="7436" y="1076"/>
                </a:lnTo>
                <a:moveTo>
                  <a:pt x="7436" y="2150"/>
                </a:moveTo>
                <a:lnTo>
                  <a:pt x="8335" y="2150"/>
                </a:lnTo>
                <a:lnTo>
                  <a:pt x="8335" y="3104"/>
                </a:lnTo>
                <a:lnTo>
                  <a:pt x="7436" y="3104"/>
                </a:lnTo>
                <a:lnTo>
                  <a:pt x="7436" y="2150"/>
                </a:lnTo>
                <a:moveTo>
                  <a:pt x="7436" y="3172"/>
                </a:moveTo>
                <a:lnTo>
                  <a:pt x="8335" y="3172"/>
                </a:lnTo>
                <a:lnTo>
                  <a:pt x="8335" y="4178"/>
                </a:lnTo>
                <a:lnTo>
                  <a:pt x="7436" y="4178"/>
                </a:lnTo>
                <a:lnTo>
                  <a:pt x="7436" y="3172"/>
                </a:lnTo>
                <a:moveTo>
                  <a:pt x="7436" y="4247"/>
                </a:moveTo>
                <a:lnTo>
                  <a:pt x="8335" y="4247"/>
                </a:lnTo>
                <a:lnTo>
                  <a:pt x="8335" y="5200"/>
                </a:lnTo>
                <a:lnTo>
                  <a:pt x="7436" y="5200"/>
                </a:lnTo>
                <a:lnTo>
                  <a:pt x="7436" y="4247"/>
                </a:lnTo>
                <a:moveTo>
                  <a:pt x="7436" y="5268"/>
                </a:moveTo>
                <a:lnTo>
                  <a:pt x="8335" y="5268"/>
                </a:lnTo>
                <a:lnTo>
                  <a:pt x="8335" y="6274"/>
                </a:lnTo>
                <a:lnTo>
                  <a:pt x="7436" y="6274"/>
                </a:lnTo>
                <a:lnTo>
                  <a:pt x="7436" y="5268"/>
                </a:lnTo>
                <a:moveTo>
                  <a:pt x="7436" y="6342"/>
                </a:moveTo>
                <a:lnTo>
                  <a:pt x="8335" y="6342"/>
                </a:lnTo>
                <a:lnTo>
                  <a:pt x="8335" y="7296"/>
                </a:lnTo>
                <a:lnTo>
                  <a:pt x="7436" y="7296"/>
                </a:lnTo>
                <a:lnTo>
                  <a:pt x="7436" y="6342"/>
                </a:lnTo>
                <a:moveTo>
                  <a:pt x="7436" y="7364"/>
                </a:moveTo>
                <a:lnTo>
                  <a:pt x="8335" y="7364"/>
                </a:lnTo>
                <a:lnTo>
                  <a:pt x="8335" y="8369"/>
                </a:lnTo>
                <a:lnTo>
                  <a:pt x="7436" y="8369"/>
                </a:lnTo>
                <a:lnTo>
                  <a:pt x="7436" y="7364"/>
                </a:lnTo>
                <a:moveTo>
                  <a:pt x="7436" y="8438"/>
                </a:moveTo>
                <a:lnTo>
                  <a:pt x="8335" y="8438"/>
                </a:lnTo>
                <a:lnTo>
                  <a:pt x="8335" y="9391"/>
                </a:lnTo>
                <a:lnTo>
                  <a:pt x="7436" y="9391"/>
                </a:lnTo>
                <a:lnTo>
                  <a:pt x="7436" y="8438"/>
                </a:lnTo>
                <a:moveTo>
                  <a:pt x="7436" y="9459"/>
                </a:moveTo>
                <a:lnTo>
                  <a:pt x="8335" y="9459"/>
                </a:lnTo>
                <a:lnTo>
                  <a:pt x="8335" y="10465"/>
                </a:lnTo>
                <a:lnTo>
                  <a:pt x="7436" y="10465"/>
                </a:lnTo>
                <a:lnTo>
                  <a:pt x="7436" y="9459"/>
                </a:lnTo>
                <a:moveTo>
                  <a:pt x="7436" y="10533"/>
                </a:moveTo>
                <a:lnTo>
                  <a:pt x="8335" y="10533"/>
                </a:lnTo>
                <a:lnTo>
                  <a:pt x="8335" y="11487"/>
                </a:lnTo>
                <a:lnTo>
                  <a:pt x="7436" y="11487"/>
                </a:lnTo>
                <a:lnTo>
                  <a:pt x="7436" y="10533"/>
                </a:lnTo>
                <a:moveTo>
                  <a:pt x="7436" y="11556"/>
                </a:moveTo>
                <a:lnTo>
                  <a:pt x="8335" y="11556"/>
                </a:lnTo>
                <a:lnTo>
                  <a:pt x="8335" y="12561"/>
                </a:lnTo>
                <a:lnTo>
                  <a:pt x="7436" y="12561"/>
                </a:lnTo>
                <a:lnTo>
                  <a:pt x="7436" y="11556"/>
                </a:lnTo>
                <a:moveTo>
                  <a:pt x="7436" y="12630"/>
                </a:moveTo>
                <a:lnTo>
                  <a:pt x="8335" y="12630"/>
                </a:lnTo>
                <a:lnTo>
                  <a:pt x="8335" y="13583"/>
                </a:lnTo>
                <a:lnTo>
                  <a:pt x="7436" y="13583"/>
                </a:lnTo>
                <a:lnTo>
                  <a:pt x="7436" y="12630"/>
                </a:lnTo>
                <a:moveTo>
                  <a:pt x="7436" y="13651"/>
                </a:moveTo>
                <a:lnTo>
                  <a:pt x="8335" y="13651"/>
                </a:lnTo>
                <a:lnTo>
                  <a:pt x="8335" y="14657"/>
                </a:lnTo>
                <a:lnTo>
                  <a:pt x="7436" y="14657"/>
                </a:lnTo>
                <a:lnTo>
                  <a:pt x="7436" y="13651"/>
                </a:lnTo>
                <a:moveTo>
                  <a:pt x="7436" y="14726"/>
                </a:moveTo>
                <a:lnTo>
                  <a:pt x="8335" y="14726"/>
                </a:lnTo>
                <a:lnTo>
                  <a:pt x="8335" y="15680"/>
                </a:lnTo>
                <a:lnTo>
                  <a:pt x="7436" y="15680"/>
                </a:lnTo>
                <a:lnTo>
                  <a:pt x="7436" y="14726"/>
                </a:lnTo>
                <a:moveTo>
                  <a:pt x="6308" y="55"/>
                </a:moveTo>
                <a:lnTo>
                  <a:pt x="7366" y="55"/>
                </a:lnTo>
                <a:lnTo>
                  <a:pt x="7366" y="1007"/>
                </a:lnTo>
                <a:lnTo>
                  <a:pt x="6308" y="1007"/>
                </a:lnTo>
                <a:lnTo>
                  <a:pt x="6308" y="55"/>
                </a:lnTo>
                <a:moveTo>
                  <a:pt x="6308" y="1076"/>
                </a:moveTo>
                <a:lnTo>
                  <a:pt x="7366" y="1076"/>
                </a:lnTo>
                <a:lnTo>
                  <a:pt x="7366" y="2082"/>
                </a:lnTo>
                <a:lnTo>
                  <a:pt x="6308" y="2082"/>
                </a:lnTo>
                <a:lnTo>
                  <a:pt x="6308" y="1076"/>
                </a:lnTo>
                <a:moveTo>
                  <a:pt x="6308" y="2150"/>
                </a:moveTo>
                <a:lnTo>
                  <a:pt x="7366" y="2150"/>
                </a:lnTo>
                <a:lnTo>
                  <a:pt x="7366" y="3104"/>
                </a:lnTo>
                <a:lnTo>
                  <a:pt x="6308" y="3104"/>
                </a:lnTo>
                <a:lnTo>
                  <a:pt x="6308" y="2150"/>
                </a:lnTo>
                <a:moveTo>
                  <a:pt x="6308" y="3172"/>
                </a:moveTo>
                <a:lnTo>
                  <a:pt x="7366" y="3172"/>
                </a:lnTo>
                <a:lnTo>
                  <a:pt x="7366" y="4178"/>
                </a:lnTo>
                <a:lnTo>
                  <a:pt x="6308" y="4178"/>
                </a:lnTo>
                <a:lnTo>
                  <a:pt x="6308" y="3172"/>
                </a:lnTo>
                <a:moveTo>
                  <a:pt x="6308" y="4247"/>
                </a:moveTo>
                <a:lnTo>
                  <a:pt x="7366" y="4247"/>
                </a:lnTo>
                <a:lnTo>
                  <a:pt x="7366" y="5200"/>
                </a:lnTo>
                <a:lnTo>
                  <a:pt x="6308" y="5200"/>
                </a:lnTo>
                <a:lnTo>
                  <a:pt x="6308" y="4247"/>
                </a:lnTo>
                <a:moveTo>
                  <a:pt x="6308" y="5268"/>
                </a:moveTo>
                <a:lnTo>
                  <a:pt x="7366" y="5268"/>
                </a:lnTo>
                <a:lnTo>
                  <a:pt x="7366" y="6274"/>
                </a:lnTo>
                <a:lnTo>
                  <a:pt x="6308" y="6274"/>
                </a:lnTo>
                <a:lnTo>
                  <a:pt x="6308" y="5268"/>
                </a:lnTo>
                <a:moveTo>
                  <a:pt x="6308" y="6342"/>
                </a:moveTo>
                <a:lnTo>
                  <a:pt x="7366" y="6342"/>
                </a:lnTo>
                <a:lnTo>
                  <a:pt x="7366" y="7296"/>
                </a:lnTo>
                <a:lnTo>
                  <a:pt x="6308" y="7296"/>
                </a:lnTo>
                <a:lnTo>
                  <a:pt x="6308" y="6342"/>
                </a:lnTo>
                <a:moveTo>
                  <a:pt x="6308" y="7364"/>
                </a:moveTo>
                <a:lnTo>
                  <a:pt x="7366" y="7364"/>
                </a:lnTo>
                <a:lnTo>
                  <a:pt x="7366" y="8369"/>
                </a:lnTo>
                <a:lnTo>
                  <a:pt x="6308" y="8369"/>
                </a:lnTo>
                <a:lnTo>
                  <a:pt x="6308" y="7364"/>
                </a:lnTo>
                <a:moveTo>
                  <a:pt x="6308" y="8438"/>
                </a:moveTo>
                <a:lnTo>
                  <a:pt x="7366" y="8438"/>
                </a:lnTo>
                <a:lnTo>
                  <a:pt x="7366" y="9391"/>
                </a:lnTo>
                <a:lnTo>
                  <a:pt x="6308" y="9391"/>
                </a:lnTo>
                <a:lnTo>
                  <a:pt x="6308" y="8438"/>
                </a:lnTo>
                <a:moveTo>
                  <a:pt x="6308" y="9459"/>
                </a:moveTo>
                <a:lnTo>
                  <a:pt x="7366" y="9459"/>
                </a:lnTo>
                <a:lnTo>
                  <a:pt x="7366" y="10465"/>
                </a:lnTo>
                <a:lnTo>
                  <a:pt x="6308" y="10465"/>
                </a:lnTo>
                <a:lnTo>
                  <a:pt x="6308" y="9459"/>
                </a:lnTo>
                <a:moveTo>
                  <a:pt x="6308" y="10533"/>
                </a:moveTo>
                <a:lnTo>
                  <a:pt x="7366" y="10533"/>
                </a:lnTo>
                <a:lnTo>
                  <a:pt x="7366" y="11487"/>
                </a:lnTo>
                <a:lnTo>
                  <a:pt x="6308" y="11487"/>
                </a:lnTo>
                <a:lnTo>
                  <a:pt x="6308" y="10533"/>
                </a:lnTo>
                <a:moveTo>
                  <a:pt x="6308" y="11556"/>
                </a:moveTo>
                <a:lnTo>
                  <a:pt x="7366" y="11556"/>
                </a:lnTo>
                <a:lnTo>
                  <a:pt x="7366" y="12561"/>
                </a:lnTo>
                <a:lnTo>
                  <a:pt x="6308" y="12561"/>
                </a:lnTo>
                <a:lnTo>
                  <a:pt x="6308" y="11556"/>
                </a:lnTo>
                <a:moveTo>
                  <a:pt x="6308" y="12630"/>
                </a:moveTo>
                <a:lnTo>
                  <a:pt x="7366" y="12630"/>
                </a:lnTo>
                <a:lnTo>
                  <a:pt x="7366" y="13583"/>
                </a:lnTo>
                <a:lnTo>
                  <a:pt x="6308" y="13583"/>
                </a:lnTo>
                <a:lnTo>
                  <a:pt x="6308" y="12630"/>
                </a:lnTo>
                <a:moveTo>
                  <a:pt x="6308" y="13651"/>
                </a:moveTo>
                <a:lnTo>
                  <a:pt x="7366" y="13651"/>
                </a:lnTo>
                <a:lnTo>
                  <a:pt x="7366" y="14657"/>
                </a:lnTo>
                <a:lnTo>
                  <a:pt x="6308" y="14657"/>
                </a:lnTo>
                <a:lnTo>
                  <a:pt x="6308" y="13651"/>
                </a:lnTo>
                <a:moveTo>
                  <a:pt x="6308" y="14726"/>
                </a:moveTo>
                <a:lnTo>
                  <a:pt x="7366" y="14726"/>
                </a:lnTo>
                <a:lnTo>
                  <a:pt x="7366" y="15680"/>
                </a:lnTo>
                <a:lnTo>
                  <a:pt x="6308" y="15680"/>
                </a:lnTo>
                <a:lnTo>
                  <a:pt x="6308" y="14726"/>
                </a:lnTo>
                <a:moveTo>
                  <a:pt x="5339" y="55"/>
                </a:moveTo>
                <a:lnTo>
                  <a:pt x="6238" y="55"/>
                </a:lnTo>
                <a:lnTo>
                  <a:pt x="6238" y="1007"/>
                </a:lnTo>
                <a:lnTo>
                  <a:pt x="5339" y="1007"/>
                </a:lnTo>
                <a:lnTo>
                  <a:pt x="5339" y="55"/>
                </a:lnTo>
                <a:moveTo>
                  <a:pt x="5339" y="1076"/>
                </a:moveTo>
                <a:lnTo>
                  <a:pt x="6238" y="1076"/>
                </a:lnTo>
                <a:lnTo>
                  <a:pt x="6238" y="2082"/>
                </a:lnTo>
                <a:lnTo>
                  <a:pt x="5339" y="2082"/>
                </a:lnTo>
                <a:lnTo>
                  <a:pt x="5339" y="1076"/>
                </a:lnTo>
                <a:moveTo>
                  <a:pt x="5339" y="2150"/>
                </a:moveTo>
                <a:lnTo>
                  <a:pt x="6238" y="2150"/>
                </a:lnTo>
                <a:lnTo>
                  <a:pt x="6238" y="3104"/>
                </a:lnTo>
                <a:lnTo>
                  <a:pt x="5339" y="3104"/>
                </a:lnTo>
                <a:lnTo>
                  <a:pt x="5339" y="2150"/>
                </a:lnTo>
                <a:moveTo>
                  <a:pt x="5339" y="3172"/>
                </a:moveTo>
                <a:lnTo>
                  <a:pt x="6238" y="3172"/>
                </a:lnTo>
                <a:lnTo>
                  <a:pt x="6238" y="4178"/>
                </a:lnTo>
                <a:lnTo>
                  <a:pt x="5339" y="4178"/>
                </a:lnTo>
                <a:lnTo>
                  <a:pt x="5339" y="3172"/>
                </a:lnTo>
                <a:moveTo>
                  <a:pt x="5339" y="4247"/>
                </a:moveTo>
                <a:lnTo>
                  <a:pt x="6238" y="4247"/>
                </a:lnTo>
                <a:lnTo>
                  <a:pt x="6238" y="5200"/>
                </a:lnTo>
                <a:lnTo>
                  <a:pt x="5339" y="5200"/>
                </a:lnTo>
                <a:lnTo>
                  <a:pt x="5339" y="4247"/>
                </a:lnTo>
                <a:moveTo>
                  <a:pt x="5339" y="5268"/>
                </a:moveTo>
                <a:lnTo>
                  <a:pt x="6238" y="5268"/>
                </a:lnTo>
                <a:lnTo>
                  <a:pt x="6238" y="6274"/>
                </a:lnTo>
                <a:lnTo>
                  <a:pt x="5339" y="6274"/>
                </a:lnTo>
                <a:lnTo>
                  <a:pt x="5339" y="5268"/>
                </a:lnTo>
                <a:moveTo>
                  <a:pt x="5339" y="6342"/>
                </a:moveTo>
                <a:lnTo>
                  <a:pt x="6238" y="6342"/>
                </a:lnTo>
                <a:lnTo>
                  <a:pt x="6238" y="7296"/>
                </a:lnTo>
                <a:lnTo>
                  <a:pt x="5339" y="7296"/>
                </a:lnTo>
                <a:lnTo>
                  <a:pt x="5339" y="6342"/>
                </a:lnTo>
                <a:moveTo>
                  <a:pt x="5339" y="7364"/>
                </a:moveTo>
                <a:lnTo>
                  <a:pt x="6238" y="7364"/>
                </a:lnTo>
                <a:lnTo>
                  <a:pt x="6238" y="8369"/>
                </a:lnTo>
                <a:lnTo>
                  <a:pt x="5339" y="8369"/>
                </a:lnTo>
                <a:lnTo>
                  <a:pt x="5339" y="7364"/>
                </a:lnTo>
                <a:moveTo>
                  <a:pt x="5339" y="8438"/>
                </a:moveTo>
                <a:lnTo>
                  <a:pt x="6238" y="8438"/>
                </a:lnTo>
                <a:lnTo>
                  <a:pt x="6238" y="9391"/>
                </a:lnTo>
                <a:lnTo>
                  <a:pt x="5339" y="9391"/>
                </a:lnTo>
                <a:lnTo>
                  <a:pt x="5339" y="8438"/>
                </a:lnTo>
                <a:moveTo>
                  <a:pt x="5339" y="9459"/>
                </a:moveTo>
                <a:lnTo>
                  <a:pt x="6238" y="9459"/>
                </a:lnTo>
                <a:lnTo>
                  <a:pt x="6238" y="10465"/>
                </a:lnTo>
                <a:lnTo>
                  <a:pt x="5339" y="10465"/>
                </a:lnTo>
                <a:lnTo>
                  <a:pt x="5339" y="9459"/>
                </a:lnTo>
                <a:moveTo>
                  <a:pt x="5339" y="10533"/>
                </a:moveTo>
                <a:lnTo>
                  <a:pt x="6238" y="10533"/>
                </a:lnTo>
                <a:lnTo>
                  <a:pt x="6238" y="11487"/>
                </a:lnTo>
                <a:lnTo>
                  <a:pt x="5339" y="11487"/>
                </a:lnTo>
                <a:lnTo>
                  <a:pt x="5339" y="10533"/>
                </a:lnTo>
                <a:moveTo>
                  <a:pt x="5339" y="11556"/>
                </a:moveTo>
                <a:lnTo>
                  <a:pt x="6238" y="11556"/>
                </a:lnTo>
                <a:lnTo>
                  <a:pt x="6238" y="12561"/>
                </a:lnTo>
                <a:lnTo>
                  <a:pt x="5339" y="12561"/>
                </a:lnTo>
                <a:lnTo>
                  <a:pt x="5339" y="11556"/>
                </a:lnTo>
                <a:moveTo>
                  <a:pt x="5339" y="12630"/>
                </a:moveTo>
                <a:lnTo>
                  <a:pt x="6238" y="12630"/>
                </a:lnTo>
                <a:lnTo>
                  <a:pt x="6238" y="13583"/>
                </a:lnTo>
                <a:lnTo>
                  <a:pt x="5339" y="13583"/>
                </a:lnTo>
                <a:lnTo>
                  <a:pt x="5339" y="12630"/>
                </a:lnTo>
                <a:moveTo>
                  <a:pt x="5339" y="13651"/>
                </a:moveTo>
                <a:lnTo>
                  <a:pt x="6238" y="13651"/>
                </a:lnTo>
                <a:lnTo>
                  <a:pt x="6238" y="14657"/>
                </a:lnTo>
                <a:lnTo>
                  <a:pt x="5339" y="14657"/>
                </a:lnTo>
                <a:lnTo>
                  <a:pt x="5339" y="13651"/>
                </a:lnTo>
                <a:moveTo>
                  <a:pt x="5339" y="14726"/>
                </a:moveTo>
                <a:lnTo>
                  <a:pt x="6238" y="14726"/>
                </a:lnTo>
                <a:lnTo>
                  <a:pt x="6238" y="15680"/>
                </a:lnTo>
                <a:lnTo>
                  <a:pt x="5339" y="15680"/>
                </a:lnTo>
                <a:lnTo>
                  <a:pt x="5339" y="14726"/>
                </a:lnTo>
                <a:moveTo>
                  <a:pt x="4211" y="55"/>
                </a:moveTo>
                <a:lnTo>
                  <a:pt x="5271" y="55"/>
                </a:lnTo>
                <a:lnTo>
                  <a:pt x="5271" y="1007"/>
                </a:lnTo>
                <a:lnTo>
                  <a:pt x="4211" y="1007"/>
                </a:lnTo>
                <a:lnTo>
                  <a:pt x="4211" y="55"/>
                </a:lnTo>
                <a:moveTo>
                  <a:pt x="4211" y="1076"/>
                </a:moveTo>
                <a:lnTo>
                  <a:pt x="5271" y="1076"/>
                </a:lnTo>
                <a:lnTo>
                  <a:pt x="5271" y="2082"/>
                </a:lnTo>
                <a:lnTo>
                  <a:pt x="4211" y="2082"/>
                </a:lnTo>
                <a:lnTo>
                  <a:pt x="4211" y="1076"/>
                </a:lnTo>
                <a:moveTo>
                  <a:pt x="4211" y="2150"/>
                </a:moveTo>
                <a:lnTo>
                  <a:pt x="5271" y="2150"/>
                </a:lnTo>
                <a:lnTo>
                  <a:pt x="5271" y="3104"/>
                </a:lnTo>
                <a:lnTo>
                  <a:pt x="4211" y="3104"/>
                </a:lnTo>
                <a:lnTo>
                  <a:pt x="4211" y="2150"/>
                </a:lnTo>
                <a:moveTo>
                  <a:pt x="4211" y="3172"/>
                </a:moveTo>
                <a:lnTo>
                  <a:pt x="5271" y="3172"/>
                </a:lnTo>
                <a:lnTo>
                  <a:pt x="5271" y="4178"/>
                </a:lnTo>
                <a:lnTo>
                  <a:pt x="4211" y="4178"/>
                </a:lnTo>
                <a:lnTo>
                  <a:pt x="4211" y="3172"/>
                </a:lnTo>
                <a:moveTo>
                  <a:pt x="4211" y="4247"/>
                </a:moveTo>
                <a:lnTo>
                  <a:pt x="5271" y="4247"/>
                </a:lnTo>
                <a:lnTo>
                  <a:pt x="5271" y="5200"/>
                </a:lnTo>
                <a:lnTo>
                  <a:pt x="4211" y="5200"/>
                </a:lnTo>
                <a:lnTo>
                  <a:pt x="4211" y="4247"/>
                </a:lnTo>
                <a:moveTo>
                  <a:pt x="4211" y="5268"/>
                </a:moveTo>
                <a:lnTo>
                  <a:pt x="5271" y="5268"/>
                </a:lnTo>
                <a:lnTo>
                  <a:pt x="5271" y="6274"/>
                </a:lnTo>
                <a:lnTo>
                  <a:pt x="4211" y="6274"/>
                </a:lnTo>
                <a:lnTo>
                  <a:pt x="4211" y="5268"/>
                </a:lnTo>
                <a:moveTo>
                  <a:pt x="4211" y="6342"/>
                </a:moveTo>
                <a:lnTo>
                  <a:pt x="5271" y="6342"/>
                </a:lnTo>
                <a:lnTo>
                  <a:pt x="5271" y="7296"/>
                </a:lnTo>
                <a:lnTo>
                  <a:pt x="4211" y="7296"/>
                </a:lnTo>
                <a:lnTo>
                  <a:pt x="4211" y="6342"/>
                </a:lnTo>
                <a:moveTo>
                  <a:pt x="4211" y="7364"/>
                </a:moveTo>
                <a:lnTo>
                  <a:pt x="5271" y="7364"/>
                </a:lnTo>
                <a:lnTo>
                  <a:pt x="5271" y="8369"/>
                </a:lnTo>
                <a:lnTo>
                  <a:pt x="4211" y="8369"/>
                </a:lnTo>
                <a:lnTo>
                  <a:pt x="4211" y="7364"/>
                </a:lnTo>
                <a:moveTo>
                  <a:pt x="4211" y="8438"/>
                </a:moveTo>
                <a:lnTo>
                  <a:pt x="5271" y="8438"/>
                </a:lnTo>
                <a:lnTo>
                  <a:pt x="5271" y="9391"/>
                </a:lnTo>
                <a:lnTo>
                  <a:pt x="4211" y="9391"/>
                </a:lnTo>
                <a:lnTo>
                  <a:pt x="4211" y="8438"/>
                </a:lnTo>
                <a:moveTo>
                  <a:pt x="4211" y="9459"/>
                </a:moveTo>
                <a:lnTo>
                  <a:pt x="5271" y="9459"/>
                </a:lnTo>
                <a:lnTo>
                  <a:pt x="5271" y="10465"/>
                </a:lnTo>
                <a:lnTo>
                  <a:pt x="4211" y="10465"/>
                </a:lnTo>
                <a:lnTo>
                  <a:pt x="4211" y="9459"/>
                </a:lnTo>
                <a:moveTo>
                  <a:pt x="4211" y="10533"/>
                </a:moveTo>
                <a:lnTo>
                  <a:pt x="5271" y="10533"/>
                </a:lnTo>
                <a:lnTo>
                  <a:pt x="5271" y="11487"/>
                </a:lnTo>
                <a:lnTo>
                  <a:pt x="4211" y="11487"/>
                </a:lnTo>
                <a:lnTo>
                  <a:pt x="4211" y="10533"/>
                </a:lnTo>
                <a:moveTo>
                  <a:pt x="4211" y="11556"/>
                </a:moveTo>
                <a:lnTo>
                  <a:pt x="5271" y="11556"/>
                </a:lnTo>
                <a:lnTo>
                  <a:pt x="5271" y="12561"/>
                </a:lnTo>
                <a:lnTo>
                  <a:pt x="4211" y="12561"/>
                </a:lnTo>
                <a:lnTo>
                  <a:pt x="4211" y="11556"/>
                </a:lnTo>
                <a:moveTo>
                  <a:pt x="4211" y="12630"/>
                </a:moveTo>
                <a:lnTo>
                  <a:pt x="5271" y="12630"/>
                </a:lnTo>
                <a:lnTo>
                  <a:pt x="5271" y="13583"/>
                </a:lnTo>
                <a:lnTo>
                  <a:pt x="4211" y="13583"/>
                </a:lnTo>
                <a:lnTo>
                  <a:pt x="4211" y="12630"/>
                </a:lnTo>
                <a:moveTo>
                  <a:pt x="4211" y="13651"/>
                </a:moveTo>
                <a:lnTo>
                  <a:pt x="5271" y="13651"/>
                </a:lnTo>
                <a:lnTo>
                  <a:pt x="5271" y="14657"/>
                </a:lnTo>
                <a:lnTo>
                  <a:pt x="4211" y="14657"/>
                </a:lnTo>
                <a:lnTo>
                  <a:pt x="4211" y="13651"/>
                </a:lnTo>
                <a:moveTo>
                  <a:pt x="4211" y="14726"/>
                </a:moveTo>
                <a:lnTo>
                  <a:pt x="5271" y="14726"/>
                </a:lnTo>
                <a:lnTo>
                  <a:pt x="5271" y="15680"/>
                </a:lnTo>
                <a:lnTo>
                  <a:pt x="4211" y="15680"/>
                </a:lnTo>
                <a:lnTo>
                  <a:pt x="4211" y="14726"/>
                </a:lnTo>
                <a:moveTo>
                  <a:pt x="3244" y="55"/>
                </a:moveTo>
                <a:lnTo>
                  <a:pt x="4143" y="55"/>
                </a:lnTo>
                <a:lnTo>
                  <a:pt x="4143" y="1007"/>
                </a:lnTo>
                <a:lnTo>
                  <a:pt x="3244" y="1007"/>
                </a:lnTo>
                <a:lnTo>
                  <a:pt x="3244" y="55"/>
                </a:lnTo>
                <a:moveTo>
                  <a:pt x="3244" y="1076"/>
                </a:moveTo>
                <a:lnTo>
                  <a:pt x="4143" y="1076"/>
                </a:lnTo>
                <a:lnTo>
                  <a:pt x="4143" y="2082"/>
                </a:lnTo>
                <a:lnTo>
                  <a:pt x="3244" y="2082"/>
                </a:lnTo>
                <a:lnTo>
                  <a:pt x="3244" y="1076"/>
                </a:lnTo>
                <a:moveTo>
                  <a:pt x="3244" y="2150"/>
                </a:moveTo>
                <a:lnTo>
                  <a:pt x="4143" y="2150"/>
                </a:lnTo>
                <a:lnTo>
                  <a:pt x="4143" y="3104"/>
                </a:lnTo>
                <a:lnTo>
                  <a:pt x="3244" y="3104"/>
                </a:lnTo>
                <a:lnTo>
                  <a:pt x="3244" y="2150"/>
                </a:lnTo>
                <a:moveTo>
                  <a:pt x="3244" y="3172"/>
                </a:moveTo>
                <a:lnTo>
                  <a:pt x="4143" y="3172"/>
                </a:lnTo>
                <a:lnTo>
                  <a:pt x="4143" y="4178"/>
                </a:lnTo>
                <a:lnTo>
                  <a:pt x="3244" y="4178"/>
                </a:lnTo>
                <a:lnTo>
                  <a:pt x="3244" y="3172"/>
                </a:lnTo>
                <a:moveTo>
                  <a:pt x="3244" y="4247"/>
                </a:moveTo>
                <a:lnTo>
                  <a:pt x="4143" y="4247"/>
                </a:lnTo>
                <a:lnTo>
                  <a:pt x="4143" y="5200"/>
                </a:lnTo>
                <a:lnTo>
                  <a:pt x="3244" y="5200"/>
                </a:lnTo>
                <a:lnTo>
                  <a:pt x="3244" y="4247"/>
                </a:lnTo>
                <a:moveTo>
                  <a:pt x="3244" y="5268"/>
                </a:moveTo>
                <a:lnTo>
                  <a:pt x="4143" y="5268"/>
                </a:lnTo>
                <a:lnTo>
                  <a:pt x="4143" y="6274"/>
                </a:lnTo>
                <a:lnTo>
                  <a:pt x="3244" y="6274"/>
                </a:lnTo>
                <a:lnTo>
                  <a:pt x="3244" y="5268"/>
                </a:lnTo>
                <a:moveTo>
                  <a:pt x="3244" y="6342"/>
                </a:moveTo>
                <a:lnTo>
                  <a:pt x="4143" y="6342"/>
                </a:lnTo>
                <a:lnTo>
                  <a:pt x="4143" y="7296"/>
                </a:lnTo>
                <a:lnTo>
                  <a:pt x="3244" y="7296"/>
                </a:lnTo>
                <a:lnTo>
                  <a:pt x="3244" y="6342"/>
                </a:lnTo>
                <a:moveTo>
                  <a:pt x="3244" y="7364"/>
                </a:moveTo>
                <a:lnTo>
                  <a:pt x="4143" y="7364"/>
                </a:lnTo>
                <a:lnTo>
                  <a:pt x="4143" y="8369"/>
                </a:lnTo>
                <a:lnTo>
                  <a:pt x="3244" y="8369"/>
                </a:lnTo>
                <a:lnTo>
                  <a:pt x="3244" y="7364"/>
                </a:lnTo>
                <a:moveTo>
                  <a:pt x="3244" y="8438"/>
                </a:moveTo>
                <a:lnTo>
                  <a:pt x="4143" y="8438"/>
                </a:lnTo>
                <a:lnTo>
                  <a:pt x="4143" y="9391"/>
                </a:lnTo>
                <a:lnTo>
                  <a:pt x="3244" y="9391"/>
                </a:lnTo>
                <a:lnTo>
                  <a:pt x="3244" y="8438"/>
                </a:lnTo>
                <a:moveTo>
                  <a:pt x="3244" y="9459"/>
                </a:moveTo>
                <a:lnTo>
                  <a:pt x="4143" y="9459"/>
                </a:lnTo>
                <a:lnTo>
                  <a:pt x="4143" y="10465"/>
                </a:lnTo>
                <a:lnTo>
                  <a:pt x="3244" y="10465"/>
                </a:lnTo>
                <a:lnTo>
                  <a:pt x="3244" y="9459"/>
                </a:lnTo>
                <a:moveTo>
                  <a:pt x="3244" y="10533"/>
                </a:moveTo>
                <a:lnTo>
                  <a:pt x="4143" y="10533"/>
                </a:lnTo>
                <a:lnTo>
                  <a:pt x="4143" y="11487"/>
                </a:lnTo>
                <a:lnTo>
                  <a:pt x="3244" y="11487"/>
                </a:lnTo>
                <a:lnTo>
                  <a:pt x="3244" y="10533"/>
                </a:lnTo>
                <a:moveTo>
                  <a:pt x="3244" y="11556"/>
                </a:moveTo>
                <a:lnTo>
                  <a:pt x="4143" y="11556"/>
                </a:lnTo>
                <a:lnTo>
                  <a:pt x="4143" y="12561"/>
                </a:lnTo>
                <a:lnTo>
                  <a:pt x="3244" y="12561"/>
                </a:lnTo>
                <a:lnTo>
                  <a:pt x="3244" y="11556"/>
                </a:lnTo>
                <a:moveTo>
                  <a:pt x="3244" y="12630"/>
                </a:moveTo>
                <a:lnTo>
                  <a:pt x="4143" y="12630"/>
                </a:lnTo>
                <a:lnTo>
                  <a:pt x="4143" y="13583"/>
                </a:lnTo>
                <a:lnTo>
                  <a:pt x="3244" y="13583"/>
                </a:lnTo>
                <a:lnTo>
                  <a:pt x="3244" y="12630"/>
                </a:lnTo>
                <a:moveTo>
                  <a:pt x="3244" y="13651"/>
                </a:moveTo>
                <a:lnTo>
                  <a:pt x="4143" y="13651"/>
                </a:lnTo>
                <a:lnTo>
                  <a:pt x="4143" y="14657"/>
                </a:lnTo>
                <a:lnTo>
                  <a:pt x="3244" y="14657"/>
                </a:lnTo>
                <a:lnTo>
                  <a:pt x="3244" y="13651"/>
                </a:lnTo>
                <a:moveTo>
                  <a:pt x="3244" y="14726"/>
                </a:moveTo>
                <a:lnTo>
                  <a:pt x="4143" y="14726"/>
                </a:lnTo>
                <a:lnTo>
                  <a:pt x="4143" y="15680"/>
                </a:lnTo>
                <a:lnTo>
                  <a:pt x="3244" y="15680"/>
                </a:lnTo>
                <a:lnTo>
                  <a:pt x="3244" y="14726"/>
                </a:lnTo>
                <a:moveTo>
                  <a:pt x="2115" y="55"/>
                </a:moveTo>
                <a:lnTo>
                  <a:pt x="3174" y="55"/>
                </a:lnTo>
                <a:lnTo>
                  <a:pt x="3174" y="1007"/>
                </a:lnTo>
                <a:lnTo>
                  <a:pt x="2115" y="1007"/>
                </a:lnTo>
                <a:lnTo>
                  <a:pt x="2115" y="55"/>
                </a:lnTo>
                <a:moveTo>
                  <a:pt x="2115" y="1076"/>
                </a:moveTo>
                <a:lnTo>
                  <a:pt x="3174" y="1076"/>
                </a:lnTo>
                <a:lnTo>
                  <a:pt x="3174" y="2082"/>
                </a:lnTo>
                <a:lnTo>
                  <a:pt x="2115" y="2082"/>
                </a:lnTo>
                <a:lnTo>
                  <a:pt x="2115" y="1076"/>
                </a:lnTo>
                <a:moveTo>
                  <a:pt x="2115" y="2150"/>
                </a:moveTo>
                <a:lnTo>
                  <a:pt x="3174" y="2150"/>
                </a:lnTo>
                <a:lnTo>
                  <a:pt x="3174" y="3104"/>
                </a:lnTo>
                <a:lnTo>
                  <a:pt x="2115" y="3104"/>
                </a:lnTo>
                <a:lnTo>
                  <a:pt x="2115" y="2150"/>
                </a:lnTo>
                <a:moveTo>
                  <a:pt x="2115" y="3172"/>
                </a:moveTo>
                <a:lnTo>
                  <a:pt x="3174" y="3172"/>
                </a:lnTo>
                <a:lnTo>
                  <a:pt x="3174" y="4178"/>
                </a:lnTo>
                <a:lnTo>
                  <a:pt x="2115" y="4178"/>
                </a:lnTo>
                <a:lnTo>
                  <a:pt x="2115" y="3172"/>
                </a:lnTo>
                <a:moveTo>
                  <a:pt x="2115" y="4247"/>
                </a:moveTo>
                <a:lnTo>
                  <a:pt x="3174" y="4247"/>
                </a:lnTo>
                <a:lnTo>
                  <a:pt x="3174" y="5200"/>
                </a:lnTo>
                <a:lnTo>
                  <a:pt x="2115" y="5200"/>
                </a:lnTo>
                <a:lnTo>
                  <a:pt x="2115" y="4247"/>
                </a:lnTo>
                <a:moveTo>
                  <a:pt x="2115" y="5268"/>
                </a:moveTo>
                <a:lnTo>
                  <a:pt x="3174" y="5268"/>
                </a:lnTo>
                <a:lnTo>
                  <a:pt x="3174" y="6274"/>
                </a:lnTo>
                <a:lnTo>
                  <a:pt x="2115" y="6274"/>
                </a:lnTo>
                <a:lnTo>
                  <a:pt x="2115" y="5268"/>
                </a:lnTo>
                <a:moveTo>
                  <a:pt x="2115" y="6342"/>
                </a:moveTo>
                <a:lnTo>
                  <a:pt x="3174" y="6342"/>
                </a:lnTo>
                <a:lnTo>
                  <a:pt x="3174" y="7296"/>
                </a:lnTo>
                <a:lnTo>
                  <a:pt x="2115" y="7296"/>
                </a:lnTo>
                <a:lnTo>
                  <a:pt x="2115" y="6342"/>
                </a:lnTo>
                <a:moveTo>
                  <a:pt x="2115" y="7364"/>
                </a:moveTo>
                <a:lnTo>
                  <a:pt x="3174" y="7364"/>
                </a:lnTo>
                <a:lnTo>
                  <a:pt x="3174" y="8369"/>
                </a:lnTo>
                <a:lnTo>
                  <a:pt x="2115" y="8369"/>
                </a:lnTo>
                <a:lnTo>
                  <a:pt x="2115" y="7364"/>
                </a:lnTo>
                <a:moveTo>
                  <a:pt x="2115" y="8438"/>
                </a:moveTo>
                <a:lnTo>
                  <a:pt x="3174" y="8438"/>
                </a:lnTo>
                <a:lnTo>
                  <a:pt x="3174" y="9391"/>
                </a:lnTo>
                <a:lnTo>
                  <a:pt x="2115" y="9391"/>
                </a:lnTo>
                <a:lnTo>
                  <a:pt x="2115" y="8438"/>
                </a:lnTo>
                <a:moveTo>
                  <a:pt x="2115" y="9459"/>
                </a:moveTo>
                <a:lnTo>
                  <a:pt x="3174" y="9459"/>
                </a:lnTo>
                <a:lnTo>
                  <a:pt x="3174" y="10465"/>
                </a:lnTo>
                <a:lnTo>
                  <a:pt x="2115" y="10465"/>
                </a:lnTo>
                <a:lnTo>
                  <a:pt x="2115" y="9459"/>
                </a:lnTo>
                <a:moveTo>
                  <a:pt x="2115" y="10533"/>
                </a:moveTo>
                <a:lnTo>
                  <a:pt x="3174" y="10533"/>
                </a:lnTo>
                <a:lnTo>
                  <a:pt x="3174" y="11487"/>
                </a:lnTo>
                <a:lnTo>
                  <a:pt x="2115" y="11487"/>
                </a:lnTo>
                <a:lnTo>
                  <a:pt x="2115" y="10533"/>
                </a:lnTo>
                <a:moveTo>
                  <a:pt x="2115" y="11556"/>
                </a:moveTo>
                <a:lnTo>
                  <a:pt x="3174" y="11556"/>
                </a:lnTo>
                <a:lnTo>
                  <a:pt x="3174" y="12561"/>
                </a:lnTo>
                <a:lnTo>
                  <a:pt x="2115" y="12561"/>
                </a:lnTo>
                <a:lnTo>
                  <a:pt x="2115" y="11556"/>
                </a:lnTo>
                <a:moveTo>
                  <a:pt x="2115" y="12630"/>
                </a:moveTo>
                <a:lnTo>
                  <a:pt x="3174" y="12630"/>
                </a:lnTo>
                <a:lnTo>
                  <a:pt x="3174" y="13583"/>
                </a:lnTo>
                <a:lnTo>
                  <a:pt x="2115" y="13583"/>
                </a:lnTo>
                <a:lnTo>
                  <a:pt x="2115" y="12630"/>
                </a:lnTo>
                <a:moveTo>
                  <a:pt x="2115" y="13651"/>
                </a:moveTo>
                <a:lnTo>
                  <a:pt x="3174" y="13651"/>
                </a:lnTo>
                <a:lnTo>
                  <a:pt x="3174" y="14657"/>
                </a:lnTo>
                <a:lnTo>
                  <a:pt x="2115" y="14657"/>
                </a:lnTo>
                <a:lnTo>
                  <a:pt x="2115" y="13651"/>
                </a:lnTo>
                <a:moveTo>
                  <a:pt x="2115" y="14726"/>
                </a:moveTo>
                <a:lnTo>
                  <a:pt x="3174" y="14726"/>
                </a:lnTo>
                <a:lnTo>
                  <a:pt x="3174" y="15680"/>
                </a:lnTo>
                <a:lnTo>
                  <a:pt x="2115" y="15680"/>
                </a:lnTo>
                <a:lnTo>
                  <a:pt x="2115" y="14726"/>
                </a:lnTo>
                <a:moveTo>
                  <a:pt x="1147" y="55"/>
                </a:moveTo>
                <a:lnTo>
                  <a:pt x="2046" y="55"/>
                </a:lnTo>
                <a:lnTo>
                  <a:pt x="2046" y="1007"/>
                </a:lnTo>
                <a:lnTo>
                  <a:pt x="1147" y="1007"/>
                </a:lnTo>
                <a:lnTo>
                  <a:pt x="1147" y="55"/>
                </a:lnTo>
                <a:moveTo>
                  <a:pt x="1147" y="1076"/>
                </a:moveTo>
                <a:lnTo>
                  <a:pt x="2046" y="1076"/>
                </a:lnTo>
                <a:lnTo>
                  <a:pt x="2046" y="2082"/>
                </a:lnTo>
                <a:lnTo>
                  <a:pt x="1147" y="2082"/>
                </a:lnTo>
                <a:lnTo>
                  <a:pt x="1147" y="1076"/>
                </a:lnTo>
                <a:moveTo>
                  <a:pt x="1147" y="2150"/>
                </a:moveTo>
                <a:lnTo>
                  <a:pt x="2046" y="2150"/>
                </a:lnTo>
                <a:lnTo>
                  <a:pt x="2046" y="3104"/>
                </a:lnTo>
                <a:lnTo>
                  <a:pt x="1147" y="3104"/>
                </a:lnTo>
                <a:lnTo>
                  <a:pt x="1147" y="2150"/>
                </a:lnTo>
                <a:moveTo>
                  <a:pt x="1147" y="3172"/>
                </a:moveTo>
                <a:lnTo>
                  <a:pt x="2046" y="3172"/>
                </a:lnTo>
                <a:lnTo>
                  <a:pt x="2046" y="4178"/>
                </a:lnTo>
                <a:lnTo>
                  <a:pt x="1147" y="4178"/>
                </a:lnTo>
                <a:lnTo>
                  <a:pt x="1147" y="3172"/>
                </a:lnTo>
                <a:moveTo>
                  <a:pt x="1147" y="4247"/>
                </a:moveTo>
                <a:lnTo>
                  <a:pt x="2046" y="4247"/>
                </a:lnTo>
                <a:lnTo>
                  <a:pt x="2046" y="5200"/>
                </a:lnTo>
                <a:lnTo>
                  <a:pt x="1147" y="5200"/>
                </a:lnTo>
                <a:lnTo>
                  <a:pt x="1147" y="4247"/>
                </a:lnTo>
                <a:moveTo>
                  <a:pt x="1147" y="5268"/>
                </a:moveTo>
                <a:lnTo>
                  <a:pt x="2046" y="5268"/>
                </a:lnTo>
                <a:lnTo>
                  <a:pt x="2046" y="6274"/>
                </a:lnTo>
                <a:lnTo>
                  <a:pt x="1147" y="6274"/>
                </a:lnTo>
                <a:lnTo>
                  <a:pt x="1147" y="5268"/>
                </a:lnTo>
                <a:moveTo>
                  <a:pt x="1147" y="6342"/>
                </a:moveTo>
                <a:lnTo>
                  <a:pt x="2046" y="6342"/>
                </a:lnTo>
                <a:lnTo>
                  <a:pt x="2046" y="7296"/>
                </a:lnTo>
                <a:lnTo>
                  <a:pt x="1147" y="7296"/>
                </a:lnTo>
                <a:lnTo>
                  <a:pt x="1147" y="6342"/>
                </a:lnTo>
                <a:moveTo>
                  <a:pt x="1147" y="7364"/>
                </a:moveTo>
                <a:lnTo>
                  <a:pt x="2046" y="7364"/>
                </a:lnTo>
                <a:lnTo>
                  <a:pt x="2046" y="8369"/>
                </a:lnTo>
                <a:lnTo>
                  <a:pt x="1147" y="8369"/>
                </a:lnTo>
                <a:lnTo>
                  <a:pt x="1147" y="7364"/>
                </a:lnTo>
                <a:moveTo>
                  <a:pt x="1147" y="8438"/>
                </a:moveTo>
                <a:lnTo>
                  <a:pt x="2046" y="8438"/>
                </a:lnTo>
                <a:lnTo>
                  <a:pt x="2046" y="9391"/>
                </a:lnTo>
                <a:lnTo>
                  <a:pt x="1147" y="9391"/>
                </a:lnTo>
                <a:lnTo>
                  <a:pt x="1147" y="8438"/>
                </a:lnTo>
                <a:moveTo>
                  <a:pt x="1147" y="9459"/>
                </a:moveTo>
                <a:lnTo>
                  <a:pt x="2046" y="9459"/>
                </a:lnTo>
                <a:lnTo>
                  <a:pt x="2046" y="10465"/>
                </a:lnTo>
                <a:lnTo>
                  <a:pt x="1147" y="10465"/>
                </a:lnTo>
                <a:lnTo>
                  <a:pt x="1147" y="9459"/>
                </a:lnTo>
                <a:moveTo>
                  <a:pt x="1147" y="10533"/>
                </a:moveTo>
                <a:lnTo>
                  <a:pt x="2046" y="10533"/>
                </a:lnTo>
                <a:lnTo>
                  <a:pt x="2046" y="11487"/>
                </a:lnTo>
                <a:lnTo>
                  <a:pt x="1147" y="11487"/>
                </a:lnTo>
                <a:lnTo>
                  <a:pt x="1147" y="10533"/>
                </a:lnTo>
                <a:moveTo>
                  <a:pt x="1147" y="11556"/>
                </a:moveTo>
                <a:lnTo>
                  <a:pt x="2046" y="11556"/>
                </a:lnTo>
                <a:lnTo>
                  <a:pt x="2046" y="12561"/>
                </a:lnTo>
                <a:lnTo>
                  <a:pt x="1147" y="12561"/>
                </a:lnTo>
                <a:lnTo>
                  <a:pt x="1147" y="11556"/>
                </a:lnTo>
                <a:moveTo>
                  <a:pt x="1147" y="12630"/>
                </a:moveTo>
                <a:lnTo>
                  <a:pt x="2046" y="12630"/>
                </a:lnTo>
                <a:lnTo>
                  <a:pt x="2046" y="13583"/>
                </a:lnTo>
                <a:lnTo>
                  <a:pt x="1147" y="13583"/>
                </a:lnTo>
                <a:lnTo>
                  <a:pt x="1147" y="12630"/>
                </a:lnTo>
                <a:moveTo>
                  <a:pt x="1147" y="13651"/>
                </a:moveTo>
                <a:lnTo>
                  <a:pt x="2046" y="13651"/>
                </a:lnTo>
                <a:lnTo>
                  <a:pt x="2046" y="14657"/>
                </a:lnTo>
                <a:lnTo>
                  <a:pt x="1147" y="14657"/>
                </a:lnTo>
                <a:lnTo>
                  <a:pt x="1147" y="13651"/>
                </a:lnTo>
                <a:moveTo>
                  <a:pt x="1147" y="14726"/>
                </a:moveTo>
                <a:lnTo>
                  <a:pt x="2046" y="14726"/>
                </a:lnTo>
                <a:lnTo>
                  <a:pt x="2046" y="15680"/>
                </a:lnTo>
                <a:lnTo>
                  <a:pt x="1147" y="15680"/>
                </a:lnTo>
                <a:lnTo>
                  <a:pt x="1147" y="14726"/>
                </a:lnTo>
                <a:moveTo>
                  <a:pt x="19" y="55"/>
                </a:moveTo>
                <a:lnTo>
                  <a:pt x="1079" y="55"/>
                </a:lnTo>
                <a:lnTo>
                  <a:pt x="1079" y="1007"/>
                </a:lnTo>
                <a:lnTo>
                  <a:pt x="19" y="1007"/>
                </a:lnTo>
                <a:lnTo>
                  <a:pt x="19" y="55"/>
                </a:lnTo>
                <a:moveTo>
                  <a:pt x="19" y="1076"/>
                </a:moveTo>
                <a:lnTo>
                  <a:pt x="1079" y="1076"/>
                </a:lnTo>
                <a:lnTo>
                  <a:pt x="1079" y="2082"/>
                </a:lnTo>
                <a:lnTo>
                  <a:pt x="19" y="2082"/>
                </a:lnTo>
                <a:lnTo>
                  <a:pt x="19" y="1076"/>
                </a:lnTo>
                <a:moveTo>
                  <a:pt x="19" y="2150"/>
                </a:moveTo>
                <a:lnTo>
                  <a:pt x="1079" y="2150"/>
                </a:lnTo>
                <a:lnTo>
                  <a:pt x="1079" y="3104"/>
                </a:lnTo>
                <a:lnTo>
                  <a:pt x="19" y="3104"/>
                </a:lnTo>
                <a:lnTo>
                  <a:pt x="19" y="2150"/>
                </a:lnTo>
                <a:moveTo>
                  <a:pt x="19" y="3172"/>
                </a:moveTo>
                <a:lnTo>
                  <a:pt x="1079" y="3172"/>
                </a:lnTo>
                <a:lnTo>
                  <a:pt x="1079" y="4178"/>
                </a:lnTo>
                <a:lnTo>
                  <a:pt x="19" y="4178"/>
                </a:lnTo>
                <a:lnTo>
                  <a:pt x="19" y="3172"/>
                </a:lnTo>
                <a:moveTo>
                  <a:pt x="19" y="4247"/>
                </a:moveTo>
                <a:lnTo>
                  <a:pt x="1079" y="4247"/>
                </a:lnTo>
                <a:lnTo>
                  <a:pt x="1079" y="5200"/>
                </a:lnTo>
                <a:lnTo>
                  <a:pt x="19" y="5200"/>
                </a:lnTo>
                <a:lnTo>
                  <a:pt x="19" y="4247"/>
                </a:lnTo>
                <a:moveTo>
                  <a:pt x="19" y="5268"/>
                </a:moveTo>
                <a:lnTo>
                  <a:pt x="1079" y="5268"/>
                </a:lnTo>
                <a:lnTo>
                  <a:pt x="1079" y="6274"/>
                </a:lnTo>
                <a:lnTo>
                  <a:pt x="19" y="6274"/>
                </a:lnTo>
                <a:lnTo>
                  <a:pt x="19" y="5268"/>
                </a:lnTo>
                <a:moveTo>
                  <a:pt x="19" y="6342"/>
                </a:moveTo>
                <a:lnTo>
                  <a:pt x="1079" y="6342"/>
                </a:lnTo>
                <a:lnTo>
                  <a:pt x="1079" y="7296"/>
                </a:lnTo>
                <a:lnTo>
                  <a:pt x="19" y="7296"/>
                </a:lnTo>
                <a:lnTo>
                  <a:pt x="19" y="6342"/>
                </a:lnTo>
                <a:moveTo>
                  <a:pt x="19" y="7364"/>
                </a:moveTo>
                <a:lnTo>
                  <a:pt x="1079" y="7364"/>
                </a:lnTo>
                <a:lnTo>
                  <a:pt x="1079" y="8369"/>
                </a:lnTo>
                <a:lnTo>
                  <a:pt x="19" y="8369"/>
                </a:lnTo>
                <a:lnTo>
                  <a:pt x="19" y="7364"/>
                </a:lnTo>
                <a:moveTo>
                  <a:pt x="19" y="8438"/>
                </a:moveTo>
                <a:lnTo>
                  <a:pt x="1079" y="8438"/>
                </a:lnTo>
                <a:lnTo>
                  <a:pt x="1079" y="9391"/>
                </a:lnTo>
                <a:lnTo>
                  <a:pt x="19" y="9391"/>
                </a:lnTo>
                <a:lnTo>
                  <a:pt x="19" y="8438"/>
                </a:lnTo>
                <a:moveTo>
                  <a:pt x="19" y="9459"/>
                </a:moveTo>
                <a:lnTo>
                  <a:pt x="1079" y="9459"/>
                </a:lnTo>
                <a:lnTo>
                  <a:pt x="1079" y="10465"/>
                </a:lnTo>
                <a:lnTo>
                  <a:pt x="19" y="10465"/>
                </a:lnTo>
                <a:lnTo>
                  <a:pt x="19" y="9459"/>
                </a:lnTo>
                <a:moveTo>
                  <a:pt x="19" y="10533"/>
                </a:moveTo>
                <a:lnTo>
                  <a:pt x="1079" y="10533"/>
                </a:lnTo>
                <a:lnTo>
                  <a:pt x="1079" y="11487"/>
                </a:lnTo>
                <a:lnTo>
                  <a:pt x="19" y="11487"/>
                </a:lnTo>
                <a:lnTo>
                  <a:pt x="19" y="10533"/>
                </a:lnTo>
                <a:moveTo>
                  <a:pt x="19" y="11556"/>
                </a:moveTo>
                <a:lnTo>
                  <a:pt x="1079" y="11556"/>
                </a:lnTo>
                <a:lnTo>
                  <a:pt x="1079" y="12561"/>
                </a:lnTo>
                <a:lnTo>
                  <a:pt x="19" y="12561"/>
                </a:lnTo>
                <a:lnTo>
                  <a:pt x="19" y="11556"/>
                </a:lnTo>
                <a:moveTo>
                  <a:pt x="19" y="12630"/>
                </a:moveTo>
                <a:lnTo>
                  <a:pt x="1079" y="12630"/>
                </a:lnTo>
                <a:lnTo>
                  <a:pt x="1079" y="13583"/>
                </a:lnTo>
                <a:lnTo>
                  <a:pt x="19" y="13583"/>
                </a:lnTo>
                <a:lnTo>
                  <a:pt x="19" y="12630"/>
                </a:lnTo>
                <a:moveTo>
                  <a:pt x="19" y="13651"/>
                </a:moveTo>
                <a:lnTo>
                  <a:pt x="1079" y="13651"/>
                </a:lnTo>
                <a:lnTo>
                  <a:pt x="1079" y="14657"/>
                </a:lnTo>
                <a:lnTo>
                  <a:pt x="19" y="14657"/>
                </a:lnTo>
                <a:lnTo>
                  <a:pt x="19" y="13651"/>
                </a:lnTo>
                <a:moveTo>
                  <a:pt x="19" y="14726"/>
                </a:moveTo>
                <a:lnTo>
                  <a:pt x="1079" y="14726"/>
                </a:lnTo>
                <a:lnTo>
                  <a:pt x="1079" y="15680"/>
                </a:lnTo>
                <a:lnTo>
                  <a:pt x="19" y="15680"/>
                </a:lnTo>
                <a:lnTo>
                  <a:pt x="19" y="14726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1104" name="Google Shape;1104;p32"/>
          <p:cNvGrpSpPr/>
          <p:nvPr/>
        </p:nvGrpSpPr>
        <p:grpSpPr>
          <a:xfrm>
            <a:off x="7016391" y="-698437"/>
            <a:ext cx="4696708" cy="3966906"/>
            <a:chOff x="7016391" y="-698437"/>
            <a:chExt cx="4696708" cy="3966906"/>
          </a:xfrm>
        </p:grpSpPr>
        <p:grpSp>
          <p:nvGrpSpPr>
            <p:cNvPr id="1105" name="Google Shape;1105;p32"/>
            <p:cNvGrpSpPr/>
            <p:nvPr/>
          </p:nvGrpSpPr>
          <p:grpSpPr>
            <a:xfrm>
              <a:off x="7920529" y="1092988"/>
              <a:ext cx="3792570" cy="2175481"/>
              <a:chOff x="-1039340" y="3405957"/>
              <a:chExt cx="1762920" cy="1011240"/>
            </a:xfrm>
          </p:grpSpPr>
          <p:sp>
            <p:nvSpPr>
              <p:cNvPr id="1106" name="Google Shape;1106;p32"/>
              <p:cNvSpPr/>
              <p:nvPr/>
            </p:nvSpPr>
            <p:spPr>
              <a:xfrm>
                <a:off x="180340" y="3999597"/>
                <a:ext cx="51840" cy="84240"/>
              </a:xfrm>
              <a:custGeom>
                <a:rect b="b" l="l" r="r" t="t"/>
                <a:pathLst>
                  <a:path extrusionOk="0" h="234" w="144">
                    <a:moveTo>
                      <a:pt x="16" y="232"/>
                    </a:moveTo>
                    <a:cubicBezTo>
                      <a:pt x="8" y="229"/>
                      <a:pt x="3" y="221"/>
                      <a:pt x="1" y="213"/>
                    </a:cubicBezTo>
                    <a:cubicBezTo>
                      <a:pt x="0" y="209"/>
                      <a:pt x="1" y="205"/>
                      <a:pt x="2" y="201"/>
                    </a:cubicBezTo>
                    <a:cubicBezTo>
                      <a:pt x="4" y="195"/>
                      <a:pt x="5" y="191"/>
                      <a:pt x="8" y="186"/>
                    </a:cubicBezTo>
                    <a:cubicBezTo>
                      <a:pt x="10" y="180"/>
                      <a:pt x="13" y="175"/>
                      <a:pt x="16" y="169"/>
                    </a:cubicBezTo>
                    <a:cubicBezTo>
                      <a:pt x="19" y="165"/>
                      <a:pt x="24" y="162"/>
                      <a:pt x="30" y="165"/>
                    </a:cubicBezTo>
                    <a:cubicBezTo>
                      <a:pt x="35" y="167"/>
                      <a:pt x="37" y="173"/>
                      <a:pt x="34" y="178"/>
                    </a:cubicBezTo>
                    <a:cubicBezTo>
                      <a:pt x="31" y="184"/>
                      <a:pt x="28" y="191"/>
                      <a:pt x="26" y="197"/>
                    </a:cubicBezTo>
                    <a:cubicBezTo>
                      <a:pt x="24" y="200"/>
                      <a:pt x="23" y="202"/>
                      <a:pt x="23" y="205"/>
                    </a:cubicBezTo>
                    <a:cubicBezTo>
                      <a:pt x="23" y="206"/>
                      <a:pt x="23" y="207"/>
                      <a:pt x="22" y="208"/>
                    </a:cubicBezTo>
                    <a:lnTo>
                      <a:pt x="22" y="209"/>
                    </a:lnTo>
                    <a:cubicBezTo>
                      <a:pt x="23" y="209"/>
                      <a:pt x="23" y="210"/>
                      <a:pt x="23" y="210"/>
                    </a:cubicBezTo>
                    <a:lnTo>
                      <a:pt x="23" y="211"/>
                    </a:lnTo>
                    <a:lnTo>
                      <a:pt x="24" y="211"/>
                    </a:lnTo>
                    <a:cubicBezTo>
                      <a:pt x="25" y="210"/>
                      <a:pt x="26" y="210"/>
                      <a:pt x="27" y="210"/>
                    </a:cubicBezTo>
                    <a:cubicBezTo>
                      <a:pt x="29" y="209"/>
                      <a:pt x="30" y="209"/>
                      <a:pt x="31" y="209"/>
                    </a:cubicBezTo>
                    <a:cubicBezTo>
                      <a:pt x="33" y="208"/>
                      <a:pt x="35" y="208"/>
                      <a:pt x="37" y="207"/>
                    </a:cubicBezTo>
                    <a:cubicBezTo>
                      <a:pt x="40" y="206"/>
                      <a:pt x="43" y="204"/>
                      <a:pt x="46" y="202"/>
                    </a:cubicBezTo>
                    <a:cubicBezTo>
                      <a:pt x="48" y="201"/>
                      <a:pt x="51" y="199"/>
                      <a:pt x="54" y="197"/>
                    </a:cubicBezTo>
                    <a:cubicBezTo>
                      <a:pt x="57" y="195"/>
                      <a:pt x="58" y="193"/>
                      <a:pt x="60" y="191"/>
                    </a:cubicBezTo>
                    <a:cubicBezTo>
                      <a:pt x="62" y="190"/>
                      <a:pt x="63" y="188"/>
                      <a:pt x="64" y="187"/>
                    </a:cubicBezTo>
                    <a:cubicBezTo>
                      <a:pt x="66" y="184"/>
                      <a:pt x="68" y="181"/>
                      <a:pt x="70" y="178"/>
                    </a:cubicBezTo>
                    <a:cubicBezTo>
                      <a:pt x="72" y="173"/>
                      <a:pt x="74" y="169"/>
                      <a:pt x="76" y="164"/>
                    </a:cubicBezTo>
                    <a:cubicBezTo>
                      <a:pt x="78" y="159"/>
                      <a:pt x="80" y="155"/>
                      <a:pt x="82" y="149"/>
                    </a:cubicBezTo>
                    <a:cubicBezTo>
                      <a:pt x="83" y="144"/>
                      <a:pt x="85" y="138"/>
                      <a:pt x="87" y="131"/>
                    </a:cubicBezTo>
                    <a:cubicBezTo>
                      <a:pt x="90" y="121"/>
                      <a:pt x="93" y="110"/>
                      <a:pt x="97" y="100"/>
                    </a:cubicBezTo>
                    <a:cubicBezTo>
                      <a:pt x="97" y="97"/>
                      <a:pt x="98" y="93"/>
                      <a:pt x="99" y="91"/>
                    </a:cubicBezTo>
                    <a:cubicBezTo>
                      <a:pt x="98" y="93"/>
                      <a:pt x="96" y="95"/>
                      <a:pt x="94" y="98"/>
                    </a:cubicBezTo>
                    <a:cubicBezTo>
                      <a:pt x="89" y="105"/>
                      <a:pt x="83" y="112"/>
                      <a:pt x="78" y="120"/>
                    </a:cubicBezTo>
                    <a:cubicBezTo>
                      <a:pt x="78" y="120"/>
                      <a:pt x="79" y="119"/>
                      <a:pt x="79" y="118"/>
                    </a:cubicBezTo>
                    <a:cubicBezTo>
                      <a:pt x="75" y="124"/>
                      <a:pt x="69" y="130"/>
                      <a:pt x="65" y="135"/>
                    </a:cubicBezTo>
                    <a:cubicBezTo>
                      <a:pt x="59" y="141"/>
                      <a:pt x="54" y="146"/>
                      <a:pt x="47" y="151"/>
                    </a:cubicBezTo>
                    <a:cubicBezTo>
                      <a:pt x="42" y="155"/>
                      <a:pt x="36" y="158"/>
                      <a:pt x="29" y="159"/>
                    </a:cubicBezTo>
                    <a:cubicBezTo>
                      <a:pt x="26" y="159"/>
                      <a:pt x="23" y="159"/>
                      <a:pt x="20" y="159"/>
                    </a:cubicBezTo>
                    <a:cubicBezTo>
                      <a:pt x="17" y="158"/>
                      <a:pt x="13" y="156"/>
                      <a:pt x="10" y="153"/>
                    </a:cubicBezTo>
                    <a:cubicBezTo>
                      <a:pt x="6" y="149"/>
                      <a:pt x="5" y="143"/>
                      <a:pt x="4" y="138"/>
                    </a:cubicBezTo>
                    <a:cubicBezTo>
                      <a:pt x="4" y="132"/>
                      <a:pt x="4" y="128"/>
                      <a:pt x="4" y="123"/>
                    </a:cubicBezTo>
                    <a:cubicBezTo>
                      <a:pt x="5" y="117"/>
                      <a:pt x="5" y="111"/>
                      <a:pt x="6" y="106"/>
                    </a:cubicBezTo>
                    <a:cubicBezTo>
                      <a:pt x="7" y="100"/>
                      <a:pt x="8" y="94"/>
                      <a:pt x="9" y="88"/>
                    </a:cubicBezTo>
                    <a:cubicBezTo>
                      <a:pt x="10" y="82"/>
                      <a:pt x="12" y="77"/>
                      <a:pt x="13" y="71"/>
                    </a:cubicBezTo>
                    <a:cubicBezTo>
                      <a:pt x="15" y="60"/>
                      <a:pt x="19" y="49"/>
                      <a:pt x="22" y="37"/>
                    </a:cubicBezTo>
                    <a:cubicBezTo>
                      <a:pt x="25" y="28"/>
                      <a:pt x="28" y="18"/>
                      <a:pt x="31" y="8"/>
                    </a:cubicBezTo>
                    <a:cubicBezTo>
                      <a:pt x="33" y="3"/>
                      <a:pt x="39" y="0"/>
                      <a:pt x="45" y="1"/>
                    </a:cubicBezTo>
                    <a:cubicBezTo>
                      <a:pt x="51" y="3"/>
                      <a:pt x="54" y="10"/>
                      <a:pt x="52" y="15"/>
                    </a:cubicBezTo>
                    <a:cubicBezTo>
                      <a:pt x="49" y="25"/>
                      <a:pt x="45" y="34"/>
                      <a:pt x="43" y="44"/>
                    </a:cubicBezTo>
                    <a:cubicBezTo>
                      <a:pt x="41" y="49"/>
                      <a:pt x="39" y="55"/>
                      <a:pt x="37" y="60"/>
                    </a:cubicBezTo>
                    <a:cubicBezTo>
                      <a:pt x="36" y="65"/>
                      <a:pt x="34" y="70"/>
                      <a:pt x="33" y="75"/>
                    </a:cubicBezTo>
                    <a:cubicBezTo>
                      <a:pt x="32" y="81"/>
                      <a:pt x="30" y="86"/>
                      <a:pt x="29" y="92"/>
                    </a:cubicBezTo>
                    <a:cubicBezTo>
                      <a:pt x="28" y="99"/>
                      <a:pt x="27" y="105"/>
                      <a:pt x="26" y="111"/>
                    </a:cubicBezTo>
                    <a:cubicBezTo>
                      <a:pt x="26" y="118"/>
                      <a:pt x="25" y="125"/>
                      <a:pt x="25" y="132"/>
                    </a:cubicBezTo>
                    <a:cubicBezTo>
                      <a:pt x="25" y="134"/>
                      <a:pt x="25" y="135"/>
                      <a:pt x="26" y="137"/>
                    </a:cubicBezTo>
                    <a:lnTo>
                      <a:pt x="26" y="138"/>
                    </a:lnTo>
                    <a:lnTo>
                      <a:pt x="27" y="138"/>
                    </a:lnTo>
                    <a:cubicBezTo>
                      <a:pt x="27" y="138"/>
                      <a:pt x="27" y="137"/>
                      <a:pt x="28" y="137"/>
                    </a:cubicBezTo>
                    <a:cubicBezTo>
                      <a:pt x="29" y="137"/>
                      <a:pt x="30" y="137"/>
                      <a:pt x="31" y="137"/>
                    </a:cubicBezTo>
                    <a:cubicBezTo>
                      <a:pt x="31" y="136"/>
                      <a:pt x="32" y="135"/>
                      <a:pt x="33" y="135"/>
                    </a:cubicBezTo>
                    <a:cubicBezTo>
                      <a:pt x="35" y="134"/>
                      <a:pt x="37" y="132"/>
                      <a:pt x="40" y="130"/>
                    </a:cubicBezTo>
                    <a:cubicBezTo>
                      <a:pt x="39" y="131"/>
                      <a:pt x="39" y="131"/>
                      <a:pt x="38" y="131"/>
                    </a:cubicBezTo>
                    <a:cubicBezTo>
                      <a:pt x="43" y="128"/>
                      <a:pt x="47" y="124"/>
                      <a:pt x="51" y="120"/>
                    </a:cubicBezTo>
                    <a:cubicBezTo>
                      <a:pt x="59" y="110"/>
                      <a:pt x="67" y="100"/>
                      <a:pt x="75" y="91"/>
                    </a:cubicBezTo>
                    <a:cubicBezTo>
                      <a:pt x="87" y="74"/>
                      <a:pt x="99" y="56"/>
                      <a:pt x="109" y="38"/>
                    </a:cubicBezTo>
                    <a:cubicBezTo>
                      <a:pt x="111" y="36"/>
                      <a:pt x="112" y="33"/>
                      <a:pt x="114" y="31"/>
                    </a:cubicBezTo>
                    <a:cubicBezTo>
                      <a:pt x="113" y="31"/>
                      <a:pt x="113" y="31"/>
                      <a:pt x="112" y="32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14" y="31"/>
                      <a:pt x="114" y="30"/>
                      <a:pt x="114" y="30"/>
                    </a:cubicBezTo>
                    <a:lnTo>
                      <a:pt x="114" y="31"/>
                    </a:lnTo>
                    <a:cubicBezTo>
                      <a:pt x="117" y="25"/>
                      <a:pt x="119" y="19"/>
                      <a:pt x="122" y="13"/>
                    </a:cubicBezTo>
                    <a:cubicBezTo>
                      <a:pt x="125" y="9"/>
                      <a:pt x="131" y="7"/>
                      <a:pt x="135" y="9"/>
                    </a:cubicBezTo>
                    <a:cubicBezTo>
                      <a:pt x="140" y="10"/>
                      <a:pt x="143" y="15"/>
                      <a:pt x="142" y="21"/>
                    </a:cubicBezTo>
                    <a:cubicBezTo>
                      <a:pt x="142" y="25"/>
                      <a:pt x="140" y="29"/>
                      <a:pt x="139" y="33"/>
                    </a:cubicBezTo>
                    <a:cubicBezTo>
                      <a:pt x="137" y="36"/>
                      <a:pt x="136" y="40"/>
                      <a:pt x="135" y="44"/>
                    </a:cubicBezTo>
                    <a:cubicBezTo>
                      <a:pt x="133" y="49"/>
                      <a:pt x="132" y="54"/>
                      <a:pt x="131" y="60"/>
                    </a:cubicBezTo>
                    <a:cubicBezTo>
                      <a:pt x="127" y="70"/>
                      <a:pt x="124" y="81"/>
                      <a:pt x="121" y="91"/>
                    </a:cubicBezTo>
                    <a:cubicBezTo>
                      <a:pt x="114" y="114"/>
                      <a:pt x="107" y="137"/>
                      <a:pt x="100" y="159"/>
                    </a:cubicBezTo>
                    <a:cubicBezTo>
                      <a:pt x="99" y="163"/>
                      <a:pt x="98" y="166"/>
                      <a:pt x="97" y="170"/>
                    </a:cubicBezTo>
                    <a:cubicBezTo>
                      <a:pt x="94" y="177"/>
                      <a:pt x="90" y="184"/>
                      <a:pt x="86" y="192"/>
                    </a:cubicBezTo>
                    <a:cubicBezTo>
                      <a:pt x="81" y="201"/>
                      <a:pt x="74" y="208"/>
                      <a:pt x="66" y="215"/>
                    </a:cubicBezTo>
                    <a:cubicBezTo>
                      <a:pt x="58" y="220"/>
                      <a:pt x="50" y="225"/>
                      <a:pt x="41" y="229"/>
                    </a:cubicBezTo>
                    <a:cubicBezTo>
                      <a:pt x="37" y="230"/>
                      <a:pt x="33" y="232"/>
                      <a:pt x="29" y="232"/>
                    </a:cubicBezTo>
                    <a:cubicBezTo>
                      <a:pt x="27" y="232"/>
                      <a:pt x="24" y="233"/>
                      <a:pt x="23" y="233"/>
                    </a:cubicBezTo>
                    <a:cubicBezTo>
                      <a:pt x="20" y="233"/>
                      <a:pt x="18" y="232"/>
                      <a:pt x="16" y="2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2"/>
              <p:cNvSpPr/>
              <p:nvPr/>
            </p:nvSpPr>
            <p:spPr>
              <a:xfrm>
                <a:off x="244780" y="3988438"/>
                <a:ext cx="24840" cy="29520"/>
              </a:xfrm>
              <a:custGeom>
                <a:rect b="b" l="l" r="r" t="t"/>
                <a:pathLst>
                  <a:path extrusionOk="0" h="82" w="69">
                    <a:moveTo>
                      <a:pt x="26" y="81"/>
                    </a:moveTo>
                    <a:cubicBezTo>
                      <a:pt x="22" y="81"/>
                      <a:pt x="18" y="80"/>
                      <a:pt x="15" y="77"/>
                    </a:cubicBezTo>
                    <a:cubicBezTo>
                      <a:pt x="14" y="75"/>
                      <a:pt x="12" y="74"/>
                      <a:pt x="11" y="73"/>
                    </a:cubicBezTo>
                    <a:cubicBezTo>
                      <a:pt x="10" y="71"/>
                      <a:pt x="10" y="69"/>
                      <a:pt x="10" y="67"/>
                    </a:cubicBezTo>
                    <a:cubicBezTo>
                      <a:pt x="9" y="61"/>
                      <a:pt x="14" y="56"/>
                      <a:pt x="17" y="50"/>
                    </a:cubicBezTo>
                    <a:cubicBezTo>
                      <a:pt x="17" y="50"/>
                      <a:pt x="17" y="49"/>
                      <a:pt x="18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1" y="49"/>
                      <a:pt x="5" y="46"/>
                      <a:pt x="3" y="40"/>
                    </a:cubicBezTo>
                    <a:cubicBezTo>
                      <a:pt x="0" y="32"/>
                      <a:pt x="2" y="25"/>
                      <a:pt x="4" y="18"/>
                    </a:cubicBezTo>
                    <a:cubicBezTo>
                      <a:pt x="7" y="12"/>
                      <a:pt x="12" y="6"/>
                      <a:pt x="19" y="3"/>
                    </a:cubicBezTo>
                    <a:cubicBezTo>
                      <a:pt x="22" y="1"/>
                      <a:pt x="25" y="0"/>
                      <a:pt x="29" y="0"/>
                    </a:cubicBezTo>
                    <a:cubicBezTo>
                      <a:pt x="32" y="0"/>
                      <a:pt x="36" y="2"/>
                      <a:pt x="39" y="4"/>
                    </a:cubicBezTo>
                    <a:cubicBezTo>
                      <a:pt x="41" y="6"/>
                      <a:pt x="43" y="10"/>
                      <a:pt x="45" y="13"/>
                    </a:cubicBezTo>
                    <a:cubicBezTo>
                      <a:pt x="46" y="17"/>
                      <a:pt x="46" y="20"/>
                      <a:pt x="46" y="24"/>
                    </a:cubicBezTo>
                    <a:cubicBezTo>
                      <a:pt x="46" y="31"/>
                      <a:pt x="44" y="39"/>
                      <a:pt x="42" y="45"/>
                    </a:cubicBezTo>
                    <a:cubicBezTo>
                      <a:pt x="40" y="49"/>
                      <a:pt x="40" y="52"/>
                      <a:pt x="38" y="56"/>
                    </a:cubicBezTo>
                    <a:cubicBezTo>
                      <a:pt x="38" y="56"/>
                      <a:pt x="38" y="57"/>
                      <a:pt x="37" y="58"/>
                    </a:cubicBezTo>
                    <a:cubicBezTo>
                      <a:pt x="43" y="57"/>
                      <a:pt x="49" y="56"/>
                      <a:pt x="56" y="56"/>
                    </a:cubicBezTo>
                    <a:cubicBezTo>
                      <a:pt x="61" y="55"/>
                      <a:pt x="66" y="59"/>
                      <a:pt x="67" y="63"/>
                    </a:cubicBezTo>
                    <a:cubicBezTo>
                      <a:pt x="68" y="69"/>
                      <a:pt x="64" y="75"/>
                      <a:pt x="59" y="76"/>
                    </a:cubicBezTo>
                    <a:cubicBezTo>
                      <a:pt x="54" y="77"/>
                      <a:pt x="49" y="78"/>
                      <a:pt x="44" y="78"/>
                    </a:cubicBezTo>
                    <a:cubicBezTo>
                      <a:pt x="38" y="80"/>
                      <a:pt x="32" y="81"/>
                      <a:pt x="26" y="8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2"/>
              <p:cNvSpPr/>
              <p:nvPr/>
            </p:nvSpPr>
            <p:spPr>
              <a:xfrm>
                <a:off x="267460" y="4026958"/>
                <a:ext cx="29520" cy="10800"/>
              </a:xfrm>
              <a:custGeom>
                <a:rect b="b" l="l" r="r" t="t"/>
                <a:pathLst>
                  <a:path extrusionOk="0" h="30" w="82">
                    <a:moveTo>
                      <a:pt x="21" y="28"/>
                    </a:moveTo>
                    <a:cubicBezTo>
                      <a:pt x="15" y="28"/>
                      <a:pt x="10" y="27"/>
                      <a:pt x="6" y="24"/>
                    </a:cubicBezTo>
                    <a:cubicBezTo>
                      <a:pt x="3" y="21"/>
                      <a:pt x="0" y="17"/>
                      <a:pt x="1" y="13"/>
                    </a:cubicBezTo>
                    <a:cubicBezTo>
                      <a:pt x="2" y="10"/>
                      <a:pt x="4" y="7"/>
                      <a:pt x="7" y="5"/>
                    </a:cubicBezTo>
                    <a:cubicBezTo>
                      <a:pt x="11" y="2"/>
                      <a:pt x="17" y="3"/>
                      <a:pt x="21" y="6"/>
                    </a:cubicBezTo>
                    <a:lnTo>
                      <a:pt x="22" y="7"/>
                    </a:lnTo>
                    <a:cubicBezTo>
                      <a:pt x="25" y="7"/>
                      <a:pt x="28" y="7"/>
                      <a:pt x="30" y="7"/>
                    </a:cubicBezTo>
                    <a:lnTo>
                      <a:pt x="29" y="7"/>
                    </a:lnTo>
                    <a:cubicBezTo>
                      <a:pt x="30" y="7"/>
                      <a:pt x="30" y="7"/>
                      <a:pt x="30" y="7"/>
                    </a:cubicBezTo>
                    <a:cubicBezTo>
                      <a:pt x="36" y="7"/>
                      <a:pt x="42" y="6"/>
                      <a:pt x="47" y="5"/>
                    </a:cubicBezTo>
                    <a:cubicBezTo>
                      <a:pt x="54" y="4"/>
                      <a:pt x="60" y="3"/>
                      <a:pt x="66" y="2"/>
                    </a:cubicBezTo>
                    <a:cubicBezTo>
                      <a:pt x="72" y="0"/>
                      <a:pt x="78" y="4"/>
                      <a:pt x="79" y="10"/>
                    </a:cubicBezTo>
                    <a:cubicBezTo>
                      <a:pt x="81" y="16"/>
                      <a:pt x="77" y="21"/>
                      <a:pt x="71" y="23"/>
                    </a:cubicBezTo>
                    <a:cubicBezTo>
                      <a:pt x="60" y="25"/>
                      <a:pt x="49" y="27"/>
                      <a:pt x="37" y="28"/>
                    </a:cubicBezTo>
                    <a:cubicBezTo>
                      <a:pt x="33" y="28"/>
                      <a:pt x="29" y="29"/>
                      <a:pt x="25" y="29"/>
                    </a:cubicBezTo>
                    <a:cubicBezTo>
                      <a:pt x="24" y="29"/>
                      <a:pt x="22" y="28"/>
                      <a:pt x="21" y="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2"/>
              <p:cNvSpPr/>
              <p:nvPr/>
            </p:nvSpPr>
            <p:spPr>
              <a:xfrm>
                <a:off x="262420" y="4037397"/>
                <a:ext cx="48600" cy="15840"/>
              </a:xfrm>
              <a:custGeom>
                <a:rect b="b" l="l" r="r" t="t"/>
                <a:pathLst>
                  <a:path extrusionOk="0" h="44" w="135">
                    <a:moveTo>
                      <a:pt x="8" y="41"/>
                    </a:moveTo>
                    <a:cubicBezTo>
                      <a:pt x="3" y="38"/>
                      <a:pt x="0" y="31"/>
                      <a:pt x="3" y="26"/>
                    </a:cubicBezTo>
                    <a:cubicBezTo>
                      <a:pt x="4" y="23"/>
                      <a:pt x="6" y="21"/>
                      <a:pt x="9" y="20"/>
                    </a:cubicBezTo>
                    <a:cubicBezTo>
                      <a:pt x="12" y="19"/>
                      <a:pt x="15" y="19"/>
                      <a:pt x="18" y="20"/>
                    </a:cubicBezTo>
                    <a:lnTo>
                      <a:pt x="19" y="21"/>
                    </a:lnTo>
                    <a:cubicBezTo>
                      <a:pt x="21" y="21"/>
                      <a:pt x="24" y="21"/>
                      <a:pt x="26" y="21"/>
                    </a:cubicBezTo>
                    <a:cubicBezTo>
                      <a:pt x="31" y="20"/>
                      <a:pt x="37" y="20"/>
                      <a:pt x="43" y="19"/>
                    </a:cubicBezTo>
                    <a:cubicBezTo>
                      <a:pt x="48" y="18"/>
                      <a:pt x="54" y="18"/>
                      <a:pt x="59" y="16"/>
                    </a:cubicBezTo>
                    <a:cubicBezTo>
                      <a:pt x="66" y="15"/>
                      <a:pt x="72" y="13"/>
                      <a:pt x="79" y="12"/>
                    </a:cubicBezTo>
                    <a:cubicBezTo>
                      <a:pt x="93" y="9"/>
                      <a:pt x="107" y="5"/>
                      <a:pt x="121" y="1"/>
                    </a:cubicBezTo>
                    <a:cubicBezTo>
                      <a:pt x="125" y="0"/>
                      <a:pt x="131" y="3"/>
                      <a:pt x="132" y="8"/>
                    </a:cubicBezTo>
                    <a:cubicBezTo>
                      <a:pt x="134" y="12"/>
                      <a:pt x="131" y="19"/>
                      <a:pt x="126" y="20"/>
                    </a:cubicBezTo>
                    <a:cubicBezTo>
                      <a:pt x="109" y="26"/>
                      <a:pt x="92" y="30"/>
                      <a:pt x="75" y="34"/>
                    </a:cubicBezTo>
                    <a:cubicBezTo>
                      <a:pt x="65" y="36"/>
                      <a:pt x="57" y="38"/>
                      <a:pt x="47" y="40"/>
                    </a:cubicBezTo>
                    <a:cubicBezTo>
                      <a:pt x="43" y="41"/>
                      <a:pt x="39" y="41"/>
                      <a:pt x="35" y="42"/>
                    </a:cubicBezTo>
                    <a:cubicBezTo>
                      <a:pt x="31" y="43"/>
                      <a:pt x="27" y="43"/>
                      <a:pt x="24" y="43"/>
                    </a:cubicBezTo>
                    <a:cubicBezTo>
                      <a:pt x="22" y="43"/>
                      <a:pt x="21" y="43"/>
                      <a:pt x="20" y="43"/>
                    </a:cubicBezTo>
                    <a:cubicBezTo>
                      <a:pt x="16" y="43"/>
                      <a:pt x="12" y="43"/>
                      <a:pt x="8" y="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2"/>
              <p:cNvSpPr/>
              <p:nvPr/>
            </p:nvSpPr>
            <p:spPr>
              <a:xfrm>
                <a:off x="343420" y="3990598"/>
                <a:ext cx="83520" cy="67320"/>
              </a:xfrm>
              <a:custGeom>
                <a:rect b="b" l="l" r="r" t="t"/>
                <a:pathLst>
                  <a:path extrusionOk="0" h="187" w="232">
                    <a:moveTo>
                      <a:pt x="33" y="186"/>
                    </a:moveTo>
                    <a:cubicBezTo>
                      <a:pt x="26" y="185"/>
                      <a:pt x="20" y="182"/>
                      <a:pt x="15" y="178"/>
                    </a:cubicBezTo>
                    <a:cubicBezTo>
                      <a:pt x="10" y="174"/>
                      <a:pt x="7" y="167"/>
                      <a:pt x="5" y="161"/>
                    </a:cubicBezTo>
                    <a:cubicBezTo>
                      <a:pt x="0" y="146"/>
                      <a:pt x="0" y="129"/>
                      <a:pt x="3" y="114"/>
                    </a:cubicBezTo>
                    <a:cubicBezTo>
                      <a:pt x="4" y="109"/>
                      <a:pt x="5" y="104"/>
                      <a:pt x="7" y="99"/>
                    </a:cubicBezTo>
                    <a:cubicBezTo>
                      <a:pt x="9" y="92"/>
                      <a:pt x="11" y="86"/>
                      <a:pt x="14" y="79"/>
                    </a:cubicBezTo>
                    <a:cubicBezTo>
                      <a:pt x="16" y="69"/>
                      <a:pt x="21" y="61"/>
                      <a:pt x="26" y="52"/>
                    </a:cubicBezTo>
                    <a:cubicBezTo>
                      <a:pt x="31" y="43"/>
                      <a:pt x="37" y="34"/>
                      <a:pt x="43" y="27"/>
                    </a:cubicBezTo>
                    <a:cubicBezTo>
                      <a:pt x="49" y="20"/>
                      <a:pt x="57" y="14"/>
                      <a:pt x="64" y="10"/>
                    </a:cubicBezTo>
                    <a:cubicBezTo>
                      <a:pt x="73" y="6"/>
                      <a:pt x="82" y="5"/>
                      <a:pt x="92" y="8"/>
                    </a:cubicBezTo>
                    <a:cubicBezTo>
                      <a:pt x="95" y="9"/>
                      <a:pt x="98" y="11"/>
                      <a:pt x="100" y="13"/>
                    </a:cubicBezTo>
                    <a:cubicBezTo>
                      <a:pt x="101" y="12"/>
                      <a:pt x="101" y="11"/>
                      <a:pt x="102" y="9"/>
                    </a:cubicBezTo>
                    <a:cubicBezTo>
                      <a:pt x="104" y="4"/>
                      <a:pt x="110" y="0"/>
                      <a:pt x="116" y="2"/>
                    </a:cubicBezTo>
                    <a:cubicBezTo>
                      <a:pt x="122" y="4"/>
                      <a:pt x="125" y="11"/>
                      <a:pt x="123" y="16"/>
                    </a:cubicBezTo>
                    <a:cubicBezTo>
                      <a:pt x="121" y="22"/>
                      <a:pt x="119" y="28"/>
                      <a:pt x="117" y="34"/>
                    </a:cubicBezTo>
                    <a:cubicBezTo>
                      <a:pt x="117" y="37"/>
                      <a:pt x="115" y="40"/>
                      <a:pt x="115" y="43"/>
                    </a:cubicBezTo>
                    <a:cubicBezTo>
                      <a:pt x="114" y="44"/>
                      <a:pt x="114" y="46"/>
                      <a:pt x="113" y="48"/>
                    </a:cubicBezTo>
                    <a:cubicBezTo>
                      <a:pt x="112" y="51"/>
                      <a:pt x="110" y="53"/>
                      <a:pt x="107" y="54"/>
                    </a:cubicBezTo>
                    <a:cubicBezTo>
                      <a:pt x="104" y="56"/>
                      <a:pt x="100" y="56"/>
                      <a:pt x="96" y="54"/>
                    </a:cubicBezTo>
                    <a:cubicBezTo>
                      <a:pt x="93" y="52"/>
                      <a:pt x="91" y="48"/>
                      <a:pt x="91" y="44"/>
                    </a:cubicBezTo>
                    <a:cubicBezTo>
                      <a:pt x="91" y="43"/>
                      <a:pt x="91" y="42"/>
                      <a:pt x="91" y="41"/>
                    </a:cubicBezTo>
                    <a:lnTo>
                      <a:pt x="91" y="40"/>
                    </a:lnTo>
                    <a:cubicBezTo>
                      <a:pt x="91" y="41"/>
                      <a:pt x="91" y="41"/>
                      <a:pt x="91" y="41"/>
                    </a:cubicBezTo>
                    <a:lnTo>
                      <a:pt x="91" y="40"/>
                    </a:lnTo>
                    <a:cubicBezTo>
                      <a:pt x="91" y="39"/>
                      <a:pt x="90" y="38"/>
                      <a:pt x="90" y="37"/>
                    </a:cubicBezTo>
                    <a:cubicBezTo>
                      <a:pt x="90" y="36"/>
                      <a:pt x="90" y="36"/>
                      <a:pt x="89" y="34"/>
                    </a:cubicBezTo>
                    <a:cubicBezTo>
                      <a:pt x="89" y="33"/>
                      <a:pt x="89" y="33"/>
                      <a:pt x="88" y="32"/>
                    </a:cubicBezTo>
                    <a:lnTo>
                      <a:pt x="88" y="31"/>
                    </a:lnTo>
                    <a:cubicBezTo>
                      <a:pt x="87" y="30"/>
                      <a:pt x="86" y="30"/>
                      <a:pt x="86" y="30"/>
                    </a:cubicBezTo>
                    <a:cubicBezTo>
                      <a:pt x="86" y="29"/>
                      <a:pt x="85" y="29"/>
                      <a:pt x="85" y="29"/>
                    </a:cubicBezTo>
                    <a:lnTo>
                      <a:pt x="84" y="28"/>
                    </a:lnTo>
                    <a:cubicBezTo>
                      <a:pt x="83" y="28"/>
                      <a:pt x="83" y="28"/>
                      <a:pt x="83" y="28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0" y="27"/>
                      <a:pt x="79" y="27"/>
                      <a:pt x="79" y="28"/>
                    </a:cubicBezTo>
                    <a:cubicBezTo>
                      <a:pt x="77" y="28"/>
                      <a:pt x="76" y="28"/>
                      <a:pt x="75" y="29"/>
                    </a:cubicBezTo>
                    <a:cubicBezTo>
                      <a:pt x="75" y="29"/>
                      <a:pt x="76" y="29"/>
                      <a:pt x="76" y="28"/>
                    </a:cubicBezTo>
                    <a:cubicBezTo>
                      <a:pt x="75" y="29"/>
                      <a:pt x="75" y="29"/>
                      <a:pt x="74" y="29"/>
                    </a:cubicBezTo>
                    <a:cubicBezTo>
                      <a:pt x="72" y="30"/>
                      <a:pt x="71" y="30"/>
                      <a:pt x="70" y="31"/>
                    </a:cubicBezTo>
                    <a:cubicBezTo>
                      <a:pt x="69" y="32"/>
                      <a:pt x="67" y="33"/>
                      <a:pt x="66" y="34"/>
                    </a:cubicBezTo>
                    <a:cubicBezTo>
                      <a:pt x="64" y="36"/>
                      <a:pt x="62" y="37"/>
                      <a:pt x="60" y="39"/>
                    </a:cubicBezTo>
                    <a:cubicBezTo>
                      <a:pt x="58" y="41"/>
                      <a:pt x="55" y="44"/>
                      <a:pt x="54" y="47"/>
                    </a:cubicBezTo>
                    <a:lnTo>
                      <a:pt x="54" y="46"/>
                    </a:lnTo>
                    <a:cubicBezTo>
                      <a:pt x="50" y="52"/>
                      <a:pt x="46" y="59"/>
                      <a:pt x="41" y="66"/>
                    </a:cubicBezTo>
                    <a:cubicBezTo>
                      <a:pt x="38" y="72"/>
                      <a:pt x="36" y="78"/>
                      <a:pt x="33" y="84"/>
                    </a:cubicBezTo>
                    <a:cubicBezTo>
                      <a:pt x="29" y="94"/>
                      <a:pt x="26" y="104"/>
                      <a:pt x="24" y="113"/>
                    </a:cubicBezTo>
                    <a:cubicBezTo>
                      <a:pt x="23" y="118"/>
                      <a:pt x="22" y="122"/>
                      <a:pt x="22" y="126"/>
                    </a:cubicBezTo>
                    <a:cubicBezTo>
                      <a:pt x="22" y="129"/>
                      <a:pt x="22" y="132"/>
                      <a:pt x="22" y="136"/>
                    </a:cubicBezTo>
                    <a:cubicBezTo>
                      <a:pt x="22" y="139"/>
                      <a:pt x="22" y="142"/>
                      <a:pt x="22" y="146"/>
                    </a:cubicBezTo>
                    <a:cubicBezTo>
                      <a:pt x="23" y="146"/>
                      <a:pt x="23" y="146"/>
                      <a:pt x="23" y="147"/>
                    </a:cubicBezTo>
                    <a:cubicBezTo>
                      <a:pt x="23" y="146"/>
                      <a:pt x="23" y="146"/>
                      <a:pt x="22" y="146"/>
                    </a:cubicBezTo>
                    <a:cubicBezTo>
                      <a:pt x="23" y="149"/>
                      <a:pt x="23" y="151"/>
                      <a:pt x="25" y="154"/>
                    </a:cubicBezTo>
                    <a:cubicBezTo>
                      <a:pt x="25" y="155"/>
                      <a:pt x="25" y="156"/>
                      <a:pt x="26" y="157"/>
                    </a:cubicBezTo>
                    <a:cubicBezTo>
                      <a:pt x="26" y="158"/>
                      <a:pt x="26" y="159"/>
                      <a:pt x="27" y="160"/>
                    </a:cubicBezTo>
                    <a:cubicBezTo>
                      <a:pt x="27" y="160"/>
                      <a:pt x="26" y="159"/>
                      <a:pt x="26" y="158"/>
                    </a:cubicBezTo>
                    <a:cubicBezTo>
                      <a:pt x="27" y="160"/>
                      <a:pt x="27" y="160"/>
                      <a:pt x="27" y="161"/>
                    </a:cubicBezTo>
                    <a:cubicBezTo>
                      <a:pt x="28" y="161"/>
                      <a:pt x="29" y="162"/>
                      <a:pt x="29" y="163"/>
                    </a:cubicBezTo>
                    <a:lnTo>
                      <a:pt x="29" y="162"/>
                    </a:lnTo>
                    <a:cubicBezTo>
                      <a:pt x="29" y="163"/>
                      <a:pt x="29" y="163"/>
                      <a:pt x="30" y="163"/>
                    </a:cubicBezTo>
                    <a:lnTo>
                      <a:pt x="30" y="164"/>
                    </a:lnTo>
                    <a:cubicBezTo>
                      <a:pt x="31" y="164"/>
                      <a:pt x="31" y="164"/>
                      <a:pt x="31" y="164"/>
                    </a:cubicBezTo>
                    <a:cubicBezTo>
                      <a:pt x="32" y="164"/>
                      <a:pt x="32" y="164"/>
                      <a:pt x="33" y="164"/>
                    </a:cubicBezTo>
                    <a:lnTo>
                      <a:pt x="34" y="164"/>
                    </a:lnTo>
                    <a:lnTo>
                      <a:pt x="36" y="164"/>
                    </a:lnTo>
                    <a:lnTo>
                      <a:pt x="37" y="164"/>
                    </a:lnTo>
                    <a:cubicBezTo>
                      <a:pt x="39" y="164"/>
                      <a:pt x="40" y="164"/>
                      <a:pt x="41" y="164"/>
                    </a:cubicBezTo>
                    <a:cubicBezTo>
                      <a:pt x="43" y="163"/>
                      <a:pt x="46" y="162"/>
                      <a:pt x="48" y="161"/>
                    </a:cubicBezTo>
                    <a:cubicBezTo>
                      <a:pt x="50" y="160"/>
                      <a:pt x="53" y="158"/>
                      <a:pt x="55" y="157"/>
                    </a:cubicBezTo>
                    <a:cubicBezTo>
                      <a:pt x="57" y="156"/>
                      <a:pt x="60" y="154"/>
                      <a:pt x="61" y="153"/>
                    </a:cubicBezTo>
                    <a:cubicBezTo>
                      <a:pt x="67" y="149"/>
                      <a:pt x="71" y="144"/>
                      <a:pt x="75" y="140"/>
                    </a:cubicBezTo>
                    <a:cubicBezTo>
                      <a:pt x="79" y="137"/>
                      <a:pt x="82" y="133"/>
                      <a:pt x="85" y="130"/>
                    </a:cubicBezTo>
                    <a:cubicBezTo>
                      <a:pt x="88" y="126"/>
                      <a:pt x="92" y="122"/>
                      <a:pt x="95" y="117"/>
                    </a:cubicBezTo>
                    <a:cubicBezTo>
                      <a:pt x="95" y="118"/>
                      <a:pt x="94" y="118"/>
                      <a:pt x="94" y="118"/>
                    </a:cubicBezTo>
                    <a:cubicBezTo>
                      <a:pt x="97" y="115"/>
                      <a:pt x="99" y="111"/>
                      <a:pt x="101" y="107"/>
                    </a:cubicBezTo>
                    <a:cubicBezTo>
                      <a:pt x="105" y="101"/>
                      <a:pt x="108" y="94"/>
                      <a:pt x="111" y="87"/>
                    </a:cubicBezTo>
                    <a:cubicBezTo>
                      <a:pt x="111" y="86"/>
                      <a:pt x="112" y="85"/>
                      <a:pt x="112" y="84"/>
                    </a:cubicBezTo>
                    <a:cubicBezTo>
                      <a:pt x="113" y="83"/>
                      <a:pt x="113" y="82"/>
                      <a:pt x="113" y="82"/>
                    </a:cubicBezTo>
                    <a:cubicBezTo>
                      <a:pt x="115" y="76"/>
                      <a:pt x="121" y="73"/>
                      <a:pt x="127" y="75"/>
                    </a:cubicBezTo>
                    <a:cubicBezTo>
                      <a:pt x="132" y="76"/>
                      <a:pt x="136" y="83"/>
                      <a:pt x="134" y="89"/>
                    </a:cubicBezTo>
                    <a:lnTo>
                      <a:pt x="134" y="90"/>
                    </a:lnTo>
                    <a:cubicBezTo>
                      <a:pt x="133" y="91"/>
                      <a:pt x="132" y="93"/>
                      <a:pt x="132" y="94"/>
                    </a:cubicBezTo>
                    <a:cubicBezTo>
                      <a:pt x="131" y="97"/>
                      <a:pt x="131" y="100"/>
                      <a:pt x="131" y="103"/>
                    </a:cubicBezTo>
                    <a:cubicBezTo>
                      <a:pt x="131" y="105"/>
                      <a:pt x="130" y="108"/>
                      <a:pt x="130" y="110"/>
                    </a:cubicBezTo>
                    <a:cubicBezTo>
                      <a:pt x="130" y="112"/>
                      <a:pt x="131" y="115"/>
                      <a:pt x="131" y="117"/>
                    </a:cubicBezTo>
                    <a:cubicBezTo>
                      <a:pt x="131" y="118"/>
                      <a:pt x="131" y="119"/>
                      <a:pt x="132" y="121"/>
                    </a:cubicBezTo>
                    <a:cubicBezTo>
                      <a:pt x="132" y="121"/>
                      <a:pt x="132" y="122"/>
                      <a:pt x="132" y="123"/>
                    </a:cubicBezTo>
                    <a:cubicBezTo>
                      <a:pt x="133" y="124"/>
                      <a:pt x="134" y="125"/>
                      <a:pt x="134" y="125"/>
                    </a:cubicBezTo>
                    <a:cubicBezTo>
                      <a:pt x="134" y="126"/>
                      <a:pt x="135" y="126"/>
                      <a:pt x="135" y="126"/>
                    </a:cubicBezTo>
                    <a:cubicBezTo>
                      <a:pt x="135" y="127"/>
                      <a:pt x="136" y="128"/>
                      <a:pt x="136" y="128"/>
                    </a:cubicBezTo>
                    <a:lnTo>
                      <a:pt x="137" y="129"/>
                    </a:lnTo>
                    <a:lnTo>
                      <a:pt x="138" y="129"/>
                    </a:lnTo>
                    <a:lnTo>
                      <a:pt x="137" y="129"/>
                    </a:lnTo>
                    <a:lnTo>
                      <a:pt x="136" y="129"/>
                    </a:lnTo>
                    <a:lnTo>
                      <a:pt x="136" y="128"/>
                    </a:lnTo>
                    <a:lnTo>
                      <a:pt x="136" y="129"/>
                    </a:lnTo>
                    <a:lnTo>
                      <a:pt x="137" y="129"/>
                    </a:lnTo>
                    <a:lnTo>
                      <a:pt x="138" y="129"/>
                    </a:lnTo>
                    <a:cubicBezTo>
                      <a:pt x="139" y="130"/>
                      <a:pt x="139" y="130"/>
                      <a:pt x="139" y="130"/>
                    </a:cubicBezTo>
                    <a:cubicBezTo>
                      <a:pt x="140" y="130"/>
                      <a:pt x="141" y="130"/>
                      <a:pt x="141" y="130"/>
                    </a:cubicBezTo>
                    <a:cubicBezTo>
                      <a:pt x="141" y="130"/>
                      <a:pt x="142" y="130"/>
                      <a:pt x="142" y="131"/>
                    </a:cubicBezTo>
                    <a:cubicBezTo>
                      <a:pt x="142" y="130"/>
                      <a:pt x="143" y="130"/>
                      <a:pt x="143" y="130"/>
                    </a:cubicBezTo>
                    <a:cubicBezTo>
                      <a:pt x="145" y="130"/>
                      <a:pt x="146" y="129"/>
                      <a:pt x="147" y="129"/>
                    </a:cubicBezTo>
                    <a:cubicBezTo>
                      <a:pt x="149" y="129"/>
                      <a:pt x="150" y="128"/>
                      <a:pt x="152" y="128"/>
                    </a:cubicBezTo>
                    <a:cubicBezTo>
                      <a:pt x="153" y="127"/>
                      <a:pt x="154" y="126"/>
                      <a:pt x="156" y="126"/>
                    </a:cubicBezTo>
                    <a:cubicBezTo>
                      <a:pt x="157" y="125"/>
                      <a:pt x="159" y="124"/>
                      <a:pt x="161" y="122"/>
                    </a:cubicBezTo>
                    <a:cubicBezTo>
                      <a:pt x="164" y="119"/>
                      <a:pt x="167" y="117"/>
                      <a:pt x="170" y="114"/>
                    </a:cubicBezTo>
                    <a:cubicBezTo>
                      <a:pt x="174" y="109"/>
                      <a:pt x="178" y="104"/>
                      <a:pt x="182" y="99"/>
                    </a:cubicBezTo>
                    <a:cubicBezTo>
                      <a:pt x="189" y="89"/>
                      <a:pt x="196" y="79"/>
                      <a:pt x="202" y="68"/>
                    </a:cubicBezTo>
                    <a:cubicBezTo>
                      <a:pt x="204" y="65"/>
                      <a:pt x="205" y="62"/>
                      <a:pt x="206" y="59"/>
                    </a:cubicBezTo>
                    <a:cubicBezTo>
                      <a:pt x="207" y="58"/>
                      <a:pt x="208" y="56"/>
                      <a:pt x="208" y="54"/>
                    </a:cubicBezTo>
                    <a:cubicBezTo>
                      <a:pt x="208" y="53"/>
                      <a:pt x="209" y="51"/>
                      <a:pt x="209" y="50"/>
                    </a:cubicBezTo>
                    <a:cubicBezTo>
                      <a:pt x="209" y="49"/>
                      <a:pt x="209" y="48"/>
                      <a:pt x="209" y="47"/>
                    </a:cubicBezTo>
                    <a:cubicBezTo>
                      <a:pt x="209" y="48"/>
                      <a:pt x="209" y="48"/>
                      <a:pt x="209" y="49"/>
                    </a:cubicBezTo>
                    <a:cubicBezTo>
                      <a:pt x="209" y="48"/>
                      <a:pt x="209" y="47"/>
                      <a:pt x="209" y="45"/>
                    </a:cubicBezTo>
                    <a:cubicBezTo>
                      <a:pt x="209" y="45"/>
                      <a:pt x="209" y="44"/>
                      <a:pt x="208" y="43"/>
                    </a:cubicBezTo>
                    <a:cubicBezTo>
                      <a:pt x="208" y="41"/>
                      <a:pt x="207" y="40"/>
                      <a:pt x="206" y="38"/>
                    </a:cubicBezTo>
                    <a:lnTo>
                      <a:pt x="206" y="37"/>
                    </a:lnTo>
                    <a:lnTo>
                      <a:pt x="206" y="36"/>
                    </a:lnTo>
                    <a:cubicBezTo>
                      <a:pt x="205" y="36"/>
                      <a:pt x="204" y="35"/>
                      <a:pt x="203" y="34"/>
                    </a:cubicBezTo>
                    <a:lnTo>
                      <a:pt x="202" y="33"/>
                    </a:lnTo>
                    <a:lnTo>
                      <a:pt x="201" y="32"/>
                    </a:lnTo>
                    <a:cubicBezTo>
                      <a:pt x="200" y="32"/>
                      <a:pt x="199" y="32"/>
                      <a:pt x="199" y="31"/>
                    </a:cubicBezTo>
                    <a:cubicBezTo>
                      <a:pt x="198" y="30"/>
                      <a:pt x="196" y="30"/>
                      <a:pt x="195" y="30"/>
                    </a:cubicBezTo>
                    <a:cubicBezTo>
                      <a:pt x="194" y="30"/>
                      <a:pt x="193" y="29"/>
                      <a:pt x="192" y="29"/>
                    </a:cubicBezTo>
                    <a:cubicBezTo>
                      <a:pt x="191" y="29"/>
                      <a:pt x="189" y="29"/>
                      <a:pt x="188" y="29"/>
                    </a:cubicBezTo>
                    <a:cubicBezTo>
                      <a:pt x="187" y="29"/>
                      <a:pt x="186" y="29"/>
                      <a:pt x="185" y="29"/>
                    </a:cubicBezTo>
                    <a:cubicBezTo>
                      <a:pt x="184" y="30"/>
                      <a:pt x="182" y="30"/>
                      <a:pt x="181" y="30"/>
                    </a:cubicBezTo>
                    <a:cubicBezTo>
                      <a:pt x="180" y="31"/>
                      <a:pt x="178" y="32"/>
                      <a:pt x="177" y="32"/>
                    </a:cubicBezTo>
                    <a:cubicBezTo>
                      <a:pt x="174" y="33"/>
                      <a:pt x="172" y="34"/>
                      <a:pt x="170" y="36"/>
                    </a:cubicBezTo>
                    <a:cubicBezTo>
                      <a:pt x="167" y="37"/>
                      <a:pt x="165" y="39"/>
                      <a:pt x="163" y="41"/>
                    </a:cubicBezTo>
                    <a:cubicBezTo>
                      <a:pt x="162" y="41"/>
                      <a:pt x="161" y="42"/>
                      <a:pt x="160" y="43"/>
                    </a:cubicBezTo>
                    <a:cubicBezTo>
                      <a:pt x="159" y="44"/>
                      <a:pt x="158" y="45"/>
                      <a:pt x="157" y="46"/>
                    </a:cubicBezTo>
                    <a:cubicBezTo>
                      <a:pt x="153" y="51"/>
                      <a:pt x="147" y="51"/>
                      <a:pt x="142" y="47"/>
                    </a:cubicBezTo>
                    <a:cubicBezTo>
                      <a:pt x="138" y="44"/>
                      <a:pt x="138" y="37"/>
                      <a:pt x="141" y="33"/>
                    </a:cubicBezTo>
                    <a:cubicBezTo>
                      <a:pt x="143" y="30"/>
                      <a:pt x="145" y="28"/>
                      <a:pt x="148" y="26"/>
                    </a:cubicBezTo>
                    <a:cubicBezTo>
                      <a:pt x="150" y="23"/>
                      <a:pt x="153" y="22"/>
                      <a:pt x="156" y="19"/>
                    </a:cubicBezTo>
                    <a:cubicBezTo>
                      <a:pt x="162" y="15"/>
                      <a:pt x="169" y="12"/>
                      <a:pt x="175" y="9"/>
                    </a:cubicBezTo>
                    <a:cubicBezTo>
                      <a:pt x="188" y="6"/>
                      <a:pt x="204" y="7"/>
                      <a:pt x="215" y="16"/>
                    </a:cubicBezTo>
                    <a:cubicBezTo>
                      <a:pt x="220" y="19"/>
                      <a:pt x="224" y="25"/>
                      <a:pt x="227" y="30"/>
                    </a:cubicBezTo>
                    <a:cubicBezTo>
                      <a:pt x="230" y="37"/>
                      <a:pt x="231" y="44"/>
                      <a:pt x="230" y="52"/>
                    </a:cubicBezTo>
                    <a:cubicBezTo>
                      <a:pt x="229" y="63"/>
                      <a:pt x="223" y="74"/>
                      <a:pt x="217" y="84"/>
                    </a:cubicBezTo>
                    <a:cubicBezTo>
                      <a:pt x="215" y="89"/>
                      <a:pt x="212" y="93"/>
                      <a:pt x="209" y="98"/>
                    </a:cubicBezTo>
                    <a:cubicBezTo>
                      <a:pt x="202" y="108"/>
                      <a:pt x="195" y="118"/>
                      <a:pt x="187" y="126"/>
                    </a:cubicBezTo>
                    <a:cubicBezTo>
                      <a:pt x="182" y="132"/>
                      <a:pt x="177" y="137"/>
                      <a:pt x="170" y="142"/>
                    </a:cubicBezTo>
                    <a:cubicBezTo>
                      <a:pt x="164" y="146"/>
                      <a:pt x="157" y="149"/>
                      <a:pt x="149" y="151"/>
                    </a:cubicBezTo>
                    <a:cubicBezTo>
                      <a:pt x="143" y="153"/>
                      <a:pt x="136" y="152"/>
                      <a:pt x="130" y="150"/>
                    </a:cubicBezTo>
                    <a:cubicBezTo>
                      <a:pt x="124" y="147"/>
                      <a:pt x="118" y="142"/>
                      <a:pt x="114" y="136"/>
                    </a:cubicBezTo>
                    <a:cubicBezTo>
                      <a:pt x="113" y="133"/>
                      <a:pt x="113" y="131"/>
                      <a:pt x="111" y="129"/>
                    </a:cubicBezTo>
                    <a:cubicBezTo>
                      <a:pt x="107" y="135"/>
                      <a:pt x="101" y="142"/>
                      <a:pt x="96" y="147"/>
                    </a:cubicBezTo>
                    <a:cubicBezTo>
                      <a:pt x="89" y="156"/>
                      <a:pt x="81" y="164"/>
                      <a:pt x="72" y="170"/>
                    </a:cubicBezTo>
                    <a:cubicBezTo>
                      <a:pt x="67" y="175"/>
                      <a:pt x="61" y="178"/>
                      <a:pt x="55" y="181"/>
                    </a:cubicBezTo>
                    <a:cubicBezTo>
                      <a:pt x="48" y="184"/>
                      <a:pt x="41" y="186"/>
                      <a:pt x="34" y="186"/>
                    </a:cubicBezTo>
                    <a:lnTo>
                      <a:pt x="33" y="18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2"/>
              <p:cNvSpPr/>
              <p:nvPr/>
            </p:nvSpPr>
            <p:spPr>
              <a:xfrm>
                <a:off x="421540" y="3990958"/>
                <a:ext cx="39960" cy="61560"/>
              </a:xfrm>
              <a:custGeom>
                <a:rect b="b" l="l" r="r" t="t"/>
                <a:pathLst>
                  <a:path extrusionOk="0" h="171" w="111">
                    <a:moveTo>
                      <a:pt x="1" y="160"/>
                    </a:moveTo>
                    <a:cubicBezTo>
                      <a:pt x="0" y="155"/>
                      <a:pt x="5" y="149"/>
                      <a:pt x="10" y="148"/>
                    </a:cubicBezTo>
                    <a:cubicBezTo>
                      <a:pt x="17" y="148"/>
                      <a:pt x="24" y="148"/>
                      <a:pt x="31" y="147"/>
                    </a:cubicBezTo>
                    <a:cubicBezTo>
                      <a:pt x="38" y="145"/>
                      <a:pt x="44" y="144"/>
                      <a:pt x="50" y="143"/>
                    </a:cubicBezTo>
                    <a:cubicBezTo>
                      <a:pt x="52" y="142"/>
                      <a:pt x="55" y="141"/>
                      <a:pt x="57" y="140"/>
                    </a:cubicBezTo>
                    <a:cubicBezTo>
                      <a:pt x="58" y="140"/>
                      <a:pt x="58" y="140"/>
                      <a:pt x="59" y="140"/>
                    </a:cubicBezTo>
                    <a:cubicBezTo>
                      <a:pt x="59" y="139"/>
                      <a:pt x="60" y="139"/>
                      <a:pt x="60" y="138"/>
                    </a:cubicBezTo>
                    <a:cubicBezTo>
                      <a:pt x="60" y="138"/>
                      <a:pt x="59" y="138"/>
                      <a:pt x="59" y="137"/>
                    </a:cubicBezTo>
                    <a:cubicBezTo>
                      <a:pt x="59" y="138"/>
                      <a:pt x="60" y="138"/>
                      <a:pt x="60" y="138"/>
                    </a:cubicBezTo>
                    <a:cubicBezTo>
                      <a:pt x="56" y="134"/>
                      <a:pt x="51" y="130"/>
                      <a:pt x="47" y="126"/>
                    </a:cubicBezTo>
                    <a:cubicBezTo>
                      <a:pt x="47" y="126"/>
                      <a:pt x="48" y="126"/>
                      <a:pt x="48" y="127"/>
                    </a:cubicBezTo>
                    <a:cubicBezTo>
                      <a:pt x="41" y="120"/>
                      <a:pt x="34" y="113"/>
                      <a:pt x="28" y="106"/>
                    </a:cubicBezTo>
                    <a:cubicBezTo>
                      <a:pt x="24" y="102"/>
                      <a:pt x="21" y="97"/>
                      <a:pt x="18" y="92"/>
                    </a:cubicBezTo>
                    <a:cubicBezTo>
                      <a:pt x="16" y="88"/>
                      <a:pt x="13" y="83"/>
                      <a:pt x="12" y="78"/>
                    </a:cubicBezTo>
                    <a:cubicBezTo>
                      <a:pt x="9" y="67"/>
                      <a:pt x="10" y="56"/>
                      <a:pt x="14" y="45"/>
                    </a:cubicBezTo>
                    <a:cubicBezTo>
                      <a:pt x="17" y="35"/>
                      <a:pt x="24" y="27"/>
                      <a:pt x="32" y="20"/>
                    </a:cubicBezTo>
                    <a:cubicBezTo>
                      <a:pt x="40" y="13"/>
                      <a:pt x="51" y="8"/>
                      <a:pt x="61" y="4"/>
                    </a:cubicBezTo>
                    <a:cubicBezTo>
                      <a:pt x="66" y="3"/>
                      <a:pt x="72" y="2"/>
                      <a:pt x="76" y="2"/>
                    </a:cubicBezTo>
                    <a:cubicBezTo>
                      <a:pt x="83" y="0"/>
                      <a:pt x="88" y="2"/>
                      <a:pt x="94" y="3"/>
                    </a:cubicBezTo>
                    <a:cubicBezTo>
                      <a:pt x="102" y="6"/>
                      <a:pt x="109" y="12"/>
                      <a:pt x="110" y="20"/>
                    </a:cubicBezTo>
                    <a:cubicBezTo>
                      <a:pt x="110" y="22"/>
                      <a:pt x="110" y="24"/>
                      <a:pt x="109" y="25"/>
                    </a:cubicBezTo>
                    <a:cubicBezTo>
                      <a:pt x="109" y="27"/>
                      <a:pt x="108" y="29"/>
                      <a:pt x="106" y="30"/>
                    </a:cubicBezTo>
                    <a:cubicBezTo>
                      <a:pt x="104" y="33"/>
                      <a:pt x="100" y="34"/>
                      <a:pt x="95" y="32"/>
                    </a:cubicBezTo>
                    <a:cubicBezTo>
                      <a:pt x="92" y="31"/>
                      <a:pt x="89" y="28"/>
                      <a:pt x="88" y="25"/>
                    </a:cubicBezTo>
                    <a:cubicBezTo>
                      <a:pt x="88" y="25"/>
                      <a:pt x="88" y="24"/>
                      <a:pt x="87" y="24"/>
                    </a:cubicBezTo>
                    <a:lnTo>
                      <a:pt x="86" y="24"/>
                    </a:lnTo>
                    <a:cubicBezTo>
                      <a:pt x="85" y="24"/>
                      <a:pt x="83" y="24"/>
                      <a:pt x="82" y="23"/>
                    </a:cubicBezTo>
                    <a:cubicBezTo>
                      <a:pt x="81" y="23"/>
                      <a:pt x="80" y="23"/>
                      <a:pt x="79" y="23"/>
                    </a:cubicBezTo>
                    <a:lnTo>
                      <a:pt x="80" y="23"/>
                    </a:lnTo>
                    <a:cubicBezTo>
                      <a:pt x="79" y="23"/>
                      <a:pt x="77" y="24"/>
                      <a:pt x="76" y="24"/>
                    </a:cubicBezTo>
                    <a:cubicBezTo>
                      <a:pt x="73" y="24"/>
                      <a:pt x="70" y="25"/>
                      <a:pt x="68" y="25"/>
                    </a:cubicBezTo>
                    <a:cubicBezTo>
                      <a:pt x="65" y="27"/>
                      <a:pt x="60" y="28"/>
                      <a:pt x="58" y="30"/>
                    </a:cubicBezTo>
                    <a:cubicBezTo>
                      <a:pt x="55" y="30"/>
                      <a:pt x="53" y="31"/>
                      <a:pt x="51" y="32"/>
                    </a:cubicBezTo>
                    <a:cubicBezTo>
                      <a:pt x="50" y="34"/>
                      <a:pt x="48" y="35"/>
                      <a:pt x="46" y="36"/>
                    </a:cubicBezTo>
                    <a:cubicBezTo>
                      <a:pt x="45" y="37"/>
                      <a:pt x="44" y="38"/>
                      <a:pt x="43" y="39"/>
                    </a:cubicBezTo>
                    <a:cubicBezTo>
                      <a:pt x="42" y="41"/>
                      <a:pt x="41" y="42"/>
                      <a:pt x="39" y="43"/>
                    </a:cubicBezTo>
                    <a:cubicBezTo>
                      <a:pt x="38" y="45"/>
                      <a:pt x="37" y="47"/>
                      <a:pt x="36" y="48"/>
                    </a:cubicBezTo>
                    <a:cubicBezTo>
                      <a:pt x="35" y="49"/>
                      <a:pt x="35" y="51"/>
                      <a:pt x="34" y="52"/>
                    </a:cubicBezTo>
                    <a:cubicBezTo>
                      <a:pt x="34" y="53"/>
                      <a:pt x="33" y="55"/>
                      <a:pt x="33" y="56"/>
                    </a:cubicBezTo>
                    <a:cubicBezTo>
                      <a:pt x="32" y="57"/>
                      <a:pt x="32" y="59"/>
                      <a:pt x="32" y="60"/>
                    </a:cubicBezTo>
                    <a:cubicBezTo>
                      <a:pt x="32" y="61"/>
                      <a:pt x="32" y="62"/>
                      <a:pt x="32" y="64"/>
                    </a:cubicBezTo>
                    <a:cubicBezTo>
                      <a:pt x="32" y="66"/>
                      <a:pt x="32" y="67"/>
                      <a:pt x="32" y="70"/>
                    </a:cubicBezTo>
                    <a:cubicBezTo>
                      <a:pt x="33" y="71"/>
                      <a:pt x="33" y="73"/>
                      <a:pt x="34" y="74"/>
                    </a:cubicBezTo>
                    <a:cubicBezTo>
                      <a:pt x="34" y="75"/>
                      <a:pt x="35" y="77"/>
                      <a:pt x="35" y="78"/>
                    </a:cubicBezTo>
                    <a:cubicBezTo>
                      <a:pt x="36" y="80"/>
                      <a:pt x="37" y="81"/>
                      <a:pt x="37" y="82"/>
                    </a:cubicBezTo>
                    <a:cubicBezTo>
                      <a:pt x="38" y="84"/>
                      <a:pt x="40" y="87"/>
                      <a:pt x="42" y="89"/>
                    </a:cubicBezTo>
                    <a:cubicBezTo>
                      <a:pt x="48" y="96"/>
                      <a:pt x="55" y="103"/>
                      <a:pt x="62" y="110"/>
                    </a:cubicBezTo>
                    <a:cubicBezTo>
                      <a:pt x="66" y="113"/>
                      <a:pt x="69" y="116"/>
                      <a:pt x="72" y="119"/>
                    </a:cubicBezTo>
                    <a:cubicBezTo>
                      <a:pt x="75" y="122"/>
                      <a:pt x="79" y="124"/>
                      <a:pt x="80" y="129"/>
                    </a:cubicBezTo>
                    <a:cubicBezTo>
                      <a:pt x="81" y="131"/>
                      <a:pt x="83" y="133"/>
                      <a:pt x="83" y="135"/>
                    </a:cubicBezTo>
                    <a:cubicBezTo>
                      <a:pt x="83" y="138"/>
                      <a:pt x="83" y="141"/>
                      <a:pt x="82" y="145"/>
                    </a:cubicBezTo>
                    <a:cubicBezTo>
                      <a:pt x="80" y="150"/>
                      <a:pt x="76" y="154"/>
                      <a:pt x="72" y="157"/>
                    </a:cubicBezTo>
                    <a:cubicBezTo>
                      <a:pt x="67" y="160"/>
                      <a:pt x="62" y="162"/>
                      <a:pt x="56" y="163"/>
                    </a:cubicBezTo>
                    <a:cubicBezTo>
                      <a:pt x="49" y="165"/>
                      <a:pt x="42" y="166"/>
                      <a:pt x="34" y="168"/>
                    </a:cubicBezTo>
                    <a:cubicBezTo>
                      <a:pt x="35" y="168"/>
                      <a:pt x="35" y="168"/>
                      <a:pt x="35" y="168"/>
                    </a:cubicBezTo>
                    <a:cubicBezTo>
                      <a:pt x="28" y="169"/>
                      <a:pt x="20" y="169"/>
                      <a:pt x="13" y="170"/>
                    </a:cubicBezTo>
                    <a:cubicBezTo>
                      <a:pt x="12" y="170"/>
                      <a:pt x="12" y="170"/>
                      <a:pt x="12" y="170"/>
                    </a:cubicBezTo>
                    <a:cubicBezTo>
                      <a:pt x="6" y="170"/>
                      <a:pt x="2" y="166"/>
                      <a:pt x="1" y="16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2"/>
              <p:cNvSpPr/>
              <p:nvPr/>
            </p:nvSpPr>
            <p:spPr>
              <a:xfrm>
                <a:off x="468700" y="3988438"/>
                <a:ext cx="52920" cy="68400"/>
              </a:xfrm>
              <a:custGeom>
                <a:rect b="b" l="l" r="r" t="t"/>
                <a:pathLst>
                  <a:path extrusionOk="0" h="190" w="147">
                    <a:moveTo>
                      <a:pt x="23" y="162"/>
                    </a:moveTo>
                    <a:cubicBezTo>
                      <a:pt x="24" y="161"/>
                      <a:pt x="25" y="160"/>
                      <a:pt x="26" y="159"/>
                    </a:cubicBezTo>
                    <a:cubicBezTo>
                      <a:pt x="30" y="155"/>
                      <a:pt x="34" y="150"/>
                      <a:pt x="38" y="146"/>
                    </a:cubicBezTo>
                    <a:cubicBezTo>
                      <a:pt x="37" y="146"/>
                      <a:pt x="37" y="146"/>
                      <a:pt x="36" y="147"/>
                    </a:cubicBezTo>
                    <a:cubicBezTo>
                      <a:pt x="35" y="147"/>
                      <a:pt x="33" y="148"/>
                      <a:pt x="32" y="148"/>
                    </a:cubicBezTo>
                    <a:cubicBezTo>
                      <a:pt x="32" y="149"/>
                      <a:pt x="31" y="149"/>
                      <a:pt x="30" y="149"/>
                    </a:cubicBezTo>
                    <a:cubicBezTo>
                      <a:pt x="29" y="151"/>
                      <a:pt x="29" y="151"/>
                      <a:pt x="28" y="152"/>
                    </a:cubicBezTo>
                    <a:cubicBezTo>
                      <a:pt x="27" y="154"/>
                      <a:pt x="26" y="155"/>
                      <a:pt x="25" y="156"/>
                    </a:cubicBezTo>
                    <a:cubicBezTo>
                      <a:pt x="25" y="157"/>
                      <a:pt x="25" y="158"/>
                      <a:pt x="24" y="159"/>
                    </a:cubicBezTo>
                    <a:cubicBezTo>
                      <a:pt x="23" y="160"/>
                      <a:pt x="23" y="161"/>
                      <a:pt x="23" y="161"/>
                    </a:cubicBezTo>
                    <a:cubicBezTo>
                      <a:pt x="23" y="162"/>
                      <a:pt x="23" y="162"/>
                      <a:pt x="23" y="162"/>
                    </a:cubicBezTo>
                    <a:moveTo>
                      <a:pt x="12" y="187"/>
                    </a:moveTo>
                    <a:cubicBezTo>
                      <a:pt x="7" y="185"/>
                      <a:pt x="3" y="180"/>
                      <a:pt x="1" y="175"/>
                    </a:cubicBezTo>
                    <a:cubicBezTo>
                      <a:pt x="0" y="168"/>
                      <a:pt x="1" y="161"/>
                      <a:pt x="3" y="154"/>
                    </a:cubicBezTo>
                    <a:cubicBezTo>
                      <a:pt x="5" y="148"/>
                      <a:pt x="8" y="141"/>
                      <a:pt x="13" y="137"/>
                    </a:cubicBezTo>
                    <a:cubicBezTo>
                      <a:pt x="18" y="131"/>
                      <a:pt x="25" y="128"/>
                      <a:pt x="32" y="126"/>
                    </a:cubicBezTo>
                    <a:cubicBezTo>
                      <a:pt x="39" y="123"/>
                      <a:pt x="46" y="122"/>
                      <a:pt x="53" y="122"/>
                    </a:cubicBezTo>
                    <a:cubicBezTo>
                      <a:pt x="54" y="122"/>
                      <a:pt x="54" y="122"/>
                      <a:pt x="55" y="122"/>
                    </a:cubicBezTo>
                    <a:cubicBezTo>
                      <a:pt x="55" y="122"/>
                      <a:pt x="55" y="121"/>
                      <a:pt x="55" y="120"/>
                    </a:cubicBezTo>
                    <a:cubicBezTo>
                      <a:pt x="59" y="115"/>
                      <a:pt x="62" y="110"/>
                      <a:pt x="65" y="105"/>
                    </a:cubicBezTo>
                    <a:cubicBezTo>
                      <a:pt x="68" y="99"/>
                      <a:pt x="71" y="93"/>
                      <a:pt x="74" y="87"/>
                    </a:cubicBezTo>
                    <a:cubicBezTo>
                      <a:pt x="75" y="84"/>
                      <a:pt x="76" y="81"/>
                      <a:pt x="78" y="78"/>
                    </a:cubicBezTo>
                    <a:cubicBezTo>
                      <a:pt x="78" y="78"/>
                      <a:pt x="78" y="77"/>
                      <a:pt x="79" y="76"/>
                    </a:cubicBezTo>
                    <a:cubicBezTo>
                      <a:pt x="77" y="76"/>
                      <a:pt x="76" y="77"/>
                      <a:pt x="74" y="76"/>
                    </a:cubicBezTo>
                    <a:cubicBezTo>
                      <a:pt x="68" y="75"/>
                      <a:pt x="64" y="70"/>
                      <a:pt x="64" y="64"/>
                    </a:cubicBezTo>
                    <a:cubicBezTo>
                      <a:pt x="65" y="57"/>
                      <a:pt x="67" y="50"/>
                      <a:pt x="69" y="44"/>
                    </a:cubicBezTo>
                    <a:cubicBezTo>
                      <a:pt x="71" y="41"/>
                      <a:pt x="72" y="39"/>
                      <a:pt x="73" y="36"/>
                    </a:cubicBezTo>
                    <a:cubicBezTo>
                      <a:pt x="75" y="31"/>
                      <a:pt x="78" y="26"/>
                      <a:pt x="81" y="21"/>
                    </a:cubicBezTo>
                    <a:cubicBezTo>
                      <a:pt x="83" y="16"/>
                      <a:pt x="85" y="12"/>
                      <a:pt x="88" y="8"/>
                    </a:cubicBezTo>
                    <a:cubicBezTo>
                      <a:pt x="90" y="6"/>
                      <a:pt x="92" y="3"/>
                      <a:pt x="94" y="2"/>
                    </a:cubicBezTo>
                    <a:cubicBezTo>
                      <a:pt x="97" y="1"/>
                      <a:pt x="100" y="0"/>
                      <a:pt x="103" y="1"/>
                    </a:cubicBezTo>
                    <a:cubicBezTo>
                      <a:pt x="109" y="2"/>
                      <a:pt x="113" y="7"/>
                      <a:pt x="114" y="12"/>
                    </a:cubicBezTo>
                    <a:cubicBezTo>
                      <a:pt x="116" y="20"/>
                      <a:pt x="114" y="27"/>
                      <a:pt x="113" y="34"/>
                    </a:cubicBezTo>
                    <a:cubicBezTo>
                      <a:pt x="112" y="42"/>
                      <a:pt x="110" y="49"/>
                      <a:pt x="108" y="56"/>
                    </a:cubicBezTo>
                    <a:cubicBezTo>
                      <a:pt x="106" y="63"/>
                      <a:pt x="103" y="70"/>
                      <a:pt x="100" y="77"/>
                    </a:cubicBezTo>
                    <a:cubicBezTo>
                      <a:pt x="97" y="84"/>
                      <a:pt x="95" y="89"/>
                      <a:pt x="92" y="95"/>
                    </a:cubicBezTo>
                    <a:cubicBezTo>
                      <a:pt x="90" y="101"/>
                      <a:pt x="87" y="106"/>
                      <a:pt x="84" y="112"/>
                    </a:cubicBezTo>
                    <a:cubicBezTo>
                      <a:pt x="82" y="116"/>
                      <a:pt x="80" y="120"/>
                      <a:pt x="77" y="124"/>
                    </a:cubicBezTo>
                    <a:cubicBezTo>
                      <a:pt x="89" y="127"/>
                      <a:pt x="100" y="133"/>
                      <a:pt x="110" y="138"/>
                    </a:cubicBezTo>
                    <a:cubicBezTo>
                      <a:pt x="118" y="143"/>
                      <a:pt x="125" y="147"/>
                      <a:pt x="134" y="152"/>
                    </a:cubicBezTo>
                    <a:cubicBezTo>
                      <a:pt x="135" y="152"/>
                      <a:pt x="137" y="154"/>
                      <a:pt x="139" y="154"/>
                    </a:cubicBezTo>
                    <a:cubicBezTo>
                      <a:pt x="144" y="156"/>
                      <a:pt x="146" y="163"/>
                      <a:pt x="143" y="169"/>
                    </a:cubicBezTo>
                    <a:cubicBezTo>
                      <a:pt x="141" y="174"/>
                      <a:pt x="135" y="176"/>
                      <a:pt x="129" y="174"/>
                    </a:cubicBezTo>
                    <a:cubicBezTo>
                      <a:pt x="118" y="169"/>
                      <a:pt x="109" y="162"/>
                      <a:pt x="98" y="156"/>
                    </a:cubicBezTo>
                    <a:cubicBezTo>
                      <a:pt x="92" y="153"/>
                      <a:pt x="86" y="150"/>
                      <a:pt x="80" y="147"/>
                    </a:cubicBezTo>
                    <a:cubicBezTo>
                      <a:pt x="80" y="147"/>
                      <a:pt x="81" y="147"/>
                      <a:pt x="81" y="148"/>
                    </a:cubicBezTo>
                    <a:cubicBezTo>
                      <a:pt x="81" y="147"/>
                      <a:pt x="80" y="147"/>
                      <a:pt x="80" y="147"/>
                    </a:cubicBezTo>
                    <a:lnTo>
                      <a:pt x="79" y="147"/>
                    </a:lnTo>
                    <a:lnTo>
                      <a:pt x="80" y="147"/>
                    </a:lnTo>
                    <a:cubicBezTo>
                      <a:pt x="76" y="146"/>
                      <a:pt x="74" y="145"/>
                      <a:pt x="70" y="144"/>
                    </a:cubicBezTo>
                    <a:cubicBezTo>
                      <a:pt x="69" y="144"/>
                      <a:pt x="67" y="144"/>
                      <a:pt x="65" y="143"/>
                    </a:cubicBezTo>
                    <a:cubicBezTo>
                      <a:pt x="59" y="152"/>
                      <a:pt x="52" y="162"/>
                      <a:pt x="45" y="170"/>
                    </a:cubicBezTo>
                    <a:cubicBezTo>
                      <a:pt x="40" y="176"/>
                      <a:pt x="36" y="181"/>
                      <a:pt x="30" y="184"/>
                    </a:cubicBezTo>
                    <a:cubicBezTo>
                      <a:pt x="26" y="187"/>
                      <a:pt x="22" y="189"/>
                      <a:pt x="18" y="189"/>
                    </a:cubicBezTo>
                    <a:cubicBezTo>
                      <a:pt x="16" y="189"/>
                      <a:pt x="14" y="189"/>
                      <a:pt x="12" y="18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2"/>
              <p:cNvSpPr/>
              <p:nvPr/>
            </p:nvSpPr>
            <p:spPr>
              <a:xfrm>
                <a:off x="536740" y="4004638"/>
                <a:ext cx="18000" cy="32760"/>
              </a:xfrm>
              <a:custGeom>
                <a:rect b="b" l="l" r="r" t="t"/>
                <a:pathLst>
                  <a:path extrusionOk="0" h="91" w="50">
                    <a:moveTo>
                      <a:pt x="25" y="82"/>
                    </a:moveTo>
                    <a:cubicBezTo>
                      <a:pt x="21" y="70"/>
                      <a:pt x="15" y="58"/>
                      <a:pt x="10" y="46"/>
                    </a:cubicBezTo>
                    <a:cubicBezTo>
                      <a:pt x="6" y="37"/>
                      <a:pt x="3" y="28"/>
                      <a:pt x="1" y="18"/>
                    </a:cubicBezTo>
                    <a:cubicBezTo>
                      <a:pt x="0" y="15"/>
                      <a:pt x="0" y="12"/>
                      <a:pt x="1" y="10"/>
                    </a:cubicBezTo>
                    <a:cubicBezTo>
                      <a:pt x="2" y="7"/>
                      <a:pt x="4" y="4"/>
                      <a:pt x="6" y="3"/>
                    </a:cubicBezTo>
                    <a:cubicBezTo>
                      <a:pt x="9" y="1"/>
                      <a:pt x="13" y="0"/>
                      <a:pt x="16" y="1"/>
                    </a:cubicBezTo>
                    <a:cubicBezTo>
                      <a:pt x="17" y="1"/>
                      <a:pt x="18" y="1"/>
                      <a:pt x="20" y="2"/>
                    </a:cubicBezTo>
                    <a:cubicBezTo>
                      <a:pt x="26" y="4"/>
                      <a:pt x="29" y="10"/>
                      <a:pt x="27" y="16"/>
                    </a:cubicBezTo>
                    <a:cubicBezTo>
                      <a:pt x="27" y="18"/>
                      <a:pt x="26" y="19"/>
                      <a:pt x="24" y="21"/>
                    </a:cubicBezTo>
                    <a:cubicBezTo>
                      <a:pt x="27" y="30"/>
                      <a:pt x="31" y="40"/>
                      <a:pt x="35" y="49"/>
                    </a:cubicBezTo>
                    <a:cubicBezTo>
                      <a:pt x="39" y="57"/>
                      <a:pt x="42" y="66"/>
                      <a:pt x="46" y="75"/>
                    </a:cubicBezTo>
                    <a:cubicBezTo>
                      <a:pt x="49" y="81"/>
                      <a:pt x="45" y="87"/>
                      <a:pt x="39" y="89"/>
                    </a:cubicBezTo>
                    <a:cubicBezTo>
                      <a:pt x="38" y="89"/>
                      <a:pt x="37" y="90"/>
                      <a:pt x="36" y="90"/>
                    </a:cubicBezTo>
                    <a:cubicBezTo>
                      <a:pt x="31" y="89"/>
                      <a:pt x="27" y="87"/>
                      <a:pt x="25" y="8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2"/>
              <p:cNvSpPr/>
              <p:nvPr/>
            </p:nvSpPr>
            <p:spPr>
              <a:xfrm>
                <a:off x="527020" y="4007158"/>
                <a:ext cx="45360" cy="43920"/>
              </a:xfrm>
              <a:custGeom>
                <a:rect b="b" l="l" r="r" t="t"/>
                <a:pathLst>
                  <a:path extrusionOk="0" h="122" w="126">
                    <a:moveTo>
                      <a:pt x="5" y="118"/>
                    </a:moveTo>
                    <a:cubicBezTo>
                      <a:pt x="1" y="115"/>
                      <a:pt x="0" y="108"/>
                      <a:pt x="4" y="103"/>
                    </a:cubicBezTo>
                    <a:cubicBezTo>
                      <a:pt x="17" y="88"/>
                      <a:pt x="31" y="72"/>
                      <a:pt x="45" y="56"/>
                    </a:cubicBezTo>
                    <a:cubicBezTo>
                      <a:pt x="52" y="48"/>
                      <a:pt x="59" y="39"/>
                      <a:pt x="67" y="31"/>
                    </a:cubicBezTo>
                    <a:cubicBezTo>
                      <a:pt x="75" y="22"/>
                      <a:pt x="84" y="13"/>
                      <a:pt x="94" y="5"/>
                    </a:cubicBezTo>
                    <a:cubicBezTo>
                      <a:pt x="98" y="3"/>
                      <a:pt x="104" y="0"/>
                      <a:pt x="109" y="0"/>
                    </a:cubicBezTo>
                    <a:cubicBezTo>
                      <a:pt x="114" y="0"/>
                      <a:pt x="118" y="1"/>
                      <a:pt x="122" y="5"/>
                    </a:cubicBezTo>
                    <a:cubicBezTo>
                      <a:pt x="125" y="10"/>
                      <a:pt x="125" y="16"/>
                      <a:pt x="121" y="21"/>
                    </a:cubicBezTo>
                    <a:cubicBezTo>
                      <a:pt x="117" y="24"/>
                      <a:pt x="112" y="25"/>
                      <a:pt x="108" y="22"/>
                    </a:cubicBezTo>
                    <a:lnTo>
                      <a:pt x="108" y="23"/>
                    </a:lnTo>
                    <a:cubicBezTo>
                      <a:pt x="107" y="24"/>
                      <a:pt x="105" y="25"/>
                      <a:pt x="103" y="26"/>
                    </a:cubicBezTo>
                    <a:cubicBezTo>
                      <a:pt x="98" y="30"/>
                      <a:pt x="93" y="35"/>
                      <a:pt x="88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77" y="51"/>
                      <a:pt x="65" y="65"/>
                      <a:pt x="54" y="78"/>
                    </a:cubicBezTo>
                    <a:cubicBezTo>
                      <a:pt x="42" y="91"/>
                      <a:pt x="31" y="104"/>
                      <a:pt x="21" y="117"/>
                    </a:cubicBezTo>
                    <a:cubicBezTo>
                      <a:pt x="19" y="120"/>
                      <a:pt x="16" y="121"/>
                      <a:pt x="12" y="121"/>
                    </a:cubicBezTo>
                    <a:cubicBezTo>
                      <a:pt x="10" y="121"/>
                      <a:pt x="8" y="120"/>
                      <a:pt x="5" y="11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2"/>
              <p:cNvSpPr/>
              <p:nvPr/>
            </p:nvSpPr>
            <p:spPr>
              <a:xfrm>
                <a:off x="576340" y="3984838"/>
                <a:ext cx="64800" cy="40320"/>
              </a:xfrm>
              <a:custGeom>
                <a:rect b="b" l="l" r="r" t="t"/>
                <a:pathLst>
                  <a:path extrusionOk="0" h="112" w="180">
                    <a:moveTo>
                      <a:pt x="30" y="23"/>
                    </a:moveTo>
                    <a:lnTo>
                      <a:pt x="29" y="23"/>
                    </a:lnTo>
                    <a:lnTo>
                      <a:pt x="28" y="23"/>
                    </a:lnTo>
                    <a:lnTo>
                      <a:pt x="27" y="23"/>
                    </a:lnTo>
                    <a:cubicBezTo>
                      <a:pt x="28" y="23"/>
                      <a:pt x="28" y="23"/>
                      <a:pt x="30" y="23"/>
                    </a:cubicBezTo>
                    <a:moveTo>
                      <a:pt x="37" y="110"/>
                    </a:moveTo>
                    <a:cubicBezTo>
                      <a:pt x="36" y="109"/>
                      <a:pt x="35" y="109"/>
                      <a:pt x="34" y="109"/>
                    </a:cubicBezTo>
                    <a:cubicBezTo>
                      <a:pt x="32" y="108"/>
                      <a:pt x="32" y="107"/>
                      <a:pt x="31" y="106"/>
                    </a:cubicBezTo>
                    <a:cubicBezTo>
                      <a:pt x="28" y="105"/>
                      <a:pt x="27" y="102"/>
                      <a:pt x="26" y="99"/>
                    </a:cubicBezTo>
                    <a:cubicBezTo>
                      <a:pt x="24" y="94"/>
                      <a:pt x="26" y="89"/>
                      <a:pt x="27" y="84"/>
                    </a:cubicBezTo>
                    <a:cubicBezTo>
                      <a:pt x="30" y="75"/>
                      <a:pt x="31" y="66"/>
                      <a:pt x="32" y="56"/>
                    </a:cubicBezTo>
                    <a:cubicBezTo>
                      <a:pt x="32" y="53"/>
                      <a:pt x="32" y="49"/>
                      <a:pt x="32" y="46"/>
                    </a:cubicBezTo>
                    <a:cubicBezTo>
                      <a:pt x="30" y="47"/>
                      <a:pt x="28" y="46"/>
                      <a:pt x="25" y="45"/>
                    </a:cubicBezTo>
                    <a:lnTo>
                      <a:pt x="24" y="45"/>
                    </a:lnTo>
                    <a:cubicBezTo>
                      <a:pt x="19" y="44"/>
                      <a:pt x="13" y="44"/>
                      <a:pt x="9" y="40"/>
                    </a:cubicBezTo>
                    <a:cubicBezTo>
                      <a:pt x="2" y="34"/>
                      <a:pt x="0" y="24"/>
                      <a:pt x="4" y="16"/>
                    </a:cubicBezTo>
                    <a:cubicBezTo>
                      <a:pt x="6" y="12"/>
                      <a:pt x="9" y="7"/>
                      <a:pt x="13" y="5"/>
                    </a:cubicBezTo>
                    <a:cubicBezTo>
                      <a:pt x="17" y="2"/>
                      <a:pt x="21" y="0"/>
                      <a:pt x="27" y="0"/>
                    </a:cubicBezTo>
                    <a:cubicBezTo>
                      <a:pt x="36" y="0"/>
                      <a:pt x="45" y="5"/>
                      <a:pt x="49" y="13"/>
                    </a:cubicBezTo>
                    <a:cubicBezTo>
                      <a:pt x="55" y="23"/>
                      <a:pt x="55" y="35"/>
                      <a:pt x="55" y="46"/>
                    </a:cubicBezTo>
                    <a:cubicBezTo>
                      <a:pt x="54" y="53"/>
                      <a:pt x="53" y="60"/>
                      <a:pt x="52" y="68"/>
                    </a:cubicBezTo>
                    <a:cubicBezTo>
                      <a:pt x="52" y="72"/>
                      <a:pt x="51" y="76"/>
                      <a:pt x="51" y="80"/>
                    </a:cubicBezTo>
                    <a:cubicBezTo>
                      <a:pt x="50" y="82"/>
                      <a:pt x="49" y="85"/>
                      <a:pt x="49" y="88"/>
                    </a:cubicBezTo>
                    <a:cubicBezTo>
                      <a:pt x="52" y="87"/>
                      <a:pt x="55" y="87"/>
                      <a:pt x="58" y="85"/>
                    </a:cubicBezTo>
                    <a:cubicBezTo>
                      <a:pt x="71" y="82"/>
                      <a:pt x="83" y="77"/>
                      <a:pt x="95" y="72"/>
                    </a:cubicBezTo>
                    <a:cubicBezTo>
                      <a:pt x="102" y="69"/>
                      <a:pt x="108" y="66"/>
                      <a:pt x="115" y="63"/>
                    </a:cubicBezTo>
                    <a:cubicBezTo>
                      <a:pt x="132" y="56"/>
                      <a:pt x="148" y="50"/>
                      <a:pt x="164" y="43"/>
                    </a:cubicBezTo>
                    <a:cubicBezTo>
                      <a:pt x="169" y="41"/>
                      <a:pt x="175" y="44"/>
                      <a:pt x="176" y="49"/>
                    </a:cubicBezTo>
                    <a:cubicBezTo>
                      <a:pt x="179" y="54"/>
                      <a:pt x="176" y="59"/>
                      <a:pt x="171" y="62"/>
                    </a:cubicBezTo>
                    <a:cubicBezTo>
                      <a:pt x="152" y="70"/>
                      <a:pt x="133" y="78"/>
                      <a:pt x="114" y="85"/>
                    </a:cubicBezTo>
                    <a:cubicBezTo>
                      <a:pt x="101" y="91"/>
                      <a:pt x="87" y="97"/>
                      <a:pt x="74" y="102"/>
                    </a:cubicBezTo>
                    <a:cubicBezTo>
                      <a:pt x="68" y="105"/>
                      <a:pt x="62" y="107"/>
                      <a:pt x="55" y="109"/>
                    </a:cubicBezTo>
                    <a:cubicBezTo>
                      <a:pt x="52" y="109"/>
                      <a:pt x="49" y="110"/>
                      <a:pt x="46" y="111"/>
                    </a:cubicBezTo>
                    <a:cubicBezTo>
                      <a:pt x="45" y="111"/>
                      <a:pt x="44" y="111"/>
                      <a:pt x="42" y="111"/>
                    </a:cubicBezTo>
                    <a:cubicBezTo>
                      <a:pt x="40" y="111"/>
                      <a:pt x="38" y="110"/>
                      <a:pt x="37" y="11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2"/>
              <p:cNvSpPr/>
              <p:nvPr/>
            </p:nvSpPr>
            <p:spPr>
              <a:xfrm>
                <a:off x="-115580" y="4234318"/>
                <a:ext cx="70200" cy="128520"/>
              </a:xfrm>
              <a:custGeom>
                <a:rect b="b" l="l" r="r" t="t"/>
                <a:pathLst>
                  <a:path extrusionOk="0" h="357" w="195">
                    <a:moveTo>
                      <a:pt x="32" y="354"/>
                    </a:moveTo>
                    <a:cubicBezTo>
                      <a:pt x="28" y="353"/>
                      <a:pt x="24" y="350"/>
                      <a:pt x="21" y="347"/>
                    </a:cubicBezTo>
                    <a:cubicBezTo>
                      <a:pt x="6" y="332"/>
                      <a:pt x="0" y="310"/>
                      <a:pt x="0" y="289"/>
                    </a:cubicBezTo>
                    <a:cubicBezTo>
                      <a:pt x="1" y="279"/>
                      <a:pt x="4" y="268"/>
                      <a:pt x="8" y="259"/>
                    </a:cubicBezTo>
                    <a:cubicBezTo>
                      <a:pt x="13" y="249"/>
                      <a:pt x="18" y="240"/>
                      <a:pt x="25" y="231"/>
                    </a:cubicBezTo>
                    <a:cubicBezTo>
                      <a:pt x="32" y="223"/>
                      <a:pt x="39" y="215"/>
                      <a:pt x="47" y="206"/>
                    </a:cubicBezTo>
                    <a:cubicBezTo>
                      <a:pt x="51" y="202"/>
                      <a:pt x="57" y="202"/>
                      <a:pt x="61" y="205"/>
                    </a:cubicBezTo>
                    <a:cubicBezTo>
                      <a:pt x="65" y="209"/>
                      <a:pt x="66" y="215"/>
                      <a:pt x="62" y="219"/>
                    </a:cubicBezTo>
                    <a:cubicBezTo>
                      <a:pt x="55" y="227"/>
                      <a:pt x="47" y="236"/>
                      <a:pt x="40" y="245"/>
                    </a:cubicBezTo>
                    <a:cubicBezTo>
                      <a:pt x="37" y="250"/>
                      <a:pt x="34" y="254"/>
                      <a:pt x="31" y="259"/>
                    </a:cubicBezTo>
                    <a:cubicBezTo>
                      <a:pt x="29" y="262"/>
                      <a:pt x="28" y="265"/>
                      <a:pt x="27" y="269"/>
                    </a:cubicBezTo>
                    <a:cubicBezTo>
                      <a:pt x="25" y="272"/>
                      <a:pt x="24" y="276"/>
                      <a:pt x="23" y="279"/>
                    </a:cubicBezTo>
                    <a:cubicBezTo>
                      <a:pt x="22" y="282"/>
                      <a:pt x="22" y="284"/>
                      <a:pt x="22" y="287"/>
                    </a:cubicBezTo>
                    <a:cubicBezTo>
                      <a:pt x="22" y="289"/>
                      <a:pt x="21" y="291"/>
                      <a:pt x="21" y="293"/>
                    </a:cubicBezTo>
                    <a:cubicBezTo>
                      <a:pt x="22" y="297"/>
                      <a:pt x="22" y="300"/>
                      <a:pt x="22" y="303"/>
                    </a:cubicBezTo>
                    <a:cubicBezTo>
                      <a:pt x="23" y="306"/>
                      <a:pt x="24" y="309"/>
                      <a:pt x="24" y="312"/>
                    </a:cubicBezTo>
                    <a:cubicBezTo>
                      <a:pt x="25" y="314"/>
                      <a:pt x="26" y="316"/>
                      <a:pt x="27" y="318"/>
                    </a:cubicBezTo>
                    <a:cubicBezTo>
                      <a:pt x="28" y="320"/>
                      <a:pt x="28" y="322"/>
                      <a:pt x="29" y="324"/>
                    </a:cubicBezTo>
                    <a:cubicBezTo>
                      <a:pt x="31" y="325"/>
                      <a:pt x="31" y="326"/>
                      <a:pt x="32" y="328"/>
                    </a:cubicBezTo>
                    <a:cubicBezTo>
                      <a:pt x="34" y="329"/>
                      <a:pt x="34" y="330"/>
                      <a:pt x="35" y="331"/>
                    </a:cubicBezTo>
                    <a:cubicBezTo>
                      <a:pt x="36" y="332"/>
                      <a:pt x="36" y="332"/>
                      <a:pt x="38" y="333"/>
                    </a:cubicBezTo>
                    <a:cubicBezTo>
                      <a:pt x="39" y="334"/>
                      <a:pt x="39" y="334"/>
                      <a:pt x="40" y="335"/>
                    </a:cubicBezTo>
                    <a:lnTo>
                      <a:pt x="41" y="335"/>
                    </a:lnTo>
                    <a:lnTo>
                      <a:pt x="42" y="335"/>
                    </a:lnTo>
                    <a:cubicBezTo>
                      <a:pt x="43" y="335"/>
                      <a:pt x="43" y="335"/>
                      <a:pt x="43" y="335"/>
                    </a:cubicBezTo>
                    <a:cubicBezTo>
                      <a:pt x="45" y="335"/>
                      <a:pt x="46" y="334"/>
                      <a:pt x="48" y="334"/>
                    </a:cubicBezTo>
                    <a:cubicBezTo>
                      <a:pt x="49" y="333"/>
                      <a:pt x="49" y="333"/>
                      <a:pt x="50" y="333"/>
                    </a:cubicBezTo>
                    <a:cubicBezTo>
                      <a:pt x="52" y="332"/>
                      <a:pt x="52" y="332"/>
                      <a:pt x="53" y="331"/>
                    </a:cubicBezTo>
                    <a:cubicBezTo>
                      <a:pt x="54" y="331"/>
                      <a:pt x="55" y="331"/>
                      <a:pt x="55" y="331"/>
                    </a:cubicBezTo>
                    <a:cubicBezTo>
                      <a:pt x="56" y="330"/>
                      <a:pt x="56" y="329"/>
                      <a:pt x="56" y="329"/>
                    </a:cubicBezTo>
                    <a:cubicBezTo>
                      <a:pt x="59" y="327"/>
                      <a:pt x="60" y="325"/>
                      <a:pt x="62" y="322"/>
                    </a:cubicBezTo>
                    <a:lnTo>
                      <a:pt x="62" y="323"/>
                    </a:lnTo>
                    <a:cubicBezTo>
                      <a:pt x="62" y="322"/>
                      <a:pt x="62" y="322"/>
                      <a:pt x="62" y="322"/>
                    </a:cubicBezTo>
                    <a:lnTo>
                      <a:pt x="63" y="322"/>
                    </a:lnTo>
                    <a:lnTo>
                      <a:pt x="62" y="322"/>
                    </a:lnTo>
                    <a:cubicBezTo>
                      <a:pt x="66" y="318"/>
                      <a:pt x="68" y="313"/>
                      <a:pt x="71" y="308"/>
                    </a:cubicBezTo>
                    <a:cubicBezTo>
                      <a:pt x="75" y="301"/>
                      <a:pt x="78" y="294"/>
                      <a:pt x="81" y="287"/>
                    </a:cubicBezTo>
                    <a:lnTo>
                      <a:pt x="81" y="288"/>
                    </a:lnTo>
                    <a:cubicBezTo>
                      <a:pt x="83" y="283"/>
                      <a:pt x="85" y="277"/>
                      <a:pt x="87" y="273"/>
                    </a:cubicBezTo>
                    <a:cubicBezTo>
                      <a:pt x="89" y="268"/>
                      <a:pt x="91" y="262"/>
                      <a:pt x="92" y="257"/>
                    </a:cubicBezTo>
                    <a:cubicBezTo>
                      <a:pt x="96" y="246"/>
                      <a:pt x="99" y="235"/>
                      <a:pt x="102" y="224"/>
                    </a:cubicBezTo>
                    <a:cubicBezTo>
                      <a:pt x="109" y="202"/>
                      <a:pt x="116" y="180"/>
                      <a:pt x="123" y="158"/>
                    </a:cubicBezTo>
                    <a:cubicBezTo>
                      <a:pt x="129" y="137"/>
                      <a:pt x="136" y="116"/>
                      <a:pt x="143" y="95"/>
                    </a:cubicBezTo>
                    <a:cubicBezTo>
                      <a:pt x="144" y="92"/>
                      <a:pt x="145" y="89"/>
                      <a:pt x="146" y="86"/>
                    </a:cubicBezTo>
                    <a:cubicBezTo>
                      <a:pt x="145" y="88"/>
                      <a:pt x="143" y="90"/>
                      <a:pt x="141" y="92"/>
                    </a:cubicBezTo>
                    <a:cubicBezTo>
                      <a:pt x="139" y="94"/>
                      <a:pt x="137" y="96"/>
                      <a:pt x="135" y="99"/>
                    </a:cubicBezTo>
                    <a:cubicBezTo>
                      <a:pt x="130" y="104"/>
                      <a:pt x="125" y="109"/>
                      <a:pt x="120" y="113"/>
                    </a:cubicBezTo>
                    <a:cubicBezTo>
                      <a:pt x="115" y="119"/>
                      <a:pt x="109" y="124"/>
                      <a:pt x="102" y="129"/>
                    </a:cubicBezTo>
                    <a:cubicBezTo>
                      <a:pt x="92" y="137"/>
                      <a:pt x="78" y="145"/>
                      <a:pt x="65" y="142"/>
                    </a:cubicBezTo>
                    <a:cubicBezTo>
                      <a:pt x="59" y="141"/>
                      <a:pt x="54" y="136"/>
                      <a:pt x="50" y="131"/>
                    </a:cubicBezTo>
                    <a:cubicBezTo>
                      <a:pt x="46" y="125"/>
                      <a:pt x="46" y="118"/>
                      <a:pt x="46" y="111"/>
                    </a:cubicBezTo>
                    <a:cubicBezTo>
                      <a:pt x="47" y="94"/>
                      <a:pt x="50" y="77"/>
                      <a:pt x="54" y="59"/>
                    </a:cubicBezTo>
                    <a:cubicBezTo>
                      <a:pt x="55" y="50"/>
                      <a:pt x="57" y="42"/>
                      <a:pt x="60" y="33"/>
                    </a:cubicBezTo>
                    <a:cubicBezTo>
                      <a:pt x="62" y="26"/>
                      <a:pt x="64" y="18"/>
                      <a:pt x="66" y="11"/>
                    </a:cubicBezTo>
                    <a:cubicBezTo>
                      <a:pt x="66" y="10"/>
                      <a:pt x="66" y="10"/>
                      <a:pt x="67" y="9"/>
                    </a:cubicBezTo>
                    <a:cubicBezTo>
                      <a:pt x="66" y="9"/>
                      <a:pt x="66" y="10"/>
                      <a:pt x="66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8" y="3"/>
                      <a:pt x="74" y="0"/>
                      <a:pt x="81" y="1"/>
                    </a:cubicBezTo>
                    <a:cubicBezTo>
                      <a:pt x="86" y="3"/>
                      <a:pt x="90" y="10"/>
                      <a:pt x="88" y="15"/>
                    </a:cubicBezTo>
                    <a:cubicBezTo>
                      <a:pt x="88" y="16"/>
                      <a:pt x="88" y="16"/>
                      <a:pt x="88" y="17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4" y="28"/>
                      <a:pt x="80" y="37"/>
                      <a:pt x="78" y="48"/>
                    </a:cubicBezTo>
                    <a:cubicBezTo>
                      <a:pt x="78" y="47"/>
                      <a:pt x="78" y="47"/>
                      <a:pt x="78" y="47"/>
                    </a:cubicBezTo>
                    <a:lnTo>
                      <a:pt x="78" y="48"/>
                    </a:lnTo>
                    <a:cubicBezTo>
                      <a:pt x="77" y="48"/>
                      <a:pt x="77" y="48"/>
                      <a:pt x="77" y="48"/>
                    </a:cubicBezTo>
                    <a:lnTo>
                      <a:pt x="78" y="48"/>
                    </a:lnTo>
                    <a:cubicBezTo>
                      <a:pt x="77" y="53"/>
                      <a:pt x="75" y="57"/>
                      <a:pt x="74" y="61"/>
                    </a:cubicBezTo>
                    <a:cubicBezTo>
                      <a:pt x="73" y="66"/>
                      <a:pt x="73" y="71"/>
                      <a:pt x="71" y="75"/>
                    </a:cubicBezTo>
                    <a:cubicBezTo>
                      <a:pt x="70" y="83"/>
                      <a:pt x="69" y="91"/>
                      <a:pt x="68" y="100"/>
                    </a:cubicBezTo>
                    <a:cubicBezTo>
                      <a:pt x="68" y="104"/>
                      <a:pt x="67" y="109"/>
                      <a:pt x="67" y="114"/>
                    </a:cubicBezTo>
                    <a:cubicBezTo>
                      <a:pt x="67" y="116"/>
                      <a:pt x="68" y="117"/>
                      <a:pt x="68" y="118"/>
                    </a:cubicBezTo>
                    <a:lnTo>
                      <a:pt x="68" y="119"/>
                    </a:lnTo>
                    <a:lnTo>
                      <a:pt x="68" y="120"/>
                    </a:lnTo>
                    <a:lnTo>
                      <a:pt x="69" y="120"/>
                    </a:lnTo>
                    <a:cubicBezTo>
                      <a:pt x="69" y="120"/>
                      <a:pt x="69" y="121"/>
                      <a:pt x="70" y="121"/>
                    </a:cubicBezTo>
                    <a:lnTo>
                      <a:pt x="71" y="121"/>
                    </a:lnTo>
                    <a:cubicBezTo>
                      <a:pt x="72" y="121"/>
                      <a:pt x="73" y="121"/>
                      <a:pt x="74" y="120"/>
                    </a:cubicBezTo>
                    <a:cubicBezTo>
                      <a:pt x="75" y="120"/>
                      <a:pt x="77" y="120"/>
                      <a:pt x="78" y="119"/>
                    </a:cubicBezTo>
                    <a:cubicBezTo>
                      <a:pt x="80" y="118"/>
                      <a:pt x="82" y="117"/>
                      <a:pt x="83" y="116"/>
                    </a:cubicBezTo>
                    <a:cubicBezTo>
                      <a:pt x="88" y="114"/>
                      <a:pt x="92" y="111"/>
                      <a:pt x="95" y="108"/>
                    </a:cubicBezTo>
                    <a:cubicBezTo>
                      <a:pt x="104" y="101"/>
                      <a:pt x="112" y="93"/>
                      <a:pt x="120" y="85"/>
                    </a:cubicBezTo>
                    <a:cubicBezTo>
                      <a:pt x="120" y="85"/>
                      <a:pt x="120" y="86"/>
                      <a:pt x="119" y="86"/>
                    </a:cubicBezTo>
                    <a:cubicBezTo>
                      <a:pt x="123" y="82"/>
                      <a:pt x="127" y="78"/>
                      <a:pt x="131" y="74"/>
                    </a:cubicBezTo>
                    <a:cubicBezTo>
                      <a:pt x="133" y="72"/>
                      <a:pt x="134" y="70"/>
                      <a:pt x="136" y="68"/>
                    </a:cubicBezTo>
                    <a:cubicBezTo>
                      <a:pt x="137" y="65"/>
                      <a:pt x="139" y="63"/>
                      <a:pt x="141" y="61"/>
                    </a:cubicBezTo>
                    <a:cubicBezTo>
                      <a:pt x="146" y="54"/>
                      <a:pt x="151" y="47"/>
                      <a:pt x="156" y="39"/>
                    </a:cubicBezTo>
                    <a:cubicBezTo>
                      <a:pt x="159" y="36"/>
                      <a:pt x="161" y="33"/>
                      <a:pt x="163" y="29"/>
                    </a:cubicBezTo>
                    <a:cubicBezTo>
                      <a:pt x="164" y="27"/>
                      <a:pt x="165" y="25"/>
                      <a:pt x="167" y="23"/>
                    </a:cubicBezTo>
                    <a:cubicBezTo>
                      <a:pt x="167" y="22"/>
                      <a:pt x="169" y="21"/>
                      <a:pt x="169" y="19"/>
                    </a:cubicBezTo>
                    <a:cubicBezTo>
                      <a:pt x="171" y="17"/>
                      <a:pt x="173" y="14"/>
                      <a:pt x="175" y="12"/>
                    </a:cubicBezTo>
                    <a:cubicBezTo>
                      <a:pt x="178" y="8"/>
                      <a:pt x="184" y="8"/>
                      <a:pt x="188" y="11"/>
                    </a:cubicBezTo>
                    <a:cubicBezTo>
                      <a:pt x="192" y="14"/>
                      <a:pt x="194" y="19"/>
                      <a:pt x="192" y="23"/>
                    </a:cubicBezTo>
                    <a:cubicBezTo>
                      <a:pt x="190" y="31"/>
                      <a:pt x="186" y="39"/>
                      <a:pt x="183" y="47"/>
                    </a:cubicBezTo>
                    <a:cubicBezTo>
                      <a:pt x="180" y="54"/>
                      <a:pt x="176" y="63"/>
                      <a:pt x="173" y="70"/>
                    </a:cubicBezTo>
                    <a:cubicBezTo>
                      <a:pt x="173" y="70"/>
                      <a:pt x="174" y="70"/>
                      <a:pt x="174" y="69"/>
                    </a:cubicBezTo>
                    <a:cubicBezTo>
                      <a:pt x="170" y="79"/>
                      <a:pt x="166" y="89"/>
                      <a:pt x="163" y="99"/>
                    </a:cubicBezTo>
                    <a:cubicBezTo>
                      <a:pt x="159" y="109"/>
                      <a:pt x="155" y="120"/>
                      <a:pt x="151" y="131"/>
                    </a:cubicBezTo>
                    <a:cubicBezTo>
                      <a:pt x="145" y="152"/>
                      <a:pt x="137" y="173"/>
                      <a:pt x="131" y="194"/>
                    </a:cubicBezTo>
                    <a:cubicBezTo>
                      <a:pt x="124" y="217"/>
                      <a:pt x="117" y="239"/>
                      <a:pt x="110" y="262"/>
                    </a:cubicBezTo>
                    <a:cubicBezTo>
                      <a:pt x="109" y="267"/>
                      <a:pt x="108" y="272"/>
                      <a:pt x="106" y="278"/>
                    </a:cubicBezTo>
                    <a:cubicBezTo>
                      <a:pt x="104" y="283"/>
                      <a:pt x="102" y="288"/>
                      <a:pt x="100" y="293"/>
                    </a:cubicBezTo>
                    <a:cubicBezTo>
                      <a:pt x="98" y="298"/>
                      <a:pt x="96" y="304"/>
                      <a:pt x="93" y="309"/>
                    </a:cubicBezTo>
                    <a:cubicBezTo>
                      <a:pt x="91" y="315"/>
                      <a:pt x="88" y="321"/>
                      <a:pt x="84" y="326"/>
                    </a:cubicBezTo>
                    <a:cubicBezTo>
                      <a:pt x="80" y="333"/>
                      <a:pt x="76" y="339"/>
                      <a:pt x="71" y="344"/>
                    </a:cubicBezTo>
                    <a:cubicBezTo>
                      <a:pt x="64" y="351"/>
                      <a:pt x="56" y="354"/>
                      <a:pt x="47" y="356"/>
                    </a:cubicBezTo>
                    <a:cubicBezTo>
                      <a:pt x="45" y="356"/>
                      <a:pt x="43" y="356"/>
                      <a:pt x="42" y="356"/>
                    </a:cubicBezTo>
                    <a:cubicBezTo>
                      <a:pt x="39" y="356"/>
                      <a:pt x="36" y="356"/>
                      <a:pt x="32" y="35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2"/>
              <p:cNvSpPr/>
              <p:nvPr/>
            </p:nvSpPr>
            <p:spPr>
              <a:xfrm>
                <a:off x="-3620" y="4251238"/>
                <a:ext cx="27720" cy="9360"/>
              </a:xfrm>
              <a:custGeom>
                <a:rect b="b" l="l" r="r" t="t"/>
                <a:pathLst>
                  <a:path extrusionOk="0" h="26" w="77">
                    <a:moveTo>
                      <a:pt x="15" y="25"/>
                    </a:moveTo>
                    <a:cubicBezTo>
                      <a:pt x="13" y="25"/>
                      <a:pt x="11" y="24"/>
                      <a:pt x="10" y="24"/>
                    </a:cubicBezTo>
                    <a:cubicBezTo>
                      <a:pt x="4" y="23"/>
                      <a:pt x="0" y="18"/>
                      <a:pt x="0" y="13"/>
                    </a:cubicBezTo>
                    <a:cubicBezTo>
                      <a:pt x="0" y="7"/>
                      <a:pt x="6" y="2"/>
                      <a:pt x="11" y="2"/>
                    </a:cubicBezTo>
                    <a:cubicBezTo>
                      <a:pt x="14" y="2"/>
                      <a:pt x="16" y="2"/>
                      <a:pt x="17" y="2"/>
                    </a:cubicBezTo>
                    <a:cubicBezTo>
                      <a:pt x="32" y="2"/>
                      <a:pt x="48" y="0"/>
                      <a:pt x="63" y="0"/>
                    </a:cubicBezTo>
                    <a:cubicBezTo>
                      <a:pt x="69" y="0"/>
                      <a:pt x="74" y="3"/>
                      <a:pt x="75" y="10"/>
                    </a:cubicBezTo>
                    <a:cubicBezTo>
                      <a:pt x="76" y="15"/>
                      <a:pt x="71" y="21"/>
                      <a:pt x="65" y="21"/>
                    </a:cubicBezTo>
                    <a:cubicBezTo>
                      <a:pt x="56" y="21"/>
                      <a:pt x="46" y="22"/>
                      <a:pt x="37" y="23"/>
                    </a:cubicBezTo>
                    <a:cubicBezTo>
                      <a:pt x="32" y="23"/>
                      <a:pt x="27" y="23"/>
                      <a:pt x="23" y="24"/>
                    </a:cubicBezTo>
                    <a:cubicBezTo>
                      <a:pt x="21" y="25"/>
                      <a:pt x="19" y="25"/>
                      <a:pt x="17" y="25"/>
                    </a:cubicBezTo>
                    <a:cubicBezTo>
                      <a:pt x="16" y="25"/>
                      <a:pt x="16" y="25"/>
                      <a:pt x="15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2"/>
              <p:cNvSpPr/>
              <p:nvPr/>
            </p:nvSpPr>
            <p:spPr>
              <a:xfrm>
                <a:off x="-17660" y="4264918"/>
                <a:ext cx="52560" cy="14400"/>
              </a:xfrm>
              <a:custGeom>
                <a:rect b="b" l="l" r="r" t="t"/>
                <a:pathLst>
                  <a:path extrusionOk="0" h="40" w="146">
                    <a:moveTo>
                      <a:pt x="9" y="39"/>
                    </a:moveTo>
                    <a:cubicBezTo>
                      <a:pt x="4" y="38"/>
                      <a:pt x="0" y="33"/>
                      <a:pt x="0" y="28"/>
                    </a:cubicBezTo>
                    <a:cubicBezTo>
                      <a:pt x="0" y="26"/>
                      <a:pt x="0" y="26"/>
                      <a:pt x="0" y="25"/>
                    </a:cubicBezTo>
                    <a:lnTo>
                      <a:pt x="0" y="26"/>
                    </a:lnTo>
                    <a:cubicBezTo>
                      <a:pt x="0" y="25"/>
                      <a:pt x="0" y="25"/>
                      <a:pt x="0" y="24"/>
                    </a:cubicBezTo>
                    <a:cubicBezTo>
                      <a:pt x="2" y="18"/>
                      <a:pt x="9" y="15"/>
                      <a:pt x="15" y="17"/>
                    </a:cubicBezTo>
                    <a:lnTo>
                      <a:pt x="16" y="17"/>
                    </a:lnTo>
                    <a:cubicBezTo>
                      <a:pt x="27" y="16"/>
                      <a:pt x="38" y="14"/>
                      <a:pt x="49" y="13"/>
                    </a:cubicBezTo>
                    <a:cubicBezTo>
                      <a:pt x="58" y="11"/>
                      <a:pt x="67" y="10"/>
                      <a:pt x="76" y="8"/>
                    </a:cubicBezTo>
                    <a:cubicBezTo>
                      <a:pt x="95" y="6"/>
                      <a:pt x="115" y="3"/>
                      <a:pt x="134" y="0"/>
                    </a:cubicBezTo>
                    <a:cubicBezTo>
                      <a:pt x="138" y="0"/>
                      <a:pt x="143" y="3"/>
                      <a:pt x="144" y="8"/>
                    </a:cubicBezTo>
                    <a:cubicBezTo>
                      <a:pt x="145" y="13"/>
                      <a:pt x="142" y="18"/>
                      <a:pt x="137" y="19"/>
                    </a:cubicBezTo>
                    <a:cubicBezTo>
                      <a:pt x="116" y="22"/>
                      <a:pt x="97" y="26"/>
                      <a:pt x="77" y="29"/>
                    </a:cubicBezTo>
                    <a:cubicBezTo>
                      <a:pt x="69" y="31"/>
                      <a:pt x="60" y="32"/>
                      <a:pt x="52" y="33"/>
                    </a:cubicBezTo>
                    <a:cubicBezTo>
                      <a:pt x="47" y="34"/>
                      <a:pt x="41" y="35"/>
                      <a:pt x="36" y="36"/>
                    </a:cubicBezTo>
                    <a:cubicBezTo>
                      <a:pt x="33" y="36"/>
                      <a:pt x="30" y="37"/>
                      <a:pt x="28" y="38"/>
                    </a:cubicBezTo>
                    <a:cubicBezTo>
                      <a:pt x="25" y="38"/>
                      <a:pt x="22" y="39"/>
                      <a:pt x="19" y="39"/>
                    </a:cubicBezTo>
                    <a:cubicBezTo>
                      <a:pt x="17" y="39"/>
                      <a:pt x="15" y="39"/>
                      <a:pt x="13" y="39"/>
                    </a:cubicBezTo>
                    <a:cubicBezTo>
                      <a:pt x="11" y="39"/>
                      <a:pt x="10" y="39"/>
                      <a:pt x="9" y="3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2"/>
              <p:cNvSpPr/>
              <p:nvPr/>
            </p:nvSpPr>
            <p:spPr>
              <a:xfrm>
                <a:off x="38860" y="4218118"/>
                <a:ext cx="57600" cy="87480"/>
              </a:xfrm>
              <a:custGeom>
                <a:rect b="b" l="l" r="r" t="t"/>
                <a:pathLst>
                  <a:path extrusionOk="0" h="243" w="160">
                    <a:moveTo>
                      <a:pt x="25" y="211"/>
                    </a:moveTo>
                    <a:cubicBezTo>
                      <a:pt x="30" y="207"/>
                      <a:pt x="35" y="203"/>
                      <a:pt x="39" y="198"/>
                    </a:cubicBezTo>
                    <a:lnTo>
                      <a:pt x="38" y="198"/>
                    </a:lnTo>
                    <a:cubicBezTo>
                      <a:pt x="47" y="189"/>
                      <a:pt x="56" y="179"/>
                      <a:pt x="64" y="169"/>
                    </a:cubicBezTo>
                    <a:cubicBezTo>
                      <a:pt x="66" y="168"/>
                      <a:pt x="66" y="167"/>
                      <a:pt x="67" y="166"/>
                    </a:cubicBezTo>
                    <a:lnTo>
                      <a:pt x="66" y="166"/>
                    </a:lnTo>
                    <a:cubicBezTo>
                      <a:pt x="65" y="166"/>
                      <a:pt x="64" y="166"/>
                      <a:pt x="64" y="165"/>
                    </a:cubicBezTo>
                    <a:cubicBezTo>
                      <a:pt x="63" y="165"/>
                      <a:pt x="63" y="165"/>
                      <a:pt x="63" y="165"/>
                    </a:cubicBezTo>
                    <a:cubicBezTo>
                      <a:pt x="61" y="165"/>
                      <a:pt x="61" y="165"/>
                      <a:pt x="60" y="166"/>
                    </a:cubicBezTo>
                    <a:cubicBezTo>
                      <a:pt x="60" y="166"/>
                      <a:pt x="59" y="166"/>
                      <a:pt x="58" y="166"/>
                    </a:cubicBezTo>
                    <a:lnTo>
                      <a:pt x="59" y="166"/>
                    </a:lnTo>
                    <a:lnTo>
                      <a:pt x="58" y="166"/>
                    </a:lnTo>
                    <a:lnTo>
                      <a:pt x="57" y="166"/>
                    </a:lnTo>
                    <a:lnTo>
                      <a:pt x="58" y="166"/>
                    </a:lnTo>
                    <a:cubicBezTo>
                      <a:pt x="57" y="166"/>
                      <a:pt x="56" y="167"/>
                      <a:pt x="56" y="168"/>
                    </a:cubicBezTo>
                    <a:cubicBezTo>
                      <a:pt x="54" y="168"/>
                      <a:pt x="53" y="169"/>
                      <a:pt x="53" y="169"/>
                    </a:cubicBezTo>
                    <a:cubicBezTo>
                      <a:pt x="52" y="170"/>
                      <a:pt x="50" y="171"/>
                      <a:pt x="49" y="172"/>
                    </a:cubicBezTo>
                    <a:cubicBezTo>
                      <a:pt x="47" y="175"/>
                      <a:pt x="45" y="177"/>
                      <a:pt x="43" y="180"/>
                    </a:cubicBezTo>
                    <a:cubicBezTo>
                      <a:pt x="43" y="180"/>
                      <a:pt x="42" y="180"/>
                      <a:pt x="42" y="181"/>
                    </a:cubicBezTo>
                    <a:lnTo>
                      <a:pt x="43" y="180"/>
                    </a:lnTo>
                    <a:cubicBezTo>
                      <a:pt x="39" y="186"/>
                      <a:pt x="35" y="191"/>
                      <a:pt x="32" y="197"/>
                    </a:cubicBezTo>
                    <a:cubicBezTo>
                      <a:pt x="30" y="200"/>
                      <a:pt x="28" y="204"/>
                      <a:pt x="27" y="208"/>
                    </a:cubicBezTo>
                    <a:cubicBezTo>
                      <a:pt x="26" y="210"/>
                      <a:pt x="26" y="211"/>
                      <a:pt x="25" y="211"/>
                    </a:cubicBezTo>
                    <a:moveTo>
                      <a:pt x="11" y="241"/>
                    </a:moveTo>
                    <a:cubicBezTo>
                      <a:pt x="9" y="240"/>
                      <a:pt x="8" y="239"/>
                      <a:pt x="6" y="238"/>
                    </a:cubicBezTo>
                    <a:cubicBezTo>
                      <a:pt x="3" y="235"/>
                      <a:pt x="1" y="231"/>
                      <a:pt x="1" y="227"/>
                    </a:cubicBezTo>
                    <a:cubicBezTo>
                      <a:pt x="0" y="223"/>
                      <a:pt x="1" y="218"/>
                      <a:pt x="3" y="214"/>
                    </a:cubicBezTo>
                    <a:cubicBezTo>
                      <a:pt x="4" y="208"/>
                      <a:pt x="6" y="204"/>
                      <a:pt x="8" y="198"/>
                    </a:cubicBezTo>
                    <a:cubicBezTo>
                      <a:pt x="11" y="189"/>
                      <a:pt x="17" y="180"/>
                      <a:pt x="22" y="173"/>
                    </a:cubicBezTo>
                    <a:cubicBezTo>
                      <a:pt x="28" y="165"/>
                      <a:pt x="33" y="157"/>
                      <a:pt x="41" y="151"/>
                    </a:cubicBezTo>
                    <a:cubicBezTo>
                      <a:pt x="49" y="146"/>
                      <a:pt x="58" y="143"/>
                      <a:pt x="67" y="144"/>
                    </a:cubicBezTo>
                    <a:cubicBezTo>
                      <a:pt x="72" y="145"/>
                      <a:pt x="77" y="147"/>
                      <a:pt x="81" y="149"/>
                    </a:cubicBezTo>
                    <a:cubicBezTo>
                      <a:pt x="84" y="144"/>
                      <a:pt x="88" y="140"/>
                      <a:pt x="91" y="136"/>
                    </a:cubicBezTo>
                    <a:lnTo>
                      <a:pt x="90" y="137"/>
                    </a:lnTo>
                    <a:cubicBezTo>
                      <a:pt x="94" y="131"/>
                      <a:pt x="98" y="126"/>
                      <a:pt x="101" y="120"/>
                    </a:cubicBezTo>
                    <a:cubicBezTo>
                      <a:pt x="107" y="112"/>
                      <a:pt x="113" y="103"/>
                      <a:pt x="118" y="94"/>
                    </a:cubicBezTo>
                    <a:cubicBezTo>
                      <a:pt x="122" y="86"/>
                      <a:pt x="126" y="78"/>
                      <a:pt x="129" y="70"/>
                    </a:cubicBezTo>
                    <a:lnTo>
                      <a:pt x="129" y="71"/>
                    </a:lnTo>
                    <a:cubicBezTo>
                      <a:pt x="131" y="64"/>
                      <a:pt x="134" y="57"/>
                      <a:pt x="135" y="50"/>
                    </a:cubicBezTo>
                    <a:cubicBezTo>
                      <a:pt x="135" y="49"/>
                      <a:pt x="135" y="49"/>
                      <a:pt x="136" y="49"/>
                    </a:cubicBezTo>
                    <a:cubicBezTo>
                      <a:pt x="135" y="49"/>
                      <a:pt x="135" y="49"/>
                      <a:pt x="135" y="49"/>
                    </a:cubicBezTo>
                    <a:cubicBezTo>
                      <a:pt x="137" y="46"/>
                      <a:pt x="137" y="42"/>
                      <a:pt x="138" y="38"/>
                    </a:cubicBezTo>
                    <a:cubicBezTo>
                      <a:pt x="138" y="34"/>
                      <a:pt x="138" y="31"/>
                      <a:pt x="138" y="27"/>
                    </a:cubicBezTo>
                    <a:cubicBezTo>
                      <a:pt x="138" y="27"/>
                      <a:pt x="138" y="26"/>
                      <a:pt x="138" y="25"/>
                    </a:cubicBezTo>
                    <a:lnTo>
                      <a:pt x="138" y="24"/>
                    </a:lnTo>
                    <a:cubicBezTo>
                      <a:pt x="137" y="24"/>
                      <a:pt x="137" y="24"/>
                      <a:pt x="137" y="23"/>
                    </a:cubicBezTo>
                    <a:cubicBezTo>
                      <a:pt x="137" y="24"/>
                      <a:pt x="137" y="24"/>
                      <a:pt x="137" y="24"/>
                    </a:cubicBezTo>
                    <a:cubicBezTo>
                      <a:pt x="135" y="25"/>
                      <a:pt x="135" y="25"/>
                      <a:pt x="134" y="27"/>
                    </a:cubicBezTo>
                    <a:cubicBezTo>
                      <a:pt x="130" y="31"/>
                      <a:pt x="127" y="35"/>
                      <a:pt x="123" y="39"/>
                    </a:cubicBezTo>
                    <a:cubicBezTo>
                      <a:pt x="121" y="42"/>
                      <a:pt x="119" y="46"/>
                      <a:pt x="117" y="49"/>
                    </a:cubicBezTo>
                    <a:cubicBezTo>
                      <a:pt x="115" y="53"/>
                      <a:pt x="113" y="56"/>
                      <a:pt x="112" y="60"/>
                    </a:cubicBezTo>
                    <a:cubicBezTo>
                      <a:pt x="111" y="62"/>
                      <a:pt x="110" y="64"/>
                      <a:pt x="110" y="66"/>
                    </a:cubicBezTo>
                    <a:cubicBezTo>
                      <a:pt x="113" y="69"/>
                      <a:pt x="116" y="74"/>
                      <a:pt x="114" y="78"/>
                    </a:cubicBezTo>
                    <a:cubicBezTo>
                      <a:pt x="112" y="84"/>
                      <a:pt x="106" y="88"/>
                      <a:pt x="100" y="86"/>
                    </a:cubicBezTo>
                    <a:cubicBezTo>
                      <a:pt x="96" y="84"/>
                      <a:pt x="92" y="82"/>
                      <a:pt x="89" y="78"/>
                    </a:cubicBezTo>
                    <a:cubicBezTo>
                      <a:pt x="87" y="72"/>
                      <a:pt x="87" y="65"/>
                      <a:pt x="89" y="59"/>
                    </a:cubicBezTo>
                    <a:cubicBezTo>
                      <a:pt x="91" y="52"/>
                      <a:pt x="94" y="45"/>
                      <a:pt x="98" y="39"/>
                    </a:cubicBezTo>
                    <a:cubicBezTo>
                      <a:pt x="101" y="34"/>
                      <a:pt x="105" y="29"/>
                      <a:pt x="108" y="24"/>
                    </a:cubicBezTo>
                    <a:cubicBezTo>
                      <a:pt x="110" y="22"/>
                      <a:pt x="112" y="20"/>
                      <a:pt x="113" y="17"/>
                    </a:cubicBezTo>
                    <a:cubicBezTo>
                      <a:pt x="114" y="16"/>
                      <a:pt x="115" y="15"/>
                      <a:pt x="116" y="14"/>
                    </a:cubicBezTo>
                    <a:cubicBezTo>
                      <a:pt x="119" y="11"/>
                      <a:pt x="121" y="7"/>
                      <a:pt x="124" y="6"/>
                    </a:cubicBezTo>
                    <a:cubicBezTo>
                      <a:pt x="126" y="4"/>
                      <a:pt x="127" y="4"/>
                      <a:pt x="129" y="3"/>
                    </a:cubicBezTo>
                    <a:cubicBezTo>
                      <a:pt x="130" y="2"/>
                      <a:pt x="132" y="1"/>
                      <a:pt x="134" y="1"/>
                    </a:cubicBezTo>
                    <a:cubicBezTo>
                      <a:pt x="136" y="0"/>
                      <a:pt x="140" y="1"/>
                      <a:pt x="142" y="1"/>
                    </a:cubicBezTo>
                    <a:cubicBezTo>
                      <a:pt x="148" y="3"/>
                      <a:pt x="154" y="7"/>
                      <a:pt x="156" y="13"/>
                    </a:cubicBezTo>
                    <a:cubicBezTo>
                      <a:pt x="158" y="15"/>
                      <a:pt x="158" y="18"/>
                      <a:pt x="159" y="21"/>
                    </a:cubicBezTo>
                    <a:cubicBezTo>
                      <a:pt x="159" y="25"/>
                      <a:pt x="159" y="28"/>
                      <a:pt x="159" y="31"/>
                    </a:cubicBezTo>
                    <a:cubicBezTo>
                      <a:pt x="159" y="39"/>
                      <a:pt x="158" y="47"/>
                      <a:pt x="155" y="55"/>
                    </a:cubicBezTo>
                    <a:cubicBezTo>
                      <a:pt x="152" y="70"/>
                      <a:pt x="145" y="84"/>
                      <a:pt x="138" y="98"/>
                    </a:cubicBezTo>
                    <a:cubicBezTo>
                      <a:pt x="133" y="108"/>
                      <a:pt x="127" y="118"/>
                      <a:pt x="121" y="127"/>
                    </a:cubicBezTo>
                    <a:cubicBezTo>
                      <a:pt x="116" y="133"/>
                      <a:pt x="112" y="140"/>
                      <a:pt x="107" y="145"/>
                    </a:cubicBezTo>
                    <a:cubicBezTo>
                      <a:pt x="104" y="151"/>
                      <a:pt x="100" y="156"/>
                      <a:pt x="96" y="161"/>
                    </a:cubicBezTo>
                    <a:cubicBezTo>
                      <a:pt x="99" y="165"/>
                      <a:pt x="103" y="169"/>
                      <a:pt x="106" y="173"/>
                    </a:cubicBezTo>
                    <a:cubicBezTo>
                      <a:pt x="110" y="177"/>
                      <a:pt x="110" y="184"/>
                      <a:pt x="105" y="188"/>
                    </a:cubicBezTo>
                    <a:cubicBezTo>
                      <a:pt x="101" y="191"/>
                      <a:pt x="94" y="191"/>
                      <a:pt x="90" y="187"/>
                    </a:cubicBezTo>
                    <a:cubicBezTo>
                      <a:pt x="88" y="184"/>
                      <a:pt x="85" y="181"/>
                      <a:pt x="82" y="178"/>
                    </a:cubicBezTo>
                    <a:cubicBezTo>
                      <a:pt x="80" y="181"/>
                      <a:pt x="78" y="184"/>
                      <a:pt x="75" y="187"/>
                    </a:cubicBezTo>
                    <a:cubicBezTo>
                      <a:pt x="69" y="194"/>
                      <a:pt x="63" y="201"/>
                      <a:pt x="57" y="208"/>
                    </a:cubicBezTo>
                    <a:cubicBezTo>
                      <a:pt x="51" y="215"/>
                      <a:pt x="45" y="221"/>
                      <a:pt x="39" y="228"/>
                    </a:cubicBezTo>
                    <a:cubicBezTo>
                      <a:pt x="39" y="228"/>
                      <a:pt x="39" y="227"/>
                      <a:pt x="40" y="227"/>
                    </a:cubicBezTo>
                    <a:cubicBezTo>
                      <a:pt x="39" y="228"/>
                      <a:pt x="38" y="229"/>
                      <a:pt x="37" y="229"/>
                    </a:cubicBezTo>
                    <a:cubicBezTo>
                      <a:pt x="38" y="229"/>
                      <a:pt x="38" y="229"/>
                      <a:pt x="38" y="229"/>
                    </a:cubicBezTo>
                    <a:cubicBezTo>
                      <a:pt x="38" y="229"/>
                      <a:pt x="36" y="230"/>
                      <a:pt x="36" y="231"/>
                    </a:cubicBezTo>
                    <a:lnTo>
                      <a:pt x="35" y="231"/>
                    </a:lnTo>
                    <a:cubicBezTo>
                      <a:pt x="35" y="232"/>
                      <a:pt x="35" y="232"/>
                      <a:pt x="35" y="232"/>
                    </a:cubicBezTo>
                    <a:cubicBezTo>
                      <a:pt x="30" y="237"/>
                      <a:pt x="24" y="242"/>
                      <a:pt x="17" y="242"/>
                    </a:cubicBezTo>
                    <a:lnTo>
                      <a:pt x="16" y="242"/>
                    </a:lnTo>
                    <a:cubicBezTo>
                      <a:pt x="14" y="242"/>
                      <a:pt x="13" y="241"/>
                      <a:pt x="11" y="2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2"/>
              <p:cNvSpPr/>
              <p:nvPr/>
            </p:nvSpPr>
            <p:spPr>
              <a:xfrm>
                <a:off x="116980" y="4236838"/>
                <a:ext cx="74160" cy="50040"/>
              </a:xfrm>
              <a:custGeom>
                <a:rect b="b" l="l" r="r" t="t"/>
                <a:pathLst>
                  <a:path extrusionOk="0" h="139" w="206">
                    <a:moveTo>
                      <a:pt x="30" y="137"/>
                    </a:moveTo>
                    <a:cubicBezTo>
                      <a:pt x="23" y="137"/>
                      <a:pt x="15" y="135"/>
                      <a:pt x="10" y="131"/>
                    </a:cubicBezTo>
                    <a:cubicBezTo>
                      <a:pt x="7" y="129"/>
                      <a:pt x="5" y="127"/>
                      <a:pt x="4" y="124"/>
                    </a:cubicBezTo>
                    <a:cubicBezTo>
                      <a:pt x="3" y="121"/>
                      <a:pt x="2" y="118"/>
                      <a:pt x="1" y="115"/>
                    </a:cubicBezTo>
                    <a:cubicBezTo>
                      <a:pt x="0" y="111"/>
                      <a:pt x="0" y="108"/>
                      <a:pt x="0" y="104"/>
                    </a:cubicBezTo>
                    <a:cubicBezTo>
                      <a:pt x="0" y="100"/>
                      <a:pt x="0" y="96"/>
                      <a:pt x="0" y="91"/>
                    </a:cubicBezTo>
                    <a:cubicBezTo>
                      <a:pt x="2" y="75"/>
                      <a:pt x="8" y="60"/>
                      <a:pt x="16" y="47"/>
                    </a:cubicBezTo>
                    <a:cubicBezTo>
                      <a:pt x="20" y="40"/>
                      <a:pt x="24" y="35"/>
                      <a:pt x="28" y="29"/>
                    </a:cubicBezTo>
                    <a:cubicBezTo>
                      <a:pt x="33" y="22"/>
                      <a:pt x="39" y="17"/>
                      <a:pt x="45" y="12"/>
                    </a:cubicBezTo>
                    <a:cubicBezTo>
                      <a:pt x="49" y="9"/>
                      <a:pt x="55" y="7"/>
                      <a:pt x="60" y="5"/>
                    </a:cubicBezTo>
                    <a:cubicBezTo>
                      <a:pt x="66" y="4"/>
                      <a:pt x="72" y="5"/>
                      <a:pt x="77" y="7"/>
                    </a:cubicBezTo>
                    <a:cubicBezTo>
                      <a:pt x="83" y="8"/>
                      <a:pt x="88" y="12"/>
                      <a:pt x="92" y="18"/>
                    </a:cubicBezTo>
                    <a:cubicBezTo>
                      <a:pt x="95" y="21"/>
                      <a:pt x="97" y="26"/>
                      <a:pt x="95" y="31"/>
                    </a:cubicBezTo>
                    <a:cubicBezTo>
                      <a:pt x="95" y="32"/>
                      <a:pt x="94" y="34"/>
                      <a:pt x="93" y="35"/>
                    </a:cubicBezTo>
                    <a:cubicBezTo>
                      <a:pt x="87" y="42"/>
                      <a:pt x="76" y="39"/>
                      <a:pt x="73" y="30"/>
                    </a:cubicBezTo>
                    <a:lnTo>
                      <a:pt x="73" y="29"/>
                    </a:lnTo>
                    <a:cubicBezTo>
                      <a:pt x="73" y="29"/>
                      <a:pt x="72" y="29"/>
                      <a:pt x="72" y="28"/>
                    </a:cubicBezTo>
                    <a:cubicBezTo>
                      <a:pt x="72" y="29"/>
                      <a:pt x="72" y="29"/>
                      <a:pt x="73" y="29"/>
                    </a:cubicBezTo>
                    <a:cubicBezTo>
                      <a:pt x="72" y="28"/>
                      <a:pt x="72" y="28"/>
                      <a:pt x="71" y="28"/>
                    </a:cubicBezTo>
                    <a:cubicBezTo>
                      <a:pt x="70" y="28"/>
                      <a:pt x="69" y="27"/>
                      <a:pt x="68" y="27"/>
                    </a:cubicBezTo>
                    <a:cubicBezTo>
                      <a:pt x="67" y="27"/>
                      <a:pt x="67" y="27"/>
                      <a:pt x="66" y="26"/>
                    </a:cubicBezTo>
                    <a:cubicBezTo>
                      <a:pt x="67" y="26"/>
                      <a:pt x="67" y="26"/>
                      <a:pt x="67" y="27"/>
                    </a:cubicBezTo>
                    <a:lnTo>
                      <a:pt x="68" y="27"/>
                    </a:lnTo>
                    <a:cubicBezTo>
                      <a:pt x="67" y="27"/>
                      <a:pt x="67" y="27"/>
                      <a:pt x="67" y="26"/>
                    </a:cubicBezTo>
                    <a:lnTo>
                      <a:pt x="66" y="26"/>
                    </a:ln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5" y="26"/>
                      <a:pt x="64" y="27"/>
                      <a:pt x="63" y="27"/>
                    </a:cubicBezTo>
                    <a:lnTo>
                      <a:pt x="62" y="27"/>
                    </a:lnTo>
                    <a:cubicBezTo>
                      <a:pt x="63" y="27"/>
                      <a:pt x="63" y="27"/>
                      <a:pt x="63" y="27"/>
                    </a:cubicBezTo>
                    <a:cubicBezTo>
                      <a:pt x="62" y="27"/>
                      <a:pt x="62" y="28"/>
                      <a:pt x="60" y="28"/>
                    </a:cubicBezTo>
                    <a:cubicBezTo>
                      <a:pt x="60" y="28"/>
                      <a:pt x="59" y="28"/>
                      <a:pt x="59" y="29"/>
                    </a:cubicBezTo>
                    <a:cubicBezTo>
                      <a:pt x="57" y="29"/>
                      <a:pt x="56" y="30"/>
                      <a:pt x="55" y="32"/>
                    </a:cubicBezTo>
                    <a:cubicBezTo>
                      <a:pt x="53" y="33"/>
                      <a:pt x="52" y="34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5"/>
                      <a:pt x="51" y="36"/>
                      <a:pt x="50" y="36"/>
                    </a:cubicBezTo>
                    <a:cubicBezTo>
                      <a:pt x="47" y="39"/>
                      <a:pt x="45" y="42"/>
                      <a:pt x="42" y="46"/>
                    </a:cubicBezTo>
                    <a:lnTo>
                      <a:pt x="42" y="45"/>
                    </a:lnTo>
                    <a:cubicBezTo>
                      <a:pt x="38" y="50"/>
                      <a:pt x="35" y="56"/>
                      <a:pt x="32" y="61"/>
                    </a:cubicBezTo>
                    <a:cubicBezTo>
                      <a:pt x="30" y="65"/>
                      <a:pt x="28" y="69"/>
                      <a:pt x="27" y="73"/>
                    </a:cubicBezTo>
                    <a:cubicBezTo>
                      <a:pt x="25" y="77"/>
                      <a:pt x="24" y="80"/>
                      <a:pt x="23" y="84"/>
                    </a:cubicBezTo>
                    <a:cubicBezTo>
                      <a:pt x="23" y="87"/>
                      <a:pt x="22" y="91"/>
                      <a:pt x="21" y="94"/>
                    </a:cubicBezTo>
                    <a:cubicBezTo>
                      <a:pt x="21" y="96"/>
                      <a:pt x="21" y="99"/>
                      <a:pt x="21" y="101"/>
                    </a:cubicBezTo>
                    <a:cubicBezTo>
                      <a:pt x="21" y="104"/>
                      <a:pt x="21" y="107"/>
                      <a:pt x="22" y="111"/>
                    </a:cubicBezTo>
                    <a:cubicBezTo>
                      <a:pt x="23" y="112"/>
                      <a:pt x="23" y="113"/>
                      <a:pt x="23" y="113"/>
                    </a:cubicBezTo>
                    <a:cubicBezTo>
                      <a:pt x="23" y="114"/>
                      <a:pt x="23" y="114"/>
                      <a:pt x="23" y="114"/>
                    </a:cubicBezTo>
                    <a:lnTo>
                      <a:pt x="24" y="114"/>
                    </a:lnTo>
                    <a:lnTo>
                      <a:pt x="23" y="114"/>
                    </a:lnTo>
                    <a:cubicBezTo>
                      <a:pt x="24" y="114"/>
                      <a:pt x="24" y="114"/>
                      <a:pt x="24" y="114"/>
                    </a:cubicBezTo>
                    <a:lnTo>
                      <a:pt x="24" y="115"/>
                    </a:lnTo>
                    <a:cubicBezTo>
                      <a:pt x="25" y="115"/>
                      <a:pt x="25" y="115"/>
                      <a:pt x="26" y="115"/>
                    </a:cubicBezTo>
                    <a:cubicBezTo>
                      <a:pt x="26" y="115"/>
                      <a:pt x="26" y="116"/>
                      <a:pt x="27" y="116"/>
                    </a:cubicBezTo>
                    <a:lnTo>
                      <a:pt x="28" y="116"/>
                    </a:lnTo>
                    <a:cubicBezTo>
                      <a:pt x="30" y="116"/>
                      <a:pt x="31" y="116"/>
                      <a:pt x="33" y="116"/>
                    </a:cubicBezTo>
                    <a:cubicBezTo>
                      <a:pt x="32" y="116"/>
                      <a:pt x="31" y="116"/>
                      <a:pt x="31" y="116"/>
                    </a:cubicBezTo>
                    <a:cubicBezTo>
                      <a:pt x="32" y="116"/>
                      <a:pt x="34" y="116"/>
                      <a:pt x="35" y="116"/>
                    </a:cubicBezTo>
                    <a:cubicBezTo>
                      <a:pt x="36" y="115"/>
                      <a:pt x="37" y="115"/>
                      <a:pt x="38" y="114"/>
                    </a:cubicBezTo>
                    <a:cubicBezTo>
                      <a:pt x="41" y="114"/>
                      <a:pt x="44" y="113"/>
                      <a:pt x="46" y="112"/>
                    </a:cubicBezTo>
                    <a:cubicBezTo>
                      <a:pt x="51" y="110"/>
                      <a:pt x="56" y="107"/>
                      <a:pt x="61" y="104"/>
                    </a:cubicBezTo>
                    <a:cubicBezTo>
                      <a:pt x="68" y="100"/>
                      <a:pt x="74" y="95"/>
                      <a:pt x="81" y="91"/>
                    </a:cubicBezTo>
                    <a:cubicBezTo>
                      <a:pt x="84" y="88"/>
                      <a:pt x="87" y="85"/>
                      <a:pt x="90" y="82"/>
                    </a:cubicBezTo>
                    <a:cubicBezTo>
                      <a:pt x="91" y="81"/>
                      <a:pt x="91" y="80"/>
                      <a:pt x="92" y="79"/>
                    </a:cubicBezTo>
                    <a:cubicBezTo>
                      <a:pt x="94" y="74"/>
                      <a:pt x="97" y="70"/>
                      <a:pt x="102" y="68"/>
                    </a:cubicBezTo>
                    <a:cubicBezTo>
                      <a:pt x="107" y="66"/>
                      <a:pt x="112" y="68"/>
                      <a:pt x="115" y="72"/>
                    </a:cubicBezTo>
                    <a:cubicBezTo>
                      <a:pt x="121" y="80"/>
                      <a:pt x="114" y="89"/>
                      <a:pt x="108" y="95"/>
                    </a:cubicBezTo>
                    <a:lnTo>
                      <a:pt x="108" y="96"/>
                    </a:lnTo>
                    <a:cubicBezTo>
                      <a:pt x="107" y="97"/>
                      <a:pt x="107" y="99"/>
                      <a:pt x="106" y="101"/>
                    </a:cubicBezTo>
                    <a:cubicBezTo>
                      <a:pt x="106" y="102"/>
                      <a:pt x="106" y="103"/>
                      <a:pt x="105" y="104"/>
                    </a:cubicBezTo>
                    <a:cubicBezTo>
                      <a:pt x="105" y="106"/>
                      <a:pt x="105" y="107"/>
                      <a:pt x="105" y="109"/>
                    </a:cubicBezTo>
                    <a:lnTo>
                      <a:pt x="105" y="110"/>
                    </a:lnTo>
                    <a:lnTo>
                      <a:pt x="105" y="109"/>
                    </a:lnTo>
                    <a:cubicBezTo>
                      <a:pt x="105" y="110"/>
                      <a:pt x="106" y="111"/>
                      <a:pt x="106" y="111"/>
                    </a:cubicBezTo>
                    <a:cubicBezTo>
                      <a:pt x="107" y="112"/>
                      <a:pt x="107" y="113"/>
                      <a:pt x="107" y="113"/>
                    </a:cubicBezTo>
                    <a:cubicBezTo>
                      <a:pt x="107" y="114"/>
                      <a:pt x="108" y="114"/>
                      <a:pt x="108" y="114"/>
                    </a:cubicBezTo>
                    <a:lnTo>
                      <a:pt x="108" y="115"/>
                    </a:lnTo>
                    <a:cubicBezTo>
                      <a:pt x="109" y="115"/>
                      <a:pt x="110" y="115"/>
                      <a:pt x="111" y="115"/>
                    </a:cubicBezTo>
                    <a:lnTo>
                      <a:pt x="110" y="115"/>
                    </a:lnTo>
                    <a:cubicBezTo>
                      <a:pt x="111" y="115"/>
                      <a:pt x="111" y="115"/>
                      <a:pt x="112" y="115"/>
                    </a:cubicBezTo>
                    <a:cubicBezTo>
                      <a:pt x="113" y="114"/>
                      <a:pt x="114" y="114"/>
                      <a:pt x="115" y="114"/>
                    </a:cubicBezTo>
                    <a:cubicBezTo>
                      <a:pt x="116" y="114"/>
                      <a:pt x="116" y="113"/>
                      <a:pt x="118" y="113"/>
                    </a:cubicBezTo>
                    <a:cubicBezTo>
                      <a:pt x="119" y="112"/>
                      <a:pt x="121" y="111"/>
                      <a:pt x="123" y="110"/>
                    </a:cubicBezTo>
                    <a:cubicBezTo>
                      <a:pt x="126" y="108"/>
                      <a:pt x="129" y="106"/>
                      <a:pt x="132" y="104"/>
                    </a:cubicBezTo>
                    <a:cubicBezTo>
                      <a:pt x="136" y="100"/>
                      <a:pt x="141" y="96"/>
                      <a:pt x="145" y="92"/>
                    </a:cubicBezTo>
                    <a:cubicBezTo>
                      <a:pt x="152" y="85"/>
                      <a:pt x="159" y="77"/>
                      <a:pt x="165" y="69"/>
                    </a:cubicBezTo>
                    <a:cubicBezTo>
                      <a:pt x="167" y="66"/>
                      <a:pt x="169" y="63"/>
                      <a:pt x="171" y="60"/>
                    </a:cubicBezTo>
                    <a:cubicBezTo>
                      <a:pt x="174" y="57"/>
                      <a:pt x="176" y="53"/>
                      <a:pt x="178" y="49"/>
                    </a:cubicBezTo>
                    <a:cubicBezTo>
                      <a:pt x="179" y="47"/>
                      <a:pt x="181" y="44"/>
                      <a:pt x="182" y="42"/>
                    </a:cubicBezTo>
                    <a:cubicBezTo>
                      <a:pt x="182" y="41"/>
                      <a:pt x="182" y="41"/>
                      <a:pt x="182" y="40"/>
                    </a:cubicBezTo>
                    <a:lnTo>
                      <a:pt x="182" y="41"/>
                    </a:lnTo>
                    <a:cubicBezTo>
                      <a:pt x="182" y="40"/>
                      <a:pt x="182" y="40"/>
                      <a:pt x="182" y="39"/>
                    </a:cubicBezTo>
                    <a:lnTo>
                      <a:pt x="182" y="38"/>
                    </a:lnTo>
                    <a:cubicBezTo>
                      <a:pt x="182" y="37"/>
                      <a:pt x="182" y="37"/>
                      <a:pt x="182" y="37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2" y="35"/>
                      <a:pt x="182" y="35"/>
                      <a:pt x="182" y="35"/>
                    </a:cubicBezTo>
                    <a:cubicBezTo>
                      <a:pt x="182" y="35"/>
                      <a:pt x="181" y="34"/>
                      <a:pt x="181" y="33"/>
                    </a:cubicBezTo>
                    <a:cubicBezTo>
                      <a:pt x="179" y="32"/>
                      <a:pt x="178" y="30"/>
                      <a:pt x="177" y="29"/>
                    </a:cubicBezTo>
                    <a:cubicBezTo>
                      <a:pt x="176" y="28"/>
                      <a:pt x="175" y="27"/>
                      <a:pt x="174" y="26"/>
                    </a:cubicBezTo>
                    <a:cubicBezTo>
                      <a:pt x="173" y="26"/>
                      <a:pt x="172" y="25"/>
                      <a:pt x="171" y="25"/>
                    </a:cubicBezTo>
                    <a:cubicBezTo>
                      <a:pt x="170" y="24"/>
                      <a:pt x="169" y="24"/>
                      <a:pt x="169" y="23"/>
                    </a:cubicBezTo>
                    <a:cubicBezTo>
                      <a:pt x="168" y="23"/>
                      <a:pt x="168" y="23"/>
                      <a:pt x="167" y="23"/>
                    </a:cubicBezTo>
                    <a:cubicBezTo>
                      <a:pt x="166" y="23"/>
                      <a:pt x="164" y="22"/>
                      <a:pt x="163" y="22"/>
                    </a:cubicBezTo>
                    <a:cubicBezTo>
                      <a:pt x="162" y="22"/>
                      <a:pt x="161" y="22"/>
                      <a:pt x="160" y="22"/>
                    </a:cubicBezTo>
                    <a:cubicBezTo>
                      <a:pt x="159" y="22"/>
                      <a:pt x="158" y="22"/>
                      <a:pt x="157" y="22"/>
                    </a:cubicBezTo>
                    <a:cubicBezTo>
                      <a:pt x="154" y="23"/>
                      <a:pt x="151" y="23"/>
                      <a:pt x="148" y="24"/>
                    </a:cubicBezTo>
                    <a:cubicBezTo>
                      <a:pt x="146" y="25"/>
                      <a:pt x="144" y="26"/>
                      <a:pt x="141" y="27"/>
                    </a:cubicBezTo>
                    <a:cubicBezTo>
                      <a:pt x="142" y="27"/>
                      <a:pt x="142" y="27"/>
                      <a:pt x="142" y="26"/>
                    </a:cubicBezTo>
                    <a:cubicBezTo>
                      <a:pt x="140" y="28"/>
                      <a:pt x="139" y="28"/>
                      <a:pt x="137" y="29"/>
                    </a:cubicBezTo>
                    <a:cubicBezTo>
                      <a:pt x="136" y="30"/>
                      <a:pt x="134" y="31"/>
                      <a:pt x="133" y="32"/>
                    </a:cubicBezTo>
                    <a:cubicBezTo>
                      <a:pt x="132" y="33"/>
                      <a:pt x="130" y="35"/>
                      <a:pt x="128" y="37"/>
                    </a:cubicBezTo>
                    <a:cubicBezTo>
                      <a:pt x="126" y="39"/>
                      <a:pt x="123" y="42"/>
                      <a:pt x="121" y="45"/>
                    </a:cubicBezTo>
                    <a:cubicBezTo>
                      <a:pt x="118" y="50"/>
                      <a:pt x="114" y="56"/>
                      <a:pt x="111" y="61"/>
                    </a:cubicBezTo>
                    <a:cubicBezTo>
                      <a:pt x="108" y="66"/>
                      <a:pt x="101" y="67"/>
                      <a:pt x="96" y="64"/>
                    </a:cubicBezTo>
                    <a:cubicBezTo>
                      <a:pt x="91" y="61"/>
                      <a:pt x="90" y="55"/>
                      <a:pt x="93" y="50"/>
                    </a:cubicBezTo>
                    <a:cubicBezTo>
                      <a:pt x="99" y="40"/>
                      <a:pt x="106" y="29"/>
                      <a:pt x="114" y="21"/>
                    </a:cubicBezTo>
                    <a:cubicBezTo>
                      <a:pt x="119" y="15"/>
                      <a:pt x="125" y="11"/>
                      <a:pt x="132" y="8"/>
                    </a:cubicBezTo>
                    <a:cubicBezTo>
                      <a:pt x="139" y="4"/>
                      <a:pt x="147" y="2"/>
                      <a:pt x="155" y="1"/>
                    </a:cubicBezTo>
                    <a:cubicBezTo>
                      <a:pt x="162" y="0"/>
                      <a:pt x="171" y="1"/>
                      <a:pt x="177" y="4"/>
                    </a:cubicBezTo>
                    <a:cubicBezTo>
                      <a:pt x="185" y="7"/>
                      <a:pt x="190" y="11"/>
                      <a:pt x="196" y="17"/>
                    </a:cubicBezTo>
                    <a:cubicBezTo>
                      <a:pt x="200" y="22"/>
                      <a:pt x="203" y="28"/>
                      <a:pt x="204" y="35"/>
                    </a:cubicBezTo>
                    <a:cubicBezTo>
                      <a:pt x="205" y="42"/>
                      <a:pt x="203" y="49"/>
                      <a:pt x="199" y="55"/>
                    </a:cubicBezTo>
                    <a:cubicBezTo>
                      <a:pt x="197" y="59"/>
                      <a:pt x="194" y="63"/>
                      <a:pt x="192" y="67"/>
                    </a:cubicBezTo>
                    <a:cubicBezTo>
                      <a:pt x="189" y="72"/>
                      <a:pt x="185" y="78"/>
                      <a:pt x="181" y="82"/>
                    </a:cubicBezTo>
                    <a:cubicBezTo>
                      <a:pt x="172" y="93"/>
                      <a:pt x="163" y="104"/>
                      <a:pt x="153" y="113"/>
                    </a:cubicBezTo>
                    <a:cubicBezTo>
                      <a:pt x="143" y="123"/>
                      <a:pt x="133" y="131"/>
                      <a:pt x="120" y="135"/>
                    </a:cubicBezTo>
                    <a:cubicBezTo>
                      <a:pt x="115" y="137"/>
                      <a:pt x="108" y="138"/>
                      <a:pt x="102" y="136"/>
                    </a:cubicBezTo>
                    <a:cubicBezTo>
                      <a:pt x="96" y="134"/>
                      <a:pt x="91" y="130"/>
                      <a:pt x="88" y="125"/>
                    </a:cubicBezTo>
                    <a:cubicBezTo>
                      <a:pt x="86" y="121"/>
                      <a:pt x="84" y="118"/>
                      <a:pt x="84" y="114"/>
                    </a:cubicBezTo>
                    <a:cubicBezTo>
                      <a:pt x="83" y="115"/>
                      <a:pt x="83" y="116"/>
                      <a:pt x="81" y="116"/>
                    </a:cubicBezTo>
                    <a:cubicBezTo>
                      <a:pt x="72" y="122"/>
                      <a:pt x="62" y="128"/>
                      <a:pt x="51" y="133"/>
                    </a:cubicBezTo>
                    <a:cubicBezTo>
                      <a:pt x="45" y="135"/>
                      <a:pt x="37" y="138"/>
                      <a:pt x="30" y="13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2"/>
              <p:cNvSpPr/>
              <p:nvPr/>
            </p:nvSpPr>
            <p:spPr>
              <a:xfrm>
                <a:off x="187540" y="4232878"/>
                <a:ext cx="31320" cy="57960"/>
              </a:xfrm>
              <a:custGeom>
                <a:rect b="b" l="l" r="r" t="t"/>
                <a:pathLst>
                  <a:path extrusionOk="0" h="161" w="87">
                    <a:moveTo>
                      <a:pt x="14" y="152"/>
                    </a:moveTo>
                    <a:cubicBezTo>
                      <a:pt x="13" y="146"/>
                      <a:pt x="16" y="139"/>
                      <a:pt x="22" y="138"/>
                    </a:cubicBezTo>
                    <a:cubicBezTo>
                      <a:pt x="30" y="136"/>
                      <a:pt x="37" y="135"/>
                      <a:pt x="44" y="132"/>
                    </a:cubicBezTo>
                    <a:lnTo>
                      <a:pt x="45" y="132"/>
                    </a:lnTo>
                    <a:lnTo>
                      <a:pt x="44" y="132"/>
                    </a:lnTo>
                    <a:cubicBezTo>
                      <a:pt x="48" y="131"/>
                      <a:pt x="52" y="130"/>
                      <a:pt x="55" y="128"/>
                    </a:cubicBezTo>
                    <a:cubicBezTo>
                      <a:pt x="57" y="128"/>
                      <a:pt x="59" y="127"/>
                      <a:pt x="60" y="126"/>
                    </a:cubicBezTo>
                    <a:cubicBezTo>
                      <a:pt x="60" y="125"/>
                      <a:pt x="61" y="125"/>
                      <a:pt x="62" y="125"/>
                    </a:cubicBezTo>
                    <a:cubicBezTo>
                      <a:pt x="62" y="125"/>
                      <a:pt x="61" y="125"/>
                      <a:pt x="60" y="125"/>
                    </a:cubicBezTo>
                    <a:cubicBezTo>
                      <a:pt x="62" y="125"/>
                      <a:pt x="62" y="124"/>
                      <a:pt x="63" y="124"/>
                    </a:cubicBezTo>
                    <a:lnTo>
                      <a:pt x="63" y="123"/>
                    </a:lnTo>
                    <a:lnTo>
                      <a:pt x="64" y="122"/>
                    </a:lnTo>
                    <a:cubicBezTo>
                      <a:pt x="63" y="122"/>
                      <a:pt x="63" y="122"/>
                      <a:pt x="63" y="122"/>
                    </a:cubicBezTo>
                    <a:lnTo>
                      <a:pt x="64" y="122"/>
                    </a:lnTo>
                    <a:cubicBezTo>
                      <a:pt x="63" y="122"/>
                      <a:pt x="63" y="122"/>
                      <a:pt x="63" y="122"/>
                    </a:cubicBezTo>
                    <a:lnTo>
                      <a:pt x="63" y="121"/>
                    </a:lnTo>
                    <a:cubicBezTo>
                      <a:pt x="63" y="122"/>
                      <a:pt x="63" y="122"/>
                      <a:pt x="63" y="122"/>
                    </a:cubicBezTo>
                    <a:cubicBezTo>
                      <a:pt x="63" y="122"/>
                      <a:pt x="63" y="121"/>
                      <a:pt x="62" y="121"/>
                    </a:cubicBezTo>
                    <a:cubicBezTo>
                      <a:pt x="58" y="117"/>
                      <a:pt x="53" y="113"/>
                      <a:pt x="49" y="110"/>
                    </a:cubicBezTo>
                    <a:lnTo>
                      <a:pt x="50" y="111"/>
                    </a:lnTo>
                    <a:cubicBezTo>
                      <a:pt x="42" y="104"/>
                      <a:pt x="33" y="98"/>
                      <a:pt x="25" y="92"/>
                    </a:cubicBezTo>
                    <a:cubicBezTo>
                      <a:pt x="17" y="85"/>
                      <a:pt x="9" y="76"/>
                      <a:pt x="4" y="66"/>
                    </a:cubicBezTo>
                    <a:cubicBezTo>
                      <a:pt x="0" y="55"/>
                      <a:pt x="1" y="42"/>
                      <a:pt x="6" y="31"/>
                    </a:cubicBezTo>
                    <a:cubicBezTo>
                      <a:pt x="7" y="26"/>
                      <a:pt x="11" y="21"/>
                      <a:pt x="15" y="18"/>
                    </a:cubicBezTo>
                    <a:cubicBezTo>
                      <a:pt x="19" y="14"/>
                      <a:pt x="24" y="11"/>
                      <a:pt x="28" y="8"/>
                    </a:cubicBezTo>
                    <a:cubicBezTo>
                      <a:pt x="39" y="1"/>
                      <a:pt x="52" y="0"/>
                      <a:pt x="63" y="2"/>
                    </a:cubicBezTo>
                    <a:cubicBezTo>
                      <a:pt x="69" y="2"/>
                      <a:pt x="73" y="5"/>
                      <a:pt x="77" y="8"/>
                    </a:cubicBezTo>
                    <a:cubicBezTo>
                      <a:pt x="78" y="10"/>
                      <a:pt x="80" y="12"/>
                      <a:pt x="80" y="14"/>
                    </a:cubicBezTo>
                    <a:cubicBezTo>
                      <a:pt x="81" y="16"/>
                      <a:pt x="81" y="19"/>
                      <a:pt x="81" y="21"/>
                    </a:cubicBezTo>
                    <a:cubicBezTo>
                      <a:pt x="81" y="23"/>
                      <a:pt x="80" y="26"/>
                      <a:pt x="80" y="29"/>
                    </a:cubicBezTo>
                    <a:cubicBezTo>
                      <a:pt x="79" y="31"/>
                      <a:pt x="78" y="33"/>
                      <a:pt x="78" y="34"/>
                    </a:cubicBezTo>
                    <a:cubicBezTo>
                      <a:pt x="78" y="35"/>
                      <a:pt x="78" y="36"/>
                      <a:pt x="78" y="36"/>
                    </a:cubicBezTo>
                    <a:cubicBezTo>
                      <a:pt x="77" y="43"/>
                      <a:pt x="71" y="47"/>
                      <a:pt x="64" y="46"/>
                    </a:cubicBezTo>
                    <a:cubicBezTo>
                      <a:pt x="58" y="45"/>
                      <a:pt x="54" y="39"/>
                      <a:pt x="56" y="32"/>
                    </a:cubicBezTo>
                    <a:cubicBezTo>
                      <a:pt x="56" y="31"/>
                      <a:pt x="56" y="29"/>
                      <a:pt x="56" y="28"/>
                    </a:cubicBezTo>
                    <a:cubicBezTo>
                      <a:pt x="57" y="26"/>
                      <a:pt x="58" y="25"/>
                      <a:pt x="58" y="23"/>
                    </a:cubicBezTo>
                    <a:cubicBezTo>
                      <a:pt x="57" y="23"/>
                      <a:pt x="56" y="23"/>
                      <a:pt x="56" y="23"/>
                    </a:cubicBezTo>
                    <a:cubicBezTo>
                      <a:pt x="54" y="23"/>
                      <a:pt x="53" y="23"/>
                      <a:pt x="51" y="23"/>
                    </a:cubicBezTo>
                    <a:lnTo>
                      <a:pt x="49" y="23"/>
                    </a:lnTo>
                    <a:cubicBezTo>
                      <a:pt x="48" y="23"/>
                      <a:pt x="46" y="24"/>
                      <a:pt x="45" y="24"/>
                    </a:cubicBezTo>
                    <a:cubicBezTo>
                      <a:pt x="44" y="25"/>
                      <a:pt x="43" y="25"/>
                      <a:pt x="42" y="25"/>
                    </a:cubicBezTo>
                    <a:cubicBezTo>
                      <a:pt x="41" y="26"/>
                      <a:pt x="39" y="27"/>
                      <a:pt x="38" y="28"/>
                    </a:cubicBezTo>
                    <a:cubicBezTo>
                      <a:pt x="36" y="29"/>
                      <a:pt x="35" y="29"/>
                      <a:pt x="34" y="30"/>
                    </a:cubicBezTo>
                    <a:cubicBezTo>
                      <a:pt x="32" y="32"/>
                      <a:pt x="31" y="33"/>
                      <a:pt x="29" y="34"/>
                    </a:cubicBezTo>
                    <a:cubicBezTo>
                      <a:pt x="29" y="35"/>
                      <a:pt x="28" y="36"/>
                      <a:pt x="28" y="36"/>
                    </a:cubicBezTo>
                    <a:cubicBezTo>
                      <a:pt x="27" y="37"/>
                      <a:pt x="26" y="38"/>
                      <a:pt x="25" y="39"/>
                    </a:cubicBezTo>
                    <a:cubicBezTo>
                      <a:pt x="25" y="40"/>
                      <a:pt x="25" y="40"/>
                      <a:pt x="25" y="41"/>
                    </a:cubicBezTo>
                    <a:cubicBezTo>
                      <a:pt x="25" y="41"/>
                      <a:pt x="24" y="42"/>
                      <a:pt x="24" y="43"/>
                    </a:cubicBezTo>
                    <a:cubicBezTo>
                      <a:pt x="24" y="44"/>
                      <a:pt x="24" y="46"/>
                      <a:pt x="24" y="47"/>
                    </a:cubicBezTo>
                    <a:cubicBezTo>
                      <a:pt x="24" y="48"/>
                      <a:pt x="24" y="48"/>
                      <a:pt x="24" y="50"/>
                    </a:cubicBezTo>
                    <a:cubicBezTo>
                      <a:pt x="24" y="52"/>
                      <a:pt x="24" y="54"/>
                      <a:pt x="24" y="56"/>
                    </a:cubicBezTo>
                    <a:cubicBezTo>
                      <a:pt x="24" y="55"/>
                      <a:pt x="24" y="55"/>
                      <a:pt x="24" y="55"/>
                    </a:cubicBezTo>
                    <a:lnTo>
                      <a:pt x="24" y="57"/>
                    </a:lnTo>
                    <a:cubicBezTo>
                      <a:pt x="25" y="58"/>
                      <a:pt x="25" y="60"/>
                      <a:pt x="25" y="61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6" y="61"/>
                      <a:pt x="27" y="62"/>
                    </a:cubicBezTo>
                    <a:cubicBezTo>
                      <a:pt x="27" y="63"/>
                      <a:pt x="28" y="64"/>
                      <a:pt x="28" y="65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30" y="66"/>
                      <a:pt x="31" y="68"/>
                      <a:pt x="32" y="69"/>
                    </a:cubicBezTo>
                    <a:cubicBezTo>
                      <a:pt x="38" y="75"/>
                      <a:pt x="45" y="79"/>
                      <a:pt x="51" y="85"/>
                    </a:cubicBezTo>
                    <a:cubicBezTo>
                      <a:pt x="56" y="88"/>
                      <a:pt x="60" y="92"/>
                      <a:pt x="65" y="95"/>
                    </a:cubicBezTo>
                    <a:lnTo>
                      <a:pt x="64" y="95"/>
                    </a:lnTo>
                    <a:cubicBezTo>
                      <a:pt x="66" y="95"/>
                      <a:pt x="66" y="96"/>
                      <a:pt x="67" y="97"/>
                    </a:cubicBezTo>
                    <a:lnTo>
                      <a:pt x="67" y="96"/>
                    </a:lnTo>
                    <a:cubicBezTo>
                      <a:pt x="72" y="100"/>
                      <a:pt x="77" y="104"/>
                      <a:pt x="81" y="108"/>
                    </a:cubicBezTo>
                    <a:cubicBezTo>
                      <a:pt x="85" y="113"/>
                      <a:pt x="86" y="118"/>
                      <a:pt x="86" y="124"/>
                    </a:cubicBezTo>
                    <a:cubicBezTo>
                      <a:pt x="86" y="130"/>
                      <a:pt x="82" y="136"/>
                      <a:pt x="78" y="140"/>
                    </a:cubicBezTo>
                    <a:cubicBezTo>
                      <a:pt x="74" y="144"/>
                      <a:pt x="69" y="146"/>
                      <a:pt x="63" y="149"/>
                    </a:cubicBezTo>
                    <a:cubicBezTo>
                      <a:pt x="58" y="151"/>
                      <a:pt x="53" y="152"/>
                      <a:pt x="48" y="154"/>
                    </a:cubicBezTo>
                    <a:cubicBezTo>
                      <a:pt x="41" y="156"/>
                      <a:pt x="34" y="158"/>
                      <a:pt x="27" y="160"/>
                    </a:cubicBezTo>
                    <a:cubicBezTo>
                      <a:pt x="26" y="160"/>
                      <a:pt x="25" y="160"/>
                      <a:pt x="24" y="160"/>
                    </a:cubicBezTo>
                    <a:cubicBezTo>
                      <a:pt x="20" y="160"/>
                      <a:pt x="15" y="156"/>
                      <a:pt x="14" y="15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2"/>
              <p:cNvSpPr/>
              <p:nvPr/>
            </p:nvSpPr>
            <p:spPr>
              <a:xfrm>
                <a:off x="236140" y="4200118"/>
                <a:ext cx="40320" cy="105840"/>
              </a:xfrm>
              <a:custGeom>
                <a:rect b="b" l="l" r="r" t="t"/>
                <a:pathLst>
                  <a:path extrusionOk="0" h="294" w="112">
                    <a:moveTo>
                      <a:pt x="30" y="290"/>
                    </a:moveTo>
                    <a:cubicBezTo>
                      <a:pt x="25" y="286"/>
                      <a:pt x="21" y="281"/>
                      <a:pt x="17" y="276"/>
                    </a:cubicBezTo>
                    <a:cubicBezTo>
                      <a:pt x="12" y="271"/>
                      <a:pt x="9" y="264"/>
                      <a:pt x="6" y="257"/>
                    </a:cubicBezTo>
                    <a:cubicBezTo>
                      <a:pt x="0" y="244"/>
                      <a:pt x="0" y="228"/>
                      <a:pt x="2" y="213"/>
                    </a:cubicBezTo>
                    <a:cubicBezTo>
                      <a:pt x="2" y="201"/>
                      <a:pt x="4" y="190"/>
                      <a:pt x="6" y="177"/>
                    </a:cubicBezTo>
                    <a:cubicBezTo>
                      <a:pt x="7" y="172"/>
                      <a:pt x="7" y="166"/>
                      <a:pt x="9" y="160"/>
                    </a:cubicBezTo>
                    <a:cubicBezTo>
                      <a:pt x="10" y="154"/>
                      <a:pt x="12" y="147"/>
                      <a:pt x="13" y="141"/>
                    </a:cubicBezTo>
                    <a:cubicBezTo>
                      <a:pt x="16" y="130"/>
                      <a:pt x="19" y="119"/>
                      <a:pt x="22" y="107"/>
                    </a:cubicBezTo>
                    <a:cubicBezTo>
                      <a:pt x="23" y="104"/>
                      <a:pt x="24" y="100"/>
                      <a:pt x="25" y="96"/>
                    </a:cubicBezTo>
                    <a:cubicBezTo>
                      <a:pt x="27" y="92"/>
                      <a:pt x="28" y="88"/>
                      <a:pt x="30" y="84"/>
                    </a:cubicBezTo>
                    <a:cubicBezTo>
                      <a:pt x="29" y="84"/>
                      <a:pt x="29" y="84"/>
                      <a:pt x="29" y="85"/>
                    </a:cubicBezTo>
                    <a:cubicBezTo>
                      <a:pt x="30" y="83"/>
                      <a:pt x="31" y="81"/>
                      <a:pt x="32" y="79"/>
                    </a:cubicBezTo>
                    <a:cubicBezTo>
                      <a:pt x="31" y="79"/>
                      <a:pt x="31" y="80"/>
                      <a:pt x="31" y="81"/>
                    </a:cubicBezTo>
                    <a:cubicBezTo>
                      <a:pt x="32" y="79"/>
                      <a:pt x="32" y="78"/>
                      <a:pt x="32" y="77"/>
                    </a:cubicBezTo>
                    <a:lnTo>
                      <a:pt x="32" y="78"/>
                    </a:lnTo>
                    <a:cubicBezTo>
                      <a:pt x="32" y="77"/>
                      <a:pt x="33" y="75"/>
                      <a:pt x="34" y="75"/>
                    </a:cubicBezTo>
                    <a:cubicBezTo>
                      <a:pt x="33" y="75"/>
                      <a:pt x="33" y="75"/>
                      <a:pt x="33" y="76"/>
                    </a:cubicBezTo>
                    <a:cubicBezTo>
                      <a:pt x="33" y="75"/>
                      <a:pt x="34" y="74"/>
                      <a:pt x="34" y="73"/>
                    </a:cubicBezTo>
                    <a:cubicBezTo>
                      <a:pt x="34" y="72"/>
                      <a:pt x="35" y="71"/>
                      <a:pt x="35" y="70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6" y="68"/>
                      <a:pt x="37" y="66"/>
                      <a:pt x="38" y="63"/>
                    </a:cubicBezTo>
                    <a:cubicBezTo>
                      <a:pt x="39" y="61"/>
                      <a:pt x="41" y="58"/>
                      <a:pt x="42" y="56"/>
                    </a:cubicBezTo>
                    <a:cubicBezTo>
                      <a:pt x="45" y="48"/>
                      <a:pt x="49" y="41"/>
                      <a:pt x="53" y="34"/>
                    </a:cubicBezTo>
                    <a:cubicBezTo>
                      <a:pt x="56" y="28"/>
                      <a:pt x="61" y="21"/>
                      <a:pt x="66" y="16"/>
                    </a:cubicBezTo>
                    <a:cubicBezTo>
                      <a:pt x="70" y="11"/>
                      <a:pt x="76" y="7"/>
                      <a:pt x="82" y="4"/>
                    </a:cubicBezTo>
                    <a:cubicBezTo>
                      <a:pt x="87" y="1"/>
                      <a:pt x="95" y="0"/>
                      <a:pt x="100" y="3"/>
                    </a:cubicBezTo>
                    <a:cubicBezTo>
                      <a:pt x="102" y="3"/>
                      <a:pt x="103" y="4"/>
                      <a:pt x="104" y="5"/>
                    </a:cubicBezTo>
                    <a:cubicBezTo>
                      <a:pt x="105" y="6"/>
                      <a:pt x="106" y="8"/>
                      <a:pt x="108" y="9"/>
                    </a:cubicBezTo>
                    <a:cubicBezTo>
                      <a:pt x="109" y="11"/>
                      <a:pt x="110" y="12"/>
                      <a:pt x="110" y="15"/>
                    </a:cubicBezTo>
                    <a:cubicBezTo>
                      <a:pt x="111" y="21"/>
                      <a:pt x="108" y="26"/>
                      <a:pt x="102" y="28"/>
                    </a:cubicBezTo>
                    <a:cubicBezTo>
                      <a:pt x="98" y="29"/>
                      <a:pt x="93" y="27"/>
                      <a:pt x="91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89" y="25"/>
                      <a:pt x="88" y="25"/>
                      <a:pt x="87" y="26"/>
                    </a:cubicBezTo>
                    <a:cubicBezTo>
                      <a:pt x="85" y="26"/>
                      <a:pt x="84" y="27"/>
                      <a:pt x="84" y="28"/>
                    </a:cubicBezTo>
                    <a:cubicBezTo>
                      <a:pt x="83" y="29"/>
                      <a:pt x="82" y="29"/>
                      <a:pt x="81" y="30"/>
                    </a:cubicBezTo>
                    <a:cubicBezTo>
                      <a:pt x="80" y="32"/>
                      <a:pt x="78" y="33"/>
                      <a:pt x="77" y="35"/>
                    </a:cubicBezTo>
                    <a:cubicBezTo>
                      <a:pt x="78" y="34"/>
                      <a:pt x="78" y="34"/>
                      <a:pt x="78" y="33"/>
                    </a:cubicBezTo>
                    <a:cubicBezTo>
                      <a:pt x="74" y="39"/>
                      <a:pt x="70" y="45"/>
                      <a:pt x="67" y="51"/>
                    </a:cubicBezTo>
                    <a:cubicBezTo>
                      <a:pt x="65" y="54"/>
                      <a:pt x="63" y="58"/>
                      <a:pt x="61" y="62"/>
                    </a:cubicBezTo>
                    <a:cubicBezTo>
                      <a:pt x="59" y="65"/>
                      <a:pt x="58" y="68"/>
                      <a:pt x="56" y="72"/>
                    </a:cubicBezTo>
                    <a:cubicBezTo>
                      <a:pt x="53" y="78"/>
                      <a:pt x="50" y="85"/>
                      <a:pt x="48" y="92"/>
                    </a:cubicBezTo>
                    <a:cubicBezTo>
                      <a:pt x="46" y="96"/>
                      <a:pt x="45" y="100"/>
                      <a:pt x="43" y="104"/>
                    </a:cubicBezTo>
                    <a:cubicBezTo>
                      <a:pt x="42" y="107"/>
                      <a:pt x="41" y="110"/>
                      <a:pt x="41" y="113"/>
                    </a:cubicBezTo>
                    <a:cubicBezTo>
                      <a:pt x="38" y="121"/>
                      <a:pt x="36" y="130"/>
                      <a:pt x="34" y="138"/>
                    </a:cubicBezTo>
                    <a:cubicBezTo>
                      <a:pt x="31" y="149"/>
                      <a:pt x="28" y="160"/>
                      <a:pt x="27" y="171"/>
                    </a:cubicBezTo>
                    <a:cubicBezTo>
                      <a:pt x="25" y="175"/>
                      <a:pt x="25" y="179"/>
                      <a:pt x="24" y="183"/>
                    </a:cubicBezTo>
                    <a:cubicBezTo>
                      <a:pt x="24" y="185"/>
                      <a:pt x="24" y="187"/>
                      <a:pt x="23" y="189"/>
                    </a:cubicBezTo>
                    <a:cubicBezTo>
                      <a:pt x="23" y="196"/>
                      <a:pt x="22" y="203"/>
                      <a:pt x="21" y="209"/>
                    </a:cubicBezTo>
                    <a:lnTo>
                      <a:pt x="21" y="208"/>
                    </a:lnTo>
                    <a:cubicBezTo>
                      <a:pt x="21" y="216"/>
                      <a:pt x="20" y="223"/>
                      <a:pt x="21" y="231"/>
                    </a:cubicBezTo>
                    <a:cubicBezTo>
                      <a:pt x="21" y="230"/>
                      <a:pt x="21" y="230"/>
                      <a:pt x="21" y="230"/>
                    </a:cubicBezTo>
                    <a:cubicBezTo>
                      <a:pt x="21" y="232"/>
                      <a:pt x="21" y="235"/>
                      <a:pt x="21" y="238"/>
                    </a:cubicBezTo>
                    <a:cubicBezTo>
                      <a:pt x="21" y="240"/>
                      <a:pt x="22" y="242"/>
                      <a:pt x="23" y="244"/>
                    </a:cubicBezTo>
                    <a:cubicBezTo>
                      <a:pt x="24" y="247"/>
                      <a:pt x="24" y="249"/>
                      <a:pt x="25" y="251"/>
                    </a:cubicBezTo>
                    <a:cubicBezTo>
                      <a:pt x="27" y="254"/>
                      <a:pt x="28" y="256"/>
                      <a:pt x="29" y="258"/>
                    </a:cubicBezTo>
                    <a:cubicBezTo>
                      <a:pt x="31" y="261"/>
                      <a:pt x="32" y="263"/>
                      <a:pt x="34" y="265"/>
                    </a:cubicBezTo>
                    <a:cubicBezTo>
                      <a:pt x="36" y="268"/>
                      <a:pt x="38" y="270"/>
                      <a:pt x="40" y="272"/>
                    </a:cubicBezTo>
                    <a:cubicBezTo>
                      <a:pt x="41" y="273"/>
                      <a:pt x="42" y="274"/>
                      <a:pt x="43" y="275"/>
                    </a:cubicBezTo>
                    <a:cubicBezTo>
                      <a:pt x="48" y="279"/>
                      <a:pt x="48" y="285"/>
                      <a:pt x="45" y="289"/>
                    </a:cubicBezTo>
                    <a:cubicBezTo>
                      <a:pt x="43" y="291"/>
                      <a:pt x="39" y="293"/>
                      <a:pt x="36" y="293"/>
                    </a:cubicBezTo>
                    <a:cubicBezTo>
                      <a:pt x="34" y="293"/>
                      <a:pt x="32" y="292"/>
                      <a:pt x="30" y="29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2"/>
              <p:cNvSpPr/>
              <p:nvPr/>
            </p:nvSpPr>
            <p:spPr>
              <a:xfrm>
                <a:off x="263140" y="4225318"/>
                <a:ext cx="38880" cy="65160"/>
              </a:xfrm>
              <a:custGeom>
                <a:rect b="b" l="l" r="r" t="t"/>
                <a:pathLst>
                  <a:path extrusionOk="0" h="181" w="108">
                    <a:moveTo>
                      <a:pt x="80" y="62"/>
                    </a:moveTo>
                    <a:cubicBezTo>
                      <a:pt x="81" y="60"/>
                      <a:pt x="82" y="57"/>
                      <a:pt x="82" y="55"/>
                    </a:cubicBezTo>
                    <a:cubicBezTo>
                      <a:pt x="83" y="51"/>
                      <a:pt x="84" y="46"/>
                      <a:pt x="84" y="42"/>
                    </a:cubicBezTo>
                    <a:cubicBezTo>
                      <a:pt x="85" y="37"/>
                      <a:pt x="85" y="32"/>
                      <a:pt x="85" y="27"/>
                    </a:cubicBezTo>
                    <a:cubicBezTo>
                      <a:pt x="84" y="28"/>
                      <a:pt x="84" y="29"/>
                      <a:pt x="84" y="30"/>
                    </a:cubicBezTo>
                    <a:cubicBezTo>
                      <a:pt x="83" y="32"/>
                      <a:pt x="83" y="35"/>
                      <a:pt x="82" y="36"/>
                    </a:cubicBezTo>
                    <a:cubicBezTo>
                      <a:pt x="81" y="40"/>
                      <a:pt x="80" y="43"/>
                      <a:pt x="80" y="46"/>
                    </a:cubicBezTo>
                    <a:cubicBezTo>
                      <a:pt x="80" y="50"/>
                      <a:pt x="80" y="53"/>
                      <a:pt x="80" y="55"/>
                    </a:cubicBezTo>
                    <a:cubicBezTo>
                      <a:pt x="80" y="58"/>
                      <a:pt x="80" y="60"/>
                      <a:pt x="80" y="62"/>
                    </a:cubicBezTo>
                    <a:moveTo>
                      <a:pt x="23" y="157"/>
                    </a:moveTo>
                    <a:lnTo>
                      <a:pt x="24" y="157"/>
                    </a:lnTo>
                    <a:cubicBezTo>
                      <a:pt x="24" y="156"/>
                      <a:pt x="24" y="156"/>
                      <a:pt x="24" y="156"/>
                    </a:cubicBezTo>
                    <a:cubicBezTo>
                      <a:pt x="25" y="156"/>
                      <a:pt x="26" y="156"/>
                      <a:pt x="26" y="155"/>
                    </a:cubicBezTo>
                    <a:cubicBezTo>
                      <a:pt x="27" y="154"/>
                      <a:pt x="29" y="152"/>
                      <a:pt x="30" y="151"/>
                    </a:cubicBezTo>
                    <a:cubicBezTo>
                      <a:pt x="31" y="150"/>
                      <a:pt x="33" y="149"/>
                      <a:pt x="33" y="148"/>
                    </a:cubicBezTo>
                    <a:cubicBezTo>
                      <a:pt x="33" y="148"/>
                      <a:pt x="32" y="148"/>
                      <a:pt x="31" y="148"/>
                    </a:cubicBezTo>
                    <a:lnTo>
                      <a:pt x="30" y="148"/>
                    </a:lnTo>
                    <a:lnTo>
                      <a:pt x="29" y="148"/>
                    </a:lnTo>
                    <a:lnTo>
                      <a:pt x="28" y="148"/>
                    </a:lnTo>
                    <a:cubicBezTo>
                      <a:pt x="28" y="149"/>
                      <a:pt x="27" y="149"/>
                      <a:pt x="27" y="149"/>
                    </a:cubicBezTo>
                    <a:cubicBezTo>
                      <a:pt x="27" y="149"/>
                      <a:pt x="26" y="149"/>
                      <a:pt x="26" y="150"/>
                    </a:cubicBezTo>
                    <a:lnTo>
                      <a:pt x="25" y="150"/>
                    </a:lnTo>
                    <a:lnTo>
                      <a:pt x="24" y="151"/>
                    </a:lnTo>
                    <a:cubicBezTo>
                      <a:pt x="24" y="152"/>
                      <a:pt x="24" y="152"/>
                      <a:pt x="24" y="152"/>
                    </a:cubicBezTo>
                    <a:lnTo>
                      <a:pt x="24" y="153"/>
                    </a:lnTo>
                    <a:lnTo>
                      <a:pt x="23" y="153"/>
                    </a:lnTo>
                    <a:lnTo>
                      <a:pt x="23" y="154"/>
                    </a:lnTo>
                    <a:cubicBezTo>
                      <a:pt x="23" y="155"/>
                      <a:pt x="23" y="155"/>
                      <a:pt x="23" y="156"/>
                    </a:cubicBezTo>
                    <a:lnTo>
                      <a:pt x="23" y="157"/>
                    </a:lnTo>
                    <a:moveTo>
                      <a:pt x="17" y="178"/>
                    </a:moveTo>
                    <a:cubicBezTo>
                      <a:pt x="12" y="177"/>
                      <a:pt x="8" y="174"/>
                      <a:pt x="5" y="170"/>
                    </a:cubicBezTo>
                    <a:cubicBezTo>
                      <a:pt x="0" y="162"/>
                      <a:pt x="0" y="150"/>
                      <a:pt x="5" y="142"/>
                    </a:cubicBezTo>
                    <a:cubicBezTo>
                      <a:pt x="10" y="132"/>
                      <a:pt x="20" y="126"/>
                      <a:pt x="31" y="126"/>
                    </a:cubicBezTo>
                    <a:cubicBezTo>
                      <a:pt x="36" y="125"/>
                      <a:pt x="42" y="127"/>
                      <a:pt x="47" y="128"/>
                    </a:cubicBezTo>
                    <a:lnTo>
                      <a:pt x="48" y="128"/>
                    </a:lnTo>
                    <a:cubicBezTo>
                      <a:pt x="51" y="122"/>
                      <a:pt x="55" y="116"/>
                      <a:pt x="59" y="109"/>
                    </a:cubicBezTo>
                    <a:cubicBezTo>
                      <a:pt x="59" y="110"/>
                      <a:pt x="58" y="110"/>
                      <a:pt x="58" y="110"/>
                    </a:cubicBezTo>
                    <a:cubicBezTo>
                      <a:pt x="64" y="100"/>
                      <a:pt x="69" y="89"/>
                      <a:pt x="74" y="78"/>
                    </a:cubicBezTo>
                    <a:cubicBezTo>
                      <a:pt x="73" y="78"/>
                      <a:pt x="72" y="79"/>
                      <a:pt x="70" y="79"/>
                    </a:cubicBezTo>
                    <a:cubicBezTo>
                      <a:pt x="63" y="79"/>
                      <a:pt x="58" y="74"/>
                      <a:pt x="58" y="67"/>
                    </a:cubicBezTo>
                    <a:cubicBezTo>
                      <a:pt x="58" y="62"/>
                      <a:pt x="58" y="55"/>
                      <a:pt x="58" y="50"/>
                    </a:cubicBezTo>
                    <a:cubicBezTo>
                      <a:pt x="59" y="44"/>
                      <a:pt x="59" y="38"/>
                      <a:pt x="61" y="32"/>
                    </a:cubicBezTo>
                    <a:cubicBezTo>
                      <a:pt x="62" y="28"/>
                      <a:pt x="63" y="25"/>
                      <a:pt x="64" y="21"/>
                    </a:cubicBezTo>
                    <a:cubicBezTo>
                      <a:pt x="66" y="15"/>
                      <a:pt x="70" y="8"/>
                      <a:pt x="75" y="4"/>
                    </a:cubicBezTo>
                    <a:cubicBezTo>
                      <a:pt x="78" y="2"/>
                      <a:pt x="80" y="1"/>
                      <a:pt x="84" y="1"/>
                    </a:cubicBezTo>
                    <a:cubicBezTo>
                      <a:pt x="87" y="0"/>
                      <a:pt x="90" y="1"/>
                      <a:pt x="94" y="2"/>
                    </a:cubicBezTo>
                    <a:cubicBezTo>
                      <a:pt x="100" y="4"/>
                      <a:pt x="104" y="8"/>
                      <a:pt x="105" y="14"/>
                    </a:cubicBezTo>
                    <a:cubicBezTo>
                      <a:pt x="107" y="21"/>
                      <a:pt x="107" y="28"/>
                      <a:pt x="107" y="35"/>
                    </a:cubicBezTo>
                    <a:cubicBezTo>
                      <a:pt x="106" y="42"/>
                      <a:pt x="105" y="50"/>
                      <a:pt x="102" y="58"/>
                    </a:cubicBezTo>
                    <a:cubicBezTo>
                      <a:pt x="100" y="70"/>
                      <a:pt x="96" y="81"/>
                      <a:pt x="90" y="92"/>
                    </a:cubicBezTo>
                    <a:cubicBezTo>
                      <a:pt x="88" y="97"/>
                      <a:pt x="85" y="103"/>
                      <a:pt x="83" y="108"/>
                    </a:cubicBezTo>
                    <a:cubicBezTo>
                      <a:pt x="80" y="114"/>
                      <a:pt x="77" y="119"/>
                      <a:pt x="73" y="125"/>
                    </a:cubicBezTo>
                    <a:cubicBezTo>
                      <a:pt x="71" y="129"/>
                      <a:pt x="69" y="134"/>
                      <a:pt x="66" y="138"/>
                    </a:cubicBezTo>
                    <a:cubicBezTo>
                      <a:pt x="68" y="139"/>
                      <a:pt x="70" y="141"/>
                      <a:pt x="73" y="143"/>
                    </a:cubicBezTo>
                    <a:cubicBezTo>
                      <a:pt x="82" y="148"/>
                      <a:pt x="91" y="153"/>
                      <a:pt x="100" y="158"/>
                    </a:cubicBezTo>
                    <a:cubicBezTo>
                      <a:pt x="104" y="161"/>
                      <a:pt x="105" y="169"/>
                      <a:pt x="102" y="173"/>
                    </a:cubicBezTo>
                    <a:cubicBezTo>
                      <a:pt x="101" y="175"/>
                      <a:pt x="99" y="177"/>
                      <a:pt x="96" y="177"/>
                    </a:cubicBezTo>
                    <a:cubicBezTo>
                      <a:pt x="93" y="178"/>
                      <a:pt x="90" y="177"/>
                      <a:pt x="88" y="176"/>
                    </a:cubicBezTo>
                    <a:cubicBezTo>
                      <a:pt x="81" y="172"/>
                      <a:pt x="74" y="169"/>
                      <a:pt x="68" y="164"/>
                    </a:cubicBezTo>
                    <a:cubicBezTo>
                      <a:pt x="65" y="163"/>
                      <a:pt x="61" y="161"/>
                      <a:pt x="58" y="159"/>
                    </a:cubicBezTo>
                    <a:cubicBezTo>
                      <a:pt x="57" y="158"/>
                      <a:pt x="55" y="157"/>
                      <a:pt x="54" y="156"/>
                    </a:cubicBezTo>
                    <a:cubicBezTo>
                      <a:pt x="54" y="157"/>
                      <a:pt x="53" y="157"/>
                      <a:pt x="52" y="158"/>
                    </a:cubicBezTo>
                    <a:cubicBezTo>
                      <a:pt x="52" y="159"/>
                      <a:pt x="52" y="159"/>
                      <a:pt x="51" y="160"/>
                    </a:cubicBezTo>
                    <a:cubicBezTo>
                      <a:pt x="51" y="159"/>
                      <a:pt x="51" y="159"/>
                      <a:pt x="52" y="159"/>
                    </a:cubicBezTo>
                    <a:cubicBezTo>
                      <a:pt x="51" y="160"/>
                      <a:pt x="51" y="160"/>
                      <a:pt x="50" y="161"/>
                    </a:cubicBezTo>
                    <a:lnTo>
                      <a:pt x="51" y="160"/>
                    </a:lnTo>
                    <a:cubicBezTo>
                      <a:pt x="48" y="164"/>
                      <a:pt x="45" y="167"/>
                      <a:pt x="42" y="170"/>
                    </a:cubicBezTo>
                    <a:cubicBezTo>
                      <a:pt x="38" y="174"/>
                      <a:pt x="35" y="176"/>
                      <a:pt x="30" y="178"/>
                    </a:cubicBezTo>
                    <a:cubicBezTo>
                      <a:pt x="28" y="179"/>
                      <a:pt x="25" y="180"/>
                      <a:pt x="22" y="180"/>
                    </a:cubicBezTo>
                    <a:cubicBezTo>
                      <a:pt x="20" y="180"/>
                      <a:pt x="19" y="179"/>
                      <a:pt x="17" y="17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2"/>
              <p:cNvSpPr/>
              <p:nvPr/>
            </p:nvSpPr>
            <p:spPr>
              <a:xfrm>
                <a:off x="338740" y="4238278"/>
                <a:ext cx="25920" cy="49320"/>
              </a:xfrm>
              <a:custGeom>
                <a:rect b="b" l="l" r="r" t="t"/>
                <a:pathLst>
                  <a:path extrusionOk="0" h="137" w="72">
                    <a:moveTo>
                      <a:pt x="49" y="130"/>
                    </a:moveTo>
                    <a:cubicBezTo>
                      <a:pt x="39" y="113"/>
                      <a:pt x="29" y="96"/>
                      <a:pt x="20" y="78"/>
                    </a:cubicBezTo>
                    <a:cubicBezTo>
                      <a:pt x="15" y="69"/>
                      <a:pt x="12" y="60"/>
                      <a:pt x="8" y="50"/>
                    </a:cubicBezTo>
                    <a:cubicBezTo>
                      <a:pt x="6" y="46"/>
                      <a:pt x="5" y="40"/>
                      <a:pt x="3" y="36"/>
                    </a:cubicBezTo>
                    <a:cubicBezTo>
                      <a:pt x="2" y="30"/>
                      <a:pt x="0" y="24"/>
                      <a:pt x="0" y="18"/>
                    </a:cubicBezTo>
                    <a:cubicBezTo>
                      <a:pt x="0" y="16"/>
                      <a:pt x="0" y="13"/>
                      <a:pt x="1" y="11"/>
                    </a:cubicBezTo>
                    <a:cubicBezTo>
                      <a:pt x="1" y="8"/>
                      <a:pt x="2" y="6"/>
                      <a:pt x="4" y="4"/>
                    </a:cubicBezTo>
                    <a:cubicBezTo>
                      <a:pt x="7" y="1"/>
                      <a:pt x="11" y="0"/>
                      <a:pt x="15" y="1"/>
                    </a:cubicBezTo>
                    <a:lnTo>
                      <a:pt x="16" y="1"/>
                    </a:lnTo>
                    <a:lnTo>
                      <a:pt x="15" y="1"/>
                    </a:lnTo>
                    <a:cubicBezTo>
                      <a:pt x="21" y="2"/>
                      <a:pt x="25" y="7"/>
                      <a:pt x="24" y="14"/>
                    </a:cubicBezTo>
                    <a:cubicBezTo>
                      <a:pt x="24" y="15"/>
                      <a:pt x="23" y="17"/>
                      <a:pt x="22" y="18"/>
                    </a:cubicBezTo>
                    <a:cubicBezTo>
                      <a:pt x="22" y="19"/>
                      <a:pt x="22" y="21"/>
                      <a:pt x="22" y="23"/>
                    </a:cubicBezTo>
                    <a:cubicBezTo>
                      <a:pt x="24" y="26"/>
                      <a:pt x="24" y="31"/>
                      <a:pt x="25" y="35"/>
                    </a:cubicBezTo>
                    <a:cubicBezTo>
                      <a:pt x="28" y="42"/>
                      <a:pt x="31" y="49"/>
                      <a:pt x="34" y="56"/>
                    </a:cubicBezTo>
                    <a:cubicBezTo>
                      <a:pt x="33" y="56"/>
                      <a:pt x="33" y="55"/>
                      <a:pt x="33" y="54"/>
                    </a:cubicBezTo>
                    <a:cubicBezTo>
                      <a:pt x="35" y="60"/>
                      <a:pt x="37" y="64"/>
                      <a:pt x="39" y="69"/>
                    </a:cubicBezTo>
                    <a:cubicBezTo>
                      <a:pt x="42" y="75"/>
                      <a:pt x="45" y="81"/>
                      <a:pt x="49" y="87"/>
                    </a:cubicBezTo>
                    <a:cubicBezTo>
                      <a:pt x="54" y="98"/>
                      <a:pt x="61" y="109"/>
                      <a:pt x="68" y="120"/>
                    </a:cubicBezTo>
                    <a:cubicBezTo>
                      <a:pt x="71" y="126"/>
                      <a:pt x="68" y="133"/>
                      <a:pt x="63" y="135"/>
                    </a:cubicBezTo>
                    <a:cubicBezTo>
                      <a:pt x="61" y="135"/>
                      <a:pt x="60" y="136"/>
                      <a:pt x="59" y="136"/>
                    </a:cubicBezTo>
                    <a:cubicBezTo>
                      <a:pt x="54" y="136"/>
                      <a:pt x="51" y="134"/>
                      <a:pt x="49" y="1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2"/>
              <p:cNvSpPr/>
              <p:nvPr/>
            </p:nvSpPr>
            <p:spPr>
              <a:xfrm>
                <a:off x="335140" y="4245838"/>
                <a:ext cx="44640" cy="59040"/>
              </a:xfrm>
              <a:custGeom>
                <a:rect b="b" l="l" r="r" t="t"/>
                <a:pathLst>
                  <a:path extrusionOk="0" h="164" w="124">
                    <a:moveTo>
                      <a:pt x="6" y="162"/>
                    </a:moveTo>
                    <a:cubicBezTo>
                      <a:pt x="2" y="160"/>
                      <a:pt x="0" y="154"/>
                      <a:pt x="2" y="149"/>
                    </a:cubicBezTo>
                    <a:cubicBezTo>
                      <a:pt x="7" y="137"/>
                      <a:pt x="12" y="126"/>
                      <a:pt x="17" y="114"/>
                    </a:cubicBezTo>
                    <a:cubicBezTo>
                      <a:pt x="22" y="103"/>
                      <a:pt x="28" y="94"/>
                      <a:pt x="34" y="85"/>
                    </a:cubicBezTo>
                    <a:cubicBezTo>
                      <a:pt x="39" y="75"/>
                      <a:pt x="46" y="66"/>
                      <a:pt x="52" y="56"/>
                    </a:cubicBezTo>
                    <a:cubicBezTo>
                      <a:pt x="56" y="51"/>
                      <a:pt x="60" y="45"/>
                      <a:pt x="64" y="40"/>
                    </a:cubicBezTo>
                    <a:cubicBezTo>
                      <a:pt x="67" y="35"/>
                      <a:pt x="71" y="30"/>
                      <a:pt x="76" y="25"/>
                    </a:cubicBezTo>
                    <a:cubicBezTo>
                      <a:pt x="77" y="22"/>
                      <a:pt x="80" y="21"/>
                      <a:pt x="81" y="18"/>
                    </a:cubicBezTo>
                    <a:cubicBezTo>
                      <a:pt x="85" y="14"/>
                      <a:pt x="89" y="10"/>
                      <a:pt x="93" y="7"/>
                    </a:cubicBezTo>
                    <a:cubicBezTo>
                      <a:pt x="97" y="4"/>
                      <a:pt x="101" y="1"/>
                      <a:pt x="105" y="0"/>
                    </a:cubicBezTo>
                    <a:cubicBezTo>
                      <a:pt x="108" y="0"/>
                      <a:pt x="111" y="0"/>
                      <a:pt x="114" y="1"/>
                    </a:cubicBezTo>
                    <a:cubicBezTo>
                      <a:pt x="120" y="2"/>
                      <a:pt x="123" y="9"/>
                      <a:pt x="122" y="15"/>
                    </a:cubicBezTo>
                    <a:cubicBezTo>
                      <a:pt x="120" y="20"/>
                      <a:pt x="115" y="24"/>
                      <a:pt x="109" y="22"/>
                    </a:cubicBezTo>
                    <a:cubicBezTo>
                      <a:pt x="108" y="24"/>
                      <a:pt x="107" y="24"/>
                      <a:pt x="106" y="25"/>
                    </a:cubicBezTo>
                    <a:cubicBezTo>
                      <a:pt x="102" y="28"/>
                      <a:pt x="99" y="31"/>
                      <a:pt x="96" y="34"/>
                    </a:cubicBezTo>
                    <a:cubicBezTo>
                      <a:pt x="91" y="40"/>
                      <a:pt x="85" y="46"/>
                      <a:pt x="81" y="52"/>
                    </a:cubicBezTo>
                    <a:lnTo>
                      <a:pt x="81" y="51"/>
                    </a:lnTo>
                    <a:cubicBezTo>
                      <a:pt x="77" y="56"/>
                      <a:pt x="73" y="62"/>
                      <a:pt x="69" y="67"/>
                    </a:cubicBezTo>
                    <a:cubicBezTo>
                      <a:pt x="66" y="72"/>
                      <a:pt x="63" y="77"/>
                      <a:pt x="59" y="82"/>
                    </a:cubicBezTo>
                    <a:cubicBezTo>
                      <a:pt x="53" y="91"/>
                      <a:pt x="47" y="100"/>
                      <a:pt x="42" y="110"/>
                    </a:cubicBezTo>
                    <a:cubicBezTo>
                      <a:pt x="39" y="114"/>
                      <a:pt x="38" y="117"/>
                      <a:pt x="36" y="121"/>
                    </a:cubicBezTo>
                    <a:cubicBezTo>
                      <a:pt x="34" y="125"/>
                      <a:pt x="32" y="128"/>
                      <a:pt x="31" y="133"/>
                    </a:cubicBezTo>
                    <a:cubicBezTo>
                      <a:pt x="27" y="141"/>
                      <a:pt x="23" y="149"/>
                      <a:pt x="20" y="158"/>
                    </a:cubicBezTo>
                    <a:cubicBezTo>
                      <a:pt x="18" y="161"/>
                      <a:pt x="14" y="163"/>
                      <a:pt x="10" y="163"/>
                    </a:cubicBezTo>
                    <a:cubicBezTo>
                      <a:pt x="9" y="163"/>
                      <a:pt x="7" y="163"/>
                      <a:pt x="6" y="16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2"/>
              <p:cNvSpPr/>
              <p:nvPr/>
            </p:nvSpPr>
            <p:spPr>
              <a:xfrm>
                <a:off x="389140" y="4265638"/>
                <a:ext cx="58320" cy="15120"/>
              </a:xfrm>
              <a:custGeom>
                <a:rect b="b" l="l" r="r" t="t"/>
                <a:pathLst>
                  <a:path extrusionOk="0" h="42" w="162">
                    <a:moveTo>
                      <a:pt x="7" y="40"/>
                    </a:moveTo>
                    <a:cubicBezTo>
                      <a:pt x="4" y="38"/>
                      <a:pt x="1" y="35"/>
                      <a:pt x="1" y="31"/>
                    </a:cubicBezTo>
                    <a:cubicBezTo>
                      <a:pt x="0" y="27"/>
                      <a:pt x="2" y="22"/>
                      <a:pt x="7" y="19"/>
                    </a:cubicBezTo>
                    <a:cubicBezTo>
                      <a:pt x="12" y="17"/>
                      <a:pt x="18" y="15"/>
                      <a:pt x="24" y="14"/>
                    </a:cubicBezTo>
                    <a:cubicBezTo>
                      <a:pt x="27" y="13"/>
                      <a:pt x="30" y="13"/>
                      <a:pt x="33" y="12"/>
                    </a:cubicBezTo>
                    <a:cubicBezTo>
                      <a:pt x="39" y="12"/>
                      <a:pt x="44" y="11"/>
                      <a:pt x="49" y="10"/>
                    </a:cubicBezTo>
                    <a:cubicBezTo>
                      <a:pt x="60" y="8"/>
                      <a:pt x="71" y="7"/>
                      <a:pt x="82" y="6"/>
                    </a:cubicBezTo>
                    <a:cubicBezTo>
                      <a:pt x="105" y="4"/>
                      <a:pt x="127" y="2"/>
                      <a:pt x="149" y="0"/>
                    </a:cubicBezTo>
                    <a:cubicBezTo>
                      <a:pt x="155" y="0"/>
                      <a:pt x="160" y="4"/>
                      <a:pt x="161" y="9"/>
                    </a:cubicBezTo>
                    <a:cubicBezTo>
                      <a:pt x="161" y="14"/>
                      <a:pt x="157" y="19"/>
                      <a:pt x="152" y="20"/>
                    </a:cubicBezTo>
                    <a:cubicBezTo>
                      <a:pt x="137" y="21"/>
                      <a:pt x="121" y="22"/>
                      <a:pt x="106" y="24"/>
                    </a:cubicBezTo>
                    <a:cubicBezTo>
                      <a:pt x="99" y="24"/>
                      <a:pt x="91" y="26"/>
                      <a:pt x="84" y="26"/>
                    </a:cubicBezTo>
                    <a:cubicBezTo>
                      <a:pt x="77" y="27"/>
                      <a:pt x="70" y="28"/>
                      <a:pt x="63" y="29"/>
                    </a:cubicBezTo>
                    <a:cubicBezTo>
                      <a:pt x="49" y="31"/>
                      <a:pt x="36" y="33"/>
                      <a:pt x="22" y="37"/>
                    </a:cubicBezTo>
                    <a:cubicBezTo>
                      <a:pt x="21" y="37"/>
                      <a:pt x="20" y="38"/>
                      <a:pt x="18" y="38"/>
                    </a:cubicBezTo>
                    <a:cubicBezTo>
                      <a:pt x="16" y="40"/>
                      <a:pt x="14" y="41"/>
                      <a:pt x="11" y="40"/>
                    </a:cubicBezTo>
                    <a:cubicBezTo>
                      <a:pt x="10" y="40"/>
                      <a:pt x="8" y="40"/>
                      <a:pt x="7" y="4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2"/>
              <p:cNvSpPr/>
              <p:nvPr/>
            </p:nvSpPr>
            <p:spPr>
              <a:xfrm>
                <a:off x="457540" y="4225678"/>
                <a:ext cx="29520" cy="78480"/>
              </a:xfrm>
              <a:custGeom>
                <a:rect b="b" l="l" r="r" t="t"/>
                <a:pathLst>
                  <a:path extrusionOk="0" h="218" w="82">
                    <a:moveTo>
                      <a:pt x="9" y="217"/>
                    </a:moveTo>
                    <a:cubicBezTo>
                      <a:pt x="4" y="215"/>
                      <a:pt x="0" y="209"/>
                      <a:pt x="2" y="203"/>
                    </a:cubicBezTo>
                    <a:cubicBezTo>
                      <a:pt x="9" y="180"/>
                      <a:pt x="16" y="158"/>
                      <a:pt x="23" y="135"/>
                    </a:cubicBezTo>
                    <a:cubicBezTo>
                      <a:pt x="29" y="113"/>
                      <a:pt x="35" y="91"/>
                      <a:pt x="41" y="69"/>
                    </a:cubicBezTo>
                    <a:cubicBezTo>
                      <a:pt x="43" y="59"/>
                      <a:pt x="46" y="48"/>
                      <a:pt x="49" y="38"/>
                    </a:cubicBezTo>
                    <a:cubicBezTo>
                      <a:pt x="52" y="28"/>
                      <a:pt x="54" y="20"/>
                      <a:pt x="57" y="10"/>
                    </a:cubicBezTo>
                    <a:cubicBezTo>
                      <a:pt x="58" y="4"/>
                      <a:pt x="65" y="0"/>
                      <a:pt x="72" y="1"/>
                    </a:cubicBezTo>
                    <a:cubicBezTo>
                      <a:pt x="78" y="4"/>
                      <a:pt x="81" y="11"/>
                      <a:pt x="78" y="17"/>
                    </a:cubicBezTo>
                    <a:cubicBezTo>
                      <a:pt x="71" y="38"/>
                      <a:pt x="65" y="60"/>
                      <a:pt x="59" y="81"/>
                    </a:cubicBezTo>
                    <a:cubicBezTo>
                      <a:pt x="53" y="104"/>
                      <a:pt x="47" y="126"/>
                      <a:pt x="40" y="148"/>
                    </a:cubicBezTo>
                    <a:cubicBezTo>
                      <a:pt x="34" y="169"/>
                      <a:pt x="29" y="189"/>
                      <a:pt x="23" y="209"/>
                    </a:cubicBezTo>
                    <a:cubicBezTo>
                      <a:pt x="22" y="214"/>
                      <a:pt x="17" y="217"/>
                      <a:pt x="12" y="217"/>
                    </a:cubicBezTo>
                    <a:cubicBezTo>
                      <a:pt x="11" y="217"/>
                      <a:pt x="10" y="217"/>
                      <a:pt x="9" y="21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2"/>
              <p:cNvSpPr/>
              <p:nvPr/>
            </p:nvSpPr>
            <p:spPr>
              <a:xfrm>
                <a:off x="476260" y="4240798"/>
                <a:ext cx="21960" cy="55800"/>
              </a:xfrm>
              <a:custGeom>
                <a:rect b="b" l="l" r="r" t="t"/>
                <a:pathLst>
                  <a:path extrusionOk="0" h="155" w="61">
                    <a:moveTo>
                      <a:pt x="9" y="154"/>
                    </a:moveTo>
                    <a:cubicBezTo>
                      <a:pt x="7" y="153"/>
                      <a:pt x="4" y="152"/>
                      <a:pt x="2" y="149"/>
                    </a:cubicBezTo>
                    <a:cubicBezTo>
                      <a:pt x="1" y="147"/>
                      <a:pt x="0" y="144"/>
                      <a:pt x="1" y="140"/>
                    </a:cubicBezTo>
                    <a:cubicBezTo>
                      <a:pt x="1" y="139"/>
                      <a:pt x="2" y="138"/>
                      <a:pt x="2" y="137"/>
                    </a:cubicBezTo>
                    <a:cubicBezTo>
                      <a:pt x="2" y="137"/>
                      <a:pt x="2" y="136"/>
                      <a:pt x="2" y="135"/>
                    </a:cubicBezTo>
                    <a:cubicBezTo>
                      <a:pt x="7" y="116"/>
                      <a:pt x="11" y="96"/>
                      <a:pt x="16" y="77"/>
                    </a:cubicBezTo>
                    <a:cubicBezTo>
                      <a:pt x="18" y="67"/>
                      <a:pt x="20" y="59"/>
                      <a:pt x="22" y="50"/>
                    </a:cubicBezTo>
                    <a:cubicBezTo>
                      <a:pt x="23" y="42"/>
                      <a:pt x="26" y="35"/>
                      <a:pt x="27" y="28"/>
                    </a:cubicBezTo>
                    <a:cubicBezTo>
                      <a:pt x="30" y="22"/>
                      <a:pt x="32" y="17"/>
                      <a:pt x="35" y="11"/>
                    </a:cubicBezTo>
                    <a:cubicBezTo>
                      <a:pt x="37" y="8"/>
                      <a:pt x="39" y="5"/>
                      <a:pt x="43" y="3"/>
                    </a:cubicBezTo>
                    <a:lnTo>
                      <a:pt x="44" y="3"/>
                    </a:lnTo>
                    <a:cubicBezTo>
                      <a:pt x="50" y="0"/>
                      <a:pt x="57" y="4"/>
                      <a:pt x="59" y="11"/>
                    </a:cubicBezTo>
                    <a:cubicBezTo>
                      <a:pt x="60" y="15"/>
                      <a:pt x="58" y="20"/>
                      <a:pt x="54" y="22"/>
                    </a:cubicBezTo>
                    <a:cubicBezTo>
                      <a:pt x="53" y="24"/>
                      <a:pt x="53" y="24"/>
                      <a:pt x="52" y="25"/>
                    </a:cubicBezTo>
                    <a:cubicBezTo>
                      <a:pt x="51" y="28"/>
                      <a:pt x="50" y="29"/>
                      <a:pt x="50" y="32"/>
                    </a:cubicBezTo>
                    <a:cubicBezTo>
                      <a:pt x="46" y="41"/>
                      <a:pt x="43" y="51"/>
                      <a:pt x="41" y="61"/>
                    </a:cubicBezTo>
                    <a:cubicBezTo>
                      <a:pt x="34" y="89"/>
                      <a:pt x="28" y="117"/>
                      <a:pt x="22" y="145"/>
                    </a:cubicBezTo>
                    <a:cubicBezTo>
                      <a:pt x="21" y="151"/>
                      <a:pt x="16" y="154"/>
                      <a:pt x="11" y="154"/>
                    </a:cubicBezTo>
                    <a:cubicBezTo>
                      <a:pt x="11" y="154"/>
                      <a:pt x="10" y="154"/>
                      <a:pt x="9" y="15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2"/>
              <p:cNvSpPr/>
              <p:nvPr/>
            </p:nvSpPr>
            <p:spPr>
              <a:xfrm>
                <a:off x="446020" y="4217758"/>
                <a:ext cx="97200" cy="27360"/>
              </a:xfrm>
              <a:custGeom>
                <a:rect b="b" l="l" r="r" t="t"/>
                <a:pathLst>
                  <a:path extrusionOk="0" h="76" w="270">
                    <a:moveTo>
                      <a:pt x="11" y="74"/>
                    </a:moveTo>
                    <a:cubicBezTo>
                      <a:pt x="7" y="72"/>
                      <a:pt x="4" y="68"/>
                      <a:pt x="2" y="64"/>
                    </a:cubicBezTo>
                    <a:cubicBezTo>
                      <a:pt x="0" y="58"/>
                      <a:pt x="2" y="52"/>
                      <a:pt x="6" y="47"/>
                    </a:cubicBezTo>
                    <a:cubicBezTo>
                      <a:pt x="15" y="36"/>
                      <a:pt x="28" y="30"/>
                      <a:pt x="41" y="26"/>
                    </a:cubicBezTo>
                    <a:cubicBezTo>
                      <a:pt x="51" y="22"/>
                      <a:pt x="62" y="19"/>
                      <a:pt x="73" y="18"/>
                    </a:cubicBezTo>
                    <a:cubicBezTo>
                      <a:pt x="80" y="16"/>
                      <a:pt x="88" y="15"/>
                      <a:pt x="96" y="13"/>
                    </a:cubicBezTo>
                    <a:cubicBezTo>
                      <a:pt x="100" y="12"/>
                      <a:pt x="104" y="12"/>
                      <a:pt x="109" y="11"/>
                    </a:cubicBezTo>
                    <a:cubicBezTo>
                      <a:pt x="113" y="11"/>
                      <a:pt x="117" y="10"/>
                      <a:pt x="121" y="9"/>
                    </a:cubicBezTo>
                    <a:cubicBezTo>
                      <a:pt x="122" y="9"/>
                      <a:pt x="124" y="9"/>
                      <a:pt x="126" y="9"/>
                    </a:cubicBezTo>
                    <a:cubicBezTo>
                      <a:pt x="132" y="8"/>
                      <a:pt x="139" y="8"/>
                      <a:pt x="145" y="7"/>
                    </a:cubicBezTo>
                    <a:cubicBezTo>
                      <a:pt x="150" y="7"/>
                      <a:pt x="155" y="6"/>
                      <a:pt x="160" y="6"/>
                    </a:cubicBezTo>
                    <a:cubicBezTo>
                      <a:pt x="193" y="4"/>
                      <a:pt x="225" y="2"/>
                      <a:pt x="258" y="1"/>
                    </a:cubicBezTo>
                    <a:cubicBezTo>
                      <a:pt x="263" y="0"/>
                      <a:pt x="267" y="4"/>
                      <a:pt x="268" y="9"/>
                    </a:cubicBezTo>
                    <a:cubicBezTo>
                      <a:pt x="269" y="14"/>
                      <a:pt x="265" y="19"/>
                      <a:pt x="259" y="19"/>
                    </a:cubicBezTo>
                    <a:cubicBezTo>
                      <a:pt x="234" y="21"/>
                      <a:pt x="209" y="22"/>
                      <a:pt x="184" y="24"/>
                    </a:cubicBezTo>
                    <a:cubicBezTo>
                      <a:pt x="173" y="25"/>
                      <a:pt x="162" y="25"/>
                      <a:pt x="151" y="26"/>
                    </a:cubicBezTo>
                    <a:cubicBezTo>
                      <a:pt x="143" y="27"/>
                      <a:pt x="136" y="28"/>
                      <a:pt x="129" y="29"/>
                    </a:cubicBezTo>
                    <a:cubicBezTo>
                      <a:pt x="124" y="29"/>
                      <a:pt x="119" y="30"/>
                      <a:pt x="114" y="30"/>
                    </a:cubicBezTo>
                    <a:cubicBezTo>
                      <a:pt x="110" y="32"/>
                      <a:pt x="106" y="32"/>
                      <a:pt x="102" y="33"/>
                    </a:cubicBezTo>
                    <a:cubicBezTo>
                      <a:pt x="96" y="34"/>
                      <a:pt x="90" y="35"/>
                      <a:pt x="85" y="36"/>
                    </a:cubicBezTo>
                    <a:cubicBezTo>
                      <a:pt x="82" y="37"/>
                      <a:pt x="78" y="37"/>
                      <a:pt x="75" y="38"/>
                    </a:cubicBezTo>
                    <a:cubicBezTo>
                      <a:pt x="69" y="39"/>
                      <a:pt x="64" y="41"/>
                      <a:pt x="58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2" y="44"/>
                      <a:pt x="46" y="46"/>
                      <a:pt x="40" y="49"/>
                    </a:cubicBezTo>
                    <a:cubicBezTo>
                      <a:pt x="36" y="50"/>
                      <a:pt x="33" y="52"/>
                      <a:pt x="30" y="54"/>
                    </a:cubicBezTo>
                    <a:cubicBezTo>
                      <a:pt x="29" y="54"/>
                      <a:pt x="29" y="55"/>
                      <a:pt x="27" y="56"/>
                    </a:cubicBezTo>
                    <a:cubicBezTo>
                      <a:pt x="27" y="57"/>
                      <a:pt x="26" y="57"/>
                      <a:pt x="25" y="58"/>
                    </a:cubicBezTo>
                    <a:cubicBezTo>
                      <a:pt x="27" y="60"/>
                      <a:pt x="27" y="64"/>
                      <a:pt x="26" y="67"/>
                    </a:cubicBezTo>
                    <a:cubicBezTo>
                      <a:pt x="25" y="72"/>
                      <a:pt x="20" y="75"/>
                      <a:pt x="16" y="75"/>
                    </a:cubicBezTo>
                    <a:cubicBezTo>
                      <a:pt x="14" y="75"/>
                      <a:pt x="12" y="74"/>
                      <a:pt x="11" y="7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2"/>
              <p:cNvSpPr/>
              <p:nvPr/>
            </p:nvSpPr>
            <p:spPr>
              <a:xfrm>
                <a:off x="504700" y="4214518"/>
                <a:ext cx="56160" cy="119880"/>
              </a:xfrm>
              <a:custGeom>
                <a:rect b="b" l="l" r="r" t="t"/>
                <a:pathLst>
                  <a:path extrusionOk="0" h="333" w="156">
                    <a:moveTo>
                      <a:pt x="9" y="331"/>
                    </a:moveTo>
                    <a:cubicBezTo>
                      <a:pt x="3" y="330"/>
                      <a:pt x="0" y="323"/>
                      <a:pt x="3" y="317"/>
                    </a:cubicBezTo>
                    <a:cubicBezTo>
                      <a:pt x="12" y="295"/>
                      <a:pt x="22" y="272"/>
                      <a:pt x="31" y="250"/>
                    </a:cubicBezTo>
                    <a:cubicBezTo>
                      <a:pt x="39" y="231"/>
                      <a:pt x="47" y="212"/>
                      <a:pt x="56" y="193"/>
                    </a:cubicBezTo>
                    <a:cubicBezTo>
                      <a:pt x="74" y="150"/>
                      <a:pt x="92" y="107"/>
                      <a:pt x="110" y="64"/>
                    </a:cubicBezTo>
                    <a:cubicBezTo>
                      <a:pt x="116" y="51"/>
                      <a:pt x="121" y="37"/>
                      <a:pt x="127" y="23"/>
                    </a:cubicBezTo>
                    <a:lnTo>
                      <a:pt x="127" y="24"/>
                    </a:lnTo>
                    <a:cubicBezTo>
                      <a:pt x="128" y="20"/>
                      <a:pt x="130" y="14"/>
                      <a:pt x="132" y="10"/>
                    </a:cubicBezTo>
                    <a:cubicBezTo>
                      <a:pt x="134" y="4"/>
                      <a:pt x="140" y="0"/>
                      <a:pt x="146" y="3"/>
                    </a:cubicBezTo>
                    <a:cubicBezTo>
                      <a:pt x="151" y="5"/>
                      <a:pt x="155" y="11"/>
                      <a:pt x="153" y="17"/>
                    </a:cubicBezTo>
                    <a:cubicBezTo>
                      <a:pt x="149" y="27"/>
                      <a:pt x="145" y="37"/>
                      <a:pt x="140" y="48"/>
                    </a:cubicBezTo>
                    <a:cubicBezTo>
                      <a:pt x="136" y="58"/>
                      <a:pt x="131" y="67"/>
                      <a:pt x="127" y="77"/>
                    </a:cubicBezTo>
                    <a:cubicBezTo>
                      <a:pt x="117" y="98"/>
                      <a:pt x="109" y="118"/>
                      <a:pt x="99" y="139"/>
                    </a:cubicBezTo>
                    <a:cubicBezTo>
                      <a:pt x="81" y="180"/>
                      <a:pt x="63" y="221"/>
                      <a:pt x="46" y="263"/>
                    </a:cubicBezTo>
                    <a:cubicBezTo>
                      <a:pt x="42" y="272"/>
                      <a:pt x="39" y="282"/>
                      <a:pt x="35" y="292"/>
                    </a:cubicBezTo>
                    <a:cubicBezTo>
                      <a:pt x="35" y="291"/>
                      <a:pt x="35" y="291"/>
                      <a:pt x="35" y="291"/>
                    </a:cubicBezTo>
                    <a:cubicBezTo>
                      <a:pt x="31" y="302"/>
                      <a:pt x="26" y="313"/>
                      <a:pt x="22" y="324"/>
                    </a:cubicBezTo>
                    <a:cubicBezTo>
                      <a:pt x="21" y="329"/>
                      <a:pt x="17" y="332"/>
                      <a:pt x="12" y="332"/>
                    </a:cubicBezTo>
                    <a:cubicBezTo>
                      <a:pt x="11" y="332"/>
                      <a:pt x="10" y="332"/>
                      <a:pt x="9" y="33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2"/>
              <p:cNvSpPr/>
              <p:nvPr/>
            </p:nvSpPr>
            <p:spPr>
              <a:xfrm>
                <a:off x="539620" y="4246918"/>
                <a:ext cx="33840" cy="60120"/>
              </a:xfrm>
              <a:custGeom>
                <a:rect b="b" l="l" r="r" t="t"/>
                <a:pathLst>
                  <a:path extrusionOk="0" h="167" w="94">
                    <a:moveTo>
                      <a:pt x="27" y="160"/>
                    </a:moveTo>
                    <a:cubicBezTo>
                      <a:pt x="24" y="155"/>
                      <a:pt x="26" y="148"/>
                      <a:pt x="31" y="145"/>
                    </a:cubicBezTo>
                    <a:cubicBezTo>
                      <a:pt x="32" y="145"/>
                      <a:pt x="33" y="144"/>
                      <a:pt x="34" y="143"/>
                    </a:cubicBezTo>
                    <a:cubicBezTo>
                      <a:pt x="39" y="140"/>
                      <a:pt x="44" y="136"/>
                      <a:pt x="49" y="132"/>
                    </a:cubicBezTo>
                    <a:cubicBezTo>
                      <a:pt x="52" y="131"/>
                      <a:pt x="53" y="129"/>
                      <a:pt x="56" y="127"/>
                    </a:cubicBezTo>
                    <a:cubicBezTo>
                      <a:pt x="58" y="125"/>
                      <a:pt x="60" y="123"/>
                      <a:pt x="62" y="120"/>
                    </a:cubicBezTo>
                    <a:cubicBezTo>
                      <a:pt x="63" y="118"/>
                      <a:pt x="64" y="116"/>
                      <a:pt x="65" y="114"/>
                    </a:cubicBezTo>
                    <a:cubicBezTo>
                      <a:pt x="66" y="113"/>
                      <a:pt x="67" y="111"/>
                      <a:pt x="67" y="110"/>
                    </a:cubicBezTo>
                    <a:cubicBezTo>
                      <a:pt x="67" y="109"/>
                      <a:pt x="68" y="109"/>
                      <a:pt x="68" y="108"/>
                    </a:cubicBezTo>
                    <a:cubicBezTo>
                      <a:pt x="68" y="107"/>
                      <a:pt x="69" y="106"/>
                      <a:pt x="69" y="104"/>
                    </a:cubicBezTo>
                    <a:lnTo>
                      <a:pt x="69" y="103"/>
                    </a:lnTo>
                    <a:lnTo>
                      <a:pt x="69" y="104"/>
                    </a:lnTo>
                    <a:lnTo>
                      <a:pt x="69" y="103"/>
                    </a:lnTo>
                    <a:lnTo>
                      <a:pt x="69" y="104"/>
                    </a:lnTo>
                    <a:cubicBezTo>
                      <a:pt x="69" y="103"/>
                      <a:pt x="69" y="102"/>
                      <a:pt x="69" y="101"/>
                    </a:cubicBezTo>
                    <a:cubicBezTo>
                      <a:pt x="69" y="100"/>
                      <a:pt x="68" y="100"/>
                      <a:pt x="68" y="99"/>
                    </a:cubicBezTo>
                    <a:lnTo>
                      <a:pt x="67" y="98"/>
                    </a:lnTo>
                    <a:cubicBezTo>
                      <a:pt x="67" y="97"/>
                      <a:pt x="67" y="97"/>
                      <a:pt x="67" y="97"/>
                    </a:cubicBezTo>
                    <a:cubicBezTo>
                      <a:pt x="66" y="96"/>
                      <a:pt x="66" y="96"/>
                      <a:pt x="66" y="95"/>
                    </a:cubicBezTo>
                    <a:cubicBezTo>
                      <a:pt x="65" y="95"/>
                      <a:pt x="65" y="94"/>
                      <a:pt x="64" y="93"/>
                    </a:cubicBezTo>
                    <a:cubicBezTo>
                      <a:pt x="65" y="93"/>
                      <a:pt x="65" y="93"/>
                      <a:pt x="65" y="94"/>
                    </a:cubicBezTo>
                    <a:cubicBezTo>
                      <a:pt x="65" y="93"/>
                      <a:pt x="65" y="93"/>
                      <a:pt x="64" y="93"/>
                    </a:cubicBezTo>
                    <a:lnTo>
                      <a:pt x="63" y="93"/>
                    </a:lnTo>
                    <a:cubicBezTo>
                      <a:pt x="64" y="93"/>
                      <a:pt x="64" y="93"/>
                      <a:pt x="64" y="93"/>
                    </a:cubicBezTo>
                    <a:cubicBezTo>
                      <a:pt x="64" y="93"/>
                      <a:pt x="63" y="93"/>
                      <a:pt x="63" y="92"/>
                    </a:cubicBezTo>
                    <a:cubicBezTo>
                      <a:pt x="62" y="92"/>
                      <a:pt x="61" y="91"/>
                      <a:pt x="60" y="90"/>
                    </a:cubicBezTo>
                    <a:cubicBezTo>
                      <a:pt x="59" y="90"/>
                      <a:pt x="58" y="89"/>
                      <a:pt x="57" y="89"/>
                    </a:cubicBezTo>
                    <a:cubicBezTo>
                      <a:pt x="56" y="89"/>
                      <a:pt x="54" y="88"/>
                      <a:pt x="53" y="88"/>
                    </a:cubicBezTo>
                    <a:cubicBezTo>
                      <a:pt x="51" y="88"/>
                      <a:pt x="49" y="87"/>
                      <a:pt x="48" y="87"/>
                    </a:cubicBezTo>
                    <a:cubicBezTo>
                      <a:pt x="45" y="87"/>
                      <a:pt x="41" y="87"/>
                      <a:pt x="37" y="86"/>
                    </a:cubicBezTo>
                    <a:cubicBezTo>
                      <a:pt x="32" y="84"/>
                      <a:pt x="28" y="79"/>
                      <a:pt x="28" y="74"/>
                    </a:cubicBezTo>
                    <a:cubicBezTo>
                      <a:pt x="28" y="69"/>
                      <a:pt x="31" y="65"/>
                      <a:pt x="34" y="62"/>
                    </a:cubicBezTo>
                    <a:cubicBezTo>
                      <a:pt x="35" y="60"/>
                      <a:pt x="37" y="58"/>
                      <a:pt x="38" y="56"/>
                    </a:cubicBezTo>
                    <a:cubicBezTo>
                      <a:pt x="40" y="52"/>
                      <a:pt x="42" y="48"/>
                      <a:pt x="44" y="44"/>
                    </a:cubicBezTo>
                    <a:cubicBezTo>
                      <a:pt x="44" y="43"/>
                      <a:pt x="45" y="42"/>
                      <a:pt x="45" y="40"/>
                    </a:cubicBezTo>
                    <a:cubicBezTo>
                      <a:pt x="45" y="39"/>
                      <a:pt x="45" y="37"/>
                      <a:pt x="45" y="36"/>
                    </a:cubicBezTo>
                    <a:cubicBezTo>
                      <a:pt x="46" y="35"/>
                      <a:pt x="46" y="33"/>
                      <a:pt x="46" y="32"/>
                    </a:cubicBezTo>
                    <a:cubicBezTo>
                      <a:pt x="46" y="31"/>
                      <a:pt x="46" y="30"/>
                      <a:pt x="45" y="30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9"/>
                      <a:pt x="45" y="29"/>
                      <a:pt x="45" y="29"/>
                    </a:cubicBezTo>
                    <a:lnTo>
                      <a:pt x="45" y="28"/>
                    </a:lnTo>
                    <a:cubicBezTo>
                      <a:pt x="45" y="28"/>
                      <a:pt x="45" y="27"/>
                      <a:pt x="44" y="27"/>
                    </a:cubicBezTo>
                    <a:cubicBezTo>
                      <a:pt x="44" y="26"/>
                      <a:pt x="44" y="25"/>
                      <a:pt x="42" y="25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5"/>
                      <a:pt x="42" y="25"/>
                      <a:pt x="42" y="24"/>
                    </a:cubicBezTo>
                    <a:cubicBezTo>
                      <a:pt x="42" y="23"/>
                      <a:pt x="42" y="23"/>
                      <a:pt x="41" y="23"/>
                    </a:cubicBezTo>
                    <a:lnTo>
                      <a:pt x="40" y="23"/>
                    </a:lnTo>
                    <a:lnTo>
                      <a:pt x="39" y="23"/>
                    </a:lnTo>
                    <a:lnTo>
                      <a:pt x="38" y="23"/>
                    </a:lnTo>
                    <a:cubicBezTo>
                      <a:pt x="37" y="23"/>
                      <a:pt x="36" y="24"/>
                      <a:pt x="35" y="25"/>
                    </a:cubicBezTo>
                    <a:cubicBezTo>
                      <a:pt x="34" y="25"/>
                      <a:pt x="33" y="26"/>
                      <a:pt x="32" y="26"/>
                    </a:cubicBezTo>
                    <a:cubicBezTo>
                      <a:pt x="31" y="26"/>
                      <a:pt x="31" y="27"/>
                      <a:pt x="30" y="28"/>
                    </a:cubicBezTo>
                    <a:cubicBezTo>
                      <a:pt x="29" y="28"/>
                      <a:pt x="28" y="29"/>
                      <a:pt x="27" y="30"/>
                    </a:cubicBezTo>
                    <a:cubicBezTo>
                      <a:pt x="27" y="30"/>
                      <a:pt x="27" y="31"/>
                      <a:pt x="26" y="31"/>
                    </a:cubicBezTo>
                    <a:cubicBezTo>
                      <a:pt x="26" y="32"/>
                      <a:pt x="25" y="32"/>
                      <a:pt x="25" y="32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5" y="34"/>
                      <a:pt x="25" y="35"/>
                      <a:pt x="24" y="35"/>
                    </a:cubicBezTo>
                    <a:cubicBezTo>
                      <a:pt x="25" y="35"/>
                      <a:pt x="25" y="34"/>
                      <a:pt x="25" y="34"/>
                    </a:cubicBezTo>
                    <a:cubicBezTo>
                      <a:pt x="25" y="35"/>
                      <a:pt x="24" y="35"/>
                      <a:pt x="24" y="36"/>
                    </a:cubicBezTo>
                    <a:cubicBezTo>
                      <a:pt x="23" y="42"/>
                      <a:pt x="16" y="45"/>
                      <a:pt x="10" y="43"/>
                    </a:cubicBezTo>
                    <a:cubicBezTo>
                      <a:pt x="5" y="41"/>
                      <a:pt x="0" y="35"/>
                      <a:pt x="3" y="29"/>
                    </a:cubicBezTo>
                    <a:lnTo>
                      <a:pt x="3" y="28"/>
                    </a:lnTo>
                    <a:cubicBezTo>
                      <a:pt x="4" y="26"/>
                      <a:pt x="5" y="25"/>
                      <a:pt x="6" y="23"/>
                    </a:cubicBezTo>
                    <a:cubicBezTo>
                      <a:pt x="7" y="19"/>
                      <a:pt x="9" y="16"/>
                      <a:pt x="12" y="14"/>
                    </a:cubicBezTo>
                    <a:cubicBezTo>
                      <a:pt x="17" y="9"/>
                      <a:pt x="23" y="5"/>
                      <a:pt x="30" y="2"/>
                    </a:cubicBezTo>
                    <a:cubicBezTo>
                      <a:pt x="37" y="0"/>
                      <a:pt x="44" y="0"/>
                      <a:pt x="51" y="4"/>
                    </a:cubicBezTo>
                    <a:cubicBezTo>
                      <a:pt x="58" y="7"/>
                      <a:pt x="63" y="13"/>
                      <a:pt x="65" y="20"/>
                    </a:cubicBezTo>
                    <a:cubicBezTo>
                      <a:pt x="68" y="28"/>
                      <a:pt x="67" y="35"/>
                      <a:pt x="66" y="43"/>
                    </a:cubicBezTo>
                    <a:cubicBezTo>
                      <a:pt x="65" y="49"/>
                      <a:pt x="62" y="55"/>
                      <a:pt x="60" y="61"/>
                    </a:cubicBezTo>
                    <a:cubicBezTo>
                      <a:pt x="59" y="63"/>
                      <a:pt x="58" y="65"/>
                      <a:pt x="57" y="67"/>
                    </a:cubicBezTo>
                    <a:cubicBezTo>
                      <a:pt x="58" y="67"/>
                      <a:pt x="58" y="67"/>
                      <a:pt x="59" y="67"/>
                    </a:cubicBezTo>
                    <a:cubicBezTo>
                      <a:pt x="66" y="69"/>
                      <a:pt x="73" y="72"/>
                      <a:pt x="79" y="78"/>
                    </a:cubicBezTo>
                    <a:cubicBezTo>
                      <a:pt x="90" y="88"/>
                      <a:pt x="93" y="104"/>
                      <a:pt x="87" y="119"/>
                    </a:cubicBezTo>
                    <a:cubicBezTo>
                      <a:pt x="84" y="126"/>
                      <a:pt x="79" y="133"/>
                      <a:pt x="74" y="139"/>
                    </a:cubicBezTo>
                    <a:cubicBezTo>
                      <a:pt x="70" y="143"/>
                      <a:pt x="65" y="148"/>
                      <a:pt x="60" y="152"/>
                    </a:cubicBezTo>
                    <a:cubicBezTo>
                      <a:pt x="54" y="157"/>
                      <a:pt x="48" y="161"/>
                      <a:pt x="41" y="165"/>
                    </a:cubicBezTo>
                    <a:cubicBezTo>
                      <a:pt x="40" y="166"/>
                      <a:pt x="38" y="166"/>
                      <a:pt x="37" y="166"/>
                    </a:cubicBezTo>
                    <a:cubicBezTo>
                      <a:pt x="32" y="166"/>
                      <a:pt x="28" y="164"/>
                      <a:pt x="27" y="16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2"/>
              <p:cNvSpPr/>
              <p:nvPr/>
            </p:nvSpPr>
            <p:spPr>
              <a:xfrm>
                <a:off x="583540" y="4196877"/>
                <a:ext cx="27360" cy="149040"/>
              </a:xfrm>
              <a:custGeom>
                <a:rect b="b" l="l" r="r" t="t"/>
                <a:pathLst>
                  <a:path extrusionOk="0" h="414" w="76">
                    <a:moveTo>
                      <a:pt x="5" y="410"/>
                    </a:moveTo>
                    <a:cubicBezTo>
                      <a:pt x="1" y="407"/>
                      <a:pt x="0" y="400"/>
                      <a:pt x="4" y="395"/>
                    </a:cubicBezTo>
                    <a:cubicBezTo>
                      <a:pt x="5" y="394"/>
                      <a:pt x="6" y="392"/>
                      <a:pt x="7" y="391"/>
                    </a:cubicBezTo>
                    <a:cubicBezTo>
                      <a:pt x="8" y="390"/>
                      <a:pt x="8" y="389"/>
                      <a:pt x="9" y="388"/>
                    </a:cubicBezTo>
                    <a:lnTo>
                      <a:pt x="10" y="388"/>
                    </a:lnTo>
                    <a:lnTo>
                      <a:pt x="10" y="387"/>
                    </a:lnTo>
                    <a:lnTo>
                      <a:pt x="11" y="387"/>
                    </a:lnTo>
                    <a:cubicBezTo>
                      <a:pt x="10" y="387"/>
                      <a:pt x="10" y="387"/>
                      <a:pt x="10" y="387"/>
                    </a:cubicBezTo>
                    <a:cubicBezTo>
                      <a:pt x="11" y="387"/>
                      <a:pt x="11" y="387"/>
                      <a:pt x="11" y="387"/>
                    </a:cubicBezTo>
                    <a:cubicBezTo>
                      <a:pt x="11" y="386"/>
                      <a:pt x="11" y="386"/>
                      <a:pt x="11" y="386"/>
                    </a:cubicBezTo>
                    <a:cubicBezTo>
                      <a:pt x="17" y="378"/>
                      <a:pt x="21" y="370"/>
                      <a:pt x="25" y="362"/>
                    </a:cubicBezTo>
                    <a:cubicBezTo>
                      <a:pt x="29" y="356"/>
                      <a:pt x="32" y="350"/>
                      <a:pt x="35" y="344"/>
                    </a:cubicBezTo>
                    <a:cubicBezTo>
                      <a:pt x="37" y="337"/>
                      <a:pt x="39" y="330"/>
                      <a:pt x="41" y="323"/>
                    </a:cubicBezTo>
                    <a:cubicBezTo>
                      <a:pt x="42" y="316"/>
                      <a:pt x="44" y="310"/>
                      <a:pt x="45" y="303"/>
                    </a:cubicBezTo>
                    <a:cubicBezTo>
                      <a:pt x="47" y="298"/>
                      <a:pt x="47" y="292"/>
                      <a:pt x="49" y="287"/>
                    </a:cubicBezTo>
                    <a:cubicBezTo>
                      <a:pt x="49" y="282"/>
                      <a:pt x="50" y="277"/>
                      <a:pt x="50" y="272"/>
                    </a:cubicBezTo>
                    <a:cubicBezTo>
                      <a:pt x="51" y="266"/>
                      <a:pt x="52" y="259"/>
                      <a:pt x="53" y="253"/>
                    </a:cubicBezTo>
                    <a:cubicBezTo>
                      <a:pt x="53" y="248"/>
                      <a:pt x="53" y="243"/>
                      <a:pt x="54" y="239"/>
                    </a:cubicBezTo>
                    <a:cubicBezTo>
                      <a:pt x="54" y="234"/>
                      <a:pt x="54" y="229"/>
                      <a:pt x="54" y="225"/>
                    </a:cubicBezTo>
                    <a:cubicBezTo>
                      <a:pt x="55" y="214"/>
                      <a:pt x="55" y="204"/>
                      <a:pt x="55" y="194"/>
                    </a:cubicBezTo>
                    <a:cubicBezTo>
                      <a:pt x="55" y="188"/>
                      <a:pt x="54" y="182"/>
                      <a:pt x="54" y="177"/>
                    </a:cubicBezTo>
                    <a:cubicBezTo>
                      <a:pt x="54" y="172"/>
                      <a:pt x="54" y="168"/>
                      <a:pt x="54" y="163"/>
                    </a:cubicBezTo>
                    <a:cubicBezTo>
                      <a:pt x="53" y="151"/>
                      <a:pt x="52" y="140"/>
                      <a:pt x="51" y="129"/>
                    </a:cubicBezTo>
                    <a:cubicBezTo>
                      <a:pt x="48" y="105"/>
                      <a:pt x="45" y="81"/>
                      <a:pt x="43" y="57"/>
                    </a:cubicBezTo>
                    <a:cubicBezTo>
                      <a:pt x="42" y="52"/>
                      <a:pt x="42" y="47"/>
                      <a:pt x="41" y="41"/>
                    </a:cubicBezTo>
                    <a:cubicBezTo>
                      <a:pt x="41" y="34"/>
                      <a:pt x="40" y="27"/>
                      <a:pt x="41" y="20"/>
                    </a:cubicBezTo>
                    <a:cubicBezTo>
                      <a:pt x="42" y="16"/>
                      <a:pt x="43" y="10"/>
                      <a:pt x="46" y="6"/>
                    </a:cubicBezTo>
                    <a:cubicBezTo>
                      <a:pt x="49" y="2"/>
                      <a:pt x="53" y="0"/>
                      <a:pt x="58" y="0"/>
                    </a:cubicBezTo>
                    <a:cubicBezTo>
                      <a:pt x="64" y="0"/>
                      <a:pt x="70" y="4"/>
                      <a:pt x="71" y="10"/>
                    </a:cubicBezTo>
                    <a:cubicBezTo>
                      <a:pt x="71" y="16"/>
                      <a:pt x="68" y="20"/>
                      <a:pt x="63" y="22"/>
                    </a:cubicBezTo>
                    <a:cubicBezTo>
                      <a:pt x="63" y="23"/>
                      <a:pt x="63" y="24"/>
                      <a:pt x="63" y="24"/>
                    </a:cubicBezTo>
                    <a:cubicBezTo>
                      <a:pt x="63" y="29"/>
                      <a:pt x="63" y="34"/>
                      <a:pt x="63" y="38"/>
                    </a:cubicBezTo>
                    <a:cubicBezTo>
                      <a:pt x="63" y="52"/>
                      <a:pt x="64" y="66"/>
                      <a:pt x="66" y="80"/>
                    </a:cubicBezTo>
                    <a:cubicBezTo>
                      <a:pt x="67" y="92"/>
                      <a:pt x="68" y="104"/>
                      <a:pt x="70" y="116"/>
                    </a:cubicBezTo>
                    <a:cubicBezTo>
                      <a:pt x="71" y="128"/>
                      <a:pt x="72" y="140"/>
                      <a:pt x="73" y="153"/>
                    </a:cubicBezTo>
                    <a:cubicBezTo>
                      <a:pt x="74" y="165"/>
                      <a:pt x="74" y="176"/>
                      <a:pt x="74" y="189"/>
                    </a:cubicBezTo>
                    <a:cubicBezTo>
                      <a:pt x="75" y="200"/>
                      <a:pt x="74" y="213"/>
                      <a:pt x="74" y="224"/>
                    </a:cubicBezTo>
                    <a:cubicBezTo>
                      <a:pt x="74" y="229"/>
                      <a:pt x="74" y="234"/>
                      <a:pt x="73" y="239"/>
                    </a:cubicBezTo>
                    <a:cubicBezTo>
                      <a:pt x="73" y="244"/>
                      <a:pt x="72" y="250"/>
                      <a:pt x="72" y="256"/>
                    </a:cubicBezTo>
                    <a:cubicBezTo>
                      <a:pt x="71" y="267"/>
                      <a:pt x="70" y="278"/>
                      <a:pt x="68" y="289"/>
                    </a:cubicBezTo>
                    <a:cubicBezTo>
                      <a:pt x="67" y="295"/>
                      <a:pt x="66" y="301"/>
                      <a:pt x="65" y="306"/>
                    </a:cubicBezTo>
                    <a:cubicBezTo>
                      <a:pt x="63" y="313"/>
                      <a:pt x="62" y="320"/>
                      <a:pt x="60" y="326"/>
                    </a:cubicBezTo>
                    <a:cubicBezTo>
                      <a:pt x="59" y="331"/>
                      <a:pt x="58" y="336"/>
                      <a:pt x="56" y="341"/>
                    </a:cubicBezTo>
                    <a:cubicBezTo>
                      <a:pt x="54" y="348"/>
                      <a:pt x="51" y="354"/>
                      <a:pt x="49" y="361"/>
                    </a:cubicBezTo>
                    <a:cubicBezTo>
                      <a:pt x="46" y="368"/>
                      <a:pt x="42" y="374"/>
                      <a:pt x="38" y="381"/>
                    </a:cubicBezTo>
                    <a:cubicBezTo>
                      <a:pt x="33" y="391"/>
                      <a:pt x="27" y="400"/>
                      <a:pt x="21" y="409"/>
                    </a:cubicBezTo>
                    <a:cubicBezTo>
                      <a:pt x="18" y="412"/>
                      <a:pt x="15" y="413"/>
                      <a:pt x="12" y="413"/>
                    </a:cubicBezTo>
                    <a:cubicBezTo>
                      <a:pt x="10" y="413"/>
                      <a:pt x="7" y="412"/>
                      <a:pt x="5" y="41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2"/>
              <p:cNvSpPr/>
              <p:nvPr/>
            </p:nvSpPr>
            <p:spPr>
              <a:xfrm>
                <a:off x="637540" y="4265278"/>
                <a:ext cx="31680" cy="11520"/>
              </a:xfrm>
              <a:custGeom>
                <a:rect b="b" l="l" r="r" t="t"/>
                <a:pathLst>
                  <a:path extrusionOk="0" h="32" w="88">
                    <a:moveTo>
                      <a:pt x="20" y="30"/>
                    </a:moveTo>
                    <a:cubicBezTo>
                      <a:pt x="13" y="29"/>
                      <a:pt x="5" y="27"/>
                      <a:pt x="2" y="20"/>
                    </a:cubicBezTo>
                    <a:cubicBezTo>
                      <a:pt x="0" y="14"/>
                      <a:pt x="3" y="7"/>
                      <a:pt x="9" y="5"/>
                    </a:cubicBezTo>
                    <a:cubicBezTo>
                      <a:pt x="10" y="5"/>
                      <a:pt x="12" y="4"/>
                      <a:pt x="14" y="4"/>
                    </a:cubicBezTo>
                    <a:cubicBezTo>
                      <a:pt x="17" y="5"/>
                      <a:pt x="20" y="6"/>
                      <a:pt x="22" y="8"/>
                    </a:cubicBezTo>
                    <a:cubicBezTo>
                      <a:pt x="25" y="9"/>
                      <a:pt x="28" y="9"/>
                      <a:pt x="31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4" y="9"/>
                      <a:pt x="36" y="10"/>
                      <a:pt x="38" y="10"/>
                    </a:cubicBezTo>
                    <a:cubicBezTo>
                      <a:pt x="40" y="9"/>
                      <a:pt x="43" y="9"/>
                      <a:pt x="45" y="9"/>
                    </a:cubicBezTo>
                    <a:cubicBezTo>
                      <a:pt x="50" y="8"/>
                      <a:pt x="55" y="7"/>
                      <a:pt x="59" y="6"/>
                    </a:cubicBezTo>
                    <a:cubicBezTo>
                      <a:pt x="63" y="5"/>
                      <a:pt x="68" y="3"/>
                      <a:pt x="72" y="2"/>
                    </a:cubicBezTo>
                    <a:cubicBezTo>
                      <a:pt x="77" y="0"/>
                      <a:pt x="83" y="2"/>
                      <a:pt x="85" y="8"/>
                    </a:cubicBezTo>
                    <a:cubicBezTo>
                      <a:pt x="87" y="13"/>
                      <a:pt x="84" y="20"/>
                      <a:pt x="79" y="21"/>
                    </a:cubicBezTo>
                    <a:cubicBezTo>
                      <a:pt x="69" y="25"/>
                      <a:pt x="58" y="29"/>
                      <a:pt x="48" y="30"/>
                    </a:cubicBezTo>
                    <a:cubicBezTo>
                      <a:pt x="44" y="31"/>
                      <a:pt x="40" y="31"/>
                      <a:pt x="36" y="31"/>
                    </a:cubicBezTo>
                    <a:cubicBezTo>
                      <a:pt x="30" y="31"/>
                      <a:pt x="25" y="31"/>
                      <a:pt x="20" y="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2"/>
              <p:cNvSpPr/>
              <p:nvPr/>
            </p:nvSpPr>
            <p:spPr>
              <a:xfrm>
                <a:off x="650500" y="4239718"/>
                <a:ext cx="14040" cy="52920"/>
              </a:xfrm>
              <a:custGeom>
                <a:rect b="b" l="l" r="r" t="t"/>
                <a:pathLst>
                  <a:path extrusionOk="0" h="147" w="39">
                    <a:moveTo>
                      <a:pt x="9" y="146"/>
                    </a:moveTo>
                    <a:cubicBezTo>
                      <a:pt x="4" y="145"/>
                      <a:pt x="0" y="141"/>
                      <a:pt x="0" y="135"/>
                    </a:cubicBezTo>
                    <a:cubicBezTo>
                      <a:pt x="0" y="124"/>
                      <a:pt x="0" y="113"/>
                      <a:pt x="0" y="102"/>
                    </a:cubicBezTo>
                    <a:cubicBezTo>
                      <a:pt x="0" y="91"/>
                      <a:pt x="1" y="81"/>
                      <a:pt x="2" y="70"/>
                    </a:cubicBezTo>
                    <a:cubicBezTo>
                      <a:pt x="4" y="50"/>
                      <a:pt x="7" y="29"/>
                      <a:pt x="14" y="9"/>
                    </a:cubicBezTo>
                    <a:cubicBezTo>
                      <a:pt x="16" y="3"/>
                      <a:pt x="22" y="0"/>
                      <a:pt x="29" y="2"/>
                    </a:cubicBezTo>
                    <a:cubicBezTo>
                      <a:pt x="35" y="4"/>
                      <a:pt x="38" y="11"/>
                      <a:pt x="35" y="17"/>
                    </a:cubicBezTo>
                    <a:cubicBezTo>
                      <a:pt x="35" y="18"/>
                      <a:pt x="34" y="19"/>
                      <a:pt x="34" y="20"/>
                    </a:cubicBezTo>
                    <a:cubicBezTo>
                      <a:pt x="33" y="24"/>
                      <a:pt x="31" y="28"/>
                      <a:pt x="30" y="33"/>
                    </a:cubicBezTo>
                    <a:cubicBezTo>
                      <a:pt x="29" y="36"/>
                      <a:pt x="28" y="39"/>
                      <a:pt x="27" y="43"/>
                    </a:cubicBezTo>
                    <a:cubicBezTo>
                      <a:pt x="27" y="46"/>
                      <a:pt x="26" y="50"/>
                      <a:pt x="26" y="54"/>
                    </a:cubicBezTo>
                    <a:cubicBezTo>
                      <a:pt x="25" y="60"/>
                      <a:pt x="23" y="67"/>
                      <a:pt x="23" y="74"/>
                    </a:cubicBezTo>
                    <a:cubicBezTo>
                      <a:pt x="22" y="83"/>
                      <a:pt x="21" y="93"/>
                      <a:pt x="21" y="102"/>
                    </a:cubicBezTo>
                    <a:cubicBezTo>
                      <a:pt x="20" y="113"/>
                      <a:pt x="20" y="124"/>
                      <a:pt x="20" y="136"/>
                    </a:cubicBezTo>
                    <a:cubicBezTo>
                      <a:pt x="20" y="141"/>
                      <a:pt x="15" y="146"/>
                      <a:pt x="10" y="146"/>
                    </a:cubicBezTo>
                    <a:lnTo>
                      <a:pt x="9" y="1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2"/>
              <p:cNvSpPr/>
              <p:nvPr/>
            </p:nvSpPr>
            <p:spPr>
              <a:xfrm>
                <a:off x="687940" y="4213797"/>
                <a:ext cx="35640" cy="91440"/>
              </a:xfrm>
              <a:custGeom>
                <a:rect b="b" l="l" r="r" t="t"/>
                <a:pathLst>
                  <a:path extrusionOk="0" h="254" w="99">
                    <a:moveTo>
                      <a:pt x="24" y="253"/>
                    </a:moveTo>
                    <a:cubicBezTo>
                      <a:pt x="21" y="253"/>
                      <a:pt x="18" y="252"/>
                      <a:pt x="16" y="250"/>
                    </a:cubicBezTo>
                    <a:cubicBezTo>
                      <a:pt x="13" y="247"/>
                      <a:pt x="13" y="244"/>
                      <a:pt x="13" y="241"/>
                    </a:cubicBezTo>
                    <a:cubicBezTo>
                      <a:pt x="15" y="223"/>
                      <a:pt x="17" y="206"/>
                      <a:pt x="20" y="188"/>
                    </a:cubicBezTo>
                    <a:cubicBezTo>
                      <a:pt x="22" y="180"/>
                      <a:pt x="24" y="171"/>
                      <a:pt x="25" y="162"/>
                    </a:cubicBezTo>
                    <a:cubicBezTo>
                      <a:pt x="27" y="155"/>
                      <a:pt x="28" y="147"/>
                      <a:pt x="30" y="139"/>
                    </a:cubicBezTo>
                    <a:cubicBezTo>
                      <a:pt x="30" y="140"/>
                      <a:pt x="30" y="140"/>
                      <a:pt x="30" y="141"/>
                    </a:cubicBezTo>
                    <a:cubicBezTo>
                      <a:pt x="30" y="139"/>
                      <a:pt x="30" y="139"/>
                      <a:pt x="30" y="138"/>
                    </a:cubicBezTo>
                    <a:cubicBezTo>
                      <a:pt x="31" y="138"/>
                      <a:pt x="31" y="137"/>
                      <a:pt x="31" y="136"/>
                    </a:cubicBezTo>
                    <a:lnTo>
                      <a:pt x="31" y="135"/>
                    </a:lnTo>
                    <a:lnTo>
                      <a:pt x="31" y="136"/>
                    </a:lnTo>
                    <a:cubicBezTo>
                      <a:pt x="31" y="134"/>
                      <a:pt x="32" y="131"/>
                      <a:pt x="32" y="129"/>
                    </a:cubicBezTo>
                    <a:lnTo>
                      <a:pt x="32" y="130"/>
                    </a:lnTo>
                    <a:cubicBezTo>
                      <a:pt x="32" y="129"/>
                      <a:pt x="32" y="129"/>
                      <a:pt x="32" y="129"/>
                    </a:cubicBezTo>
                    <a:cubicBezTo>
                      <a:pt x="32" y="130"/>
                      <a:pt x="31" y="132"/>
                      <a:pt x="30" y="133"/>
                    </a:cubicBezTo>
                    <a:cubicBezTo>
                      <a:pt x="29" y="135"/>
                      <a:pt x="28" y="136"/>
                      <a:pt x="27" y="138"/>
                    </a:cubicBezTo>
                    <a:cubicBezTo>
                      <a:pt x="27" y="139"/>
                      <a:pt x="26" y="139"/>
                      <a:pt x="26" y="139"/>
                    </a:cubicBezTo>
                    <a:lnTo>
                      <a:pt x="27" y="139"/>
                    </a:lnTo>
                    <a:cubicBezTo>
                      <a:pt x="25" y="140"/>
                      <a:pt x="25" y="141"/>
                      <a:pt x="24" y="143"/>
                    </a:cubicBezTo>
                    <a:cubicBezTo>
                      <a:pt x="24" y="142"/>
                      <a:pt x="25" y="142"/>
                      <a:pt x="25" y="141"/>
                    </a:cubicBezTo>
                    <a:cubicBezTo>
                      <a:pt x="24" y="142"/>
                      <a:pt x="24" y="143"/>
                      <a:pt x="23" y="145"/>
                    </a:cubicBezTo>
                    <a:cubicBezTo>
                      <a:pt x="21" y="150"/>
                      <a:pt x="14" y="152"/>
                      <a:pt x="9" y="150"/>
                    </a:cubicBezTo>
                    <a:cubicBezTo>
                      <a:pt x="3" y="148"/>
                      <a:pt x="0" y="141"/>
                      <a:pt x="3" y="135"/>
                    </a:cubicBezTo>
                    <a:cubicBezTo>
                      <a:pt x="7" y="127"/>
                      <a:pt x="12" y="120"/>
                      <a:pt x="17" y="114"/>
                    </a:cubicBezTo>
                    <a:cubicBezTo>
                      <a:pt x="18" y="111"/>
                      <a:pt x="21" y="108"/>
                      <a:pt x="23" y="106"/>
                    </a:cubicBezTo>
                    <a:lnTo>
                      <a:pt x="22" y="107"/>
                    </a:lnTo>
                    <a:cubicBezTo>
                      <a:pt x="32" y="93"/>
                      <a:pt x="42" y="79"/>
                      <a:pt x="51" y="64"/>
                    </a:cubicBezTo>
                    <a:cubicBezTo>
                      <a:pt x="54" y="56"/>
                      <a:pt x="56" y="48"/>
                      <a:pt x="59" y="41"/>
                    </a:cubicBezTo>
                    <a:cubicBezTo>
                      <a:pt x="61" y="37"/>
                      <a:pt x="63" y="32"/>
                      <a:pt x="64" y="28"/>
                    </a:cubicBezTo>
                    <a:cubicBezTo>
                      <a:pt x="66" y="25"/>
                      <a:pt x="67" y="22"/>
                      <a:pt x="68" y="19"/>
                    </a:cubicBezTo>
                    <a:cubicBezTo>
                      <a:pt x="69" y="16"/>
                      <a:pt x="71" y="14"/>
                      <a:pt x="72" y="11"/>
                    </a:cubicBezTo>
                    <a:cubicBezTo>
                      <a:pt x="73" y="9"/>
                      <a:pt x="75" y="7"/>
                      <a:pt x="77" y="5"/>
                    </a:cubicBezTo>
                    <a:cubicBezTo>
                      <a:pt x="80" y="1"/>
                      <a:pt x="86" y="0"/>
                      <a:pt x="90" y="2"/>
                    </a:cubicBezTo>
                    <a:cubicBezTo>
                      <a:pt x="92" y="4"/>
                      <a:pt x="95" y="5"/>
                      <a:pt x="96" y="7"/>
                    </a:cubicBezTo>
                    <a:cubicBezTo>
                      <a:pt x="98" y="9"/>
                      <a:pt x="98" y="12"/>
                      <a:pt x="98" y="15"/>
                    </a:cubicBezTo>
                    <a:cubicBezTo>
                      <a:pt x="98" y="19"/>
                      <a:pt x="97" y="22"/>
                      <a:pt x="95" y="25"/>
                    </a:cubicBezTo>
                    <a:cubicBezTo>
                      <a:pt x="95" y="26"/>
                      <a:pt x="94" y="27"/>
                      <a:pt x="94" y="29"/>
                    </a:cubicBezTo>
                    <a:cubicBezTo>
                      <a:pt x="91" y="34"/>
                      <a:pt x="88" y="39"/>
                      <a:pt x="86" y="44"/>
                    </a:cubicBezTo>
                    <a:cubicBezTo>
                      <a:pt x="81" y="54"/>
                      <a:pt x="76" y="64"/>
                      <a:pt x="70" y="74"/>
                    </a:cubicBezTo>
                    <a:cubicBezTo>
                      <a:pt x="69" y="75"/>
                      <a:pt x="69" y="76"/>
                      <a:pt x="69" y="77"/>
                    </a:cubicBezTo>
                    <a:cubicBezTo>
                      <a:pt x="67" y="82"/>
                      <a:pt x="65" y="87"/>
                      <a:pt x="63" y="93"/>
                    </a:cubicBezTo>
                    <a:cubicBezTo>
                      <a:pt x="62" y="97"/>
                      <a:pt x="61" y="101"/>
                      <a:pt x="60" y="106"/>
                    </a:cubicBezTo>
                    <a:cubicBezTo>
                      <a:pt x="58" y="111"/>
                      <a:pt x="56" y="117"/>
                      <a:pt x="55" y="122"/>
                    </a:cubicBezTo>
                    <a:lnTo>
                      <a:pt x="55" y="123"/>
                    </a:lnTo>
                    <a:cubicBezTo>
                      <a:pt x="55" y="122"/>
                      <a:pt x="55" y="122"/>
                      <a:pt x="55" y="122"/>
                    </a:cubicBezTo>
                    <a:cubicBezTo>
                      <a:pt x="53" y="128"/>
                      <a:pt x="52" y="134"/>
                      <a:pt x="51" y="141"/>
                    </a:cubicBezTo>
                    <a:cubicBezTo>
                      <a:pt x="51" y="140"/>
                      <a:pt x="51" y="140"/>
                      <a:pt x="51" y="139"/>
                    </a:cubicBezTo>
                    <a:cubicBezTo>
                      <a:pt x="51" y="141"/>
                      <a:pt x="50" y="142"/>
                      <a:pt x="50" y="143"/>
                    </a:cubicBezTo>
                    <a:lnTo>
                      <a:pt x="50" y="144"/>
                    </a:lnTo>
                    <a:lnTo>
                      <a:pt x="50" y="145"/>
                    </a:lnTo>
                    <a:lnTo>
                      <a:pt x="49" y="145"/>
                    </a:lnTo>
                    <a:lnTo>
                      <a:pt x="49" y="146"/>
                    </a:lnTo>
                    <a:lnTo>
                      <a:pt x="49" y="145"/>
                    </a:lnTo>
                    <a:cubicBezTo>
                      <a:pt x="50" y="145"/>
                      <a:pt x="50" y="145"/>
                      <a:pt x="50" y="145"/>
                    </a:cubicBezTo>
                    <a:cubicBezTo>
                      <a:pt x="46" y="158"/>
                      <a:pt x="44" y="172"/>
                      <a:pt x="42" y="186"/>
                    </a:cubicBezTo>
                    <a:cubicBezTo>
                      <a:pt x="39" y="201"/>
                      <a:pt x="38" y="216"/>
                      <a:pt x="37" y="230"/>
                    </a:cubicBezTo>
                    <a:lnTo>
                      <a:pt x="37" y="231"/>
                    </a:lnTo>
                    <a:lnTo>
                      <a:pt x="36" y="231"/>
                    </a:lnTo>
                    <a:lnTo>
                      <a:pt x="37" y="231"/>
                    </a:lnTo>
                    <a:cubicBezTo>
                      <a:pt x="36" y="235"/>
                      <a:pt x="35" y="239"/>
                      <a:pt x="35" y="242"/>
                    </a:cubicBezTo>
                    <a:cubicBezTo>
                      <a:pt x="35" y="249"/>
                      <a:pt x="30" y="253"/>
                      <a:pt x="24" y="25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2"/>
              <p:cNvSpPr/>
              <p:nvPr/>
            </p:nvSpPr>
            <p:spPr>
              <a:xfrm>
                <a:off x="-969140" y="3740398"/>
                <a:ext cx="892800" cy="488880"/>
              </a:xfrm>
              <a:custGeom>
                <a:rect b="b" l="l" r="r" t="t"/>
                <a:pathLst>
                  <a:path extrusionOk="0" h="1358" w="2480">
                    <a:moveTo>
                      <a:pt x="123" y="1356"/>
                    </a:moveTo>
                    <a:cubicBezTo>
                      <a:pt x="107" y="1355"/>
                      <a:pt x="90" y="1354"/>
                      <a:pt x="73" y="1354"/>
                    </a:cubicBezTo>
                    <a:cubicBezTo>
                      <a:pt x="54" y="1353"/>
                      <a:pt x="36" y="1353"/>
                      <a:pt x="17" y="1352"/>
                    </a:cubicBezTo>
                    <a:cubicBezTo>
                      <a:pt x="8" y="1352"/>
                      <a:pt x="0" y="1345"/>
                      <a:pt x="0" y="1335"/>
                    </a:cubicBezTo>
                    <a:cubicBezTo>
                      <a:pt x="0" y="1326"/>
                      <a:pt x="8" y="1317"/>
                      <a:pt x="17" y="1318"/>
                    </a:cubicBezTo>
                    <a:cubicBezTo>
                      <a:pt x="40" y="1319"/>
                      <a:pt x="62" y="1320"/>
                      <a:pt x="84" y="1321"/>
                    </a:cubicBezTo>
                    <a:cubicBezTo>
                      <a:pt x="107" y="1322"/>
                      <a:pt x="129" y="1323"/>
                      <a:pt x="151" y="1323"/>
                    </a:cubicBezTo>
                    <a:cubicBezTo>
                      <a:pt x="175" y="1323"/>
                      <a:pt x="199" y="1323"/>
                      <a:pt x="223" y="1322"/>
                    </a:cubicBezTo>
                    <a:cubicBezTo>
                      <a:pt x="243" y="1322"/>
                      <a:pt x="263" y="1322"/>
                      <a:pt x="284" y="1320"/>
                    </a:cubicBezTo>
                    <a:cubicBezTo>
                      <a:pt x="323" y="1317"/>
                      <a:pt x="361" y="1313"/>
                      <a:pt x="399" y="1305"/>
                    </a:cubicBezTo>
                    <a:cubicBezTo>
                      <a:pt x="421" y="1301"/>
                      <a:pt x="442" y="1295"/>
                      <a:pt x="463" y="1290"/>
                    </a:cubicBezTo>
                    <a:cubicBezTo>
                      <a:pt x="488" y="1283"/>
                      <a:pt x="513" y="1276"/>
                      <a:pt x="537" y="1267"/>
                    </a:cubicBezTo>
                    <a:cubicBezTo>
                      <a:pt x="563" y="1259"/>
                      <a:pt x="588" y="1248"/>
                      <a:pt x="614" y="1235"/>
                    </a:cubicBezTo>
                    <a:cubicBezTo>
                      <a:pt x="641" y="1223"/>
                      <a:pt x="667" y="1210"/>
                      <a:pt x="694" y="1196"/>
                    </a:cubicBezTo>
                    <a:cubicBezTo>
                      <a:pt x="693" y="1197"/>
                      <a:pt x="693" y="1197"/>
                      <a:pt x="692" y="1197"/>
                    </a:cubicBezTo>
                    <a:cubicBezTo>
                      <a:pt x="714" y="1186"/>
                      <a:pt x="736" y="1175"/>
                      <a:pt x="757" y="1164"/>
                    </a:cubicBezTo>
                    <a:cubicBezTo>
                      <a:pt x="779" y="1152"/>
                      <a:pt x="800" y="1140"/>
                      <a:pt x="821" y="1128"/>
                    </a:cubicBezTo>
                    <a:cubicBezTo>
                      <a:pt x="863" y="1104"/>
                      <a:pt x="905" y="1079"/>
                      <a:pt x="946" y="1053"/>
                    </a:cubicBezTo>
                    <a:cubicBezTo>
                      <a:pt x="957" y="1046"/>
                      <a:pt x="968" y="1038"/>
                      <a:pt x="979" y="1031"/>
                    </a:cubicBezTo>
                    <a:cubicBezTo>
                      <a:pt x="997" y="1019"/>
                      <a:pt x="1016" y="1006"/>
                      <a:pt x="1034" y="992"/>
                    </a:cubicBezTo>
                    <a:cubicBezTo>
                      <a:pt x="1052" y="979"/>
                      <a:pt x="1069" y="966"/>
                      <a:pt x="1086" y="951"/>
                    </a:cubicBezTo>
                    <a:cubicBezTo>
                      <a:pt x="1095" y="943"/>
                      <a:pt x="1104" y="934"/>
                      <a:pt x="1113" y="925"/>
                    </a:cubicBezTo>
                    <a:cubicBezTo>
                      <a:pt x="1118" y="918"/>
                      <a:pt x="1123" y="912"/>
                      <a:pt x="1128" y="904"/>
                    </a:cubicBezTo>
                    <a:cubicBezTo>
                      <a:pt x="1135" y="894"/>
                      <a:pt x="1142" y="884"/>
                      <a:pt x="1148" y="873"/>
                    </a:cubicBezTo>
                    <a:cubicBezTo>
                      <a:pt x="1157" y="859"/>
                      <a:pt x="1165" y="846"/>
                      <a:pt x="1173" y="832"/>
                    </a:cubicBezTo>
                    <a:cubicBezTo>
                      <a:pt x="1179" y="819"/>
                      <a:pt x="1184" y="806"/>
                      <a:pt x="1189" y="793"/>
                    </a:cubicBezTo>
                    <a:cubicBezTo>
                      <a:pt x="1194" y="780"/>
                      <a:pt x="1198" y="766"/>
                      <a:pt x="1203" y="752"/>
                    </a:cubicBezTo>
                    <a:cubicBezTo>
                      <a:pt x="1203" y="753"/>
                      <a:pt x="1203" y="753"/>
                      <a:pt x="1202" y="755"/>
                    </a:cubicBezTo>
                    <a:cubicBezTo>
                      <a:pt x="1203" y="753"/>
                      <a:pt x="1203" y="751"/>
                      <a:pt x="1204" y="749"/>
                    </a:cubicBezTo>
                    <a:cubicBezTo>
                      <a:pt x="1204" y="750"/>
                      <a:pt x="1204" y="751"/>
                      <a:pt x="1203" y="752"/>
                    </a:cubicBezTo>
                    <a:cubicBezTo>
                      <a:pt x="1214" y="721"/>
                      <a:pt x="1224" y="690"/>
                      <a:pt x="1232" y="659"/>
                    </a:cubicBezTo>
                    <a:cubicBezTo>
                      <a:pt x="1239" y="630"/>
                      <a:pt x="1247" y="601"/>
                      <a:pt x="1257" y="573"/>
                    </a:cubicBezTo>
                    <a:lnTo>
                      <a:pt x="1257" y="572"/>
                    </a:lnTo>
                    <a:cubicBezTo>
                      <a:pt x="1265" y="548"/>
                      <a:pt x="1275" y="525"/>
                      <a:pt x="1285" y="502"/>
                    </a:cubicBezTo>
                    <a:cubicBezTo>
                      <a:pt x="1295" y="483"/>
                      <a:pt x="1305" y="464"/>
                      <a:pt x="1317" y="445"/>
                    </a:cubicBezTo>
                    <a:cubicBezTo>
                      <a:pt x="1342" y="402"/>
                      <a:pt x="1374" y="363"/>
                      <a:pt x="1409" y="328"/>
                    </a:cubicBezTo>
                    <a:cubicBezTo>
                      <a:pt x="1418" y="320"/>
                      <a:pt x="1426" y="312"/>
                      <a:pt x="1435" y="304"/>
                    </a:cubicBezTo>
                    <a:cubicBezTo>
                      <a:pt x="1434" y="304"/>
                      <a:pt x="1434" y="305"/>
                      <a:pt x="1434" y="305"/>
                    </a:cubicBezTo>
                    <a:cubicBezTo>
                      <a:pt x="1436" y="304"/>
                      <a:pt x="1437" y="302"/>
                      <a:pt x="1438" y="302"/>
                    </a:cubicBezTo>
                    <a:cubicBezTo>
                      <a:pt x="1437" y="302"/>
                      <a:pt x="1437" y="302"/>
                      <a:pt x="1437" y="302"/>
                    </a:cubicBezTo>
                    <a:cubicBezTo>
                      <a:pt x="1454" y="287"/>
                      <a:pt x="1472" y="273"/>
                      <a:pt x="1490" y="259"/>
                    </a:cubicBezTo>
                    <a:cubicBezTo>
                      <a:pt x="1509" y="245"/>
                      <a:pt x="1529" y="231"/>
                      <a:pt x="1550" y="219"/>
                    </a:cubicBezTo>
                    <a:cubicBezTo>
                      <a:pt x="1572" y="206"/>
                      <a:pt x="1595" y="192"/>
                      <a:pt x="1619" y="181"/>
                    </a:cubicBezTo>
                    <a:cubicBezTo>
                      <a:pt x="1641" y="170"/>
                      <a:pt x="1663" y="160"/>
                      <a:pt x="1686" y="151"/>
                    </a:cubicBezTo>
                    <a:cubicBezTo>
                      <a:pt x="1709" y="142"/>
                      <a:pt x="1732" y="134"/>
                      <a:pt x="1756" y="126"/>
                    </a:cubicBezTo>
                    <a:cubicBezTo>
                      <a:pt x="1780" y="118"/>
                      <a:pt x="1804" y="110"/>
                      <a:pt x="1829" y="102"/>
                    </a:cubicBezTo>
                    <a:cubicBezTo>
                      <a:pt x="1854" y="94"/>
                      <a:pt x="1880" y="87"/>
                      <a:pt x="1905" y="81"/>
                    </a:cubicBezTo>
                    <a:cubicBezTo>
                      <a:pt x="1929" y="75"/>
                      <a:pt x="1954" y="69"/>
                      <a:pt x="1977" y="64"/>
                    </a:cubicBezTo>
                    <a:cubicBezTo>
                      <a:pt x="2028" y="52"/>
                      <a:pt x="2079" y="43"/>
                      <a:pt x="2131" y="34"/>
                    </a:cubicBezTo>
                    <a:cubicBezTo>
                      <a:pt x="2181" y="26"/>
                      <a:pt x="2230" y="19"/>
                      <a:pt x="2280" y="13"/>
                    </a:cubicBezTo>
                    <a:cubicBezTo>
                      <a:pt x="2319" y="9"/>
                      <a:pt x="2357" y="7"/>
                      <a:pt x="2395" y="4"/>
                    </a:cubicBezTo>
                    <a:lnTo>
                      <a:pt x="2394" y="4"/>
                    </a:lnTo>
                    <a:cubicBezTo>
                      <a:pt x="2396" y="4"/>
                      <a:pt x="2398" y="4"/>
                      <a:pt x="2399" y="4"/>
                    </a:cubicBezTo>
                    <a:cubicBezTo>
                      <a:pt x="2398" y="4"/>
                      <a:pt x="2398" y="4"/>
                      <a:pt x="2397" y="4"/>
                    </a:cubicBezTo>
                    <a:cubicBezTo>
                      <a:pt x="2403" y="4"/>
                      <a:pt x="2409" y="4"/>
                      <a:pt x="2415" y="3"/>
                    </a:cubicBezTo>
                    <a:cubicBezTo>
                      <a:pt x="2421" y="2"/>
                      <a:pt x="2427" y="2"/>
                      <a:pt x="2434" y="2"/>
                    </a:cubicBezTo>
                    <a:cubicBezTo>
                      <a:pt x="2441" y="1"/>
                      <a:pt x="2448" y="1"/>
                      <a:pt x="2455" y="1"/>
                    </a:cubicBezTo>
                    <a:lnTo>
                      <a:pt x="2456" y="1"/>
                    </a:lnTo>
                    <a:cubicBezTo>
                      <a:pt x="2460" y="0"/>
                      <a:pt x="2466" y="0"/>
                      <a:pt x="2470" y="1"/>
                    </a:cubicBezTo>
                    <a:cubicBezTo>
                      <a:pt x="2471" y="2"/>
                      <a:pt x="2473" y="3"/>
                      <a:pt x="2474" y="4"/>
                    </a:cubicBezTo>
                    <a:cubicBezTo>
                      <a:pt x="2477" y="8"/>
                      <a:pt x="2479" y="12"/>
                      <a:pt x="2479" y="16"/>
                    </a:cubicBezTo>
                    <a:lnTo>
                      <a:pt x="2479" y="17"/>
                    </a:lnTo>
                    <a:lnTo>
                      <a:pt x="2479" y="18"/>
                    </a:lnTo>
                    <a:cubicBezTo>
                      <a:pt x="2479" y="20"/>
                      <a:pt x="2477" y="22"/>
                      <a:pt x="2476" y="25"/>
                    </a:cubicBezTo>
                    <a:cubicBezTo>
                      <a:pt x="2475" y="27"/>
                      <a:pt x="2473" y="29"/>
                      <a:pt x="2470" y="30"/>
                    </a:cubicBezTo>
                    <a:cubicBezTo>
                      <a:pt x="2467" y="33"/>
                      <a:pt x="2463" y="33"/>
                      <a:pt x="2460" y="33"/>
                    </a:cubicBezTo>
                    <a:cubicBezTo>
                      <a:pt x="2453" y="32"/>
                      <a:pt x="2447" y="33"/>
                      <a:pt x="2441" y="33"/>
                    </a:cubicBezTo>
                    <a:cubicBezTo>
                      <a:pt x="2430" y="33"/>
                      <a:pt x="2419" y="33"/>
                      <a:pt x="2409" y="34"/>
                    </a:cubicBezTo>
                    <a:cubicBezTo>
                      <a:pt x="2385" y="36"/>
                      <a:pt x="2361" y="38"/>
                      <a:pt x="2337" y="40"/>
                    </a:cubicBezTo>
                    <a:cubicBezTo>
                      <a:pt x="2312" y="43"/>
                      <a:pt x="2287" y="44"/>
                      <a:pt x="2262" y="47"/>
                    </a:cubicBezTo>
                    <a:cubicBezTo>
                      <a:pt x="2212" y="52"/>
                      <a:pt x="2162" y="60"/>
                      <a:pt x="2113" y="68"/>
                    </a:cubicBezTo>
                    <a:cubicBezTo>
                      <a:pt x="2087" y="72"/>
                      <a:pt x="2062" y="77"/>
                      <a:pt x="2037" y="82"/>
                    </a:cubicBezTo>
                    <a:cubicBezTo>
                      <a:pt x="2036" y="82"/>
                      <a:pt x="2036" y="82"/>
                      <a:pt x="2035" y="83"/>
                    </a:cubicBezTo>
                    <a:cubicBezTo>
                      <a:pt x="2036" y="83"/>
                      <a:pt x="2036" y="83"/>
                      <a:pt x="2036" y="82"/>
                    </a:cubicBezTo>
                    <a:cubicBezTo>
                      <a:pt x="1995" y="91"/>
                      <a:pt x="1955" y="100"/>
                      <a:pt x="1915" y="110"/>
                    </a:cubicBezTo>
                    <a:cubicBezTo>
                      <a:pt x="1875" y="121"/>
                      <a:pt x="1836" y="132"/>
                      <a:pt x="1797" y="146"/>
                    </a:cubicBezTo>
                    <a:cubicBezTo>
                      <a:pt x="1769" y="156"/>
                      <a:pt x="1741" y="166"/>
                      <a:pt x="1713" y="176"/>
                    </a:cubicBezTo>
                    <a:cubicBezTo>
                      <a:pt x="1685" y="187"/>
                      <a:pt x="1658" y="198"/>
                      <a:pt x="1631" y="212"/>
                    </a:cubicBezTo>
                    <a:cubicBezTo>
                      <a:pt x="1630" y="212"/>
                      <a:pt x="1629" y="212"/>
                      <a:pt x="1628" y="213"/>
                    </a:cubicBezTo>
                    <a:lnTo>
                      <a:pt x="1627" y="213"/>
                    </a:lnTo>
                    <a:cubicBezTo>
                      <a:pt x="1627" y="213"/>
                      <a:pt x="1626" y="214"/>
                      <a:pt x="1624" y="215"/>
                    </a:cubicBezTo>
                    <a:cubicBezTo>
                      <a:pt x="1625" y="215"/>
                      <a:pt x="1626" y="214"/>
                      <a:pt x="1626" y="214"/>
                    </a:cubicBezTo>
                    <a:cubicBezTo>
                      <a:pt x="1595" y="230"/>
                      <a:pt x="1566" y="247"/>
                      <a:pt x="1536" y="266"/>
                    </a:cubicBezTo>
                    <a:cubicBezTo>
                      <a:pt x="1510" y="284"/>
                      <a:pt x="1485" y="304"/>
                      <a:pt x="1461" y="325"/>
                    </a:cubicBezTo>
                    <a:cubicBezTo>
                      <a:pt x="1441" y="343"/>
                      <a:pt x="1422" y="363"/>
                      <a:pt x="1404" y="383"/>
                    </a:cubicBezTo>
                    <a:cubicBezTo>
                      <a:pt x="1388" y="401"/>
                      <a:pt x="1374" y="420"/>
                      <a:pt x="1360" y="439"/>
                    </a:cubicBezTo>
                    <a:cubicBezTo>
                      <a:pt x="1360" y="439"/>
                      <a:pt x="1361" y="439"/>
                      <a:pt x="1361" y="438"/>
                    </a:cubicBezTo>
                    <a:cubicBezTo>
                      <a:pt x="1361" y="439"/>
                      <a:pt x="1360" y="439"/>
                      <a:pt x="1360" y="439"/>
                    </a:cubicBezTo>
                    <a:cubicBezTo>
                      <a:pt x="1360" y="440"/>
                      <a:pt x="1360" y="440"/>
                      <a:pt x="1360" y="440"/>
                    </a:cubicBezTo>
                    <a:lnTo>
                      <a:pt x="1360" y="439"/>
                    </a:lnTo>
                    <a:cubicBezTo>
                      <a:pt x="1346" y="461"/>
                      <a:pt x="1334" y="482"/>
                      <a:pt x="1322" y="505"/>
                    </a:cubicBezTo>
                    <a:cubicBezTo>
                      <a:pt x="1316" y="517"/>
                      <a:pt x="1310" y="530"/>
                      <a:pt x="1304" y="543"/>
                    </a:cubicBezTo>
                    <a:cubicBezTo>
                      <a:pt x="1299" y="555"/>
                      <a:pt x="1295" y="569"/>
                      <a:pt x="1290" y="582"/>
                    </a:cubicBezTo>
                    <a:cubicBezTo>
                      <a:pt x="1282" y="604"/>
                      <a:pt x="1276" y="626"/>
                      <a:pt x="1270" y="649"/>
                    </a:cubicBezTo>
                    <a:cubicBezTo>
                      <a:pt x="1264" y="672"/>
                      <a:pt x="1257" y="695"/>
                      <a:pt x="1250" y="718"/>
                    </a:cubicBezTo>
                    <a:cubicBezTo>
                      <a:pt x="1243" y="741"/>
                      <a:pt x="1236" y="764"/>
                      <a:pt x="1228" y="787"/>
                    </a:cubicBezTo>
                    <a:cubicBezTo>
                      <a:pt x="1225" y="797"/>
                      <a:pt x="1221" y="806"/>
                      <a:pt x="1217" y="816"/>
                    </a:cubicBezTo>
                    <a:cubicBezTo>
                      <a:pt x="1213" y="826"/>
                      <a:pt x="1208" y="836"/>
                      <a:pt x="1203" y="846"/>
                    </a:cubicBezTo>
                    <a:cubicBezTo>
                      <a:pt x="1191" y="870"/>
                      <a:pt x="1178" y="893"/>
                      <a:pt x="1163" y="915"/>
                    </a:cubicBezTo>
                    <a:cubicBezTo>
                      <a:pt x="1158" y="923"/>
                      <a:pt x="1152" y="931"/>
                      <a:pt x="1146" y="938"/>
                    </a:cubicBezTo>
                    <a:cubicBezTo>
                      <a:pt x="1138" y="947"/>
                      <a:pt x="1130" y="955"/>
                      <a:pt x="1121" y="963"/>
                    </a:cubicBezTo>
                    <a:cubicBezTo>
                      <a:pt x="1104" y="979"/>
                      <a:pt x="1085" y="995"/>
                      <a:pt x="1067" y="1009"/>
                    </a:cubicBezTo>
                    <a:cubicBezTo>
                      <a:pt x="1048" y="1023"/>
                      <a:pt x="1029" y="1037"/>
                      <a:pt x="1010" y="1050"/>
                    </a:cubicBezTo>
                    <a:cubicBezTo>
                      <a:pt x="989" y="1064"/>
                      <a:pt x="968" y="1078"/>
                      <a:pt x="946" y="1091"/>
                    </a:cubicBezTo>
                    <a:cubicBezTo>
                      <a:pt x="926" y="1104"/>
                      <a:pt x="906" y="1117"/>
                      <a:pt x="886" y="1129"/>
                    </a:cubicBezTo>
                    <a:cubicBezTo>
                      <a:pt x="864" y="1143"/>
                      <a:pt x="842" y="1155"/>
                      <a:pt x="820" y="1167"/>
                    </a:cubicBezTo>
                    <a:cubicBezTo>
                      <a:pt x="777" y="1190"/>
                      <a:pt x="734" y="1213"/>
                      <a:pt x="690" y="1235"/>
                    </a:cubicBezTo>
                    <a:cubicBezTo>
                      <a:pt x="669" y="1246"/>
                      <a:pt x="647" y="1257"/>
                      <a:pt x="625" y="1267"/>
                    </a:cubicBezTo>
                    <a:cubicBezTo>
                      <a:pt x="603" y="1277"/>
                      <a:pt x="580" y="1287"/>
                      <a:pt x="558" y="1295"/>
                    </a:cubicBezTo>
                    <a:cubicBezTo>
                      <a:pt x="533" y="1304"/>
                      <a:pt x="508" y="1311"/>
                      <a:pt x="483" y="1319"/>
                    </a:cubicBezTo>
                    <a:cubicBezTo>
                      <a:pt x="460" y="1325"/>
                      <a:pt x="438" y="1331"/>
                      <a:pt x="415" y="1337"/>
                    </a:cubicBezTo>
                    <a:cubicBezTo>
                      <a:pt x="391" y="1341"/>
                      <a:pt x="368" y="1345"/>
                      <a:pt x="344" y="1348"/>
                    </a:cubicBezTo>
                    <a:cubicBezTo>
                      <a:pt x="320" y="1351"/>
                      <a:pt x="295" y="1353"/>
                      <a:pt x="270" y="1354"/>
                    </a:cubicBezTo>
                    <a:cubicBezTo>
                      <a:pt x="248" y="1355"/>
                      <a:pt x="225" y="1356"/>
                      <a:pt x="202" y="1357"/>
                    </a:cubicBezTo>
                    <a:cubicBezTo>
                      <a:pt x="196" y="1357"/>
                      <a:pt x="190" y="1357"/>
                      <a:pt x="184" y="1357"/>
                    </a:cubicBezTo>
                    <a:cubicBezTo>
                      <a:pt x="164" y="1357"/>
                      <a:pt x="143" y="1356"/>
                      <a:pt x="123" y="135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2"/>
              <p:cNvSpPr/>
              <p:nvPr/>
            </p:nvSpPr>
            <p:spPr>
              <a:xfrm>
                <a:off x="-530660" y="3427918"/>
                <a:ext cx="11880" cy="989280"/>
              </a:xfrm>
              <a:custGeom>
                <a:rect b="b" l="l" r="r" t="t"/>
                <a:pathLst>
                  <a:path extrusionOk="0" h="2748" w="33">
                    <a:moveTo>
                      <a:pt x="12" y="2737"/>
                    </a:moveTo>
                    <a:cubicBezTo>
                      <a:pt x="12" y="2731"/>
                      <a:pt x="12" y="2726"/>
                      <a:pt x="12" y="2720"/>
                    </a:cubicBezTo>
                    <a:cubicBezTo>
                      <a:pt x="12" y="2713"/>
                      <a:pt x="12" y="2705"/>
                      <a:pt x="12" y="2698"/>
                    </a:cubicBezTo>
                    <a:cubicBezTo>
                      <a:pt x="12" y="2684"/>
                      <a:pt x="12" y="2670"/>
                      <a:pt x="12" y="2656"/>
                    </a:cubicBezTo>
                    <a:cubicBezTo>
                      <a:pt x="12" y="2628"/>
                      <a:pt x="12" y="2599"/>
                      <a:pt x="12" y="2571"/>
                    </a:cubicBezTo>
                    <a:cubicBezTo>
                      <a:pt x="12" y="2513"/>
                      <a:pt x="11" y="2455"/>
                      <a:pt x="11" y="2397"/>
                    </a:cubicBezTo>
                    <a:cubicBezTo>
                      <a:pt x="11" y="2283"/>
                      <a:pt x="10" y="2169"/>
                      <a:pt x="10" y="2054"/>
                    </a:cubicBezTo>
                    <a:cubicBezTo>
                      <a:pt x="10" y="1942"/>
                      <a:pt x="8" y="1829"/>
                      <a:pt x="8" y="1716"/>
                    </a:cubicBezTo>
                    <a:cubicBezTo>
                      <a:pt x="7" y="1603"/>
                      <a:pt x="7" y="1490"/>
                      <a:pt x="7" y="1377"/>
                    </a:cubicBezTo>
                    <a:cubicBezTo>
                      <a:pt x="6" y="1263"/>
                      <a:pt x="6" y="1148"/>
                      <a:pt x="6" y="1034"/>
                    </a:cubicBezTo>
                    <a:cubicBezTo>
                      <a:pt x="5" y="917"/>
                      <a:pt x="4" y="801"/>
                      <a:pt x="4" y="685"/>
                    </a:cubicBezTo>
                    <a:cubicBezTo>
                      <a:pt x="3" y="572"/>
                      <a:pt x="3" y="457"/>
                      <a:pt x="2" y="344"/>
                    </a:cubicBezTo>
                    <a:cubicBezTo>
                      <a:pt x="1" y="234"/>
                      <a:pt x="1" y="124"/>
                      <a:pt x="0" y="15"/>
                    </a:cubicBezTo>
                    <a:cubicBezTo>
                      <a:pt x="0" y="13"/>
                      <a:pt x="0" y="12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5" y="0"/>
                      <a:pt x="20" y="5"/>
                      <a:pt x="20" y="10"/>
                    </a:cubicBezTo>
                    <a:cubicBezTo>
                      <a:pt x="20" y="38"/>
                      <a:pt x="19" y="65"/>
                      <a:pt x="20" y="93"/>
                    </a:cubicBezTo>
                    <a:cubicBezTo>
                      <a:pt x="20" y="121"/>
                      <a:pt x="20" y="149"/>
                      <a:pt x="20" y="177"/>
                    </a:cubicBezTo>
                    <a:cubicBezTo>
                      <a:pt x="20" y="232"/>
                      <a:pt x="21" y="287"/>
                      <a:pt x="21" y="342"/>
                    </a:cubicBezTo>
                    <a:cubicBezTo>
                      <a:pt x="21" y="399"/>
                      <a:pt x="21" y="456"/>
                      <a:pt x="21" y="513"/>
                    </a:cubicBezTo>
                    <a:cubicBezTo>
                      <a:pt x="21" y="570"/>
                      <a:pt x="22" y="627"/>
                      <a:pt x="22" y="684"/>
                    </a:cubicBezTo>
                    <a:cubicBezTo>
                      <a:pt x="22" y="799"/>
                      <a:pt x="23" y="915"/>
                      <a:pt x="24" y="1031"/>
                    </a:cubicBezTo>
                    <a:cubicBezTo>
                      <a:pt x="24" y="1088"/>
                      <a:pt x="24" y="1145"/>
                      <a:pt x="24" y="1203"/>
                    </a:cubicBezTo>
                    <a:cubicBezTo>
                      <a:pt x="25" y="1260"/>
                      <a:pt x="25" y="1317"/>
                      <a:pt x="25" y="1375"/>
                    </a:cubicBezTo>
                    <a:cubicBezTo>
                      <a:pt x="26" y="1488"/>
                      <a:pt x="26" y="1602"/>
                      <a:pt x="27" y="1715"/>
                    </a:cubicBezTo>
                    <a:cubicBezTo>
                      <a:pt x="27" y="1828"/>
                      <a:pt x="28" y="1941"/>
                      <a:pt x="28" y="2054"/>
                    </a:cubicBezTo>
                    <a:cubicBezTo>
                      <a:pt x="29" y="2167"/>
                      <a:pt x="29" y="2281"/>
                      <a:pt x="29" y="2395"/>
                    </a:cubicBezTo>
                    <a:cubicBezTo>
                      <a:pt x="30" y="2452"/>
                      <a:pt x="30" y="2510"/>
                      <a:pt x="31" y="2568"/>
                    </a:cubicBezTo>
                    <a:cubicBezTo>
                      <a:pt x="31" y="2597"/>
                      <a:pt x="31" y="2625"/>
                      <a:pt x="31" y="2654"/>
                    </a:cubicBezTo>
                    <a:cubicBezTo>
                      <a:pt x="31" y="2668"/>
                      <a:pt x="31" y="2683"/>
                      <a:pt x="31" y="2697"/>
                    </a:cubicBezTo>
                    <a:cubicBezTo>
                      <a:pt x="31" y="2710"/>
                      <a:pt x="32" y="2723"/>
                      <a:pt x="32" y="2736"/>
                    </a:cubicBezTo>
                    <a:cubicBezTo>
                      <a:pt x="32" y="2737"/>
                      <a:pt x="32" y="2737"/>
                      <a:pt x="32" y="2737"/>
                    </a:cubicBezTo>
                    <a:cubicBezTo>
                      <a:pt x="32" y="2742"/>
                      <a:pt x="28" y="2747"/>
                      <a:pt x="22" y="2747"/>
                    </a:cubicBezTo>
                    <a:cubicBezTo>
                      <a:pt x="17" y="2747"/>
                      <a:pt x="12" y="2742"/>
                      <a:pt x="12" y="273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2"/>
              <p:cNvSpPr/>
              <p:nvPr/>
            </p:nvSpPr>
            <p:spPr>
              <a:xfrm>
                <a:off x="-1039340" y="3976198"/>
                <a:ext cx="1027080" cy="13680"/>
              </a:xfrm>
              <a:custGeom>
                <a:rect b="b" l="l" r="r" t="t"/>
                <a:pathLst>
                  <a:path extrusionOk="0" h="38" w="2853">
                    <a:moveTo>
                      <a:pt x="0" y="27"/>
                    </a:moveTo>
                    <a:cubicBezTo>
                      <a:pt x="0" y="22"/>
                      <a:pt x="4" y="17"/>
                      <a:pt x="10" y="17"/>
                    </a:cubicBezTo>
                    <a:cubicBezTo>
                      <a:pt x="14" y="17"/>
                      <a:pt x="18" y="17"/>
                      <a:pt x="23" y="17"/>
                    </a:cubicBezTo>
                    <a:cubicBezTo>
                      <a:pt x="30" y="17"/>
                      <a:pt x="36" y="17"/>
                      <a:pt x="43" y="17"/>
                    </a:cubicBezTo>
                    <a:cubicBezTo>
                      <a:pt x="59" y="17"/>
                      <a:pt x="73" y="17"/>
                      <a:pt x="88" y="17"/>
                    </a:cubicBezTo>
                    <a:cubicBezTo>
                      <a:pt x="117" y="17"/>
                      <a:pt x="147" y="17"/>
                      <a:pt x="176" y="17"/>
                    </a:cubicBezTo>
                    <a:cubicBezTo>
                      <a:pt x="237" y="17"/>
                      <a:pt x="298" y="17"/>
                      <a:pt x="359" y="16"/>
                    </a:cubicBezTo>
                    <a:cubicBezTo>
                      <a:pt x="478" y="15"/>
                      <a:pt x="596" y="15"/>
                      <a:pt x="714" y="14"/>
                    </a:cubicBezTo>
                    <a:cubicBezTo>
                      <a:pt x="836" y="13"/>
                      <a:pt x="959" y="13"/>
                      <a:pt x="1081" y="12"/>
                    </a:cubicBezTo>
                    <a:cubicBezTo>
                      <a:pt x="1203" y="12"/>
                      <a:pt x="1326" y="11"/>
                      <a:pt x="1449" y="10"/>
                    </a:cubicBezTo>
                    <a:cubicBezTo>
                      <a:pt x="1572" y="9"/>
                      <a:pt x="1695" y="9"/>
                      <a:pt x="1818" y="8"/>
                    </a:cubicBezTo>
                    <a:cubicBezTo>
                      <a:pt x="1939" y="7"/>
                      <a:pt x="2061" y="6"/>
                      <a:pt x="2182" y="5"/>
                    </a:cubicBezTo>
                    <a:cubicBezTo>
                      <a:pt x="2303" y="5"/>
                      <a:pt x="2424" y="3"/>
                      <a:pt x="2545" y="3"/>
                    </a:cubicBezTo>
                    <a:cubicBezTo>
                      <a:pt x="2595" y="3"/>
                      <a:pt x="2645" y="2"/>
                      <a:pt x="2695" y="2"/>
                    </a:cubicBezTo>
                    <a:cubicBezTo>
                      <a:pt x="2720" y="2"/>
                      <a:pt x="2745" y="2"/>
                      <a:pt x="2770" y="1"/>
                    </a:cubicBezTo>
                    <a:cubicBezTo>
                      <a:pt x="2794" y="1"/>
                      <a:pt x="2818" y="0"/>
                      <a:pt x="2842" y="0"/>
                    </a:cubicBezTo>
                    <a:cubicBezTo>
                      <a:pt x="2848" y="0"/>
                      <a:pt x="2852" y="5"/>
                      <a:pt x="2852" y="10"/>
                    </a:cubicBezTo>
                    <a:cubicBezTo>
                      <a:pt x="2852" y="16"/>
                      <a:pt x="2848" y="20"/>
                      <a:pt x="2842" y="20"/>
                    </a:cubicBezTo>
                    <a:cubicBezTo>
                      <a:pt x="2814" y="20"/>
                      <a:pt x="2785" y="20"/>
                      <a:pt x="2757" y="20"/>
                    </a:cubicBezTo>
                    <a:cubicBezTo>
                      <a:pt x="2727" y="20"/>
                      <a:pt x="2697" y="20"/>
                      <a:pt x="2668" y="20"/>
                    </a:cubicBezTo>
                    <a:cubicBezTo>
                      <a:pt x="2607" y="20"/>
                      <a:pt x="2547" y="21"/>
                      <a:pt x="2486" y="22"/>
                    </a:cubicBezTo>
                    <a:cubicBezTo>
                      <a:pt x="2427" y="22"/>
                      <a:pt x="2368" y="22"/>
                      <a:pt x="2309" y="22"/>
                    </a:cubicBezTo>
                    <a:cubicBezTo>
                      <a:pt x="2248" y="23"/>
                      <a:pt x="2188" y="23"/>
                      <a:pt x="2128" y="23"/>
                    </a:cubicBezTo>
                    <a:cubicBezTo>
                      <a:pt x="2067" y="23"/>
                      <a:pt x="2006" y="23"/>
                      <a:pt x="1946" y="24"/>
                    </a:cubicBezTo>
                    <a:cubicBezTo>
                      <a:pt x="1885" y="24"/>
                      <a:pt x="1823" y="24"/>
                      <a:pt x="1762" y="25"/>
                    </a:cubicBezTo>
                    <a:cubicBezTo>
                      <a:pt x="1638" y="26"/>
                      <a:pt x="1515" y="26"/>
                      <a:pt x="1391" y="27"/>
                    </a:cubicBezTo>
                    <a:cubicBezTo>
                      <a:pt x="1269" y="28"/>
                      <a:pt x="1146" y="29"/>
                      <a:pt x="1024" y="29"/>
                    </a:cubicBezTo>
                    <a:cubicBezTo>
                      <a:pt x="903" y="30"/>
                      <a:pt x="783" y="31"/>
                      <a:pt x="662" y="32"/>
                    </a:cubicBezTo>
                    <a:cubicBezTo>
                      <a:pt x="541" y="33"/>
                      <a:pt x="421" y="33"/>
                      <a:pt x="300" y="34"/>
                    </a:cubicBezTo>
                    <a:cubicBezTo>
                      <a:pt x="249" y="34"/>
                      <a:pt x="198" y="34"/>
                      <a:pt x="147" y="35"/>
                    </a:cubicBezTo>
                    <a:cubicBezTo>
                      <a:pt x="123" y="35"/>
                      <a:pt x="98" y="36"/>
                      <a:pt x="74" y="36"/>
                    </a:cubicBezTo>
                    <a:cubicBezTo>
                      <a:pt x="63" y="36"/>
                      <a:pt x="50" y="36"/>
                      <a:pt x="39" y="36"/>
                    </a:cubicBezTo>
                    <a:cubicBezTo>
                      <a:pt x="32" y="36"/>
                      <a:pt x="27" y="37"/>
                      <a:pt x="20" y="37"/>
                    </a:cubicBezTo>
                    <a:cubicBezTo>
                      <a:pt x="17" y="37"/>
                      <a:pt x="13" y="37"/>
                      <a:pt x="10" y="37"/>
                    </a:cubicBezTo>
                    <a:cubicBezTo>
                      <a:pt x="4" y="37"/>
                      <a:pt x="0" y="32"/>
                      <a:pt x="0" y="2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2"/>
              <p:cNvSpPr/>
              <p:nvPr/>
            </p:nvSpPr>
            <p:spPr>
              <a:xfrm>
                <a:off x="-68060" y="3962877"/>
                <a:ext cx="60480" cy="33840"/>
              </a:xfrm>
              <a:custGeom>
                <a:rect b="b" l="l" r="r" t="t"/>
                <a:pathLst>
                  <a:path extrusionOk="0" h="94" w="168">
                    <a:moveTo>
                      <a:pt x="83" y="88"/>
                    </a:moveTo>
                    <a:cubicBezTo>
                      <a:pt x="80" y="83"/>
                      <a:pt x="83" y="77"/>
                      <a:pt x="87" y="74"/>
                    </a:cubicBezTo>
                    <a:cubicBezTo>
                      <a:pt x="97" y="68"/>
                      <a:pt x="107" y="62"/>
                      <a:pt x="116" y="56"/>
                    </a:cubicBezTo>
                    <a:cubicBezTo>
                      <a:pt x="122" y="52"/>
                      <a:pt x="129" y="47"/>
                      <a:pt x="135" y="43"/>
                    </a:cubicBezTo>
                    <a:cubicBezTo>
                      <a:pt x="132" y="43"/>
                      <a:pt x="128" y="42"/>
                      <a:pt x="125" y="42"/>
                    </a:cubicBezTo>
                    <a:cubicBezTo>
                      <a:pt x="115" y="40"/>
                      <a:pt x="105" y="39"/>
                      <a:pt x="96" y="38"/>
                    </a:cubicBezTo>
                    <a:cubicBezTo>
                      <a:pt x="75" y="34"/>
                      <a:pt x="54" y="31"/>
                      <a:pt x="3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0" y="26"/>
                      <a:pt x="26" y="25"/>
                      <a:pt x="21" y="24"/>
                    </a:cubicBezTo>
                    <a:cubicBezTo>
                      <a:pt x="19" y="23"/>
                      <a:pt x="17" y="22"/>
                      <a:pt x="15" y="22"/>
                    </a:cubicBezTo>
                    <a:cubicBezTo>
                      <a:pt x="13" y="21"/>
                      <a:pt x="12" y="21"/>
                      <a:pt x="10" y="20"/>
                    </a:cubicBezTo>
                    <a:cubicBezTo>
                      <a:pt x="4" y="19"/>
                      <a:pt x="0" y="11"/>
                      <a:pt x="4" y="6"/>
                    </a:cubicBezTo>
                    <a:cubicBezTo>
                      <a:pt x="6" y="0"/>
                      <a:pt x="13" y="0"/>
                      <a:pt x="18" y="3"/>
                    </a:cubicBezTo>
                    <a:cubicBezTo>
                      <a:pt x="19" y="3"/>
                      <a:pt x="20" y="3"/>
                      <a:pt x="21" y="4"/>
                    </a:cubicBezTo>
                    <a:cubicBezTo>
                      <a:pt x="29" y="6"/>
                      <a:pt x="35" y="8"/>
                      <a:pt x="43" y="9"/>
                    </a:cubicBezTo>
                    <a:cubicBezTo>
                      <a:pt x="64" y="13"/>
                      <a:pt x="84" y="16"/>
                      <a:pt x="105" y="19"/>
                    </a:cubicBezTo>
                    <a:cubicBezTo>
                      <a:pt x="115" y="20"/>
                      <a:pt x="124" y="22"/>
                      <a:pt x="134" y="23"/>
                    </a:cubicBezTo>
                    <a:cubicBezTo>
                      <a:pt x="138" y="24"/>
                      <a:pt x="143" y="24"/>
                      <a:pt x="147" y="25"/>
                    </a:cubicBezTo>
                    <a:cubicBezTo>
                      <a:pt x="154" y="27"/>
                      <a:pt x="164" y="27"/>
                      <a:pt x="166" y="35"/>
                    </a:cubicBezTo>
                    <a:cubicBezTo>
                      <a:pt x="167" y="37"/>
                      <a:pt x="167" y="39"/>
                      <a:pt x="166" y="40"/>
                    </a:cubicBezTo>
                    <a:cubicBezTo>
                      <a:pt x="166" y="43"/>
                      <a:pt x="165" y="45"/>
                      <a:pt x="163" y="46"/>
                    </a:cubicBezTo>
                    <a:cubicBezTo>
                      <a:pt x="161" y="49"/>
                      <a:pt x="158" y="51"/>
                      <a:pt x="155" y="53"/>
                    </a:cubicBezTo>
                    <a:cubicBezTo>
                      <a:pt x="151" y="56"/>
                      <a:pt x="148" y="57"/>
                      <a:pt x="145" y="60"/>
                    </a:cubicBezTo>
                    <a:cubicBezTo>
                      <a:pt x="138" y="64"/>
                      <a:pt x="131" y="69"/>
                      <a:pt x="124" y="74"/>
                    </a:cubicBezTo>
                    <a:cubicBezTo>
                      <a:pt x="124" y="73"/>
                      <a:pt x="125" y="73"/>
                      <a:pt x="125" y="73"/>
                    </a:cubicBezTo>
                    <a:cubicBezTo>
                      <a:pt x="116" y="79"/>
                      <a:pt x="107" y="85"/>
                      <a:pt x="97" y="92"/>
                    </a:cubicBezTo>
                    <a:cubicBezTo>
                      <a:pt x="96" y="93"/>
                      <a:pt x="94" y="93"/>
                      <a:pt x="92" y="93"/>
                    </a:cubicBezTo>
                    <a:cubicBezTo>
                      <a:pt x="89" y="93"/>
                      <a:pt x="85" y="91"/>
                      <a:pt x="83" y="8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2"/>
              <p:cNvSpPr/>
              <p:nvPr/>
            </p:nvSpPr>
            <p:spPr>
              <a:xfrm>
                <a:off x="-542540" y="3428278"/>
                <a:ext cx="32040" cy="60120"/>
              </a:xfrm>
              <a:custGeom>
                <a:rect b="b" l="l" r="r" t="t"/>
                <a:pathLst>
                  <a:path extrusionOk="0" h="167" w="89">
                    <a:moveTo>
                      <a:pt x="4" y="164"/>
                    </a:moveTo>
                    <a:cubicBezTo>
                      <a:pt x="1" y="162"/>
                      <a:pt x="0" y="159"/>
                      <a:pt x="1" y="156"/>
                    </a:cubicBezTo>
                    <a:cubicBezTo>
                      <a:pt x="1" y="149"/>
                      <a:pt x="3" y="143"/>
                      <a:pt x="5" y="137"/>
                    </a:cubicBezTo>
                    <a:cubicBezTo>
                      <a:pt x="5" y="135"/>
                      <a:pt x="6" y="134"/>
                      <a:pt x="6" y="132"/>
                    </a:cubicBezTo>
                    <a:cubicBezTo>
                      <a:pt x="12" y="99"/>
                      <a:pt x="18" y="66"/>
                      <a:pt x="21" y="33"/>
                    </a:cubicBezTo>
                    <a:cubicBezTo>
                      <a:pt x="21" y="26"/>
                      <a:pt x="21" y="19"/>
                      <a:pt x="21" y="13"/>
                    </a:cubicBezTo>
                    <a:cubicBezTo>
                      <a:pt x="19" y="7"/>
                      <a:pt x="24" y="0"/>
                      <a:pt x="31" y="0"/>
                    </a:cubicBezTo>
                    <a:cubicBezTo>
                      <a:pt x="38" y="0"/>
                      <a:pt x="42" y="7"/>
                      <a:pt x="40" y="13"/>
                    </a:cubicBezTo>
                    <a:cubicBezTo>
                      <a:pt x="40" y="16"/>
                      <a:pt x="40" y="18"/>
                      <a:pt x="40" y="21"/>
                    </a:cubicBezTo>
                    <a:cubicBezTo>
                      <a:pt x="42" y="21"/>
                      <a:pt x="43" y="22"/>
                      <a:pt x="44" y="23"/>
                    </a:cubicBezTo>
                    <a:cubicBezTo>
                      <a:pt x="49" y="26"/>
                      <a:pt x="51" y="32"/>
                      <a:pt x="53" y="37"/>
                    </a:cubicBezTo>
                    <a:cubicBezTo>
                      <a:pt x="55" y="42"/>
                      <a:pt x="57" y="47"/>
                      <a:pt x="59" y="51"/>
                    </a:cubicBezTo>
                    <a:cubicBezTo>
                      <a:pt x="63" y="61"/>
                      <a:pt x="65" y="72"/>
                      <a:pt x="68" y="82"/>
                    </a:cubicBezTo>
                    <a:cubicBezTo>
                      <a:pt x="71" y="93"/>
                      <a:pt x="74" y="104"/>
                      <a:pt x="77" y="116"/>
                    </a:cubicBezTo>
                    <a:cubicBezTo>
                      <a:pt x="80" y="127"/>
                      <a:pt x="84" y="139"/>
                      <a:pt x="86" y="151"/>
                    </a:cubicBezTo>
                    <a:cubicBezTo>
                      <a:pt x="88" y="156"/>
                      <a:pt x="85" y="162"/>
                      <a:pt x="79" y="163"/>
                    </a:cubicBezTo>
                    <a:cubicBezTo>
                      <a:pt x="74" y="164"/>
                      <a:pt x="69" y="162"/>
                      <a:pt x="67" y="156"/>
                    </a:cubicBezTo>
                    <a:cubicBezTo>
                      <a:pt x="63" y="140"/>
                      <a:pt x="59" y="123"/>
                      <a:pt x="55" y="107"/>
                    </a:cubicBezTo>
                    <a:cubicBezTo>
                      <a:pt x="53" y="99"/>
                      <a:pt x="51" y="90"/>
                      <a:pt x="49" y="82"/>
                    </a:cubicBezTo>
                    <a:cubicBezTo>
                      <a:pt x="46" y="74"/>
                      <a:pt x="44" y="67"/>
                      <a:pt x="42" y="59"/>
                    </a:cubicBezTo>
                    <a:cubicBezTo>
                      <a:pt x="41" y="61"/>
                      <a:pt x="41" y="64"/>
                      <a:pt x="40" y="66"/>
                    </a:cubicBezTo>
                    <a:cubicBezTo>
                      <a:pt x="39" y="76"/>
                      <a:pt x="36" y="86"/>
                      <a:pt x="34" y="96"/>
                    </a:cubicBezTo>
                    <a:cubicBezTo>
                      <a:pt x="32" y="104"/>
                      <a:pt x="30" y="113"/>
                      <a:pt x="28" y="121"/>
                    </a:cubicBezTo>
                    <a:cubicBezTo>
                      <a:pt x="27" y="125"/>
                      <a:pt x="26" y="128"/>
                      <a:pt x="26" y="132"/>
                    </a:cubicBezTo>
                    <a:cubicBezTo>
                      <a:pt x="25" y="137"/>
                      <a:pt x="25" y="142"/>
                      <a:pt x="24" y="147"/>
                    </a:cubicBezTo>
                    <a:cubicBezTo>
                      <a:pt x="23" y="150"/>
                      <a:pt x="22" y="153"/>
                      <a:pt x="21" y="156"/>
                    </a:cubicBezTo>
                    <a:cubicBezTo>
                      <a:pt x="21" y="158"/>
                      <a:pt x="19" y="160"/>
                      <a:pt x="18" y="162"/>
                    </a:cubicBezTo>
                    <a:cubicBezTo>
                      <a:pt x="17" y="164"/>
                      <a:pt x="15" y="165"/>
                      <a:pt x="12" y="166"/>
                    </a:cubicBezTo>
                    <a:cubicBezTo>
                      <a:pt x="12" y="166"/>
                      <a:pt x="11" y="166"/>
                      <a:pt x="10" y="166"/>
                    </a:cubicBezTo>
                    <a:cubicBezTo>
                      <a:pt x="8" y="166"/>
                      <a:pt x="6" y="166"/>
                      <a:pt x="4" y="16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2"/>
              <p:cNvSpPr/>
              <p:nvPr/>
            </p:nvSpPr>
            <p:spPr>
              <a:xfrm>
                <a:off x="-542180" y="3745438"/>
                <a:ext cx="62640" cy="8280"/>
              </a:xfrm>
              <a:custGeom>
                <a:rect b="b" l="l" r="r" t="t"/>
                <a:pathLst>
                  <a:path extrusionOk="0" h="23" w="174">
                    <a:moveTo>
                      <a:pt x="164" y="20"/>
                    </a:moveTo>
                    <a:cubicBezTo>
                      <a:pt x="121" y="20"/>
                      <a:pt x="78" y="20"/>
                      <a:pt x="36" y="19"/>
                    </a:cubicBezTo>
                    <a:cubicBezTo>
                      <a:pt x="28" y="19"/>
                      <a:pt x="21" y="19"/>
                      <a:pt x="14" y="20"/>
                    </a:cubicBezTo>
                    <a:cubicBezTo>
                      <a:pt x="6" y="22"/>
                      <a:pt x="0" y="14"/>
                      <a:pt x="2" y="8"/>
                    </a:cubicBezTo>
                    <a:cubicBezTo>
                      <a:pt x="3" y="4"/>
                      <a:pt x="6" y="1"/>
                      <a:pt x="9" y="1"/>
                    </a:cubicBezTo>
                    <a:cubicBezTo>
                      <a:pt x="10" y="0"/>
                      <a:pt x="12" y="0"/>
                      <a:pt x="14" y="0"/>
                    </a:cubicBezTo>
                    <a:cubicBezTo>
                      <a:pt x="18" y="1"/>
                      <a:pt x="23" y="1"/>
                      <a:pt x="27" y="1"/>
                    </a:cubicBezTo>
                    <a:cubicBezTo>
                      <a:pt x="32" y="1"/>
                      <a:pt x="37" y="1"/>
                      <a:pt x="42" y="1"/>
                    </a:cubicBezTo>
                    <a:cubicBezTo>
                      <a:pt x="52" y="1"/>
                      <a:pt x="63" y="1"/>
                      <a:pt x="74" y="1"/>
                    </a:cubicBezTo>
                    <a:cubicBezTo>
                      <a:pt x="95" y="1"/>
                      <a:pt x="115" y="1"/>
                      <a:pt x="136" y="1"/>
                    </a:cubicBezTo>
                    <a:cubicBezTo>
                      <a:pt x="145" y="1"/>
                      <a:pt x="155" y="1"/>
                      <a:pt x="164" y="2"/>
                    </a:cubicBezTo>
                    <a:cubicBezTo>
                      <a:pt x="169" y="2"/>
                      <a:pt x="173" y="6"/>
                      <a:pt x="173" y="11"/>
                    </a:cubicBezTo>
                    <a:cubicBezTo>
                      <a:pt x="173" y="16"/>
                      <a:pt x="169" y="20"/>
                      <a:pt x="164" y="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2"/>
              <p:cNvSpPr/>
              <p:nvPr/>
            </p:nvSpPr>
            <p:spPr>
              <a:xfrm>
                <a:off x="-439940" y="3740398"/>
                <a:ext cx="60840" cy="7560"/>
              </a:xfrm>
              <a:custGeom>
                <a:rect b="b" l="l" r="r" t="t"/>
                <a:pathLst>
                  <a:path extrusionOk="0" h="21" w="169">
                    <a:moveTo>
                      <a:pt x="0" y="11"/>
                    </a:moveTo>
                    <a:cubicBezTo>
                      <a:pt x="0" y="4"/>
                      <a:pt x="5" y="0"/>
                      <a:pt x="11" y="1"/>
                    </a:cubicBezTo>
                    <a:cubicBezTo>
                      <a:pt x="12" y="1"/>
                      <a:pt x="13" y="1"/>
                      <a:pt x="13" y="1"/>
                    </a:cubicBezTo>
                    <a:lnTo>
                      <a:pt x="12" y="1"/>
                    </a:lnTo>
                    <a:cubicBezTo>
                      <a:pt x="22" y="1"/>
                      <a:pt x="31" y="1"/>
                      <a:pt x="41" y="1"/>
                    </a:cubicBezTo>
                    <a:cubicBezTo>
                      <a:pt x="51" y="1"/>
                      <a:pt x="61" y="1"/>
                      <a:pt x="71" y="1"/>
                    </a:cubicBezTo>
                    <a:cubicBezTo>
                      <a:pt x="91" y="1"/>
                      <a:pt x="112" y="1"/>
                      <a:pt x="132" y="1"/>
                    </a:cubicBezTo>
                    <a:cubicBezTo>
                      <a:pt x="141" y="1"/>
                      <a:pt x="150" y="1"/>
                      <a:pt x="159" y="1"/>
                    </a:cubicBezTo>
                    <a:cubicBezTo>
                      <a:pt x="164" y="1"/>
                      <a:pt x="168" y="5"/>
                      <a:pt x="168" y="9"/>
                    </a:cubicBezTo>
                    <a:cubicBezTo>
                      <a:pt x="168" y="15"/>
                      <a:pt x="164" y="19"/>
                      <a:pt x="159" y="19"/>
                    </a:cubicBezTo>
                    <a:cubicBezTo>
                      <a:pt x="117" y="19"/>
                      <a:pt x="75" y="19"/>
                      <a:pt x="33" y="20"/>
                    </a:cubicBezTo>
                    <a:cubicBezTo>
                      <a:pt x="26" y="20"/>
                      <a:pt x="19" y="20"/>
                      <a:pt x="12" y="20"/>
                    </a:cubicBezTo>
                    <a:lnTo>
                      <a:pt x="13" y="20"/>
                    </a:lnTo>
                    <a:cubicBezTo>
                      <a:pt x="13" y="20"/>
                      <a:pt x="12" y="20"/>
                      <a:pt x="11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5" y="20"/>
                      <a:pt x="0" y="16"/>
                      <a:pt x="0" y="1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2"/>
              <p:cNvSpPr/>
              <p:nvPr/>
            </p:nvSpPr>
            <p:spPr>
              <a:xfrm>
                <a:off x="-343100" y="3741838"/>
                <a:ext cx="72000" cy="7560"/>
              </a:xfrm>
              <a:custGeom>
                <a:rect b="b" l="l" r="r" t="t"/>
                <a:pathLst>
                  <a:path extrusionOk="0" h="21" w="200">
                    <a:moveTo>
                      <a:pt x="7" y="19"/>
                    </a:moveTo>
                    <a:cubicBezTo>
                      <a:pt x="2" y="17"/>
                      <a:pt x="0" y="12"/>
                      <a:pt x="1" y="8"/>
                    </a:cubicBezTo>
                    <a:cubicBezTo>
                      <a:pt x="1" y="5"/>
                      <a:pt x="4" y="2"/>
                      <a:pt x="7" y="1"/>
                    </a:cubicBezTo>
                    <a:cubicBezTo>
                      <a:pt x="9" y="0"/>
                      <a:pt x="11" y="0"/>
                      <a:pt x="13" y="0"/>
                    </a:cubicBezTo>
                    <a:cubicBezTo>
                      <a:pt x="17" y="0"/>
                      <a:pt x="21" y="0"/>
                      <a:pt x="25" y="0"/>
                    </a:cubicBezTo>
                    <a:cubicBezTo>
                      <a:pt x="30" y="0"/>
                      <a:pt x="34" y="0"/>
                      <a:pt x="39" y="0"/>
                    </a:cubicBezTo>
                    <a:cubicBezTo>
                      <a:pt x="50" y="0"/>
                      <a:pt x="61" y="0"/>
                      <a:pt x="71" y="0"/>
                    </a:cubicBezTo>
                    <a:cubicBezTo>
                      <a:pt x="91" y="0"/>
                      <a:pt x="110" y="0"/>
                      <a:pt x="130" y="0"/>
                    </a:cubicBezTo>
                    <a:cubicBezTo>
                      <a:pt x="150" y="0"/>
                      <a:pt x="170" y="0"/>
                      <a:pt x="190" y="0"/>
                    </a:cubicBezTo>
                    <a:cubicBezTo>
                      <a:pt x="195" y="0"/>
                      <a:pt x="199" y="4"/>
                      <a:pt x="199" y="9"/>
                    </a:cubicBezTo>
                    <a:cubicBezTo>
                      <a:pt x="199" y="14"/>
                      <a:pt x="195" y="18"/>
                      <a:pt x="190" y="18"/>
                    </a:cubicBezTo>
                    <a:cubicBezTo>
                      <a:pt x="148" y="18"/>
                      <a:pt x="107" y="17"/>
                      <a:pt x="65" y="18"/>
                    </a:cubicBezTo>
                    <a:cubicBezTo>
                      <a:pt x="49" y="18"/>
                      <a:pt x="33" y="18"/>
                      <a:pt x="17" y="19"/>
                    </a:cubicBezTo>
                    <a:cubicBezTo>
                      <a:pt x="16" y="19"/>
                      <a:pt x="15" y="19"/>
                      <a:pt x="15" y="19"/>
                    </a:cubicBezTo>
                    <a:cubicBezTo>
                      <a:pt x="14" y="19"/>
                      <a:pt x="12" y="20"/>
                      <a:pt x="11" y="20"/>
                    </a:cubicBezTo>
                    <a:cubicBezTo>
                      <a:pt x="9" y="20"/>
                      <a:pt x="8" y="19"/>
                      <a:pt x="7" y="1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2"/>
              <p:cNvSpPr/>
              <p:nvPr/>
            </p:nvSpPr>
            <p:spPr>
              <a:xfrm>
                <a:off x="-243380" y="3743638"/>
                <a:ext cx="54720" cy="8640"/>
              </a:xfrm>
              <a:custGeom>
                <a:rect b="b" l="l" r="r" t="t"/>
                <a:pathLst>
                  <a:path extrusionOk="0" h="24" w="152">
                    <a:moveTo>
                      <a:pt x="5" y="20"/>
                    </a:moveTo>
                    <a:cubicBezTo>
                      <a:pt x="0" y="16"/>
                      <a:pt x="2" y="7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9" y="3"/>
                      <a:pt x="12" y="3"/>
                      <a:pt x="14" y="3"/>
                    </a:cubicBezTo>
                    <a:cubicBezTo>
                      <a:pt x="17" y="3"/>
                      <a:pt x="19" y="3"/>
                      <a:pt x="21" y="3"/>
                    </a:cubicBezTo>
                    <a:cubicBezTo>
                      <a:pt x="27" y="3"/>
                      <a:pt x="32" y="2"/>
                      <a:pt x="37" y="2"/>
                    </a:cubicBezTo>
                    <a:cubicBezTo>
                      <a:pt x="48" y="2"/>
                      <a:pt x="58" y="2"/>
                      <a:pt x="68" y="1"/>
                    </a:cubicBezTo>
                    <a:cubicBezTo>
                      <a:pt x="88" y="1"/>
                      <a:pt x="109" y="0"/>
                      <a:pt x="129" y="0"/>
                    </a:cubicBezTo>
                    <a:cubicBezTo>
                      <a:pt x="133" y="0"/>
                      <a:pt x="138" y="0"/>
                      <a:pt x="143" y="0"/>
                    </a:cubicBezTo>
                    <a:cubicBezTo>
                      <a:pt x="147" y="0"/>
                      <a:pt x="151" y="4"/>
                      <a:pt x="151" y="9"/>
                    </a:cubicBezTo>
                    <a:cubicBezTo>
                      <a:pt x="151" y="14"/>
                      <a:pt x="147" y="17"/>
                      <a:pt x="143" y="18"/>
                    </a:cubicBezTo>
                    <a:cubicBezTo>
                      <a:pt x="123" y="18"/>
                      <a:pt x="104" y="18"/>
                      <a:pt x="85" y="19"/>
                    </a:cubicBezTo>
                    <a:cubicBezTo>
                      <a:pt x="67" y="20"/>
                      <a:pt x="49" y="20"/>
                      <a:pt x="31" y="21"/>
                    </a:cubicBezTo>
                    <a:cubicBezTo>
                      <a:pt x="30" y="21"/>
                      <a:pt x="28" y="21"/>
                      <a:pt x="27" y="21"/>
                    </a:cubicBezTo>
                    <a:cubicBezTo>
                      <a:pt x="24" y="22"/>
                      <a:pt x="20" y="22"/>
                      <a:pt x="16" y="23"/>
                    </a:cubicBezTo>
                    <a:cubicBezTo>
                      <a:pt x="15" y="23"/>
                      <a:pt x="15" y="23"/>
                      <a:pt x="14" y="23"/>
                    </a:cubicBezTo>
                    <a:cubicBezTo>
                      <a:pt x="14" y="23"/>
                      <a:pt x="13" y="23"/>
                      <a:pt x="12" y="23"/>
                    </a:cubicBezTo>
                    <a:cubicBezTo>
                      <a:pt x="9" y="23"/>
                      <a:pt x="7" y="23"/>
                      <a:pt x="5" y="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2"/>
              <p:cNvSpPr/>
              <p:nvPr/>
            </p:nvSpPr>
            <p:spPr>
              <a:xfrm>
                <a:off x="-198020" y="3744357"/>
                <a:ext cx="9360" cy="26640"/>
              </a:xfrm>
              <a:custGeom>
                <a:rect b="b" l="l" r="r" t="t"/>
                <a:pathLst>
                  <a:path extrusionOk="0" h="74" w="26">
                    <a:moveTo>
                      <a:pt x="6" y="65"/>
                    </a:moveTo>
                    <a:cubicBezTo>
                      <a:pt x="6" y="56"/>
                      <a:pt x="5" y="47"/>
                      <a:pt x="4" y="37"/>
                    </a:cubicBezTo>
                    <a:cubicBezTo>
                      <a:pt x="4" y="30"/>
                      <a:pt x="3" y="22"/>
                      <a:pt x="2" y="14"/>
                    </a:cubicBezTo>
                    <a:cubicBezTo>
                      <a:pt x="0" y="8"/>
                      <a:pt x="4" y="2"/>
                      <a:pt x="10" y="1"/>
                    </a:cubicBezTo>
                    <a:cubicBezTo>
                      <a:pt x="13" y="0"/>
                      <a:pt x="17" y="1"/>
                      <a:pt x="18" y="4"/>
                    </a:cubicBezTo>
                    <a:cubicBezTo>
                      <a:pt x="21" y="6"/>
                      <a:pt x="22" y="9"/>
                      <a:pt x="21" y="12"/>
                    </a:cubicBezTo>
                    <a:cubicBezTo>
                      <a:pt x="22" y="10"/>
                      <a:pt x="21" y="12"/>
                      <a:pt x="21" y="12"/>
                    </a:cubicBezTo>
                    <a:cubicBezTo>
                      <a:pt x="22" y="12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2" y="17"/>
                    </a:cubicBezTo>
                    <a:cubicBezTo>
                      <a:pt x="22" y="18"/>
                      <a:pt x="22" y="18"/>
                      <a:pt x="22" y="19"/>
                    </a:cubicBezTo>
                    <a:cubicBezTo>
                      <a:pt x="22" y="19"/>
                      <a:pt x="22" y="20"/>
                      <a:pt x="22" y="21"/>
                    </a:cubicBezTo>
                    <a:cubicBezTo>
                      <a:pt x="22" y="27"/>
                      <a:pt x="23" y="33"/>
                      <a:pt x="24" y="39"/>
                    </a:cubicBezTo>
                    <a:cubicBezTo>
                      <a:pt x="24" y="47"/>
                      <a:pt x="25" y="56"/>
                      <a:pt x="25" y="64"/>
                    </a:cubicBezTo>
                    <a:cubicBezTo>
                      <a:pt x="25" y="68"/>
                      <a:pt x="21" y="72"/>
                      <a:pt x="17" y="72"/>
                    </a:cubicBezTo>
                    <a:cubicBezTo>
                      <a:pt x="17" y="73"/>
                      <a:pt x="16" y="73"/>
                      <a:pt x="16" y="73"/>
                    </a:cubicBezTo>
                    <a:cubicBezTo>
                      <a:pt x="11" y="73"/>
                      <a:pt x="7" y="70"/>
                      <a:pt x="6" y="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2"/>
              <p:cNvSpPr/>
              <p:nvPr/>
            </p:nvSpPr>
            <p:spPr>
              <a:xfrm>
                <a:off x="-194420" y="3822118"/>
                <a:ext cx="7200" cy="48240"/>
              </a:xfrm>
              <a:custGeom>
                <a:rect b="b" l="l" r="r" t="t"/>
                <a:pathLst>
                  <a:path extrusionOk="0" h="134" w="20">
                    <a:moveTo>
                      <a:pt x="0" y="123"/>
                    </a:moveTo>
                    <a:cubicBezTo>
                      <a:pt x="0" y="104"/>
                      <a:pt x="0" y="84"/>
                      <a:pt x="0" y="64"/>
                    </a:cubicBezTo>
                    <a:cubicBezTo>
                      <a:pt x="0" y="56"/>
                      <a:pt x="0" y="47"/>
                      <a:pt x="0" y="38"/>
                    </a:cubicBezTo>
                    <a:cubicBezTo>
                      <a:pt x="0" y="32"/>
                      <a:pt x="0" y="25"/>
                      <a:pt x="0" y="19"/>
                    </a:cubicBezTo>
                    <a:cubicBezTo>
                      <a:pt x="0" y="18"/>
                      <a:pt x="0" y="17"/>
                      <a:pt x="0" y="15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0" y="10"/>
                      <a:pt x="0" y="10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4"/>
                      <a:pt x="3" y="2"/>
                      <a:pt x="7" y="1"/>
                    </a:cubicBezTo>
                    <a:cubicBezTo>
                      <a:pt x="11" y="0"/>
                      <a:pt x="17" y="2"/>
                      <a:pt x="18" y="7"/>
                    </a:cubicBezTo>
                    <a:cubicBezTo>
                      <a:pt x="19" y="8"/>
                      <a:pt x="19" y="11"/>
                      <a:pt x="19" y="13"/>
                    </a:cubicBezTo>
                    <a:cubicBezTo>
                      <a:pt x="19" y="14"/>
                      <a:pt x="19" y="14"/>
                      <a:pt x="19" y="15"/>
                    </a:cubicBezTo>
                    <a:cubicBezTo>
                      <a:pt x="19" y="17"/>
                      <a:pt x="19" y="18"/>
                      <a:pt x="19" y="20"/>
                    </a:cubicBezTo>
                    <a:cubicBezTo>
                      <a:pt x="18" y="35"/>
                      <a:pt x="18" y="50"/>
                      <a:pt x="18" y="65"/>
                    </a:cubicBezTo>
                    <a:cubicBezTo>
                      <a:pt x="18" y="85"/>
                      <a:pt x="18" y="104"/>
                      <a:pt x="18" y="123"/>
                    </a:cubicBezTo>
                    <a:cubicBezTo>
                      <a:pt x="18" y="129"/>
                      <a:pt x="14" y="133"/>
                      <a:pt x="9" y="133"/>
                    </a:cubicBezTo>
                    <a:cubicBezTo>
                      <a:pt x="4" y="133"/>
                      <a:pt x="0" y="129"/>
                      <a:pt x="0" y="1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2"/>
              <p:cNvSpPr/>
              <p:nvPr/>
            </p:nvSpPr>
            <p:spPr>
              <a:xfrm>
                <a:off x="-195860" y="3900598"/>
                <a:ext cx="9360" cy="52200"/>
              </a:xfrm>
              <a:custGeom>
                <a:rect b="b" l="l" r="r" t="t"/>
                <a:pathLst>
                  <a:path extrusionOk="0" h="145" w="26">
                    <a:moveTo>
                      <a:pt x="6" y="135"/>
                    </a:moveTo>
                    <a:cubicBezTo>
                      <a:pt x="5" y="114"/>
                      <a:pt x="4" y="94"/>
                      <a:pt x="4" y="74"/>
                    </a:cubicBezTo>
                    <a:cubicBezTo>
                      <a:pt x="2" y="54"/>
                      <a:pt x="2" y="3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4"/>
                      <a:pt x="1" y="13"/>
                    </a:cubicBezTo>
                    <a:cubicBezTo>
                      <a:pt x="0" y="7"/>
                      <a:pt x="4" y="0"/>
                      <a:pt x="11" y="0"/>
                    </a:cubicBezTo>
                    <a:cubicBezTo>
                      <a:pt x="18" y="0"/>
                      <a:pt x="22" y="7"/>
                      <a:pt x="21" y="12"/>
                    </a:cubicBezTo>
                    <a:cubicBezTo>
                      <a:pt x="21" y="32"/>
                      <a:pt x="21" y="52"/>
                      <a:pt x="22" y="71"/>
                    </a:cubicBezTo>
                    <a:cubicBezTo>
                      <a:pt x="22" y="92"/>
                      <a:pt x="23" y="114"/>
                      <a:pt x="24" y="135"/>
                    </a:cubicBezTo>
                    <a:cubicBezTo>
                      <a:pt x="25" y="140"/>
                      <a:pt x="20" y="144"/>
                      <a:pt x="15" y="144"/>
                    </a:cubicBezTo>
                    <a:cubicBezTo>
                      <a:pt x="10" y="144"/>
                      <a:pt x="6" y="140"/>
                      <a:pt x="6" y="1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2"/>
              <p:cNvSpPr/>
              <p:nvPr/>
            </p:nvSpPr>
            <p:spPr>
              <a:xfrm>
                <a:off x="-194060" y="3963958"/>
                <a:ext cx="7920" cy="32400"/>
              </a:xfrm>
              <a:custGeom>
                <a:rect b="b" l="l" r="r" t="t"/>
                <a:pathLst>
                  <a:path extrusionOk="0" h="90" w="22">
                    <a:moveTo>
                      <a:pt x="0" y="81"/>
                    </a:moveTo>
                    <a:cubicBezTo>
                      <a:pt x="1" y="68"/>
                      <a:pt x="2" y="57"/>
                      <a:pt x="2" y="44"/>
                    </a:cubicBezTo>
                    <a:cubicBezTo>
                      <a:pt x="2" y="34"/>
                      <a:pt x="2" y="23"/>
                      <a:pt x="2" y="12"/>
                    </a:cubicBezTo>
                    <a:cubicBezTo>
                      <a:pt x="1" y="11"/>
                      <a:pt x="1" y="10"/>
                      <a:pt x="2" y="8"/>
                    </a:cubicBezTo>
                    <a:cubicBezTo>
                      <a:pt x="2" y="8"/>
                      <a:pt x="2" y="7"/>
                      <a:pt x="2" y="6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7" y="1"/>
                      <a:pt x="9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6" y="1"/>
                      <a:pt x="17" y="1"/>
                      <a:pt x="18" y="3"/>
                    </a:cubicBezTo>
                    <a:cubicBezTo>
                      <a:pt x="18" y="3"/>
                      <a:pt x="19" y="3"/>
                      <a:pt x="19" y="4"/>
                    </a:cubicBezTo>
                    <a:cubicBezTo>
                      <a:pt x="20" y="4"/>
                      <a:pt x="20" y="5"/>
                      <a:pt x="21" y="6"/>
                    </a:cubicBezTo>
                    <a:cubicBezTo>
                      <a:pt x="21" y="7"/>
                      <a:pt x="21" y="7"/>
                      <a:pt x="21" y="8"/>
                    </a:cubicBezTo>
                    <a:cubicBezTo>
                      <a:pt x="21" y="10"/>
                      <a:pt x="21" y="11"/>
                      <a:pt x="21" y="12"/>
                    </a:cubicBezTo>
                    <a:cubicBezTo>
                      <a:pt x="20" y="35"/>
                      <a:pt x="20" y="58"/>
                      <a:pt x="18" y="81"/>
                    </a:cubicBezTo>
                    <a:cubicBezTo>
                      <a:pt x="18" y="85"/>
                      <a:pt x="14" y="89"/>
                      <a:pt x="10" y="89"/>
                    </a:cubicBezTo>
                    <a:cubicBezTo>
                      <a:pt x="4" y="89"/>
                      <a:pt x="0" y="85"/>
                      <a:pt x="0" y="8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2"/>
              <p:cNvSpPr/>
              <p:nvPr/>
            </p:nvSpPr>
            <p:spPr>
              <a:xfrm>
                <a:off x="29500" y="3956398"/>
                <a:ext cx="13680" cy="66600"/>
              </a:xfrm>
              <a:custGeom>
                <a:rect b="b" l="l" r="r" t="t"/>
                <a:pathLst>
                  <a:path extrusionOk="0" h="185" w="38">
                    <a:moveTo>
                      <a:pt x="17" y="176"/>
                    </a:moveTo>
                    <a:cubicBezTo>
                      <a:pt x="16" y="154"/>
                      <a:pt x="14" y="132"/>
                      <a:pt x="12" y="111"/>
                    </a:cubicBezTo>
                    <a:cubicBezTo>
                      <a:pt x="10" y="91"/>
                      <a:pt x="7" y="71"/>
                      <a:pt x="4" y="51"/>
                    </a:cubicBezTo>
                    <a:cubicBezTo>
                      <a:pt x="3" y="45"/>
                      <a:pt x="2" y="38"/>
                      <a:pt x="2" y="31"/>
                    </a:cubicBezTo>
                    <a:cubicBezTo>
                      <a:pt x="1" y="25"/>
                      <a:pt x="0" y="18"/>
                      <a:pt x="0" y="11"/>
                    </a:cubicBezTo>
                    <a:cubicBezTo>
                      <a:pt x="1" y="5"/>
                      <a:pt x="6" y="0"/>
                      <a:pt x="12" y="1"/>
                    </a:cubicBezTo>
                    <a:cubicBezTo>
                      <a:pt x="17" y="2"/>
                      <a:pt x="22" y="8"/>
                      <a:pt x="20" y="14"/>
                    </a:cubicBezTo>
                    <a:cubicBezTo>
                      <a:pt x="20" y="15"/>
                      <a:pt x="20" y="16"/>
                      <a:pt x="20" y="17"/>
                    </a:cubicBezTo>
                    <a:cubicBezTo>
                      <a:pt x="20" y="21"/>
                      <a:pt x="20" y="24"/>
                      <a:pt x="20" y="28"/>
                    </a:cubicBezTo>
                    <a:cubicBezTo>
                      <a:pt x="20" y="27"/>
                      <a:pt x="20" y="26"/>
                      <a:pt x="20" y="26"/>
                    </a:cubicBezTo>
                    <a:cubicBezTo>
                      <a:pt x="20" y="28"/>
                      <a:pt x="20" y="28"/>
                      <a:pt x="20" y="29"/>
                    </a:cubicBezTo>
                    <a:cubicBezTo>
                      <a:pt x="20" y="30"/>
                      <a:pt x="20" y="31"/>
                      <a:pt x="20" y="31"/>
                    </a:cubicBezTo>
                    <a:cubicBezTo>
                      <a:pt x="20" y="32"/>
                      <a:pt x="20" y="33"/>
                      <a:pt x="20" y="34"/>
                    </a:cubicBezTo>
                    <a:cubicBezTo>
                      <a:pt x="23" y="54"/>
                      <a:pt x="26" y="74"/>
                      <a:pt x="28" y="93"/>
                    </a:cubicBezTo>
                    <a:cubicBezTo>
                      <a:pt x="30" y="114"/>
                      <a:pt x="33" y="135"/>
                      <a:pt x="35" y="155"/>
                    </a:cubicBezTo>
                    <a:cubicBezTo>
                      <a:pt x="35" y="161"/>
                      <a:pt x="36" y="167"/>
                      <a:pt x="37" y="173"/>
                    </a:cubicBezTo>
                    <a:cubicBezTo>
                      <a:pt x="37" y="178"/>
                      <a:pt x="34" y="183"/>
                      <a:pt x="28" y="184"/>
                    </a:cubicBezTo>
                    <a:lnTo>
                      <a:pt x="27" y="184"/>
                    </a:lnTo>
                    <a:cubicBezTo>
                      <a:pt x="23" y="184"/>
                      <a:pt x="18" y="181"/>
                      <a:pt x="17" y="17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2"/>
              <p:cNvSpPr/>
              <p:nvPr/>
            </p:nvSpPr>
            <p:spPr>
              <a:xfrm>
                <a:off x="13660" y="3975478"/>
                <a:ext cx="51120" cy="60120"/>
              </a:xfrm>
              <a:custGeom>
                <a:rect b="b" l="l" r="r" t="t"/>
                <a:pathLst>
                  <a:path extrusionOk="0" h="167" w="142">
                    <a:moveTo>
                      <a:pt x="4" y="164"/>
                    </a:moveTo>
                    <a:cubicBezTo>
                      <a:pt x="0" y="161"/>
                      <a:pt x="0" y="155"/>
                      <a:pt x="3" y="151"/>
                    </a:cubicBezTo>
                    <a:cubicBezTo>
                      <a:pt x="27" y="117"/>
                      <a:pt x="52" y="84"/>
                      <a:pt x="78" y="51"/>
                    </a:cubicBezTo>
                    <a:cubicBezTo>
                      <a:pt x="85" y="43"/>
                      <a:pt x="91" y="35"/>
                      <a:pt x="98" y="28"/>
                    </a:cubicBezTo>
                    <a:cubicBezTo>
                      <a:pt x="101" y="24"/>
                      <a:pt x="104" y="20"/>
                      <a:pt x="107" y="17"/>
                    </a:cubicBezTo>
                    <a:cubicBezTo>
                      <a:pt x="110" y="14"/>
                      <a:pt x="113" y="12"/>
                      <a:pt x="115" y="10"/>
                    </a:cubicBezTo>
                    <a:cubicBezTo>
                      <a:pt x="117" y="8"/>
                      <a:pt x="120" y="5"/>
                      <a:pt x="122" y="4"/>
                    </a:cubicBezTo>
                    <a:cubicBezTo>
                      <a:pt x="125" y="2"/>
                      <a:pt x="130" y="0"/>
                      <a:pt x="134" y="2"/>
                    </a:cubicBezTo>
                    <a:cubicBezTo>
                      <a:pt x="137" y="3"/>
                      <a:pt x="139" y="7"/>
                      <a:pt x="140" y="10"/>
                    </a:cubicBezTo>
                    <a:cubicBezTo>
                      <a:pt x="141" y="14"/>
                      <a:pt x="138" y="19"/>
                      <a:pt x="134" y="21"/>
                    </a:cubicBezTo>
                    <a:cubicBezTo>
                      <a:pt x="133" y="21"/>
                      <a:pt x="132" y="21"/>
                      <a:pt x="131" y="21"/>
                    </a:cubicBezTo>
                    <a:lnTo>
                      <a:pt x="131" y="22"/>
                    </a:lnTo>
                    <a:cubicBezTo>
                      <a:pt x="128" y="23"/>
                      <a:pt x="127" y="25"/>
                      <a:pt x="124" y="26"/>
                    </a:cubicBezTo>
                    <a:cubicBezTo>
                      <a:pt x="120" y="31"/>
                      <a:pt x="116" y="34"/>
                      <a:pt x="113" y="38"/>
                    </a:cubicBezTo>
                    <a:cubicBezTo>
                      <a:pt x="109" y="42"/>
                      <a:pt x="106" y="46"/>
                      <a:pt x="103" y="49"/>
                    </a:cubicBezTo>
                    <a:cubicBezTo>
                      <a:pt x="77" y="79"/>
                      <a:pt x="53" y="112"/>
                      <a:pt x="29" y="145"/>
                    </a:cubicBezTo>
                    <a:cubicBezTo>
                      <a:pt x="25" y="151"/>
                      <a:pt x="21" y="156"/>
                      <a:pt x="17" y="162"/>
                    </a:cubicBezTo>
                    <a:cubicBezTo>
                      <a:pt x="15" y="165"/>
                      <a:pt x="12" y="166"/>
                      <a:pt x="10" y="166"/>
                    </a:cubicBezTo>
                    <a:cubicBezTo>
                      <a:pt x="8" y="166"/>
                      <a:pt x="5" y="165"/>
                      <a:pt x="4" y="16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2"/>
              <p:cNvSpPr/>
              <p:nvPr/>
            </p:nvSpPr>
            <p:spPr>
              <a:xfrm>
                <a:off x="-632180" y="3405957"/>
                <a:ext cx="53640" cy="115920"/>
              </a:xfrm>
              <a:custGeom>
                <a:rect b="b" l="l" r="r" t="t"/>
                <a:pathLst>
                  <a:path extrusionOk="0" h="322" w="149">
                    <a:moveTo>
                      <a:pt x="29" y="299"/>
                    </a:moveTo>
                    <a:cubicBezTo>
                      <a:pt x="29" y="296"/>
                      <a:pt x="31" y="293"/>
                      <a:pt x="32" y="291"/>
                    </a:cubicBezTo>
                    <a:cubicBezTo>
                      <a:pt x="33" y="286"/>
                      <a:pt x="35" y="281"/>
                      <a:pt x="36" y="275"/>
                    </a:cubicBezTo>
                    <a:cubicBezTo>
                      <a:pt x="36" y="271"/>
                      <a:pt x="38" y="268"/>
                      <a:pt x="38" y="264"/>
                    </a:cubicBezTo>
                    <a:cubicBezTo>
                      <a:pt x="40" y="256"/>
                      <a:pt x="42" y="247"/>
                      <a:pt x="43" y="239"/>
                    </a:cubicBezTo>
                    <a:cubicBezTo>
                      <a:pt x="45" y="235"/>
                      <a:pt x="46" y="229"/>
                      <a:pt x="47" y="225"/>
                    </a:cubicBezTo>
                    <a:lnTo>
                      <a:pt x="46" y="225"/>
                    </a:lnTo>
                    <a:cubicBezTo>
                      <a:pt x="48" y="219"/>
                      <a:pt x="49" y="212"/>
                      <a:pt x="50" y="207"/>
                    </a:cubicBezTo>
                    <a:lnTo>
                      <a:pt x="50" y="208"/>
                    </a:lnTo>
                    <a:cubicBezTo>
                      <a:pt x="51" y="203"/>
                      <a:pt x="52" y="198"/>
                      <a:pt x="53" y="193"/>
                    </a:cubicBezTo>
                    <a:cubicBezTo>
                      <a:pt x="48" y="201"/>
                      <a:pt x="43" y="208"/>
                      <a:pt x="39" y="217"/>
                    </a:cubicBezTo>
                    <a:cubicBezTo>
                      <a:pt x="40" y="216"/>
                      <a:pt x="40" y="216"/>
                      <a:pt x="40" y="215"/>
                    </a:cubicBezTo>
                    <a:cubicBezTo>
                      <a:pt x="38" y="219"/>
                      <a:pt x="36" y="223"/>
                      <a:pt x="35" y="227"/>
                    </a:cubicBezTo>
                    <a:cubicBezTo>
                      <a:pt x="32" y="236"/>
                      <a:pt x="29" y="245"/>
                      <a:pt x="28" y="254"/>
                    </a:cubicBezTo>
                    <a:lnTo>
                      <a:pt x="28" y="253"/>
                    </a:lnTo>
                    <a:cubicBezTo>
                      <a:pt x="26" y="260"/>
                      <a:pt x="25" y="266"/>
                      <a:pt x="25" y="272"/>
                    </a:cubicBezTo>
                    <a:cubicBezTo>
                      <a:pt x="25" y="275"/>
                      <a:pt x="25" y="279"/>
                      <a:pt x="25" y="282"/>
                    </a:cubicBezTo>
                    <a:cubicBezTo>
                      <a:pt x="25" y="285"/>
                      <a:pt x="25" y="288"/>
                      <a:pt x="26" y="291"/>
                    </a:cubicBezTo>
                    <a:cubicBezTo>
                      <a:pt x="26" y="293"/>
                      <a:pt x="27" y="295"/>
                      <a:pt x="28" y="296"/>
                    </a:cubicBezTo>
                    <a:cubicBezTo>
                      <a:pt x="28" y="298"/>
                      <a:pt x="28" y="298"/>
                      <a:pt x="29" y="299"/>
                    </a:cubicBezTo>
                    <a:moveTo>
                      <a:pt x="19" y="317"/>
                    </a:moveTo>
                    <a:cubicBezTo>
                      <a:pt x="15" y="313"/>
                      <a:pt x="12" y="307"/>
                      <a:pt x="11" y="302"/>
                    </a:cubicBezTo>
                    <a:cubicBezTo>
                      <a:pt x="9" y="296"/>
                      <a:pt x="8" y="291"/>
                      <a:pt x="8" y="285"/>
                    </a:cubicBezTo>
                    <a:cubicBezTo>
                      <a:pt x="7" y="278"/>
                      <a:pt x="8" y="271"/>
                      <a:pt x="9" y="264"/>
                    </a:cubicBezTo>
                    <a:cubicBezTo>
                      <a:pt x="11" y="251"/>
                      <a:pt x="14" y="238"/>
                      <a:pt x="18" y="225"/>
                    </a:cubicBezTo>
                    <a:cubicBezTo>
                      <a:pt x="22" y="212"/>
                      <a:pt x="29" y="201"/>
                      <a:pt x="36" y="190"/>
                    </a:cubicBezTo>
                    <a:cubicBezTo>
                      <a:pt x="43" y="178"/>
                      <a:pt x="52" y="166"/>
                      <a:pt x="59" y="155"/>
                    </a:cubicBezTo>
                    <a:cubicBezTo>
                      <a:pt x="60" y="154"/>
                      <a:pt x="60" y="154"/>
                      <a:pt x="60" y="153"/>
                    </a:cubicBezTo>
                    <a:cubicBezTo>
                      <a:pt x="64" y="134"/>
                      <a:pt x="67" y="114"/>
                      <a:pt x="71" y="94"/>
                    </a:cubicBezTo>
                    <a:cubicBezTo>
                      <a:pt x="73" y="89"/>
                      <a:pt x="74" y="83"/>
                      <a:pt x="75" y="77"/>
                    </a:cubicBezTo>
                    <a:cubicBezTo>
                      <a:pt x="66" y="85"/>
                      <a:pt x="55" y="93"/>
                      <a:pt x="42" y="96"/>
                    </a:cubicBezTo>
                    <a:cubicBezTo>
                      <a:pt x="31" y="98"/>
                      <a:pt x="19" y="95"/>
                      <a:pt x="11" y="86"/>
                    </a:cubicBezTo>
                    <a:cubicBezTo>
                      <a:pt x="4" y="77"/>
                      <a:pt x="1" y="65"/>
                      <a:pt x="0" y="53"/>
                    </a:cubicBezTo>
                    <a:cubicBezTo>
                      <a:pt x="0" y="44"/>
                      <a:pt x="0" y="34"/>
                      <a:pt x="0" y="24"/>
                    </a:cubicBezTo>
                    <a:cubicBezTo>
                      <a:pt x="0" y="21"/>
                      <a:pt x="0" y="17"/>
                      <a:pt x="0" y="13"/>
                    </a:cubicBezTo>
                    <a:cubicBezTo>
                      <a:pt x="0" y="13"/>
                      <a:pt x="0" y="12"/>
                      <a:pt x="0" y="11"/>
                    </a:cubicBezTo>
                    <a:lnTo>
                      <a:pt x="0" y="10"/>
                    </a:lnTo>
                    <a:lnTo>
                      <a:pt x="0" y="9"/>
                    </a:lnTo>
                    <a:cubicBezTo>
                      <a:pt x="0" y="5"/>
                      <a:pt x="4" y="1"/>
                      <a:pt x="8" y="0"/>
                    </a:cubicBezTo>
                    <a:cubicBezTo>
                      <a:pt x="14" y="0"/>
                      <a:pt x="19" y="3"/>
                      <a:pt x="19" y="9"/>
                    </a:cubicBezTo>
                    <a:cubicBezTo>
                      <a:pt x="19" y="10"/>
                      <a:pt x="19" y="10"/>
                      <a:pt x="20" y="11"/>
                    </a:cubicBezTo>
                    <a:cubicBezTo>
                      <a:pt x="20" y="13"/>
                      <a:pt x="19" y="14"/>
                      <a:pt x="19" y="15"/>
                    </a:cubicBezTo>
                    <a:cubicBezTo>
                      <a:pt x="18" y="19"/>
                      <a:pt x="18" y="23"/>
                      <a:pt x="18" y="26"/>
                    </a:cubicBezTo>
                    <a:cubicBezTo>
                      <a:pt x="18" y="32"/>
                      <a:pt x="18" y="39"/>
                      <a:pt x="18" y="46"/>
                    </a:cubicBezTo>
                    <a:cubicBezTo>
                      <a:pt x="18" y="51"/>
                      <a:pt x="19" y="55"/>
                      <a:pt x="19" y="59"/>
                    </a:cubicBezTo>
                    <a:cubicBezTo>
                      <a:pt x="20" y="62"/>
                      <a:pt x="21" y="64"/>
                      <a:pt x="21" y="66"/>
                    </a:cubicBezTo>
                    <a:cubicBezTo>
                      <a:pt x="22" y="67"/>
                      <a:pt x="22" y="69"/>
                      <a:pt x="23" y="70"/>
                    </a:cubicBezTo>
                    <a:cubicBezTo>
                      <a:pt x="24" y="71"/>
                      <a:pt x="24" y="71"/>
                      <a:pt x="25" y="73"/>
                    </a:cubicBezTo>
                    <a:cubicBezTo>
                      <a:pt x="25" y="73"/>
                      <a:pt x="25" y="74"/>
                      <a:pt x="26" y="74"/>
                    </a:cubicBezTo>
                    <a:cubicBezTo>
                      <a:pt x="26" y="74"/>
                      <a:pt x="26" y="75"/>
                      <a:pt x="27" y="75"/>
                    </a:cubicBezTo>
                    <a:cubicBezTo>
                      <a:pt x="27" y="76"/>
                      <a:pt x="28" y="76"/>
                      <a:pt x="28" y="76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30" y="77"/>
                      <a:pt x="31" y="77"/>
                      <a:pt x="31" y="78"/>
                    </a:cubicBezTo>
                    <a:lnTo>
                      <a:pt x="32" y="78"/>
                    </a:lnTo>
                    <a:cubicBezTo>
                      <a:pt x="33" y="78"/>
                      <a:pt x="34" y="78"/>
                      <a:pt x="35" y="78"/>
                    </a:cubicBezTo>
                    <a:lnTo>
                      <a:pt x="36" y="78"/>
                    </a:lnTo>
                    <a:cubicBezTo>
                      <a:pt x="37" y="78"/>
                      <a:pt x="38" y="78"/>
                      <a:pt x="39" y="78"/>
                    </a:cubicBezTo>
                    <a:cubicBezTo>
                      <a:pt x="40" y="77"/>
                      <a:pt x="42" y="77"/>
                      <a:pt x="43" y="77"/>
                    </a:cubicBezTo>
                    <a:cubicBezTo>
                      <a:pt x="45" y="76"/>
                      <a:pt x="47" y="75"/>
                      <a:pt x="49" y="74"/>
                    </a:cubicBezTo>
                    <a:lnTo>
                      <a:pt x="48" y="74"/>
                    </a:lnTo>
                    <a:cubicBezTo>
                      <a:pt x="50" y="73"/>
                      <a:pt x="52" y="72"/>
                      <a:pt x="54" y="71"/>
                    </a:cubicBezTo>
                    <a:cubicBezTo>
                      <a:pt x="59" y="68"/>
                      <a:pt x="63" y="64"/>
                      <a:pt x="66" y="62"/>
                    </a:cubicBezTo>
                    <a:cubicBezTo>
                      <a:pt x="72" y="56"/>
                      <a:pt x="78" y="51"/>
                      <a:pt x="82" y="45"/>
                    </a:cubicBezTo>
                    <a:cubicBezTo>
                      <a:pt x="84" y="44"/>
                      <a:pt x="84" y="43"/>
                      <a:pt x="85" y="42"/>
                    </a:cubicBezTo>
                    <a:cubicBezTo>
                      <a:pt x="86" y="39"/>
                      <a:pt x="87" y="37"/>
                      <a:pt x="88" y="34"/>
                    </a:cubicBezTo>
                    <a:cubicBezTo>
                      <a:pt x="90" y="31"/>
                      <a:pt x="92" y="28"/>
                      <a:pt x="96" y="28"/>
                    </a:cubicBezTo>
                    <a:cubicBezTo>
                      <a:pt x="99" y="28"/>
                      <a:pt x="102" y="29"/>
                      <a:pt x="105" y="32"/>
                    </a:cubicBezTo>
                    <a:cubicBezTo>
                      <a:pt x="106" y="34"/>
                      <a:pt x="107" y="36"/>
                      <a:pt x="107" y="38"/>
                    </a:cubicBezTo>
                    <a:cubicBezTo>
                      <a:pt x="107" y="39"/>
                      <a:pt x="107" y="41"/>
                      <a:pt x="106" y="42"/>
                    </a:cubicBezTo>
                    <a:cubicBezTo>
                      <a:pt x="106" y="43"/>
                      <a:pt x="106" y="44"/>
                      <a:pt x="105" y="45"/>
                    </a:cubicBezTo>
                    <a:cubicBezTo>
                      <a:pt x="104" y="49"/>
                      <a:pt x="102" y="52"/>
                      <a:pt x="99" y="55"/>
                    </a:cubicBezTo>
                    <a:cubicBezTo>
                      <a:pt x="93" y="76"/>
                      <a:pt x="88" y="97"/>
                      <a:pt x="83" y="119"/>
                    </a:cubicBezTo>
                    <a:cubicBezTo>
                      <a:pt x="88" y="111"/>
                      <a:pt x="93" y="103"/>
                      <a:pt x="98" y="95"/>
                    </a:cubicBezTo>
                    <a:cubicBezTo>
                      <a:pt x="102" y="90"/>
                      <a:pt x="106" y="85"/>
                      <a:pt x="109" y="79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12" y="76"/>
                      <a:pt x="115" y="71"/>
                      <a:pt x="118" y="66"/>
                    </a:cubicBezTo>
                    <a:cubicBezTo>
                      <a:pt x="118" y="67"/>
                      <a:pt x="117" y="67"/>
                      <a:pt x="117" y="67"/>
                    </a:cubicBezTo>
                    <a:cubicBezTo>
                      <a:pt x="123" y="59"/>
                      <a:pt x="128" y="52"/>
                      <a:pt x="133" y="45"/>
                    </a:cubicBezTo>
                    <a:cubicBezTo>
                      <a:pt x="135" y="41"/>
                      <a:pt x="141" y="41"/>
                      <a:pt x="144" y="43"/>
                    </a:cubicBezTo>
                    <a:cubicBezTo>
                      <a:pt x="147" y="46"/>
                      <a:pt x="148" y="51"/>
                      <a:pt x="145" y="54"/>
                    </a:cubicBezTo>
                    <a:cubicBezTo>
                      <a:pt x="140" y="61"/>
                      <a:pt x="135" y="68"/>
                      <a:pt x="130" y="76"/>
                    </a:cubicBezTo>
                    <a:cubicBezTo>
                      <a:pt x="127" y="80"/>
                      <a:pt x="125" y="84"/>
                      <a:pt x="122" y="88"/>
                    </a:cubicBezTo>
                    <a:lnTo>
                      <a:pt x="121" y="88"/>
                    </a:lnTo>
                    <a:lnTo>
                      <a:pt x="121" y="89"/>
                    </a:lnTo>
                    <a:cubicBezTo>
                      <a:pt x="121" y="88"/>
                      <a:pt x="121" y="88"/>
                      <a:pt x="121" y="88"/>
                    </a:cubicBezTo>
                    <a:cubicBezTo>
                      <a:pt x="118" y="94"/>
                      <a:pt x="114" y="99"/>
                      <a:pt x="110" y="105"/>
                    </a:cubicBezTo>
                    <a:lnTo>
                      <a:pt x="111" y="104"/>
                    </a:lnTo>
                    <a:cubicBezTo>
                      <a:pt x="107" y="111"/>
                      <a:pt x="103" y="116"/>
                      <a:pt x="99" y="123"/>
                    </a:cubicBezTo>
                    <a:cubicBezTo>
                      <a:pt x="94" y="130"/>
                      <a:pt x="89" y="137"/>
                      <a:pt x="85" y="144"/>
                    </a:cubicBezTo>
                    <a:cubicBezTo>
                      <a:pt x="81" y="149"/>
                      <a:pt x="78" y="154"/>
                      <a:pt x="75" y="159"/>
                    </a:cubicBezTo>
                    <a:cubicBezTo>
                      <a:pt x="70" y="188"/>
                      <a:pt x="65" y="218"/>
                      <a:pt x="60" y="247"/>
                    </a:cubicBezTo>
                    <a:cubicBezTo>
                      <a:pt x="58" y="257"/>
                      <a:pt x="56" y="267"/>
                      <a:pt x="54" y="277"/>
                    </a:cubicBezTo>
                    <a:cubicBezTo>
                      <a:pt x="53" y="282"/>
                      <a:pt x="53" y="287"/>
                      <a:pt x="51" y="292"/>
                    </a:cubicBezTo>
                    <a:cubicBezTo>
                      <a:pt x="50" y="298"/>
                      <a:pt x="47" y="303"/>
                      <a:pt x="45" y="309"/>
                    </a:cubicBezTo>
                    <a:cubicBezTo>
                      <a:pt x="42" y="313"/>
                      <a:pt x="38" y="319"/>
                      <a:pt x="33" y="320"/>
                    </a:cubicBezTo>
                    <a:cubicBezTo>
                      <a:pt x="32" y="320"/>
                      <a:pt x="30" y="321"/>
                      <a:pt x="29" y="321"/>
                    </a:cubicBezTo>
                    <a:cubicBezTo>
                      <a:pt x="25" y="321"/>
                      <a:pt x="22" y="319"/>
                      <a:pt x="19" y="31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2"/>
              <p:cNvSpPr/>
              <p:nvPr/>
            </p:nvSpPr>
            <p:spPr>
              <a:xfrm>
                <a:off x="-489260" y="4141078"/>
                <a:ext cx="58680" cy="124200"/>
              </a:xfrm>
              <a:custGeom>
                <a:rect b="b" l="l" r="r" t="t"/>
                <a:pathLst>
                  <a:path extrusionOk="0" h="345" w="163">
                    <a:moveTo>
                      <a:pt x="24" y="344"/>
                    </a:moveTo>
                    <a:cubicBezTo>
                      <a:pt x="18" y="343"/>
                      <a:pt x="11" y="340"/>
                      <a:pt x="5" y="336"/>
                    </a:cubicBezTo>
                    <a:cubicBezTo>
                      <a:pt x="1" y="332"/>
                      <a:pt x="0" y="326"/>
                      <a:pt x="4" y="322"/>
                    </a:cubicBezTo>
                    <a:cubicBezTo>
                      <a:pt x="7" y="317"/>
                      <a:pt x="13" y="316"/>
                      <a:pt x="18" y="320"/>
                    </a:cubicBezTo>
                    <a:cubicBezTo>
                      <a:pt x="18" y="320"/>
                      <a:pt x="19" y="321"/>
                      <a:pt x="20" y="322"/>
                    </a:cubicBezTo>
                    <a:cubicBezTo>
                      <a:pt x="22" y="323"/>
                      <a:pt x="22" y="323"/>
                      <a:pt x="23" y="323"/>
                    </a:cubicBezTo>
                    <a:cubicBezTo>
                      <a:pt x="25" y="324"/>
                      <a:pt x="26" y="324"/>
                      <a:pt x="27" y="324"/>
                    </a:cubicBezTo>
                    <a:cubicBezTo>
                      <a:pt x="29" y="325"/>
                      <a:pt x="32" y="325"/>
                      <a:pt x="33" y="326"/>
                    </a:cubicBezTo>
                    <a:cubicBezTo>
                      <a:pt x="34" y="326"/>
                      <a:pt x="36" y="326"/>
                      <a:pt x="37" y="326"/>
                    </a:cubicBezTo>
                    <a:cubicBezTo>
                      <a:pt x="37" y="326"/>
                      <a:pt x="38" y="325"/>
                      <a:pt x="39" y="325"/>
                    </a:cubicBezTo>
                    <a:lnTo>
                      <a:pt x="38" y="325"/>
                    </a:lnTo>
                    <a:cubicBezTo>
                      <a:pt x="39" y="325"/>
                      <a:pt x="39" y="325"/>
                      <a:pt x="39" y="325"/>
                    </a:cubicBezTo>
                    <a:lnTo>
                      <a:pt x="38" y="325"/>
                    </a:lnTo>
                    <a:lnTo>
                      <a:pt x="39" y="325"/>
                    </a:lnTo>
                    <a:lnTo>
                      <a:pt x="40" y="324"/>
                    </a:lnTo>
                    <a:lnTo>
                      <a:pt x="41" y="324"/>
                    </a:lnTo>
                    <a:cubicBezTo>
                      <a:pt x="41" y="323"/>
                      <a:pt x="42" y="323"/>
                      <a:pt x="43" y="323"/>
                    </a:cubicBezTo>
                    <a:cubicBezTo>
                      <a:pt x="43" y="322"/>
                      <a:pt x="43" y="322"/>
                      <a:pt x="44" y="322"/>
                    </a:cubicBezTo>
                    <a:cubicBezTo>
                      <a:pt x="44" y="321"/>
                      <a:pt x="45" y="320"/>
                      <a:pt x="45" y="319"/>
                    </a:cubicBezTo>
                    <a:cubicBezTo>
                      <a:pt x="46" y="318"/>
                      <a:pt x="47" y="317"/>
                      <a:pt x="48" y="315"/>
                    </a:cubicBezTo>
                    <a:cubicBezTo>
                      <a:pt x="48" y="313"/>
                      <a:pt x="50" y="311"/>
                      <a:pt x="50" y="309"/>
                    </a:cubicBezTo>
                    <a:cubicBezTo>
                      <a:pt x="56" y="292"/>
                      <a:pt x="60" y="276"/>
                      <a:pt x="64" y="258"/>
                    </a:cubicBezTo>
                    <a:cubicBezTo>
                      <a:pt x="68" y="238"/>
                      <a:pt x="71" y="217"/>
                      <a:pt x="75" y="197"/>
                    </a:cubicBezTo>
                    <a:cubicBezTo>
                      <a:pt x="78" y="176"/>
                      <a:pt x="82" y="156"/>
                      <a:pt x="85" y="136"/>
                    </a:cubicBezTo>
                    <a:cubicBezTo>
                      <a:pt x="86" y="135"/>
                      <a:pt x="86" y="133"/>
                      <a:pt x="86" y="132"/>
                    </a:cubicBezTo>
                    <a:cubicBezTo>
                      <a:pt x="86" y="133"/>
                      <a:pt x="86" y="133"/>
                      <a:pt x="86" y="133"/>
                    </a:cubicBezTo>
                    <a:cubicBezTo>
                      <a:pt x="87" y="124"/>
                      <a:pt x="89" y="115"/>
                      <a:pt x="92" y="105"/>
                    </a:cubicBezTo>
                    <a:cubicBezTo>
                      <a:pt x="93" y="100"/>
                      <a:pt x="94" y="94"/>
                      <a:pt x="95" y="88"/>
                    </a:cubicBezTo>
                    <a:cubicBezTo>
                      <a:pt x="96" y="83"/>
                      <a:pt x="98" y="78"/>
                      <a:pt x="99" y="73"/>
                    </a:cubicBezTo>
                    <a:cubicBezTo>
                      <a:pt x="101" y="64"/>
                      <a:pt x="104" y="55"/>
                      <a:pt x="108" y="47"/>
                    </a:cubicBezTo>
                    <a:cubicBezTo>
                      <a:pt x="112" y="34"/>
                      <a:pt x="118" y="21"/>
                      <a:pt x="128" y="12"/>
                    </a:cubicBezTo>
                    <a:cubicBezTo>
                      <a:pt x="129" y="9"/>
                      <a:pt x="132" y="7"/>
                      <a:pt x="134" y="6"/>
                    </a:cubicBezTo>
                    <a:cubicBezTo>
                      <a:pt x="136" y="5"/>
                      <a:pt x="138" y="3"/>
                      <a:pt x="140" y="2"/>
                    </a:cubicBezTo>
                    <a:cubicBezTo>
                      <a:pt x="142" y="2"/>
                      <a:pt x="144" y="2"/>
                      <a:pt x="146" y="2"/>
                    </a:cubicBezTo>
                    <a:cubicBezTo>
                      <a:pt x="148" y="0"/>
                      <a:pt x="150" y="0"/>
                      <a:pt x="153" y="0"/>
                    </a:cubicBezTo>
                    <a:cubicBezTo>
                      <a:pt x="156" y="0"/>
                      <a:pt x="158" y="2"/>
                      <a:pt x="159" y="4"/>
                    </a:cubicBezTo>
                    <a:cubicBezTo>
                      <a:pt x="161" y="6"/>
                      <a:pt x="162" y="10"/>
                      <a:pt x="161" y="13"/>
                    </a:cubicBezTo>
                    <a:lnTo>
                      <a:pt x="161" y="14"/>
                    </a:lnTo>
                    <a:cubicBezTo>
                      <a:pt x="161" y="16"/>
                      <a:pt x="161" y="17"/>
                      <a:pt x="161" y="19"/>
                    </a:cubicBezTo>
                    <a:cubicBezTo>
                      <a:pt x="161" y="21"/>
                      <a:pt x="161" y="23"/>
                      <a:pt x="160" y="25"/>
                    </a:cubicBezTo>
                    <a:cubicBezTo>
                      <a:pt x="160" y="27"/>
                      <a:pt x="159" y="30"/>
                      <a:pt x="158" y="31"/>
                    </a:cubicBezTo>
                    <a:cubicBezTo>
                      <a:pt x="157" y="34"/>
                      <a:pt x="156" y="35"/>
                      <a:pt x="153" y="37"/>
                    </a:cubicBezTo>
                    <a:cubicBezTo>
                      <a:pt x="150" y="38"/>
                      <a:pt x="147" y="38"/>
                      <a:pt x="144" y="36"/>
                    </a:cubicBezTo>
                    <a:cubicBezTo>
                      <a:pt x="143" y="35"/>
                      <a:pt x="141" y="34"/>
                      <a:pt x="140" y="32"/>
                    </a:cubicBezTo>
                    <a:cubicBezTo>
                      <a:pt x="139" y="30"/>
                      <a:pt x="139" y="28"/>
                      <a:pt x="139" y="26"/>
                    </a:cubicBezTo>
                    <a:cubicBezTo>
                      <a:pt x="138" y="27"/>
                      <a:pt x="136" y="29"/>
                      <a:pt x="135" y="31"/>
                    </a:cubicBezTo>
                    <a:cubicBezTo>
                      <a:pt x="133" y="34"/>
                      <a:pt x="131" y="38"/>
                      <a:pt x="129" y="41"/>
                    </a:cubicBezTo>
                    <a:lnTo>
                      <a:pt x="129" y="42"/>
                    </a:lnTo>
                    <a:cubicBezTo>
                      <a:pt x="126" y="48"/>
                      <a:pt x="124" y="55"/>
                      <a:pt x="121" y="61"/>
                    </a:cubicBezTo>
                    <a:cubicBezTo>
                      <a:pt x="121" y="62"/>
                      <a:pt x="121" y="62"/>
                      <a:pt x="121" y="62"/>
                    </a:cubicBezTo>
                    <a:cubicBezTo>
                      <a:pt x="117" y="72"/>
                      <a:pt x="115" y="82"/>
                      <a:pt x="112" y="93"/>
                    </a:cubicBezTo>
                    <a:cubicBezTo>
                      <a:pt x="111" y="96"/>
                      <a:pt x="110" y="100"/>
                      <a:pt x="110" y="103"/>
                    </a:cubicBezTo>
                    <a:cubicBezTo>
                      <a:pt x="108" y="107"/>
                      <a:pt x="108" y="110"/>
                      <a:pt x="107" y="114"/>
                    </a:cubicBezTo>
                    <a:lnTo>
                      <a:pt x="107" y="115"/>
                    </a:ln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6" y="122"/>
                      <a:pt x="104" y="129"/>
                      <a:pt x="103" y="137"/>
                    </a:cubicBezTo>
                    <a:cubicBezTo>
                      <a:pt x="99" y="155"/>
                      <a:pt x="96" y="175"/>
                      <a:pt x="93" y="194"/>
                    </a:cubicBezTo>
                    <a:cubicBezTo>
                      <a:pt x="89" y="214"/>
                      <a:pt x="86" y="235"/>
                      <a:pt x="82" y="256"/>
                    </a:cubicBezTo>
                    <a:cubicBezTo>
                      <a:pt x="79" y="271"/>
                      <a:pt x="76" y="287"/>
                      <a:pt x="72" y="302"/>
                    </a:cubicBezTo>
                    <a:cubicBezTo>
                      <a:pt x="70" y="309"/>
                      <a:pt x="68" y="316"/>
                      <a:pt x="65" y="323"/>
                    </a:cubicBezTo>
                    <a:cubicBezTo>
                      <a:pt x="64" y="327"/>
                      <a:pt x="61" y="330"/>
                      <a:pt x="59" y="334"/>
                    </a:cubicBezTo>
                    <a:cubicBezTo>
                      <a:pt x="55" y="337"/>
                      <a:pt x="52" y="340"/>
                      <a:pt x="47" y="342"/>
                    </a:cubicBezTo>
                    <a:cubicBezTo>
                      <a:pt x="44" y="344"/>
                      <a:pt x="40" y="344"/>
                      <a:pt x="36" y="344"/>
                    </a:cubicBezTo>
                    <a:cubicBezTo>
                      <a:pt x="32" y="344"/>
                      <a:pt x="28" y="344"/>
                      <a:pt x="24" y="34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2"/>
              <p:cNvSpPr/>
              <p:nvPr/>
            </p:nvSpPr>
            <p:spPr>
              <a:xfrm>
                <a:off x="-479180" y="4201918"/>
                <a:ext cx="12600" cy="9000"/>
              </a:xfrm>
              <a:custGeom>
                <a:rect b="b" l="l" r="r" t="t"/>
                <a:pathLst>
                  <a:path extrusionOk="0" h="25" w="35">
                    <a:moveTo>
                      <a:pt x="5" y="21"/>
                    </a:moveTo>
                    <a:cubicBezTo>
                      <a:pt x="3" y="20"/>
                      <a:pt x="2" y="17"/>
                      <a:pt x="1" y="14"/>
                    </a:cubicBezTo>
                    <a:cubicBezTo>
                      <a:pt x="0" y="10"/>
                      <a:pt x="3" y="6"/>
                      <a:pt x="7" y="4"/>
                    </a:cubicBezTo>
                    <a:cubicBezTo>
                      <a:pt x="9" y="3"/>
                      <a:pt x="12" y="2"/>
                      <a:pt x="15" y="2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6" y="2"/>
                      <a:pt x="19" y="1"/>
                      <a:pt x="22" y="0"/>
                    </a:cubicBezTo>
                    <a:cubicBezTo>
                      <a:pt x="27" y="0"/>
                      <a:pt x="31" y="3"/>
                      <a:pt x="33" y="7"/>
                    </a:cubicBezTo>
                    <a:cubicBezTo>
                      <a:pt x="34" y="12"/>
                      <a:pt x="31" y="18"/>
                      <a:pt x="26" y="19"/>
                    </a:cubicBezTo>
                    <a:cubicBezTo>
                      <a:pt x="23" y="20"/>
                      <a:pt x="20" y="20"/>
                      <a:pt x="18" y="21"/>
                    </a:cubicBezTo>
                    <a:cubicBezTo>
                      <a:pt x="16" y="23"/>
                      <a:pt x="14" y="24"/>
                      <a:pt x="11" y="24"/>
                    </a:cubicBezTo>
                    <a:cubicBezTo>
                      <a:pt x="9" y="24"/>
                      <a:pt x="7" y="23"/>
                      <a:pt x="5" y="2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2"/>
              <p:cNvSpPr/>
              <p:nvPr/>
            </p:nvSpPr>
            <p:spPr>
              <a:xfrm>
                <a:off x="-474860" y="4200838"/>
                <a:ext cx="45360" cy="9000"/>
              </a:xfrm>
              <a:custGeom>
                <a:rect b="b" l="l" r="r" t="t"/>
                <a:pathLst>
                  <a:path extrusionOk="0" h="25" w="126">
                    <a:moveTo>
                      <a:pt x="116" y="24"/>
                    </a:moveTo>
                    <a:cubicBezTo>
                      <a:pt x="98" y="23"/>
                      <a:pt x="80" y="22"/>
                      <a:pt x="62" y="21"/>
                    </a:cubicBezTo>
                    <a:cubicBezTo>
                      <a:pt x="58" y="20"/>
                      <a:pt x="54" y="20"/>
                      <a:pt x="50" y="20"/>
                    </a:cubicBezTo>
                    <a:cubicBezTo>
                      <a:pt x="46" y="20"/>
                      <a:pt x="42" y="20"/>
                      <a:pt x="39" y="20"/>
                    </a:cubicBezTo>
                    <a:cubicBezTo>
                      <a:pt x="29" y="20"/>
                      <a:pt x="19" y="20"/>
                      <a:pt x="10" y="20"/>
                    </a:cubicBezTo>
                    <a:cubicBezTo>
                      <a:pt x="5" y="20"/>
                      <a:pt x="0" y="16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19" y="0"/>
                      <a:pt x="29" y="0"/>
                      <a:pt x="39" y="0"/>
                    </a:cubicBezTo>
                    <a:cubicBezTo>
                      <a:pt x="42" y="0"/>
                      <a:pt x="46" y="0"/>
                      <a:pt x="50" y="0"/>
                    </a:cubicBezTo>
                    <a:cubicBezTo>
                      <a:pt x="54" y="1"/>
                      <a:pt x="59" y="1"/>
                      <a:pt x="64" y="1"/>
                    </a:cubicBezTo>
                    <a:cubicBezTo>
                      <a:pt x="82" y="3"/>
                      <a:pt x="99" y="5"/>
                      <a:pt x="117" y="6"/>
                    </a:cubicBezTo>
                    <a:cubicBezTo>
                      <a:pt x="121" y="6"/>
                      <a:pt x="125" y="11"/>
                      <a:pt x="125" y="15"/>
                    </a:cubicBezTo>
                    <a:cubicBezTo>
                      <a:pt x="125" y="20"/>
                      <a:pt x="121" y="24"/>
                      <a:pt x="116" y="2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2"/>
              <p:cNvSpPr/>
              <p:nvPr/>
            </p:nvSpPr>
            <p:spPr>
              <a:xfrm>
                <a:off x="-430580" y="4144677"/>
                <a:ext cx="34200" cy="109440"/>
              </a:xfrm>
              <a:custGeom>
                <a:rect b="b" l="l" r="r" t="t"/>
                <a:pathLst>
                  <a:path extrusionOk="0" h="304" w="95">
                    <a:moveTo>
                      <a:pt x="39" y="300"/>
                    </a:moveTo>
                    <a:cubicBezTo>
                      <a:pt x="27" y="286"/>
                      <a:pt x="16" y="271"/>
                      <a:pt x="10" y="253"/>
                    </a:cubicBezTo>
                    <a:cubicBezTo>
                      <a:pt x="5" y="242"/>
                      <a:pt x="3" y="229"/>
                      <a:pt x="1" y="217"/>
                    </a:cubicBezTo>
                    <a:cubicBezTo>
                      <a:pt x="0" y="206"/>
                      <a:pt x="0" y="194"/>
                      <a:pt x="1" y="183"/>
                    </a:cubicBezTo>
                    <a:lnTo>
                      <a:pt x="1" y="182"/>
                    </a:lnTo>
                    <a:cubicBezTo>
                      <a:pt x="1" y="181"/>
                      <a:pt x="1" y="180"/>
                      <a:pt x="1" y="179"/>
                    </a:cubicBezTo>
                    <a:cubicBezTo>
                      <a:pt x="1" y="180"/>
                      <a:pt x="1" y="180"/>
                      <a:pt x="1" y="180"/>
                    </a:cubicBezTo>
                    <a:cubicBezTo>
                      <a:pt x="1" y="180"/>
                      <a:pt x="1" y="179"/>
                      <a:pt x="1" y="178"/>
                    </a:cubicBezTo>
                    <a:cubicBezTo>
                      <a:pt x="1" y="179"/>
                      <a:pt x="1" y="179"/>
                      <a:pt x="1" y="179"/>
                    </a:cubicBezTo>
                    <a:cubicBezTo>
                      <a:pt x="1" y="178"/>
                      <a:pt x="1" y="175"/>
                      <a:pt x="1" y="173"/>
                    </a:cubicBezTo>
                    <a:lnTo>
                      <a:pt x="1" y="172"/>
                    </a:lnTo>
                    <a:cubicBezTo>
                      <a:pt x="1" y="171"/>
                      <a:pt x="1" y="169"/>
                      <a:pt x="2" y="168"/>
                    </a:cubicBezTo>
                    <a:cubicBezTo>
                      <a:pt x="2" y="166"/>
                      <a:pt x="2" y="166"/>
                      <a:pt x="2" y="165"/>
                    </a:cubicBezTo>
                    <a:lnTo>
                      <a:pt x="2" y="166"/>
                    </a:lnTo>
                    <a:cubicBezTo>
                      <a:pt x="2" y="165"/>
                      <a:pt x="2" y="164"/>
                      <a:pt x="2" y="162"/>
                    </a:cubicBezTo>
                    <a:cubicBezTo>
                      <a:pt x="2" y="161"/>
                      <a:pt x="2" y="161"/>
                      <a:pt x="2" y="159"/>
                    </a:cubicBezTo>
                    <a:lnTo>
                      <a:pt x="3" y="159"/>
                    </a:lnTo>
                    <a:cubicBezTo>
                      <a:pt x="3" y="158"/>
                      <a:pt x="3" y="158"/>
                      <a:pt x="3" y="157"/>
                    </a:cubicBezTo>
                    <a:cubicBezTo>
                      <a:pt x="3" y="153"/>
                      <a:pt x="3" y="149"/>
                      <a:pt x="4" y="145"/>
                    </a:cubicBezTo>
                    <a:cubicBezTo>
                      <a:pt x="4" y="139"/>
                      <a:pt x="5" y="133"/>
                      <a:pt x="7" y="127"/>
                    </a:cubicBezTo>
                    <a:cubicBezTo>
                      <a:pt x="9" y="116"/>
                      <a:pt x="12" y="106"/>
                      <a:pt x="15" y="95"/>
                    </a:cubicBezTo>
                    <a:cubicBezTo>
                      <a:pt x="19" y="85"/>
                      <a:pt x="23" y="75"/>
                      <a:pt x="28" y="65"/>
                    </a:cubicBezTo>
                    <a:cubicBezTo>
                      <a:pt x="29" y="60"/>
                      <a:pt x="32" y="56"/>
                      <a:pt x="34" y="52"/>
                    </a:cubicBezTo>
                    <a:cubicBezTo>
                      <a:pt x="37" y="46"/>
                      <a:pt x="42" y="39"/>
                      <a:pt x="46" y="34"/>
                    </a:cubicBezTo>
                    <a:cubicBezTo>
                      <a:pt x="50" y="28"/>
                      <a:pt x="54" y="22"/>
                      <a:pt x="59" y="17"/>
                    </a:cubicBezTo>
                    <a:cubicBezTo>
                      <a:pt x="62" y="13"/>
                      <a:pt x="65" y="10"/>
                      <a:pt x="70" y="6"/>
                    </a:cubicBezTo>
                    <a:cubicBezTo>
                      <a:pt x="72" y="4"/>
                      <a:pt x="76" y="2"/>
                      <a:pt x="80" y="1"/>
                    </a:cubicBezTo>
                    <a:cubicBezTo>
                      <a:pt x="85" y="0"/>
                      <a:pt x="91" y="3"/>
                      <a:pt x="92" y="9"/>
                    </a:cubicBezTo>
                    <a:cubicBezTo>
                      <a:pt x="94" y="14"/>
                      <a:pt x="90" y="20"/>
                      <a:pt x="84" y="21"/>
                    </a:cubicBezTo>
                    <a:cubicBezTo>
                      <a:pt x="83" y="21"/>
                      <a:pt x="82" y="22"/>
                      <a:pt x="82" y="22"/>
                    </a:cubicBezTo>
                    <a:cubicBezTo>
                      <a:pt x="80" y="23"/>
                      <a:pt x="79" y="24"/>
                      <a:pt x="78" y="25"/>
                    </a:cubicBezTo>
                    <a:cubicBezTo>
                      <a:pt x="75" y="28"/>
                      <a:pt x="73" y="30"/>
                      <a:pt x="71" y="32"/>
                    </a:cubicBezTo>
                    <a:cubicBezTo>
                      <a:pt x="67" y="38"/>
                      <a:pt x="63" y="43"/>
                      <a:pt x="58" y="48"/>
                    </a:cubicBezTo>
                    <a:cubicBezTo>
                      <a:pt x="57" y="52"/>
                      <a:pt x="54" y="55"/>
                      <a:pt x="52" y="59"/>
                    </a:cubicBezTo>
                    <a:cubicBezTo>
                      <a:pt x="49" y="63"/>
                      <a:pt x="47" y="69"/>
                      <a:pt x="44" y="73"/>
                    </a:cubicBezTo>
                    <a:cubicBezTo>
                      <a:pt x="40" y="82"/>
                      <a:pt x="36" y="91"/>
                      <a:pt x="33" y="101"/>
                    </a:cubicBezTo>
                    <a:cubicBezTo>
                      <a:pt x="29" y="111"/>
                      <a:pt x="27" y="120"/>
                      <a:pt x="25" y="130"/>
                    </a:cubicBezTo>
                    <a:lnTo>
                      <a:pt x="25" y="131"/>
                    </a:lnTo>
                    <a:cubicBezTo>
                      <a:pt x="22" y="140"/>
                      <a:pt x="21" y="150"/>
                      <a:pt x="20" y="159"/>
                    </a:cubicBezTo>
                    <a:cubicBezTo>
                      <a:pt x="19" y="168"/>
                      <a:pt x="19" y="176"/>
                      <a:pt x="18" y="185"/>
                    </a:cubicBezTo>
                    <a:lnTo>
                      <a:pt x="18" y="184"/>
                    </a:lnTo>
                    <a:cubicBezTo>
                      <a:pt x="18" y="193"/>
                      <a:pt x="18" y="201"/>
                      <a:pt x="18" y="210"/>
                    </a:cubicBezTo>
                    <a:cubicBezTo>
                      <a:pt x="19" y="217"/>
                      <a:pt x="19" y="223"/>
                      <a:pt x="21" y="229"/>
                    </a:cubicBezTo>
                    <a:lnTo>
                      <a:pt x="21" y="230"/>
                    </a:lnTo>
                    <a:cubicBezTo>
                      <a:pt x="22" y="235"/>
                      <a:pt x="23" y="239"/>
                      <a:pt x="25" y="244"/>
                    </a:cubicBezTo>
                    <a:cubicBezTo>
                      <a:pt x="26" y="248"/>
                      <a:pt x="28" y="252"/>
                      <a:pt x="30" y="256"/>
                    </a:cubicBezTo>
                    <a:cubicBezTo>
                      <a:pt x="32" y="260"/>
                      <a:pt x="35" y="264"/>
                      <a:pt x="37" y="269"/>
                    </a:cubicBezTo>
                    <a:cubicBezTo>
                      <a:pt x="42" y="274"/>
                      <a:pt x="46" y="280"/>
                      <a:pt x="50" y="285"/>
                    </a:cubicBezTo>
                    <a:lnTo>
                      <a:pt x="49" y="284"/>
                    </a:lnTo>
                    <a:cubicBezTo>
                      <a:pt x="50" y="285"/>
                      <a:pt x="51" y="286"/>
                      <a:pt x="52" y="288"/>
                    </a:cubicBezTo>
                    <a:cubicBezTo>
                      <a:pt x="56" y="291"/>
                      <a:pt x="56" y="296"/>
                      <a:pt x="52" y="300"/>
                    </a:cubicBezTo>
                    <a:cubicBezTo>
                      <a:pt x="50" y="302"/>
                      <a:pt x="48" y="303"/>
                      <a:pt x="46" y="303"/>
                    </a:cubicBezTo>
                    <a:cubicBezTo>
                      <a:pt x="43" y="303"/>
                      <a:pt x="41" y="302"/>
                      <a:pt x="39" y="30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2"/>
              <p:cNvSpPr/>
              <p:nvPr/>
            </p:nvSpPr>
            <p:spPr>
              <a:xfrm>
                <a:off x="-388820" y="4190038"/>
                <a:ext cx="32040" cy="12240"/>
              </a:xfrm>
              <a:custGeom>
                <a:rect b="b" l="l" r="r" t="t"/>
                <a:pathLst>
                  <a:path extrusionOk="0" h="34" w="89">
                    <a:moveTo>
                      <a:pt x="79" y="33"/>
                    </a:moveTo>
                    <a:cubicBezTo>
                      <a:pt x="68" y="33"/>
                      <a:pt x="57" y="32"/>
                      <a:pt x="45" y="32"/>
                    </a:cubicBezTo>
                    <a:cubicBezTo>
                      <a:pt x="40" y="31"/>
                      <a:pt x="35" y="31"/>
                      <a:pt x="30" y="30"/>
                    </a:cubicBezTo>
                    <a:cubicBezTo>
                      <a:pt x="23" y="29"/>
                      <a:pt x="17" y="28"/>
                      <a:pt x="11" y="26"/>
                    </a:cubicBezTo>
                    <a:cubicBezTo>
                      <a:pt x="7" y="25"/>
                      <a:pt x="1" y="21"/>
                      <a:pt x="1" y="16"/>
                    </a:cubicBezTo>
                    <a:cubicBezTo>
                      <a:pt x="0" y="14"/>
                      <a:pt x="0" y="12"/>
                      <a:pt x="1" y="10"/>
                    </a:cubicBezTo>
                    <a:cubicBezTo>
                      <a:pt x="1" y="9"/>
                      <a:pt x="1" y="8"/>
                      <a:pt x="2" y="7"/>
                    </a:cubicBezTo>
                    <a:cubicBezTo>
                      <a:pt x="4" y="3"/>
                      <a:pt x="10" y="0"/>
                      <a:pt x="15" y="2"/>
                    </a:cubicBezTo>
                    <a:cubicBezTo>
                      <a:pt x="18" y="3"/>
                      <a:pt x="20" y="6"/>
                      <a:pt x="21" y="8"/>
                    </a:cubicBezTo>
                    <a:cubicBezTo>
                      <a:pt x="22" y="9"/>
                      <a:pt x="23" y="10"/>
                      <a:pt x="25" y="10"/>
                    </a:cubicBezTo>
                    <a:cubicBezTo>
                      <a:pt x="36" y="12"/>
                      <a:pt x="47" y="12"/>
                      <a:pt x="58" y="14"/>
                    </a:cubicBezTo>
                    <a:cubicBezTo>
                      <a:pt x="65" y="14"/>
                      <a:pt x="72" y="14"/>
                      <a:pt x="79" y="15"/>
                    </a:cubicBezTo>
                    <a:cubicBezTo>
                      <a:pt x="84" y="15"/>
                      <a:pt x="88" y="19"/>
                      <a:pt x="88" y="24"/>
                    </a:cubicBezTo>
                    <a:cubicBezTo>
                      <a:pt x="88" y="29"/>
                      <a:pt x="84" y="33"/>
                      <a:pt x="79" y="3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2"/>
              <p:cNvSpPr/>
              <p:nvPr/>
            </p:nvSpPr>
            <p:spPr>
              <a:xfrm>
                <a:off x="-344900" y="4174918"/>
                <a:ext cx="59400" cy="48600"/>
              </a:xfrm>
              <a:custGeom>
                <a:rect b="b" l="l" r="r" t="t"/>
                <a:pathLst>
                  <a:path extrusionOk="0" h="135" w="165">
                    <a:moveTo>
                      <a:pt x="27" y="115"/>
                    </a:moveTo>
                    <a:lnTo>
                      <a:pt x="28" y="115"/>
                    </a:lnTo>
                    <a:cubicBezTo>
                      <a:pt x="27" y="115"/>
                      <a:pt x="27" y="115"/>
                      <a:pt x="27" y="115"/>
                    </a:cubicBezTo>
                    <a:cubicBezTo>
                      <a:pt x="28" y="115"/>
                      <a:pt x="28" y="114"/>
                      <a:pt x="30" y="114"/>
                    </a:cubicBezTo>
                    <a:cubicBezTo>
                      <a:pt x="30" y="114"/>
                      <a:pt x="30" y="113"/>
                      <a:pt x="31" y="113"/>
                    </a:cubicBezTo>
                    <a:cubicBezTo>
                      <a:pt x="33" y="112"/>
                      <a:pt x="34" y="112"/>
                      <a:pt x="35" y="110"/>
                    </a:cubicBezTo>
                    <a:cubicBezTo>
                      <a:pt x="37" y="110"/>
                      <a:pt x="38" y="109"/>
                      <a:pt x="39" y="108"/>
                    </a:cubicBezTo>
                    <a:cubicBezTo>
                      <a:pt x="42" y="105"/>
                      <a:pt x="45" y="102"/>
                      <a:pt x="47" y="99"/>
                    </a:cubicBezTo>
                    <a:cubicBezTo>
                      <a:pt x="51" y="95"/>
                      <a:pt x="54" y="91"/>
                      <a:pt x="58" y="86"/>
                    </a:cubicBezTo>
                    <a:cubicBezTo>
                      <a:pt x="62" y="79"/>
                      <a:pt x="67" y="71"/>
                      <a:pt x="71" y="63"/>
                    </a:cubicBezTo>
                    <a:cubicBezTo>
                      <a:pt x="73" y="58"/>
                      <a:pt x="76" y="53"/>
                      <a:pt x="78" y="48"/>
                    </a:cubicBezTo>
                    <a:cubicBezTo>
                      <a:pt x="79" y="46"/>
                      <a:pt x="79" y="43"/>
                      <a:pt x="79" y="41"/>
                    </a:cubicBezTo>
                    <a:cubicBezTo>
                      <a:pt x="80" y="36"/>
                      <a:pt x="81" y="32"/>
                      <a:pt x="83" y="28"/>
                    </a:cubicBezTo>
                    <a:cubicBezTo>
                      <a:pt x="83" y="26"/>
                      <a:pt x="84" y="24"/>
                      <a:pt x="85" y="22"/>
                    </a:cubicBezTo>
                    <a:cubicBezTo>
                      <a:pt x="86" y="21"/>
                      <a:pt x="86" y="21"/>
                      <a:pt x="87" y="20"/>
                    </a:cubicBezTo>
                    <a:cubicBezTo>
                      <a:pt x="86" y="20"/>
                      <a:pt x="86" y="20"/>
                      <a:pt x="84" y="20"/>
                    </a:cubicBezTo>
                    <a:cubicBezTo>
                      <a:pt x="83" y="20"/>
                      <a:pt x="81" y="20"/>
                      <a:pt x="80" y="20"/>
                    </a:cubicBezTo>
                    <a:cubicBezTo>
                      <a:pt x="78" y="20"/>
                      <a:pt x="76" y="20"/>
                      <a:pt x="74" y="20"/>
                    </a:cubicBezTo>
                    <a:cubicBezTo>
                      <a:pt x="73" y="21"/>
                      <a:pt x="72" y="21"/>
                      <a:pt x="70" y="21"/>
                    </a:cubicBezTo>
                    <a:cubicBezTo>
                      <a:pt x="67" y="22"/>
                      <a:pt x="66" y="23"/>
                      <a:pt x="63" y="24"/>
                    </a:cubicBezTo>
                    <a:cubicBezTo>
                      <a:pt x="62" y="25"/>
                      <a:pt x="59" y="27"/>
                      <a:pt x="58" y="28"/>
                    </a:cubicBezTo>
                    <a:cubicBezTo>
                      <a:pt x="55" y="29"/>
                      <a:pt x="53" y="31"/>
                      <a:pt x="51" y="33"/>
                    </a:cubicBezTo>
                    <a:cubicBezTo>
                      <a:pt x="49" y="35"/>
                      <a:pt x="47" y="37"/>
                      <a:pt x="45" y="39"/>
                    </a:cubicBezTo>
                    <a:cubicBezTo>
                      <a:pt x="42" y="42"/>
                      <a:pt x="39" y="46"/>
                      <a:pt x="37" y="50"/>
                    </a:cubicBezTo>
                    <a:cubicBezTo>
                      <a:pt x="34" y="54"/>
                      <a:pt x="32" y="58"/>
                      <a:pt x="30" y="61"/>
                    </a:cubicBezTo>
                    <a:cubicBezTo>
                      <a:pt x="28" y="66"/>
                      <a:pt x="26" y="70"/>
                      <a:pt x="24" y="74"/>
                    </a:cubicBezTo>
                    <a:cubicBezTo>
                      <a:pt x="23" y="80"/>
                      <a:pt x="21" y="85"/>
                      <a:pt x="20" y="91"/>
                    </a:cubicBezTo>
                    <a:cubicBezTo>
                      <a:pt x="20" y="94"/>
                      <a:pt x="19" y="96"/>
                      <a:pt x="19" y="99"/>
                    </a:cubicBezTo>
                    <a:cubicBezTo>
                      <a:pt x="19" y="101"/>
                      <a:pt x="19" y="102"/>
                      <a:pt x="19" y="104"/>
                    </a:cubicBezTo>
                    <a:cubicBezTo>
                      <a:pt x="19" y="105"/>
                      <a:pt x="19" y="106"/>
                      <a:pt x="19" y="108"/>
                    </a:cubicBezTo>
                    <a:lnTo>
                      <a:pt x="19" y="107"/>
                    </a:lnTo>
                    <a:cubicBezTo>
                      <a:pt x="19" y="108"/>
                      <a:pt x="20" y="109"/>
                      <a:pt x="20" y="109"/>
                    </a:cubicBezTo>
                    <a:cubicBezTo>
                      <a:pt x="20" y="110"/>
                      <a:pt x="20" y="110"/>
                      <a:pt x="20" y="111"/>
                    </a:cubicBezTo>
                    <a:cubicBezTo>
                      <a:pt x="21" y="112"/>
                      <a:pt x="21" y="112"/>
                      <a:pt x="21" y="112"/>
                    </a:cubicBezTo>
                    <a:cubicBezTo>
                      <a:pt x="21" y="113"/>
                      <a:pt x="21" y="113"/>
                      <a:pt x="21" y="113"/>
                    </a:cubicBezTo>
                    <a:lnTo>
                      <a:pt x="22" y="113"/>
                    </a:lnTo>
                    <a:cubicBezTo>
                      <a:pt x="22" y="113"/>
                      <a:pt x="23" y="113"/>
                      <a:pt x="23" y="114"/>
                    </a:cubicBezTo>
                    <a:lnTo>
                      <a:pt x="24" y="115"/>
                    </a:lnTo>
                    <a:cubicBezTo>
                      <a:pt x="23" y="115"/>
                      <a:pt x="23" y="114"/>
                      <a:pt x="23" y="114"/>
                    </a:cubicBezTo>
                    <a:lnTo>
                      <a:pt x="24" y="115"/>
                    </a:lnTo>
                    <a:lnTo>
                      <a:pt x="25" y="115"/>
                    </a:lnTo>
                    <a:cubicBezTo>
                      <a:pt x="26" y="115"/>
                      <a:pt x="26" y="115"/>
                      <a:pt x="26" y="115"/>
                    </a:cubicBezTo>
                    <a:cubicBezTo>
                      <a:pt x="27" y="115"/>
                      <a:pt x="27" y="115"/>
                      <a:pt x="28" y="115"/>
                    </a:cubicBezTo>
                    <a:cubicBezTo>
                      <a:pt x="27" y="115"/>
                      <a:pt x="27" y="115"/>
                      <a:pt x="27" y="115"/>
                    </a:cubicBezTo>
                    <a:moveTo>
                      <a:pt x="20" y="133"/>
                    </a:moveTo>
                    <a:cubicBezTo>
                      <a:pt x="15" y="132"/>
                      <a:pt x="10" y="128"/>
                      <a:pt x="7" y="124"/>
                    </a:cubicBezTo>
                    <a:cubicBezTo>
                      <a:pt x="5" y="122"/>
                      <a:pt x="4" y="120"/>
                      <a:pt x="3" y="117"/>
                    </a:cubicBezTo>
                    <a:cubicBezTo>
                      <a:pt x="2" y="114"/>
                      <a:pt x="1" y="111"/>
                      <a:pt x="0" y="108"/>
                    </a:cubicBezTo>
                    <a:cubicBezTo>
                      <a:pt x="0" y="101"/>
                      <a:pt x="0" y="94"/>
                      <a:pt x="2" y="88"/>
                    </a:cubicBezTo>
                    <a:cubicBezTo>
                      <a:pt x="3" y="81"/>
                      <a:pt x="5" y="73"/>
                      <a:pt x="7" y="67"/>
                    </a:cubicBezTo>
                    <a:cubicBezTo>
                      <a:pt x="13" y="53"/>
                      <a:pt x="20" y="40"/>
                      <a:pt x="29" y="28"/>
                    </a:cubicBezTo>
                    <a:cubicBezTo>
                      <a:pt x="38" y="17"/>
                      <a:pt x="51" y="7"/>
                      <a:pt x="65" y="3"/>
                    </a:cubicBezTo>
                    <a:cubicBezTo>
                      <a:pt x="72" y="1"/>
                      <a:pt x="79" y="0"/>
                      <a:pt x="86" y="0"/>
                    </a:cubicBezTo>
                    <a:cubicBezTo>
                      <a:pt x="93" y="0"/>
                      <a:pt x="100" y="2"/>
                      <a:pt x="105" y="6"/>
                    </a:cubicBezTo>
                    <a:cubicBezTo>
                      <a:pt x="111" y="9"/>
                      <a:pt x="116" y="15"/>
                      <a:pt x="118" y="21"/>
                    </a:cubicBezTo>
                    <a:cubicBezTo>
                      <a:pt x="119" y="25"/>
                      <a:pt x="120" y="28"/>
                      <a:pt x="120" y="32"/>
                    </a:cubicBezTo>
                    <a:cubicBezTo>
                      <a:pt x="120" y="32"/>
                      <a:pt x="120" y="33"/>
                      <a:pt x="120" y="34"/>
                    </a:cubicBezTo>
                    <a:cubicBezTo>
                      <a:pt x="122" y="37"/>
                      <a:pt x="123" y="41"/>
                      <a:pt x="120" y="44"/>
                    </a:cubicBezTo>
                    <a:cubicBezTo>
                      <a:pt x="119" y="48"/>
                      <a:pt x="115" y="50"/>
                      <a:pt x="111" y="50"/>
                    </a:cubicBezTo>
                    <a:cubicBezTo>
                      <a:pt x="107" y="50"/>
                      <a:pt x="104" y="48"/>
                      <a:pt x="102" y="44"/>
                    </a:cubicBezTo>
                    <a:cubicBezTo>
                      <a:pt x="102" y="43"/>
                      <a:pt x="101" y="42"/>
                      <a:pt x="101" y="41"/>
                    </a:cubicBezTo>
                    <a:cubicBezTo>
                      <a:pt x="101" y="42"/>
                      <a:pt x="101" y="43"/>
                      <a:pt x="100" y="43"/>
                    </a:cubicBezTo>
                    <a:cubicBezTo>
                      <a:pt x="99" y="46"/>
                      <a:pt x="98" y="49"/>
                      <a:pt x="97" y="51"/>
                    </a:cubicBezTo>
                    <a:cubicBezTo>
                      <a:pt x="97" y="55"/>
                      <a:pt x="96" y="59"/>
                      <a:pt x="95" y="63"/>
                    </a:cubicBezTo>
                    <a:cubicBezTo>
                      <a:pt x="95" y="68"/>
                      <a:pt x="95" y="73"/>
                      <a:pt x="95" y="78"/>
                    </a:cubicBezTo>
                    <a:cubicBezTo>
                      <a:pt x="96" y="81"/>
                      <a:pt x="97" y="84"/>
                      <a:pt x="97" y="88"/>
                    </a:cubicBezTo>
                    <a:cubicBezTo>
                      <a:pt x="98" y="91"/>
                      <a:pt x="98" y="93"/>
                      <a:pt x="99" y="95"/>
                    </a:cubicBezTo>
                    <a:cubicBezTo>
                      <a:pt x="100" y="98"/>
                      <a:pt x="101" y="99"/>
                      <a:pt x="101" y="101"/>
                    </a:cubicBezTo>
                    <a:cubicBezTo>
                      <a:pt x="102" y="102"/>
                      <a:pt x="102" y="103"/>
                      <a:pt x="104" y="105"/>
                    </a:cubicBezTo>
                    <a:cubicBezTo>
                      <a:pt x="104" y="105"/>
                      <a:pt x="105" y="106"/>
                      <a:pt x="105" y="107"/>
                    </a:cubicBezTo>
                    <a:cubicBezTo>
                      <a:pt x="106" y="108"/>
                      <a:pt x="106" y="108"/>
                      <a:pt x="107" y="108"/>
                    </a:cubicBezTo>
                    <a:cubicBezTo>
                      <a:pt x="107" y="109"/>
                      <a:pt x="108" y="109"/>
                      <a:pt x="108" y="109"/>
                    </a:cubicBezTo>
                    <a:lnTo>
                      <a:pt x="109" y="109"/>
                    </a:ln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09" y="110"/>
                      <a:pt x="110" y="110"/>
                      <a:pt x="111" y="110"/>
                    </a:cubicBezTo>
                    <a:lnTo>
                      <a:pt x="112" y="110"/>
                    </a:lnTo>
                    <a:lnTo>
                      <a:pt x="113" y="110"/>
                    </a:lnTo>
                    <a:cubicBezTo>
                      <a:pt x="115" y="110"/>
                      <a:pt x="116" y="110"/>
                      <a:pt x="117" y="110"/>
                    </a:cubicBezTo>
                    <a:cubicBezTo>
                      <a:pt x="116" y="110"/>
                      <a:pt x="116" y="110"/>
                      <a:pt x="115" y="110"/>
                    </a:cubicBezTo>
                    <a:cubicBezTo>
                      <a:pt x="116" y="110"/>
                      <a:pt x="118" y="110"/>
                      <a:pt x="118" y="109"/>
                    </a:cubicBezTo>
                    <a:cubicBezTo>
                      <a:pt x="119" y="109"/>
                      <a:pt x="120" y="109"/>
                      <a:pt x="122" y="108"/>
                    </a:cubicBezTo>
                    <a:cubicBezTo>
                      <a:pt x="124" y="107"/>
                      <a:pt x="126" y="106"/>
                      <a:pt x="128" y="104"/>
                    </a:cubicBezTo>
                    <a:cubicBezTo>
                      <a:pt x="134" y="100"/>
                      <a:pt x="139" y="96"/>
                      <a:pt x="144" y="91"/>
                    </a:cubicBezTo>
                    <a:cubicBezTo>
                      <a:pt x="145" y="91"/>
                      <a:pt x="146" y="89"/>
                      <a:pt x="147" y="89"/>
                    </a:cubicBezTo>
                    <a:cubicBezTo>
                      <a:pt x="151" y="85"/>
                      <a:pt x="156" y="85"/>
                      <a:pt x="160" y="89"/>
                    </a:cubicBezTo>
                    <a:cubicBezTo>
                      <a:pt x="164" y="92"/>
                      <a:pt x="164" y="98"/>
                      <a:pt x="160" y="102"/>
                    </a:cubicBezTo>
                    <a:cubicBezTo>
                      <a:pt x="151" y="110"/>
                      <a:pt x="141" y="119"/>
                      <a:pt x="131" y="125"/>
                    </a:cubicBezTo>
                    <a:cubicBezTo>
                      <a:pt x="123" y="128"/>
                      <a:pt x="115" y="130"/>
                      <a:pt x="107" y="129"/>
                    </a:cubicBezTo>
                    <a:cubicBezTo>
                      <a:pt x="100" y="128"/>
                      <a:pt x="94" y="123"/>
                      <a:pt x="89" y="117"/>
                    </a:cubicBezTo>
                    <a:cubicBezTo>
                      <a:pt x="84" y="110"/>
                      <a:pt x="81" y="102"/>
                      <a:pt x="79" y="94"/>
                    </a:cubicBezTo>
                    <a:cubicBezTo>
                      <a:pt x="79" y="92"/>
                      <a:pt x="78" y="91"/>
                      <a:pt x="78" y="88"/>
                    </a:cubicBezTo>
                    <a:cubicBezTo>
                      <a:pt x="71" y="99"/>
                      <a:pt x="63" y="110"/>
                      <a:pt x="54" y="120"/>
                    </a:cubicBezTo>
                    <a:cubicBezTo>
                      <a:pt x="46" y="127"/>
                      <a:pt x="37" y="134"/>
                      <a:pt x="26" y="134"/>
                    </a:cubicBezTo>
                    <a:cubicBezTo>
                      <a:pt x="24" y="134"/>
                      <a:pt x="22" y="134"/>
                      <a:pt x="20" y="13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2"/>
              <p:cNvSpPr/>
              <p:nvPr/>
            </p:nvSpPr>
            <p:spPr>
              <a:xfrm>
                <a:off x="-294500" y="4147198"/>
                <a:ext cx="32760" cy="121680"/>
              </a:xfrm>
              <a:custGeom>
                <a:rect b="b" l="l" r="r" t="t"/>
                <a:pathLst>
                  <a:path extrusionOk="0" h="338" w="91">
                    <a:moveTo>
                      <a:pt x="3" y="333"/>
                    </a:moveTo>
                    <a:cubicBezTo>
                      <a:pt x="0" y="329"/>
                      <a:pt x="1" y="323"/>
                      <a:pt x="5" y="320"/>
                    </a:cubicBezTo>
                    <a:cubicBezTo>
                      <a:pt x="11" y="316"/>
                      <a:pt x="17" y="312"/>
                      <a:pt x="22" y="307"/>
                    </a:cubicBezTo>
                    <a:cubicBezTo>
                      <a:pt x="27" y="303"/>
                      <a:pt x="31" y="299"/>
                      <a:pt x="35" y="294"/>
                    </a:cubicBezTo>
                    <a:cubicBezTo>
                      <a:pt x="35" y="295"/>
                      <a:pt x="34" y="295"/>
                      <a:pt x="34" y="295"/>
                    </a:cubicBezTo>
                    <a:cubicBezTo>
                      <a:pt x="40" y="288"/>
                      <a:pt x="45" y="282"/>
                      <a:pt x="50" y="274"/>
                    </a:cubicBezTo>
                    <a:cubicBezTo>
                      <a:pt x="50" y="275"/>
                      <a:pt x="50" y="275"/>
                      <a:pt x="50" y="275"/>
                    </a:cubicBezTo>
                    <a:lnTo>
                      <a:pt x="50" y="274"/>
                    </a:lnTo>
                    <a:cubicBezTo>
                      <a:pt x="54" y="268"/>
                      <a:pt x="57" y="263"/>
                      <a:pt x="60" y="257"/>
                    </a:cubicBezTo>
                    <a:cubicBezTo>
                      <a:pt x="63" y="253"/>
                      <a:pt x="64" y="247"/>
                      <a:pt x="66" y="243"/>
                    </a:cubicBezTo>
                    <a:cubicBezTo>
                      <a:pt x="68" y="239"/>
                      <a:pt x="69" y="234"/>
                      <a:pt x="70" y="230"/>
                    </a:cubicBezTo>
                    <a:cubicBezTo>
                      <a:pt x="71" y="225"/>
                      <a:pt x="71" y="219"/>
                      <a:pt x="72" y="215"/>
                    </a:cubicBezTo>
                    <a:cubicBezTo>
                      <a:pt x="73" y="205"/>
                      <a:pt x="73" y="195"/>
                      <a:pt x="71" y="185"/>
                    </a:cubicBezTo>
                    <a:cubicBezTo>
                      <a:pt x="71" y="173"/>
                      <a:pt x="69" y="161"/>
                      <a:pt x="67" y="150"/>
                    </a:cubicBezTo>
                    <a:lnTo>
                      <a:pt x="67" y="149"/>
                    </a:lnTo>
                    <a:cubicBezTo>
                      <a:pt x="64" y="138"/>
                      <a:pt x="61" y="127"/>
                      <a:pt x="59" y="117"/>
                    </a:cubicBezTo>
                    <a:cubicBezTo>
                      <a:pt x="57" y="113"/>
                      <a:pt x="56" y="110"/>
                      <a:pt x="55" y="106"/>
                    </a:cubicBezTo>
                    <a:cubicBezTo>
                      <a:pt x="54" y="103"/>
                      <a:pt x="53" y="99"/>
                      <a:pt x="51" y="95"/>
                    </a:cubicBezTo>
                    <a:cubicBezTo>
                      <a:pt x="49" y="90"/>
                      <a:pt x="47" y="84"/>
                      <a:pt x="45" y="79"/>
                    </a:cubicBezTo>
                    <a:cubicBezTo>
                      <a:pt x="43" y="74"/>
                      <a:pt x="41" y="69"/>
                      <a:pt x="39" y="64"/>
                    </a:cubicBezTo>
                    <a:cubicBezTo>
                      <a:pt x="36" y="56"/>
                      <a:pt x="31" y="46"/>
                      <a:pt x="27" y="38"/>
                    </a:cubicBezTo>
                    <a:cubicBezTo>
                      <a:pt x="27" y="37"/>
                      <a:pt x="26" y="36"/>
                      <a:pt x="25" y="35"/>
                    </a:cubicBezTo>
                    <a:cubicBezTo>
                      <a:pt x="24" y="34"/>
                      <a:pt x="23" y="33"/>
                      <a:pt x="22" y="32"/>
                    </a:cubicBezTo>
                    <a:cubicBezTo>
                      <a:pt x="21" y="29"/>
                      <a:pt x="19" y="27"/>
                      <a:pt x="18" y="24"/>
                    </a:cubicBezTo>
                    <a:cubicBezTo>
                      <a:pt x="16" y="21"/>
                      <a:pt x="14" y="17"/>
                      <a:pt x="13" y="14"/>
                    </a:cubicBezTo>
                    <a:cubicBezTo>
                      <a:pt x="11" y="10"/>
                      <a:pt x="14" y="5"/>
                      <a:pt x="17" y="3"/>
                    </a:cubicBezTo>
                    <a:cubicBezTo>
                      <a:pt x="21" y="0"/>
                      <a:pt x="26" y="1"/>
                      <a:pt x="29" y="4"/>
                    </a:cubicBezTo>
                    <a:cubicBezTo>
                      <a:pt x="34" y="9"/>
                      <a:pt x="37" y="15"/>
                      <a:pt x="40" y="20"/>
                    </a:cubicBezTo>
                    <a:cubicBezTo>
                      <a:pt x="42" y="24"/>
                      <a:pt x="44" y="28"/>
                      <a:pt x="46" y="32"/>
                    </a:cubicBezTo>
                    <a:cubicBezTo>
                      <a:pt x="48" y="37"/>
                      <a:pt x="50" y="42"/>
                      <a:pt x="52" y="47"/>
                    </a:cubicBezTo>
                    <a:cubicBezTo>
                      <a:pt x="56" y="56"/>
                      <a:pt x="60" y="66"/>
                      <a:pt x="63" y="75"/>
                    </a:cubicBezTo>
                    <a:cubicBezTo>
                      <a:pt x="71" y="97"/>
                      <a:pt x="78" y="119"/>
                      <a:pt x="84" y="142"/>
                    </a:cubicBezTo>
                    <a:cubicBezTo>
                      <a:pt x="88" y="161"/>
                      <a:pt x="90" y="181"/>
                      <a:pt x="90" y="201"/>
                    </a:cubicBezTo>
                    <a:cubicBezTo>
                      <a:pt x="90" y="211"/>
                      <a:pt x="89" y="221"/>
                      <a:pt x="88" y="230"/>
                    </a:cubicBezTo>
                    <a:cubicBezTo>
                      <a:pt x="87" y="240"/>
                      <a:pt x="83" y="249"/>
                      <a:pt x="80" y="259"/>
                    </a:cubicBezTo>
                    <a:cubicBezTo>
                      <a:pt x="71" y="277"/>
                      <a:pt x="60" y="293"/>
                      <a:pt x="46" y="308"/>
                    </a:cubicBezTo>
                    <a:cubicBezTo>
                      <a:pt x="41" y="314"/>
                      <a:pt x="35" y="320"/>
                      <a:pt x="29" y="326"/>
                    </a:cubicBezTo>
                    <a:cubicBezTo>
                      <a:pt x="24" y="328"/>
                      <a:pt x="20" y="331"/>
                      <a:pt x="16" y="335"/>
                    </a:cubicBezTo>
                    <a:cubicBezTo>
                      <a:pt x="14" y="336"/>
                      <a:pt x="13" y="337"/>
                      <a:pt x="10" y="337"/>
                    </a:cubicBezTo>
                    <a:cubicBezTo>
                      <a:pt x="8" y="337"/>
                      <a:pt x="5" y="335"/>
                      <a:pt x="3" y="33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2"/>
              <p:cNvSpPr/>
              <p:nvPr/>
            </p:nvSpPr>
            <p:spPr>
              <a:xfrm>
                <a:off x="-217100" y="3996718"/>
                <a:ext cx="67680" cy="43200"/>
              </a:xfrm>
              <a:custGeom>
                <a:rect b="b" l="l" r="r" t="t"/>
                <a:pathLst>
                  <a:path extrusionOk="0" h="120" w="188">
                    <a:moveTo>
                      <a:pt x="27" y="100"/>
                    </a:moveTo>
                    <a:cubicBezTo>
                      <a:pt x="27" y="100"/>
                      <a:pt x="28" y="100"/>
                      <a:pt x="28" y="99"/>
                    </a:cubicBezTo>
                    <a:cubicBezTo>
                      <a:pt x="29" y="99"/>
                      <a:pt x="29" y="99"/>
                      <a:pt x="29" y="99"/>
                    </a:cubicBezTo>
                    <a:cubicBezTo>
                      <a:pt x="30" y="99"/>
                      <a:pt x="31" y="99"/>
                      <a:pt x="32" y="98"/>
                    </a:cubicBezTo>
                    <a:lnTo>
                      <a:pt x="34" y="97"/>
                    </a:lnTo>
                    <a:cubicBezTo>
                      <a:pt x="35" y="96"/>
                      <a:pt x="36" y="95"/>
                      <a:pt x="38" y="94"/>
                    </a:cubicBezTo>
                    <a:cubicBezTo>
                      <a:pt x="40" y="92"/>
                      <a:pt x="42" y="90"/>
                      <a:pt x="44" y="88"/>
                    </a:cubicBezTo>
                    <a:cubicBezTo>
                      <a:pt x="47" y="85"/>
                      <a:pt x="49" y="81"/>
                      <a:pt x="52" y="77"/>
                    </a:cubicBezTo>
                    <a:cubicBezTo>
                      <a:pt x="56" y="71"/>
                      <a:pt x="60" y="64"/>
                      <a:pt x="64" y="57"/>
                    </a:cubicBezTo>
                    <a:cubicBezTo>
                      <a:pt x="65" y="54"/>
                      <a:pt x="67" y="50"/>
                      <a:pt x="68" y="47"/>
                    </a:cubicBezTo>
                    <a:cubicBezTo>
                      <a:pt x="67" y="46"/>
                      <a:pt x="66" y="45"/>
                      <a:pt x="64" y="43"/>
                    </a:cubicBezTo>
                    <a:cubicBezTo>
                      <a:pt x="64" y="41"/>
                      <a:pt x="64" y="39"/>
                      <a:pt x="64" y="37"/>
                    </a:cubicBezTo>
                    <a:cubicBezTo>
                      <a:pt x="63" y="35"/>
                      <a:pt x="63" y="33"/>
                      <a:pt x="63" y="31"/>
                    </a:cubicBezTo>
                    <a:cubicBezTo>
                      <a:pt x="63" y="30"/>
                      <a:pt x="62" y="29"/>
                      <a:pt x="62" y="27"/>
                    </a:cubicBezTo>
                    <a:cubicBezTo>
                      <a:pt x="61" y="27"/>
                      <a:pt x="61" y="27"/>
                      <a:pt x="61" y="27"/>
                    </a:cubicBezTo>
                    <a:lnTo>
                      <a:pt x="62" y="27"/>
                    </a:lnTo>
                    <a:cubicBezTo>
                      <a:pt x="61" y="26"/>
                      <a:pt x="61" y="26"/>
                      <a:pt x="61" y="25"/>
                    </a:cubicBezTo>
                    <a:cubicBezTo>
                      <a:pt x="60" y="25"/>
                      <a:pt x="60" y="24"/>
                      <a:pt x="59" y="23"/>
                    </a:cubicBezTo>
                    <a:lnTo>
                      <a:pt x="60" y="24"/>
                    </a:lnTo>
                    <a:cubicBezTo>
                      <a:pt x="59" y="23"/>
                      <a:pt x="59" y="23"/>
                      <a:pt x="59" y="23"/>
                    </a:cubicBezTo>
                    <a:cubicBezTo>
                      <a:pt x="58" y="22"/>
                      <a:pt x="58" y="22"/>
                      <a:pt x="57" y="22"/>
                    </a:cubicBezTo>
                    <a:lnTo>
                      <a:pt x="56" y="21"/>
                    </a:lnTo>
                    <a:cubicBezTo>
                      <a:pt x="56" y="21"/>
                      <a:pt x="55" y="21"/>
                      <a:pt x="54" y="20"/>
                    </a:cubicBezTo>
                    <a:cubicBezTo>
                      <a:pt x="55" y="20"/>
                      <a:pt x="55" y="20"/>
                      <a:pt x="55" y="20"/>
                    </a:cubicBezTo>
                    <a:lnTo>
                      <a:pt x="54" y="20"/>
                    </a:lnTo>
                    <a:lnTo>
                      <a:pt x="53" y="20"/>
                    </a:lnTo>
                    <a:lnTo>
                      <a:pt x="52" y="20"/>
                    </a:lnTo>
                    <a:cubicBezTo>
                      <a:pt x="52" y="20"/>
                      <a:pt x="51" y="20"/>
                      <a:pt x="50" y="20"/>
                    </a:cubicBezTo>
                    <a:lnTo>
                      <a:pt x="49" y="21"/>
                    </a:lnTo>
                    <a:cubicBezTo>
                      <a:pt x="48" y="21"/>
                      <a:pt x="48" y="22"/>
                      <a:pt x="47" y="22"/>
                    </a:cubicBezTo>
                    <a:cubicBezTo>
                      <a:pt x="46" y="22"/>
                      <a:pt x="46" y="22"/>
                      <a:pt x="45" y="23"/>
                    </a:cubicBezTo>
                    <a:cubicBezTo>
                      <a:pt x="44" y="24"/>
                      <a:pt x="42" y="25"/>
                      <a:pt x="41" y="26"/>
                    </a:cubicBezTo>
                    <a:cubicBezTo>
                      <a:pt x="40" y="27"/>
                      <a:pt x="39" y="28"/>
                      <a:pt x="38" y="29"/>
                    </a:cubicBezTo>
                    <a:cubicBezTo>
                      <a:pt x="36" y="31"/>
                      <a:pt x="35" y="33"/>
                      <a:pt x="33" y="36"/>
                    </a:cubicBezTo>
                    <a:cubicBezTo>
                      <a:pt x="32" y="38"/>
                      <a:pt x="30" y="40"/>
                      <a:pt x="29" y="43"/>
                    </a:cubicBezTo>
                    <a:cubicBezTo>
                      <a:pt x="27" y="46"/>
                      <a:pt x="26" y="50"/>
                      <a:pt x="25" y="52"/>
                    </a:cubicBezTo>
                    <a:cubicBezTo>
                      <a:pt x="23" y="57"/>
                      <a:pt x="22" y="62"/>
                      <a:pt x="21" y="66"/>
                    </a:cubicBezTo>
                    <a:lnTo>
                      <a:pt x="21" y="65"/>
                    </a:lnTo>
                    <a:cubicBezTo>
                      <a:pt x="20" y="71"/>
                      <a:pt x="20" y="76"/>
                      <a:pt x="19" y="82"/>
                    </a:cubicBezTo>
                    <a:cubicBezTo>
                      <a:pt x="19" y="84"/>
                      <a:pt x="19" y="86"/>
                      <a:pt x="19" y="89"/>
                    </a:cubicBezTo>
                    <a:cubicBezTo>
                      <a:pt x="20" y="90"/>
                      <a:pt x="20" y="92"/>
                      <a:pt x="20" y="93"/>
                    </a:cubicBezTo>
                    <a:lnTo>
                      <a:pt x="20" y="94"/>
                    </a:lnTo>
                    <a:cubicBezTo>
                      <a:pt x="20" y="95"/>
                      <a:pt x="21" y="96"/>
                      <a:pt x="21" y="96"/>
                    </a:cubicBezTo>
                    <a:lnTo>
                      <a:pt x="21" y="97"/>
                    </a:lnTo>
                    <a:cubicBezTo>
                      <a:pt x="21" y="97"/>
                      <a:pt x="22" y="97"/>
                      <a:pt x="22" y="98"/>
                    </a:cubicBezTo>
                    <a:cubicBezTo>
                      <a:pt x="22" y="99"/>
                      <a:pt x="23" y="99"/>
                      <a:pt x="23" y="99"/>
                    </a:cubicBezTo>
                    <a:lnTo>
                      <a:pt x="24" y="99"/>
                    </a:lnTo>
                    <a:cubicBezTo>
                      <a:pt x="25" y="99"/>
                      <a:pt x="25" y="99"/>
                      <a:pt x="25" y="100"/>
                    </a:cubicBezTo>
                    <a:lnTo>
                      <a:pt x="26" y="100"/>
                    </a:lnTo>
                    <a:cubicBezTo>
                      <a:pt x="27" y="100"/>
                      <a:pt x="27" y="100"/>
                      <a:pt x="27" y="100"/>
                    </a:cubicBezTo>
                    <a:cubicBezTo>
                      <a:pt x="26" y="100"/>
                      <a:pt x="26" y="100"/>
                      <a:pt x="26" y="100"/>
                    </a:cubicBezTo>
                    <a:lnTo>
                      <a:pt x="27" y="100"/>
                    </a:lnTo>
                    <a:cubicBezTo>
                      <a:pt x="26" y="100"/>
                      <a:pt x="26" y="100"/>
                      <a:pt x="26" y="100"/>
                    </a:cubicBezTo>
                    <a:lnTo>
                      <a:pt x="27" y="100"/>
                    </a:lnTo>
                    <a:moveTo>
                      <a:pt x="4" y="105"/>
                    </a:moveTo>
                    <a:cubicBezTo>
                      <a:pt x="1" y="100"/>
                      <a:pt x="0" y="94"/>
                      <a:pt x="0" y="88"/>
                    </a:cubicBezTo>
                    <a:cubicBezTo>
                      <a:pt x="0" y="80"/>
                      <a:pt x="1" y="72"/>
                      <a:pt x="2" y="64"/>
                    </a:cubicBezTo>
                    <a:cubicBezTo>
                      <a:pt x="5" y="51"/>
                      <a:pt x="10" y="37"/>
                      <a:pt x="17" y="25"/>
                    </a:cubicBezTo>
                    <a:cubicBezTo>
                      <a:pt x="24" y="15"/>
                      <a:pt x="33" y="5"/>
                      <a:pt x="45" y="2"/>
                    </a:cubicBezTo>
                    <a:cubicBezTo>
                      <a:pt x="53" y="0"/>
                      <a:pt x="60" y="1"/>
                      <a:pt x="67" y="5"/>
                    </a:cubicBezTo>
                    <a:cubicBezTo>
                      <a:pt x="69" y="2"/>
                      <a:pt x="72" y="0"/>
                      <a:pt x="76" y="0"/>
                    </a:cubicBezTo>
                    <a:cubicBezTo>
                      <a:pt x="81" y="0"/>
                      <a:pt x="86" y="4"/>
                      <a:pt x="86" y="9"/>
                    </a:cubicBezTo>
                    <a:cubicBezTo>
                      <a:pt x="86" y="11"/>
                      <a:pt x="86" y="13"/>
                      <a:pt x="86" y="15"/>
                    </a:cubicBezTo>
                    <a:cubicBezTo>
                      <a:pt x="85" y="20"/>
                      <a:pt x="85" y="25"/>
                      <a:pt x="84" y="30"/>
                    </a:cubicBezTo>
                    <a:cubicBezTo>
                      <a:pt x="88" y="32"/>
                      <a:pt x="91" y="36"/>
                      <a:pt x="91" y="40"/>
                    </a:cubicBezTo>
                    <a:cubicBezTo>
                      <a:pt x="92" y="46"/>
                      <a:pt x="91" y="52"/>
                      <a:pt x="92" y="58"/>
                    </a:cubicBezTo>
                    <a:cubicBezTo>
                      <a:pt x="92" y="60"/>
                      <a:pt x="92" y="62"/>
                      <a:pt x="92" y="64"/>
                    </a:cubicBezTo>
                    <a:lnTo>
                      <a:pt x="92" y="63"/>
                    </a:lnTo>
                    <a:cubicBezTo>
                      <a:pt x="92" y="64"/>
                      <a:pt x="92" y="65"/>
                      <a:pt x="93" y="66"/>
                    </a:cubicBezTo>
                    <a:cubicBezTo>
                      <a:pt x="93" y="67"/>
                      <a:pt x="94" y="68"/>
                      <a:pt x="94" y="69"/>
                    </a:cubicBezTo>
                    <a:cubicBezTo>
                      <a:pt x="95" y="70"/>
                      <a:pt x="95" y="71"/>
                      <a:pt x="96" y="72"/>
                    </a:cubicBezTo>
                    <a:cubicBezTo>
                      <a:pt x="96" y="72"/>
                      <a:pt x="96" y="73"/>
                      <a:pt x="97" y="73"/>
                    </a:cubicBezTo>
                    <a:lnTo>
                      <a:pt x="98" y="74"/>
                    </a:lnTo>
                    <a:cubicBezTo>
                      <a:pt x="98" y="74"/>
                      <a:pt x="97" y="74"/>
                      <a:pt x="97" y="73"/>
                    </a:cubicBezTo>
                    <a:cubicBezTo>
                      <a:pt x="98" y="74"/>
                      <a:pt x="98" y="75"/>
                      <a:pt x="99" y="75"/>
                    </a:cubicBezTo>
                    <a:cubicBezTo>
                      <a:pt x="99" y="76"/>
                      <a:pt x="100" y="76"/>
                      <a:pt x="101" y="77"/>
                    </a:cubicBezTo>
                    <a:cubicBezTo>
                      <a:pt x="102" y="78"/>
                      <a:pt x="103" y="78"/>
                      <a:pt x="103" y="79"/>
                    </a:cubicBezTo>
                    <a:cubicBezTo>
                      <a:pt x="105" y="79"/>
                      <a:pt x="106" y="80"/>
                      <a:pt x="108" y="80"/>
                    </a:cubicBezTo>
                    <a:cubicBezTo>
                      <a:pt x="110" y="81"/>
                      <a:pt x="112" y="82"/>
                      <a:pt x="114" y="82"/>
                    </a:cubicBezTo>
                    <a:cubicBezTo>
                      <a:pt x="116" y="82"/>
                      <a:pt x="117" y="82"/>
                      <a:pt x="119" y="83"/>
                    </a:cubicBezTo>
                    <a:cubicBezTo>
                      <a:pt x="120" y="83"/>
                      <a:pt x="122" y="83"/>
                      <a:pt x="124" y="83"/>
                    </a:cubicBezTo>
                    <a:cubicBezTo>
                      <a:pt x="126" y="82"/>
                      <a:pt x="128" y="82"/>
                      <a:pt x="130" y="82"/>
                    </a:cubicBezTo>
                    <a:cubicBezTo>
                      <a:pt x="133" y="81"/>
                      <a:pt x="135" y="80"/>
                      <a:pt x="137" y="80"/>
                    </a:cubicBezTo>
                    <a:cubicBezTo>
                      <a:pt x="140" y="79"/>
                      <a:pt x="144" y="77"/>
                      <a:pt x="147" y="76"/>
                    </a:cubicBezTo>
                    <a:cubicBezTo>
                      <a:pt x="152" y="73"/>
                      <a:pt x="157" y="70"/>
                      <a:pt x="162" y="67"/>
                    </a:cubicBezTo>
                    <a:cubicBezTo>
                      <a:pt x="165" y="65"/>
                      <a:pt x="168" y="62"/>
                      <a:pt x="171" y="60"/>
                    </a:cubicBezTo>
                    <a:cubicBezTo>
                      <a:pt x="175" y="57"/>
                      <a:pt x="181" y="58"/>
                      <a:pt x="184" y="62"/>
                    </a:cubicBezTo>
                    <a:cubicBezTo>
                      <a:pt x="187" y="66"/>
                      <a:pt x="187" y="72"/>
                      <a:pt x="183" y="75"/>
                    </a:cubicBezTo>
                    <a:cubicBezTo>
                      <a:pt x="162" y="92"/>
                      <a:pt x="137" y="106"/>
                      <a:pt x="109" y="101"/>
                    </a:cubicBezTo>
                    <a:cubicBezTo>
                      <a:pt x="102" y="99"/>
                      <a:pt x="95" y="97"/>
                      <a:pt x="89" y="93"/>
                    </a:cubicBezTo>
                    <a:cubicBezTo>
                      <a:pt x="83" y="88"/>
                      <a:pt x="78" y="82"/>
                      <a:pt x="75" y="75"/>
                    </a:cubicBezTo>
                    <a:cubicBezTo>
                      <a:pt x="74" y="77"/>
                      <a:pt x="73" y="79"/>
                      <a:pt x="72" y="81"/>
                    </a:cubicBezTo>
                    <a:cubicBezTo>
                      <a:pt x="69" y="86"/>
                      <a:pt x="66" y="91"/>
                      <a:pt x="63" y="95"/>
                    </a:cubicBezTo>
                    <a:cubicBezTo>
                      <a:pt x="55" y="106"/>
                      <a:pt x="45" y="115"/>
                      <a:pt x="33" y="118"/>
                    </a:cubicBezTo>
                    <a:cubicBezTo>
                      <a:pt x="31" y="119"/>
                      <a:pt x="29" y="119"/>
                      <a:pt x="27" y="119"/>
                    </a:cubicBezTo>
                    <a:cubicBezTo>
                      <a:pt x="17" y="119"/>
                      <a:pt x="8" y="114"/>
                      <a:pt x="4" y="1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2"/>
              <p:cNvSpPr/>
              <p:nvPr/>
            </p:nvSpPr>
            <p:spPr>
              <a:xfrm>
                <a:off x="-612380" y="3865318"/>
                <a:ext cx="59400" cy="76680"/>
              </a:xfrm>
              <a:custGeom>
                <a:rect b="b" l="l" r="r" t="t"/>
                <a:pathLst>
                  <a:path extrusionOk="0" h="213" w="165">
                    <a:moveTo>
                      <a:pt x="51" y="193"/>
                    </a:moveTo>
                    <a:cubicBezTo>
                      <a:pt x="52" y="193"/>
                      <a:pt x="53" y="193"/>
                      <a:pt x="55" y="193"/>
                    </a:cubicBezTo>
                    <a:cubicBezTo>
                      <a:pt x="57" y="192"/>
                      <a:pt x="58" y="191"/>
                      <a:pt x="60" y="191"/>
                    </a:cubicBezTo>
                    <a:cubicBezTo>
                      <a:pt x="63" y="190"/>
                      <a:pt x="65" y="189"/>
                      <a:pt x="68" y="188"/>
                    </a:cubicBezTo>
                    <a:cubicBezTo>
                      <a:pt x="70" y="187"/>
                      <a:pt x="73" y="185"/>
                      <a:pt x="75" y="183"/>
                    </a:cubicBezTo>
                    <a:cubicBezTo>
                      <a:pt x="80" y="180"/>
                      <a:pt x="85" y="176"/>
                      <a:pt x="89" y="173"/>
                    </a:cubicBezTo>
                    <a:cubicBezTo>
                      <a:pt x="95" y="168"/>
                      <a:pt x="100" y="162"/>
                      <a:pt x="105" y="157"/>
                    </a:cubicBezTo>
                    <a:cubicBezTo>
                      <a:pt x="111" y="150"/>
                      <a:pt x="116" y="144"/>
                      <a:pt x="120" y="137"/>
                    </a:cubicBezTo>
                    <a:cubicBezTo>
                      <a:pt x="120" y="137"/>
                      <a:pt x="121" y="137"/>
                      <a:pt x="121" y="136"/>
                    </a:cubicBezTo>
                    <a:cubicBezTo>
                      <a:pt x="121" y="137"/>
                      <a:pt x="121" y="137"/>
                      <a:pt x="120" y="137"/>
                    </a:cubicBezTo>
                    <a:cubicBezTo>
                      <a:pt x="125" y="130"/>
                      <a:pt x="129" y="123"/>
                      <a:pt x="132" y="116"/>
                    </a:cubicBezTo>
                    <a:cubicBezTo>
                      <a:pt x="135" y="111"/>
                      <a:pt x="138" y="105"/>
                      <a:pt x="139" y="100"/>
                    </a:cubicBezTo>
                    <a:lnTo>
                      <a:pt x="139" y="99"/>
                    </a:lnTo>
                    <a:lnTo>
                      <a:pt x="140" y="99"/>
                    </a:lnTo>
                    <a:cubicBezTo>
                      <a:pt x="139" y="99"/>
                      <a:pt x="139" y="99"/>
                      <a:pt x="139" y="99"/>
                    </a:cubicBezTo>
                    <a:cubicBezTo>
                      <a:pt x="141" y="94"/>
                      <a:pt x="143" y="89"/>
                      <a:pt x="144" y="83"/>
                    </a:cubicBezTo>
                    <a:cubicBezTo>
                      <a:pt x="144" y="84"/>
                      <a:pt x="144" y="84"/>
                      <a:pt x="144" y="84"/>
                    </a:cubicBezTo>
                    <a:cubicBezTo>
                      <a:pt x="145" y="80"/>
                      <a:pt x="145" y="76"/>
                      <a:pt x="145" y="71"/>
                    </a:cubicBezTo>
                    <a:cubicBezTo>
                      <a:pt x="146" y="67"/>
                      <a:pt x="146" y="63"/>
                      <a:pt x="145" y="59"/>
                    </a:cubicBezTo>
                    <a:cubicBezTo>
                      <a:pt x="145" y="55"/>
                      <a:pt x="145" y="52"/>
                      <a:pt x="144" y="49"/>
                    </a:cubicBezTo>
                    <a:cubicBezTo>
                      <a:pt x="144" y="45"/>
                      <a:pt x="143" y="42"/>
                      <a:pt x="142" y="39"/>
                    </a:cubicBezTo>
                    <a:cubicBezTo>
                      <a:pt x="141" y="38"/>
                      <a:pt x="141" y="38"/>
                      <a:pt x="141" y="37"/>
                    </a:cubicBezTo>
                    <a:cubicBezTo>
                      <a:pt x="140" y="36"/>
                      <a:pt x="139" y="34"/>
                      <a:pt x="138" y="33"/>
                    </a:cubicBezTo>
                    <a:cubicBezTo>
                      <a:pt x="137" y="32"/>
                      <a:pt x="137" y="31"/>
                      <a:pt x="135" y="29"/>
                    </a:cubicBezTo>
                    <a:cubicBezTo>
                      <a:pt x="134" y="28"/>
                      <a:pt x="132" y="27"/>
                      <a:pt x="131" y="25"/>
                    </a:cubicBezTo>
                    <a:cubicBezTo>
                      <a:pt x="130" y="24"/>
                      <a:pt x="128" y="22"/>
                      <a:pt x="126" y="21"/>
                    </a:cubicBezTo>
                    <a:cubicBezTo>
                      <a:pt x="127" y="21"/>
                      <a:pt x="127" y="21"/>
                      <a:pt x="127" y="22"/>
                    </a:cubicBezTo>
                    <a:cubicBezTo>
                      <a:pt x="127" y="21"/>
                      <a:pt x="126" y="21"/>
                      <a:pt x="125" y="20"/>
                    </a:cubicBezTo>
                    <a:cubicBezTo>
                      <a:pt x="124" y="20"/>
                      <a:pt x="123" y="20"/>
                      <a:pt x="123" y="20"/>
                    </a:cubicBezTo>
                    <a:cubicBezTo>
                      <a:pt x="122" y="19"/>
                      <a:pt x="121" y="19"/>
                      <a:pt x="120" y="18"/>
                    </a:cubicBezTo>
                    <a:cubicBezTo>
                      <a:pt x="119" y="18"/>
                      <a:pt x="118" y="18"/>
                      <a:pt x="117" y="18"/>
                    </a:cubicBezTo>
                    <a:cubicBezTo>
                      <a:pt x="116" y="18"/>
                      <a:pt x="115" y="18"/>
                      <a:pt x="114" y="18"/>
                    </a:cubicBezTo>
                    <a:cubicBezTo>
                      <a:pt x="113" y="18"/>
                      <a:pt x="111" y="18"/>
                      <a:pt x="110" y="19"/>
                    </a:cubicBezTo>
                    <a:cubicBezTo>
                      <a:pt x="108" y="20"/>
                      <a:pt x="106" y="20"/>
                      <a:pt x="104" y="21"/>
                    </a:cubicBezTo>
                    <a:cubicBezTo>
                      <a:pt x="102" y="21"/>
                      <a:pt x="101" y="22"/>
                      <a:pt x="99" y="22"/>
                    </a:cubicBezTo>
                    <a:cubicBezTo>
                      <a:pt x="97" y="24"/>
                      <a:pt x="95" y="25"/>
                      <a:pt x="92" y="27"/>
                    </a:cubicBezTo>
                    <a:cubicBezTo>
                      <a:pt x="89" y="29"/>
                      <a:pt x="85" y="32"/>
                      <a:pt x="81" y="35"/>
                    </a:cubicBezTo>
                    <a:lnTo>
                      <a:pt x="82" y="35"/>
                    </a:lnTo>
                    <a:cubicBezTo>
                      <a:pt x="79" y="38"/>
                      <a:pt x="76" y="41"/>
                      <a:pt x="73" y="44"/>
                    </a:cubicBezTo>
                    <a:cubicBezTo>
                      <a:pt x="73" y="45"/>
                      <a:pt x="73" y="45"/>
                      <a:pt x="73" y="46"/>
                    </a:cubicBezTo>
                    <a:cubicBezTo>
                      <a:pt x="73" y="52"/>
                      <a:pt x="68" y="56"/>
                      <a:pt x="63" y="56"/>
                    </a:cubicBezTo>
                    <a:lnTo>
                      <a:pt x="62" y="56"/>
                    </a:lnTo>
                    <a:cubicBezTo>
                      <a:pt x="58" y="61"/>
                      <a:pt x="54" y="66"/>
                      <a:pt x="51" y="71"/>
                    </a:cubicBezTo>
                    <a:cubicBezTo>
                      <a:pt x="44" y="80"/>
                      <a:pt x="39" y="90"/>
                      <a:pt x="33" y="100"/>
                    </a:cubicBezTo>
                    <a:cubicBezTo>
                      <a:pt x="31" y="103"/>
                      <a:pt x="29" y="106"/>
                      <a:pt x="27" y="110"/>
                    </a:cubicBezTo>
                    <a:cubicBezTo>
                      <a:pt x="26" y="113"/>
                      <a:pt x="26" y="116"/>
                      <a:pt x="25" y="119"/>
                    </a:cubicBezTo>
                    <a:cubicBezTo>
                      <a:pt x="25" y="118"/>
                      <a:pt x="25" y="117"/>
                      <a:pt x="25" y="117"/>
                    </a:cubicBezTo>
                    <a:cubicBezTo>
                      <a:pt x="24" y="122"/>
                      <a:pt x="23" y="127"/>
                      <a:pt x="23" y="131"/>
                    </a:cubicBezTo>
                    <a:cubicBezTo>
                      <a:pt x="22" y="137"/>
                      <a:pt x="22" y="143"/>
                      <a:pt x="21" y="148"/>
                    </a:cubicBezTo>
                    <a:cubicBezTo>
                      <a:pt x="21" y="152"/>
                      <a:pt x="21" y="157"/>
                      <a:pt x="21" y="162"/>
                    </a:cubicBezTo>
                    <a:cubicBezTo>
                      <a:pt x="21" y="164"/>
                      <a:pt x="22" y="167"/>
                      <a:pt x="22" y="169"/>
                    </a:cubicBezTo>
                    <a:cubicBezTo>
                      <a:pt x="22" y="171"/>
                      <a:pt x="23" y="173"/>
                      <a:pt x="23" y="175"/>
                    </a:cubicBezTo>
                    <a:cubicBezTo>
                      <a:pt x="24" y="176"/>
                      <a:pt x="25" y="178"/>
                      <a:pt x="25" y="179"/>
                    </a:cubicBezTo>
                    <a:cubicBezTo>
                      <a:pt x="26" y="180"/>
                      <a:pt x="26" y="182"/>
                      <a:pt x="28" y="183"/>
                    </a:cubicBezTo>
                    <a:lnTo>
                      <a:pt x="29" y="184"/>
                    </a:lnTo>
                    <a:cubicBezTo>
                      <a:pt x="29" y="185"/>
                      <a:pt x="30" y="186"/>
                      <a:pt x="31" y="187"/>
                    </a:cubicBezTo>
                    <a:cubicBezTo>
                      <a:pt x="32" y="187"/>
                      <a:pt x="33" y="188"/>
                      <a:pt x="34" y="189"/>
                    </a:cubicBezTo>
                    <a:cubicBezTo>
                      <a:pt x="35" y="189"/>
                      <a:pt x="36" y="190"/>
                      <a:pt x="37" y="191"/>
                    </a:cubicBezTo>
                    <a:cubicBezTo>
                      <a:pt x="38" y="191"/>
                      <a:pt x="39" y="191"/>
                      <a:pt x="39" y="191"/>
                    </a:cubicBezTo>
                    <a:cubicBezTo>
                      <a:pt x="40" y="192"/>
                      <a:pt x="42" y="192"/>
                      <a:pt x="43" y="193"/>
                    </a:cubicBezTo>
                    <a:cubicBezTo>
                      <a:pt x="44" y="193"/>
                      <a:pt x="46" y="193"/>
                      <a:pt x="47" y="193"/>
                    </a:cubicBezTo>
                    <a:cubicBezTo>
                      <a:pt x="48" y="193"/>
                      <a:pt x="49" y="193"/>
                      <a:pt x="51" y="193"/>
                    </a:cubicBezTo>
                    <a:moveTo>
                      <a:pt x="37" y="211"/>
                    </a:moveTo>
                    <a:cubicBezTo>
                      <a:pt x="31" y="209"/>
                      <a:pt x="25" y="206"/>
                      <a:pt x="21" y="202"/>
                    </a:cubicBezTo>
                    <a:cubicBezTo>
                      <a:pt x="15" y="198"/>
                      <a:pt x="11" y="193"/>
                      <a:pt x="9" y="187"/>
                    </a:cubicBezTo>
                    <a:cubicBezTo>
                      <a:pt x="0" y="168"/>
                      <a:pt x="3" y="145"/>
                      <a:pt x="5" y="125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3" y="121"/>
                      <a:pt x="3" y="117"/>
                      <a:pt x="4" y="114"/>
                    </a:cubicBezTo>
                    <a:cubicBezTo>
                      <a:pt x="6" y="111"/>
                      <a:pt x="7" y="109"/>
                      <a:pt x="8" y="106"/>
                    </a:cubicBezTo>
                    <a:cubicBezTo>
                      <a:pt x="10" y="102"/>
                      <a:pt x="11" y="98"/>
                      <a:pt x="12" y="94"/>
                    </a:cubicBezTo>
                    <a:cubicBezTo>
                      <a:pt x="16" y="80"/>
                      <a:pt x="21" y="67"/>
                      <a:pt x="28" y="55"/>
                    </a:cubicBezTo>
                    <a:cubicBezTo>
                      <a:pt x="30" y="49"/>
                      <a:pt x="34" y="44"/>
                      <a:pt x="38" y="39"/>
                    </a:cubicBezTo>
                    <a:cubicBezTo>
                      <a:pt x="42" y="35"/>
                      <a:pt x="47" y="31"/>
                      <a:pt x="53" y="29"/>
                    </a:cubicBezTo>
                    <a:cubicBezTo>
                      <a:pt x="55" y="28"/>
                      <a:pt x="58" y="28"/>
                      <a:pt x="60" y="29"/>
                    </a:cubicBezTo>
                    <a:cubicBezTo>
                      <a:pt x="61" y="29"/>
                      <a:pt x="61" y="29"/>
                      <a:pt x="61" y="29"/>
                    </a:cubicBezTo>
                    <a:cubicBezTo>
                      <a:pt x="63" y="28"/>
                      <a:pt x="63" y="27"/>
                      <a:pt x="64" y="26"/>
                    </a:cubicBezTo>
                    <a:cubicBezTo>
                      <a:pt x="69" y="21"/>
                      <a:pt x="74" y="17"/>
                      <a:pt x="79" y="13"/>
                    </a:cubicBezTo>
                    <a:cubicBezTo>
                      <a:pt x="85" y="9"/>
                      <a:pt x="90" y="6"/>
                      <a:pt x="97" y="3"/>
                    </a:cubicBezTo>
                    <a:cubicBezTo>
                      <a:pt x="103" y="2"/>
                      <a:pt x="109" y="0"/>
                      <a:pt x="115" y="0"/>
                    </a:cubicBezTo>
                    <a:cubicBezTo>
                      <a:pt x="121" y="0"/>
                      <a:pt x="127" y="1"/>
                      <a:pt x="133" y="4"/>
                    </a:cubicBezTo>
                    <a:cubicBezTo>
                      <a:pt x="138" y="6"/>
                      <a:pt x="142" y="10"/>
                      <a:pt x="146" y="14"/>
                    </a:cubicBezTo>
                    <a:cubicBezTo>
                      <a:pt x="151" y="18"/>
                      <a:pt x="155" y="24"/>
                      <a:pt x="158" y="30"/>
                    </a:cubicBezTo>
                    <a:cubicBezTo>
                      <a:pt x="160" y="35"/>
                      <a:pt x="162" y="42"/>
                      <a:pt x="162" y="48"/>
                    </a:cubicBezTo>
                    <a:cubicBezTo>
                      <a:pt x="164" y="55"/>
                      <a:pt x="164" y="63"/>
                      <a:pt x="164" y="70"/>
                    </a:cubicBezTo>
                    <a:cubicBezTo>
                      <a:pt x="162" y="98"/>
                      <a:pt x="151" y="125"/>
                      <a:pt x="135" y="148"/>
                    </a:cubicBezTo>
                    <a:cubicBezTo>
                      <a:pt x="127" y="159"/>
                      <a:pt x="118" y="170"/>
                      <a:pt x="108" y="180"/>
                    </a:cubicBezTo>
                    <a:cubicBezTo>
                      <a:pt x="99" y="190"/>
                      <a:pt x="88" y="198"/>
                      <a:pt x="76" y="205"/>
                    </a:cubicBezTo>
                    <a:cubicBezTo>
                      <a:pt x="70" y="208"/>
                      <a:pt x="64" y="210"/>
                      <a:pt x="57" y="211"/>
                    </a:cubicBezTo>
                    <a:cubicBezTo>
                      <a:pt x="55" y="212"/>
                      <a:pt x="52" y="212"/>
                      <a:pt x="49" y="212"/>
                    </a:cubicBezTo>
                    <a:cubicBezTo>
                      <a:pt x="45" y="212"/>
                      <a:pt x="41" y="211"/>
                      <a:pt x="37" y="21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2"/>
              <p:cNvSpPr/>
              <p:nvPr/>
            </p:nvSpPr>
            <p:spPr>
              <a:xfrm>
                <a:off x="-749900" y="3653278"/>
                <a:ext cx="69480" cy="129960"/>
              </a:xfrm>
              <a:custGeom>
                <a:rect b="b" l="l" r="r" t="t"/>
                <a:pathLst>
                  <a:path extrusionOk="0" h="361" w="193">
                    <a:moveTo>
                      <a:pt x="9" y="344"/>
                    </a:moveTo>
                    <a:cubicBezTo>
                      <a:pt x="7" y="342"/>
                      <a:pt x="6" y="339"/>
                      <a:pt x="5" y="336"/>
                    </a:cubicBezTo>
                    <a:cubicBezTo>
                      <a:pt x="4" y="332"/>
                      <a:pt x="3" y="329"/>
                      <a:pt x="2" y="326"/>
                    </a:cubicBezTo>
                    <a:cubicBezTo>
                      <a:pt x="1" y="319"/>
                      <a:pt x="0" y="312"/>
                      <a:pt x="0" y="305"/>
                    </a:cubicBezTo>
                    <a:cubicBezTo>
                      <a:pt x="0" y="295"/>
                      <a:pt x="3" y="284"/>
                      <a:pt x="6" y="274"/>
                    </a:cubicBezTo>
                    <a:cubicBezTo>
                      <a:pt x="8" y="265"/>
                      <a:pt x="12" y="257"/>
                      <a:pt x="16" y="249"/>
                    </a:cubicBezTo>
                    <a:cubicBezTo>
                      <a:pt x="21" y="240"/>
                      <a:pt x="26" y="232"/>
                      <a:pt x="31" y="223"/>
                    </a:cubicBezTo>
                    <a:cubicBezTo>
                      <a:pt x="33" y="219"/>
                      <a:pt x="39" y="218"/>
                      <a:pt x="43" y="221"/>
                    </a:cubicBezTo>
                    <a:cubicBezTo>
                      <a:pt x="47" y="223"/>
                      <a:pt x="48" y="228"/>
                      <a:pt x="46" y="232"/>
                    </a:cubicBezTo>
                    <a:cubicBezTo>
                      <a:pt x="41" y="241"/>
                      <a:pt x="37" y="250"/>
                      <a:pt x="31" y="259"/>
                    </a:cubicBezTo>
                    <a:cubicBezTo>
                      <a:pt x="32" y="258"/>
                      <a:pt x="32" y="258"/>
                      <a:pt x="32" y="258"/>
                    </a:cubicBezTo>
                    <a:cubicBezTo>
                      <a:pt x="29" y="263"/>
                      <a:pt x="27" y="269"/>
                      <a:pt x="24" y="275"/>
                    </a:cubicBezTo>
                    <a:cubicBezTo>
                      <a:pt x="23" y="279"/>
                      <a:pt x="22" y="284"/>
                      <a:pt x="21" y="289"/>
                    </a:cubicBezTo>
                    <a:lnTo>
                      <a:pt x="21" y="288"/>
                    </a:lnTo>
                    <a:cubicBezTo>
                      <a:pt x="20" y="292"/>
                      <a:pt x="20" y="296"/>
                      <a:pt x="19" y="300"/>
                    </a:cubicBezTo>
                    <a:cubicBezTo>
                      <a:pt x="19" y="304"/>
                      <a:pt x="19" y="307"/>
                      <a:pt x="19" y="310"/>
                    </a:cubicBezTo>
                    <a:cubicBezTo>
                      <a:pt x="19" y="314"/>
                      <a:pt x="20" y="318"/>
                      <a:pt x="21" y="323"/>
                    </a:cubicBezTo>
                    <a:cubicBezTo>
                      <a:pt x="21" y="322"/>
                      <a:pt x="21" y="321"/>
                      <a:pt x="20" y="321"/>
                    </a:cubicBezTo>
                    <a:cubicBezTo>
                      <a:pt x="21" y="323"/>
                      <a:pt x="21" y="325"/>
                      <a:pt x="22" y="328"/>
                    </a:cubicBezTo>
                    <a:cubicBezTo>
                      <a:pt x="23" y="329"/>
                      <a:pt x="24" y="331"/>
                      <a:pt x="24" y="332"/>
                    </a:cubicBezTo>
                    <a:cubicBezTo>
                      <a:pt x="25" y="334"/>
                      <a:pt x="25" y="334"/>
                      <a:pt x="25" y="335"/>
                    </a:cubicBezTo>
                    <a:cubicBezTo>
                      <a:pt x="26" y="335"/>
                      <a:pt x="26" y="335"/>
                      <a:pt x="26" y="335"/>
                    </a:cubicBezTo>
                    <a:cubicBezTo>
                      <a:pt x="27" y="336"/>
                      <a:pt x="27" y="336"/>
                      <a:pt x="27" y="336"/>
                    </a:cubicBezTo>
                    <a:cubicBezTo>
                      <a:pt x="28" y="337"/>
                      <a:pt x="29" y="338"/>
                      <a:pt x="31" y="339"/>
                    </a:cubicBezTo>
                    <a:lnTo>
                      <a:pt x="32" y="340"/>
                    </a:lnTo>
                    <a:lnTo>
                      <a:pt x="33" y="341"/>
                    </a:lnTo>
                    <a:cubicBezTo>
                      <a:pt x="34" y="341"/>
                      <a:pt x="34" y="341"/>
                      <a:pt x="35" y="341"/>
                    </a:cubicBezTo>
                    <a:lnTo>
                      <a:pt x="36" y="341"/>
                    </a:lnTo>
                    <a:cubicBezTo>
                      <a:pt x="38" y="340"/>
                      <a:pt x="39" y="339"/>
                      <a:pt x="41" y="339"/>
                    </a:cubicBezTo>
                    <a:cubicBezTo>
                      <a:pt x="43" y="338"/>
                      <a:pt x="45" y="336"/>
                      <a:pt x="46" y="335"/>
                    </a:cubicBezTo>
                    <a:cubicBezTo>
                      <a:pt x="48" y="334"/>
                      <a:pt x="49" y="334"/>
                      <a:pt x="51" y="332"/>
                    </a:cubicBezTo>
                    <a:cubicBezTo>
                      <a:pt x="53" y="330"/>
                      <a:pt x="55" y="328"/>
                      <a:pt x="57" y="326"/>
                    </a:cubicBezTo>
                    <a:cubicBezTo>
                      <a:pt x="59" y="324"/>
                      <a:pt x="61" y="321"/>
                      <a:pt x="63" y="318"/>
                    </a:cubicBezTo>
                    <a:cubicBezTo>
                      <a:pt x="66" y="314"/>
                      <a:pt x="68" y="310"/>
                      <a:pt x="70" y="306"/>
                    </a:cubicBezTo>
                    <a:cubicBezTo>
                      <a:pt x="73" y="300"/>
                      <a:pt x="75" y="295"/>
                      <a:pt x="77" y="289"/>
                    </a:cubicBezTo>
                    <a:lnTo>
                      <a:pt x="77" y="290"/>
                    </a:lnTo>
                    <a:cubicBezTo>
                      <a:pt x="79" y="283"/>
                      <a:pt x="81" y="275"/>
                      <a:pt x="83" y="268"/>
                    </a:cubicBezTo>
                    <a:lnTo>
                      <a:pt x="83" y="269"/>
                    </a:lnTo>
                    <a:cubicBezTo>
                      <a:pt x="87" y="249"/>
                      <a:pt x="89" y="229"/>
                      <a:pt x="91" y="209"/>
                    </a:cubicBezTo>
                    <a:cubicBezTo>
                      <a:pt x="94" y="188"/>
                      <a:pt x="95" y="169"/>
                      <a:pt x="98" y="148"/>
                    </a:cubicBezTo>
                    <a:cubicBezTo>
                      <a:pt x="101" y="120"/>
                      <a:pt x="105" y="91"/>
                      <a:pt x="114" y="64"/>
                    </a:cubicBezTo>
                    <a:cubicBezTo>
                      <a:pt x="118" y="50"/>
                      <a:pt x="123" y="38"/>
                      <a:pt x="131" y="27"/>
                    </a:cubicBezTo>
                    <a:cubicBezTo>
                      <a:pt x="134" y="21"/>
                      <a:pt x="139" y="16"/>
                      <a:pt x="143" y="12"/>
                    </a:cubicBezTo>
                    <a:cubicBezTo>
                      <a:pt x="147" y="7"/>
                      <a:pt x="153" y="4"/>
                      <a:pt x="159" y="2"/>
                    </a:cubicBezTo>
                    <a:cubicBezTo>
                      <a:pt x="164" y="0"/>
                      <a:pt x="171" y="1"/>
                      <a:pt x="176" y="3"/>
                    </a:cubicBezTo>
                    <a:cubicBezTo>
                      <a:pt x="181" y="4"/>
                      <a:pt x="185" y="9"/>
                      <a:pt x="188" y="14"/>
                    </a:cubicBezTo>
                    <a:cubicBezTo>
                      <a:pt x="191" y="18"/>
                      <a:pt x="192" y="24"/>
                      <a:pt x="192" y="29"/>
                    </a:cubicBezTo>
                    <a:cubicBezTo>
                      <a:pt x="192" y="36"/>
                      <a:pt x="190" y="42"/>
                      <a:pt x="189" y="48"/>
                    </a:cubicBezTo>
                    <a:cubicBezTo>
                      <a:pt x="187" y="54"/>
                      <a:pt x="184" y="59"/>
                      <a:pt x="180" y="64"/>
                    </a:cubicBezTo>
                    <a:cubicBezTo>
                      <a:pt x="177" y="70"/>
                      <a:pt x="173" y="74"/>
                      <a:pt x="168" y="77"/>
                    </a:cubicBezTo>
                    <a:cubicBezTo>
                      <a:pt x="163" y="79"/>
                      <a:pt x="158" y="77"/>
                      <a:pt x="154" y="74"/>
                    </a:cubicBezTo>
                    <a:cubicBezTo>
                      <a:pt x="151" y="72"/>
                      <a:pt x="149" y="69"/>
                      <a:pt x="148" y="64"/>
                    </a:cubicBezTo>
                    <a:cubicBezTo>
                      <a:pt x="148" y="62"/>
                      <a:pt x="148" y="59"/>
                      <a:pt x="149" y="57"/>
                    </a:cubicBezTo>
                    <a:cubicBezTo>
                      <a:pt x="151" y="54"/>
                      <a:pt x="154" y="52"/>
                      <a:pt x="157" y="52"/>
                    </a:cubicBezTo>
                    <a:cubicBezTo>
                      <a:pt x="159" y="52"/>
                      <a:pt x="162" y="52"/>
                      <a:pt x="164" y="54"/>
                    </a:cubicBezTo>
                    <a:cubicBezTo>
                      <a:pt x="165" y="52"/>
                      <a:pt x="167" y="49"/>
                      <a:pt x="168" y="46"/>
                    </a:cubicBezTo>
                    <a:cubicBezTo>
                      <a:pt x="169" y="45"/>
                      <a:pt x="169" y="43"/>
                      <a:pt x="170" y="42"/>
                    </a:cubicBezTo>
                    <a:cubicBezTo>
                      <a:pt x="171" y="41"/>
                      <a:pt x="171" y="38"/>
                      <a:pt x="172" y="36"/>
                    </a:cubicBezTo>
                    <a:cubicBezTo>
                      <a:pt x="172" y="35"/>
                      <a:pt x="172" y="33"/>
                      <a:pt x="172" y="31"/>
                    </a:cubicBezTo>
                    <a:cubicBezTo>
                      <a:pt x="172" y="31"/>
                      <a:pt x="172" y="29"/>
                      <a:pt x="172" y="28"/>
                    </a:cubicBezTo>
                    <a:cubicBezTo>
                      <a:pt x="172" y="28"/>
                      <a:pt x="172" y="27"/>
                      <a:pt x="172" y="26"/>
                    </a:cubicBezTo>
                    <a:cubicBezTo>
                      <a:pt x="172" y="25"/>
                      <a:pt x="172" y="25"/>
                      <a:pt x="172" y="24"/>
                    </a:cubicBezTo>
                    <a:cubicBezTo>
                      <a:pt x="171" y="24"/>
                      <a:pt x="171" y="24"/>
                      <a:pt x="171" y="23"/>
                    </a:cubicBezTo>
                    <a:cubicBezTo>
                      <a:pt x="171" y="22"/>
                      <a:pt x="171" y="22"/>
                      <a:pt x="171" y="22"/>
                    </a:cubicBezTo>
                    <a:lnTo>
                      <a:pt x="170" y="22"/>
                    </a:lnTo>
                    <a:cubicBezTo>
                      <a:pt x="170" y="22"/>
                      <a:pt x="169" y="22"/>
                      <a:pt x="169" y="21"/>
                    </a:cubicBezTo>
                    <a:lnTo>
                      <a:pt x="168" y="21"/>
                    </a:lnTo>
                    <a:lnTo>
                      <a:pt x="167" y="21"/>
                    </a:lnTo>
                    <a:lnTo>
                      <a:pt x="166" y="21"/>
                    </a:lnTo>
                    <a:lnTo>
                      <a:pt x="165" y="21"/>
                    </a:lnTo>
                    <a:lnTo>
                      <a:pt x="164" y="21"/>
                    </a:lnTo>
                    <a:cubicBezTo>
                      <a:pt x="163" y="22"/>
                      <a:pt x="162" y="22"/>
                      <a:pt x="162" y="22"/>
                    </a:cubicBezTo>
                    <a:cubicBezTo>
                      <a:pt x="161" y="23"/>
                      <a:pt x="160" y="23"/>
                      <a:pt x="159" y="24"/>
                    </a:cubicBezTo>
                    <a:cubicBezTo>
                      <a:pt x="158" y="25"/>
                      <a:pt x="157" y="25"/>
                      <a:pt x="157" y="26"/>
                    </a:cubicBezTo>
                    <a:cubicBezTo>
                      <a:pt x="155" y="27"/>
                      <a:pt x="154" y="28"/>
                      <a:pt x="152" y="30"/>
                    </a:cubicBezTo>
                    <a:cubicBezTo>
                      <a:pt x="151" y="32"/>
                      <a:pt x="148" y="35"/>
                      <a:pt x="147" y="38"/>
                    </a:cubicBezTo>
                    <a:cubicBezTo>
                      <a:pt x="144" y="42"/>
                      <a:pt x="141" y="46"/>
                      <a:pt x="139" y="50"/>
                    </a:cubicBezTo>
                    <a:cubicBezTo>
                      <a:pt x="140" y="50"/>
                      <a:pt x="140" y="50"/>
                      <a:pt x="140" y="49"/>
                    </a:cubicBezTo>
                    <a:cubicBezTo>
                      <a:pt x="137" y="55"/>
                      <a:pt x="134" y="62"/>
                      <a:pt x="132" y="67"/>
                    </a:cubicBezTo>
                    <a:cubicBezTo>
                      <a:pt x="128" y="80"/>
                      <a:pt x="125" y="93"/>
                      <a:pt x="122" y="106"/>
                    </a:cubicBezTo>
                    <a:lnTo>
                      <a:pt x="122" y="105"/>
                    </a:lnTo>
                    <a:cubicBezTo>
                      <a:pt x="120" y="115"/>
                      <a:pt x="119" y="126"/>
                      <a:pt x="117" y="136"/>
                    </a:cubicBezTo>
                    <a:cubicBezTo>
                      <a:pt x="116" y="140"/>
                      <a:pt x="116" y="145"/>
                      <a:pt x="115" y="149"/>
                    </a:cubicBezTo>
                    <a:cubicBezTo>
                      <a:pt x="115" y="155"/>
                      <a:pt x="114" y="161"/>
                      <a:pt x="113" y="166"/>
                    </a:cubicBezTo>
                    <a:cubicBezTo>
                      <a:pt x="112" y="176"/>
                      <a:pt x="111" y="186"/>
                      <a:pt x="110" y="197"/>
                    </a:cubicBezTo>
                    <a:cubicBezTo>
                      <a:pt x="109" y="206"/>
                      <a:pt x="108" y="216"/>
                      <a:pt x="106" y="226"/>
                    </a:cubicBezTo>
                    <a:cubicBezTo>
                      <a:pt x="106" y="231"/>
                      <a:pt x="105" y="236"/>
                      <a:pt x="104" y="241"/>
                    </a:cubicBezTo>
                    <a:cubicBezTo>
                      <a:pt x="104" y="245"/>
                      <a:pt x="104" y="249"/>
                      <a:pt x="102" y="253"/>
                    </a:cubicBezTo>
                    <a:cubicBezTo>
                      <a:pt x="102" y="259"/>
                      <a:pt x="101" y="265"/>
                      <a:pt x="99" y="271"/>
                    </a:cubicBezTo>
                    <a:cubicBezTo>
                      <a:pt x="98" y="276"/>
                      <a:pt x="97" y="282"/>
                      <a:pt x="95" y="287"/>
                    </a:cubicBezTo>
                    <a:cubicBezTo>
                      <a:pt x="94" y="293"/>
                      <a:pt x="91" y="300"/>
                      <a:pt x="89" y="306"/>
                    </a:cubicBezTo>
                    <a:cubicBezTo>
                      <a:pt x="84" y="318"/>
                      <a:pt x="77" y="330"/>
                      <a:pt x="69" y="340"/>
                    </a:cubicBezTo>
                    <a:cubicBezTo>
                      <a:pt x="65" y="345"/>
                      <a:pt x="60" y="349"/>
                      <a:pt x="55" y="352"/>
                    </a:cubicBezTo>
                    <a:cubicBezTo>
                      <a:pt x="53" y="353"/>
                      <a:pt x="50" y="355"/>
                      <a:pt x="48" y="356"/>
                    </a:cubicBezTo>
                    <a:cubicBezTo>
                      <a:pt x="45" y="358"/>
                      <a:pt x="41" y="359"/>
                      <a:pt x="38" y="360"/>
                    </a:cubicBezTo>
                    <a:cubicBezTo>
                      <a:pt x="37" y="360"/>
                      <a:pt x="36" y="360"/>
                      <a:pt x="35" y="360"/>
                    </a:cubicBezTo>
                    <a:cubicBezTo>
                      <a:pt x="24" y="360"/>
                      <a:pt x="14" y="353"/>
                      <a:pt x="9" y="34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2"/>
              <p:cNvSpPr/>
              <p:nvPr/>
            </p:nvSpPr>
            <p:spPr>
              <a:xfrm>
                <a:off x="-733700" y="3704038"/>
                <a:ext cx="53640" cy="16920"/>
              </a:xfrm>
              <a:custGeom>
                <a:rect b="b" l="l" r="r" t="t"/>
                <a:pathLst>
                  <a:path extrusionOk="0" h="47" w="149">
                    <a:moveTo>
                      <a:pt x="24" y="46"/>
                    </a:moveTo>
                    <a:cubicBezTo>
                      <a:pt x="21" y="46"/>
                      <a:pt x="18" y="45"/>
                      <a:pt x="15" y="45"/>
                    </a:cubicBezTo>
                    <a:cubicBezTo>
                      <a:pt x="14" y="45"/>
                      <a:pt x="13" y="45"/>
                      <a:pt x="12" y="45"/>
                    </a:cubicBezTo>
                    <a:cubicBezTo>
                      <a:pt x="10" y="45"/>
                      <a:pt x="8" y="44"/>
                      <a:pt x="7" y="43"/>
                    </a:cubicBezTo>
                    <a:cubicBezTo>
                      <a:pt x="5" y="42"/>
                      <a:pt x="4" y="41"/>
                      <a:pt x="3" y="39"/>
                    </a:cubicBezTo>
                    <a:cubicBezTo>
                      <a:pt x="0" y="35"/>
                      <a:pt x="0" y="29"/>
                      <a:pt x="5" y="25"/>
                    </a:cubicBezTo>
                    <a:cubicBezTo>
                      <a:pt x="7" y="24"/>
                      <a:pt x="8" y="22"/>
                      <a:pt x="11" y="21"/>
                    </a:cubicBezTo>
                    <a:cubicBezTo>
                      <a:pt x="14" y="20"/>
                      <a:pt x="17" y="19"/>
                      <a:pt x="20" y="18"/>
                    </a:cubicBezTo>
                    <a:cubicBezTo>
                      <a:pt x="25" y="16"/>
                      <a:pt x="30" y="14"/>
                      <a:pt x="35" y="13"/>
                    </a:cubicBezTo>
                    <a:cubicBezTo>
                      <a:pt x="40" y="13"/>
                      <a:pt x="44" y="11"/>
                      <a:pt x="49" y="10"/>
                    </a:cubicBezTo>
                    <a:cubicBezTo>
                      <a:pt x="53" y="10"/>
                      <a:pt x="59" y="9"/>
                      <a:pt x="63" y="8"/>
                    </a:cubicBezTo>
                    <a:cubicBezTo>
                      <a:pt x="68" y="7"/>
                      <a:pt x="72" y="7"/>
                      <a:pt x="76" y="6"/>
                    </a:cubicBezTo>
                    <a:cubicBezTo>
                      <a:pt x="96" y="4"/>
                      <a:pt x="117" y="2"/>
                      <a:pt x="137" y="0"/>
                    </a:cubicBezTo>
                    <a:cubicBezTo>
                      <a:pt x="142" y="0"/>
                      <a:pt x="146" y="3"/>
                      <a:pt x="147" y="7"/>
                    </a:cubicBezTo>
                    <a:cubicBezTo>
                      <a:pt x="148" y="12"/>
                      <a:pt x="144" y="17"/>
                      <a:pt x="140" y="17"/>
                    </a:cubicBezTo>
                    <a:cubicBezTo>
                      <a:pt x="131" y="18"/>
                      <a:pt x="123" y="20"/>
                      <a:pt x="114" y="20"/>
                    </a:cubicBezTo>
                    <a:cubicBezTo>
                      <a:pt x="107" y="21"/>
                      <a:pt x="99" y="22"/>
                      <a:pt x="92" y="23"/>
                    </a:cubicBezTo>
                    <a:cubicBezTo>
                      <a:pt x="84" y="24"/>
                      <a:pt x="76" y="25"/>
                      <a:pt x="68" y="26"/>
                    </a:cubicBezTo>
                    <a:cubicBezTo>
                      <a:pt x="63" y="27"/>
                      <a:pt x="57" y="28"/>
                      <a:pt x="52" y="29"/>
                    </a:cubicBezTo>
                    <a:cubicBezTo>
                      <a:pt x="46" y="31"/>
                      <a:pt x="40" y="32"/>
                      <a:pt x="34" y="34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41"/>
                      <a:pt x="30" y="46"/>
                      <a:pt x="25" y="46"/>
                    </a:cubicBezTo>
                    <a:cubicBezTo>
                      <a:pt x="24" y="46"/>
                      <a:pt x="24" y="46"/>
                      <a:pt x="24" y="4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2"/>
              <p:cNvSpPr/>
              <p:nvPr/>
            </p:nvSpPr>
            <p:spPr>
              <a:xfrm>
                <a:off x="-672860" y="3660477"/>
                <a:ext cx="33840" cy="91440"/>
              </a:xfrm>
              <a:custGeom>
                <a:rect b="b" l="l" r="r" t="t"/>
                <a:pathLst>
                  <a:path extrusionOk="0" h="254" w="94">
                    <a:moveTo>
                      <a:pt x="11" y="248"/>
                    </a:moveTo>
                    <a:cubicBezTo>
                      <a:pt x="7" y="235"/>
                      <a:pt x="3" y="224"/>
                      <a:pt x="1" y="212"/>
                    </a:cubicBezTo>
                    <a:cubicBezTo>
                      <a:pt x="0" y="200"/>
                      <a:pt x="0" y="188"/>
                      <a:pt x="0" y="176"/>
                    </a:cubicBezTo>
                    <a:cubicBezTo>
                      <a:pt x="0" y="170"/>
                      <a:pt x="1" y="163"/>
                      <a:pt x="2" y="156"/>
                    </a:cubicBezTo>
                    <a:cubicBezTo>
                      <a:pt x="3" y="149"/>
                      <a:pt x="4" y="143"/>
                      <a:pt x="5" y="136"/>
                    </a:cubicBezTo>
                    <a:cubicBezTo>
                      <a:pt x="5" y="136"/>
                      <a:pt x="6" y="135"/>
                      <a:pt x="6" y="134"/>
                    </a:cubicBezTo>
                    <a:cubicBezTo>
                      <a:pt x="6" y="134"/>
                      <a:pt x="6" y="133"/>
                      <a:pt x="6" y="132"/>
                    </a:cubicBezTo>
                    <a:lnTo>
                      <a:pt x="6" y="133"/>
                    </a:lnTo>
                    <a:cubicBezTo>
                      <a:pt x="7" y="131"/>
                      <a:pt x="7" y="129"/>
                      <a:pt x="7" y="127"/>
                    </a:cubicBezTo>
                    <a:cubicBezTo>
                      <a:pt x="8" y="125"/>
                      <a:pt x="8" y="124"/>
                      <a:pt x="8" y="122"/>
                    </a:cubicBezTo>
                    <a:lnTo>
                      <a:pt x="8" y="123"/>
                    </a:lnTo>
                    <a:cubicBezTo>
                      <a:pt x="9" y="118"/>
                      <a:pt x="11" y="114"/>
                      <a:pt x="12" y="110"/>
                    </a:cubicBezTo>
                    <a:cubicBezTo>
                      <a:pt x="13" y="106"/>
                      <a:pt x="14" y="101"/>
                      <a:pt x="15" y="97"/>
                    </a:cubicBezTo>
                    <a:lnTo>
                      <a:pt x="15" y="96"/>
                    </a:lnTo>
                    <a:lnTo>
                      <a:pt x="16" y="95"/>
                    </a:lnTo>
                    <a:cubicBezTo>
                      <a:pt x="16" y="95"/>
                      <a:pt x="15" y="95"/>
                      <a:pt x="15" y="96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17" y="93"/>
                      <a:pt x="17" y="92"/>
                      <a:pt x="17" y="90"/>
                    </a:cubicBezTo>
                    <a:cubicBezTo>
                      <a:pt x="17" y="91"/>
                      <a:pt x="17" y="91"/>
                      <a:pt x="17" y="92"/>
                    </a:cubicBezTo>
                    <a:cubicBezTo>
                      <a:pt x="17" y="90"/>
                      <a:pt x="18" y="90"/>
                      <a:pt x="18" y="89"/>
                    </a:cubicBezTo>
                    <a:lnTo>
                      <a:pt x="18" y="90"/>
                    </a:lnTo>
                    <a:cubicBezTo>
                      <a:pt x="18" y="89"/>
                      <a:pt x="19" y="87"/>
                      <a:pt x="19" y="85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6"/>
                      <a:pt x="19" y="85"/>
                      <a:pt x="19" y="83"/>
                    </a:cubicBezTo>
                    <a:cubicBezTo>
                      <a:pt x="19" y="84"/>
                      <a:pt x="19" y="85"/>
                      <a:pt x="19" y="85"/>
                    </a:cubicBezTo>
                    <a:cubicBezTo>
                      <a:pt x="20" y="83"/>
                      <a:pt x="20" y="82"/>
                      <a:pt x="21" y="81"/>
                    </a:cubicBezTo>
                    <a:cubicBezTo>
                      <a:pt x="21" y="81"/>
                      <a:pt x="21" y="82"/>
                      <a:pt x="20" y="82"/>
                    </a:cubicBezTo>
                    <a:cubicBezTo>
                      <a:pt x="21" y="81"/>
                      <a:pt x="21" y="81"/>
                      <a:pt x="21" y="79"/>
                    </a:cubicBezTo>
                    <a:cubicBezTo>
                      <a:pt x="22" y="78"/>
                      <a:pt x="22" y="77"/>
                      <a:pt x="22" y="76"/>
                    </a:cubicBezTo>
                    <a:lnTo>
                      <a:pt x="23" y="75"/>
                    </a:lnTo>
                    <a:cubicBezTo>
                      <a:pt x="23" y="74"/>
                      <a:pt x="23" y="74"/>
                      <a:pt x="24" y="73"/>
                    </a:cubicBezTo>
                    <a:cubicBezTo>
                      <a:pt x="24" y="74"/>
                      <a:pt x="23" y="74"/>
                      <a:pt x="23" y="74"/>
                    </a:cubicBezTo>
                    <a:cubicBezTo>
                      <a:pt x="26" y="66"/>
                      <a:pt x="29" y="58"/>
                      <a:pt x="33" y="51"/>
                    </a:cubicBezTo>
                    <a:cubicBezTo>
                      <a:pt x="37" y="42"/>
                      <a:pt x="42" y="33"/>
                      <a:pt x="47" y="25"/>
                    </a:cubicBezTo>
                    <a:cubicBezTo>
                      <a:pt x="52" y="18"/>
                      <a:pt x="58" y="11"/>
                      <a:pt x="66" y="5"/>
                    </a:cubicBezTo>
                    <a:cubicBezTo>
                      <a:pt x="69" y="4"/>
                      <a:pt x="72" y="2"/>
                      <a:pt x="75" y="1"/>
                    </a:cubicBezTo>
                    <a:cubicBezTo>
                      <a:pt x="78" y="0"/>
                      <a:pt x="81" y="0"/>
                      <a:pt x="83" y="0"/>
                    </a:cubicBezTo>
                    <a:cubicBezTo>
                      <a:pt x="89" y="0"/>
                      <a:pt x="93" y="5"/>
                      <a:pt x="93" y="10"/>
                    </a:cubicBezTo>
                    <a:cubicBezTo>
                      <a:pt x="93" y="15"/>
                      <a:pt x="89" y="21"/>
                      <a:pt x="83" y="20"/>
                    </a:cubicBezTo>
                    <a:cubicBezTo>
                      <a:pt x="82" y="20"/>
                      <a:pt x="81" y="20"/>
                      <a:pt x="79" y="20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78" y="21"/>
                      <a:pt x="77" y="22"/>
                      <a:pt x="77" y="22"/>
                    </a:cubicBezTo>
                    <a:cubicBezTo>
                      <a:pt x="75" y="23"/>
                      <a:pt x="74" y="25"/>
                      <a:pt x="72" y="26"/>
                    </a:cubicBezTo>
                    <a:cubicBezTo>
                      <a:pt x="70" y="27"/>
                      <a:pt x="68" y="29"/>
                      <a:pt x="67" y="30"/>
                    </a:cubicBezTo>
                    <a:cubicBezTo>
                      <a:pt x="65" y="33"/>
                      <a:pt x="63" y="35"/>
                      <a:pt x="61" y="38"/>
                    </a:cubicBezTo>
                    <a:cubicBezTo>
                      <a:pt x="57" y="44"/>
                      <a:pt x="54" y="50"/>
                      <a:pt x="51" y="57"/>
                    </a:cubicBezTo>
                    <a:lnTo>
                      <a:pt x="51" y="56"/>
                    </a:lnTo>
                    <a:cubicBezTo>
                      <a:pt x="46" y="65"/>
                      <a:pt x="42" y="75"/>
                      <a:pt x="39" y="85"/>
                    </a:cubicBezTo>
                    <a:cubicBezTo>
                      <a:pt x="36" y="91"/>
                      <a:pt x="35" y="97"/>
                      <a:pt x="32" y="103"/>
                    </a:cubicBezTo>
                    <a:cubicBezTo>
                      <a:pt x="31" y="110"/>
                      <a:pt x="28" y="117"/>
                      <a:pt x="26" y="125"/>
                    </a:cubicBezTo>
                    <a:cubicBezTo>
                      <a:pt x="25" y="128"/>
                      <a:pt x="25" y="130"/>
                      <a:pt x="25" y="133"/>
                    </a:cubicBezTo>
                    <a:cubicBezTo>
                      <a:pt x="24" y="136"/>
                      <a:pt x="23" y="140"/>
                      <a:pt x="22" y="143"/>
                    </a:cubicBezTo>
                    <a:cubicBezTo>
                      <a:pt x="21" y="149"/>
                      <a:pt x="20" y="154"/>
                      <a:pt x="19" y="159"/>
                    </a:cubicBezTo>
                    <a:cubicBezTo>
                      <a:pt x="19" y="165"/>
                      <a:pt x="18" y="171"/>
                      <a:pt x="18" y="177"/>
                    </a:cubicBezTo>
                    <a:cubicBezTo>
                      <a:pt x="18" y="185"/>
                      <a:pt x="18" y="193"/>
                      <a:pt x="18" y="201"/>
                    </a:cubicBezTo>
                    <a:lnTo>
                      <a:pt x="18" y="200"/>
                    </a:lnTo>
                    <a:cubicBezTo>
                      <a:pt x="18" y="206"/>
                      <a:pt x="19" y="212"/>
                      <a:pt x="20" y="217"/>
                    </a:cubicBezTo>
                    <a:cubicBezTo>
                      <a:pt x="22" y="224"/>
                      <a:pt x="24" y="230"/>
                      <a:pt x="26" y="236"/>
                    </a:cubicBezTo>
                    <a:cubicBezTo>
                      <a:pt x="25" y="235"/>
                      <a:pt x="25" y="235"/>
                      <a:pt x="25" y="235"/>
                    </a:cubicBezTo>
                    <a:cubicBezTo>
                      <a:pt x="26" y="237"/>
                      <a:pt x="26" y="238"/>
                      <a:pt x="27" y="240"/>
                    </a:cubicBezTo>
                    <a:cubicBezTo>
                      <a:pt x="29" y="245"/>
                      <a:pt x="27" y="250"/>
                      <a:pt x="22" y="252"/>
                    </a:cubicBezTo>
                    <a:cubicBezTo>
                      <a:pt x="21" y="253"/>
                      <a:pt x="20" y="253"/>
                      <a:pt x="19" y="253"/>
                    </a:cubicBezTo>
                    <a:cubicBezTo>
                      <a:pt x="15" y="253"/>
                      <a:pt x="12" y="251"/>
                      <a:pt x="11" y="24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2"/>
              <p:cNvSpPr/>
              <p:nvPr/>
            </p:nvSpPr>
            <p:spPr>
              <a:xfrm>
                <a:off x="-627500" y="3693598"/>
                <a:ext cx="54720" cy="38880"/>
              </a:xfrm>
              <a:custGeom>
                <a:rect b="b" l="l" r="r" t="t"/>
                <a:pathLst>
                  <a:path extrusionOk="0" h="108" w="152">
                    <a:moveTo>
                      <a:pt x="22" y="88"/>
                    </a:moveTo>
                    <a:cubicBezTo>
                      <a:pt x="22" y="88"/>
                      <a:pt x="22" y="87"/>
                      <a:pt x="21" y="87"/>
                    </a:cubicBezTo>
                    <a:cubicBezTo>
                      <a:pt x="22" y="87"/>
                      <a:pt x="22" y="87"/>
                      <a:pt x="22" y="87"/>
                    </a:cubicBezTo>
                    <a:lnTo>
                      <a:pt x="23" y="88"/>
                    </a:lnTo>
                    <a:lnTo>
                      <a:pt x="24" y="88"/>
                    </a:lnTo>
                    <a:cubicBezTo>
                      <a:pt x="25" y="88"/>
                      <a:pt x="25" y="88"/>
                      <a:pt x="25" y="88"/>
                    </a:cubicBezTo>
                    <a:cubicBezTo>
                      <a:pt x="26" y="87"/>
                      <a:pt x="27" y="87"/>
                      <a:pt x="28" y="86"/>
                    </a:cubicBezTo>
                    <a:cubicBezTo>
                      <a:pt x="28" y="86"/>
                      <a:pt x="28" y="87"/>
                      <a:pt x="27" y="87"/>
                    </a:cubicBezTo>
                    <a:cubicBezTo>
                      <a:pt x="28" y="86"/>
                      <a:pt x="29" y="86"/>
                      <a:pt x="30" y="86"/>
                    </a:cubicBezTo>
                    <a:cubicBezTo>
                      <a:pt x="31" y="85"/>
                      <a:pt x="32" y="85"/>
                      <a:pt x="33" y="83"/>
                    </a:cubicBezTo>
                    <a:cubicBezTo>
                      <a:pt x="35" y="82"/>
                      <a:pt x="38" y="81"/>
                      <a:pt x="39" y="79"/>
                    </a:cubicBezTo>
                    <a:cubicBezTo>
                      <a:pt x="41" y="78"/>
                      <a:pt x="43" y="75"/>
                      <a:pt x="45" y="74"/>
                    </a:cubicBezTo>
                    <a:cubicBezTo>
                      <a:pt x="48" y="70"/>
                      <a:pt x="50" y="67"/>
                      <a:pt x="53" y="63"/>
                    </a:cubicBezTo>
                    <a:cubicBezTo>
                      <a:pt x="56" y="59"/>
                      <a:pt x="58" y="55"/>
                      <a:pt x="60" y="51"/>
                    </a:cubicBezTo>
                    <a:lnTo>
                      <a:pt x="60" y="52"/>
                    </a:lnTo>
                    <a:cubicBezTo>
                      <a:pt x="62" y="47"/>
                      <a:pt x="64" y="42"/>
                      <a:pt x="67" y="37"/>
                    </a:cubicBezTo>
                    <a:cubicBezTo>
                      <a:pt x="67" y="36"/>
                      <a:pt x="67" y="35"/>
                      <a:pt x="67" y="33"/>
                    </a:cubicBezTo>
                    <a:cubicBezTo>
                      <a:pt x="68" y="32"/>
                      <a:pt x="68" y="31"/>
                      <a:pt x="68" y="30"/>
                    </a:cubicBezTo>
                    <a:cubicBezTo>
                      <a:pt x="69" y="28"/>
                      <a:pt x="70" y="27"/>
                      <a:pt x="71" y="26"/>
                    </a:cubicBezTo>
                    <a:cubicBezTo>
                      <a:pt x="72" y="24"/>
                      <a:pt x="74" y="23"/>
                      <a:pt x="77" y="22"/>
                    </a:cubicBezTo>
                    <a:cubicBezTo>
                      <a:pt x="76" y="22"/>
                      <a:pt x="75" y="22"/>
                      <a:pt x="75" y="22"/>
                    </a:cubicBezTo>
                    <a:cubicBezTo>
                      <a:pt x="74" y="21"/>
                      <a:pt x="72" y="21"/>
                      <a:pt x="71" y="21"/>
                    </a:cubicBezTo>
                    <a:cubicBezTo>
                      <a:pt x="70" y="21"/>
                      <a:pt x="69" y="21"/>
                      <a:pt x="68" y="20"/>
                    </a:cubicBezTo>
                    <a:cubicBezTo>
                      <a:pt x="67" y="20"/>
                      <a:pt x="65" y="20"/>
                      <a:pt x="64" y="20"/>
                    </a:cubicBezTo>
                    <a:cubicBezTo>
                      <a:pt x="63" y="21"/>
                      <a:pt x="63" y="21"/>
                      <a:pt x="62" y="21"/>
                    </a:cubicBezTo>
                    <a:cubicBezTo>
                      <a:pt x="60" y="21"/>
                      <a:pt x="59" y="21"/>
                      <a:pt x="58" y="22"/>
                    </a:cubicBezTo>
                    <a:cubicBezTo>
                      <a:pt x="56" y="22"/>
                      <a:pt x="55" y="23"/>
                      <a:pt x="54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0" y="26"/>
                      <a:pt x="47" y="28"/>
                      <a:pt x="46" y="30"/>
                    </a:cubicBezTo>
                    <a:cubicBezTo>
                      <a:pt x="43" y="32"/>
                      <a:pt x="40" y="35"/>
                      <a:pt x="38" y="38"/>
                    </a:cubicBezTo>
                    <a:cubicBezTo>
                      <a:pt x="36" y="40"/>
                      <a:pt x="35" y="42"/>
                      <a:pt x="33" y="43"/>
                    </a:cubicBezTo>
                    <a:cubicBezTo>
                      <a:pt x="31" y="47"/>
                      <a:pt x="29" y="50"/>
                      <a:pt x="27" y="53"/>
                    </a:cubicBezTo>
                    <a:cubicBezTo>
                      <a:pt x="26" y="56"/>
                      <a:pt x="25" y="59"/>
                      <a:pt x="24" y="63"/>
                    </a:cubicBezTo>
                    <a:cubicBezTo>
                      <a:pt x="22" y="66"/>
                      <a:pt x="21" y="69"/>
                      <a:pt x="21" y="72"/>
                    </a:cubicBezTo>
                    <a:cubicBezTo>
                      <a:pt x="20" y="75"/>
                      <a:pt x="20" y="76"/>
                      <a:pt x="19" y="79"/>
                    </a:cubicBezTo>
                    <a:cubicBezTo>
                      <a:pt x="19" y="80"/>
                      <a:pt x="19" y="82"/>
                      <a:pt x="19" y="83"/>
                    </a:cubicBezTo>
                    <a:lnTo>
                      <a:pt x="20" y="83"/>
                    </a:lnTo>
                    <a:cubicBezTo>
                      <a:pt x="20" y="84"/>
                      <a:pt x="20" y="85"/>
                      <a:pt x="20" y="85"/>
                    </a:cubicBezTo>
                    <a:lnTo>
                      <a:pt x="21" y="85"/>
                    </a:lnTo>
                    <a:cubicBezTo>
                      <a:pt x="21" y="86"/>
                      <a:pt x="21" y="86"/>
                      <a:pt x="21" y="86"/>
                    </a:cubicBezTo>
                    <a:cubicBezTo>
                      <a:pt x="22" y="87"/>
                      <a:pt x="22" y="87"/>
                      <a:pt x="22" y="88"/>
                    </a:cubicBezTo>
                    <a:moveTo>
                      <a:pt x="14" y="105"/>
                    </a:moveTo>
                    <a:cubicBezTo>
                      <a:pt x="10" y="103"/>
                      <a:pt x="5" y="99"/>
                      <a:pt x="3" y="94"/>
                    </a:cubicBezTo>
                    <a:cubicBezTo>
                      <a:pt x="2" y="91"/>
                      <a:pt x="1" y="89"/>
                      <a:pt x="1" y="86"/>
                    </a:cubicBezTo>
                    <a:cubicBezTo>
                      <a:pt x="0" y="82"/>
                      <a:pt x="1" y="78"/>
                      <a:pt x="1" y="75"/>
                    </a:cubicBezTo>
                    <a:cubicBezTo>
                      <a:pt x="2" y="68"/>
                      <a:pt x="4" y="62"/>
                      <a:pt x="6" y="56"/>
                    </a:cubicBezTo>
                    <a:cubicBezTo>
                      <a:pt x="8" y="48"/>
                      <a:pt x="12" y="42"/>
                      <a:pt x="16" y="35"/>
                    </a:cubicBezTo>
                    <a:cubicBezTo>
                      <a:pt x="19" y="29"/>
                      <a:pt x="24" y="24"/>
                      <a:pt x="29" y="19"/>
                    </a:cubicBezTo>
                    <a:cubicBezTo>
                      <a:pt x="33" y="14"/>
                      <a:pt x="39" y="10"/>
                      <a:pt x="45" y="7"/>
                    </a:cubicBezTo>
                    <a:cubicBezTo>
                      <a:pt x="50" y="3"/>
                      <a:pt x="57" y="1"/>
                      <a:pt x="64" y="1"/>
                    </a:cubicBezTo>
                    <a:cubicBezTo>
                      <a:pt x="70" y="0"/>
                      <a:pt x="77" y="1"/>
                      <a:pt x="83" y="4"/>
                    </a:cubicBezTo>
                    <a:cubicBezTo>
                      <a:pt x="89" y="5"/>
                      <a:pt x="93" y="10"/>
                      <a:pt x="96" y="15"/>
                    </a:cubicBezTo>
                    <a:cubicBezTo>
                      <a:pt x="99" y="19"/>
                      <a:pt x="100" y="25"/>
                      <a:pt x="99" y="31"/>
                    </a:cubicBezTo>
                    <a:cubicBezTo>
                      <a:pt x="98" y="34"/>
                      <a:pt x="96" y="36"/>
                      <a:pt x="92" y="38"/>
                    </a:cubicBezTo>
                    <a:cubicBezTo>
                      <a:pt x="93" y="39"/>
                      <a:pt x="93" y="42"/>
                      <a:pt x="94" y="44"/>
                    </a:cubicBezTo>
                    <a:cubicBezTo>
                      <a:pt x="95" y="48"/>
                      <a:pt x="96" y="52"/>
                      <a:pt x="98" y="56"/>
                    </a:cubicBezTo>
                    <a:cubicBezTo>
                      <a:pt x="99" y="62"/>
                      <a:pt x="100" y="67"/>
                      <a:pt x="102" y="73"/>
                    </a:cubicBezTo>
                    <a:cubicBezTo>
                      <a:pt x="103" y="75"/>
                      <a:pt x="104" y="78"/>
                      <a:pt x="105" y="79"/>
                    </a:cubicBezTo>
                    <a:cubicBezTo>
                      <a:pt x="106" y="81"/>
                      <a:pt x="106" y="82"/>
                      <a:pt x="107" y="83"/>
                    </a:cubicBezTo>
                    <a:cubicBezTo>
                      <a:pt x="107" y="83"/>
                      <a:pt x="108" y="84"/>
                      <a:pt x="109" y="85"/>
                    </a:cubicBezTo>
                    <a:cubicBezTo>
                      <a:pt x="109" y="85"/>
                      <a:pt x="110" y="85"/>
                      <a:pt x="110" y="86"/>
                    </a:cubicBezTo>
                    <a:cubicBezTo>
                      <a:pt x="111" y="86"/>
                      <a:pt x="111" y="85"/>
                      <a:pt x="111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3" y="85"/>
                      <a:pt x="114" y="85"/>
                      <a:pt x="115" y="84"/>
                    </a:cubicBezTo>
                    <a:lnTo>
                      <a:pt x="116" y="83"/>
                    </a:lnTo>
                    <a:cubicBezTo>
                      <a:pt x="118" y="82"/>
                      <a:pt x="120" y="81"/>
                      <a:pt x="121" y="79"/>
                    </a:cubicBezTo>
                    <a:cubicBezTo>
                      <a:pt x="123" y="77"/>
                      <a:pt x="126" y="75"/>
                      <a:pt x="128" y="72"/>
                    </a:cubicBezTo>
                    <a:cubicBezTo>
                      <a:pt x="129" y="71"/>
                      <a:pt x="131" y="68"/>
                      <a:pt x="132" y="67"/>
                    </a:cubicBezTo>
                    <a:cubicBezTo>
                      <a:pt x="135" y="63"/>
                      <a:pt x="142" y="62"/>
                      <a:pt x="146" y="65"/>
                    </a:cubicBezTo>
                    <a:cubicBezTo>
                      <a:pt x="150" y="68"/>
                      <a:pt x="151" y="74"/>
                      <a:pt x="147" y="78"/>
                    </a:cubicBezTo>
                    <a:cubicBezTo>
                      <a:pt x="139" y="89"/>
                      <a:pt x="130" y="100"/>
                      <a:pt x="116" y="104"/>
                    </a:cubicBezTo>
                    <a:cubicBezTo>
                      <a:pt x="110" y="106"/>
                      <a:pt x="103" y="105"/>
                      <a:pt x="98" y="101"/>
                    </a:cubicBezTo>
                    <a:cubicBezTo>
                      <a:pt x="92" y="97"/>
                      <a:pt x="89" y="91"/>
                      <a:pt x="86" y="85"/>
                    </a:cubicBezTo>
                    <a:cubicBezTo>
                      <a:pt x="84" y="78"/>
                      <a:pt x="82" y="71"/>
                      <a:pt x="79" y="64"/>
                    </a:cubicBezTo>
                    <a:cubicBezTo>
                      <a:pt x="79" y="62"/>
                      <a:pt x="78" y="60"/>
                      <a:pt x="78" y="58"/>
                    </a:cubicBezTo>
                    <a:cubicBezTo>
                      <a:pt x="76" y="61"/>
                      <a:pt x="74" y="64"/>
                      <a:pt x="72" y="68"/>
                    </a:cubicBezTo>
                    <a:cubicBezTo>
                      <a:pt x="66" y="78"/>
                      <a:pt x="58" y="88"/>
                      <a:pt x="49" y="96"/>
                    </a:cubicBezTo>
                    <a:cubicBezTo>
                      <a:pt x="43" y="100"/>
                      <a:pt x="38" y="103"/>
                      <a:pt x="32" y="106"/>
                    </a:cubicBezTo>
                    <a:cubicBezTo>
                      <a:pt x="29" y="106"/>
                      <a:pt x="27" y="107"/>
                      <a:pt x="24" y="107"/>
                    </a:cubicBezTo>
                    <a:cubicBezTo>
                      <a:pt x="21" y="107"/>
                      <a:pt x="18" y="106"/>
                      <a:pt x="14" y="1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32"/>
              <p:cNvSpPr/>
              <p:nvPr/>
            </p:nvSpPr>
            <p:spPr>
              <a:xfrm>
                <a:off x="-594020" y="3656878"/>
                <a:ext cx="42840" cy="136800"/>
              </a:xfrm>
              <a:custGeom>
                <a:rect b="b" l="l" r="r" t="t"/>
                <a:pathLst>
                  <a:path extrusionOk="0" h="380" w="119">
                    <a:moveTo>
                      <a:pt x="4" y="377"/>
                    </a:moveTo>
                    <a:cubicBezTo>
                      <a:pt x="0" y="374"/>
                      <a:pt x="0" y="368"/>
                      <a:pt x="4" y="364"/>
                    </a:cubicBezTo>
                    <a:cubicBezTo>
                      <a:pt x="10" y="359"/>
                      <a:pt x="16" y="352"/>
                      <a:pt x="22" y="346"/>
                    </a:cubicBezTo>
                    <a:cubicBezTo>
                      <a:pt x="31" y="338"/>
                      <a:pt x="39" y="329"/>
                      <a:pt x="47" y="320"/>
                    </a:cubicBezTo>
                    <a:cubicBezTo>
                      <a:pt x="52" y="314"/>
                      <a:pt x="57" y="308"/>
                      <a:pt x="61" y="301"/>
                    </a:cubicBezTo>
                    <a:lnTo>
                      <a:pt x="61" y="302"/>
                    </a:lnTo>
                    <a:cubicBezTo>
                      <a:pt x="68" y="292"/>
                      <a:pt x="75" y="280"/>
                      <a:pt x="81" y="269"/>
                    </a:cubicBezTo>
                    <a:lnTo>
                      <a:pt x="80" y="269"/>
                    </a:lnTo>
                    <a:cubicBezTo>
                      <a:pt x="84" y="261"/>
                      <a:pt x="88" y="253"/>
                      <a:pt x="91" y="244"/>
                    </a:cubicBezTo>
                    <a:cubicBezTo>
                      <a:pt x="94" y="236"/>
                      <a:pt x="96" y="229"/>
                      <a:pt x="98" y="220"/>
                    </a:cubicBezTo>
                    <a:cubicBezTo>
                      <a:pt x="99" y="215"/>
                      <a:pt x="99" y="211"/>
                      <a:pt x="100" y="205"/>
                    </a:cubicBezTo>
                    <a:cubicBezTo>
                      <a:pt x="100" y="198"/>
                      <a:pt x="100" y="191"/>
                      <a:pt x="100" y="184"/>
                    </a:cubicBezTo>
                    <a:cubicBezTo>
                      <a:pt x="100" y="177"/>
                      <a:pt x="99" y="169"/>
                      <a:pt x="99" y="162"/>
                    </a:cubicBezTo>
                    <a:cubicBezTo>
                      <a:pt x="98" y="150"/>
                      <a:pt x="96" y="138"/>
                      <a:pt x="95" y="127"/>
                    </a:cubicBezTo>
                    <a:lnTo>
                      <a:pt x="94" y="127"/>
                    </a:lnTo>
                    <a:lnTo>
                      <a:pt x="94" y="126"/>
                    </a:lnTo>
                    <a:cubicBezTo>
                      <a:pt x="92" y="113"/>
                      <a:pt x="88" y="101"/>
                      <a:pt x="84" y="88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0" y="78"/>
                      <a:pt x="75" y="67"/>
                      <a:pt x="70" y="56"/>
                    </a:cubicBezTo>
                    <a:cubicBezTo>
                      <a:pt x="70" y="55"/>
                      <a:pt x="70" y="55"/>
                      <a:pt x="70" y="54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67" y="49"/>
                      <a:pt x="63" y="43"/>
                      <a:pt x="60" y="37"/>
                    </a:cubicBezTo>
                    <a:cubicBezTo>
                      <a:pt x="59" y="36"/>
                      <a:pt x="58" y="35"/>
                      <a:pt x="57" y="34"/>
                    </a:cubicBezTo>
                    <a:cubicBezTo>
                      <a:pt x="56" y="33"/>
                      <a:pt x="56" y="32"/>
                      <a:pt x="55" y="31"/>
                    </a:cubicBezTo>
                    <a:cubicBezTo>
                      <a:pt x="55" y="32"/>
                      <a:pt x="55" y="32"/>
                      <a:pt x="56" y="32"/>
                    </a:cubicBezTo>
                    <a:cubicBezTo>
                      <a:pt x="55" y="31"/>
                      <a:pt x="55" y="31"/>
                      <a:pt x="54" y="31"/>
                    </a:cubicBezTo>
                    <a:cubicBezTo>
                      <a:pt x="53" y="28"/>
                      <a:pt x="51" y="25"/>
                      <a:pt x="49" y="22"/>
                    </a:cubicBezTo>
                    <a:cubicBezTo>
                      <a:pt x="46" y="21"/>
                      <a:pt x="44" y="18"/>
                      <a:pt x="42" y="16"/>
                    </a:cubicBezTo>
                    <a:cubicBezTo>
                      <a:pt x="39" y="12"/>
                      <a:pt x="41" y="5"/>
                      <a:pt x="45" y="3"/>
                    </a:cubicBezTo>
                    <a:cubicBezTo>
                      <a:pt x="49" y="0"/>
                      <a:pt x="54" y="0"/>
                      <a:pt x="58" y="4"/>
                    </a:cubicBezTo>
                    <a:cubicBezTo>
                      <a:pt x="60" y="5"/>
                      <a:pt x="62" y="8"/>
                      <a:pt x="64" y="10"/>
                    </a:cubicBezTo>
                    <a:cubicBezTo>
                      <a:pt x="64" y="11"/>
                      <a:pt x="66" y="12"/>
                      <a:pt x="67" y="13"/>
                    </a:cubicBezTo>
                    <a:cubicBezTo>
                      <a:pt x="69" y="17"/>
                      <a:pt x="71" y="19"/>
                      <a:pt x="74" y="23"/>
                    </a:cubicBezTo>
                    <a:cubicBezTo>
                      <a:pt x="74" y="24"/>
                      <a:pt x="74" y="25"/>
                      <a:pt x="75" y="25"/>
                    </a:cubicBezTo>
                    <a:cubicBezTo>
                      <a:pt x="84" y="38"/>
                      <a:pt x="90" y="53"/>
                      <a:pt x="96" y="68"/>
                    </a:cubicBezTo>
                    <a:cubicBezTo>
                      <a:pt x="106" y="95"/>
                      <a:pt x="114" y="124"/>
                      <a:pt x="116" y="153"/>
                    </a:cubicBezTo>
                    <a:cubicBezTo>
                      <a:pt x="117" y="162"/>
                      <a:pt x="117" y="171"/>
                      <a:pt x="117" y="180"/>
                    </a:cubicBezTo>
                    <a:cubicBezTo>
                      <a:pt x="118" y="186"/>
                      <a:pt x="118" y="192"/>
                      <a:pt x="118" y="199"/>
                    </a:cubicBezTo>
                    <a:cubicBezTo>
                      <a:pt x="117" y="227"/>
                      <a:pt x="108" y="254"/>
                      <a:pt x="95" y="279"/>
                    </a:cubicBezTo>
                    <a:cubicBezTo>
                      <a:pt x="88" y="293"/>
                      <a:pt x="78" y="307"/>
                      <a:pt x="69" y="320"/>
                    </a:cubicBezTo>
                    <a:cubicBezTo>
                      <a:pt x="62" y="330"/>
                      <a:pt x="54" y="339"/>
                      <a:pt x="45" y="347"/>
                    </a:cubicBezTo>
                    <a:cubicBezTo>
                      <a:pt x="35" y="357"/>
                      <a:pt x="25" y="367"/>
                      <a:pt x="15" y="377"/>
                    </a:cubicBezTo>
                    <a:cubicBezTo>
                      <a:pt x="14" y="378"/>
                      <a:pt x="12" y="379"/>
                      <a:pt x="10" y="379"/>
                    </a:cubicBezTo>
                    <a:cubicBezTo>
                      <a:pt x="7" y="379"/>
                      <a:pt x="5" y="378"/>
                      <a:pt x="4" y="37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2"/>
              <p:cNvSpPr/>
              <p:nvPr/>
            </p:nvSpPr>
            <p:spPr>
              <a:xfrm>
                <a:off x="-924500" y="3906718"/>
                <a:ext cx="70560" cy="11880"/>
              </a:xfrm>
              <a:custGeom>
                <a:rect b="b" l="l" r="r" t="t"/>
                <a:pathLst>
                  <a:path extrusionOk="0" h="33" w="196">
                    <a:moveTo>
                      <a:pt x="0" y="22"/>
                    </a:moveTo>
                    <a:cubicBezTo>
                      <a:pt x="0" y="16"/>
                      <a:pt x="5" y="11"/>
                      <a:pt x="10" y="11"/>
                    </a:cubicBezTo>
                    <a:cubicBezTo>
                      <a:pt x="26" y="11"/>
                      <a:pt x="41" y="12"/>
                      <a:pt x="57" y="12"/>
                    </a:cubicBezTo>
                    <a:cubicBezTo>
                      <a:pt x="65" y="12"/>
                      <a:pt x="72" y="12"/>
                      <a:pt x="80" y="12"/>
                    </a:cubicBezTo>
                    <a:cubicBezTo>
                      <a:pt x="88" y="12"/>
                      <a:pt x="96" y="11"/>
                      <a:pt x="103" y="11"/>
                    </a:cubicBezTo>
                    <a:cubicBezTo>
                      <a:pt x="110" y="10"/>
                      <a:pt x="117" y="9"/>
                      <a:pt x="123" y="9"/>
                    </a:cubicBezTo>
                    <a:cubicBezTo>
                      <a:pt x="128" y="8"/>
                      <a:pt x="133" y="8"/>
                      <a:pt x="138" y="7"/>
                    </a:cubicBezTo>
                    <a:cubicBezTo>
                      <a:pt x="153" y="5"/>
                      <a:pt x="168" y="3"/>
                      <a:pt x="184" y="1"/>
                    </a:cubicBezTo>
                    <a:cubicBezTo>
                      <a:pt x="189" y="0"/>
                      <a:pt x="193" y="4"/>
                      <a:pt x="194" y="8"/>
                    </a:cubicBezTo>
                    <a:cubicBezTo>
                      <a:pt x="195" y="13"/>
                      <a:pt x="191" y="18"/>
                      <a:pt x="186" y="18"/>
                    </a:cubicBezTo>
                    <a:cubicBezTo>
                      <a:pt x="164" y="22"/>
                      <a:pt x="142" y="25"/>
                      <a:pt x="120" y="28"/>
                    </a:cubicBezTo>
                    <a:cubicBezTo>
                      <a:pt x="115" y="28"/>
                      <a:pt x="110" y="29"/>
                      <a:pt x="104" y="29"/>
                    </a:cubicBezTo>
                    <a:cubicBezTo>
                      <a:pt x="103" y="29"/>
                      <a:pt x="100" y="29"/>
                      <a:pt x="99" y="29"/>
                    </a:cubicBezTo>
                    <a:cubicBezTo>
                      <a:pt x="94" y="30"/>
                      <a:pt x="91" y="30"/>
                      <a:pt x="87" y="30"/>
                    </a:cubicBezTo>
                    <a:cubicBezTo>
                      <a:pt x="78" y="30"/>
                      <a:pt x="69" y="30"/>
                      <a:pt x="59" y="30"/>
                    </a:cubicBezTo>
                    <a:cubicBezTo>
                      <a:pt x="43" y="31"/>
                      <a:pt x="26" y="32"/>
                      <a:pt x="10" y="32"/>
                    </a:cubicBezTo>
                    <a:cubicBezTo>
                      <a:pt x="5" y="32"/>
                      <a:pt x="0" y="27"/>
                      <a:pt x="0" y="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2"/>
              <p:cNvSpPr/>
              <p:nvPr/>
            </p:nvSpPr>
            <p:spPr>
              <a:xfrm>
                <a:off x="-851420" y="3893038"/>
                <a:ext cx="54720" cy="42480"/>
              </a:xfrm>
              <a:custGeom>
                <a:rect b="b" l="l" r="r" t="t"/>
                <a:pathLst>
                  <a:path extrusionOk="0" h="118" w="152">
                    <a:moveTo>
                      <a:pt x="30" y="95"/>
                    </a:moveTo>
                    <a:cubicBezTo>
                      <a:pt x="31" y="95"/>
                      <a:pt x="32" y="95"/>
                      <a:pt x="33" y="95"/>
                    </a:cubicBezTo>
                    <a:cubicBezTo>
                      <a:pt x="35" y="94"/>
                      <a:pt x="37" y="93"/>
                      <a:pt x="38" y="93"/>
                    </a:cubicBezTo>
                    <a:cubicBezTo>
                      <a:pt x="40" y="92"/>
                      <a:pt x="42" y="92"/>
                      <a:pt x="44" y="91"/>
                    </a:cubicBezTo>
                    <a:cubicBezTo>
                      <a:pt x="46" y="89"/>
                      <a:pt x="49" y="88"/>
                      <a:pt x="52" y="86"/>
                    </a:cubicBezTo>
                    <a:cubicBezTo>
                      <a:pt x="55" y="83"/>
                      <a:pt x="59" y="81"/>
                      <a:pt x="62" y="78"/>
                    </a:cubicBezTo>
                    <a:cubicBezTo>
                      <a:pt x="66" y="74"/>
                      <a:pt x="70" y="70"/>
                      <a:pt x="74" y="66"/>
                    </a:cubicBezTo>
                    <a:cubicBezTo>
                      <a:pt x="77" y="62"/>
                      <a:pt x="81" y="57"/>
                      <a:pt x="84" y="52"/>
                    </a:cubicBezTo>
                    <a:cubicBezTo>
                      <a:pt x="82" y="46"/>
                      <a:pt x="82" y="39"/>
                      <a:pt x="81" y="33"/>
                    </a:cubicBezTo>
                    <a:cubicBezTo>
                      <a:pt x="81" y="31"/>
                      <a:pt x="81" y="29"/>
                      <a:pt x="81" y="28"/>
                    </a:cubicBezTo>
                    <a:cubicBezTo>
                      <a:pt x="81" y="27"/>
                      <a:pt x="81" y="26"/>
                      <a:pt x="81" y="26"/>
                    </a:cubicBezTo>
                    <a:cubicBezTo>
                      <a:pt x="80" y="25"/>
                      <a:pt x="80" y="25"/>
                      <a:pt x="80" y="24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7" y="22"/>
                      <a:pt x="77" y="21"/>
                      <a:pt x="77" y="21"/>
                    </a:cubicBezTo>
                    <a:cubicBezTo>
                      <a:pt x="78" y="22"/>
                      <a:pt x="78" y="22"/>
                      <a:pt x="78" y="22"/>
                    </a:cubicBezTo>
                    <a:lnTo>
                      <a:pt x="77" y="21"/>
                    </a:lnTo>
                    <a:cubicBezTo>
                      <a:pt x="78" y="22"/>
                      <a:pt x="78" y="22"/>
                      <a:pt x="78" y="22"/>
                    </a:cubicBezTo>
                    <a:lnTo>
                      <a:pt x="77" y="21"/>
                    </a:lnTo>
                    <a:lnTo>
                      <a:pt x="76" y="21"/>
                    </a:lnTo>
                    <a:lnTo>
                      <a:pt x="75" y="20"/>
                    </a:lnTo>
                    <a:lnTo>
                      <a:pt x="74" y="20"/>
                    </a:lnTo>
                    <a:lnTo>
                      <a:pt x="74" y="19"/>
                    </a:lnTo>
                    <a:lnTo>
                      <a:pt x="74" y="20"/>
                    </a:lnTo>
                    <a:cubicBezTo>
                      <a:pt x="74" y="19"/>
                      <a:pt x="73" y="19"/>
                      <a:pt x="73" y="19"/>
                    </a:cubicBezTo>
                    <a:cubicBezTo>
                      <a:pt x="72" y="19"/>
                      <a:pt x="71" y="19"/>
                      <a:pt x="71" y="19"/>
                    </a:cubicBezTo>
                    <a:cubicBezTo>
                      <a:pt x="70" y="19"/>
                      <a:pt x="70" y="19"/>
                      <a:pt x="69" y="19"/>
                    </a:cubicBezTo>
                    <a:cubicBezTo>
                      <a:pt x="68" y="19"/>
                      <a:pt x="67" y="19"/>
                      <a:pt x="67" y="19"/>
                    </a:cubicBezTo>
                    <a:cubicBezTo>
                      <a:pt x="65" y="20"/>
                      <a:pt x="64" y="20"/>
                      <a:pt x="62" y="21"/>
                    </a:cubicBezTo>
                    <a:cubicBezTo>
                      <a:pt x="61" y="21"/>
                      <a:pt x="60" y="22"/>
                      <a:pt x="58" y="22"/>
                    </a:cubicBezTo>
                    <a:cubicBezTo>
                      <a:pt x="56" y="24"/>
                      <a:pt x="55" y="25"/>
                      <a:pt x="53" y="26"/>
                    </a:cubicBezTo>
                    <a:cubicBezTo>
                      <a:pt x="51" y="27"/>
                      <a:pt x="49" y="28"/>
                      <a:pt x="47" y="30"/>
                    </a:cubicBezTo>
                    <a:cubicBezTo>
                      <a:pt x="45" y="32"/>
                      <a:pt x="42" y="35"/>
                      <a:pt x="40" y="38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8" y="40"/>
                      <a:pt x="35" y="43"/>
                      <a:pt x="33" y="46"/>
                    </a:cubicBezTo>
                    <a:lnTo>
                      <a:pt x="32" y="47"/>
                    </a:lnTo>
                    <a:lnTo>
                      <a:pt x="33" y="46"/>
                    </a:lnTo>
                    <a:cubicBezTo>
                      <a:pt x="31" y="50"/>
                      <a:pt x="29" y="53"/>
                      <a:pt x="27" y="56"/>
                    </a:cubicBezTo>
                    <a:cubicBezTo>
                      <a:pt x="25" y="60"/>
                      <a:pt x="24" y="64"/>
                      <a:pt x="23" y="67"/>
                    </a:cubicBezTo>
                    <a:cubicBezTo>
                      <a:pt x="21" y="71"/>
                      <a:pt x="20" y="74"/>
                      <a:pt x="20" y="78"/>
                    </a:cubicBezTo>
                    <a:cubicBezTo>
                      <a:pt x="19" y="80"/>
                      <a:pt x="19" y="81"/>
                      <a:pt x="19" y="83"/>
                    </a:cubicBezTo>
                    <a:cubicBezTo>
                      <a:pt x="19" y="84"/>
                      <a:pt x="19" y="85"/>
                      <a:pt x="19" y="86"/>
                    </a:cubicBezTo>
                    <a:cubicBezTo>
                      <a:pt x="19" y="87"/>
                      <a:pt x="19" y="88"/>
                      <a:pt x="19" y="89"/>
                    </a:cubicBezTo>
                    <a:lnTo>
                      <a:pt x="20" y="89"/>
                    </a:lnTo>
                    <a:cubicBezTo>
                      <a:pt x="20" y="90"/>
                      <a:pt x="20" y="90"/>
                      <a:pt x="20" y="91"/>
                    </a:cubicBezTo>
                    <a:lnTo>
                      <a:pt x="21" y="92"/>
                    </a:lnTo>
                    <a:cubicBezTo>
                      <a:pt x="21" y="93"/>
                      <a:pt x="22" y="93"/>
                      <a:pt x="22" y="93"/>
                    </a:cubicBezTo>
                    <a:cubicBezTo>
                      <a:pt x="23" y="93"/>
                      <a:pt x="23" y="93"/>
                      <a:pt x="23" y="93"/>
                    </a:cubicBezTo>
                    <a:cubicBezTo>
                      <a:pt x="24" y="94"/>
                      <a:pt x="24" y="94"/>
                      <a:pt x="25" y="94"/>
                    </a:cubicBezTo>
                    <a:cubicBezTo>
                      <a:pt x="25" y="95"/>
                      <a:pt x="25" y="95"/>
                      <a:pt x="26" y="95"/>
                    </a:cubicBezTo>
                    <a:cubicBezTo>
                      <a:pt x="27" y="95"/>
                      <a:pt x="27" y="95"/>
                      <a:pt x="28" y="95"/>
                    </a:cubicBezTo>
                    <a:cubicBezTo>
                      <a:pt x="28" y="95"/>
                      <a:pt x="29" y="95"/>
                      <a:pt x="30" y="95"/>
                    </a:cubicBezTo>
                    <a:moveTo>
                      <a:pt x="115" y="116"/>
                    </a:moveTo>
                    <a:cubicBezTo>
                      <a:pt x="109" y="115"/>
                      <a:pt x="104" y="113"/>
                      <a:pt x="100" y="109"/>
                    </a:cubicBezTo>
                    <a:cubicBezTo>
                      <a:pt x="95" y="105"/>
                      <a:pt x="92" y="100"/>
                      <a:pt x="90" y="95"/>
                    </a:cubicBezTo>
                    <a:cubicBezTo>
                      <a:pt x="88" y="91"/>
                      <a:pt x="86" y="85"/>
                      <a:pt x="85" y="81"/>
                    </a:cubicBezTo>
                    <a:cubicBezTo>
                      <a:pt x="81" y="86"/>
                      <a:pt x="75" y="91"/>
                      <a:pt x="70" y="96"/>
                    </a:cubicBezTo>
                    <a:cubicBezTo>
                      <a:pt x="59" y="105"/>
                      <a:pt x="47" y="112"/>
                      <a:pt x="33" y="114"/>
                    </a:cubicBezTo>
                    <a:cubicBezTo>
                      <a:pt x="27" y="114"/>
                      <a:pt x="21" y="113"/>
                      <a:pt x="16" y="112"/>
                    </a:cubicBezTo>
                    <a:cubicBezTo>
                      <a:pt x="10" y="109"/>
                      <a:pt x="6" y="105"/>
                      <a:pt x="3" y="99"/>
                    </a:cubicBezTo>
                    <a:cubicBezTo>
                      <a:pt x="0" y="95"/>
                      <a:pt x="0" y="88"/>
                      <a:pt x="0" y="83"/>
                    </a:cubicBezTo>
                    <a:cubicBezTo>
                      <a:pt x="0" y="75"/>
                      <a:pt x="2" y="68"/>
                      <a:pt x="4" y="62"/>
                    </a:cubicBezTo>
                    <a:cubicBezTo>
                      <a:pt x="9" y="49"/>
                      <a:pt x="16" y="36"/>
                      <a:pt x="25" y="26"/>
                    </a:cubicBezTo>
                    <a:cubicBezTo>
                      <a:pt x="34" y="15"/>
                      <a:pt x="44" y="7"/>
                      <a:pt x="56" y="3"/>
                    </a:cubicBezTo>
                    <a:cubicBezTo>
                      <a:pt x="60" y="1"/>
                      <a:pt x="63" y="0"/>
                      <a:pt x="67" y="0"/>
                    </a:cubicBezTo>
                    <a:cubicBezTo>
                      <a:pt x="71" y="0"/>
                      <a:pt x="75" y="0"/>
                      <a:pt x="78" y="1"/>
                    </a:cubicBezTo>
                    <a:cubicBezTo>
                      <a:pt x="85" y="2"/>
                      <a:pt x="92" y="7"/>
                      <a:pt x="96" y="13"/>
                    </a:cubicBezTo>
                    <a:cubicBezTo>
                      <a:pt x="98" y="17"/>
                      <a:pt x="100" y="21"/>
                      <a:pt x="101" y="26"/>
                    </a:cubicBezTo>
                    <a:cubicBezTo>
                      <a:pt x="102" y="25"/>
                      <a:pt x="105" y="26"/>
                      <a:pt x="106" y="26"/>
                    </a:cubicBezTo>
                    <a:cubicBezTo>
                      <a:pt x="110" y="28"/>
                      <a:pt x="112" y="32"/>
                      <a:pt x="113" y="35"/>
                    </a:cubicBezTo>
                    <a:cubicBezTo>
                      <a:pt x="113" y="40"/>
                      <a:pt x="111" y="44"/>
                      <a:pt x="109" y="48"/>
                    </a:cubicBezTo>
                    <a:cubicBezTo>
                      <a:pt x="108" y="49"/>
                      <a:pt x="107" y="50"/>
                      <a:pt x="106" y="52"/>
                    </a:cubicBezTo>
                    <a:cubicBezTo>
                      <a:pt x="106" y="53"/>
                      <a:pt x="105" y="55"/>
                      <a:pt x="105" y="57"/>
                    </a:cubicBezTo>
                    <a:cubicBezTo>
                      <a:pt x="105" y="60"/>
                      <a:pt x="104" y="63"/>
                      <a:pt x="104" y="66"/>
                    </a:cubicBezTo>
                    <a:cubicBezTo>
                      <a:pt x="104" y="68"/>
                      <a:pt x="104" y="71"/>
                      <a:pt x="104" y="73"/>
                    </a:cubicBezTo>
                    <a:cubicBezTo>
                      <a:pt x="104" y="75"/>
                      <a:pt x="104" y="77"/>
                      <a:pt x="104" y="78"/>
                    </a:cubicBezTo>
                    <a:cubicBezTo>
                      <a:pt x="105" y="80"/>
                      <a:pt x="105" y="82"/>
                      <a:pt x="106" y="84"/>
                    </a:cubicBezTo>
                    <a:cubicBezTo>
                      <a:pt x="106" y="85"/>
                      <a:pt x="107" y="87"/>
                      <a:pt x="108" y="88"/>
                    </a:cubicBezTo>
                    <a:cubicBezTo>
                      <a:pt x="108" y="89"/>
                      <a:pt x="109" y="90"/>
                      <a:pt x="109" y="91"/>
                    </a:cubicBezTo>
                    <a:cubicBezTo>
                      <a:pt x="110" y="92"/>
                      <a:pt x="110" y="92"/>
                      <a:pt x="111" y="93"/>
                    </a:cubicBezTo>
                    <a:cubicBezTo>
                      <a:pt x="111" y="93"/>
                      <a:pt x="112" y="93"/>
                      <a:pt x="112" y="94"/>
                    </a:cubicBezTo>
                    <a:cubicBezTo>
                      <a:pt x="112" y="95"/>
                      <a:pt x="113" y="95"/>
                      <a:pt x="113" y="95"/>
                    </a:cubicBezTo>
                    <a:cubicBezTo>
                      <a:pt x="114" y="96"/>
                      <a:pt x="115" y="96"/>
                      <a:pt x="115" y="96"/>
                    </a:cubicBezTo>
                    <a:cubicBezTo>
                      <a:pt x="116" y="96"/>
                      <a:pt x="116" y="96"/>
                      <a:pt x="117" y="97"/>
                    </a:cubicBezTo>
                    <a:cubicBezTo>
                      <a:pt x="118" y="97"/>
                      <a:pt x="118" y="97"/>
                      <a:pt x="119" y="98"/>
                    </a:cubicBezTo>
                    <a:lnTo>
                      <a:pt x="120" y="98"/>
                    </a:lnTo>
                    <a:cubicBezTo>
                      <a:pt x="121" y="98"/>
                      <a:pt x="122" y="98"/>
                      <a:pt x="123" y="98"/>
                    </a:cubicBezTo>
                    <a:lnTo>
                      <a:pt x="124" y="98"/>
                    </a:lnTo>
                    <a:cubicBezTo>
                      <a:pt x="125" y="97"/>
                      <a:pt x="126" y="97"/>
                      <a:pt x="127" y="96"/>
                    </a:cubicBezTo>
                    <a:cubicBezTo>
                      <a:pt x="128" y="96"/>
                      <a:pt x="129" y="96"/>
                      <a:pt x="130" y="95"/>
                    </a:cubicBezTo>
                    <a:cubicBezTo>
                      <a:pt x="132" y="94"/>
                      <a:pt x="134" y="93"/>
                      <a:pt x="136" y="92"/>
                    </a:cubicBezTo>
                    <a:cubicBezTo>
                      <a:pt x="140" y="89"/>
                      <a:pt x="146" y="91"/>
                      <a:pt x="149" y="95"/>
                    </a:cubicBezTo>
                    <a:cubicBezTo>
                      <a:pt x="151" y="100"/>
                      <a:pt x="150" y="106"/>
                      <a:pt x="145" y="108"/>
                    </a:cubicBezTo>
                    <a:cubicBezTo>
                      <a:pt x="140" y="111"/>
                      <a:pt x="136" y="114"/>
                      <a:pt x="130" y="116"/>
                    </a:cubicBezTo>
                    <a:cubicBezTo>
                      <a:pt x="127" y="117"/>
                      <a:pt x="125" y="117"/>
                      <a:pt x="122" y="117"/>
                    </a:cubicBezTo>
                    <a:cubicBezTo>
                      <a:pt x="119" y="117"/>
                      <a:pt x="116" y="117"/>
                      <a:pt x="115" y="1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2"/>
              <p:cNvSpPr/>
              <p:nvPr/>
            </p:nvSpPr>
            <p:spPr>
              <a:xfrm>
                <a:off x="-866180" y="3984118"/>
                <a:ext cx="9000" cy="52560"/>
              </a:xfrm>
              <a:custGeom>
                <a:rect b="b" l="l" r="r" t="t"/>
                <a:pathLst>
                  <a:path extrusionOk="0" h="146" w="25">
                    <a:moveTo>
                      <a:pt x="5" y="136"/>
                    </a:moveTo>
                    <a:cubicBezTo>
                      <a:pt x="4" y="115"/>
                      <a:pt x="3" y="94"/>
                      <a:pt x="2" y="72"/>
                    </a:cubicBezTo>
                    <a:cubicBezTo>
                      <a:pt x="2" y="62"/>
                      <a:pt x="2" y="51"/>
                      <a:pt x="1" y="40"/>
                    </a:cubicBezTo>
                    <a:cubicBezTo>
                      <a:pt x="1" y="35"/>
                      <a:pt x="1" y="29"/>
                      <a:pt x="1" y="23"/>
                    </a:cubicBezTo>
                    <a:cubicBezTo>
                      <a:pt x="0" y="19"/>
                      <a:pt x="0" y="15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0"/>
                    </a:cubicBezTo>
                    <a:cubicBezTo>
                      <a:pt x="20" y="20"/>
                      <a:pt x="20" y="29"/>
                      <a:pt x="20" y="39"/>
                    </a:cubicBezTo>
                    <a:cubicBezTo>
                      <a:pt x="21" y="50"/>
                      <a:pt x="21" y="61"/>
                      <a:pt x="22" y="72"/>
                    </a:cubicBezTo>
                    <a:cubicBezTo>
                      <a:pt x="22" y="93"/>
                      <a:pt x="23" y="115"/>
                      <a:pt x="24" y="136"/>
                    </a:cubicBezTo>
                    <a:cubicBezTo>
                      <a:pt x="24" y="141"/>
                      <a:pt x="19" y="145"/>
                      <a:pt x="15" y="145"/>
                    </a:cubicBezTo>
                    <a:cubicBezTo>
                      <a:pt x="9" y="145"/>
                      <a:pt x="6" y="141"/>
                      <a:pt x="5" y="13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2"/>
              <p:cNvSpPr/>
              <p:nvPr/>
            </p:nvSpPr>
            <p:spPr>
              <a:xfrm>
                <a:off x="-865460" y="4063318"/>
                <a:ext cx="10080" cy="39240"/>
              </a:xfrm>
              <a:custGeom>
                <a:rect b="b" l="l" r="r" t="t"/>
                <a:pathLst>
                  <a:path extrusionOk="0" h="109" w="28">
                    <a:moveTo>
                      <a:pt x="7" y="100"/>
                    </a:moveTo>
                    <a:cubicBezTo>
                      <a:pt x="6" y="92"/>
                      <a:pt x="4" y="84"/>
                      <a:pt x="3" y="76"/>
                    </a:cubicBezTo>
                    <a:cubicBezTo>
                      <a:pt x="2" y="68"/>
                      <a:pt x="2" y="60"/>
                      <a:pt x="1" y="53"/>
                    </a:cubicBezTo>
                    <a:cubicBezTo>
                      <a:pt x="0" y="46"/>
                      <a:pt x="0" y="38"/>
                      <a:pt x="0" y="31"/>
                    </a:cubicBezTo>
                    <a:cubicBezTo>
                      <a:pt x="0" y="27"/>
                      <a:pt x="0" y="23"/>
                      <a:pt x="0" y="19"/>
                    </a:cubicBezTo>
                    <a:cubicBezTo>
                      <a:pt x="0" y="16"/>
                      <a:pt x="0" y="13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1" y="6"/>
                      <a:pt x="3" y="4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3" y="0"/>
                      <a:pt x="16" y="1"/>
                      <a:pt x="17" y="3"/>
                    </a:cubicBezTo>
                    <a:cubicBezTo>
                      <a:pt x="20" y="6"/>
                      <a:pt x="20" y="8"/>
                      <a:pt x="20" y="11"/>
                    </a:cubicBezTo>
                    <a:lnTo>
                      <a:pt x="20" y="10"/>
                    </a:lnTo>
                    <a:cubicBezTo>
                      <a:pt x="20" y="24"/>
                      <a:pt x="19" y="37"/>
                      <a:pt x="20" y="51"/>
                    </a:cubicBezTo>
                    <a:cubicBezTo>
                      <a:pt x="20" y="58"/>
                      <a:pt x="21" y="66"/>
                      <a:pt x="22" y="73"/>
                    </a:cubicBezTo>
                    <a:cubicBezTo>
                      <a:pt x="23" y="81"/>
                      <a:pt x="25" y="89"/>
                      <a:pt x="26" y="98"/>
                    </a:cubicBezTo>
                    <a:cubicBezTo>
                      <a:pt x="27" y="103"/>
                      <a:pt x="23" y="108"/>
                      <a:pt x="18" y="108"/>
                    </a:cubicBezTo>
                    <a:cubicBezTo>
                      <a:pt x="17" y="108"/>
                      <a:pt x="17" y="108"/>
                      <a:pt x="17" y="108"/>
                    </a:cubicBezTo>
                    <a:cubicBezTo>
                      <a:pt x="12" y="108"/>
                      <a:pt x="8" y="105"/>
                      <a:pt x="7" y="10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2"/>
              <p:cNvSpPr/>
              <p:nvPr/>
            </p:nvSpPr>
            <p:spPr>
              <a:xfrm>
                <a:off x="-862580" y="4122358"/>
                <a:ext cx="7560" cy="43200"/>
              </a:xfrm>
              <a:custGeom>
                <a:rect b="b" l="l" r="r" t="t"/>
                <a:pathLst>
                  <a:path extrusionOk="0" h="120" w="21">
                    <a:moveTo>
                      <a:pt x="5" y="117"/>
                    </a:moveTo>
                    <a:cubicBezTo>
                      <a:pt x="2" y="115"/>
                      <a:pt x="1" y="113"/>
                      <a:pt x="1" y="110"/>
                    </a:cubicBezTo>
                    <a:cubicBezTo>
                      <a:pt x="1" y="109"/>
                      <a:pt x="1" y="109"/>
                      <a:pt x="1" y="108"/>
                    </a:cubicBezTo>
                    <a:cubicBezTo>
                      <a:pt x="0" y="92"/>
                      <a:pt x="0" y="75"/>
                      <a:pt x="0" y="59"/>
                    </a:cubicBezTo>
                    <a:cubicBezTo>
                      <a:pt x="0" y="43"/>
                      <a:pt x="0" y="26"/>
                      <a:pt x="0" y="10"/>
                    </a:cubicBezTo>
                    <a:cubicBezTo>
                      <a:pt x="1" y="5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0"/>
                    </a:cubicBezTo>
                    <a:cubicBezTo>
                      <a:pt x="20" y="26"/>
                      <a:pt x="19" y="41"/>
                      <a:pt x="19" y="58"/>
                    </a:cubicBezTo>
                    <a:cubicBezTo>
                      <a:pt x="19" y="73"/>
                      <a:pt x="19" y="90"/>
                      <a:pt x="20" y="106"/>
                    </a:cubicBezTo>
                    <a:lnTo>
                      <a:pt x="20" y="105"/>
                    </a:lnTo>
                    <a:cubicBezTo>
                      <a:pt x="20" y="106"/>
                      <a:pt x="20" y="107"/>
                      <a:pt x="20" y="108"/>
                    </a:cubicBezTo>
                    <a:cubicBezTo>
                      <a:pt x="20" y="111"/>
                      <a:pt x="20" y="113"/>
                      <a:pt x="18" y="115"/>
                    </a:cubicBezTo>
                    <a:cubicBezTo>
                      <a:pt x="17" y="117"/>
                      <a:pt x="14" y="118"/>
                      <a:pt x="12" y="119"/>
                    </a:cubicBezTo>
                    <a:cubicBezTo>
                      <a:pt x="12" y="119"/>
                      <a:pt x="11" y="119"/>
                      <a:pt x="10" y="119"/>
                    </a:cubicBezTo>
                    <a:cubicBezTo>
                      <a:pt x="9" y="119"/>
                      <a:pt x="6" y="118"/>
                      <a:pt x="5" y="11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2"/>
              <p:cNvSpPr/>
              <p:nvPr/>
            </p:nvSpPr>
            <p:spPr>
              <a:xfrm>
                <a:off x="-863300" y="4187518"/>
                <a:ext cx="11160" cy="33120"/>
              </a:xfrm>
              <a:custGeom>
                <a:rect b="b" l="l" r="r" t="t"/>
                <a:pathLst>
                  <a:path extrusionOk="0" h="92" w="31">
                    <a:moveTo>
                      <a:pt x="11" y="86"/>
                    </a:moveTo>
                    <a:cubicBezTo>
                      <a:pt x="7" y="79"/>
                      <a:pt x="4" y="71"/>
                      <a:pt x="3" y="64"/>
                    </a:cubicBezTo>
                    <a:cubicBezTo>
                      <a:pt x="0" y="56"/>
                      <a:pt x="0" y="47"/>
                      <a:pt x="0" y="40"/>
                    </a:cubicBezTo>
                    <a:cubicBezTo>
                      <a:pt x="0" y="33"/>
                      <a:pt x="1" y="26"/>
                      <a:pt x="1" y="20"/>
                    </a:cubicBezTo>
                    <a:lnTo>
                      <a:pt x="1" y="21"/>
                    </a:lnTo>
                    <a:cubicBezTo>
                      <a:pt x="2" y="18"/>
                      <a:pt x="2" y="14"/>
                      <a:pt x="3" y="11"/>
                    </a:cubicBezTo>
                    <a:lnTo>
                      <a:pt x="3" y="10"/>
                    </a:lnTo>
                    <a:cubicBezTo>
                      <a:pt x="3" y="4"/>
                      <a:pt x="8" y="0"/>
                      <a:pt x="14" y="0"/>
                    </a:cubicBezTo>
                    <a:cubicBezTo>
                      <a:pt x="16" y="0"/>
                      <a:pt x="19" y="1"/>
                      <a:pt x="21" y="4"/>
                    </a:cubicBezTo>
                    <a:cubicBezTo>
                      <a:pt x="22" y="6"/>
                      <a:pt x="23" y="9"/>
                      <a:pt x="23" y="13"/>
                    </a:cubicBezTo>
                    <a:cubicBezTo>
                      <a:pt x="22" y="16"/>
                      <a:pt x="22" y="20"/>
                      <a:pt x="21" y="24"/>
                    </a:cubicBezTo>
                    <a:cubicBezTo>
                      <a:pt x="20" y="30"/>
                      <a:pt x="19" y="36"/>
                      <a:pt x="19" y="43"/>
                    </a:cubicBezTo>
                    <a:cubicBezTo>
                      <a:pt x="19" y="47"/>
                      <a:pt x="20" y="51"/>
                      <a:pt x="20" y="55"/>
                    </a:cubicBezTo>
                    <a:cubicBezTo>
                      <a:pt x="21" y="57"/>
                      <a:pt x="21" y="59"/>
                      <a:pt x="22" y="61"/>
                    </a:cubicBezTo>
                    <a:cubicBezTo>
                      <a:pt x="23" y="65"/>
                      <a:pt x="24" y="69"/>
                      <a:pt x="26" y="73"/>
                    </a:cubicBezTo>
                    <a:cubicBezTo>
                      <a:pt x="26" y="74"/>
                      <a:pt x="27" y="76"/>
                      <a:pt x="28" y="78"/>
                    </a:cubicBezTo>
                    <a:cubicBezTo>
                      <a:pt x="30" y="82"/>
                      <a:pt x="28" y="88"/>
                      <a:pt x="23" y="91"/>
                    </a:cubicBezTo>
                    <a:cubicBezTo>
                      <a:pt x="22" y="91"/>
                      <a:pt x="21" y="91"/>
                      <a:pt x="19" y="91"/>
                    </a:cubicBezTo>
                    <a:cubicBezTo>
                      <a:pt x="16" y="91"/>
                      <a:pt x="12" y="89"/>
                      <a:pt x="11" y="8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2"/>
              <p:cNvSpPr/>
              <p:nvPr/>
            </p:nvSpPr>
            <p:spPr>
              <a:xfrm>
                <a:off x="-831260" y="4214518"/>
                <a:ext cx="80280" cy="10080"/>
              </a:xfrm>
              <a:custGeom>
                <a:rect b="b" l="l" r="r" t="t"/>
                <a:pathLst>
                  <a:path extrusionOk="0" h="28" w="223">
                    <a:moveTo>
                      <a:pt x="212" y="27"/>
                    </a:moveTo>
                    <a:cubicBezTo>
                      <a:pt x="191" y="25"/>
                      <a:pt x="169" y="24"/>
                      <a:pt x="148" y="24"/>
                    </a:cubicBezTo>
                    <a:cubicBezTo>
                      <a:pt x="141" y="24"/>
                      <a:pt x="134" y="24"/>
                      <a:pt x="128" y="24"/>
                    </a:cubicBezTo>
                    <a:cubicBezTo>
                      <a:pt x="112" y="24"/>
                      <a:pt x="97" y="25"/>
                      <a:pt x="82" y="25"/>
                    </a:cubicBezTo>
                    <a:cubicBezTo>
                      <a:pt x="73" y="26"/>
                      <a:pt x="64" y="26"/>
                      <a:pt x="55" y="26"/>
                    </a:cubicBezTo>
                    <a:cubicBezTo>
                      <a:pt x="52" y="26"/>
                      <a:pt x="48" y="26"/>
                      <a:pt x="45" y="25"/>
                    </a:cubicBezTo>
                    <a:cubicBezTo>
                      <a:pt x="40" y="25"/>
                      <a:pt x="36" y="25"/>
                      <a:pt x="31" y="25"/>
                    </a:cubicBezTo>
                    <a:cubicBezTo>
                      <a:pt x="31" y="25"/>
                      <a:pt x="30" y="25"/>
                      <a:pt x="29" y="24"/>
                    </a:cubicBezTo>
                    <a:cubicBezTo>
                      <a:pt x="30" y="25"/>
                      <a:pt x="30" y="25"/>
                      <a:pt x="31" y="25"/>
                    </a:cubicBezTo>
                    <a:cubicBezTo>
                      <a:pt x="29" y="24"/>
                      <a:pt x="28" y="24"/>
                      <a:pt x="2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4" y="24"/>
                      <a:pt x="23" y="24"/>
                    </a:cubicBezTo>
                    <a:lnTo>
                      <a:pt x="24" y="24"/>
                    </a:lnTo>
                    <a:cubicBezTo>
                      <a:pt x="21" y="24"/>
                      <a:pt x="18" y="23"/>
                      <a:pt x="16" y="23"/>
                    </a:cubicBezTo>
                    <a:cubicBezTo>
                      <a:pt x="13" y="22"/>
                      <a:pt x="9" y="21"/>
                      <a:pt x="6" y="18"/>
                    </a:cubicBezTo>
                    <a:cubicBezTo>
                      <a:pt x="0" y="13"/>
                      <a:pt x="3" y="3"/>
                      <a:pt x="10" y="1"/>
                    </a:cubicBezTo>
                    <a:cubicBezTo>
                      <a:pt x="14" y="0"/>
                      <a:pt x="18" y="2"/>
                      <a:pt x="22" y="2"/>
                    </a:cubicBezTo>
                    <a:cubicBezTo>
                      <a:pt x="24" y="2"/>
                      <a:pt x="26" y="3"/>
                      <a:pt x="27" y="5"/>
                    </a:cubicBezTo>
                    <a:cubicBezTo>
                      <a:pt x="29" y="5"/>
                      <a:pt x="32" y="6"/>
                      <a:pt x="35" y="6"/>
                    </a:cubicBezTo>
                    <a:cubicBezTo>
                      <a:pt x="39" y="6"/>
                      <a:pt x="44" y="7"/>
                      <a:pt x="49" y="7"/>
                    </a:cubicBezTo>
                    <a:cubicBezTo>
                      <a:pt x="55" y="7"/>
                      <a:pt x="61" y="7"/>
                      <a:pt x="67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76" y="7"/>
                      <a:pt x="87" y="7"/>
                      <a:pt x="98" y="7"/>
                    </a:cubicBezTo>
                    <a:cubicBezTo>
                      <a:pt x="108" y="6"/>
                      <a:pt x="118" y="6"/>
                      <a:pt x="128" y="6"/>
                    </a:cubicBezTo>
                    <a:lnTo>
                      <a:pt x="127" y="6"/>
                    </a:lnTo>
                    <a:cubicBezTo>
                      <a:pt x="129" y="6"/>
                      <a:pt x="129" y="6"/>
                      <a:pt x="130" y="6"/>
                    </a:cubicBezTo>
                    <a:lnTo>
                      <a:pt x="129" y="6"/>
                    </a:lnTo>
                    <a:cubicBezTo>
                      <a:pt x="134" y="6"/>
                      <a:pt x="140" y="6"/>
                      <a:pt x="146" y="6"/>
                    </a:cubicBezTo>
                    <a:lnTo>
                      <a:pt x="147" y="6"/>
                    </a:lnTo>
                    <a:cubicBezTo>
                      <a:pt x="169" y="6"/>
                      <a:pt x="191" y="7"/>
                      <a:pt x="213" y="9"/>
                    </a:cubicBezTo>
                    <a:cubicBezTo>
                      <a:pt x="218" y="10"/>
                      <a:pt x="222" y="14"/>
                      <a:pt x="221" y="19"/>
                    </a:cubicBezTo>
                    <a:cubicBezTo>
                      <a:pt x="221" y="23"/>
                      <a:pt x="217" y="27"/>
                      <a:pt x="212" y="2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2"/>
              <p:cNvSpPr/>
              <p:nvPr/>
            </p:nvSpPr>
            <p:spPr>
              <a:xfrm>
                <a:off x="-725420" y="4213798"/>
                <a:ext cx="64440" cy="9000"/>
              </a:xfrm>
              <a:custGeom>
                <a:rect b="b" l="l" r="r" t="t"/>
                <a:pathLst>
                  <a:path extrusionOk="0" h="25" w="179">
                    <a:moveTo>
                      <a:pt x="5" y="8"/>
                    </a:moveTo>
                    <a:cubicBezTo>
                      <a:pt x="6" y="7"/>
                      <a:pt x="6" y="7"/>
                      <a:pt x="7" y="7"/>
                    </a:cubicBezTo>
                    <a:cubicBezTo>
                      <a:pt x="9" y="4"/>
                      <a:pt x="12" y="4"/>
                      <a:pt x="15" y="4"/>
                    </a:cubicBezTo>
                    <a:cubicBezTo>
                      <a:pt x="24" y="4"/>
                      <a:pt x="33" y="3"/>
                      <a:pt x="41" y="3"/>
                    </a:cubicBezTo>
                    <a:cubicBezTo>
                      <a:pt x="52" y="2"/>
                      <a:pt x="62" y="1"/>
                      <a:pt x="72" y="1"/>
                    </a:cubicBezTo>
                    <a:cubicBezTo>
                      <a:pt x="78" y="1"/>
                      <a:pt x="84" y="1"/>
                      <a:pt x="90" y="1"/>
                    </a:cubicBezTo>
                    <a:cubicBezTo>
                      <a:pt x="95" y="0"/>
                      <a:pt x="100" y="0"/>
                      <a:pt x="105" y="0"/>
                    </a:cubicBezTo>
                    <a:cubicBezTo>
                      <a:pt x="115" y="0"/>
                      <a:pt x="125" y="0"/>
                      <a:pt x="134" y="1"/>
                    </a:cubicBezTo>
                    <a:cubicBezTo>
                      <a:pt x="146" y="1"/>
                      <a:pt x="158" y="1"/>
                      <a:pt x="170" y="2"/>
                    </a:cubicBezTo>
                    <a:cubicBezTo>
                      <a:pt x="174" y="2"/>
                      <a:pt x="178" y="7"/>
                      <a:pt x="178" y="12"/>
                    </a:cubicBezTo>
                    <a:cubicBezTo>
                      <a:pt x="178" y="16"/>
                      <a:pt x="174" y="20"/>
                      <a:pt x="169" y="20"/>
                    </a:cubicBezTo>
                    <a:cubicBezTo>
                      <a:pt x="158" y="19"/>
                      <a:pt x="149" y="19"/>
                      <a:pt x="138" y="19"/>
                    </a:cubicBezTo>
                    <a:cubicBezTo>
                      <a:pt x="129" y="19"/>
                      <a:pt x="119" y="19"/>
                      <a:pt x="110" y="18"/>
                    </a:cubicBezTo>
                    <a:cubicBezTo>
                      <a:pt x="102" y="19"/>
                      <a:pt x="95" y="19"/>
                      <a:pt x="87" y="19"/>
                    </a:cubicBezTo>
                    <a:cubicBezTo>
                      <a:pt x="79" y="20"/>
                      <a:pt x="69" y="20"/>
                      <a:pt x="60" y="21"/>
                    </a:cubicBezTo>
                    <a:cubicBezTo>
                      <a:pt x="45" y="22"/>
                      <a:pt x="29" y="23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5" y="24"/>
                      <a:pt x="0" y="14"/>
                      <a:pt x="5" y="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2"/>
              <p:cNvSpPr/>
              <p:nvPr/>
            </p:nvSpPr>
            <p:spPr>
              <a:xfrm>
                <a:off x="-633260" y="4214518"/>
                <a:ext cx="43560" cy="9720"/>
              </a:xfrm>
              <a:custGeom>
                <a:rect b="b" l="l" r="r" t="t"/>
                <a:pathLst>
                  <a:path extrusionOk="0" h="27" w="121">
                    <a:moveTo>
                      <a:pt x="1" y="18"/>
                    </a:moveTo>
                    <a:cubicBezTo>
                      <a:pt x="0" y="16"/>
                      <a:pt x="1" y="13"/>
                      <a:pt x="3" y="11"/>
                    </a:cubicBezTo>
                    <a:cubicBezTo>
                      <a:pt x="5" y="8"/>
                      <a:pt x="7" y="7"/>
                      <a:pt x="10" y="6"/>
                    </a:cubicBezTo>
                    <a:cubicBezTo>
                      <a:pt x="26" y="5"/>
                      <a:pt x="42" y="3"/>
                      <a:pt x="58" y="3"/>
                    </a:cubicBezTo>
                    <a:cubicBezTo>
                      <a:pt x="75" y="2"/>
                      <a:pt x="92" y="2"/>
                      <a:pt x="109" y="1"/>
                    </a:cubicBezTo>
                    <a:cubicBezTo>
                      <a:pt x="115" y="0"/>
                      <a:pt x="119" y="5"/>
                      <a:pt x="119" y="10"/>
                    </a:cubicBezTo>
                    <a:cubicBezTo>
                      <a:pt x="120" y="14"/>
                      <a:pt x="116" y="19"/>
                      <a:pt x="111" y="20"/>
                    </a:cubicBezTo>
                    <a:cubicBezTo>
                      <a:pt x="97" y="20"/>
                      <a:pt x="83" y="21"/>
                      <a:pt x="69" y="21"/>
                    </a:cubicBezTo>
                    <a:cubicBezTo>
                      <a:pt x="56" y="21"/>
                      <a:pt x="42" y="23"/>
                      <a:pt x="28" y="24"/>
                    </a:cubicBezTo>
                    <a:cubicBezTo>
                      <a:pt x="26" y="24"/>
                      <a:pt x="23" y="25"/>
                      <a:pt x="21" y="25"/>
                    </a:cubicBezTo>
                    <a:cubicBezTo>
                      <a:pt x="19" y="25"/>
                      <a:pt x="16" y="25"/>
                      <a:pt x="13" y="26"/>
                    </a:cubicBezTo>
                    <a:lnTo>
                      <a:pt x="12" y="26"/>
                    </a:lnTo>
                    <a:cubicBezTo>
                      <a:pt x="6" y="26"/>
                      <a:pt x="2" y="23"/>
                      <a:pt x="1" y="1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2"/>
              <p:cNvSpPr/>
              <p:nvPr/>
            </p:nvSpPr>
            <p:spPr>
              <a:xfrm>
                <a:off x="-553340" y="4211278"/>
                <a:ext cx="26640" cy="9720"/>
              </a:xfrm>
              <a:custGeom>
                <a:rect b="b" l="l" r="r" t="t"/>
                <a:pathLst>
                  <a:path extrusionOk="0" h="27" w="74">
                    <a:moveTo>
                      <a:pt x="62" y="26"/>
                    </a:moveTo>
                    <a:cubicBezTo>
                      <a:pt x="53" y="25"/>
                      <a:pt x="44" y="25"/>
                      <a:pt x="35" y="25"/>
                    </a:cubicBezTo>
                    <a:cubicBezTo>
                      <a:pt x="31" y="24"/>
                      <a:pt x="28" y="24"/>
                      <a:pt x="24" y="24"/>
                    </a:cubicBezTo>
                    <a:cubicBezTo>
                      <a:pt x="22" y="23"/>
                      <a:pt x="19" y="23"/>
                      <a:pt x="16" y="23"/>
                    </a:cubicBezTo>
                    <a:cubicBezTo>
                      <a:pt x="12" y="22"/>
                      <a:pt x="7" y="22"/>
                      <a:pt x="4" y="19"/>
                    </a:cubicBezTo>
                    <a:cubicBezTo>
                      <a:pt x="0" y="15"/>
                      <a:pt x="0" y="9"/>
                      <a:pt x="3" y="5"/>
                    </a:cubicBezTo>
                    <a:cubicBezTo>
                      <a:pt x="6" y="1"/>
                      <a:pt x="12" y="0"/>
                      <a:pt x="16" y="2"/>
                    </a:cubicBezTo>
                    <a:lnTo>
                      <a:pt x="17" y="2"/>
                    </a:lnTo>
                    <a:cubicBezTo>
                      <a:pt x="18" y="3"/>
                      <a:pt x="20" y="4"/>
                      <a:pt x="22" y="4"/>
                    </a:cubicBezTo>
                    <a:cubicBezTo>
                      <a:pt x="36" y="5"/>
                      <a:pt x="50" y="5"/>
                      <a:pt x="63" y="7"/>
                    </a:cubicBezTo>
                    <a:cubicBezTo>
                      <a:pt x="69" y="7"/>
                      <a:pt x="73" y="11"/>
                      <a:pt x="73" y="16"/>
                    </a:cubicBezTo>
                    <a:cubicBezTo>
                      <a:pt x="72" y="22"/>
                      <a:pt x="68" y="26"/>
                      <a:pt x="63" y="26"/>
                    </a:cubicBezTo>
                    <a:lnTo>
                      <a:pt x="62" y="2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6" name="Google Shape;1176;p32"/>
            <p:cNvGrpSpPr/>
            <p:nvPr/>
          </p:nvGrpSpPr>
          <p:grpSpPr>
            <a:xfrm>
              <a:off x="7016391" y="-698437"/>
              <a:ext cx="2641710" cy="1889702"/>
              <a:chOff x="39600" y="2802600"/>
              <a:chExt cx="1227960" cy="878400"/>
            </a:xfrm>
          </p:grpSpPr>
          <p:sp>
            <p:nvSpPr>
              <p:cNvPr id="1177" name="Google Shape;1177;p32"/>
              <p:cNvSpPr/>
              <p:nvPr/>
            </p:nvSpPr>
            <p:spPr>
              <a:xfrm>
                <a:off x="502920" y="2808000"/>
                <a:ext cx="32760" cy="800280"/>
              </a:xfrm>
              <a:custGeom>
                <a:rect b="b" l="l" r="r" t="t"/>
                <a:pathLst>
                  <a:path extrusionOk="0" h="2223" w="91">
                    <a:moveTo>
                      <a:pt x="0" y="2211"/>
                    </a:moveTo>
                    <a:cubicBezTo>
                      <a:pt x="1" y="2192"/>
                      <a:pt x="2" y="2172"/>
                      <a:pt x="2" y="2152"/>
                    </a:cubicBezTo>
                    <a:cubicBezTo>
                      <a:pt x="4" y="2130"/>
                      <a:pt x="4" y="2107"/>
                      <a:pt x="5" y="2085"/>
                    </a:cubicBezTo>
                    <a:cubicBezTo>
                      <a:pt x="7" y="2040"/>
                      <a:pt x="8" y="1994"/>
                      <a:pt x="10" y="1949"/>
                    </a:cubicBezTo>
                    <a:cubicBezTo>
                      <a:pt x="13" y="1855"/>
                      <a:pt x="16" y="1762"/>
                      <a:pt x="19" y="1670"/>
                    </a:cubicBezTo>
                    <a:cubicBezTo>
                      <a:pt x="22" y="1576"/>
                      <a:pt x="25" y="1483"/>
                      <a:pt x="27" y="1389"/>
                    </a:cubicBezTo>
                    <a:cubicBezTo>
                      <a:pt x="30" y="1294"/>
                      <a:pt x="33" y="1199"/>
                      <a:pt x="36" y="1104"/>
                    </a:cubicBezTo>
                    <a:cubicBezTo>
                      <a:pt x="39" y="1010"/>
                      <a:pt x="41" y="915"/>
                      <a:pt x="44" y="821"/>
                    </a:cubicBezTo>
                    <a:cubicBezTo>
                      <a:pt x="46" y="775"/>
                      <a:pt x="48" y="729"/>
                      <a:pt x="49" y="682"/>
                    </a:cubicBezTo>
                    <a:cubicBezTo>
                      <a:pt x="50" y="635"/>
                      <a:pt x="52" y="588"/>
                      <a:pt x="53" y="541"/>
                    </a:cubicBezTo>
                    <a:cubicBezTo>
                      <a:pt x="56" y="448"/>
                      <a:pt x="59" y="356"/>
                      <a:pt x="62" y="263"/>
                    </a:cubicBezTo>
                    <a:cubicBezTo>
                      <a:pt x="63" y="221"/>
                      <a:pt x="65" y="179"/>
                      <a:pt x="66" y="137"/>
                    </a:cubicBezTo>
                    <a:cubicBezTo>
                      <a:pt x="67" y="116"/>
                      <a:pt x="67" y="95"/>
                      <a:pt x="68" y="74"/>
                    </a:cubicBezTo>
                    <a:cubicBezTo>
                      <a:pt x="68" y="53"/>
                      <a:pt x="68" y="32"/>
                      <a:pt x="69" y="11"/>
                    </a:cubicBezTo>
                    <a:cubicBezTo>
                      <a:pt x="69" y="5"/>
                      <a:pt x="74" y="0"/>
                      <a:pt x="79" y="0"/>
                    </a:cubicBezTo>
                    <a:cubicBezTo>
                      <a:pt x="85" y="0"/>
                      <a:pt x="90" y="5"/>
                      <a:pt x="90" y="10"/>
                    </a:cubicBezTo>
                    <a:cubicBezTo>
                      <a:pt x="89" y="34"/>
                      <a:pt x="88" y="56"/>
                      <a:pt x="88" y="79"/>
                    </a:cubicBezTo>
                    <a:cubicBezTo>
                      <a:pt x="87" y="103"/>
                      <a:pt x="86" y="127"/>
                      <a:pt x="85" y="151"/>
                    </a:cubicBezTo>
                    <a:cubicBezTo>
                      <a:pt x="83" y="197"/>
                      <a:pt x="82" y="243"/>
                      <a:pt x="81" y="289"/>
                    </a:cubicBezTo>
                    <a:cubicBezTo>
                      <a:pt x="78" y="383"/>
                      <a:pt x="75" y="477"/>
                      <a:pt x="72" y="571"/>
                    </a:cubicBezTo>
                    <a:cubicBezTo>
                      <a:pt x="71" y="618"/>
                      <a:pt x="69" y="665"/>
                      <a:pt x="68" y="712"/>
                    </a:cubicBezTo>
                    <a:cubicBezTo>
                      <a:pt x="66" y="760"/>
                      <a:pt x="65" y="807"/>
                      <a:pt x="63" y="854"/>
                    </a:cubicBezTo>
                    <a:cubicBezTo>
                      <a:pt x="60" y="948"/>
                      <a:pt x="57" y="1042"/>
                      <a:pt x="54" y="1137"/>
                    </a:cubicBezTo>
                    <a:cubicBezTo>
                      <a:pt x="51" y="1231"/>
                      <a:pt x="48" y="1325"/>
                      <a:pt x="45" y="1419"/>
                    </a:cubicBezTo>
                    <a:cubicBezTo>
                      <a:pt x="42" y="1512"/>
                      <a:pt x="40" y="1606"/>
                      <a:pt x="37" y="1699"/>
                    </a:cubicBezTo>
                    <a:cubicBezTo>
                      <a:pt x="34" y="1791"/>
                      <a:pt x="31" y="1883"/>
                      <a:pt x="28" y="1976"/>
                    </a:cubicBezTo>
                    <a:cubicBezTo>
                      <a:pt x="27" y="2017"/>
                      <a:pt x="26" y="2058"/>
                      <a:pt x="25" y="2098"/>
                    </a:cubicBezTo>
                    <a:cubicBezTo>
                      <a:pt x="25" y="2118"/>
                      <a:pt x="23" y="2138"/>
                      <a:pt x="23" y="2158"/>
                    </a:cubicBezTo>
                    <a:cubicBezTo>
                      <a:pt x="23" y="2176"/>
                      <a:pt x="22" y="2193"/>
                      <a:pt x="22" y="2211"/>
                    </a:cubicBezTo>
                    <a:cubicBezTo>
                      <a:pt x="22" y="2217"/>
                      <a:pt x="18" y="2222"/>
                      <a:pt x="11" y="2222"/>
                    </a:cubicBezTo>
                    <a:cubicBezTo>
                      <a:pt x="5" y="2222"/>
                      <a:pt x="0" y="2217"/>
                      <a:pt x="0" y="221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2"/>
              <p:cNvSpPr/>
              <p:nvPr/>
            </p:nvSpPr>
            <p:spPr>
              <a:xfrm>
                <a:off x="514080" y="2806920"/>
                <a:ext cx="40320" cy="66960"/>
              </a:xfrm>
              <a:custGeom>
                <a:rect b="b" l="l" r="r" t="t"/>
                <a:pathLst>
                  <a:path extrusionOk="0" h="186" w="112">
                    <a:moveTo>
                      <a:pt x="9" y="185"/>
                    </a:moveTo>
                    <a:cubicBezTo>
                      <a:pt x="3" y="183"/>
                      <a:pt x="0" y="178"/>
                      <a:pt x="1" y="172"/>
                    </a:cubicBezTo>
                    <a:cubicBezTo>
                      <a:pt x="2" y="170"/>
                      <a:pt x="2" y="167"/>
                      <a:pt x="3" y="165"/>
                    </a:cubicBezTo>
                    <a:cubicBezTo>
                      <a:pt x="6" y="153"/>
                      <a:pt x="8" y="142"/>
                      <a:pt x="10" y="131"/>
                    </a:cubicBezTo>
                    <a:cubicBezTo>
                      <a:pt x="14" y="110"/>
                      <a:pt x="17" y="90"/>
                      <a:pt x="22" y="69"/>
                    </a:cubicBezTo>
                    <a:cubicBezTo>
                      <a:pt x="23" y="59"/>
                      <a:pt x="25" y="49"/>
                      <a:pt x="27" y="39"/>
                    </a:cubicBezTo>
                    <a:cubicBezTo>
                      <a:pt x="29" y="34"/>
                      <a:pt x="30" y="29"/>
                      <a:pt x="31" y="23"/>
                    </a:cubicBezTo>
                    <a:cubicBezTo>
                      <a:pt x="32" y="18"/>
                      <a:pt x="33" y="14"/>
                      <a:pt x="34" y="8"/>
                    </a:cubicBezTo>
                    <a:cubicBezTo>
                      <a:pt x="36" y="2"/>
                      <a:pt x="42" y="0"/>
                      <a:pt x="48" y="1"/>
                    </a:cubicBezTo>
                    <a:cubicBezTo>
                      <a:pt x="51" y="2"/>
                      <a:pt x="54" y="5"/>
                      <a:pt x="55" y="8"/>
                    </a:cubicBezTo>
                    <a:cubicBezTo>
                      <a:pt x="57" y="9"/>
                      <a:pt x="57" y="11"/>
                      <a:pt x="58" y="12"/>
                    </a:cubicBezTo>
                    <a:cubicBezTo>
                      <a:pt x="60" y="16"/>
                      <a:pt x="61" y="21"/>
                      <a:pt x="62" y="25"/>
                    </a:cubicBezTo>
                    <a:cubicBezTo>
                      <a:pt x="63" y="28"/>
                      <a:pt x="65" y="32"/>
                      <a:pt x="66" y="35"/>
                    </a:cubicBezTo>
                    <a:cubicBezTo>
                      <a:pt x="68" y="40"/>
                      <a:pt x="69" y="45"/>
                      <a:pt x="71" y="50"/>
                    </a:cubicBezTo>
                    <a:cubicBezTo>
                      <a:pt x="78" y="69"/>
                      <a:pt x="86" y="89"/>
                      <a:pt x="93" y="108"/>
                    </a:cubicBezTo>
                    <a:cubicBezTo>
                      <a:pt x="101" y="128"/>
                      <a:pt x="106" y="150"/>
                      <a:pt x="110" y="171"/>
                    </a:cubicBezTo>
                    <a:cubicBezTo>
                      <a:pt x="111" y="177"/>
                      <a:pt x="107" y="182"/>
                      <a:pt x="101" y="183"/>
                    </a:cubicBezTo>
                    <a:cubicBezTo>
                      <a:pt x="96" y="184"/>
                      <a:pt x="90" y="180"/>
                      <a:pt x="90" y="174"/>
                    </a:cubicBezTo>
                    <a:cubicBezTo>
                      <a:pt x="89" y="167"/>
                      <a:pt x="87" y="159"/>
                      <a:pt x="86" y="151"/>
                    </a:cubicBezTo>
                    <a:cubicBezTo>
                      <a:pt x="84" y="145"/>
                      <a:pt x="82" y="139"/>
                      <a:pt x="80" y="133"/>
                    </a:cubicBezTo>
                    <a:cubicBezTo>
                      <a:pt x="79" y="127"/>
                      <a:pt x="77" y="121"/>
                      <a:pt x="75" y="116"/>
                    </a:cubicBezTo>
                    <a:cubicBezTo>
                      <a:pt x="69" y="102"/>
                      <a:pt x="63" y="87"/>
                      <a:pt x="58" y="73"/>
                    </a:cubicBezTo>
                    <a:cubicBezTo>
                      <a:pt x="55" y="66"/>
                      <a:pt x="53" y="59"/>
                      <a:pt x="50" y="52"/>
                    </a:cubicBezTo>
                    <a:cubicBezTo>
                      <a:pt x="48" y="63"/>
                      <a:pt x="45" y="74"/>
                      <a:pt x="43" y="85"/>
                    </a:cubicBezTo>
                    <a:cubicBezTo>
                      <a:pt x="37" y="107"/>
                      <a:pt x="31" y="130"/>
                      <a:pt x="27" y="152"/>
                    </a:cubicBezTo>
                    <a:cubicBezTo>
                      <a:pt x="24" y="161"/>
                      <a:pt x="23" y="169"/>
                      <a:pt x="21" y="177"/>
                    </a:cubicBezTo>
                    <a:cubicBezTo>
                      <a:pt x="20" y="182"/>
                      <a:pt x="16" y="185"/>
                      <a:pt x="11" y="185"/>
                    </a:cubicBezTo>
                    <a:cubicBezTo>
                      <a:pt x="10" y="185"/>
                      <a:pt x="9" y="185"/>
                      <a:pt x="9" y="18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2"/>
              <p:cNvSpPr/>
              <p:nvPr/>
            </p:nvSpPr>
            <p:spPr>
              <a:xfrm>
                <a:off x="39600" y="3245040"/>
                <a:ext cx="984600" cy="14760"/>
              </a:xfrm>
              <a:custGeom>
                <a:rect b="b" l="l" r="r" t="t"/>
                <a:pathLst>
                  <a:path extrusionOk="0" h="41" w="2735">
                    <a:moveTo>
                      <a:pt x="2725" y="40"/>
                    </a:moveTo>
                    <a:cubicBezTo>
                      <a:pt x="2697" y="39"/>
                      <a:pt x="2668" y="39"/>
                      <a:pt x="2640" y="39"/>
                    </a:cubicBezTo>
                    <a:cubicBezTo>
                      <a:pt x="2612" y="38"/>
                      <a:pt x="2584" y="38"/>
                      <a:pt x="2557" y="38"/>
                    </a:cubicBezTo>
                    <a:cubicBezTo>
                      <a:pt x="2500" y="37"/>
                      <a:pt x="2443" y="37"/>
                      <a:pt x="2387" y="36"/>
                    </a:cubicBezTo>
                    <a:cubicBezTo>
                      <a:pt x="2271" y="36"/>
                      <a:pt x="2156" y="35"/>
                      <a:pt x="2041" y="34"/>
                    </a:cubicBezTo>
                    <a:cubicBezTo>
                      <a:pt x="1981" y="33"/>
                      <a:pt x="1922" y="33"/>
                      <a:pt x="1862" y="33"/>
                    </a:cubicBezTo>
                    <a:cubicBezTo>
                      <a:pt x="1806" y="32"/>
                      <a:pt x="1750" y="32"/>
                      <a:pt x="1694" y="31"/>
                    </a:cubicBezTo>
                    <a:cubicBezTo>
                      <a:pt x="1575" y="30"/>
                      <a:pt x="1455" y="29"/>
                      <a:pt x="1337" y="28"/>
                    </a:cubicBezTo>
                    <a:cubicBezTo>
                      <a:pt x="1280" y="28"/>
                      <a:pt x="1222" y="28"/>
                      <a:pt x="1165" y="27"/>
                    </a:cubicBezTo>
                    <a:cubicBezTo>
                      <a:pt x="1107" y="26"/>
                      <a:pt x="1049" y="26"/>
                      <a:pt x="991" y="26"/>
                    </a:cubicBezTo>
                    <a:cubicBezTo>
                      <a:pt x="872" y="25"/>
                      <a:pt x="754" y="24"/>
                      <a:pt x="636" y="23"/>
                    </a:cubicBezTo>
                    <a:cubicBezTo>
                      <a:pt x="517" y="22"/>
                      <a:pt x="397" y="22"/>
                      <a:pt x="279" y="21"/>
                    </a:cubicBezTo>
                    <a:cubicBezTo>
                      <a:pt x="232" y="21"/>
                      <a:pt x="185" y="21"/>
                      <a:pt x="138" y="21"/>
                    </a:cubicBezTo>
                    <a:cubicBezTo>
                      <a:pt x="114" y="21"/>
                      <a:pt x="91" y="21"/>
                      <a:pt x="68" y="21"/>
                    </a:cubicBezTo>
                    <a:cubicBezTo>
                      <a:pt x="60" y="21"/>
                      <a:pt x="53" y="21"/>
                      <a:pt x="45" y="21"/>
                    </a:cubicBezTo>
                    <a:cubicBezTo>
                      <a:pt x="33" y="21"/>
                      <a:pt x="22" y="21"/>
                      <a:pt x="11" y="21"/>
                    </a:cubicBezTo>
                    <a:cubicBezTo>
                      <a:pt x="5" y="21"/>
                      <a:pt x="0" y="16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5" y="0"/>
                      <a:pt x="60" y="0"/>
                      <a:pt x="85" y="1"/>
                    </a:cubicBezTo>
                    <a:cubicBezTo>
                      <a:pt x="113" y="1"/>
                      <a:pt x="141" y="1"/>
                      <a:pt x="169" y="2"/>
                    </a:cubicBezTo>
                    <a:cubicBezTo>
                      <a:pt x="228" y="3"/>
                      <a:pt x="287" y="3"/>
                      <a:pt x="346" y="4"/>
                    </a:cubicBezTo>
                    <a:cubicBezTo>
                      <a:pt x="463" y="5"/>
                      <a:pt x="580" y="6"/>
                      <a:pt x="697" y="7"/>
                    </a:cubicBezTo>
                    <a:cubicBezTo>
                      <a:pt x="815" y="7"/>
                      <a:pt x="932" y="8"/>
                      <a:pt x="1049" y="9"/>
                    </a:cubicBezTo>
                    <a:cubicBezTo>
                      <a:pt x="1168" y="10"/>
                      <a:pt x="1285" y="11"/>
                      <a:pt x="1404" y="12"/>
                    </a:cubicBezTo>
                    <a:cubicBezTo>
                      <a:pt x="1520" y="12"/>
                      <a:pt x="1637" y="13"/>
                      <a:pt x="1754" y="14"/>
                    </a:cubicBezTo>
                    <a:cubicBezTo>
                      <a:pt x="1813" y="14"/>
                      <a:pt x="1872" y="14"/>
                      <a:pt x="1930" y="15"/>
                    </a:cubicBezTo>
                    <a:cubicBezTo>
                      <a:pt x="1988" y="15"/>
                      <a:pt x="2045" y="15"/>
                      <a:pt x="2103" y="16"/>
                    </a:cubicBezTo>
                    <a:cubicBezTo>
                      <a:pt x="2161" y="16"/>
                      <a:pt x="2220" y="17"/>
                      <a:pt x="2278" y="17"/>
                    </a:cubicBezTo>
                    <a:cubicBezTo>
                      <a:pt x="2335" y="18"/>
                      <a:pt x="2392" y="18"/>
                      <a:pt x="2450" y="18"/>
                    </a:cubicBezTo>
                    <a:cubicBezTo>
                      <a:pt x="2496" y="19"/>
                      <a:pt x="2542" y="19"/>
                      <a:pt x="2588" y="19"/>
                    </a:cubicBezTo>
                    <a:cubicBezTo>
                      <a:pt x="2611" y="19"/>
                      <a:pt x="2634" y="19"/>
                      <a:pt x="2656" y="19"/>
                    </a:cubicBezTo>
                    <a:cubicBezTo>
                      <a:pt x="2679" y="20"/>
                      <a:pt x="2701" y="20"/>
                      <a:pt x="2724" y="19"/>
                    </a:cubicBezTo>
                    <a:cubicBezTo>
                      <a:pt x="2730" y="19"/>
                      <a:pt x="2734" y="24"/>
                      <a:pt x="2734" y="29"/>
                    </a:cubicBezTo>
                    <a:cubicBezTo>
                      <a:pt x="2734" y="35"/>
                      <a:pt x="2730" y="40"/>
                      <a:pt x="2725" y="4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2"/>
              <p:cNvSpPr/>
              <p:nvPr/>
            </p:nvSpPr>
            <p:spPr>
              <a:xfrm>
                <a:off x="979560" y="3241440"/>
                <a:ext cx="56160" cy="36360"/>
              </a:xfrm>
              <a:custGeom>
                <a:rect b="b" l="l" r="r" t="t"/>
                <a:pathLst>
                  <a:path extrusionOk="0" h="101" w="156">
                    <a:moveTo>
                      <a:pt x="31" y="94"/>
                    </a:moveTo>
                    <a:cubicBezTo>
                      <a:pt x="28" y="88"/>
                      <a:pt x="31" y="82"/>
                      <a:pt x="36" y="80"/>
                    </a:cubicBezTo>
                    <a:cubicBezTo>
                      <a:pt x="52" y="73"/>
                      <a:pt x="69" y="67"/>
                      <a:pt x="85" y="61"/>
                    </a:cubicBezTo>
                    <a:cubicBezTo>
                      <a:pt x="94" y="58"/>
                      <a:pt x="104" y="54"/>
                      <a:pt x="113" y="52"/>
                    </a:cubicBezTo>
                    <a:cubicBezTo>
                      <a:pt x="111" y="51"/>
                      <a:pt x="109" y="50"/>
                      <a:pt x="107" y="50"/>
                    </a:cubicBezTo>
                    <a:cubicBezTo>
                      <a:pt x="97" y="46"/>
                      <a:pt x="87" y="43"/>
                      <a:pt x="76" y="40"/>
                    </a:cubicBezTo>
                    <a:cubicBezTo>
                      <a:pt x="55" y="33"/>
                      <a:pt x="33" y="27"/>
                      <a:pt x="11" y="22"/>
                    </a:cubicBezTo>
                    <a:lnTo>
                      <a:pt x="10" y="22"/>
                    </a:lnTo>
                    <a:cubicBezTo>
                      <a:pt x="4" y="21"/>
                      <a:pt x="0" y="14"/>
                      <a:pt x="2" y="9"/>
                    </a:cubicBezTo>
                    <a:cubicBezTo>
                      <a:pt x="3" y="4"/>
                      <a:pt x="9" y="0"/>
                      <a:pt x="15" y="1"/>
                    </a:cubicBezTo>
                    <a:cubicBezTo>
                      <a:pt x="25" y="4"/>
                      <a:pt x="35" y="7"/>
                      <a:pt x="45" y="10"/>
                    </a:cubicBezTo>
                    <a:cubicBezTo>
                      <a:pt x="56" y="13"/>
                      <a:pt x="68" y="17"/>
                      <a:pt x="79" y="20"/>
                    </a:cubicBezTo>
                    <a:cubicBezTo>
                      <a:pt x="100" y="27"/>
                      <a:pt x="121" y="33"/>
                      <a:pt x="141" y="38"/>
                    </a:cubicBezTo>
                    <a:cubicBezTo>
                      <a:pt x="143" y="39"/>
                      <a:pt x="146" y="39"/>
                      <a:pt x="147" y="40"/>
                    </a:cubicBezTo>
                    <a:cubicBezTo>
                      <a:pt x="150" y="42"/>
                      <a:pt x="151" y="43"/>
                      <a:pt x="152" y="46"/>
                    </a:cubicBezTo>
                    <a:cubicBezTo>
                      <a:pt x="155" y="51"/>
                      <a:pt x="153" y="57"/>
                      <a:pt x="148" y="60"/>
                    </a:cubicBezTo>
                    <a:cubicBezTo>
                      <a:pt x="145" y="62"/>
                      <a:pt x="141" y="64"/>
                      <a:pt x="138" y="65"/>
                    </a:cubicBezTo>
                    <a:cubicBezTo>
                      <a:pt x="136" y="66"/>
                      <a:pt x="133" y="66"/>
                      <a:pt x="131" y="67"/>
                    </a:cubicBezTo>
                    <a:cubicBezTo>
                      <a:pt x="127" y="68"/>
                      <a:pt x="123" y="70"/>
                      <a:pt x="120" y="71"/>
                    </a:cubicBezTo>
                    <a:cubicBezTo>
                      <a:pt x="111" y="73"/>
                      <a:pt x="103" y="77"/>
                      <a:pt x="94" y="80"/>
                    </a:cubicBezTo>
                    <a:cubicBezTo>
                      <a:pt x="95" y="79"/>
                      <a:pt x="95" y="79"/>
                      <a:pt x="95" y="79"/>
                    </a:cubicBezTo>
                    <a:cubicBezTo>
                      <a:pt x="79" y="85"/>
                      <a:pt x="61" y="91"/>
                      <a:pt x="44" y="99"/>
                    </a:cubicBezTo>
                    <a:cubicBezTo>
                      <a:pt x="43" y="99"/>
                      <a:pt x="42" y="100"/>
                      <a:pt x="40" y="100"/>
                    </a:cubicBezTo>
                    <a:cubicBezTo>
                      <a:pt x="37" y="100"/>
                      <a:pt x="33" y="97"/>
                      <a:pt x="31" y="9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2"/>
              <p:cNvSpPr/>
              <p:nvPr/>
            </p:nvSpPr>
            <p:spPr>
              <a:xfrm>
                <a:off x="743040" y="2872800"/>
                <a:ext cx="35640" cy="76320"/>
              </a:xfrm>
              <a:custGeom>
                <a:rect b="b" l="l" r="r" t="t"/>
                <a:pathLst>
                  <a:path extrusionOk="0" h="212" w="99">
                    <a:moveTo>
                      <a:pt x="81" y="209"/>
                    </a:moveTo>
                    <a:cubicBezTo>
                      <a:pt x="78" y="207"/>
                      <a:pt x="77" y="205"/>
                      <a:pt x="77" y="201"/>
                    </a:cubicBezTo>
                    <a:cubicBezTo>
                      <a:pt x="77" y="200"/>
                      <a:pt x="77" y="200"/>
                      <a:pt x="77" y="199"/>
                    </a:cubicBezTo>
                    <a:lnTo>
                      <a:pt x="77" y="200"/>
                    </a:lnTo>
                    <a:cubicBezTo>
                      <a:pt x="76" y="190"/>
                      <a:pt x="74" y="181"/>
                      <a:pt x="73" y="171"/>
                    </a:cubicBezTo>
                    <a:lnTo>
                      <a:pt x="73" y="172"/>
                    </a:lnTo>
                    <a:cubicBezTo>
                      <a:pt x="72" y="168"/>
                      <a:pt x="71" y="164"/>
                      <a:pt x="70" y="160"/>
                    </a:cubicBezTo>
                    <a:cubicBezTo>
                      <a:pt x="69" y="156"/>
                      <a:pt x="68" y="152"/>
                      <a:pt x="67" y="148"/>
                    </a:cubicBezTo>
                    <a:cubicBezTo>
                      <a:pt x="66" y="144"/>
                      <a:pt x="64" y="140"/>
                      <a:pt x="63" y="136"/>
                    </a:cubicBezTo>
                    <a:cubicBezTo>
                      <a:pt x="61" y="131"/>
                      <a:pt x="59" y="126"/>
                      <a:pt x="57" y="122"/>
                    </a:cubicBezTo>
                    <a:cubicBezTo>
                      <a:pt x="54" y="114"/>
                      <a:pt x="50" y="107"/>
                      <a:pt x="46" y="98"/>
                    </a:cubicBezTo>
                    <a:cubicBezTo>
                      <a:pt x="43" y="93"/>
                      <a:pt x="40" y="87"/>
                      <a:pt x="37" y="81"/>
                    </a:cubicBezTo>
                    <a:cubicBezTo>
                      <a:pt x="32" y="73"/>
                      <a:pt x="28" y="66"/>
                      <a:pt x="24" y="59"/>
                    </a:cubicBezTo>
                    <a:cubicBezTo>
                      <a:pt x="20" y="52"/>
                      <a:pt x="15" y="45"/>
                      <a:pt x="11" y="37"/>
                    </a:cubicBezTo>
                    <a:cubicBezTo>
                      <a:pt x="10" y="34"/>
                      <a:pt x="8" y="31"/>
                      <a:pt x="7" y="27"/>
                    </a:cubicBezTo>
                    <a:cubicBezTo>
                      <a:pt x="6" y="26"/>
                      <a:pt x="4" y="23"/>
                      <a:pt x="3" y="22"/>
                    </a:cubicBezTo>
                    <a:cubicBezTo>
                      <a:pt x="3" y="20"/>
                      <a:pt x="2" y="19"/>
                      <a:pt x="1" y="18"/>
                    </a:cubicBezTo>
                    <a:cubicBezTo>
                      <a:pt x="1" y="15"/>
                      <a:pt x="0" y="13"/>
                      <a:pt x="0" y="11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4" y="0"/>
                      <a:pt x="15" y="1"/>
                      <a:pt x="17" y="1"/>
                    </a:cubicBezTo>
                    <a:cubicBezTo>
                      <a:pt x="20" y="4"/>
                      <a:pt x="22" y="8"/>
                      <a:pt x="22" y="12"/>
                    </a:cubicBezTo>
                    <a:cubicBezTo>
                      <a:pt x="24" y="16"/>
                      <a:pt x="25" y="20"/>
                      <a:pt x="27" y="23"/>
                    </a:cubicBezTo>
                    <a:cubicBezTo>
                      <a:pt x="32" y="34"/>
                      <a:pt x="38" y="43"/>
                      <a:pt x="43" y="53"/>
                    </a:cubicBezTo>
                    <a:cubicBezTo>
                      <a:pt x="49" y="62"/>
                      <a:pt x="53" y="71"/>
                      <a:pt x="58" y="80"/>
                    </a:cubicBezTo>
                    <a:cubicBezTo>
                      <a:pt x="61" y="85"/>
                      <a:pt x="63" y="89"/>
                      <a:pt x="65" y="94"/>
                    </a:cubicBezTo>
                    <a:cubicBezTo>
                      <a:pt x="68" y="99"/>
                      <a:pt x="70" y="105"/>
                      <a:pt x="73" y="111"/>
                    </a:cubicBezTo>
                    <a:cubicBezTo>
                      <a:pt x="74" y="113"/>
                      <a:pt x="74" y="115"/>
                      <a:pt x="75" y="117"/>
                    </a:cubicBezTo>
                    <a:cubicBezTo>
                      <a:pt x="77" y="121"/>
                      <a:pt x="78" y="124"/>
                      <a:pt x="80" y="128"/>
                    </a:cubicBezTo>
                    <a:cubicBezTo>
                      <a:pt x="81" y="132"/>
                      <a:pt x="83" y="138"/>
                      <a:pt x="85" y="142"/>
                    </a:cubicBezTo>
                    <a:cubicBezTo>
                      <a:pt x="86" y="147"/>
                      <a:pt x="87" y="151"/>
                      <a:pt x="88" y="156"/>
                    </a:cubicBezTo>
                    <a:cubicBezTo>
                      <a:pt x="89" y="160"/>
                      <a:pt x="91" y="164"/>
                      <a:pt x="91" y="168"/>
                    </a:cubicBezTo>
                    <a:cubicBezTo>
                      <a:pt x="93" y="178"/>
                      <a:pt x="96" y="189"/>
                      <a:pt x="97" y="200"/>
                    </a:cubicBezTo>
                    <a:cubicBezTo>
                      <a:pt x="98" y="205"/>
                      <a:pt x="94" y="210"/>
                      <a:pt x="89" y="211"/>
                    </a:cubicBezTo>
                    <a:cubicBezTo>
                      <a:pt x="88" y="211"/>
                      <a:pt x="88" y="211"/>
                      <a:pt x="87" y="211"/>
                    </a:cubicBezTo>
                    <a:cubicBezTo>
                      <a:pt x="85" y="211"/>
                      <a:pt x="83" y="210"/>
                      <a:pt x="81" y="20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2"/>
              <p:cNvSpPr/>
              <p:nvPr/>
            </p:nvSpPr>
            <p:spPr>
              <a:xfrm>
                <a:off x="735840" y="2875320"/>
                <a:ext cx="60120" cy="69840"/>
              </a:xfrm>
              <a:custGeom>
                <a:rect b="b" l="l" r="r" t="t"/>
                <a:pathLst>
                  <a:path extrusionOk="0" h="194" w="167">
                    <a:moveTo>
                      <a:pt x="6" y="192"/>
                    </a:moveTo>
                    <a:cubicBezTo>
                      <a:pt x="1" y="189"/>
                      <a:pt x="0" y="182"/>
                      <a:pt x="4" y="177"/>
                    </a:cubicBezTo>
                    <a:cubicBezTo>
                      <a:pt x="10" y="168"/>
                      <a:pt x="17" y="159"/>
                      <a:pt x="23" y="149"/>
                    </a:cubicBezTo>
                    <a:cubicBezTo>
                      <a:pt x="30" y="140"/>
                      <a:pt x="37" y="131"/>
                      <a:pt x="44" y="122"/>
                    </a:cubicBezTo>
                    <a:cubicBezTo>
                      <a:pt x="57" y="104"/>
                      <a:pt x="69" y="87"/>
                      <a:pt x="82" y="69"/>
                    </a:cubicBezTo>
                    <a:cubicBezTo>
                      <a:pt x="90" y="59"/>
                      <a:pt x="97" y="49"/>
                      <a:pt x="105" y="39"/>
                    </a:cubicBezTo>
                    <a:cubicBezTo>
                      <a:pt x="112" y="29"/>
                      <a:pt x="120" y="20"/>
                      <a:pt x="129" y="11"/>
                    </a:cubicBezTo>
                    <a:cubicBezTo>
                      <a:pt x="134" y="6"/>
                      <a:pt x="140" y="2"/>
                      <a:pt x="147" y="1"/>
                    </a:cubicBezTo>
                    <a:cubicBezTo>
                      <a:pt x="153" y="0"/>
                      <a:pt x="160" y="2"/>
                      <a:pt x="163" y="6"/>
                    </a:cubicBezTo>
                    <a:cubicBezTo>
                      <a:pt x="166" y="11"/>
                      <a:pt x="165" y="18"/>
                      <a:pt x="161" y="22"/>
                    </a:cubicBezTo>
                    <a:cubicBezTo>
                      <a:pt x="157" y="24"/>
                      <a:pt x="152" y="24"/>
                      <a:pt x="149" y="22"/>
                    </a:cubicBezTo>
                    <a:cubicBezTo>
                      <a:pt x="148" y="22"/>
                      <a:pt x="147" y="22"/>
                      <a:pt x="147" y="23"/>
                    </a:cubicBezTo>
                    <a:cubicBezTo>
                      <a:pt x="146" y="23"/>
                      <a:pt x="145" y="24"/>
                      <a:pt x="144" y="25"/>
                    </a:cubicBezTo>
                    <a:cubicBezTo>
                      <a:pt x="140" y="29"/>
                      <a:pt x="137" y="31"/>
                      <a:pt x="134" y="35"/>
                    </a:cubicBezTo>
                    <a:cubicBezTo>
                      <a:pt x="125" y="45"/>
                      <a:pt x="118" y="55"/>
                      <a:pt x="110" y="66"/>
                    </a:cubicBezTo>
                    <a:cubicBezTo>
                      <a:pt x="103" y="75"/>
                      <a:pt x="96" y="84"/>
                      <a:pt x="89" y="93"/>
                    </a:cubicBezTo>
                    <a:cubicBezTo>
                      <a:pt x="75" y="111"/>
                      <a:pt x="62" y="128"/>
                      <a:pt x="50" y="146"/>
                    </a:cubicBezTo>
                    <a:cubicBezTo>
                      <a:pt x="41" y="157"/>
                      <a:pt x="34" y="167"/>
                      <a:pt x="27" y="178"/>
                    </a:cubicBezTo>
                    <a:cubicBezTo>
                      <a:pt x="27" y="179"/>
                      <a:pt x="27" y="179"/>
                      <a:pt x="26" y="179"/>
                    </a:cubicBezTo>
                    <a:cubicBezTo>
                      <a:pt x="27" y="179"/>
                      <a:pt x="27" y="179"/>
                      <a:pt x="27" y="178"/>
                    </a:cubicBezTo>
                    <a:cubicBezTo>
                      <a:pt x="25" y="182"/>
                      <a:pt x="23" y="185"/>
                      <a:pt x="20" y="188"/>
                    </a:cubicBezTo>
                    <a:cubicBezTo>
                      <a:pt x="19" y="191"/>
                      <a:pt x="15" y="193"/>
                      <a:pt x="12" y="193"/>
                    </a:cubicBezTo>
                    <a:cubicBezTo>
                      <a:pt x="10" y="193"/>
                      <a:pt x="8" y="193"/>
                      <a:pt x="6" y="19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2"/>
              <p:cNvSpPr/>
              <p:nvPr/>
            </p:nvSpPr>
            <p:spPr>
              <a:xfrm>
                <a:off x="779760" y="2901960"/>
                <a:ext cx="10080" cy="12960"/>
              </a:xfrm>
              <a:custGeom>
                <a:rect b="b" l="l" r="r" t="t"/>
                <a:pathLst>
                  <a:path extrusionOk="0" h="36" w="28">
                    <a:moveTo>
                      <a:pt x="0" y="23"/>
                    </a:moveTo>
                    <a:cubicBezTo>
                      <a:pt x="1" y="21"/>
                      <a:pt x="1" y="19"/>
                      <a:pt x="1" y="17"/>
                    </a:cubicBezTo>
                    <a:cubicBezTo>
                      <a:pt x="2" y="14"/>
                      <a:pt x="3" y="12"/>
                      <a:pt x="3" y="10"/>
                    </a:cubicBezTo>
                    <a:cubicBezTo>
                      <a:pt x="5" y="4"/>
                      <a:pt x="11" y="0"/>
                      <a:pt x="17" y="2"/>
                    </a:cubicBezTo>
                    <a:cubicBezTo>
                      <a:pt x="23" y="3"/>
                      <a:pt x="27" y="10"/>
                      <a:pt x="25" y="16"/>
                    </a:cubicBezTo>
                    <a:cubicBezTo>
                      <a:pt x="25" y="18"/>
                      <a:pt x="24" y="20"/>
                      <a:pt x="23" y="23"/>
                    </a:cubicBezTo>
                    <a:cubicBezTo>
                      <a:pt x="23" y="30"/>
                      <a:pt x="18" y="34"/>
                      <a:pt x="12" y="35"/>
                    </a:cubicBezTo>
                    <a:cubicBezTo>
                      <a:pt x="6" y="35"/>
                      <a:pt x="0" y="30"/>
                      <a:pt x="0" y="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2"/>
              <p:cNvSpPr/>
              <p:nvPr/>
            </p:nvSpPr>
            <p:spPr>
              <a:xfrm>
                <a:off x="783360" y="2900880"/>
                <a:ext cx="50040" cy="11160"/>
              </a:xfrm>
              <a:custGeom>
                <a:rect b="b" l="l" r="r" t="t"/>
                <a:pathLst>
                  <a:path extrusionOk="0" h="31" w="139">
                    <a:moveTo>
                      <a:pt x="34" y="3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0" y="30"/>
                      <a:pt x="26" y="30"/>
                      <a:pt x="22" y="29"/>
                    </a:cubicBezTo>
                    <a:lnTo>
                      <a:pt x="20" y="29"/>
                    </a:lnTo>
                    <a:cubicBezTo>
                      <a:pt x="18" y="30"/>
                      <a:pt x="16" y="30"/>
                      <a:pt x="15" y="29"/>
                    </a:cubicBezTo>
                    <a:cubicBezTo>
                      <a:pt x="12" y="29"/>
                      <a:pt x="11" y="28"/>
                      <a:pt x="9" y="27"/>
                    </a:cubicBezTo>
                    <a:cubicBezTo>
                      <a:pt x="3" y="26"/>
                      <a:pt x="0" y="20"/>
                      <a:pt x="1" y="15"/>
                    </a:cubicBezTo>
                    <a:cubicBezTo>
                      <a:pt x="3" y="9"/>
                      <a:pt x="8" y="7"/>
                      <a:pt x="14" y="8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23" y="9"/>
                      <a:pt x="29" y="9"/>
                      <a:pt x="36" y="10"/>
                    </a:cubicBezTo>
                    <a:cubicBezTo>
                      <a:pt x="41" y="10"/>
                      <a:pt x="47" y="10"/>
                      <a:pt x="52" y="10"/>
                    </a:cubicBezTo>
                    <a:cubicBezTo>
                      <a:pt x="57" y="10"/>
                      <a:pt x="62" y="9"/>
                      <a:pt x="67" y="9"/>
                    </a:cubicBezTo>
                    <a:cubicBezTo>
                      <a:pt x="76" y="8"/>
                      <a:pt x="86" y="7"/>
                      <a:pt x="95" y="6"/>
                    </a:cubicBezTo>
                    <a:cubicBezTo>
                      <a:pt x="105" y="4"/>
                      <a:pt x="115" y="2"/>
                      <a:pt x="125" y="1"/>
                    </a:cubicBezTo>
                    <a:cubicBezTo>
                      <a:pt x="131" y="0"/>
                      <a:pt x="136" y="4"/>
                      <a:pt x="137" y="9"/>
                    </a:cubicBezTo>
                    <a:cubicBezTo>
                      <a:pt x="138" y="15"/>
                      <a:pt x="134" y="20"/>
                      <a:pt x="128" y="21"/>
                    </a:cubicBezTo>
                    <a:cubicBezTo>
                      <a:pt x="113" y="22"/>
                      <a:pt x="97" y="26"/>
                      <a:pt x="81" y="27"/>
                    </a:cubicBezTo>
                    <a:cubicBezTo>
                      <a:pt x="73" y="29"/>
                      <a:pt x="65" y="29"/>
                      <a:pt x="57" y="30"/>
                    </a:cubicBezTo>
                    <a:cubicBezTo>
                      <a:pt x="53" y="30"/>
                      <a:pt x="48" y="30"/>
                      <a:pt x="43" y="30"/>
                    </a:cubicBezTo>
                    <a:cubicBezTo>
                      <a:pt x="40" y="30"/>
                      <a:pt x="37" y="30"/>
                      <a:pt x="34" y="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2"/>
              <p:cNvSpPr/>
              <p:nvPr/>
            </p:nvSpPr>
            <p:spPr>
              <a:xfrm>
                <a:off x="784800" y="2918160"/>
                <a:ext cx="40320" cy="9000"/>
              </a:xfrm>
              <a:custGeom>
                <a:rect b="b" l="l" r="r" t="t"/>
                <a:pathLst>
                  <a:path extrusionOk="0" h="25" w="112">
                    <a:moveTo>
                      <a:pt x="102" y="24"/>
                    </a:moveTo>
                    <a:cubicBezTo>
                      <a:pt x="86" y="24"/>
                      <a:pt x="71" y="23"/>
                      <a:pt x="56" y="23"/>
                    </a:cubicBezTo>
                    <a:cubicBezTo>
                      <a:pt x="50" y="23"/>
                      <a:pt x="43" y="23"/>
                      <a:pt x="37" y="23"/>
                    </a:cubicBezTo>
                    <a:cubicBezTo>
                      <a:pt x="33" y="23"/>
                      <a:pt x="30" y="23"/>
                      <a:pt x="26" y="23"/>
                    </a:cubicBezTo>
                    <a:cubicBezTo>
                      <a:pt x="20" y="23"/>
                      <a:pt x="14" y="23"/>
                      <a:pt x="8" y="21"/>
                    </a:cubicBezTo>
                    <a:cubicBezTo>
                      <a:pt x="3" y="20"/>
                      <a:pt x="0" y="14"/>
                      <a:pt x="1" y="9"/>
                    </a:cubicBezTo>
                    <a:cubicBezTo>
                      <a:pt x="2" y="5"/>
                      <a:pt x="6" y="1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4" y="0"/>
                      <a:pt x="16" y="1"/>
                      <a:pt x="18" y="2"/>
                    </a:cubicBezTo>
                    <a:cubicBezTo>
                      <a:pt x="19" y="2"/>
                      <a:pt x="19" y="2"/>
                      <a:pt x="21" y="2"/>
                    </a:cubicBezTo>
                    <a:cubicBezTo>
                      <a:pt x="33" y="3"/>
                      <a:pt x="46" y="3"/>
                      <a:pt x="58" y="3"/>
                    </a:cubicBezTo>
                    <a:cubicBezTo>
                      <a:pt x="73" y="3"/>
                      <a:pt x="87" y="4"/>
                      <a:pt x="101" y="5"/>
                    </a:cubicBezTo>
                    <a:cubicBezTo>
                      <a:pt x="107" y="5"/>
                      <a:pt x="111" y="9"/>
                      <a:pt x="111" y="14"/>
                    </a:cubicBezTo>
                    <a:cubicBezTo>
                      <a:pt x="111" y="20"/>
                      <a:pt x="107" y="24"/>
                      <a:pt x="102" y="2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2"/>
              <p:cNvSpPr/>
              <p:nvPr/>
            </p:nvSpPr>
            <p:spPr>
              <a:xfrm>
                <a:off x="842400" y="2874240"/>
                <a:ext cx="52200" cy="69480"/>
              </a:xfrm>
              <a:custGeom>
                <a:rect b="b" l="l" r="r" t="t"/>
                <a:pathLst>
                  <a:path extrusionOk="0" h="193" w="145">
                    <a:moveTo>
                      <a:pt x="30" y="164"/>
                    </a:moveTo>
                    <a:cubicBezTo>
                      <a:pt x="31" y="164"/>
                      <a:pt x="31" y="164"/>
                      <a:pt x="32" y="163"/>
                    </a:cubicBezTo>
                    <a:cubicBezTo>
                      <a:pt x="34" y="163"/>
                      <a:pt x="35" y="163"/>
                      <a:pt x="37" y="162"/>
                    </a:cubicBezTo>
                    <a:cubicBezTo>
                      <a:pt x="39" y="162"/>
                      <a:pt x="41" y="160"/>
                      <a:pt x="42" y="160"/>
                    </a:cubicBezTo>
                    <a:cubicBezTo>
                      <a:pt x="45" y="158"/>
                      <a:pt x="48" y="157"/>
                      <a:pt x="51" y="155"/>
                    </a:cubicBezTo>
                    <a:cubicBezTo>
                      <a:pt x="55" y="152"/>
                      <a:pt x="59" y="149"/>
                      <a:pt x="63" y="145"/>
                    </a:cubicBezTo>
                    <a:lnTo>
                      <a:pt x="62" y="146"/>
                    </a:lnTo>
                    <a:cubicBezTo>
                      <a:pt x="68" y="141"/>
                      <a:pt x="73" y="135"/>
                      <a:pt x="78" y="129"/>
                    </a:cubicBezTo>
                    <a:cubicBezTo>
                      <a:pt x="83" y="124"/>
                      <a:pt x="87" y="120"/>
                      <a:pt x="90" y="114"/>
                    </a:cubicBezTo>
                    <a:cubicBezTo>
                      <a:pt x="92" y="111"/>
                      <a:pt x="95" y="108"/>
                      <a:pt x="97" y="104"/>
                    </a:cubicBezTo>
                    <a:cubicBezTo>
                      <a:pt x="100" y="100"/>
                      <a:pt x="104" y="95"/>
                      <a:pt x="106" y="90"/>
                    </a:cubicBezTo>
                    <a:cubicBezTo>
                      <a:pt x="109" y="85"/>
                      <a:pt x="112" y="79"/>
                      <a:pt x="115" y="74"/>
                    </a:cubicBezTo>
                    <a:cubicBezTo>
                      <a:pt x="116" y="72"/>
                      <a:pt x="117" y="70"/>
                      <a:pt x="118" y="69"/>
                    </a:cubicBezTo>
                    <a:cubicBezTo>
                      <a:pt x="117" y="67"/>
                      <a:pt x="117" y="65"/>
                      <a:pt x="117" y="62"/>
                    </a:cubicBezTo>
                    <a:cubicBezTo>
                      <a:pt x="119" y="56"/>
                      <a:pt x="121" y="49"/>
                      <a:pt x="122" y="43"/>
                    </a:cubicBezTo>
                    <a:cubicBezTo>
                      <a:pt x="122" y="41"/>
                      <a:pt x="123" y="40"/>
                      <a:pt x="123" y="38"/>
                    </a:cubicBezTo>
                    <a:cubicBezTo>
                      <a:pt x="123" y="37"/>
                      <a:pt x="123" y="36"/>
                      <a:pt x="123" y="34"/>
                    </a:cubicBezTo>
                    <a:cubicBezTo>
                      <a:pt x="123" y="34"/>
                      <a:pt x="123" y="33"/>
                      <a:pt x="122" y="33"/>
                    </a:cubicBezTo>
                    <a:lnTo>
                      <a:pt x="123" y="33"/>
                    </a:lnTo>
                    <a:lnTo>
                      <a:pt x="122" y="33"/>
                    </a:lnTo>
                    <a:lnTo>
                      <a:pt x="122" y="32"/>
                    </a:lnTo>
                    <a:lnTo>
                      <a:pt x="122" y="33"/>
                    </a:lnTo>
                    <a:cubicBezTo>
                      <a:pt x="122" y="32"/>
                      <a:pt x="122" y="32"/>
                      <a:pt x="122" y="31"/>
                    </a:cubicBezTo>
                    <a:cubicBezTo>
                      <a:pt x="122" y="30"/>
                      <a:pt x="122" y="30"/>
                      <a:pt x="121" y="29"/>
                    </a:cubicBezTo>
                    <a:cubicBezTo>
                      <a:pt x="121" y="29"/>
                      <a:pt x="120" y="28"/>
                      <a:pt x="120" y="27"/>
                    </a:cubicBezTo>
                    <a:cubicBezTo>
                      <a:pt x="119" y="26"/>
                      <a:pt x="118" y="25"/>
                      <a:pt x="118" y="25"/>
                    </a:cubicBezTo>
                    <a:cubicBezTo>
                      <a:pt x="118" y="25"/>
                      <a:pt x="117" y="25"/>
                      <a:pt x="117" y="24"/>
                    </a:cubicBezTo>
                    <a:cubicBezTo>
                      <a:pt x="116" y="24"/>
                      <a:pt x="116" y="23"/>
                      <a:pt x="115" y="23"/>
                    </a:cubicBezTo>
                    <a:cubicBezTo>
                      <a:pt x="115" y="23"/>
                      <a:pt x="114" y="23"/>
                      <a:pt x="113" y="23"/>
                    </a:cubicBezTo>
                    <a:cubicBezTo>
                      <a:pt x="113" y="22"/>
                      <a:pt x="112" y="22"/>
                      <a:pt x="111" y="22"/>
                    </a:cubicBezTo>
                    <a:cubicBezTo>
                      <a:pt x="110" y="22"/>
                      <a:pt x="109" y="22"/>
                      <a:pt x="109" y="22"/>
                    </a:cubicBezTo>
                    <a:cubicBezTo>
                      <a:pt x="108" y="22"/>
                      <a:pt x="106" y="22"/>
                      <a:pt x="105" y="22"/>
                    </a:cubicBezTo>
                    <a:cubicBezTo>
                      <a:pt x="104" y="22"/>
                      <a:pt x="102" y="22"/>
                      <a:pt x="100" y="22"/>
                    </a:cubicBezTo>
                    <a:cubicBezTo>
                      <a:pt x="98" y="23"/>
                      <a:pt x="97" y="23"/>
                      <a:pt x="95" y="24"/>
                    </a:cubicBezTo>
                    <a:cubicBezTo>
                      <a:pt x="92" y="25"/>
                      <a:pt x="90" y="26"/>
                      <a:pt x="88" y="27"/>
                    </a:cubicBezTo>
                    <a:cubicBezTo>
                      <a:pt x="84" y="29"/>
                      <a:pt x="81" y="31"/>
                      <a:pt x="78" y="33"/>
                    </a:cubicBezTo>
                    <a:cubicBezTo>
                      <a:pt x="75" y="35"/>
                      <a:pt x="72" y="37"/>
                      <a:pt x="69" y="40"/>
                    </a:cubicBezTo>
                    <a:cubicBezTo>
                      <a:pt x="64" y="44"/>
                      <a:pt x="61" y="47"/>
                      <a:pt x="58" y="51"/>
                    </a:cubicBezTo>
                    <a:cubicBezTo>
                      <a:pt x="53" y="56"/>
                      <a:pt x="50" y="61"/>
                      <a:pt x="46" y="66"/>
                    </a:cubicBezTo>
                    <a:cubicBezTo>
                      <a:pt x="43" y="72"/>
                      <a:pt x="39" y="78"/>
                      <a:pt x="37" y="83"/>
                    </a:cubicBezTo>
                    <a:cubicBezTo>
                      <a:pt x="37" y="84"/>
                      <a:pt x="36" y="84"/>
                      <a:pt x="36" y="85"/>
                    </a:cubicBezTo>
                    <a:lnTo>
                      <a:pt x="37" y="84"/>
                    </a:lnTo>
                    <a:cubicBezTo>
                      <a:pt x="32" y="92"/>
                      <a:pt x="30" y="100"/>
                      <a:pt x="27" y="108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4" y="114"/>
                      <a:pt x="23" y="120"/>
                      <a:pt x="21" y="127"/>
                    </a:cubicBezTo>
                    <a:cubicBezTo>
                      <a:pt x="21" y="126"/>
                      <a:pt x="21" y="126"/>
                      <a:pt x="21" y="126"/>
                    </a:cubicBezTo>
                    <a:lnTo>
                      <a:pt x="21" y="127"/>
                    </a:lnTo>
                    <a:cubicBezTo>
                      <a:pt x="21" y="131"/>
                      <a:pt x="20" y="136"/>
                      <a:pt x="20" y="141"/>
                    </a:cubicBezTo>
                    <a:cubicBezTo>
                      <a:pt x="20" y="143"/>
                      <a:pt x="20" y="146"/>
                      <a:pt x="20" y="150"/>
                    </a:cubicBezTo>
                    <a:cubicBezTo>
                      <a:pt x="20" y="152"/>
                      <a:pt x="20" y="153"/>
                      <a:pt x="20" y="155"/>
                    </a:cubicBezTo>
                    <a:cubicBezTo>
                      <a:pt x="21" y="156"/>
                      <a:pt x="21" y="157"/>
                      <a:pt x="21" y="159"/>
                    </a:cubicBezTo>
                    <a:cubicBezTo>
                      <a:pt x="21" y="159"/>
                      <a:pt x="22" y="159"/>
                      <a:pt x="22" y="160"/>
                    </a:cubicBezTo>
                    <a:lnTo>
                      <a:pt x="23" y="161"/>
                    </a:lnTo>
                    <a:lnTo>
                      <a:pt x="23" y="162"/>
                    </a:lnTo>
                    <a:lnTo>
                      <a:pt x="24" y="162"/>
                    </a:lnTo>
                    <a:lnTo>
                      <a:pt x="24" y="163"/>
                    </a:lnTo>
                    <a:lnTo>
                      <a:pt x="23" y="162"/>
                    </a:lnTo>
                    <a:cubicBezTo>
                      <a:pt x="24" y="163"/>
                      <a:pt x="25" y="163"/>
                      <a:pt x="25" y="163"/>
                    </a:cubicBezTo>
                    <a:cubicBezTo>
                      <a:pt x="25" y="163"/>
                      <a:pt x="26" y="163"/>
                      <a:pt x="27" y="163"/>
                    </a:cubicBezTo>
                    <a:lnTo>
                      <a:pt x="26" y="163"/>
                    </a:lnTo>
                    <a:lnTo>
                      <a:pt x="25" y="163"/>
                    </a:lnTo>
                    <a:lnTo>
                      <a:pt x="26" y="163"/>
                    </a:lnTo>
                    <a:lnTo>
                      <a:pt x="25" y="163"/>
                    </a:lnTo>
                    <a:lnTo>
                      <a:pt x="26" y="163"/>
                    </a:lnTo>
                    <a:lnTo>
                      <a:pt x="27" y="163"/>
                    </a:lnTo>
                    <a:cubicBezTo>
                      <a:pt x="26" y="163"/>
                      <a:pt x="26" y="163"/>
                      <a:pt x="26" y="163"/>
                    </a:cubicBezTo>
                    <a:cubicBezTo>
                      <a:pt x="27" y="164"/>
                      <a:pt x="28" y="164"/>
                      <a:pt x="29" y="164"/>
                    </a:cubicBezTo>
                    <a:cubicBezTo>
                      <a:pt x="28" y="164"/>
                      <a:pt x="28" y="164"/>
                      <a:pt x="27" y="164"/>
                    </a:cubicBezTo>
                    <a:cubicBezTo>
                      <a:pt x="28" y="164"/>
                      <a:pt x="29" y="164"/>
                      <a:pt x="30" y="164"/>
                    </a:cubicBezTo>
                    <a:moveTo>
                      <a:pt x="103" y="192"/>
                    </a:moveTo>
                    <a:cubicBezTo>
                      <a:pt x="98" y="191"/>
                      <a:pt x="94" y="185"/>
                      <a:pt x="94" y="180"/>
                    </a:cubicBezTo>
                    <a:cubicBezTo>
                      <a:pt x="95" y="170"/>
                      <a:pt x="97" y="160"/>
                      <a:pt x="98" y="149"/>
                    </a:cubicBezTo>
                    <a:cubicBezTo>
                      <a:pt x="99" y="144"/>
                      <a:pt x="99" y="139"/>
                      <a:pt x="101" y="133"/>
                    </a:cubicBezTo>
                    <a:cubicBezTo>
                      <a:pt x="95" y="140"/>
                      <a:pt x="90" y="146"/>
                      <a:pt x="84" y="152"/>
                    </a:cubicBezTo>
                    <a:cubicBezTo>
                      <a:pt x="79" y="157"/>
                      <a:pt x="74" y="162"/>
                      <a:pt x="68" y="166"/>
                    </a:cubicBezTo>
                    <a:cubicBezTo>
                      <a:pt x="63" y="171"/>
                      <a:pt x="56" y="175"/>
                      <a:pt x="49" y="178"/>
                    </a:cubicBezTo>
                    <a:cubicBezTo>
                      <a:pt x="44" y="181"/>
                      <a:pt x="37" y="184"/>
                      <a:pt x="31" y="184"/>
                    </a:cubicBezTo>
                    <a:cubicBezTo>
                      <a:pt x="28" y="184"/>
                      <a:pt x="25" y="184"/>
                      <a:pt x="22" y="183"/>
                    </a:cubicBezTo>
                    <a:cubicBezTo>
                      <a:pt x="18" y="182"/>
                      <a:pt x="15" y="181"/>
                      <a:pt x="12" y="178"/>
                    </a:cubicBezTo>
                    <a:cubicBezTo>
                      <a:pt x="10" y="177"/>
                      <a:pt x="8" y="174"/>
                      <a:pt x="6" y="172"/>
                    </a:cubicBezTo>
                    <a:cubicBezTo>
                      <a:pt x="4" y="170"/>
                      <a:pt x="3" y="167"/>
                      <a:pt x="3" y="164"/>
                    </a:cubicBezTo>
                    <a:cubicBezTo>
                      <a:pt x="0" y="157"/>
                      <a:pt x="0" y="149"/>
                      <a:pt x="0" y="142"/>
                    </a:cubicBezTo>
                    <a:cubicBezTo>
                      <a:pt x="1" y="128"/>
                      <a:pt x="4" y="115"/>
                      <a:pt x="8" y="103"/>
                    </a:cubicBezTo>
                    <a:cubicBezTo>
                      <a:pt x="12" y="90"/>
                      <a:pt x="17" y="78"/>
                      <a:pt x="24" y="67"/>
                    </a:cubicBezTo>
                    <a:cubicBezTo>
                      <a:pt x="36" y="44"/>
                      <a:pt x="53" y="23"/>
                      <a:pt x="76" y="11"/>
                    </a:cubicBezTo>
                    <a:cubicBezTo>
                      <a:pt x="86" y="5"/>
                      <a:pt x="99" y="0"/>
                      <a:pt x="111" y="1"/>
                    </a:cubicBezTo>
                    <a:cubicBezTo>
                      <a:pt x="117" y="2"/>
                      <a:pt x="123" y="4"/>
                      <a:pt x="128" y="7"/>
                    </a:cubicBezTo>
                    <a:cubicBezTo>
                      <a:pt x="133" y="9"/>
                      <a:pt x="137" y="14"/>
                      <a:pt x="140" y="19"/>
                    </a:cubicBezTo>
                    <a:cubicBezTo>
                      <a:pt x="144" y="29"/>
                      <a:pt x="144" y="39"/>
                      <a:pt x="142" y="49"/>
                    </a:cubicBezTo>
                    <a:cubicBezTo>
                      <a:pt x="143" y="51"/>
                      <a:pt x="143" y="54"/>
                      <a:pt x="141" y="56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42" y="60"/>
                      <a:pt x="142" y="63"/>
                      <a:pt x="141" y="65"/>
                    </a:cubicBezTo>
                    <a:cubicBezTo>
                      <a:pt x="141" y="67"/>
                      <a:pt x="140" y="68"/>
                      <a:pt x="140" y="69"/>
                    </a:cubicBezTo>
                    <a:cubicBezTo>
                      <a:pt x="137" y="76"/>
                      <a:pt x="134" y="82"/>
                      <a:pt x="132" y="89"/>
                    </a:cubicBezTo>
                    <a:cubicBezTo>
                      <a:pt x="130" y="96"/>
                      <a:pt x="127" y="103"/>
                      <a:pt x="126" y="110"/>
                    </a:cubicBezTo>
                    <a:cubicBezTo>
                      <a:pt x="124" y="117"/>
                      <a:pt x="122" y="124"/>
                      <a:pt x="121" y="131"/>
                    </a:cubicBezTo>
                    <a:cubicBezTo>
                      <a:pt x="120" y="138"/>
                      <a:pt x="119" y="146"/>
                      <a:pt x="118" y="154"/>
                    </a:cubicBezTo>
                    <a:cubicBezTo>
                      <a:pt x="116" y="163"/>
                      <a:pt x="116" y="173"/>
                      <a:pt x="115" y="182"/>
                    </a:cubicBezTo>
                    <a:cubicBezTo>
                      <a:pt x="115" y="188"/>
                      <a:pt x="109" y="192"/>
                      <a:pt x="104" y="192"/>
                    </a:cubicBezTo>
                    <a:lnTo>
                      <a:pt x="103" y="192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2"/>
              <p:cNvSpPr/>
              <p:nvPr/>
            </p:nvSpPr>
            <p:spPr>
              <a:xfrm>
                <a:off x="899640" y="2880720"/>
                <a:ext cx="51120" cy="59760"/>
              </a:xfrm>
              <a:custGeom>
                <a:rect b="b" l="l" r="r" t="t"/>
                <a:pathLst>
                  <a:path extrusionOk="0" h="166" w="142">
                    <a:moveTo>
                      <a:pt x="2" y="157"/>
                    </a:moveTo>
                    <a:cubicBezTo>
                      <a:pt x="1" y="155"/>
                      <a:pt x="0" y="153"/>
                      <a:pt x="0" y="151"/>
                    </a:cubicBezTo>
                    <a:cubicBezTo>
                      <a:pt x="0" y="149"/>
                      <a:pt x="1" y="148"/>
                      <a:pt x="1" y="145"/>
                    </a:cubicBezTo>
                    <a:cubicBezTo>
                      <a:pt x="2" y="141"/>
                      <a:pt x="3" y="137"/>
                      <a:pt x="4" y="132"/>
                    </a:cubicBezTo>
                    <a:cubicBezTo>
                      <a:pt x="6" y="124"/>
                      <a:pt x="10" y="117"/>
                      <a:pt x="13" y="109"/>
                    </a:cubicBezTo>
                    <a:cubicBezTo>
                      <a:pt x="16" y="100"/>
                      <a:pt x="18" y="91"/>
                      <a:pt x="20" y="82"/>
                    </a:cubicBezTo>
                    <a:cubicBezTo>
                      <a:pt x="23" y="72"/>
                      <a:pt x="25" y="63"/>
                      <a:pt x="27" y="53"/>
                    </a:cubicBezTo>
                    <a:cubicBezTo>
                      <a:pt x="30" y="47"/>
                      <a:pt x="31" y="40"/>
                      <a:pt x="33" y="33"/>
                    </a:cubicBezTo>
                    <a:cubicBezTo>
                      <a:pt x="35" y="27"/>
                      <a:pt x="38" y="20"/>
                      <a:pt x="41" y="14"/>
                    </a:cubicBezTo>
                    <a:cubicBezTo>
                      <a:pt x="43" y="8"/>
                      <a:pt x="47" y="3"/>
                      <a:pt x="52" y="1"/>
                    </a:cubicBezTo>
                    <a:cubicBezTo>
                      <a:pt x="56" y="0"/>
                      <a:pt x="60" y="1"/>
                      <a:pt x="64" y="4"/>
                    </a:cubicBezTo>
                    <a:cubicBezTo>
                      <a:pt x="65" y="5"/>
                      <a:pt x="67" y="7"/>
                      <a:pt x="68" y="8"/>
                    </a:cubicBezTo>
                    <a:cubicBezTo>
                      <a:pt x="72" y="11"/>
                      <a:pt x="76" y="15"/>
                      <a:pt x="74" y="21"/>
                    </a:cubicBezTo>
                    <a:cubicBezTo>
                      <a:pt x="73" y="28"/>
                      <a:pt x="68" y="32"/>
                      <a:pt x="62" y="30"/>
                    </a:cubicBezTo>
                    <a:cubicBezTo>
                      <a:pt x="60" y="30"/>
                      <a:pt x="59" y="29"/>
                      <a:pt x="58" y="28"/>
                    </a:cubicBezTo>
                    <a:cubicBezTo>
                      <a:pt x="55" y="32"/>
                      <a:pt x="54" y="37"/>
                      <a:pt x="52" y="42"/>
                    </a:cubicBezTo>
                    <a:cubicBezTo>
                      <a:pt x="52" y="42"/>
                      <a:pt x="52" y="41"/>
                      <a:pt x="53" y="40"/>
                    </a:cubicBezTo>
                    <a:cubicBezTo>
                      <a:pt x="51" y="47"/>
                      <a:pt x="48" y="54"/>
                      <a:pt x="47" y="61"/>
                    </a:cubicBezTo>
                    <a:cubicBezTo>
                      <a:pt x="48" y="60"/>
                      <a:pt x="48" y="58"/>
                      <a:pt x="49" y="57"/>
                    </a:cubicBezTo>
                    <a:cubicBezTo>
                      <a:pt x="56" y="50"/>
                      <a:pt x="63" y="43"/>
                      <a:pt x="72" y="37"/>
                    </a:cubicBezTo>
                    <a:cubicBezTo>
                      <a:pt x="79" y="30"/>
                      <a:pt x="86" y="25"/>
                      <a:pt x="95" y="21"/>
                    </a:cubicBezTo>
                    <a:cubicBezTo>
                      <a:pt x="102" y="17"/>
                      <a:pt x="110" y="14"/>
                      <a:pt x="119" y="13"/>
                    </a:cubicBezTo>
                    <a:cubicBezTo>
                      <a:pt x="123" y="13"/>
                      <a:pt x="126" y="14"/>
                      <a:pt x="130" y="16"/>
                    </a:cubicBezTo>
                    <a:cubicBezTo>
                      <a:pt x="134" y="18"/>
                      <a:pt x="136" y="22"/>
                      <a:pt x="139" y="26"/>
                    </a:cubicBezTo>
                    <a:cubicBezTo>
                      <a:pt x="141" y="31"/>
                      <a:pt x="140" y="37"/>
                      <a:pt x="135" y="40"/>
                    </a:cubicBezTo>
                    <a:cubicBezTo>
                      <a:pt x="130" y="43"/>
                      <a:pt x="123" y="42"/>
                      <a:pt x="121" y="36"/>
                    </a:cubicBezTo>
                    <a:cubicBezTo>
                      <a:pt x="121" y="36"/>
                      <a:pt x="120" y="35"/>
                      <a:pt x="119" y="34"/>
                    </a:cubicBezTo>
                    <a:lnTo>
                      <a:pt x="119" y="33"/>
                    </a:lnTo>
                    <a:lnTo>
                      <a:pt x="118" y="33"/>
                    </a:lnTo>
                    <a:cubicBezTo>
                      <a:pt x="117" y="33"/>
                      <a:pt x="116" y="34"/>
                      <a:pt x="115" y="34"/>
                    </a:cubicBezTo>
                    <a:cubicBezTo>
                      <a:pt x="113" y="35"/>
                      <a:pt x="111" y="35"/>
                      <a:pt x="109" y="36"/>
                    </a:cubicBezTo>
                    <a:cubicBezTo>
                      <a:pt x="107" y="37"/>
                      <a:pt x="104" y="37"/>
                      <a:pt x="102" y="39"/>
                    </a:cubicBezTo>
                    <a:cubicBezTo>
                      <a:pt x="99" y="40"/>
                      <a:pt x="95" y="42"/>
                      <a:pt x="93" y="44"/>
                    </a:cubicBezTo>
                    <a:lnTo>
                      <a:pt x="94" y="44"/>
                    </a:lnTo>
                    <a:cubicBezTo>
                      <a:pt x="89" y="47"/>
                      <a:pt x="85" y="50"/>
                      <a:pt x="81" y="54"/>
                    </a:cubicBezTo>
                    <a:cubicBezTo>
                      <a:pt x="74" y="60"/>
                      <a:pt x="68" y="66"/>
                      <a:pt x="62" y="72"/>
                    </a:cubicBezTo>
                    <a:cubicBezTo>
                      <a:pt x="56" y="79"/>
                      <a:pt x="51" y="87"/>
                      <a:pt x="45" y="95"/>
                    </a:cubicBezTo>
                    <a:lnTo>
                      <a:pt x="45" y="94"/>
                    </a:lnTo>
                    <a:cubicBezTo>
                      <a:pt x="45" y="95"/>
                      <a:pt x="45" y="95"/>
                      <a:pt x="45" y="95"/>
                    </a:cubicBezTo>
                    <a:cubicBezTo>
                      <a:pt x="40" y="102"/>
                      <a:pt x="35" y="110"/>
                      <a:pt x="32" y="117"/>
                    </a:cubicBezTo>
                    <a:cubicBezTo>
                      <a:pt x="32" y="118"/>
                      <a:pt x="31" y="118"/>
                      <a:pt x="31" y="119"/>
                    </a:cubicBezTo>
                    <a:cubicBezTo>
                      <a:pt x="31" y="121"/>
                      <a:pt x="30" y="124"/>
                      <a:pt x="29" y="127"/>
                    </a:cubicBezTo>
                    <a:cubicBezTo>
                      <a:pt x="28" y="131"/>
                      <a:pt x="27" y="135"/>
                      <a:pt x="27" y="139"/>
                    </a:cubicBezTo>
                    <a:cubicBezTo>
                      <a:pt x="26" y="142"/>
                      <a:pt x="26" y="144"/>
                      <a:pt x="25" y="146"/>
                    </a:cubicBezTo>
                    <a:cubicBezTo>
                      <a:pt x="24" y="150"/>
                      <a:pt x="23" y="155"/>
                      <a:pt x="21" y="159"/>
                    </a:cubicBezTo>
                    <a:cubicBezTo>
                      <a:pt x="20" y="162"/>
                      <a:pt x="16" y="165"/>
                      <a:pt x="12" y="165"/>
                    </a:cubicBezTo>
                    <a:cubicBezTo>
                      <a:pt x="7" y="165"/>
                      <a:pt x="3" y="162"/>
                      <a:pt x="2" y="1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2"/>
              <p:cNvSpPr/>
              <p:nvPr/>
            </p:nvSpPr>
            <p:spPr>
              <a:xfrm>
                <a:off x="947880" y="2888640"/>
                <a:ext cx="37440" cy="56520"/>
              </a:xfrm>
              <a:custGeom>
                <a:rect b="b" l="l" r="r" t="t"/>
                <a:pathLst>
                  <a:path extrusionOk="0" h="157" w="104">
                    <a:moveTo>
                      <a:pt x="16" y="154"/>
                    </a:moveTo>
                    <a:cubicBezTo>
                      <a:pt x="14" y="153"/>
                      <a:pt x="11" y="152"/>
                      <a:pt x="9" y="150"/>
                    </a:cubicBezTo>
                    <a:cubicBezTo>
                      <a:pt x="7" y="147"/>
                      <a:pt x="5" y="144"/>
                      <a:pt x="3" y="141"/>
                    </a:cubicBezTo>
                    <a:cubicBezTo>
                      <a:pt x="1" y="135"/>
                      <a:pt x="0" y="130"/>
                      <a:pt x="0" y="124"/>
                    </a:cubicBezTo>
                    <a:cubicBezTo>
                      <a:pt x="0" y="117"/>
                      <a:pt x="2" y="110"/>
                      <a:pt x="3" y="103"/>
                    </a:cubicBezTo>
                    <a:cubicBezTo>
                      <a:pt x="6" y="94"/>
                      <a:pt x="9" y="86"/>
                      <a:pt x="12" y="77"/>
                    </a:cubicBezTo>
                    <a:cubicBezTo>
                      <a:pt x="13" y="73"/>
                      <a:pt x="16" y="68"/>
                      <a:pt x="17" y="63"/>
                    </a:cubicBezTo>
                    <a:cubicBezTo>
                      <a:pt x="20" y="57"/>
                      <a:pt x="23" y="51"/>
                      <a:pt x="26" y="46"/>
                    </a:cubicBezTo>
                    <a:cubicBezTo>
                      <a:pt x="30" y="39"/>
                      <a:pt x="34" y="32"/>
                      <a:pt x="39" y="27"/>
                    </a:cubicBezTo>
                    <a:cubicBezTo>
                      <a:pt x="44" y="21"/>
                      <a:pt x="48" y="16"/>
                      <a:pt x="54" y="11"/>
                    </a:cubicBezTo>
                    <a:cubicBezTo>
                      <a:pt x="59" y="7"/>
                      <a:pt x="65" y="3"/>
                      <a:pt x="72" y="1"/>
                    </a:cubicBezTo>
                    <a:cubicBezTo>
                      <a:pt x="77" y="0"/>
                      <a:pt x="84" y="0"/>
                      <a:pt x="90" y="1"/>
                    </a:cubicBezTo>
                    <a:cubicBezTo>
                      <a:pt x="93" y="2"/>
                      <a:pt x="95" y="4"/>
                      <a:pt x="97" y="6"/>
                    </a:cubicBezTo>
                    <a:cubicBezTo>
                      <a:pt x="100" y="8"/>
                      <a:pt x="101" y="11"/>
                      <a:pt x="102" y="14"/>
                    </a:cubicBezTo>
                    <a:cubicBezTo>
                      <a:pt x="103" y="18"/>
                      <a:pt x="102" y="23"/>
                      <a:pt x="101" y="27"/>
                    </a:cubicBezTo>
                    <a:cubicBezTo>
                      <a:pt x="101" y="31"/>
                      <a:pt x="99" y="35"/>
                      <a:pt x="98" y="38"/>
                    </a:cubicBezTo>
                    <a:cubicBezTo>
                      <a:pt x="95" y="45"/>
                      <a:pt x="91" y="53"/>
                      <a:pt x="86" y="57"/>
                    </a:cubicBezTo>
                    <a:cubicBezTo>
                      <a:pt x="83" y="59"/>
                      <a:pt x="79" y="60"/>
                      <a:pt x="75" y="59"/>
                    </a:cubicBezTo>
                    <a:cubicBezTo>
                      <a:pt x="72" y="57"/>
                      <a:pt x="70" y="55"/>
                      <a:pt x="68" y="52"/>
                    </a:cubicBezTo>
                    <a:cubicBezTo>
                      <a:pt x="67" y="49"/>
                      <a:pt x="67" y="46"/>
                      <a:pt x="67" y="43"/>
                    </a:cubicBezTo>
                    <a:cubicBezTo>
                      <a:pt x="67" y="40"/>
                      <a:pt x="68" y="37"/>
                      <a:pt x="69" y="34"/>
                    </a:cubicBezTo>
                    <a:cubicBezTo>
                      <a:pt x="69" y="31"/>
                      <a:pt x="70" y="28"/>
                      <a:pt x="70" y="24"/>
                    </a:cubicBezTo>
                    <a:cubicBezTo>
                      <a:pt x="68" y="26"/>
                      <a:pt x="66" y="28"/>
                      <a:pt x="63" y="30"/>
                    </a:cubicBezTo>
                    <a:cubicBezTo>
                      <a:pt x="60" y="34"/>
                      <a:pt x="56" y="37"/>
                      <a:pt x="53" y="41"/>
                    </a:cubicBezTo>
                    <a:cubicBezTo>
                      <a:pt x="51" y="43"/>
                      <a:pt x="49" y="46"/>
                      <a:pt x="48" y="48"/>
                    </a:cubicBezTo>
                    <a:cubicBezTo>
                      <a:pt x="44" y="53"/>
                      <a:pt x="41" y="59"/>
                      <a:pt x="38" y="64"/>
                    </a:cubicBezTo>
                    <a:lnTo>
                      <a:pt x="39" y="64"/>
                    </a:lnTo>
                    <a:lnTo>
                      <a:pt x="38" y="64"/>
                    </a:lnTo>
                    <a:lnTo>
                      <a:pt x="38" y="65"/>
                    </a:lnTo>
                    <a:lnTo>
                      <a:pt x="38" y="64"/>
                    </a:lnTo>
                    <a:cubicBezTo>
                      <a:pt x="34" y="75"/>
                      <a:pt x="30" y="85"/>
                      <a:pt x="26" y="96"/>
                    </a:cubicBezTo>
                    <a:cubicBezTo>
                      <a:pt x="24" y="101"/>
                      <a:pt x="23" y="106"/>
                      <a:pt x="21" y="112"/>
                    </a:cubicBezTo>
                    <a:cubicBezTo>
                      <a:pt x="21" y="115"/>
                      <a:pt x="20" y="118"/>
                      <a:pt x="20" y="121"/>
                    </a:cubicBezTo>
                    <a:cubicBezTo>
                      <a:pt x="20" y="123"/>
                      <a:pt x="20" y="124"/>
                      <a:pt x="20" y="126"/>
                    </a:cubicBezTo>
                    <a:cubicBezTo>
                      <a:pt x="20" y="127"/>
                      <a:pt x="20" y="127"/>
                      <a:pt x="20" y="128"/>
                    </a:cubicBezTo>
                    <a:cubicBezTo>
                      <a:pt x="21" y="129"/>
                      <a:pt x="21" y="130"/>
                      <a:pt x="21" y="131"/>
                    </a:cubicBezTo>
                    <a:cubicBezTo>
                      <a:pt x="21" y="131"/>
                      <a:pt x="22" y="132"/>
                      <a:pt x="22" y="133"/>
                    </a:cubicBezTo>
                    <a:cubicBezTo>
                      <a:pt x="23" y="134"/>
                      <a:pt x="23" y="134"/>
                      <a:pt x="23" y="135"/>
                    </a:cubicBezTo>
                    <a:cubicBezTo>
                      <a:pt x="24" y="135"/>
                      <a:pt x="24" y="135"/>
                      <a:pt x="24" y="135"/>
                    </a:cubicBezTo>
                    <a:lnTo>
                      <a:pt x="25" y="135"/>
                    </a:lnTo>
                    <a:lnTo>
                      <a:pt x="26" y="135"/>
                    </a:lnTo>
                    <a:cubicBezTo>
                      <a:pt x="27" y="135"/>
                      <a:pt x="29" y="135"/>
                      <a:pt x="31" y="135"/>
                    </a:cubicBezTo>
                    <a:cubicBezTo>
                      <a:pt x="33" y="135"/>
                      <a:pt x="35" y="135"/>
                      <a:pt x="37" y="134"/>
                    </a:cubicBezTo>
                    <a:cubicBezTo>
                      <a:pt x="44" y="133"/>
                      <a:pt x="50" y="131"/>
                      <a:pt x="56" y="129"/>
                    </a:cubicBezTo>
                    <a:cubicBezTo>
                      <a:pt x="62" y="128"/>
                      <a:pt x="67" y="131"/>
                      <a:pt x="69" y="136"/>
                    </a:cubicBezTo>
                    <a:cubicBezTo>
                      <a:pt x="70" y="141"/>
                      <a:pt x="67" y="147"/>
                      <a:pt x="62" y="148"/>
                    </a:cubicBezTo>
                    <a:cubicBezTo>
                      <a:pt x="53" y="151"/>
                      <a:pt x="44" y="154"/>
                      <a:pt x="35" y="155"/>
                    </a:cubicBezTo>
                    <a:cubicBezTo>
                      <a:pt x="33" y="156"/>
                      <a:pt x="30" y="156"/>
                      <a:pt x="27" y="156"/>
                    </a:cubicBezTo>
                    <a:cubicBezTo>
                      <a:pt x="23" y="156"/>
                      <a:pt x="20" y="155"/>
                      <a:pt x="16" y="15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2"/>
              <p:cNvSpPr/>
              <p:nvPr/>
            </p:nvSpPr>
            <p:spPr>
              <a:xfrm>
                <a:off x="1004400" y="2890080"/>
                <a:ext cx="56520" cy="69120"/>
              </a:xfrm>
              <a:custGeom>
                <a:rect b="b" l="l" r="r" t="t"/>
                <a:pathLst>
                  <a:path extrusionOk="0" h="192" w="157">
                    <a:moveTo>
                      <a:pt x="38" y="171"/>
                    </a:moveTo>
                    <a:cubicBezTo>
                      <a:pt x="39" y="171"/>
                      <a:pt x="39" y="171"/>
                      <a:pt x="39" y="171"/>
                    </a:cubicBezTo>
                    <a:lnTo>
                      <a:pt x="39" y="170"/>
                    </a:lnTo>
                    <a:cubicBezTo>
                      <a:pt x="40" y="170"/>
                      <a:pt x="40" y="170"/>
                      <a:pt x="40" y="170"/>
                    </a:cubicBezTo>
                    <a:cubicBezTo>
                      <a:pt x="41" y="169"/>
                      <a:pt x="42" y="169"/>
                      <a:pt x="43" y="168"/>
                    </a:cubicBezTo>
                    <a:lnTo>
                      <a:pt x="43" y="167"/>
                    </a:lnTo>
                    <a:cubicBezTo>
                      <a:pt x="44" y="167"/>
                      <a:pt x="44" y="167"/>
                      <a:pt x="44" y="167"/>
                    </a:cubicBezTo>
                    <a:lnTo>
                      <a:pt x="45" y="166"/>
                    </a:lnTo>
                    <a:lnTo>
                      <a:pt x="45" y="165"/>
                    </a:lnTo>
                    <a:cubicBezTo>
                      <a:pt x="45" y="163"/>
                      <a:pt x="46" y="162"/>
                      <a:pt x="46" y="160"/>
                    </a:cubicBezTo>
                    <a:lnTo>
                      <a:pt x="46" y="161"/>
                    </a:lnTo>
                    <a:cubicBezTo>
                      <a:pt x="47" y="154"/>
                      <a:pt x="47" y="146"/>
                      <a:pt x="48" y="139"/>
                    </a:cubicBezTo>
                    <a:cubicBezTo>
                      <a:pt x="48" y="137"/>
                      <a:pt x="49" y="134"/>
                      <a:pt x="49" y="131"/>
                    </a:cubicBezTo>
                    <a:cubicBezTo>
                      <a:pt x="45" y="135"/>
                      <a:pt x="40" y="140"/>
                      <a:pt x="37" y="145"/>
                    </a:cubicBezTo>
                    <a:cubicBezTo>
                      <a:pt x="35" y="148"/>
                      <a:pt x="33" y="151"/>
                      <a:pt x="32" y="154"/>
                    </a:cubicBezTo>
                    <a:cubicBezTo>
                      <a:pt x="32" y="155"/>
                      <a:pt x="31" y="156"/>
                      <a:pt x="31" y="158"/>
                    </a:cubicBezTo>
                    <a:cubicBezTo>
                      <a:pt x="31" y="159"/>
                      <a:pt x="30" y="159"/>
                      <a:pt x="30" y="160"/>
                    </a:cubicBezTo>
                    <a:cubicBezTo>
                      <a:pt x="30" y="160"/>
                      <a:pt x="30" y="159"/>
                      <a:pt x="31" y="159"/>
                    </a:cubicBezTo>
                    <a:cubicBezTo>
                      <a:pt x="30" y="160"/>
                      <a:pt x="30" y="161"/>
                      <a:pt x="30" y="163"/>
                    </a:cubicBezTo>
                    <a:cubicBezTo>
                      <a:pt x="30" y="162"/>
                      <a:pt x="30" y="162"/>
                      <a:pt x="30" y="162"/>
                    </a:cubicBezTo>
                    <a:cubicBezTo>
                      <a:pt x="30" y="162"/>
                      <a:pt x="30" y="163"/>
                      <a:pt x="30" y="164"/>
                    </a:cubicBezTo>
                    <a:lnTo>
                      <a:pt x="30" y="165"/>
                    </a:lnTo>
                    <a:cubicBezTo>
                      <a:pt x="30" y="166"/>
                      <a:pt x="30" y="166"/>
                      <a:pt x="31" y="166"/>
                    </a:cubicBezTo>
                    <a:lnTo>
                      <a:pt x="30" y="166"/>
                    </a:lnTo>
                    <a:cubicBezTo>
                      <a:pt x="31" y="166"/>
                      <a:pt x="31" y="167"/>
                      <a:pt x="31" y="167"/>
                    </a:cubicBezTo>
                    <a:lnTo>
                      <a:pt x="31" y="168"/>
                    </a:lnTo>
                    <a:lnTo>
                      <a:pt x="32" y="169"/>
                    </a:lnTo>
                    <a:cubicBezTo>
                      <a:pt x="32" y="169"/>
                      <a:pt x="33" y="169"/>
                      <a:pt x="33" y="170"/>
                    </a:cubicBezTo>
                    <a:cubicBezTo>
                      <a:pt x="34" y="170"/>
                      <a:pt x="35" y="170"/>
                      <a:pt x="35" y="170"/>
                    </a:cubicBezTo>
                    <a:cubicBezTo>
                      <a:pt x="36" y="170"/>
                      <a:pt x="36" y="170"/>
                      <a:pt x="36" y="171"/>
                    </a:cubicBezTo>
                    <a:cubicBezTo>
                      <a:pt x="36" y="171"/>
                      <a:pt x="37" y="171"/>
                      <a:pt x="38" y="171"/>
                    </a:cubicBezTo>
                    <a:moveTo>
                      <a:pt x="34" y="191"/>
                    </a:moveTo>
                    <a:cubicBezTo>
                      <a:pt x="29" y="191"/>
                      <a:pt x="22" y="188"/>
                      <a:pt x="18" y="184"/>
                    </a:cubicBezTo>
                    <a:cubicBezTo>
                      <a:pt x="14" y="180"/>
                      <a:pt x="10" y="174"/>
                      <a:pt x="10" y="168"/>
                    </a:cubicBezTo>
                    <a:cubicBezTo>
                      <a:pt x="8" y="155"/>
                      <a:pt x="14" y="144"/>
                      <a:pt x="21" y="133"/>
                    </a:cubicBezTo>
                    <a:cubicBezTo>
                      <a:pt x="25" y="128"/>
                      <a:pt x="29" y="123"/>
                      <a:pt x="33" y="119"/>
                    </a:cubicBezTo>
                    <a:cubicBezTo>
                      <a:pt x="36" y="114"/>
                      <a:pt x="39" y="111"/>
                      <a:pt x="43" y="107"/>
                    </a:cubicBezTo>
                    <a:cubicBezTo>
                      <a:pt x="45" y="106"/>
                      <a:pt x="47" y="103"/>
                      <a:pt x="49" y="102"/>
                    </a:cubicBezTo>
                    <a:cubicBezTo>
                      <a:pt x="49" y="95"/>
                      <a:pt x="49" y="87"/>
                      <a:pt x="50" y="80"/>
                    </a:cubicBezTo>
                    <a:cubicBezTo>
                      <a:pt x="50" y="75"/>
                      <a:pt x="50" y="70"/>
                      <a:pt x="50" y="64"/>
                    </a:cubicBezTo>
                    <a:cubicBezTo>
                      <a:pt x="50" y="59"/>
                      <a:pt x="51" y="53"/>
                      <a:pt x="52" y="48"/>
                    </a:cubicBezTo>
                    <a:cubicBezTo>
                      <a:pt x="52" y="45"/>
                      <a:pt x="52" y="43"/>
                      <a:pt x="52" y="40"/>
                    </a:cubicBezTo>
                    <a:cubicBezTo>
                      <a:pt x="46" y="47"/>
                      <a:pt x="39" y="54"/>
                      <a:pt x="32" y="62"/>
                    </a:cubicBezTo>
                    <a:cubicBezTo>
                      <a:pt x="29" y="66"/>
                      <a:pt x="26" y="70"/>
                      <a:pt x="22" y="74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19" y="81"/>
                      <a:pt x="13" y="84"/>
                      <a:pt x="8" y="81"/>
                    </a:cubicBezTo>
                    <a:cubicBezTo>
                      <a:pt x="2" y="79"/>
                      <a:pt x="0" y="72"/>
                      <a:pt x="3" y="66"/>
                    </a:cubicBezTo>
                    <a:cubicBezTo>
                      <a:pt x="5" y="63"/>
                      <a:pt x="8" y="59"/>
                      <a:pt x="10" y="56"/>
                    </a:cubicBezTo>
                    <a:cubicBezTo>
                      <a:pt x="13" y="52"/>
                      <a:pt x="16" y="49"/>
                      <a:pt x="19" y="46"/>
                    </a:cubicBezTo>
                    <a:cubicBezTo>
                      <a:pt x="25" y="39"/>
                      <a:pt x="31" y="33"/>
                      <a:pt x="37" y="26"/>
                    </a:cubicBezTo>
                    <a:cubicBezTo>
                      <a:pt x="39" y="24"/>
                      <a:pt x="41" y="22"/>
                      <a:pt x="43" y="19"/>
                    </a:cubicBezTo>
                    <a:cubicBezTo>
                      <a:pt x="43" y="20"/>
                      <a:pt x="42" y="20"/>
                      <a:pt x="42" y="21"/>
                    </a:cubicBezTo>
                    <a:cubicBezTo>
                      <a:pt x="44" y="18"/>
                      <a:pt x="46" y="16"/>
                      <a:pt x="48" y="14"/>
                    </a:cubicBezTo>
                    <a:cubicBezTo>
                      <a:pt x="52" y="9"/>
                      <a:pt x="55" y="3"/>
                      <a:pt x="61" y="1"/>
                    </a:cubicBezTo>
                    <a:cubicBezTo>
                      <a:pt x="64" y="0"/>
                      <a:pt x="68" y="0"/>
                      <a:pt x="71" y="2"/>
                    </a:cubicBezTo>
                    <a:cubicBezTo>
                      <a:pt x="74" y="4"/>
                      <a:pt x="76" y="7"/>
                      <a:pt x="77" y="11"/>
                    </a:cubicBezTo>
                    <a:cubicBezTo>
                      <a:pt x="77" y="16"/>
                      <a:pt x="76" y="22"/>
                      <a:pt x="75" y="27"/>
                    </a:cubicBezTo>
                    <a:cubicBezTo>
                      <a:pt x="74" y="31"/>
                      <a:pt x="74" y="34"/>
                      <a:pt x="73" y="38"/>
                    </a:cubicBezTo>
                    <a:cubicBezTo>
                      <a:pt x="72" y="41"/>
                      <a:pt x="72" y="45"/>
                      <a:pt x="71" y="48"/>
                    </a:cubicBezTo>
                    <a:cubicBezTo>
                      <a:pt x="71" y="54"/>
                      <a:pt x="70" y="61"/>
                      <a:pt x="70" y="68"/>
                    </a:cubicBezTo>
                    <a:cubicBezTo>
                      <a:pt x="70" y="73"/>
                      <a:pt x="69" y="78"/>
                      <a:pt x="69" y="83"/>
                    </a:cubicBezTo>
                    <a:cubicBezTo>
                      <a:pt x="76" y="77"/>
                      <a:pt x="82" y="71"/>
                      <a:pt x="89" y="64"/>
                    </a:cubicBezTo>
                    <a:cubicBezTo>
                      <a:pt x="93" y="61"/>
                      <a:pt x="97" y="57"/>
                      <a:pt x="100" y="54"/>
                    </a:cubicBezTo>
                    <a:cubicBezTo>
                      <a:pt x="104" y="50"/>
                      <a:pt x="107" y="47"/>
                      <a:pt x="110" y="43"/>
                    </a:cubicBezTo>
                    <a:cubicBezTo>
                      <a:pt x="116" y="36"/>
                      <a:pt x="122" y="29"/>
                      <a:pt x="127" y="22"/>
                    </a:cubicBezTo>
                    <a:cubicBezTo>
                      <a:pt x="127" y="22"/>
                      <a:pt x="126" y="22"/>
                      <a:pt x="126" y="23"/>
                    </a:cubicBezTo>
                    <a:cubicBezTo>
                      <a:pt x="127" y="21"/>
                      <a:pt x="129" y="19"/>
                      <a:pt x="130" y="17"/>
                    </a:cubicBezTo>
                    <a:cubicBezTo>
                      <a:pt x="131" y="15"/>
                      <a:pt x="132" y="14"/>
                      <a:pt x="132" y="12"/>
                    </a:cubicBezTo>
                    <a:cubicBezTo>
                      <a:pt x="134" y="10"/>
                      <a:pt x="136" y="7"/>
                      <a:pt x="138" y="5"/>
                    </a:cubicBezTo>
                    <a:cubicBezTo>
                      <a:pt x="145" y="0"/>
                      <a:pt x="156" y="6"/>
                      <a:pt x="155" y="15"/>
                    </a:cubicBezTo>
                    <a:cubicBezTo>
                      <a:pt x="154" y="17"/>
                      <a:pt x="154" y="19"/>
                      <a:pt x="153" y="22"/>
                    </a:cubicBezTo>
                    <a:cubicBezTo>
                      <a:pt x="152" y="25"/>
                      <a:pt x="151" y="28"/>
                      <a:pt x="151" y="30"/>
                    </a:cubicBezTo>
                    <a:cubicBezTo>
                      <a:pt x="141" y="59"/>
                      <a:pt x="132" y="89"/>
                      <a:pt x="127" y="119"/>
                    </a:cubicBezTo>
                    <a:lnTo>
                      <a:pt x="127" y="118"/>
                    </a:lnTo>
                    <a:cubicBezTo>
                      <a:pt x="126" y="124"/>
                      <a:pt x="125" y="130"/>
                      <a:pt x="124" y="137"/>
                    </a:cubicBezTo>
                    <a:cubicBezTo>
                      <a:pt x="124" y="138"/>
                      <a:pt x="124" y="139"/>
                      <a:pt x="124" y="140"/>
                    </a:cubicBezTo>
                    <a:cubicBezTo>
                      <a:pt x="124" y="145"/>
                      <a:pt x="120" y="151"/>
                      <a:pt x="114" y="151"/>
                    </a:cubicBezTo>
                    <a:cubicBezTo>
                      <a:pt x="109" y="151"/>
                      <a:pt x="103" y="146"/>
                      <a:pt x="103" y="140"/>
                    </a:cubicBezTo>
                    <a:cubicBezTo>
                      <a:pt x="103" y="134"/>
                      <a:pt x="105" y="127"/>
                      <a:pt x="106" y="121"/>
                    </a:cubicBezTo>
                    <a:cubicBezTo>
                      <a:pt x="107" y="116"/>
                      <a:pt x="107" y="112"/>
                      <a:pt x="109" y="106"/>
                    </a:cubicBezTo>
                    <a:cubicBezTo>
                      <a:pt x="110" y="98"/>
                      <a:pt x="113" y="89"/>
                      <a:pt x="115" y="80"/>
                    </a:cubicBezTo>
                    <a:cubicBezTo>
                      <a:pt x="117" y="74"/>
                      <a:pt x="119" y="67"/>
                      <a:pt x="120" y="60"/>
                    </a:cubicBezTo>
                    <a:lnTo>
                      <a:pt x="120" y="61"/>
                    </a:lnTo>
                    <a:cubicBezTo>
                      <a:pt x="116" y="65"/>
                      <a:pt x="112" y="70"/>
                      <a:pt x="107" y="74"/>
                    </a:cubicBezTo>
                    <a:cubicBezTo>
                      <a:pt x="100" y="81"/>
                      <a:pt x="92" y="88"/>
                      <a:pt x="84" y="96"/>
                    </a:cubicBezTo>
                    <a:cubicBezTo>
                      <a:pt x="79" y="99"/>
                      <a:pt x="75" y="103"/>
                      <a:pt x="71" y="107"/>
                    </a:cubicBezTo>
                    <a:cubicBezTo>
                      <a:pt x="70" y="108"/>
                      <a:pt x="69" y="109"/>
                      <a:pt x="68" y="110"/>
                    </a:cubicBezTo>
                    <a:cubicBezTo>
                      <a:pt x="68" y="117"/>
                      <a:pt x="68" y="124"/>
                      <a:pt x="68" y="131"/>
                    </a:cubicBezTo>
                    <a:cubicBezTo>
                      <a:pt x="68" y="137"/>
                      <a:pt x="68" y="143"/>
                      <a:pt x="67" y="149"/>
                    </a:cubicBezTo>
                    <a:cubicBezTo>
                      <a:pt x="67" y="152"/>
                      <a:pt x="67" y="154"/>
                      <a:pt x="67" y="157"/>
                    </a:cubicBezTo>
                    <a:cubicBezTo>
                      <a:pt x="66" y="162"/>
                      <a:pt x="66" y="167"/>
                      <a:pt x="64" y="173"/>
                    </a:cubicBezTo>
                    <a:cubicBezTo>
                      <a:pt x="63" y="176"/>
                      <a:pt x="61" y="179"/>
                      <a:pt x="59" y="181"/>
                    </a:cubicBezTo>
                    <a:cubicBezTo>
                      <a:pt x="57" y="183"/>
                      <a:pt x="55" y="186"/>
                      <a:pt x="53" y="187"/>
                    </a:cubicBezTo>
                    <a:cubicBezTo>
                      <a:pt x="48" y="190"/>
                      <a:pt x="43" y="191"/>
                      <a:pt x="38" y="191"/>
                    </a:cubicBezTo>
                    <a:cubicBezTo>
                      <a:pt x="36" y="191"/>
                      <a:pt x="35" y="191"/>
                      <a:pt x="34" y="19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2"/>
              <p:cNvSpPr/>
              <p:nvPr/>
            </p:nvSpPr>
            <p:spPr>
              <a:xfrm>
                <a:off x="1062000" y="2877120"/>
                <a:ext cx="8640" cy="8640"/>
              </a:xfrm>
              <a:custGeom>
                <a:rect b="b" l="l" r="r" t="t"/>
                <a:pathLst>
                  <a:path extrusionOk="0" h="24" w="24">
                    <a:moveTo>
                      <a:pt x="0" y="11"/>
                    </a:moveTo>
                    <a:cubicBezTo>
                      <a:pt x="0" y="5"/>
                      <a:pt x="5" y="0"/>
                      <a:pt x="12" y="0"/>
                    </a:cubicBezTo>
                    <a:cubicBezTo>
                      <a:pt x="18" y="0"/>
                      <a:pt x="23" y="4"/>
                      <a:pt x="23" y="11"/>
                    </a:cubicBezTo>
                    <a:cubicBezTo>
                      <a:pt x="23" y="17"/>
                      <a:pt x="18" y="23"/>
                      <a:pt x="12" y="23"/>
                    </a:cubicBezTo>
                    <a:cubicBezTo>
                      <a:pt x="5" y="23"/>
                      <a:pt x="0" y="18"/>
                      <a:pt x="0" y="1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2"/>
              <p:cNvSpPr/>
              <p:nvPr/>
            </p:nvSpPr>
            <p:spPr>
              <a:xfrm>
                <a:off x="1062720" y="2887200"/>
                <a:ext cx="48960" cy="60120"/>
              </a:xfrm>
              <a:custGeom>
                <a:rect b="b" l="l" r="r" t="t"/>
                <a:pathLst>
                  <a:path extrusionOk="0" h="167" w="136">
                    <a:moveTo>
                      <a:pt x="2" y="162"/>
                    </a:moveTo>
                    <a:cubicBezTo>
                      <a:pt x="0" y="160"/>
                      <a:pt x="0" y="158"/>
                      <a:pt x="0" y="156"/>
                    </a:cubicBezTo>
                    <a:cubicBezTo>
                      <a:pt x="0" y="153"/>
                      <a:pt x="0" y="151"/>
                      <a:pt x="1" y="149"/>
                    </a:cubicBezTo>
                    <a:cubicBezTo>
                      <a:pt x="2" y="146"/>
                      <a:pt x="3" y="142"/>
                      <a:pt x="4" y="139"/>
                    </a:cubicBezTo>
                    <a:cubicBezTo>
                      <a:pt x="5" y="135"/>
                      <a:pt x="7" y="130"/>
                      <a:pt x="8" y="124"/>
                    </a:cubicBezTo>
                    <a:cubicBezTo>
                      <a:pt x="11" y="113"/>
                      <a:pt x="14" y="102"/>
                      <a:pt x="17" y="91"/>
                    </a:cubicBezTo>
                    <a:cubicBezTo>
                      <a:pt x="19" y="80"/>
                      <a:pt x="22" y="70"/>
                      <a:pt x="25" y="59"/>
                    </a:cubicBezTo>
                    <a:cubicBezTo>
                      <a:pt x="28" y="48"/>
                      <a:pt x="32" y="38"/>
                      <a:pt x="36" y="27"/>
                    </a:cubicBezTo>
                    <a:cubicBezTo>
                      <a:pt x="38" y="20"/>
                      <a:pt x="42" y="13"/>
                      <a:pt x="45" y="7"/>
                    </a:cubicBezTo>
                    <a:cubicBezTo>
                      <a:pt x="48" y="2"/>
                      <a:pt x="55" y="0"/>
                      <a:pt x="60" y="3"/>
                    </a:cubicBezTo>
                    <a:cubicBezTo>
                      <a:pt x="65" y="5"/>
                      <a:pt x="67" y="12"/>
                      <a:pt x="64" y="18"/>
                    </a:cubicBezTo>
                    <a:cubicBezTo>
                      <a:pt x="63" y="20"/>
                      <a:pt x="61" y="22"/>
                      <a:pt x="60" y="25"/>
                    </a:cubicBezTo>
                    <a:lnTo>
                      <a:pt x="60" y="24"/>
                    </a:lnTo>
                    <a:cubicBezTo>
                      <a:pt x="57" y="31"/>
                      <a:pt x="54" y="39"/>
                      <a:pt x="51" y="46"/>
                    </a:cubicBezTo>
                    <a:cubicBezTo>
                      <a:pt x="50" y="50"/>
                      <a:pt x="48" y="54"/>
                      <a:pt x="47" y="59"/>
                    </a:cubicBezTo>
                    <a:cubicBezTo>
                      <a:pt x="45" y="64"/>
                      <a:pt x="43" y="69"/>
                      <a:pt x="42" y="74"/>
                    </a:cubicBezTo>
                    <a:cubicBezTo>
                      <a:pt x="41" y="78"/>
                      <a:pt x="40" y="81"/>
                      <a:pt x="39" y="84"/>
                    </a:cubicBezTo>
                    <a:cubicBezTo>
                      <a:pt x="44" y="77"/>
                      <a:pt x="50" y="71"/>
                      <a:pt x="56" y="65"/>
                    </a:cubicBezTo>
                    <a:cubicBezTo>
                      <a:pt x="63" y="56"/>
                      <a:pt x="71" y="48"/>
                      <a:pt x="79" y="40"/>
                    </a:cubicBezTo>
                    <a:cubicBezTo>
                      <a:pt x="83" y="36"/>
                      <a:pt x="87" y="33"/>
                      <a:pt x="92" y="31"/>
                    </a:cubicBezTo>
                    <a:cubicBezTo>
                      <a:pt x="98" y="28"/>
                      <a:pt x="104" y="28"/>
                      <a:pt x="110" y="31"/>
                    </a:cubicBezTo>
                    <a:cubicBezTo>
                      <a:pt x="116" y="32"/>
                      <a:pt x="121" y="37"/>
                      <a:pt x="124" y="42"/>
                    </a:cubicBezTo>
                    <a:cubicBezTo>
                      <a:pt x="128" y="47"/>
                      <a:pt x="131" y="53"/>
                      <a:pt x="132" y="60"/>
                    </a:cubicBezTo>
                    <a:cubicBezTo>
                      <a:pt x="134" y="66"/>
                      <a:pt x="134" y="72"/>
                      <a:pt x="135" y="79"/>
                    </a:cubicBezTo>
                    <a:cubicBezTo>
                      <a:pt x="135" y="86"/>
                      <a:pt x="134" y="93"/>
                      <a:pt x="134" y="101"/>
                    </a:cubicBezTo>
                    <a:cubicBezTo>
                      <a:pt x="133" y="105"/>
                      <a:pt x="132" y="109"/>
                      <a:pt x="132" y="113"/>
                    </a:cubicBezTo>
                    <a:cubicBezTo>
                      <a:pt x="131" y="115"/>
                      <a:pt x="131" y="118"/>
                      <a:pt x="130" y="121"/>
                    </a:cubicBezTo>
                    <a:cubicBezTo>
                      <a:pt x="128" y="131"/>
                      <a:pt x="125" y="142"/>
                      <a:pt x="121" y="153"/>
                    </a:cubicBezTo>
                    <a:cubicBezTo>
                      <a:pt x="119" y="158"/>
                      <a:pt x="113" y="161"/>
                      <a:pt x="107" y="159"/>
                    </a:cubicBezTo>
                    <a:cubicBezTo>
                      <a:pt x="102" y="156"/>
                      <a:pt x="99" y="151"/>
                      <a:pt x="102" y="145"/>
                    </a:cubicBezTo>
                    <a:cubicBezTo>
                      <a:pt x="103" y="142"/>
                      <a:pt x="103" y="139"/>
                      <a:pt x="104" y="137"/>
                    </a:cubicBezTo>
                    <a:cubicBezTo>
                      <a:pt x="107" y="130"/>
                      <a:pt x="109" y="123"/>
                      <a:pt x="110" y="115"/>
                    </a:cubicBezTo>
                    <a:cubicBezTo>
                      <a:pt x="110" y="116"/>
                      <a:pt x="110" y="116"/>
                      <a:pt x="110" y="116"/>
                    </a:cubicBezTo>
                    <a:cubicBezTo>
                      <a:pt x="112" y="107"/>
                      <a:pt x="113" y="98"/>
                      <a:pt x="114" y="89"/>
                    </a:cubicBezTo>
                    <a:lnTo>
                      <a:pt x="114" y="90"/>
                    </a:lnTo>
                    <a:cubicBezTo>
                      <a:pt x="114" y="85"/>
                      <a:pt x="114" y="81"/>
                      <a:pt x="114" y="77"/>
                    </a:cubicBezTo>
                    <a:cubicBezTo>
                      <a:pt x="114" y="73"/>
                      <a:pt x="113" y="70"/>
                      <a:pt x="113" y="67"/>
                    </a:cubicBezTo>
                    <a:cubicBezTo>
                      <a:pt x="112" y="65"/>
                      <a:pt x="111" y="63"/>
                      <a:pt x="111" y="61"/>
                    </a:cubicBezTo>
                    <a:cubicBezTo>
                      <a:pt x="110" y="59"/>
                      <a:pt x="110" y="58"/>
                      <a:pt x="109" y="57"/>
                    </a:cubicBezTo>
                    <a:cubicBezTo>
                      <a:pt x="109" y="56"/>
                      <a:pt x="109" y="56"/>
                      <a:pt x="108" y="55"/>
                    </a:cubicBezTo>
                    <a:cubicBezTo>
                      <a:pt x="107" y="54"/>
                      <a:pt x="107" y="53"/>
                      <a:pt x="106" y="52"/>
                    </a:cubicBezTo>
                    <a:cubicBezTo>
                      <a:pt x="106" y="52"/>
                      <a:pt x="105" y="52"/>
                      <a:pt x="104" y="51"/>
                    </a:cubicBezTo>
                    <a:lnTo>
                      <a:pt x="104" y="50"/>
                    </a:lnTo>
                    <a:lnTo>
                      <a:pt x="104" y="51"/>
                    </a:lnTo>
                    <a:cubicBezTo>
                      <a:pt x="104" y="51"/>
                      <a:pt x="105" y="51"/>
                      <a:pt x="105" y="52"/>
                    </a:cubicBezTo>
                    <a:cubicBezTo>
                      <a:pt x="104" y="51"/>
                      <a:pt x="104" y="51"/>
                      <a:pt x="104" y="50"/>
                    </a:cubicBezTo>
                    <a:lnTo>
                      <a:pt x="103" y="50"/>
                    </a:lnTo>
                    <a:lnTo>
                      <a:pt x="102" y="50"/>
                    </a:lnTo>
                    <a:lnTo>
                      <a:pt x="102" y="49"/>
                    </a:lnTo>
                    <a:cubicBezTo>
                      <a:pt x="101" y="49"/>
                      <a:pt x="101" y="49"/>
                      <a:pt x="101" y="49"/>
                    </a:cubicBezTo>
                    <a:lnTo>
                      <a:pt x="100" y="49"/>
                    </a:lnTo>
                    <a:cubicBezTo>
                      <a:pt x="100" y="50"/>
                      <a:pt x="100" y="50"/>
                      <a:pt x="100" y="50"/>
                    </a:cubicBezTo>
                    <a:cubicBezTo>
                      <a:pt x="99" y="50"/>
                      <a:pt x="99" y="50"/>
                      <a:pt x="99" y="50"/>
                    </a:cubicBezTo>
                    <a:lnTo>
                      <a:pt x="98" y="50"/>
                    </a:lnTo>
                    <a:cubicBezTo>
                      <a:pt x="96" y="52"/>
                      <a:pt x="95" y="53"/>
                      <a:pt x="93" y="54"/>
                    </a:cubicBezTo>
                    <a:cubicBezTo>
                      <a:pt x="83" y="63"/>
                      <a:pt x="75" y="72"/>
                      <a:pt x="65" y="82"/>
                    </a:cubicBezTo>
                    <a:cubicBezTo>
                      <a:pt x="64" y="85"/>
                      <a:pt x="62" y="87"/>
                      <a:pt x="60" y="89"/>
                    </a:cubicBezTo>
                    <a:cubicBezTo>
                      <a:pt x="58" y="92"/>
                      <a:pt x="56" y="94"/>
                      <a:pt x="54" y="96"/>
                    </a:cubicBezTo>
                    <a:cubicBezTo>
                      <a:pt x="51" y="101"/>
                      <a:pt x="47" y="106"/>
                      <a:pt x="43" y="112"/>
                    </a:cubicBezTo>
                    <a:cubicBezTo>
                      <a:pt x="39" y="119"/>
                      <a:pt x="34" y="126"/>
                      <a:pt x="30" y="134"/>
                    </a:cubicBezTo>
                    <a:cubicBezTo>
                      <a:pt x="27" y="140"/>
                      <a:pt x="24" y="146"/>
                      <a:pt x="22" y="153"/>
                    </a:cubicBezTo>
                    <a:cubicBezTo>
                      <a:pt x="21" y="155"/>
                      <a:pt x="21" y="156"/>
                      <a:pt x="21" y="158"/>
                    </a:cubicBezTo>
                    <a:cubicBezTo>
                      <a:pt x="19" y="162"/>
                      <a:pt x="17" y="165"/>
                      <a:pt x="13" y="166"/>
                    </a:cubicBezTo>
                    <a:cubicBezTo>
                      <a:pt x="12" y="166"/>
                      <a:pt x="11" y="166"/>
                      <a:pt x="10" y="166"/>
                    </a:cubicBezTo>
                    <a:cubicBezTo>
                      <a:pt x="7" y="166"/>
                      <a:pt x="4" y="165"/>
                      <a:pt x="2" y="16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2"/>
              <p:cNvSpPr/>
              <p:nvPr/>
            </p:nvSpPr>
            <p:spPr>
              <a:xfrm>
                <a:off x="1114920" y="2892240"/>
                <a:ext cx="66240" cy="129240"/>
              </a:xfrm>
              <a:custGeom>
                <a:rect b="b" l="l" r="r" t="t"/>
                <a:pathLst>
                  <a:path extrusionOk="0" h="359" w="184">
                    <a:moveTo>
                      <a:pt x="25" y="338"/>
                    </a:moveTo>
                    <a:cubicBezTo>
                      <a:pt x="26" y="338"/>
                      <a:pt x="26" y="338"/>
                      <a:pt x="27" y="338"/>
                    </a:cubicBezTo>
                    <a:lnTo>
                      <a:pt x="28" y="338"/>
                    </a:lnTo>
                    <a:cubicBezTo>
                      <a:pt x="28" y="337"/>
                      <a:pt x="30" y="336"/>
                      <a:pt x="30" y="336"/>
                    </a:cubicBezTo>
                    <a:cubicBezTo>
                      <a:pt x="31" y="335"/>
                      <a:pt x="31" y="335"/>
                      <a:pt x="31" y="335"/>
                    </a:cubicBezTo>
                    <a:cubicBezTo>
                      <a:pt x="33" y="333"/>
                      <a:pt x="34" y="331"/>
                      <a:pt x="35" y="329"/>
                    </a:cubicBezTo>
                    <a:cubicBezTo>
                      <a:pt x="37" y="327"/>
                      <a:pt x="39" y="324"/>
                      <a:pt x="40" y="321"/>
                    </a:cubicBezTo>
                    <a:cubicBezTo>
                      <a:pt x="42" y="317"/>
                      <a:pt x="44" y="312"/>
                      <a:pt x="45" y="308"/>
                    </a:cubicBezTo>
                    <a:cubicBezTo>
                      <a:pt x="51" y="293"/>
                      <a:pt x="53" y="277"/>
                      <a:pt x="56" y="261"/>
                    </a:cubicBezTo>
                    <a:cubicBezTo>
                      <a:pt x="56" y="262"/>
                      <a:pt x="56" y="262"/>
                      <a:pt x="56" y="262"/>
                    </a:cubicBezTo>
                    <a:cubicBezTo>
                      <a:pt x="58" y="252"/>
                      <a:pt x="59" y="242"/>
                      <a:pt x="61" y="232"/>
                    </a:cubicBezTo>
                    <a:cubicBezTo>
                      <a:pt x="61" y="231"/>
                      <a:pt x="62" y="229"/>
                      <a:pt x="62" y="228"/>
                    </a:cubicBezTo>
                    <a:cubicBezTo>
                      <a:pt x="55" y="236"/>
                      <a:pt x="49" y="243"/>
                      <a:pt x="44" y="251"/>
                    </a:cubicBezTo>
                    <a:cubicBezTo>
                      <a:pt x="40" y="258"/>
                      <a:pt x="37" y="264"/>
                      <a:pt x="33" y="270"/>
                    </a:cubicBezTo>
                    <a:lnTo>
                      <a:pt x="33" y="269"/>
                    </a:lnTo>
                    <a:cubicBezTo>
                      <a:pt x="31" y="275"/>
                      <a:pt x="28" y="281"/>
                      <a:pt x="26" y="287"/>
                    </a:cubicBezTo>
                    <a:cubicBezTo>
                      <a:pt x="24" y="292"/>
                      <a:pt x="23" y="297"/>
                      <a:pt x="22" y="303"/>
                    </a:cubicBezTo>
                    <a:cubicBezTo>
                      <a:pt x="21" y="307"/>
                      <a:pt x="21" y="310"/>
                      <a:pt x="21" y="314"/>
                    </a:cubicBezTo>
                    <a:cubicBezTo>
                      <a:pt x="21" y="318"/>
                      <a:pt x="21" y="321"/>
                      <a:pt x="21" y="325"/>
                    </a:cubicBezTo>
                    <a:cubicBezTo>
                      <a:pt x="21" y="327"/>
                      <a:pt x="21" y="329"/>
                      <a:pt x="21" y="330"/>
                    </a:cubicBezTo>
                    <a:cubicBezTo>
                      <a:pt x="22" y="331"/>
                      <a:pt x="22" y="332"/>
                      <a:pt x="23" y="333"/>
                    </a:cubicBezTo>
                    <a:cubicBezTo>
                      <a:pt x="23" y="334"/>
                      <a:pt x="23" y="334"/>
                      <a:pt x="23" y="335"/>
                    </a:cubicBezTo>
                    <a:cubicBezTo>
                      <a:pt x="23" y="335"/>
                      <a:pt x="24" y="336"/>
                      <a:pt x="24" y="337"/>
                    </a:cubicBezTo>
                    <a:lnTo>
                      <a:pt x="25" y="338"/>
                    </a:lnTo>
                    <a:moveTo>
                      <a:pt x="15" y="355"/>
                    </a:moveTo>
                    <a:cubicBezTo>
                      <a:pt x="10" y="352"/>
                      <a:pt x="6" y="346"/>
                      <a:pt x="4" y="340"/>
                    </a:cubicBezTo>
                    <a:cubicBezTo>
                      <a:pt x="2" y="335"/>
                      <a:pt x="1" y="329"/>
                      <a:pt x="1" y="324"/>
                    </a:cubicBezTo>
                    <a:cubicBezTo>
                      <a:pt x="0" y="316"/>
                      <a:pt x="1" y="309"/>
                      <a:pt x="2" y="301"/>
                    </a:cubicBezTo>
                    <a:cubicBezTo>
                      <a:pt x="5" y="287"/>
                      <a:pt x="10" y="274"/>
                      <a:pt x="16" y="261"/>
                    </a:cubicBezTo>
                    <a:cubicBezTo>
                      <a:pt x="23" y="248"/>
                      <a:pt x="31" y="237"/>
                      <a:pt x="40" y="225"/>
                    </a:cubicBezTo>
                    <a:cubicBezTo>
                      <a:pt x="48" y="215"/>
                      <a:pt x="57" y="205"/>
                      <a:pt x="66" y="195"/>
                    </a:cubicBezTo>
                    <a:cubicBezTo>
                      <a:pt x="67" y="186"/>
                      <a:pt x="69" y="176"/>
                      <a:pt x="71" y="166"/>
                    </a:cubicBezTo>
                    <a:cubicBezTo>
                      <a:pt x="71" y="162"/>
                      <a:pt x="72" y="158"/>
                      <a:pt x="73" y="155"/>
                    </a:cubicBezTo>
                    <a:cubicBezTo>
                      <a:pt x="74" y="148"/>
                      <a:pt x="75" y="141"/>
                      <a:pt x="77" y="134"/>
                    </a:cubicBezTo>
                    <a:cubicBezTo>
                      <a:pt x="77" y="128"/>
                      <a:pt x="79" y="122"/>
                      <a:pt x="80" y="117"/>
                    </a:cubicBezTo>
                    <a:cubicBezTo>
                      <a:pt x="82" y="112"/>
                      <a:pt x="83" y="107"/>
                      <a:pt x="84" y="102"/>
                    </a:cubicBezTo>
                    <a:cubicBezTo>
                      <a:pt x="85" y="99"/>
                      <a:pt x="85" y="97"/>
                      <a:pt x="86" y="95"/>
                    </a:cubicBezTo>
                    <a:lnTo>
                      <a:pt x="86" y="96"/>
                    </a:lnTo>
                    <a:cubicBezTo>
                      <a:pt x="87" y="93"/>
                      <a:pt x="88" y="91"/>
                      <a:pt x="88" y="88"/>
                    </a:cubicBezTo>
                    <a:cubicBezTo>
                      <a:pt x="84" y="93"/>
                      <a:pt x="80" y="96"/>
                      <a:pt x="76" y="100"/>
                    </a:cubicBezTo>
                    <a:cubicBezTo>
                      <a:pt x="71" y="105"/>
                      <a:pt x="67" y="109"/>
                      <a:pt x="62" y="113"/>
                    </a:cubicBezTo>
                    <a:cubicBezTo>
                      <a:pt x="56" y="116"/>
                      <a:pt x="51" y="120"/>
                      <a:pt x="45" y="121"/>
                    </a:cubicBezTo>
                    <a:cubicBezTo>
                      <a:pt x="39" y="122"/>
                      <a:pt x="33" y="122"/>
                      <a:pt x="28" y="118"/>
                    </a:cubicBezTo>
                    <a:cubicBezTo>
                      <a:pt x="24" y="115"/>
                      <a:pt x="22" y="111"/>
                      <a:pt x="21" y="106"/>
                    </a:cubicBezTo>
                    <a:cubicBezTo>
                      <a:pt x="21" y="102"/>
                      <a:pt x="21" y="97"/>
                      <a:pt x="23" y="92"/>
                    </a:cubicBezTo>
                    <a:cubicBezTo>
                      <a:pt x="24" y="87"/>
                      <a:pt x="25" y="82"/>
                      <a:pt x="27" y="77"/>
                    </a:cubicBezTo>
                    <a:cubicBezTo>
                      <a:pt x="28" y="72"/>
                      <a:pt x="29" y="68"/>
                      <a:pt x="31" y="64"/>
                    </a:cubicBezTo>
                    <a:cubicBezTo>
                      <a:pt x="32" y="59"/>
                      <a:pt x="34" y="54"/>
                      <a:pt x="37" y="49"/>
                    </a:cubicBezTo>
                    <a:cubicBezTo>
                      <a:pt x="41" y="36"/>
                      <a:pt x="46" y="24"/>
                      <a:pt x="55" y="14"/>
                    </a:cubicBezTo>
                    <a:cubicBezTo>
                      <a:pt x="58" y="11"/>
                      <a:pt x="60" y="10"/>
                      <a:pt x="62" y="8"/>
                    </a:cubicBezTo>
                    <a:cubicBezTo>
                      <a:pt x="65" y="7"/>
                      <a:pt x="67" y="6"/>
                      <a:pt x="70" y="7"/>
                    </a:cubicBezTo>
                    <a:cubicBezTo>
                      <a:pt x="73" y="7"/>
                      <a:pt x="76" y="8"/>
                      <a:pt x="78" y="10"/>
                    </a:cubicBezTo>
                    <a:cubicBezTo>
                      <a:pt x="80" y="11"/>
                      <a:pt x="81" y="13"/>
                      <a:pt x="82" y="15"/>
                    </a:cubicBezTo>
                    <a:cubicBezTo>
                      <a:pt x="83" y="17"/>
                      <a:pt x="83" y="18"/>
                      <a:pt x="84" y="19"/>
                    </a:cubicBezTo>
                    <a:cubicBezTo>
                      <a:pt x="87" y="24"/>
                      <a:pt x="83" y="31"/>
                      <a:pt x="78" y="33"/>
                    </a:cubicBezTo>
                    <a:cubicBezTo>
                      <a:pt x="74" y="35"/>
                      <a:pt x="71" y="34"/>
                      <a:pt x="68" y="32"/>
                    </a:cubicBezTo>
                    <a:cubicBezTo>
                      <a:pt x="67" y="32"/>
                      <a:pt x="67" y="33"/>
                      <a:pt x="67" y="33"/>
                    </a:cubicBezTo>
                    <a:cubicBezTo>
                      <a:pt x="65" y="37"/>
                      <a:pt x="63" y="40"/>
                      <a:pt x="61" y="44"/>
                    </a:cubicBezTo>
                    <a:cubicBezTo>
                      <a:pt x="56" y="53"/>
                      <a:pt x="53" y="63"/>
                      <a:pt x="50" y="72"/>
                    </a:cubicBezTo>
                    <a:cubicBezTo>
                      <a:pt x="48" y="75"/>
                      <a:pt x="47" y="79"/>
                      <a:pt x="46" y="84"/>
                    </a:cubicBezTo>
                    <a:cubicBezTo>
                      <a:pt x="45" y="88"/>
                      <a:pt x="44" y="93"/>
                      <a:pt x="43" y="98"/>
                    </a:cubicBezTo>
                    <a:cubicBezTo>
                      <a:pt x="42" y="98"/>
                      <a:pt x="42" y="99"/>
                      <a:pt x="42" y="100"/>
                    </a:cubicBezTo>
                    <a:cubicBezTo>
                      <a:pt x="43" y="99"/>
                      <a:pt x="44" y="99"/>
                      <a:pt x="44" y="99"/>
                    </a:cubicBezTo>
                    <a:cubicBezTo>
                      <a:pt x="46" y="98"/>
                      <a:pt x="48" y="96"/>
                      <a:pt x="51" y="95"/>
                    </a:cubicBezTo>
                    <a:cubicBezTo>
                      <a:pt x="54" y="93"/>
                      <a:pt x="58" y="90"/>
                      <a:pt x="61" y="87"/>
                    </a:cubicBezTo>
                    <a:cubicBezTo>
                      <a:pt x="70" y="79"/>
                      <a:pt x="78" y="70"/>
                      <a:pt x="86" y="61"/>
                    </a:cubicBezTo>
                    <a:cubicBezTo>
                      <a:pt x="91" y="54"/>
                      <a:pt x="96" y="49"/>
                      <a:pt x="101" y="42"/>
                    </a:cubicBezTo>
                    <a:cubicBezTo>
                      <a:pt x="106" y="35"/>
                      <a:pt x="111" y="28"/>
                      <a:pt x="116" y="20"/>
                    </a:cubicBezTo>
                    <a:cubicBezTo>
                      <a:pt x="116" y="21"/>
                      <a:pt x="116" y="21"/>
                      <a:pt x="115" y="21"/>
                    </a:cubicBezTo>
                    <a:cubicBezTo>
                      <a:pt x="119" y="16"/>
                      <a:pt x="122" y="10"/>
                      <a:pt x="126" y="5"/>
                    </a:cubicBezTo>
                    <a:cubicBezTo>
                      <a:pt x="129" y="1"/>
                      <a:pt x="135" y="0"/>
                      <a:pt x="139" y="2"/>
                    </a:cubicBezTo>
                    <a:cubicBezTo>
                      <a:pt x="144" y="5"/>
                      <a:pt x="145" y="11"/>
                      <a:pt x="143" y="16"/>
                    </a:cubicBezTo>
                    <a:cubicBezTo>
                      <a:pt x="140" y="19"/>
                      <a:pt x="138" y="24"/>
                      <a:pt x="136" y="27"/>
                    </a:cubicBezTo>
                    <a:cubicBezTo>
                      <a:pt x="134" y="30"/>
                      <a:pt x="133" y="32"/>
                      <a:pt x="132" y="35"/>
                    </a:cubicBezTo>
                    <a:cubicBezTo>
                      <a:pt x="129" y="41"/>
                      <a:pt x="126" y="46"/>
                      <a:pt x="123" y="52"/>
                    </a:cubicBezTo>
                    <a:cubicBezTo>
                      <a:pt x="120" y="60"/>
                      <a:pt x="117" y="67"/>
                      <a:pt x="113" y="75"/>
                    </a:cubicBezTo>
                    <a:cubicBezTo>
                      <a:pt x="111" y="84"/>
                      <a:pt x="108" y="93"/>
                      <a:pt x="105" y="102"/>
                    </a:cubicBezTo>
                    <a:cubicBezTo>
                      <a:pt x="104" y="103"/>
                      <a:pt x="104" y="104"/>
                      <a:pt x="104" y="106"/>
                    </a:cubicBezTo>
                    <a:cubicBezTo>
                      <a:pt x="102" y="109"/>
                      <a:pt x="101" y="113"/>
                      <a:pt x="100" y="117"/>
                    </a:cubicBezTo>
                    <a:cubicBezTo>
                      <a:pt x="99" y="121"/>
                      <a:pt x="98" y="125"/>
                      <a:pt x="97" y="128"/>
                    </a:cubicBezTo>
                    <a:cubicBezTo>
                      <a:pt x="97" y="130"/>
                      <a:pt x="97" y="131"/>
                      <a:pt x="96" y="133"/>
                    </a:cubicBezTo>
                    <a:cubicBezTo>
                      <a:pt x="94" y="144"/>
                      <a:pt x="92" y="155"/>
                      <a:pt x="90" y="167"/>
                    </a:cubicBezTo>
                    <a:cubicBezTo>
                      <a:pt x="89" y="169"/>
                      <a:pt x="89" y="172"/>
                      <a:pt x="88" y="175"/>
                    </a:cubicBezTo>
                    <a:cubicBezTo>
                      <a:pt x="92" y="171"/>
                      <a:pt x="97" y="167"/>
                      <a:pt x="101" y="163"/>
                    </a:cubicBezTo>
                    <a:cubicBezTo>
                      <a:pt x="110" y="155"/>
                      <a:pt x="119" y="148"/>
                      <a:pt x="129" y="140"/>
                    </a:cubicBezTo>
                    <a:cubicBezTo>
                      <a:pt x="142" y="128"/>
                      <a:pt x="155" y="117"/>
                      <a:pt x="169" y="105"/>
                    </a:cubicBezTo>
                    <a:cubicBezTo>
                      <a:pt x="172" y="102"/>
                      <a:pt x="178" y="103"/>
                      <a:pt x="180" y="107"/>
                    </a:cubicBezTo>
                    <a:cubicBezTo>
                      <a:pt x="183" y="110"/>
                      <a:pt x="182" y="116"/>
                      <a:pt x="179" y="118"/>
                    </a:cubicBezTo>
                    <a:lnTo>
                      <a:pt x="178" y="119"/>
                    </a:lnTo>
                    <a:cubicBezTo>
                      <a:pt x="177" y="120"/>
                      <a:pt x="175" y="121"/>
                      <a:pt x="174" y="123"/>
                    </a:cubicBezTo>
                    <a:cubicBezTo>
                      <a:pt x="171" y="125"/>
                      <a:pt x="168" y="128"/>
                      <a:pt x="164" y="131"/>
                    </a:cubicBezTo>
                    <a:cubicBezTo>
                      <a:pt x="161" y="134"/>
                      <a:pt x="157" y="137"/>
                      <a:pt x="154" y="141"/>
                    </a:cubicBezTo>
                    <a:lnTo>
                      <a:pt x="153" y="141"/>
                    </a:lnTo>
                    <a:cubicBezTo>
                      <a:pt x="152" y="142"/>
                      <a:pt x="152" y="142"/>
                      <a:pt x="151" y="143"/>
                    </a:cubicBezTo>
                    <a:lnTo>
                      <a:pt x="151" y="144"/>
                    </a:lnTo>
                    <a:cubicBezTo>
                      <a:pt x="150" y="144"/>
                      <a:pt x="148" y="145"/>
                      <a:pt x="147" y="146"/>
                    </a:cubicBezTo>
                    <a:cubicBezTo>
                      <a:pt x="146" y="147"/>
                      <a:pt x="145" y="148"/>
                      <a:pt x="144" y="149"/>
                    </a:cubicBezTo>
                    <a:lnTo>
                      <a:pt x="143" y="150"/>
                    </a:lnTo>
                    <a:cubicBezTo>
                      <a:pt x="143" y="150"/>
                      <a:pt x="142" y="151"/>
                      <a:pt x="141" y="151"/>
                    </a:cubicBezTo>
                    <a:lnTo>
                      <a:pt x="142" y="151"/>
                    </a:lnTo>
                    <a:cubicBezTo>
                      <a:pt x="141" y="152"/>
                      <a:pt x="140" y="153"/>
                      <a:pt x="139" y="154"/>
                    </a:cubicBezTo>
                    <a:cubicBezTo>
                      <a:pt x="138" y="155"/>
                      <a:pt x="137" y="155"/>
                      <a:pt x="136" y="156"/>
                    </a:cubicBezTo>
                    <a:cubicBezTo>
                      <a:pt x="135" y="158"/>
                      <a:pt x="133" y="159"/>
                      <a:pt x="132" y="160"/>
                    </a:cubicBezTo>
                    <a:lnTo>
                      <a:pt x="131" y="160"/>
                    </a:lnTo>
                    <a:lnTo>
                      <a:pt x="131" y="161"/>
                    </a:lnTo>
                    <a:cubicBezTo>
                      <a:pt x="130" y="162"/>
                      <a:pt x="129" y="163"/>
                      <a:pt x="128" y="163"/>
                    </a:cubicBezTo>
                    <a:cubicBezTo>
                      <a:pt x="126" y="166"/>
                      <a:pt x="123" y="168"/>
                      <a:pt x="120" y="170"/>
                    </a:cubicBezTo>
                    <a:lnTo>
                      <a:pt x="121" y="170"/>
                    </a:lnTo>
                    <a:cubicBezTo>
                      <a:pt x="120" y="170"/>
                      <a:pt x="120" y="170"/>
                      <a:pt x="119" y="171"/>
                    </a:cubicBezTo>
                    <a:cubicBezTo>
                      <a:pt x="118" y="172"/>
                      <a:pt x="118" y="173"/>
                      <a:pt x="116" y="174"/>
                    </a:cubicBezTo>
                    <a:cubicBezTo>
                      <a:pt x="116" y="173"/>
                      <a:pt x="117" y="173"/>
                      <a:pt x="117" y="173"/>
                    </a:cubicBezTo>
                    <a:cubicBezTo>
                      <a:pt x="116" y="173"/>
                      <a:pt x="116" y="174"/>
                      <a:pt x="116" y="174"/>
                    </a:cubicBezTo>
                    <a:cubicBezTo>
                      <a:pt x="115" y="175"/>
                      <a:pt x="115" y="176"/>
                      <a:pt x="113" y="176"/>
                    </a:cubicBezTo>
                    <a:lnTo>
                      <a:pt x="113" y="177"/>
                    </a:lnTo>
                    <a:cubicBezTo>
                      <a:pt x="113" y="176"/>
                      <a:pt x="113" y="176"/>
                      <a:pt x="113" y="176"/>
                    </a:cubicBezTo>
                    <a:cubicBezTo>
                      <a:pt x="104" y="185"/>
                      <a:pt x="94" y="194"/>
                      <a:pt x="84" y="204"/>
                    </a:cubicBezTo>
                    <a:cubicBezTo>
                      <a:pt x="83" y="213"/>
                      <a:pt x="81" y="223"/>
                      <a:pt x="80" y="232"/>
                    </a:cubicBezTo>
                    <a:cubicBezTo>
                      <a:pt x="78" y="242"/>
                      <a:pt x="76" y="253"/>
                      <a:pt x="74" y="262"/>
                    </a:cubicBezTo>
                    <a:cubicBezTo>
                      <a:pt x="74" y="266"/>
                      <a:pt x="73" y="271"/>
                      <a:pt x="72" y="275"/>
                    </a:cubicBezTo>
                    <a:cubicBezTo>
                      <a:pt x="71" y="281"/>
                      <a:pt x="70" y="287"/>
                      <a:pt x="69" y="293"/>
                    </a:cubicBezTo>
                    <a:cubicBezTo>
                      <a:pt x="65" y="306"/>
                      <a:pt x="62" y="320"/>
                      <a:pt x="55" y="332"/>
                    </a:cubicBezTo>
                    <a:cubicBezTo>
                      <a:pt x="53" y="338"/>
                      <a:pt x="49" y="343"/>
                      <a:pt x="45" y="347"/>
                    </a:cubicBezTo>
                    <a:cubicBezTo>
                      <a:pt x="41" y="352"/>
                      <a:pt x="37" y="356"/>
                      <a:pt x="31" y="357"/>
                    </a:cubicBezTo>
                    <a:cubicBezTo>
                      <a:pt x="29" y="357"/>
                      <a:pt x="27" y="358"/>
                      <a:pt x="25" y="358"/>
                    </a:cubicBezTo>
                    <a:cubicBezTo>
                      <a:pt x="22" y="358"/>
                      <a:pt x="18" y="357"/>
                      <a:pt x="15" y="35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2"/>
              <p:cNvSpPr/>
              <p:nvPr/>
            </p:nvSpPr>
            <p:spPr>
              <a:xfrm>
                <a:off x="699480" y="3146760"/>
                <a:ext cx="41760" cy="54000"/>
              </a:xfrm>
              <a:custGeom>
                <a:rect b="b" l="l" r="r" t="t"/>
                <a:pathLst>
                  <a:path extrusionOk="0" h="150" w="116">
                    <a:moveTo>
                      <a:pt x="95" y="144"/>
                    </a:moveTo>
                    <a:cubicBezTo>
                      <a:pt x="92" y="139"/>
                      <a:pt x="89" y="133"/>
                      <a:pt x="86" y="128"/>
                    </a:cubicBezTo>
                    <a:cubicBezTo>
                      <a:pt x="86" y="129"/>
                      <a:pt x="86" y="129"/>
                      <a:pt x="86" y="129"/>
                    </a:cubicBezTo>
                    <a:cubicBezTo>
                      <a:pt x="80" y="121"/>
                      <a:pt x="74" y="112"/>
                      <a:pt x="68" y="104"/>
                    </a:cubicBezTo>
                    <a:cubicBezTo>
                      <a:pt x="61" y="95"/>
                      <a:pt x="54" y="87"/>
                      <a:pt x="47" y="77"/>
                    </a:cubicBezTo>
                    <a:cubicBezTo>
                      <a:pt x="42" y="70"/>
                      <a:pt x="37" y="63"/>
                      <a:pt x="31" y="55"/>
                    </a:cubicBezTo>
                    <a:cubicBezTo>
                      <a:pt x="27" y="50"/>
                      <a:pt x="23" y="44"/>
                      <a:pt x="19" y="38"/>
                    </a:cubicBezTo>
                    <a:cubicBezTo>
                      <a:pt x="13" y="31"/>
                      <a:pt x="9" y="24"/>
                      <a:pt x="4" y="17"/>
                    </a:cubicBezTo>
                    <a:cubicBezTo>
                      <a:pt x="0" y="13"/>
                      <a:pt x="0" y="7"/>
                      <a:pt x="4" y="3"/>
                    </a:cubicBezTo>
                    <a:cubicBezTo>
                      <a:pt x="6" y="1"/>
                      <a:pt x="9" y="0"/>
                      <a:pt x="11" y="0"/>
                    </a:cubicBezTo>
                    <a:cubicBezTo>
                      <a:pt x="15" y="0"/>
                      <a:pt x="18" y="1"/>
                      <a:pt x="20" y="4"/>
                    </a:cubicBezTo>
                    <a:cubicBezTo>
                      <a:pt x="24" y="9"/>
                      <a:pt x="27" y="15"/>
                      <a:pt x="32" y="20"/>
                    </a:cubicBezTo>
                    <a:cubicBezTo>
                      <a:pt x="33" y="22"/>
                      <a:pt x="34" y="23"/>
                      <a:pt x="35" y="25"/>
                    </a:cubicBezTo>
                    <a:cubicBezTo>
                      <a:pt x="39" y="31"/>
                      <a:pt x="44" y="37"/>
                      <a:pt x="48" y="43"/>
                    </a:cubicBezTo>
                    <a:cubicBezTo>
                      <a:pt x="54" y="51"/>
                      <a:pt x="60" y="59"/>
                      <a:pt x="65" y="68"/>
                    </a:cubicBezTo>
                    <a:cubicBezTo>
                      <a:pt x="72" y="77"/>
                      <a:pt x="79" y="86"/>
                      <a:pt x="86" y="95"/>
                    </a:cubicBezTo>
                    <a:cubicBezTo>
                      <a:pt x="93" y="104"/>
                      <a:pt x="99" y="112"/>
                      <a:pt x="105" y="122"/>
                    </a:cubicBezTo>
                    <a:cubicBezTo>
                      <a:pt x="107" y="126"/>
                      <a:pt x="110" y="130"/>
                      <a:pt x="113" y="135"/>
                    </a:cubicBezTo>
                    <a:cubicBezTo>
                      <a:pt x="115" y="139"/>
                      <a:pt x="114" y="145"/>
                      <a:pt x="108" y="148"/>
                    </a:cubicBezTo>
                    <a:cubicBezTo>
                      <a:pt x="107" y="149"/>
                      <a:pt x="106" y="149"/>
                      <a:pt x="104" y="149"/>
                    </a:cubicBezTo>
                    <a:cubicBezTo>
                      <a:pt x="100" y="149"/>
                      <a:pt x="97" y="147"/>
                      <a:pt x="95" y="14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2"/>
              <p:cNvSpPr/>
              <p:nvPr/>
            </p:nvSpPr>
            <p:spPr>
              <a:xfrm>
                <a:off x="704160" y="3146400"/>
                <a:ext cx="48240" cy="60120"/>
              </a:xfrm>
              <a:custGeom>
                <a:rect b="b" l="l" r="r" t="t"/>
                <a:pathLst>
                  <a:path extrusionOk="0" h="167" w="134">
                    <a:moveTo>
                      <a:pt x="7" y="166"/>
                    </a:moveTo>
                    <a:cubicBezTo>
                      <a:pt x="2" y="163"/>
                      <a:pt x="0" y="157"/>
                      <a:pt x="3" y="152"/>
                    </a:cubicBezTo>
                    <a:cubicBezTo>
                      <a:pt x="9" y="140"/>
                      <a:pt x="15" y="129"/>
                      <a:pt x="21" y="118"/>
                    </a:cubicBezTo>
                    <a:cubicBezTo>
                      <a:pt x="27" y="108"/>
                      <a:pt x="33" y="99"/>
                      <a:pt x="40" y="89"/>
                    </a:cubicBezTo>
                    <a:cubicBezTo>
                      <a:pt x="45" y="81"/>
                      <a:pt x="51" y="72"/>
                      <a:pt x="56" y="64"/>
                    </a:cubicBezTo>
                    <a:cubicBezTo>
                      <a:pt x="60" y="58"/>
                      <a:pt x="64" y="53"/>
                      <a:pt x="68" y="47"/>
                    </a:cubicBezTo>
                    <a:cubicBezTo>
                      <a:pt x="71" y="43"/>
                      <a:pt x="74" y="38"/>
                      <a:pt x="78" y="33"/>
                    </a:cubicBezTo>
                    <a:cubicBezTo>
                      <a:pt x="83" y="28"/>
                      <a:pt x="87" y="22"/>
                      <a:pt x="93" y="17"/>
                    </a:cubicBezTo>
                    <a:cubicBezTo>
                      <a:pt x="97" y="13"/>
                      <a:pt x="101" y="10"/>
                      <a:pt x="105" y="7"/>
                    </a:cubicBezTo>
                    <a:cubicBezTo>
                      <a:pt x="109" y="5"/>
                      <a:pt x="114" y="3"/>
                      <a:pt x="119" y="2"/>
                    </a:cubicBezTo>
                    <a:cubicBezTo>
                      <a:pt x="125" y="0"/>
                      <a:pt x="130" y="4"/>
                      <a:pt x="132" y="9"/>
                    </a:cubicBezTo>
                    <a:cubicBezTo>
                      <a:pt x="133" y="15"/>
                      <a:pt x="130" y="21"/>
                      <a:pt x="125" y="22"/>
                    </a:cubicBezTo>
                    <a:cubicBezTo>
                      <a:pt x="123" y="22"/>
                      <a:pt x="121" y="23"/>
                      <a:pt x="119" y="24"/>
                    </a:cubicBezTo>
                    <a:cubicBezTo>
                      <a:pt x="118" y="24"/>
                      <a:pt x="117" y="25"/>
                      <a:pt x="116" y="25"/>
                    </a:cubicBezTo>
                    <a:cubicBezTo>
                      <a:pt x="115" y="26"/>
                      <a:pt x="114" y="26"/>
                      <a:pt x="113" y="27"/>
                    </a:cubicBezTo>
                    <a:cubicBezTo>
                      <a:pt x="111" y="28"/>
                      <a:pt x="110" y="29"/>
                      <a:pt x="109" y="31"/>
                    </a:cubicBezTo>
                    <a:cubicBezTo>
                      <a:pt x="105" y="33"/>
                      <a:pt x="102" y="36"/>
                      <a:pt x="99" y="40"/>
                    </a:cubicBezTo>
                    <a:cubicBezTo>
                      <a:pt x="100" y="40"/>
                      <a:pt x="100" y="40"/>
                      <a:pt x="100" y="39"/>
                    </a:cubicBezTo>
                    <a:cubicBezTo>
                      <a:pt x="85" y="57"/>
                      <a:pt x="72" y="76"/>
                      <a:pt x="59" y="95"/>
                    </a:cubicBezTo>
                    <a:cubicBezTo>
                      <a:pt x="59" y="96"/>
                      <a:pt x="58" y="97"/>
                      <a:pt x="58" y="97"/>
                    </a:cubicBezTo>
                    <a:cubicBezTo>
                      <a:pt x="56" y="99"/>
                      <a:pt x="55" y="101"/>
                      <a:pt x="54" y="103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53" y="103"/>
                      <a:pt x="52" y="105"/>
                      <a:pt x="51" y="107"/>
                    </a:cubicBezTo>
                    <a:cubicBezTo>
                      <a:pt x="52" y="107"/>
                      <a:pt x="52" y="106"/>
                      <a:pt x="52" y="106"/>
                    </a:cubicBezTo>
                    <a:cubicBezTo>
                      <a:pt x="51" y="107"/>
                      <a:pt x="50" y="109"/>
                      <a:pt x="49" y="111"/>
                    </a:cubicBezTo>
                    <a:cubicBezTo>
                      <a:pt x="49" y="110"/>
                      <a:pt x="49" y="110"/>
                      <a:pt x="49" y="110"/>
                    </a:cubicBezTo>
                    <a:lnTo>
                      <a:pt x="49" y="111"/>
                    </a:lnTo>
                    <a:cubicBezTo>
                      <a:pt x="49" y="110"/>
                      <a:pt x="49" y="110"/>
                      <a:pt x="49" y="110"/>
                    </a:cubicBezTo>
                    <a:lnTo>
                      <a:pt x="49" y="111"/>
                    </a:lnTo>
                    <a:cubicBezTo>
                      <a:pt x="39" y="126"/>
                      <a:pt x="30" y="141"/>
                      <a:pt x="22" y="157"/>
                    </a:cubicBezTo>
                    <a:cubicBezTo>
                      <a:pt x="21" y="158"/>
                      <a:pt x="21" y="159"/>
                      <a:pt x="20" y="160"/>
                    </a:cubicBezTo>
                    <a:cubicBezTo>
                      <a:pt x="19" y="164"/>
                      <a:pt x="15" y="166"/>
                      <a:pt x="11" y="166"/>
                    </a:cubicBezTo>
                    <a:cubicBezTo>
                      <a:pt x="10" y="166"/>
                      <a:pt x="9" y="166"/>
                      <a:pt x="7" y="16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2"/>
              <p:cNvSpPr/>
              <p:nvPr/>
            </p:nvSpPr>
            <p:spPr>
              <a:xfrm>
                <a:off x="749880" y="3159720"/>
                <a:ext cx="21600" cy="13320"/>
              </a:xfrm>
              <a:custGeom>
                <a:rect b="b" l="l" r="r" t="t"/>
                <a:pathLst>
                  <a:path extrusionOk="0" h="37" w="60">
                    <a:moveTo>
                      <a:pt x="47" y="36"/>
                    </a:moveTo>
                    <a:cubicBezTo>
                      <a:pt x="42" y="35"/>
                      <a:pt x="37" y="34"/>
                      <a:pt x="32" y="33"/>
                    </a:cubicBezTo>
                    <a:cubicBezTo>
                      <a:pt x="28" y="32"/>
                      <a:pt x="24" y="31"/>
                      <a:pt x="20" y="30"/>
                    </a:cubicBezTo>
                    <a:cubicBezTo>
                      <a:pt x="16" y="29"/>
                      <a:pt x="12" y="27"/>
                      <a:pt x="9" y="25"/>
                    </a:cubicBezTo>
                    <a:cubicBezTo>
                      <a:pt x="5" y="23"/>
                      <a:pt x="2" y="20"/>
                      <a:pt x="1" y="16"/>
                    </a:cubicBezTo>
                    <a:cubicBezTo>
                      <a:pt x="0" y="13"/>
                      <a:pt x="1" y="8"/>
                      <a:pt x="3" y="6"/>
                    </a:cubicBezTo>
                    <a:cubicBezTo>
                      <a:pt x="5" y="4"/>
                      <a:pt x="7" y="3"/>
                      <a:pt x="9" y="2"/>
                    </a:cubicBezTo>
                    <a:cubicBezTo>
                      <a:pt x="14" y="0"/>
                      <a:pt x="20" y="1"/>
                      <a:pt x="23" y="6"/>
                    </a:cubicBezTo>
                    <a:cubicBezTo>
                      <a:pt x="24" y="7"/>
                      <a:pt x="24" y="8"/>
                      <a:pt x="24" y="9"/>
                    </a:cubicBezTo>
                    <a:cubicBezTo>
                      <a:pt x="25" y="9"/>
                      <a:pt x="26" y="10"/>
                      <a:pt x="26" y="10"/>
                    </a:cubicBezTo>
                    <a:cubicBezTo>
                      <a:pt x="29" y="11"/>
                      <a:pt x="33" y="12"/>
                      <a:pt x="35" y="13"/>
                    </a:cubicBezTo>
                    <a:cubicBezTo>
                      <a:pt x="39" y="14"/>
                      <a:pt x="43" y="15"/>
                      <a:pt x="47" y="15"/>
                    </a:cubicBezTo>
                    <a:cubicBezTo>
                      <a:pt x="47" y="15"/>
                      <a:pt x="48" y="15"/>
                      <a:pt x="49" y="16"/>
                    </a:cubicBezTo>
                    <a:cubicBezTo>
                      <a:pt x="54" y="16"/>
                      <a:pt x="59" y="21"/>
                      <a:pt x="58" y="27"/>
                    </a:cubicBezTo>
                    <a:cubicBezTo>
                      <a:pt x="57" y="32"/>
                      <a:pt x="53" y="36"/>
                      <a:pt x="48" y="36"/>
                    </a:cubicBezTo>
                    <a:lnTo>
                      <a:pt x="47" y="3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2"/>
              <p:cNvSpPr/>
              <p:nvPr/>
            </p:nvSpPr>
            <p:spPr>
              <a:xfrm>
                <a:off x="749520" y="3173400"/>
                <a:ext cx="36360" cy="14040"/>
              </a:xfrm>
              <a:custGeom>
                <a:rect b="b" l="l" r="r" t="t"/>
                <a:pathLst>
                  <a:path extrusionOk="0" h="39" w="101">
                    <a:moveTo>
                      <a:pt x="5" y="36"/>
                    </a:moveTo>
                    <a:cubicBezTo>
                      <a:pt x="1" y="32"/>
                      <a:pt x="0" y="27"/>
                      <a:pt x="3" y="22"/>
                    </a:cubicBezTo>
                    <a:cubicBezTo>
                      <a:pt x="4" y="18"/>
                      <a:pt x="8" y="17"/>
                      <a:pt x="12" y="17"/>
                    </a:cubicBezTo>
                    <a:lnTo>
                      <a:pt x="13" y="17"/>
                    </a:lnTo>
                    <a:cubicBezTo>
                      <a:pt x="12" y="17"/>
                      <a:pt x="12" y="17"/>
                      <a:pt x="12" y="17"/>
                    </a:cubicBezTo>
                    <a:cubicBezTo>
                      <a:pt x="18" y="15"/>
                      <a:pt x="24" y="14"/>
                      <a:pt x="31" y="12"/>
                    </a:cubicBezTo>
                    <a:cubicBezTo>
                      <a:pt x="36" y="11"/>
                      <a:pt x="43" y="10"/>
                      <a:pt x="49" y="8"/>
                    </a:cubicBezTo>
                    <a:cubicBezTo>
                      <a:pt x="55" y="7"/>
                      <a:pt x="61" y="6"/>
                      <a:pt x="67" y="5"/>
                    </a:cubicBezTo>
                    <a:cubicBezTo>
                      <a:pt x="74" y="4"/>
                      <a:pt x="81" y="3"/>
                      <a:pt x="88" y="2"/>
                    </a:cubicBezTo>
                    <a:cubicBezTo>
                      <a:pt x="94" y="0"/>
                      <a:pt x="98" y="4"/>
                      <a:pt x="99" y="10"/>
                    </a:cubicBezTo>
                    <a:cubicBezTo>
                      <a:pt x="100" y="15"/>
                      <a:pt x="96" y="19"/>
                      <a:pt x="91" y="20"/>
                    </a:cubicBezTo>
                    <a:cubicBezTo>
                      <a:pt x="78" y="23"/>
                      <a:pt x="66" y="25"/>
                      <a:pt x="53" y="28"/>
                    </a:cubicBezTo>
                    <a:cubicBezTo>
                      <a:pt x="46" y="29"/>
                      <a:pt x="39" y="31"/>
                      <a:pt x="33" y="33"/>
                    </a:cubicBezTo>
                    <a:cubicBezTo>
                      <a:pt x="29" y="34"/>
                      <a:pt x="26" y="35"/>
                      <a:pt x="22" y="36"/>
                    </a:cubicBezTo>
                    <a:cubicBezTo>
                      <a:pt x="19" y="36"/>
                      <a:pt x="15" y="38"/>
                      <a:pt x="11" y="38"/>
                    </a:cubicBezTo>
                    <a:cubicBezTo>
                      <a:pt x="9" y="38"/>
                      <a:pt x="7" y="38"/>
                      <a:pt x="5" y="3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2"/>
              <p:cNvSpPr/>
              <p:nvPr/>
            </p:nvSpPr>
            <p:spPr>
              <a:xfrm>
                <a:off x="796320" y="3141000"/>
                <a:ext cx="41040" cy="57240"/>
              </a:xfrm>
              <a:custGeom>
                <a:rect b="b" l="l" r="r" t="t"/>
                <a:pathLst>
                  <a:path extrusionOk="0" h="159" w="114">
                    <a:moveTo>
                      <a:pt x="33" y="137"/>
                    </a:moveTo>
                    <a:cubicBezTo>
                      <a:pt x="33" y="137"/>
                      <a:pt x="34" y="137"/>
                      <a:pt x="35" y="137"/>
                    </a:cubicBezTo>
                    <a:cubicBezTo>
                      <a:pt x="36" y="137"/>
                      <a:pt x="38" y="136"/>
                      <a:pt x="39" y="135"/>
                    </a:cubicBezTo>
                    <a:cubicBezTo>
                      <a:pt x="40" y="135"/>
                      <a:pt x="42" y="135"/>
                      <a:pt x="42" y="134"/>
                    </a:cubicBezTo>
                    <a:cubicBezTo>
                      <a:pt x="44" y="133"/>
                      <a:pt x="47" y="132"/>
                      <a:pt x="50" y="130"/>
                    </a:cubicBezTo>
                    <a:cubicBezTo>
                      <a:pt x="50" y="130"/>
                      <a:pt x="51" y="129"/>
                      <a:pt x="52" y="128"/>
                    </a:cubicBezTo>
                    <a:cubicBezTo>
                      <a:pt x="54" y="127"/>
                      <a:pt x="56" y="125"/>
                      <a:pt x="57" y="123"/>
                    </a:cubicBezTo>
                    <a:cubicBezTo>
                      <a:pt x="60" y="119"/>
                      <a:pt x="64" y="114"/>
                      <a:pt x="67" y="110"/>
                    </a:cubicBezTo>
                    <a:cubicBezTo>
                      <a:pt x="68" y="107"/>
                      <a:pt x="70" y="104"/>
                      <a:pt x="72" y="102"/>
                    </a:cubicBezTo>
                    <a:cubicBezTo>
                      <a:pt x="74" y="96"/>
                      <a:pt x="77" y="91"/>
                      <a:pt x="79" y="85"/>
                    </a:cubicBezTo>
                    <a:cubicBezTo>
                      <a:pt x="81" y="82"/>
                      <a:pt x="82" y="79"/>
                      <a:pt x="83" y="75"/>
                    </a:cubicBezTo>
                    <a:cubicBezTo>
                      <a:pt x="81" y="73"/>
                      <a:pt x="79" y="70"/>
                      <a:pt x="80" y="67"/>
                    </a:cubicBezTo>
                    <a:cubicBezTo>
                      <a:pt x="80" y="66"/>
                      <a:pt x="80" y="66"/>
                      <a:pt x="80" y="65"/>
                    </a:cubicBezTo>
                    <a:cubicBezTo>
                      <a:pt x="81" y="63"/>
                      <a:pt x="82" y="61"/>
                      <a:pt x="84" y="60"/>
                    </a:cubicBezTo>
                    <a:cubicBezTo>
                      <a:pt x="84" y="59"/>
                      <a:pt x="85" y="58"/>
                      <a:pt x="85" y="57"/>
                    </a:cubicBezTo>
                    <a:cubicBezTo>
                      <a:pt x="86" y="54"/>
                      <a:pt x="88" y="50"/>
                      <a:pt x="89" y="46"/>
                    </a:cubicBezTo>
                    <a:cubicBezTo>
                      <a:pt x="90" y="45"/>
                      <a:pt x="91" y="44"/>
                      <a:pt x="91" y="42"/>
                    </a:cubicBezTo>
                    <a:cubicBezTo>
                      <a:pt x="91" y="41"/>
                      <a:pt x="91" y="40"/>
                      <a:pt x="91" y="39"/>
                    </a:cubicBezTo>
                    <a:lnTo>
                      <a:pt x="91" y="38"/>
                    </a:lnTo>
                    <a:cubicBezTo>
                      <a:pt x="91" y="38"/>
                      <a:pt x="91" y="37"/>
                      <a:pt x="91" y="36"/>
                    </a:cubicBezTo>
                    <a:lnTo>
                      <a:pt x="91" y="35"/>
                    </a:lnTo>
                    <a:cubicBezTo>
                      <a:pt x="90" y="34"/>
                      <a:pt x="89" y="33"/>
                      <a:pt x="88" y="32"/>
                    </a:cubicBezTo>
                    <a:cubicBezTo>
                      <a:pt x="88" y="31"/>
                      <a:pt x="86" y="29"/>
                      <a:pt x="85" y="28"/>
                    </a:cubicBezTo>
                    <a:cubicBezTo>
                      <a:pt x="85" y="27"/>
                      <a:pt x="84" y="26"/>
                      <a:pt x="82" y="25"/>
                    </a:cubicBezTo>
                    <a:cubicBezTo>
                      <a:pt x="82" y="25"/>
                      <a:pt x="81" y="24"/>
                      <a:pt x="79" y="23"/>
                    </a:cubicBezTo>
                    <a:cubicBezTo>
                      <a:pt x="79" y="23"/>
                      <a:pt x="79" y="22"/>
                      <a:pt x="78" y="22"/>
                    </a:cubicBezTo>
                    <a:cubicBezTo>
                      <a:pt x="77" y="22"/>
                      <a:pt x="75" y="21"/>
                      <a:pt x="74" y="21"/>
                    </a:cubicBezTo>
                    <a:cubicBezTo>
                      <a:pt x="72" y="21"/>
                      <a:pt x="70" y="21"/>
                      <a:pt x="68" y="21"/>
                    </a:cubicBezTo>
                    <a:cubicBezTo>
                      <a:pt x="67" y="21"/>
                      <a:pt x="67" y="21"/>
                      <a:pt x="66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4" y="21"/>
                      <a:pt x="63" y="21"/>
                      <a:pt x="63" y="21"/>
                    </a:cubicBezTo>
                    <a:cubicBezTo>
                      <a:pt x="61" y="22"/>
                      <a:pt x="60" y="22"/>
                      <a:pt x="58" y="24"/>
                    </a:cubicBezTo>
                    <a:cubicBezTo>
                      <a:pt x="56" y="25"/>
                      <a:pt x="53" y="26"/>
                      <a:pt x="51" y="28"/>
                    </a:cubicBezTo>
                    <a:cubicBezTo>
                      <a:pt x="50" y="29"/>
                      <a:pt x="49" y="29"/>
                      <a:pt x="47" y="31"/>
                    </a:cubicBezTo>
                    <a:cubicBezTo>
                      <a:pt x="47" y="31"/>
                      <a:pt x="46" y="32"/>
                      <a:pt x="45" y="33"/>
                    </a:cubicBezTo>
                    <a:cubicBezTo>
                      <a:pt x="43" y="35"/>
                      <a:pt x="42" y="38"/>
                      <a:pt x="40" y="40"/>
                    </a:cubicBezTo>
                    <a:cubicBezTo>
                      <a:pt x="38" y="43"/>
                      <a:pt x="35" y="47"/>
                      <a:pt x="33" y="51"/>
                    </a:cubicBezTo>
                    <a:cubicBezTo>
                      <a:pt x="33" y="51"/>
                      <a:pt x="33" y="50"/>
                      <a:pt x="34" y="50"/>
                    </a:cubicBezTo>
                    <a:cubicBezTo>
                      <a:pt x="33" y="51"/>
                      <a:pt x="33" y="51"/>
                      <a:pt x="33" y="52"/>
                    </a:cubicBezTo>
                    <a:cubicBezTo>
                      <a:pt x="31" y="57"/>
                      <a:pt x="28" y="64"/>
                      <a:pt x="26" y="70"/>
                    </a:cubicBezTo>
                    <a:lnTo>
                      <a:pt x="26" y="69"/>
                    </a:lnTo>
                    <a:cubicBezTo>
                      <a:pt x="24" y="75"/>
                      <a:pt x="22" y="82"/>
                      <a:pt x="21" y="88"/>
                    </a:cubicBezTo>
                    <a:cubicBezTo>
                      <a:pt x="21" y="89"/>
                      <a:pt x="21" y="89"/>
                      <a:pt x="21" y="89"/>
                    </a:cubicBezTo>
                    <a:lnTo>
                      <a:pt x="21" y="88"/>
                    </a:lnTo>
                    <a:cubicBezTo>
                      <a:pt x="21" y="91"/>
                      <a:pt x="20" y="94"/>
                      <a:pt x="20" y="97"/>
                    </a:cubicBezTo>
                    <a:cubicBezTo>
                      <a:pt x="19" y="103"/>
                      <a:pt x="20" y="110"/>
                      <a:pt x="21" y="116"/>
                    </a:cubicBezTo>
                    <a:cubicBezTo>
                      <a:pt x="21" y="116"/>
                      <a:pt x="21" y="115"/>
                      <a:pt x="21" y="114"/>
                    </a:cubicBezTo>
                    <a:cubicBezTo>
                      <a:pt x="21" y="117"/>
                      <a:pt x="21" y="120"/>
                      <a:pt x="21" y="122"/>
                    </a:cubicBezTo>
                    <a:cubicBezTo>
                      <a:pt x="22" y="124"/>
                      <a:pt x="22" y="125"/>
                      <a:pt x="23" y="127"/>
                    </a:cubicBezTo>
                    <a:cubicBezTo>
                      <a:pt x="24" y="128"/>
                      <a:pt x="24" y="130"/>
                      <a:pt x="25" y="131"/>
                    </a:cubicBezTo>
                    <a:cubicBezTo>
                      <a:pt x="25" y="132"/>
                      <a:pt x="26" y="132"/>
                      <a:pt x="26" y="134"/>
                    </a:cubicBezTo>
                    <a:cubicBezTo>
                      <a:pt x="26" y="134"/>
                      <a:pt x="27" y="135"/>
                      <a:pt x="28" y="135"/>
                    </a:cubicBezTo>
                    <a:lnTo>
                      <a:pt x="27" y="135"/>
                    </a:lnTo>
                    <a:cubicBezTo>
                      <a:pt x="28" y="135"/>
                      <a:pt x="28" y="135"/>
                      <a:pt x="28" y="136"/>
                    </a:cubicBezTo>
                    <a:cubicBezTo>
                      <a:pt x="29" y="136"/>
                      <a:pt x="29" y="137"/>
                      <a:pt x="29" y="137"/>
                    </a:cubicBezTo>
                    <a:lnTo>
                      <a:pt x="30" y="137"/>
                    </a:lnTo>
                    <a:cubicBezTo>
                      <a:pt x="31" y="137"/>
                      <a:pt x="31" y="137"/>
                      <a:pt x="31" y="137"/>
                    </a:cubicBezTo>
                    <a:cubicBezTo>
                      <a:pt x="32" y="137"/>
                      <a:pt x="32" y="137"/>
                      <a:pt x="32" y="137"/>
                    </a:cubicBezTo>
                    <a:lnTo>
                      <a:pt x="33" y="137"/>
                    </a:lnTo>
                    <a:moveTo>
                      <a:pt x="28" y="157"/>
                    </a:moveTo>
                    <a:cubicBezTo>
                      <a:pt x="21" y="156"/>
                      <a:pt x="16" y="153"/>
                      <a:pt x="12" y="148"/>
                    </a:cubicBezTo>
                    <a:cubicBezTo>
                      <a:pt x="8" y="142"/>
                      <a:pt x="5" y="136"/>
                      <a:pt x="3" y="129"/>
                    </a:cubicBezTo>
                    <a:cubicBezTo>
                      <a:pt x="1" y="123"/>
                      <a:pt x="1" y="116"/>
                      <a:pt x="1" y="109"/>
                    </a:cubicBezTo>
                    <a:cubicBezTo>
                      <a:pt x="0" y="102"/>
                      <a:pt x="0" y="93"/>
                      <a:pt x="2" y="85"/>
                    </a:cubicBezTo>
                    <a:cubicBezTo>
                      <a:pt x="4" y="71"/>
                      <a:pt x="9" y="56"/>
                      <a:pt x="15" y="43"/>
                    </a:cubicBezTo>
                    <a:cubicBezTo>
                      <a:pt x="19" y="35"/>
                      <a:pt x="24" y="27"/>
                      <a:pt x="30" y="20"/>
                    </a:cubicBezTo>
                    <a:cubicBezTo>
                      <a:pt x="36" y="13"/>
                      <a:pt x="43" y="8"/>
                      <a:pt x="51" y="4"/>
                    </a:cubicBezTo>
                    <a:cubicBezTo>
                      <a:pt x="56" y="2"/>
                      <a:pt x="60" y="1"/>
                      <a:pt x="64" y="0"/>
                    </a:cubicBezTo>
                    <a:cubicBezTo>
                      <a:pt x="68" y="0"/>
                      <a:pt x="72" y="0"/>
                      <a:pt x="77" y="1"/>
                    </a:cubicBezTo>
                    <a:cubicBezTo>
                      <a:pt x="81" y="1"/>
                      <a:pt x="85" y="3"/>
                      <a:pt x="89" y="4"/>
                    </a:cubicBezTo>
                    <a:cubicBezTo>
                      <a:pt x="92" y="7"/>
                      <a:pt x="96" y="10"/>
                      <a:pt x="99" y="13"/>
                    </a:cubicBezTo>
                    <a:cubicBezTo>
                      <a:pt x="105" y="18"/>
                      <a:pt x="110" y="25"/>
                      <a:pt x="112" y="33"/>
                    </a:cubicBezTo>
                    <a:cubicBezTo>
                      <a:pt x="113" y="40"/>
                      <a:pt x="111" y="48"/>
                      <a:pt x="108" y="55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109" y="58"/>
                      <a:pt x="109" y="59"/>
                      <a:pt x="109" y="61"/>
                    </a:cubicBezTo>
                    <a:cubicBezTo>
                      <a:pt x="109" y="64"/>
                      <a:pt x="109" y="68"/>
                      <a:pt x="108" y="72"/>
                    </a:cubicBezTo>
                    <a:cubicBezTo>
                      <a:pt x="108" y="75"/>
                      <a:pt x="108" y="78"/>
                      <a:pt x="107" y="82"/>
                    </a:cubicBezTo>
                    <a:cubicBezTo>
                      <a:pt x="107" y="100"/>
                      <a:pt x="107" y="118"/>
                      <a:pt x="109" y="136"/>
                    </a:cubicBezTo>
                    <a:cubicBezTo>
                      <a:pt x="109" y="135"/>
                      <a:pt x="109" y="135"/>
                      <a:pt x="109" y="134"/>
                    </a:cubicBezTo>
                    <a:cubicBezTo>
                      <a:pt x="109" y="138"/>
                      <a:pt x="109" y="141"/>
                      <a:pt x="110" y="145"/>
                    </a:cubicBezTo>
                    <a:cubicBezTo>
                      <a:pt x="111" y="150"/>
                      <a:pt x="106" y="155"/>
                      <a:pt x="101" y="156"/>
                    </a:cubicBezTo>
                    <a:cubicBezTo>
                      <a:pt x="96" y="157"/>
                      <a:pt x="91" y="153"/>
                      <a:pt x="89" y="148"/>
                    </a:cubicBezTo>
                    <a:cubicBezTo>
                      <a:pt x="88" y="140"/>
                      <a:pt x="88" y="132"/>
                      <a:pt x="88" y="124"/>
                    </a:cubicBezTo>
                    <a:cubicBezTo>
                      <a:pt x="88" y="121"/>
                      <a:pt x="88" y="117"/>
                      <a:pt x="88" y="114"/>
                    </a:cubicBezTo>
                    <a:cubicBezTo>
                      <a:pt x="85" y="119"/>
                      <a:pt x="81" y="124"/>
                      <a:pt x="78" y="129"/>
                    </a:cubicBezTo>
                    <a:cubicBezTo>
                      <a:pt x="74" y="134"/>
                      <a:pt x="69" y="140"/>
                      <a:pt x="64" y="144"/>
                    </a:cubicBezTo>
                    <a:cubicBezTo>
                      <a:pt x="58" y="148"/>
                      <a:pt x="53" y="152"/>
                      <a:pt x="47" y="154"/>
                    </a:cubicBezTo>
                    <a:cubicBezTo>
                      <a:pt x="43" y="156"/>
                      <a:pt x="38" y="158"/>
                      <a:pt x="32" y="158"/>
                    </a:cubicBezTo>
                    <a:cubicBezTo>
                      <a:pt x="31" y="158"/>
                      <a:pt x="29" y="157"/>
                      <a:pt x="28" y="15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2"/>
              <p:cNvSpPr/>
              <p:nvPr/>
            </p:nvSpPr>
            <p:spPr>
              <a:xfrm>
                <a:off x="844200" y="3137760"/>
                <a:ext cx="40320" cy="59400"/>
              </a:xfrm>
              <a:custGeom>
                <a:rect b="b" l="l" r="r" t="t"/>
                <a:pathLst>
                  <a:path extrusionOk="0" h="165" w="112">
                    <a:moveTo>
                      <a:pt x="8" y="162"/>
                    </a:moveTo>
                    <a:cubicBezTo>
                      <a:pt x="5" y="161"/>
                      <a:pt x="2" y="159"/>
                      <a:pt x="1" y="156"/>
                    </a:cubicBezTo>
                    <a:cubicBezTo>
                      <a:pt x="1" y="154"/>
                      <a:pt x="1" y="153"/>
                      <a:pt x="0" y="151"/>
                    </a:cubicBezTo>
                    <a:cubicBezTo>
                      <a:pt x="0" y="148"/>
                      <a:pt x="0" y="146"/>
                      <a:pt x="0" y="144"/>
                    </a:cubicBezTo>
                    <a:cubicBezTo>
                      <a:pt x="0" y="139"/>
                      <a:pt x="1" y="134"/>
                      <a:pt x="2" y="129"/>
                    </a:cubicBezTo>
                    <a:cubicBezTo>
                      <a:pt x="4" y="118"/>
                      <a:pt x="5" y="108"/>
                      <a:pt x="8" y="98"/>
                    </a:cubicBezTo>
                    <a:cubicBezTo>
                      <a:pt x="8" y="97"/>
                      <a:pt x="8" y="97"/>
                      <a:pt x="9" y="96"/>
                    </a:cubicBezTo>
                    <a:cubicBezTo>
                      <a:pt x="9" y="97"/>
                      <a:pt x="8" y="97"/>
                      <a:pt x="8" y="97"/>
                    </a:cubicBezTo>
                    <a:cubicBezTo>
                      <a:pt x="9" y="84"/>
                      <a:pt x="9" y="70"/>
                      <a:pt x="11" y="57"/>
                    </a:cubicBezTo>
                    <a:cubicBezTo>
                      <a:pt x="11" y="54"/>
                      <a:pt x="11" y="50"/>
                      <a:pt x="11" y="47"/>
                    </a:cubicBezTo>
                    <a:cubicBezTo>
                      <a:pt x="12" y="41"/>
                      <a:pt x="12" y="36"/>
                      <a:pt x="13" y="31"/>
                    </a:cubicBezTo>
                    <a:cubicBezTo>
                      <a:pt x="14" y="27"/>
                      <a:pt x="15" y="23"/>
                      <a:pt x="16" y="19"/>
                    </a:cubicBezTo>
                    <a:cubicBezTo>
                      <a:pt x="18" y="15"/>
                      <a:pt x="19" y="12"/>
                      <a:pt x="21" y="8"/>
                    </a:cubicBezTo>
                    <a:cubicBezTo>
                      <a:pt x="23" y="5"/>
                      <a:pt x="25" y="2"/>
                      <a:pt x="28" y="1"/>
                    </a:cubicBezTo>
                    <a:cubicBezTo>
                      <a:pt x="30" y="1"/>
                      <a:pt x="32" y="0"/>
                      <a:pt x="33" y="0"/>
                    </a:cubicBezTo>
                    <a:cubicBezTo>
                      <a:pt x="34" y="0"/>
                      <a:pt x="36" y="0"/>
                      <a:pt x="37" y="1"/>
                    </a:cubicBezTo>
                    <a:cubicBezTo>
                      <a:pt x="38" y="1"/>
                      <a:pt x="39" y="1"/>
                      <a:pt x="39" y="1"/>
                    </a:cubicBezTo>
                    <a:cubicBezTo>
                      <a:pt x="45" y="2"/>
                      <a:pt x="48" y="8"/>
                      <a:pt x="47" y="14"/>
                    </a:cubicBezTo>
                    <a:cubicBezTo>
                      <a:pt x="46" y="18"/>
                      <a:pt x="42" y="21"/>
                      <a:pt x="38" y="21"/>
                    </a:cubicBezTo>
                    <a:cubicBezTo>
                      <a:pt x="37" y="24"/>
                      <a:pt x="36" y="26"/>
                      <a:pt x="36" y="28"/>
                    </a:cubicBezTo>
                    <a:cubicBezTo>
                      <a:pt x="34" y="31"/>
                      <a:pt x="33" y="35"/>
                      <a:pt x="33" y="38"/>
                    </a:cubicBezTo>
                    <a:cubicBezTo>
                      <a:pt x="32" y="44"/>
                      <a:pt x="32" y="49"/>
                      <a:pt x="31" y="54"/>
                    </a:cubicBezTo>
                    <a:cubicBezTo>
                      <a:pt x="33" y="51"/>
                      <a:pt x="35" y="48"/>
                      <a:pt x="37" y="46"/>
                    </a:cubicBezTo>
                    <a:cubicBezTo>
                      <a:pt x="44" y="38"/>
                      <a:pt x="52" y="30"/>
                      <a:pt x="61" y="23"/>
                    </a:cubicBezTo>
                    <a:cubicBezTo>
                      <a:pt x="65" y="19"/>
                      <a:pt x="70" y="16"/>
                      <a:pt x="75" y="12"/>
                    </a:cubicBezTo>
                    <a:cubicBezTo>
                      <a:pt x="83" y="7"/>
                      <a:pt x="92" y="4"/>
                      <a:pt x="101" y="4"/>
                    </a:cubicBezTo>
                    <a:cubicBezTo>
                      <a:pt x="107" y="4"/>
                      <a:pt x="111" y="9"/>
                      <a:pt x="111" y="14"/>
                    </a:cubicBezTo>
                    <a:cubicBezTo>
                      <a:pt x="111" y="20"/>
                      <a:pt x="107" y="24"/>
                      <a:pt x="101" y="24"/>
                    </a:cubicBezTo>
                    <a:cubicBezTo>
                      <a:pt x="100" y="24"/>
                      <a:pt x="100" y="24"/>
                      <a:pt x="99" y="24"/>
                    </a:cubicBezTo>
                    <a:cubicBezTo>
                      <a:pt x="98" y="25"/>
                      <a:pt x="97" y="25"/>
                      <a:pt x="96" y="25"/>
                    </a:cubicBezTo>
                    <a:cubicBezTo>
                      <a:pt x="94" y="26"/>
                      <a:pt x="93" y="26"/>
                      <a:pt x="92" y="26"/>
                    </a:cubicBezTo>
                    <a:cubicBezTo>
                      <a:pt x="90" y="27"/>
                      <a:pt x="89" y="27"/>
                      <a:pt x="88" y="28"/>
                    </a:cubicBezTo>
                    <a:cubicBezTo>
                      <a:pt x="85" y="29"/>
                      <a:pt x="83" y="30"/>
                      <a:pt x="80" y="32"/>
                    </a:cubicBezTo>
                    <a:cubicBezTo>
                      <a:pt x="77" y="34"/>
                      <a:pt x="73" y="37"/>
                      <a:pt x="71" y="40"/>
                    </a:cubicBezTo>
                    <a:lnTo>
                      <a:pt x="71" y="39"/>
                    </a:lnTo>
                    <a:cubicBezTo>
                      <a:pt x="65" y="45"/>
                      <a:pt x="59" y="50"/>
                      <a:pt x="54" y="56"/>
                    </a:cubicBezTo>
                    <a:cubicBezTo>
                      <a:pt x="50" y="61"/>
                      <a:pt x="46" y="65"/>
                      <a:pt x="43" y="70"/>
                    </a:cubicBezTo>
                    <a:cubicBezTo>
                      <a:pt x="40" y="74"/>
                      <a:pt x="38" y="79"/>
                      <a:pt x="36" y="83"/>
                    </a:cubicBezTo>
                    <a:cubicBezTo>
                      <a:pt x="36" y="83"/>
                      <a:pt x="36" y="82"/>
                      <a:pt x="36" y="81"/>
                    </a:cubicBezTo>
                    <a:cubicBezTo>
                      <a:pt x="33" y="87"/>
                      <a:pt x="31" y="94"/>
                      <a:pt x="29" y="100"/>
                    </a:cubicBezTo>
                    <a:cubicBezTo>
                      <a:pt x="29" y="101"/>
                      <a:pt x="28" y="101"/>
                      <a:pt x="28" y="102"/>
                    </a:cubicBezTo>
                    <a:cubicBezTo>
                      <a:pt x="27" y="108"/>
                      <a:pt x="27" y="113"/>
                      <a:pt x="27" y="119"/>
                    </a:cubicBezTo>
                    <a:cubicBezTo>
                      <a:pt x="26" y="125"/>
                      <a:pt x="26" y="131"/>
                      <a:pt x="25" y="137"/>
                    </a:cubicBezTo>
                    <a:cubicBezTo>
                      <a:pt x="25" y="140"/>
                      <a:pt x="25" y="143"/>
                      <a:pt x="24" y="146"/>
                    </a:cubicBezTo>
                    <a:cubicBezTo>
                      <a:pt x="24" y="149"/>
                      <a:pt x="24" y="153"/>
                      <a:pt x="23" y="155"/>
                    </a:cubicBezTo>
                    <a:cubicBezTo>
                      <a:pt x="22" y="158"/>
                      <a:pt x="20" y="161"/>
                      <a:pt x="17" y="162"/>
                    </a:cubicBezTo>
                    <a:cubicBezTo>
                      <a:pt x="15" y="163"/>
                      <a:pt x="13" y="164"/>
                      <a:pt x="11" y="164"/>
                    </a:cubicBezTo>
                    <a:cubicBezTo>
                      <a:pt x="10" y="164"/>
                      <a:pt x="9" y="163"/>
                      <a:pt x="8" y="16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2"/>
              <p:cNvSpPr/>
              <p:nvPr/>
            </p:nvSpPr>
            <p:spPr>
              <a:xfrm>
                <a:off x="872280" y="3146400"/>
                <a:ext cx="35280" cy="46080"/>
              </a:xfrm>
              <a:custGeom>
                <a:rect b="b" l="l" r="r" t="t"/>
                <a:pathLst>
                  <a:path extrusionOk="0" h="128" w="98">
                    <a:moveTo>
                      <a:pt x="44" y="126"/>
                    </a:moveTo>
                    <a:cubicBezTo>
                      <a:pt x="37" y="125"/>
                      <a:pt x="32" y="123"/>
                      <a:pt x="26" y="120"/>
                    </a:cubicBezTo>
                    <a:cubicBezTo>
                      <a:pt x="21" y="117"/>
                      <a:pt x="16" y="113"/>
                      <a:pt x="12" y="109"/>
                    </a:cubicBezTo>
                    <a:cubicBezTo>
                      <a:pt x="8" y="103"/>
                      <a:pt x="5" y="98"/>
                      <a:pt x="3" y="91"/>
                    </a:cubicBezTo>
                    <a:cubicBezTo>
                      <a:pt x="0" y="79"/>
                      <a:pt x="1" y="65"/>
                      <a:pt x="5" y="53"/>
                    </a:cubicBezTo>
                    <a:cubicBezTo>
                      <a:pt x="8" y="48"/>
                      <a:pt x="11" y="42"/>
                      <a:pt x="14" y="37"/>
                    </a:cubicBezTo>
                    <a:cubicBezTo>
                      <a:pt x="18" y="30"/>
                      <a:pt x="23" y="24"/>
                      <a:pt x="28" y="19"/>
                    </a:cubicBezTo>
                    <a:cubicBezTo>
                      <a:pt x="37" y="10"/>
                      <a:pt x="49" y="3"/>
                      <a:pt x="62" y="1"/>
                    </a:cubicBezTo>
                    <a:cubicBezTo>
                      <a:pt x="68" y="0"/>
                      <a:pt x="74" y="1"/>
                      <a:pt x="79" y="3"/>
                    </a:cubicBezTo>
                    <a:cubicBezTo>
                      <a:pt x="85" y="6"/>
                      <a:pt x="89" y="9"/>
                      <a:pt x="93" y="14"/>
                    </a:cubicBezTo>
                    <a:cubicBezTo>
                      <a:pt x="96" y="18"/>
                      <a:pt x="97" y="23"/>
                      <a:pt x="96" y="28"/>
                    </a:cubicBezTo>
                    <a:cubicBezTo>
                      <a:pt x="96" y="30"/>
                      <a:pt x="96" y="32"/>
                      <a:pt x="95" y="34"/>
                    </a:cubicBezTo>
                    <a:cubicBezTo>
                      <a:pt x="94" y="39"/>
                      <a:pt x="88" y="42"/>
                      <a:pt x="82" y="41"/>
                    </a:cubicBezTo>
                    <a:cubicBezTo>
                      <a:pt x="79" y="41"/>
                      <a:pt x="77" y="39"/>
                      <a:pt x="76" y="36"/>
                    </a:cubicBezTo>
                    <a:cubicBezTo>
                      <a:pt x="74" y="34"/>
                      <a:pt x="74" y="31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7"/>
                      <a:pt x="75" y="27"/>
                      <a:pt x="75" y="25"/>
                    </a:cubicBezTo>
                    <a:lnTo>
                      <a:pt x="74" y="24"/>
                    </a:lnTo>
                    <a:cubicBezTo>
                      <a:pt x="73" y="24"/>
                      <a:pt x="73" y="23"/>
                      <a:pt x="73" y="23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1" y="23"/>
                      <a:pt x="70" y="22"/>
                      <a:pt x="69" y="22"/>
                    </a:cubicBezTo>
                    <a:cubicBezTo>
                      <a:pt x="69" y="22"/>
                      <a:pt x="70" y="22"/>
                      <a:pt x="71" y="22"/>
                    </a:cubicBezTo>
                    <a:cubicBezTo>
                      <a:pt x="70" y="22"/>
                      <a:pt x="69" y="22"/>
                      <a:pt x="68" y="21"/>
                    </a:cubicBezTo>
                    <a:lnTo>
                      <a:pt x="67" y="21"/>
                    </a:lnTo>
                    <a:cubicBezTo>
                      <a:pt x="66" y="21"/>
                      <a:pt x="65" y="21"/>
                      <a:pt x="64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1" y="22"/>
                      <a:pt x="60" y="23"/>
                      <a:pt x="58" y="23"/>
                    </a:cubicBezTo>
                    <a:cubicBezTo>
                      <a:pt x="57" y="24"/>
                      <a:pt x="55" y="24"/>
                      <a:pt x="54" y="24"/>
                    </a:cubicBezTo>
                    <a:cubicBezTo>
                      <a:pt x="53" y="25"/>
                      <a:pt x="51" y="27"/>
                      <a:pt x="49" y="28"/>
                    </a:cubicBezTo>
                    <a:cubicBezTo>
                      <a:pt x="47" y="29"/>
                      <a:pt x="46" y="30"/>
                      <a:pt x="44" y="31"/>
                    </a:cubicBezTo>
                    <a:cubicBezTo>
                      <a:pt x="42" y="34"/>
                      <a:pt x="40" y="36"/>
                      <a:pt x="38" y="38"/>
                    </a:cubicBezTo>
                    <a:cubicBezTo>
                      <a:pt x="36" y="41"/>
                      <a:pt x="33" y="44"/>
                      <a:pt x="32" y="46"/>
                    </a:cubicBezTo>
                    <a:cubicBezTo>
                      <a:pt x="30" y="49"/>
                      <a:pt x="28" y="52"/>
                      <a:pt x="26" y="55"/>
                    </a:cubicBezTo>
                    <a:cubicBezTo>
                      <a:pt x="25" y="57"/>
                      <a:pt x="25" y="60"/>
                      <a:pt x="23" y="62"/>
                    </a:cubicBezTo>
                    <a:cubicBezTo>
                      <a:pt x="23" y="64"/>
                      <a:pt x="22" y="66"/>
                      <a:pt x="22" y="69"/>
                    </a:cubicBezTo>
                    <a:cubicBezTo>
                      <a:pt x="22" y="71"/>
                      <a:pt x="21" y="73"/>
                      <a:pt x="21" y="76"/>
                    </a:cubicBezTo>
                    <a:cubicBezTo>
                      <a:pt x="21" y="77"/>
                      <a:pt x="21" y="78"/>
                      <a:pt x="21" y="80"/>
                    </a:cubicBezTo>
                    <a:cubicBezTo>
                      <a:pt x="21" y="81"/>
                      <a:pt x="21" y="82"/>
                      <a:pt x="22" y="83"/>
                    </a:cubicBezTo>
                    <a:cubicBezTo>
                      <a:pt x="22" y="85"/>
                      <a:pt x="22" y="87"/>
                      <a:pt x="23" y="88"/>
                    </a:cubicBezTo>
                    <a:cubicBezTo>
                      <a:pt x="23" y="89"/>
                      <a:pt x="23" y="89"/>
                      <a:pt x="24" y="90"/>
                    </a:cubicBezTo>
                    <a:cubicBezTo>
                      <a:pt x="25" y="92"/>
                      <a:pt x="25" y="93"/>
                      <a:pt x="26" y="94"/>
                    </a:cubicBezTo>
                    <a:cubicBezTo>
                      <a:pt x="26" y="95"/>
                      <a:pt x="27" y="95"/>
                      <a:pt x="28" y="96"/>
                    </a:cubicBezTo>
                    <a:cubicBezTo>
                      <a:pt x="28" y="97"/>
                      <a:pt x="29" y="98"/>
                      <a:pt x="30" y="99"/>
                    </a:cubicBezTo>
                    <a:cubicBezTo>
                      <a:pt x="31" y="99"/>
                      <a:pt x="32" y="100"/>
                      <a:pt x="33" y="101"/>
                    </a:cubicBezTo>
                    <a:cubicBezTo>
                      <a:pt x="35" y="102"/>
                      <a:pt x="36" y="102"/>
                      <a:pt x="37" y="103"/>
                    </a:cubicBezTo>
                    <a:cubicBezTo>
                      <a:pt x="39" y="104"/>
                      <a:pt x="40" y="105"/>
                      <a:pt x="42" y="105"/>
                    </a:cubicBezTo>
                    <a:cubicBezTo>
                      <a:pt x="43" y="106"/>
                      <a:pt x="45" y="106"/>
                      <a:pt x="47" y="106"/>
                    </a:cubicBezTo>
                    <a:cubicBezTo>
                      <a:pt x="49" y="107"/>
                      <a:pt x="51" y="107"/>
                      <a:pt x="53" y="107"/>
                    </a:cubicBezTo>
                    <a:cubicBezTo>
                      <a:pt x="56" y="108"/>
                      <a:pt x="59" y="107"/>
                      <a:pt x="61" y="107"/>
                    </a:cubicBezTo>
                    <a:cubicBezTo>
                      <a:pt x="69" y="106"/>
                      <a:pt x="76" y="105"/>
                      <a:pt x="84" y="104"/>
                    </a:cubicBezTo>
                    <a:cubicBezTo>
                      <a:pt x="89" y="103"/>
                      <a:pt x="95" y="107"/>
                      <a:pt x="95" y="112"/>
                    </a:cubicBezTo>
                    <a:cubicBezTo>
                      <a:pt x="96" y="118"/>
                      <a:pt x="92" y="123"/>
                      <a:pt x="87" y="124"/>
                    </a:cubicBezTo>
                    <a:cubicBezTo>
                      <a:pt x="79" y="125"/>
                      <a:pt x="72" y="126"/>
                      <a:pt x="64" y="127"/>
                    </a:cubicBezTo>
                    <a:cubicBezTo>
                      <a:pt x="61" y="127"/>
                      <a:pt x="59" y="127"/>
                      <a:pt x="56" y="127"/>
                    </a:cubicBezTo>
                    <a:cubicBezTo>
                      <a:pt x="52" y="127"/>
                      <a:pt x="48" y="127"/>
                      <a:pt x="44" y="12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2"/>
              <p:cNvSpPr/>
              <p:nvPr/>
            </p:nvSpPr>
            <p:spPr>
              <a:xfrm>
                <a:off x="918000" y="3143880"/>
                <a:ext cx="40680" cy="48960"/>
              </a:xfrm>
              <a:custGeom>
                <a:rect b="b" l="l" r="r" t="t"/>
                <a:pathLst>
                  <a:path extrusionOk="0" h="136" w="113">
                    <a:moveTo>
                      <a:pt x="58" y="135"/>
                    </a:moveTo>
                    <a:cubicBezTo>
                      <a:pt x="51" y="135"/>
                      <a:pt x="44" y="133"/>
                      <a:pt x="39" y="131"/>
                    </a:cubicBezTo>
                    <a:cubicBezTo>
                      <a:pt x="26" y="126"/>
                      <a:pt x="16" y="117"/>
                      <a:pt x="9" y="107"/>
                    </a:cubicBezTo>
                    <a:cubicBezTo>
                      <a:pt x="5" y="102"/>
                      <a:pt x="3" y="96"/>
                      <a:pt x="1" y="89"/>
                    </a:cubicBezTo>
                    <a:cubicBezTo>
                      <a:pt x="0" y="82"/>
                      <a:pt x="0" y="75"/>
                      <a:pt x="0" y="68"/>
                    </a:cubicBezTo>
                    <a:cubicBezTo>
                      <a:pt x="2" y="54"/>
                      <a:pt x="8" y="40"/>
                      <a:pt x="15" y="28"/>
                    </a:cubicBezTo>
                    <a:cubicBezTo>
                      <a:pt x="19" y="23"/>
                      <a:pt x="23" y="18"/>
                      <a:pt x="28" y="13"/>
                    </a:cubicBezTo>
                    <a:cubicBezTo>
                      <a:pt x="33" y="8"/>
                      <a:pt x="39" y="4"/>
                      <a:pt x="45" y="1"/>
                    </a:cubicBezTo>
                    <a:cubicBezTo>
                      <a:pt x="51" y="0"/>
                      <a:pt x="57" y="0"/>
                      <a:pt x="63" y="1"/>
                    </a:cubicBezTo>
                    <a:cubicBezTo>
                      <a:pt x="68" y="4"/>
                      <a:pt x="72" y="7"/>
                      <a:pt x="75" y="12"/>
                    </a:cubicBezTo>
                    <a:cubicBezTo>
                      <a:pt x="78" y="17"/>
                      <a:pt x="78" y="24"/>
                      <a:pt x="76" y="29"/>
                    </a:cubicBezTo>
                    <a:cubicBezTo>
                      <a:pt x="76" y="32"/>
                      <a:pt x="75" y="34"/>
                      <a:pt x="72" y="36"/>
                    </a:cubicBezTo>
                    <a:cubicBezTo>
                      <a:pt x="70" y="39"/>
                      <a:pt x="68" y="40"/>
                      <a:pt x="65" y="40"/>
                    </a:cubicBezTo>
                    <a:cubicBezTo>
                      <a:pt x="61" y="41"/>
                      <a:pt x="57" y="39"/>
                      <a:pt x="54" y="35"/>
                    </a:cubicBezTo>
                    <a:cubicBezTo>
                      <a:pt x="52" y="31"/>
                      <a:pt x="51" y="26"/>
                      <a:pt x="53" y="21"/>
                    </a:cubicBezTo>
                    <a:cubicBezTo>
                      <a:pt x="52" y="21"/>
                      <a:pt x="51" y="21"/>
                      <a:pt x="51" y="22"/>
                    </a:cubicBezTo>
                    <a:cubicBezTo>
                      <a:pt x="50" y="22"/>
                      <a:pt x="49" y="22"/>
                      <a:pt x="48" y="23"/>
                    </a:cubicBezTo>
                    <a:cubicBezTo>
                      <a:pt x="47" y="23"/>
                      <a:pt x="47" y="24"/>
                      <a:pt x="46" y="24"/>
                    </a:cubicBezTo>
                    <a:cubicBezTo>
                      <a:pt x="45" y="25"/>
                      <a:pt x="44" y="26"/>
                      <a:pt x="43" y="26"/>
                    </a:cubicBezTo>
                    <a:cubicBezTo>
                      <a:pt x="42" y="28"/>
                      <a:pt x="40" y="29"/>
                      <a:pt x="38" y="31"/>
                    </a:cubicBezTo>
                    <a:cubicBezTo>
                      <a:pt x="36" y="34"/>
                      <a:pt x="34" y="37"/>
                      <a:pt x="32" y="40"/>
                    </a:cubicBezTo>
                    <a:cubicBezTo>
                      <a:pt x="32" y="39"/>
                      <a:pt x="32" y="39"/>
                      <a:pt x="33" y="39"/>
                    </a:cubicBezTo>
                    <a:cubicBezTo>
                      <a:pt x="30" y="42"/>
                      <a:pt x="28" y="46"/>
                      <a:pt x="26" y="49"/>
                    </a:cubicBezTo>
                    <a:cubicBezTo>
                      <a:pt x="26" y="49"/>
                      <a:pt x="27" y="49"/>
                      <a:pt x="27" y="48"/>
                    </a:cubicBezTo>
                    <a:cubicBezTo>
                      <a:pt x="25" y="52"/>
                      <a:pt x="24" y="54"/>
                      <a:pt x="23" y="58"/>
                    </a:cubicBezTo>
                    <a:cubicBezTo>
                      <a:pt x="22" y="61"/>
                      <a:pt x="21" y="64"/>
                      <a:pt x="21" y="67"/>
                    </a:cubicBezTo>
                    <a:cubicBezTo>
                      <a:pt x="20" y="70"/>
                      <a:pt x="20" y="71"/>
                      <a:pt x="20" y="74"/>
                    </a:cubicBezTo>
                    <a:cubicBezTo>
                      <a:pt x="20" y="76"/>
                      <a:pt x="20" y="78"/>
                      <a:pt x="20" y="79"/>
                    </a:cubicBezTo>
                    <a:cubicBezTo>
                      <a:pt x="20" y="81"/>
                      <a:pt x="20" y="82"/>
                      <a:pt x="21" y="84"/>
                    </a:cubicBezTo>
                    <a:cubicBezTo>
                      <a:pt x="21" y="85"/>
                      <a:pt x="21" y="86"/>
                      <a:pt x="22" y="88"/>
                    </a:cubicBezTo>
                    <a:cubicBezTo>
                      <a:pt x="22" y="89"/>
                      <a:pt x="23" y="90"/>
                      <a:pt x="23" y="92"/>
                    </a:cubicBezTo>
                    <a:cubicBezTo>
                      <a:pt x="24" y="93"/>
                      <a:pt x="25" y="94"/>
                      <a:pt x="25" y="95"/>
                    </a:cubicBezTo>
                    <a:cubicBezTo>
                      <a:pt x="26" y="97"/>
                      <a:pt x="28" y="99"/>
                      <a:pt x="29" y="100"/>
                    </a:cubicBezTo>
                    <a:cubicBezTo>
                      <a:pt x="30" y="102"/>
                      <a:pt x="32" y="103"/>
                      <a:pt x="33" y="104"/>
                    </a:cubicBezTo>
                    <a:cubicBezTo>
                      <a:pt x="35" y="105"/>
                      <a:pt x="36" y="106"/>
                      <a:pt x="37" y="107"/>
                    </a:cubicBezTo>
                    <a:cubicBezTo>
                      <a:pt x="39" y="109"/>
                      <a:pt x="41" y="109"/>
                      <a:pt x="42" y="110"/>
                    </a:cubicBezTo>
                    <a:cubicBezTo>
                      <a:pt x="44" y="111"/>
                      <a:pt x="47" y="112"/>
                      <a:pt x="49" y="113"/>
                    </a:cubicBezTo>
                    <a:cubicBezTo>
                      <a:pt x="51" y="113"/>
                      <a:pt x="53" y="114"/>
                      <a:pt x="54" y="114"/>
                    </a:cubicBezTo>
                    <a:cubicBezTo>
                      <a:pt x="58" y="115"/>
                      <a:pt x="61" y="116"/>
                      <a:pt x="65" y="116"/>
                    </a:cubicBezTo>
                    <a:cubicBezTo>
                      <a:pt x="71" y="116"/>
                      <a:pt x="76" y="115"/>
                      <a:pt x="82" y="115"/>
                    </a:cubicBezTo>
                    <a:cubicBezTo>
                      <a:pt x="81" y="115"/>
                      <a:pt x="81" y="115"/>
                      <a:pt x="81" y="115"/>
                    </a:cubicBezTo>
                    <a:cubicBezTo>
                      <a:pt x="87" y="114"/>
                      <a:pt x="93" y="113"/>
                      <a:pt x="100" y="113"/>
                    </a:cubicBezTo>
                    <a:cubicBezTo>
                      <a:pt x="106" y="112"/>
                      <a:pt x="110" y="116"/>
                      <a:pt x="111" y="121"/>
                    </a:cubicBezTo>
                    <a:cubicBezTo>
                      <a:pt x="112" y="126"/>
                      <a:pt x="108" y="131"/>
                      <a:pt x="103" y="132"/>
                    </a:cubicBezTo>
                    <a:cubicBezTo>
                      <a:pt x="95" y="133"/>
                      <a:pt x="87" y="134"/>
                      <a:pt x="79" y="135"/>
                    </a:cubicBezTo>
                    <a:cubicBezTo>
                      <a:pt x="75" y="135"/>
                      <a:pt x="71" y="135"/>
                      <a:pt x="67" y="135"/>
                    </a:cubicBezTo>
                    <a:cubicBezTo>
                      <a:pt x="64" y="135"/>
                      <a:pt x="61" y="135"/>
                      <a:pt x="58" y="1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2"/>
              <p:cNvSpPr/>
              <p:nvPr/>
            </p:nvSpPr>
            <p:spPr>
              <a:xfrm>
                <a:off x="965160" y="3144960"/>
                <a:ext cx="42120" cy="48600"/>
              </a:xfrm>
              <a:custGeom>
                <a:rect b="b" l="l" r="r" t="t"/>
                <a:pathLst>
                  <a:path extrusionOk="0" h="135" w="117">
                    <a:moveTo>
                      <a:pt x="37" y="113"/>
                    </a:moveTo>
                    <a:cubicBezTo>
                      <a:pt x="38" y="113"/>
                      <a:pt x="39" y="113"/>
                      <a:pt x="39" y="113"/>
                    </a:cubicBezTo>
                    <a:cubicBezTo>
                      <a:pt x="40" y="112"/>
                      <a:pt x="42" y="112"/>
                      <a:pt x="43" y="112"/>
                    </a:cubicBezTo>
                    <a:cubicBezTo>
                      <a:pt x="45" y="110"/>
                      <a:pt x="47" y="110"/>
                      <a:pt x="50" y="109"/>
                    </a:cubicBezTo>
                    <a:cubicBezTo>
                      <a:pt x="52" y="107"/>
                      <a:pt x="54" y="106"/>
                      <a:pt x="57" y="105"/>
                    </a:cubicBezTo>
                    <a:cubicBezTo>
                      <a:pt x="56" y="105"/>
                      <a:pt x="56" y="105"/>
                      <a:pt x="56" y="105"/>
                    </a:cubicBezTo>
                    <a:cubicBezTo>
                      <a:pt x="60" y="102"/>
                      <a:pt x="65" y="99"/>
                      <a:pt x="69" y="95"/>
                    </a:cubicBezTo>
                    <a:cubicBezTo>
                      <a:pt x="73" y="91"/>
                      <a:pt x="77" y="88"/>
                      <a:pt x="80" y="84"/>
                    </a:cubicBezTo>
                    <a:cubicBezTo>
                      <a:pt x="82" y="81"/>
                      <a:pt x="85" y="78"/>
                      <a:pt x="87" y="75"/>
                    </a:cubicBezTo>
                    <a:cubicBezTo>
                      <a:pt x="89" y="72"/>
                      <a:pt x="90" y="70"/>
                      <a:pt x="92" y="67"/>
                    </a:cubicBezTo>
                    <a:cubicBezTo>
                      <a:pt x="92" y="65"/>
                      <a:pt x="93" y="64"/>
                      <a:pt x="93" y="62"/>
                    </a:cubicBezTo>
                    <a:cubicBezTo>
                      <a:pt x="94" y="60"/>
                      <a:pt x="94" y="59"/>
                      <a:pt x="95" y="57"/>
                    </a:cubicBezTo>
                    <a:cubicBezTo>
                      <a:pt x="95" y="56"/>
                      <a:pt x="95" y="55"/>
                      <a:pt x="95" y="53"/>
                    </a:cubicBezTo>
                    <a:cubicBezTo>
                      <a:pt x="95" y="52"/>
                      <a:pt x="95" y="50"/>
                      <a:pt x="95" y="49"/>
                    </a:cubicBezTo>
                    <a:cubicBezTo>
                      <a:pt x="95" y="48"/>
                      <a:pt x="95" y="48"/>
                      <a:pt x="95" y="47"/>
                    </a:cubicBezTo>
                    <a:cubicBezTo>
                      <a:pt x="94" y="45"/>
                      <a:pt x="94" y="44"/>
                      <a:pt x="93" y="43"/>
                    </a:cubicBezTo>
                    <a:cubicBezTo>
                      <a:pt x="93" y="42"/>
                      <a:pt x="93" y="41"/>
                      <a:pt x="92" y="39"/>
                    </a:cubicBezTo>
                    <a:cubicBezTo>
                      <a:pt x="92" y="38"/>
                      <a:pt x="91" y="37"/>
                      <a:pt x="90" y="36"/>
                    </a:cubicBezTo>
                    <a:cubicBezTo>
                      <a:pt x="90" y="35"/>
                      <a:pt x="89" y="35"/>
                      <a:pt x="89" y="35"/>
                    </a:cubicBezTo>
                    <a:cubicBezTo>
                      <a:pt x="88" y="34"/>
                      <a:pt x="87" y="32"/>
                      <a:pt x="86" y="32"/>
                    </a:cubicBezTo>
                    <a:cubicBezTo>
                      <a:pt x="86" y="31"/>
                      <a:pt x="85" y="31"/>
                      <a:pt x="85" y="31"/>
                    </a:cubicBezTo>
                    <a:cubicBezTo>
                      <a:pt x="84" y="30"/>
                      <a:pt x="84" y="30"/>
                      <a:pt x="83" y="29"/>
                    </a:cubicBezTo>
                    <a:cubicBezTo>
                      <a:pt x="82" y="29"/>
                      <a:pt x="81" y="29"/>
                      <a:pt x="81" y="29"/>
                    </a:cubicBezTo>
                    <a:cubicBezTo>
                      <a:pt x="80" y="28"/>
                      <a:pt x="80" y="28"/>
                      <a:pt x="78" y="28"/>
                    </a:cubicBezTo>
                    <a:lnTo>
                      <a:pt x="77" y="28"/>
                    </a:lnTo>
                    <a:cubicBezTo>
                      <a:pt x="76" y="28"/>
                      <a:pt x="75" y="28"/>
                      <a:pt x="74" y="28"/>
                    </a:cubicBezTo>
                    <a:cubicBezTo>
                      <a:pt x="73" y="28"/>
                      <a:pt x="71" y="28"/>
                      <a:pt x="70" y="28"/>
                    </a:cubicBezTo>
                    <a:cubicBezTo>
                      <a:pt x="70" y="29"/>
                      <a:pt x="69" y="29"/>
                      <a:pt x="68" y="29"/>
                    </a:cubicBezTo>
                    <a:cubicBezTo>
                      <a:pt x="68" y="29"/>
                      <a:pt x="67" y="29"/>
                      <a:pt x="66" y="30"/>
                    </a:cubicBezTo>
                    <a:cubicBezTo>
                      <a:pt x="65" y="31"/>
                      <a:pt x="64" y="31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3" y="32"/>
                      <a:pt x="63" y="32"/>
                      <a:pt x="62" y="33"/>
                    </a:cubicBezTo>
                    <a:cubicBezTo>
                      <a:pt x="60" y="34"/>
                      <a:pt x="59" y="36"/>
                      <a:pt x="58" y="37"/>
                    </a:cubicBezTo>
                    <a:cubicBezTo>
                      <a:pt x="56" y="40"/>
                      <a:pt x="54" y="42"/>
                      <a:pt x="52" y="45"/>
                    </a:cubicBezTo>
                    <a:cubicBezTo>
                      <a:pt x="49" y="50"/>
                      <a:pt x="42" y="50"/>
                      <a:pt x="38" y="47"/>
                    </a:cubicBezTo>
                    <a:cubicBezTo>
                      <a:pt x="35" y="45"/>
                      <a:pt x="33" y="41"/>
                      <a:pt x="34" y="38"/>
                    </a:cubicBezTo>
                    <a:cubicBezTo>
                      <a:pt x="33" y="39"/>
                      <a:pt x="33" y="39"/>
                      <a:pt x="32" y="41"/>
                    </a:cubicBezTo>
                    <a:cubicBezTo>
                      <a:pt x="30" y="45"/>
                      <a:pt x="28" y="50"/>
                      <a:pt x="26" y="56"/>
                    </a:cubicBezTo>
                    <a:cubicBezTo>
                      <a:pt x="25" y="60"/>
                      <a:pt x="24" y="64"/>
                      <a:pt x="22" y="69"/>
                    </a:cubicBezTo>
                    <a:cubicBezTo>
                      <a:pt x="22" y="74"/>
                      <a:pt x="21" y="79"/>
                      <a:pt x="21" y="84"/>
                    </a:cubicBezTo>
                    <a:cubicBezTo>
                      <a:pt x="21" y="86"/>
                      <a:pt x="21" y="90"/>
                      <a:pt x="21" y="93"/>
                    </a:cubicBezTo>
                    <a:cubicBezTo>
                      <a:pt x="21" y="95"/>
                      <a:pt x="21" y="97"/>
                      <a:pt x="22" y="99"/>
                    </a:cubicBezTo>
                    <a:cubicBezTo>
                      <a:pt x="22" y="100"/>
                      <a:pt x="22" y="101"/>
                      <a:pt x="23" y="102"/>
                    </a:cubicBezTo>
                    <a:cubicBezTo>
                      <a:pt x="23" y="103"/>
                      <a:pt x="24" y="105"/>
                      <a:pt x="24" y="106"/>
                    </a:cubicBezTo>
                    <a:cubicBezTo>
                      <a:pt x="25" y="106"/>
                      <a:pt x="25" y="107"/>
                      <a:pt x="25" y="107"/>
                    </a:cubicBezTo>
                    <a:cubicBezTo>
                      <a:pt x="25" y="108"/>
                      <a:pt x="26" y="109"/>
                      <a:pt x="26" y="109"/>
                    </a:cubicBezTo>
                    <a:cubicBezTo>
                      <a:pt x="26" y="110"/>
                      <a:pt x="27" y="110"/>
                      <a:pt x="27" y="110"/>
                    </a:cubicBezTo>
                    <a:cubicBezTo>
                      <a:pt x="28" y="110"/>
                      <a:pt x="28" y="110"/>
                      <a:pt x="28" y="111"/>
                    </a:cubicBezTo>
                    <a:cubicBezTo>
                      <a:pt x="29" y="111"/>
                      <a:pt x="29" y="112"/>
                      <a:pt x="29" y="112"/>
                    </a:cubicBezTo>
                    <a:cubicBezTo>
                      <a:pt x="30" y="112"/>
                      <a:pt x="31" y="112"/>
                      <a:pt x="31" y="112"/>
                    </a:cubicBezTo>
                    <a:cubicBezTo>
                      <a:pt x="31" y="112"/>
                      <a:pt x="32" y="112"/>
                      <a:pt x="32" y="113"/>
                    </a:cubicBezTo>
                    <a:cubicBezTo>
                      <a:pt x="33" y="113"/>
                      <a:pt x="33" y="113"/>
                      <a:pt x="34" y="113"/>
                    </a:cubicBezTo>
                    <a:cubicBezTo>
                      <a:pt x="35" y="113"/>
                      <a:pt x="36" y="113"/>
                      <a:pt x="37" y="113"/>
                    </a:cubicBezTo>
                    <a:moveTo>
                      <a:pt x="23" y="131"/>
                    </a:moveTo>
                    <a:cubicBezTo>
                      <a:pt x="17" y="128"/>
                      <a:pt x="13" y="125"/>
                      <a:pt x="8" y="120"/>
                    </a:cubicBezTo>
                    <a:cubicBezTo>
                      <a:pt x="5" y="114"/>
                      <a:pt x="3" y="107"/>
                      <a:pt x="1" y="100"/>
                    </a:cubicBezTo>
                    <a:cubicBezTo>
                      <a:pt x="0" y="94"/>
                      <a:pt x="0" y="86"/>
                      <a:pt x="1" y="80"/>
                    </a:cubicBezTo>
                    <a:cubicBezTo>
                      <a:pt x="1" y="72"/>
                      <a:pt x="3" y="64"/>
                      <a:pt x="5" y="57"/>
                    </a:cubicBezTo>
                    <a:cubicBezTo>
                      <a:pt x="8" y="43"/>
                      <a:pt x="14" y="30"/>
                      <a:pt x="22" y="19"/>
                    </a:cubicBezTo>
                    <a:cubicBezTo>
                      <a:pt x="24" y="16"/>
                      <a:pt x="25" y="14"/>
                      <a:pt x="28" y="11"/>
                    </a:cubicBezTo>
                    <a:cubicBezTo>
                      <a:pt x="29" y="9"/>
                      <a:pt x="32" y="7"/>
                      <a:pt x="34" y="6"/>
                    </a:cubicBezTo>
                    <a:cubicBezTo>
                      <a:pt x="39" y="3"/>
                      <a:pt x="43" y="0"/>
                      <a:pt x="49" y="1"/>
                    </a:cubicBezTo>
                    <a:cubicBezTo>
                      <a:pt x="54" y="3"/>
                      <a:pt x="57" y="7"/>
                      <a:pt x="57" y="12"/>
                    </a:cubicBezTo>
                    <a:cubicBezTo>
                      <a:pt x="61" y="10"/>
                      <a:pt x="64" y="9"/>
                      <a:pt x="68" y="8"/>
                    </a:cubicBezTo>
                    <a:cubicBezTo>
                      <a:pt x="74" y="7"/>
                      <a:pt x="81" y="8"/>
                      <a:pt x="87" y="10"/>
                    </a:cubicBezTo>
                    <a:cubicBezTo>
                      <a:pt x="93" y="12"/>
                      <a:pt x="99" y="15"/>
                      <a:pt x="103" y="21"/>
                    </a:cubicBezTo>
                    <a:cubicBezTo>
                      <a:pt x="113" y="31"/>
                      <a:pt x="116" y="45"/>
                      <a:pt x="114" y="59"/>
                    </a:cubicBezTo>
                    <a:cubicBezTo>
                      <a:pt x="113" y="73"/>
                      <a:pt x="104" y="86"/>
                      <a:pt x="95" y="96"/>
                    </a:cubicBezTo>
                    <a:cubicBezTo>
                      <a:pt x="86" y="107"/>
                      <a:pt x="75" y="117"/>
                      <a:pt x="63" y="125"/>
                    </a:cubicBezTo>
                    <a:cubicBezTo>
                      <a:pt x="57" y="128"/>
                      <a:pt x="50" y="131"/>
                      <a:pt x="44" y="133"/>
                    </a:cubicBezTo>
                    <a:cubicBezTo>
                      <a:pt x="41" y="133"/>
                      <a:pt x="38" y="134"/>
                      <a:pt x="35" y="134"/>
                    </a:cubicBezTo>
                    <a:cubicBezTo>
                      <a:pt x="31" y="134"/>
                      <a:pt x="26" y="133"/>
                      <a:pt x="23" y="13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2"/>
              <p:cNvSpPr/>
              <p:nvPr/>
            </p:nvSpPr>
            <p:spPr>
              <a:xfrm>
                <a:off x="991440" y="3152520"/>
                <a:ext cx="56160" cy="62640"/>
              </a:xfrm>
              <a:custGeom>
                <a:rect b="b" l="l" r="r" t="t"/>
                <a:pathLst>
                  <a:path extrusionOk="0" h="174" w="156">
                    <a:moveTo>
                      <a:pt x="108" y="152"/>
                    </a:moveTo>
                    <a:lnTo>
                      <a:pt x="109" y="152"/>
                    </a:lnTo>
                    <a:cubicBezTo>
                      <a:pt x="109" y="150"/>
                      <a:pt x="109" y="149"/>
                      <a:pt x="109" y="149"/>
                    </a:cubicBezTo>
                    <a:lnTo>
                      <a:pt x="109" y="150"/>
                    </a:lnTo>
                    <a:cubicBezTo>
                      <a:pt x="109" y="149"/>
                      <a:pt x="109" y="148"/>
                      <a:pt x="109" y="147"/>
                    </a:cubicBezTo>
                    <a:lnTo>
                      <a:pt x="109" y="148"/>
                    </a:lnTo>
                    <a:cubicBezTo>
                      <a:pt x="108" y="145"/>
                      <a:pt x="108" y="142"/>
                      <a:pt x="107" y="138"/>
                    </a:cubicBezTo>
                    <a:cubicBezTo>
                      <a:pt x="107" y="139"/>
                      <a:pt x="108" y="139"/>
                      <a:pt x="108" y="140"/>
                    </a:cubicBezTo>
                    <a:cubicBezTo>
                      <a:pt x="107" y="136"/>
                      <a:pt x="106" y="134"/>
                      <a:pt x="106" y="130"/>
                    </a:cubicBezTo>
                    <a:cubicBezTo>
                      <a:pt x="105" y="127"/>
                      <a:pt x="104" y="124"/>
                      <a:pt x="103" y="121"/>
                    </a:cubicBezTo>
                    <a:cubicBezTo>
                      <a:pt x="103" y="119"/>
                      <a:pt x="102" y="117"/>
                      <a:pt x="101" y="116"/>
                    </a:cubicBezTo>
                    <a:cubicBezTo>
                      <a:pt x="101" y="117"/>
                      <a:pt x="100" y="117"/>
                      <a:pt x="100" y="118"/>
                    </a:cubicBezTo>
                    <a:cubicBezTo>
                      <a:pt x="99" y="120"/>
                      <a:pt x="98" y="121"/>
                      <a:pt x="97" y="123"/>
                    </a:cubicBezTo>
                    <a:cubicBezTo>
                      <a:pt x="97" y="124"/>
                      <a:pt x="96" y="125"/>
                      <a:pt x="96" y="127"/>
                    </a:cubicBezTo>
                    <a:cubicBezTo>
                      <a:pt x="95" y="128"/>
                      <a:pt x="95" y="129"/>
                      <a:pt x="94" y="130"/>
                    </a:cubicBezTo>
                    <a:cubicBezTo>
                      <a:pt x="94" y="131"/>
                      <a:pt x="94" y="132"/>
                      <a:pt x="94" y="134"/>
                    </a:cubicBezTo>
                    <a:lnTo>
                      <a:pt x="94" y="135"/>
                    </a:lnTo>
                    <a:cubicBezTo>
                      <a:pt x="94" y="136"/>
                      <a:pt x="94" y="136"/>
                      <a:pt x="94" y="136"/>
                    </a:cubicBezTo>
                    <a:cubicBezTo>
                      <a:pt x="95" y="138"/>
                      <a:pt x="95" y="139"/>
                      <a:pt x="96" y="140"/>
                    </a:cubicBezTo>
                    <a:cubicBezTo>
                      <a:pt x="96" y="141"/>
                      <a:pt x="96" y="142"/>
                      <a:pt x="97" y="143"/>
                    </a:cubicBezTo>
                    <a:cubicBezTo>
                      <a:pt x="97" y="144"/>
                      <a:pt x="97" y="145"/>
                      <a:pt x="98" y="145"/>
                    </a:cubicBezTo>
                    <a:cubicBezTo>
                      <a:pt x="99" y="146"/>
                      <a:pt x="99" y="147"/>
                      <a:pt x="100" y="147"/>
                    </a:cubicBezTo>
                    <a:cubicBezTo>
                      <a:pt x="100" y="148"/>
                      <a:pt x="101" y="149"/>
                      <a:pt x="101" y="149"/>
                    </a:cubicBezTo>
                    <a:cubicBezTo>
                      <a:pt x="102" y="149"/>
                      <a:pt x="103" y="150"/>
                      <a:pt x="104" y="151"/>
                    </a:cubicBezTo>
                    <a:lnTo>
                      <a:pt x="105" y="152"/>
                    </a:lnTo>
                    <a:cubicBezTo>
                      <a:pt x="106" y="152"/>
                      <a:pt x="106" y="152"/>
                      <a:pt x="106" y="152"/>
                    </a:cubicBezTo>
                    <a:lnTo>
                      <a:pt x="107" y="152"/>
                    </a:lnTo>
                    <a:lnTo>
                      <a:pt x="108" y="152"/>
                    </a:lnTo>
                    <a:moveTo>
                      <a:pt x="101" y="172"/>
                    </a:moveTo>
                    <a:cubicBezTo>
                      <a:pt x="96" y="171"/>
                      <a:pt x="90" y="167"/>
                      <a:pt x="86" y="163"/>
                    </a:cubicBezTo>
                    <a:cubicBezTo>
                      <a:pt x="82" y="158"/>
                      <a:pt x="78" y="152"/>
                      <a:pt x="76" y="146"/>
                    </a:cubicBezTo>
                    <a:cubicBezTo>
                      <a:pt x="74" y="140"/>
                      <a:pt x="74" y="135"/>
                      <a:pt x="74" y="128"/>
                    </a:cubicBezTo>
                    <a:cubicBezTo>
                      <a:pt x="75" y="121"/>
                      <a:pt x="78" y="114"/>
                      <a:pt x="82" y="108"/>
                    </a:cubicBezTo>
                    <a:cubicBezTo>
                      <a:pt x="85" y="103"/>
                      <a:pt x="89" y="99"/>
                      <a:pt x="93" y="94"/>
                    </a:cubicBezTo>
                    <a:cubicBezTo>
                      <a:pt x="92" y="89"/>
                      <a:pt x="89" y="83"/>
                      <a:pt x="87" y="78"/>
                    </a:cubicBezTo>
                    <a:cubicBezTo>
                      <a:pt x="84" y="69"/>
                      <a:pt x="81" y="61"/>
                      <a:pt x="79" y="52"/>
                    </a:cubicBezTo>
                    <a:cubicBezTo>
                      <a:pt x="78" y="46"/>
                      <a:pt x="76" y="40"/>
                      <a:pt x="76" y="35"/>
                    </a:cubicBezTo>
                    <a:cubicBezTo>
                      <a:pt x="69" y="41"/>
                      <a:pt x="62" y="49"/>
                      <a:pt x="56" y="56"/>
                    </a:cubicBezTo>
                    <a:cubicBezTo>
                      <a:pt x="51" y="61"/>
                      <a:pt x="47" y="65"/>
                      <a:pt x="42" y="69"/>
                    </a:cubicBezTo>
                    <a:cubicBezTo>
                      <a:pt x="37" y="75"/>
                      <a:pt x="30" y="80"/>
                      <a:pt x="24" y="84"/>
                    </a:cubicBezTo>
                    <a:cubicBezTo>
                      <a:pt x="19" y="87"/>
                      <a:pt x="12" y="92"/>
                      <a:pt x="6" y="87"/>
                    </a:cubicBezTo>
                    <a:cubicBezTo>
                      <a:pt x="2" y="85"/>
                      <a:pt x="0" y="82"/>
                      <a:pt x="1" y="77"/>
                    </a:cubicBezTo>
                    <a:cubicBezTo>
                      <a:pt x="1" y="76"/>
                      <a:pt x="1" y="76"/>
                      <a:pt x="1" y="75"/>
                    </a:cubicBezTo>
                    <a:cubicBezTo>
                      <a:pt x="2" y="71"/>
                      <a:pt x="7" y="68"/>
                      <a:pt x="11" y="68"/>
                    </a:cubicBezTo>
                    <a:cubicBezTo>
                      <a:pt x="12" y="67"/>
                      <a:pt x="14" y="66"/>
                      <a:pt x="15" y="65"/>
                    </a:cubicBezTo>
                    <a:cubicBezTo>
                      <a:pt x="19" y="62"/>
                      <a:pt x="23" y="58"/>
                      <a:pt x="27" y="55"/>
                    </a:cubicBezTo>
                    <a:cubicBezTo>
                      <a:pt x="31" y="52"/>
                      <a:pt x="34" y="49"/>
                      <a:pt x="37" y="46"/>
                    </a:cubicBezTo>
                    <a:cubicBezTo>
                      <a:pt x="40" y="43"/>
                      <a:pt x="43" y="40"/>
                      <a:pt x="46" y="37"/>
                    </a:cubicBezTo>
                    <a:cubicBezTo>
                      <a:pt x="51" y="32"/>
                      <a:pt x="56" y="26"/>
                      <a:pt x="61" y="21"/>
                    </a:cubicBezTo>
                    <a:lnTo>
                      <a:pt x="61" y="22"/>
                    </a:lnTo>
                    <a:cubicBezTo>
                      <a:pt x="62" y="19"/>
                      <a:pt x="64" y="17"/>
                      <a:pt x="66" y="15"/>
                    </a:cubicBezTo>
                    <a:cubicBezTo>
                      <a:pt x="68" y="13"/>
                      <a:pt x="69" y="12"/>
                      <a:pt x="71" y="10"/>
                    </a:cubicBezTo>
                    <a:cubicBezTo>
                      <a:pt x="72" y="8"/>
                      <a:pt x="73" y="7"/>
                      <a:pt x="74" y="5"/>
                    </a:cubicBezTo>
                    <a:cubicBezTo>
                      <a:pt x="75" y="4"/>
                      <a:pt x="76" y="3"/>
                      <a:pt x="78" y="2"/>
                    </a:cubicBezTo>
                    <a:cubicBezTo>
                      <a:pt x="81" y="0"/>
                      <a:pt x="85" y="0"/>
                      <a:pt x="88" y="1"/>
                    </a:cubicBezTo>
                    <a:cubicBezTo>
                      <a:pt x="90" y="2"/>
                      <a:pt x="91" y="2"/>
                      <a:pt x="92" y="4"/>
                    </a:cubicBezTo>
                    <a:cubicBezTo>
                      <a:pt x="94" y="5"/>
                      <a:pt x="94" y="7"/>
                      <a:pt x="95" y="8"/>
                    </a:cubicBezTo>
                    <a:cubicBezTo>
                      <a:pt x="96" y="9"/>
                      <a:pt x="96" y="11"/>
                      <a:pt x="96" y="13"/>
                    </a:cubicBezTo>
                    <a:cubicBezTo>
                      <a:pt x="96" y="15"/>
                      <a:pt x="96" y="17"/>
                      <a:pt x="96" y="19"/>
                    </a:cubicBezTo>
                    <a:cubicBezTo>
                      <a:pt x="96" y="24"/>
                      <a:pt x="96" y="29"/>
                      <a:pt x="96" y="33"/>
                    </a:cubicBezTo>
                    <a:cubicBezTo>
                      <a:pt x="97" y="37"/>
                      <a:pt x="97" y="41"/>
                      <a:pt x="98" y="46"/>
                    </a:cubicBezTo>
                    <a:cubicBezTo>
                      <a:pt x="100" y="53"/>
                      <a:pt x="101" y="59"/>
                      <a:pt x="104" y="66"/>
                    </a:cubicBezTo>
                    <a:cubicBezTo>
                      <a:pt x="106" y="71"/>
                      <a:pt x="107" y="75"/>
                      <a:pt x="110" y="80"/>
                    </a:cubicBezTo>
                    <a:cubicBezTo>
                      <a:pt x="111" y="79"/>
                      <a:pt x="113" y="77"/>
                      <a:pt x="115" y="75"/>
                    </a:cubicBezTo>
                    <a:cubicBezTo>
                      <a:pt x="122" y="69"/>
                      <a:pt x="130" y="63"/>
                      <a:pt x="138" y="57"/>
                    </a:cubicBezTo>
                    <a:cubicBezTo>
                      <a:pt x="142" y="54"/>
                      <a:pt x="148" y="55"/>
                      <a:pt x="151" y="59"/>
                    </a:cubicBezTo>
                    <a:cubicBezTo>
                      <a:pt x="155" y="63"/>
                      <a:pt x="153" y="69"/>
                      <a:pt x="149" y="72"/>
                    </a:cubicBezTo>
                    <a:cubicBezTo>
                      <a:pt x="139" y="81"/>
                      <a:pt x="129" y="90"/>
                      <a:pt x="118" y="99"/>
                    </a:cubicBezTo>
                    <a:cubicBezTo>
                      <a:pt x="118" y="99"/>
                      <a:pt x="117" y="99"/>
                      <a:pt x="117" y="100"/>
                    </a:cubicBezTo>
                    <a:cubicBezTo>
                      <a:pt x="118" y="104"/>
                      <a:pt x="120" y="108"/>
                      <a:pt x="121" y="113"/>
                    </a:cubicBezTo>
                    <a:cubicBezTo>
                      <a:pt x="122" y="115"/>
                      <a:pt x="122" y="117"/>
                      <a:pt x="124" y="120"/>
                    </a:cubicBezTo>
                    <a:cubicBezTo>
                      <a:pt x="124" y="122"/>
                      <a:pt x="125" y="124"/>
                      <a:pt x="125" y="127"/>
                    </a:cubicBezTo>
                    <a:cubicBezTo>
                      <a:pt x="127" y="136"/>
                      <a:pt x="131" y="146"/>
                      <a:pt x="128" y="156"/>
                    </a:cubicBezTo>
                    <a:cubicBezTo>
                      <a:pt x="128" y="161"/>
                      <a:pt x="125" y="166"/>
                      <a:pt x="120" y="169"/>
                    </a:cubicBezTo>
                    <a:cubicBezTo>
                      <a:pt x="117" y="172"/>
                      <a:pt x="113" y="173"/>
                      <a:pt x="108" y="173"/>
                    </a:cubicBezTo>
                    <a:cubicBezTo>
                      <a:pt x="106" y="173"/>
                      <a:pt x="104" y="173"/>
                      <a:pt x="101" y="17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2"/>
              <p:cNvSpPr/>
              <p:nvPr/>
            </p:nvSpPr>
            <p:spPr>
              <a:xfrm>
                <a:off x="1055520" y="3147120"/>
                <a:ext cx="54000" cy="95760"/>
              </a:xfrm>
              <a:custGeom>
                <a:rect b="b" l="l" r="r" t="t"/>
                <a:pathLst>
                  <a:path extrusionOk="0" h="266" w="150">
                    <a:moveTo>
                      <a:pt x="40" y="245"/>
                    </a:moveTo>
                    <a:cubicBezTo>
                      <a:pt x="41" y="245"/>
                      <a:pt x="41" y="245"/>
                      <a:pt x="41" y="245"/>
                    </a:cubicBezTo>
                    <a:lnTo>
                      <a:pt x="42" y="245"/>
                    </a:lnTo>
                    <a:cubicBezTo>
                      <a:pt x="43" y="245"/>
                      <a:pt x="43" y="245"/>
                      <a:pt x="43" y="245"/>
                    </a:cubicBezTo>
                    <a:cubicBezTo>
                      <a:pt x="44" y="244"/>
                      <a:pt x="44" y="244"/>
                      <a:pt x="44" y="244"/>
                    </a:cubicBezTo>
                    <a:cubicBezTo>
                      <a:pt x="44" y="243"/>
                      <a:pt x="45" y="243"/>
                      <a:pt x="45" y="243"/>
                    </a:cubicBezTo>
                    <a:cubicBezTo>
                      <a:pt x="45" y="243"/>
                      <a:pt x="45" y="242"/>
                      <a:pt x="46" y="242"/>
                    </a:cubicBezTo>
                    <a:lnTo>
                      <a:pt x="45" y="243"/>
                    </a:lnTo>
                    <a:cubicBezTo>
                      <a:pt x="46" y="242"/>
                      <a:pt x="46" y="242"/>
                      <a:pt x="46" y="241"/>
                    </a:cubicBezTo>
                    <a:cubicBezTo>
                      <a:pt x="47" y="241"/>
                      <a:pt x="47" y="241"/>
                      <a:pt x="48" y="240"/>
                    </a:cubicBezTo>
                    <a:cubicBezTo>
                      <a:pt x="48" y="239"/>
                      <a:pt x="48" y="238"/>
                      <a:pt x="48" y="237"/>
                    </a:cubicBezTo>
                    <a:cubicBezTo>
                      <a:pt x="49" y="236"/>
                      <a:pt x="49" y="236"/>
                      <a:pt x="49" y="235"/>
                    </a:cubicBezTo>
                    <a:cubicBezTo>
                      <a:pt x="50" y="231"/>
                      <a:pt x="50" y="225"/>
                      <a:pt x="51" y="221"/>
                    </a:cubicBezTo>
                    <a:cubicBezTo>
                      <a:pt x="51" y="210"/>
                      <a:pt x="51" y="200"/>
                      <a:pt x="51" y="190"/>
                    </a:cubicBezTo>
                    <a:cubicBezTo>
                      <a:pt x="51" y="187"/>
                      <a:pt x="51" y="183"/>
                      <a:pt x="51" y="179"/>
                    </a:cubicBezTo>
                    <a:cubicBezTo>
                      <a:pt x="46" y="185"/>
                      <a:pt x="44" y="190"/>
                      <a:pt x="40" y="196"/>
                    </a:cubicBezTo>
                    <a:cubicBezTo>
                      <a:pt x="38" y="201"/>
                      <a:pt x="36" y="206"/>
                      <a:pt x="34" y="210"/>
                    </a:cubicBezTo>
                    <a:cubicBezTo>
                      <a:pt x="34" y="213"/>
                      <a:pt x="33" y="216"/>
                      <a:pt x="32" y="218"/>
                    </a:cubicBezTo>
                    <a:cubicBezTo>
                      <a:pt x="32" y="221"/>
                      <a:pt x="32" y="223"/>
                      <a:pt x="31" y="226"/>
                    </a:cubicBezTo>
                    <a:cubicBezTo>
                      <a:pt x="31" y="227"/>
                      <a:pt x="31" y="229"/>
                      <a:pt x="31" y="230"/>
                    </a:cubicBezTo>
                    <a:cubicBezTo>
                      <a:pt x="32" y="232"/>
                      <a:pt x="32" y="234"/>
                      <a:pt x="32" y="235"/>
                    </a:cubicBezTo>
                    <a:cubicBezTo>
                      <a:pt x="32" y="236"/>
                      <a:pt x="32" y="237"/>
                      <a:pt x="33" y="238"/>
                    </a:cubicBezTo>
                    <a:lnTo>
                      <a:pt x="34" y="239"/>
                    </a:lnTo>
                    <a:cubicBezTo>
                      <a:pt x="34" y="240"/>
                      <a:pt x="34" y="241"/>
                      <a:pt x="35" y="241"/>
                    </a:cubicBezTo>
                    <a:cubicBezTo>
                      <a:pt x="35" y="242"/>
                      <a:pt x="35" y="242"/>
                      <a:pt x="35" y="242"/>
                    </a:cubicBezTo>
                    <a:cubicBezTo>
                      <a:pt x="36" y="243"/>
                      <a:pt x="37" y="243"/>
                      <a:pt x="37" y="243"/>
                    </a:cubicBezTo>
                    <a:lnTo>
                      <a:pt x="37" y="244"/>
                    </a:lnTo>
                    <a:cubicBezTo>
                      <a:pt x="38" y="244"/>
                      <a:pt x="38" y="244"/>
                      <a:pt x="38" y="244"/>
                    </a:cubicBezTo>
                    <a:cubicBezTo>
                      <a:pt x="38" y="244"/>
                      <a:pt x="38" y="245"/>
                      <a:pt x="39" y="245"/>
                    </a:cubicBezTo>
                    <a:lnTo>
                      <a:pt x="40" y="245"/>
                    </a:lnTo>
                    <a:moveTo>
                      <a:pt x="31" y="263"/>
                    </a:moveTo>
                    <a:cubicBezTo>
                      <a:pt x="23" y="260"/>
                      <a:pt x="16" y="252"/>
                      <a:pt x="13" y="243"/>
                    </a:cubicBezTo>
                    <a:cubicBezTo>
                      <a:pt x="10" y="234"/>
                      <a:pt x="11" y="224"/>
                      <a:pt x="13" y="214"/>
                    </a:cubicBezTo>
                    <a:cubicBezTo>
                      <a:pt x="15" y="203"/>
                      <a:pt x="20" y="194"/>
                      <a:pt x="24" y="185"/>
                    </a:cubicBezTo>
                    <a:cubicBezTo>
                      <a:pt x="29" y="175"/>
                      <a:pt x="35" y="167"/>
                      <a:pt x="41" y="158"/>
                    </a:cubicBezTo>
                    <a:cubicBezTo>
                      <a:pt x="44" y="154"/>
                      <a:pt x="46" y="151"/>
                      <a:pt x="49" y="147"/>
                    </a:cubicBezTo>
                    <a:cubicBezTo>
                      <a:pt x="49" y="139"/>
                      <a:pt x="49" y="132"/>
                      <a:pt x="49" y="123"/>
                    </a:cubicBezTo>
                    <a:cubicBezTo>
                      <a:pt x="50" y="111"/>
                      <a:pt x="51" y="99"/>
                      <a:pt x="53" y="87"/>
                    </a:cubicBezTo>
                    <a:cubicBezTo>
                      <a:pt x="49" y="90"/>
                      <a:pt x="46" y="94"/>
                      <a:pt x="43" y="97"/>
                    </a:cubicBezTo>
                    <a:cubicBezTo>
                      <a:pt x="38" y="101"/>
                      <a:pt x="33" y="104"/>
                      <a:pt x="27" y="105"/>
                    </a:cubicBezTo>
                    <a:cubicBezTo>
                      <a:pt x="24" y="106"/>
                      <a:pt x="21" y="107"/>
                      <a:pt x="18" y="106"/>
                    </a:cubicBezTo>
                    <a:cubicBezTo>
                      <a:pt x="14" y="106"/>
                      <a:pt x="12" y="104"/>
                      <a:pt x="9" y="102"/>
                    </a:cubicBezTo>
                    <a:cubicBezTo>
                      <a:pt x="4" y="99"/>
                      <a:pt x="2" y="94"/>
                      <a:pt x="1" y="88"/>
                    </a:cubicBezTo>
                    <a:cubicBezTo>
                      <a:pt x="0" y="85"/>
                      <a:pt x="0" y="82"/>
                      <a:pt x="1" y="79"/>
                    </a:cubicBezTo>
                    <a:cubicBezTo>
                      <a:pt x="1" y="77"/>
                      <a:pt x="1" y="74"/>
                      <a:pt x="2" y="72"/>
                    </a:cubicBezTo>
                    <a:cubicBezTo>
                      <a:pt x="3" y="61"/>
                      <a:pt x="4" y="51"/>
                      <a:pt x="8" y="41"/>
                    </a:cubicBezTo>
                    <a:cubicBezTo>
                      <a:pt x="10" y="34"/>
                      <a:pt x="12" y="29"/>
                      <a:pt x="15" y="23"/>
                    </a:cubicBezTo>
                    <a:cubicBezTo>
                      <a:pt x="17" y="20"/>
                      <a:pt x="18" y="17"/>
                      <a:pt x="20" y="15"/>
                    </a:cubicBezTo>
                    <a:cubicBezTo>
                      <a:pt x="22" y="12"/>
                      <a:pt x="25" y="9"/>
                      <a:pt x="27" y="8"/>
                    </a:cubicBezTo>
                    <a:cubicBezTo>
                      <a:pt x="29" y="7"/>
                      <a:pt x="31" y="6"/>
                      <a:pt x="33" y="6"/>
                    </a:cubicBezTo>
                    <a:cubicBezTo>
                      <a:pt x="35" y="5"/>
                      <a:pt x="37" y="6"/>
                      <a:pt x="39" y="6"/>
                    </a:cubicBezTo>
                    <a:cubicBezTo>
                      <a:pt x="45" y="7"/>
                      <a:pt x="48" y="13"/>
                      <a:pt x="48" y="17"/>
                    </a:cubicBezTo>
                    <a:cubicBezTo>
                      <a:pt x="47" y="22"/>
                      <a:pt x="42" y="27"/>
                      <a:pt x="38" y="27"/>
                    </a:cubicBezTo>
                    <a:cubicBezTo>
                      <a:pt x="37" y="28"/>
                      <a:pt x="36" y="29"/>
                      <a:pt x="35" y="30"/>
                    </a:cubicBezTo>
                    <a:cubicBezTo>
                      <a:pt x="34" y="31"/>
                      <a:pt x="33" y="33"/>
                      <a:pt x="32" y="36"/>
                    </a:cubicBezTo>
                    <a:cubicBezTo>
                      <a:pt x="30" y="39"/>
                      <a:pt x="29" y="43"/>
                      <a:pt x="27" y="47"/>
                    </a:cubicBezTo>
                    <a:cubicBezTo>
                      <a:pt x="26" y="52"/>
                      <a:pt x="25" y="57"/>
                      <a:pt x="24" y="62"/>
                    </a:cubicBezTo>
                    <a:cubicBezTo>
                      <a:pt x="23" y="68"/>
                      <a:pt x="22" y="73"/>
                      <a:pt x="21" y="79"/>
                    </a:cubicBezTo>
                    <a:cubicBezTo>
                      <a:pt x="21" y="80"/>
                      <a:pt x="21" y="83"/>
                      <a:pt x="21" y="84"/>
                    </a:cubicBezTo>
                    <a:cubicBezTo>
                      <a:pt x="21" y="84"/>
                      <a:pt x="21" y="85"/>
                      <a:pt x="21" y="86"/>
                    </a:cubicBezTo>
                    <a:cubicBezTo>
                      <a:pt x="21" y="85"/>
                      <a:pt x="21" y="85"/>
                      <a:pt x="21" y="85"/>
                    </a:cubicBezTo>
                    <a:lnTo>
                      <a:pt x="21" y="86"/>
                    </a:lnTo>
                    <a:cubicBezTo>
                      <a:pt x="22" y="86"/>
                      <a:pt x="22" y="86"/>
                      <a:pt x="23" y="85"/>
                    </a:cubicBezTo>
                    <a:lnTo>
                      <a:pt x="24" y="85"/>
                    </a:lnTo>
                    <a:cubicBezTo>
                      <a:pt x="23" y="85"/>
                      <a:pt x="23" y="85"/>
                      <a:pt x="23" y="85"/>
                    </a:cubicBezTo>
                    <a:cubicBezTo>
                      <a:pt x="23" y="85"/>
                      <a:pt x="24" y="85"/>
                      <a:pt x="24" y="84"/>
                    </a:cubicBezTo>
                    <a:cubicBezTo>
                      <a:pt x="25" y="84"/>
                      <a:pt x="26" y="83"/>
                      <a:pt x="27" y="83"/>
                    </a:cubicBezTo>
                    <a:cubicBezTo>
                      <a:pt x="28" y="81"/>
                      <a:pt x="30" y="80"/>
                      <a:pt x="32" y="79"/>
                    </a:cubicBezTo>
                    <a:cubicBezTo>
                      <a:pt x="35" y="76"/>
                      <a:pt x="38" y="73"/>
                      <a:pt x="41" y="70"/>
                    </a:cubicBezTo>
                    <a:cubicBezTo>
                      <a:pt x="45" y="65"/>
                      <a:pt x="49" y="60"/>
                      <a:pt x="52" y="55"/>
                    </a:cubicBezTo>
                    <a:cubicBezTo>
                      <a:pt x="58" y="45"/>
                      <a:pt x="64" y="35"/>
                      <a:pt x="69" y="24"/>
                    </a:cubicBezTo>
                    <a:cubicBezTo>
                      <a:pt x="71" y="18"/>
                      <a:pt x="74" y="12"/>
                      <a:pt x="77" y="6"/>
                    </a:cubicBezTo>
                    <a:cubicBezTo>
                      <a:pt x="80" y="2"/>
                      <a:pt x="85" y="0"/>
                      <a:pt x="90" y="2"/>
                    </a:cubicBezTo>
                    <a:cubicBezTo>
                      <a:pt x="95" y="3"/>
                      <a:pt x="97" y="9"/>
                      <a:pt x="96" y="14"/>
                    </a:cubicBezTo>
                    <a:cubicBezTo>
                      <a:pt x="95" y="18"/>
                      <a:pt x="92" y="22"/>
                      <a:pt x="91" y="26"/>
                    </a:cubicBezTo>
                    <a:cubicBezTo>
                      <a:pt x="90" y="27"/>
                      <a:pt x="89" y="29"/>
                      <a:pt x="89" y="29"/>
                    </a:cubicBezTo>
                    <a:cubicBezTo>
                      <a:pt x="87" y="36"/>
                      <a:pt x="84" y="44"/>
                      <a:pt x="82" y="51"/>
                    </a:cubicBezTo>
                    <a:cubicBezTo>
                      <a:pt x="78" y="61"/>
                      <a:pt x="76" y="72"/>
                      <a:pt x="73" y="83"/>
                    </a:cubicBezTo>
                    <a:cubicBezTo>
                      <a:pt x="71" y="95"/>
                      <a:pt x="70" y="109"/>
                      <a:pt x="69" y="122"/>
                    </a:cubicBezTo>
                    <a:cubicBezTo>
                      <a:pt x="69" y="123"/>
                      <a:pt x="69" y="123"/>
                      <a:pt x="69" y="125"/>
                    </a:cubicBezTo>
                    <a:cubicBezTo>
                      <a:pt x="74" y="119"/>
                      <a:pt x="78" y="114"/>
                      <a:pt x="83" y="108"/>
                    </a:cubicBezTo>
                    <a:lnTo>
                      <a:pt x="83" y="109"/>
                    </a:lnTo>
                    <a:lnTo>
                      <a:pt x="83" y="108"/>
                    </a:lnTo>
                    <a:cubicBezTo>
                      <a:pt x="89" y="101"/>
                      <a:pt x="96" y="94"/>
                      <a:pt x="103" y="87"/>
                    </a:cubicBezTo>
                    <a:cubicBezTo>
                      <a:pt x="113" y="76"/>
                      <a:pt x="123" y="65"/>
                      <a:pt x="133" y="54"/>
                    </a:cubicBezTo>
                    <a:cubicBezTo>
                      <a:pt x="136" y="51"/>
                      <a:pt x="142" y="51"/>
                      <a:pt x="145" y="54"/>
                    </a:cubicBezTo>
                    <a:cubicBezTo>
                      <a:pt x="149" y="58"/>
                      <a:pt x="149" y="63"/>
                      <a:pt x="145" y="67"/>
                    </a:cubicBezTo>
                    <a:cubicBezTo>
                      <a:pt x="130" y="85"/>
                      <a:pt x="113" y="102"/>
                      <a:pt x="97" y="121"/>
                    </a:cubicBezTo>
                    <a:cubicBezTo>
                      <a:pt x="98" y="121"/>
                      <a:pt x="98" y="121"/>
                      <a:pt x="98" y="121"/>
                    </a:cubicBezTo>
                    <a:cubicBezTo>
                      <a:pt x="91" y="128"/>
                      <a:pt x="85" y="135"/>
                      <a:pt x="78" y="143"/>
                    </a:cubicBezTo>
                    <a:cubicBezTo>
                      <a:pt x="76" y="146"/>
                      <a:pt x="73" y="149"/>
                      <a:pt x="70" y="152"/>
                    </a:cubicBezTo>
                    <a:cubicBezTo>
                      <a:pt x="70" y="153"/>
                      <a:pt x="69" y="153"/>
                      <a:pt x="69" y="154"/>
                    </a:cubicBezTo>
                    <a:cubicBezTo>
                      <a:pt x="69" y="165"/>
                      <a:pt x="69" y="176"/>
                      <a:pt x="70" y="188"/>
                    </a:cubicBezTo>
                    <a:cubicBezTo>
                      <a:pt x="70" y="199"/>
                      <a:pt x="70" y="209"/>
                      <a:pt x="70" y="220"/>
                    </a:cubicBezTo>
                    <a:cubicBezTo>
                      <a:pt x="70" y="225"/>
                      <a:pt x="70" y="229"/>
                      <a:pt x="69" y="235"/>
                    </a:cubicBezTo>
                    <a:cubicBezTo>
                      <a:pt x="68" y="241"/>
                      <a:pt x="67" y="248"/>
                      <a:pt x="63" y="253"/>
                    </a:cubicBezTo>
                    <a:cubicBezTo>
                      <a:pt x="59" y="257"/>
                      <a:pt x="55" y="262"/>
                      <a:pt x="49" y="264"/>
                    </a:cubicBezTo>
                    <a:cubicBezTo>
                      <a:pt x="46" y="264"/>
                      <a:pt x="44" y="265"/>
                      <a:pt x="41" y="265"/>
                    </a:cubicBezTo>
                    <a:cubicBezTo>
                      <a:pt x="37" y="265"/>
                      <a:pt x="34" y="264"/>
                      <a:pt x="31" y="2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2"/>
              <p:cNvSpPr/>
              <p:nvPr/>
            </p:nvSpPr>
            <p:spPr>
              <a:xfrm>
                <a:off x="668520" y="3280680"/>
                <a:ext cx="41760" cy="43920"/>
              </a:xfrm>
              <a:custGeom>
                <a:rect b="b" l="l" r="r" t="t"/>
                <a:pathLst>
                  <a:path extrusionOk="0" h="122" w="116">
                    <a:moveTo>
                      <a:pt x="97" y="119"/>
                    </a:moveTo>
                    <a:cubicBezTo>
                      <a:pt x="92" y="116"/>
                      <a:pt x="87" y="112"/>
                      <a:pt x="83" y="109"/>
                    </a:cubicBezTo>
                    <a:cubicBezTo>
                      <a:pt x="78" y="105"/>
                      <a:pt x="73" y="102"/>
                      <a:pt x="69" y="98"/>
                    </a:cubicBezTo>
                    <a:cubicBezTo>
                      <a:pt x="60" y="90"/>
                      <a:pt x="52" y="82"/>
                      <a:pt x="45" y="74"/>
                    </a:cubicBezTo>
                    <a:cubicBezTo>
                      <a:pt x="38" y="66"/>
                      <a:pt x="31" y="57"/>
                      <a:pt x="24" y="49"/>
                    </a:cubicBezTo>
                    <a:cubicBezTo>
                      <a:pt x="18" y="40"/>
                      <a:pt x="11" y="31"/>
                      <a:pt x="5" y="21"/>
                    </a:cubicBezTo>
                    <a:cubicBezTo>
                      <a:pt x="4" y="19"/>
                      <a:pt x="4" y="19"/>
                      <a:pt x="3" y="18"/>
                    </a:cubicBezTo>
                    <a:cubicBezTo>
                      <a:pt x="0" y="12"/>
                      <a:pt x="2" y="6"/>
                      <a:pt x="7" y="3"/>
                    </a:cubicBezTo>
                    <a:cubicBezTo>
                      <a:pt x="11" y="0"/>
                      <a:pt x="18" y="2"/>
                      <a:pt x="21" y="7"/>
                    </a:cubicBezTo>
                    <a:cubicBezTo>
                      <a:pt x="25" y="15"/>
                      <a:pt x="30" y="22"/>
                      <a:pt x="35" y="29"/>
                    </a:cubicBezTo>
                    <a:cubicBezTo>
                      <a:pt x="39" y="34"/>
                      <a:pt x="42" y="39"/>
                      <a:pt x="46" y="44"/>
                    </a:cubicBezTo>
                    <a:cubicBezTo>
                      <a:pt x="49" y="49"/>
                      <a:pt x="53" y="53"/>
                      <a:pt x="56" y="57"/>
                    </a:cubicBezTo>
                    <a:cubicBezTo>
                      <a:pt x="60" y="61"/>
                      <a:pt x="63" y="65"/>
                      <a:pt x="67" y="69"/>
                    </a:cubicBezTo>
                    <a:cubicBezTo>
                      <a:pt x="72" y="73"/>
                      <a:pt x="76" y="77"/>
                      <a:pt x="80" y="81"/>
                    </a:cubicBezTo>
                    <a:cubicBezTo>
                      <a:pt x="84" y="85"/>
                      <a:pt x="89" y="88"/>
                      <a:pt x="94" y="92"/>
                    </a:cubicBezTo>
                    <a:cubicBezTo>
                      <a:pt x="99" y="96"/>
                      <a:pt x="104" y="99"/>
                      <a:pt x="109" y="103"/>
                    </a:cubicBezTo>
                    <a:cubicBezTo>
                      <a:pt x="114" y="106"/>
                      <a:pt x="115" y="113"/>
                      <a:pt x="111" y="117"/>
                    </a:cubicBezTo>
                    <a:cubicBezTo>
                      <a:pt x="109" y="120"/>
                      <a:pt x="106" y="121"/>
                      <a:pt x="103" y="121"/>
                    </a:cubicBezTo>
                    <a:cubicBezTo>
                      <a:pt x="101" y="121"/>
                      <a:pt x="99" y="120"/>
                      <a:pt x="97" y="11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2"/>
              <p:cNvSpPr/>
              <p:nvPr/>
            </p:nvSpPr>
            <p:spPr>
              <a:xfrm>
                <a:off x="681840" y="3279600"/>
                <a:ext cx="43200" cy="41760"/>
              </a:xfrm>
              <a:custGeom>
                <a:rect b="b" l="l" r="r" t="t"/>
                <a:pathLst>
                  <a:path extrusionOk="0" h="116" w="120">
                    <a:moveTo>
                      <a:pt x="5" y="113"/>
                    </a:moveTo>
                    <a:cubicBezTo>
                      <a:pt x="1" y="109"/>
                      <a:pt x="0" y="103"/>
                      <a:pt x="3" y="99"/>
                    </a:cubicBezTo>
                    <a:cubicBezTo>
                      <a:pt x="8" y="92"/>
                      <a:pt x="14" y="85"/>
                      <a:pt x="19" y="79"/>
                    </a:cubicBezTo>
                    <a:cubicBezTo>
                      <a:pt x="19" y="78"/>
                      <a:pt x="20" y="78"/>
                      <a:pt x="20" y="78"/>
                    </a:cubicBezTo>
                    <a:cubicBezTo>
                      <a:pt x="31" y="66"/>
                      <a:pt x="42" y="53"/>
                      <a:pt x="54" y="41"/>
                    </a:cubicBezTo>
                    <a:cubicBezTo>
                      <a:pt x="60" y="34"/>
                      <a:pt x="67" y="28"/>
                      <a:pt x="73" y="22"/>
                    </a:cubicBezTo>
                    <a:cubicBezTo>
                      <a:pt x="78" y="17"/>
                      <a:pt x="83" y="13"/>
                      <a:pt x="88" y="8"/>
                    </a:cubicBezTo>
                    <a:cubicBezTo>
                      <a:pt x="92" y="6"/>
                      <a:pt x="96" y="2"/>
                      <a:pt x="100" y="1"/>
                    </a:cubicBezTo>
                    <a:cubicBezTo>
                      <a:pt x="103" y="0"/>
                      <a:pt x="105" y="0"/>
                      <a:pt x="107" y="0"/>
                    </a:cubicBezTo>
                    <a:cubicBezTo>
                      <a:pt x="108" y="0"/>
                      <a:pt x="109" y="0"/>
                      <a:pt x="109" y="0"/>
                    </a:cubicBezTo>
                    <a:cubicBezTo>
                      <a:pt x="114" y="1"/>
                      <a:pt x="119" y="6"/>
                      <a:pt x="118" y="13"/>
                    </a:cubicBezTo>
                    <a:cubicBezTo>
                      <a:pt x="117" y="18"/>
                      <a:pt x="111" y="22"/>
                      <a:pt x="106" y="21"/>
                    </a:cubicBezTo>
                    <a:cubicBezTo>
                      <a:pt x="105" y="22"/>
                      <a:pt x="104" y="22"/>
                      <a:pt x="103" y="23"/>
                    </a:cubicBezTo>
                    <a:cubicBezTo>
                      <a:pt x="100" y="25"/>
                      <a:pt x="96" y="28"/>
                      <a:pt x="93" y="31"/>
                    </a:cubicBezTo>
                    <a:cubicBezTo>
                      <a:pt x="88" y="35"/>
                      <a:pt x="83" y="39"/>
                      <a:pt x="79" y="44"/>
                    </a:cubicBezTo>
                    <a:cubicBezTo>
                      <a:pt x="74" y="49"/>
                      <a:pt x="68" y="55"/>
                      <a:pt x="63" y="60"/>
                    </a:cubicBezTo>
                    <a:cubicBezTo>
                      <a:pt x="53" y="70"/>
                      <a:pt x="43" y="81"/>
                      <a:pt x="33" y="92"/>
                    </a:cubicBezTo>
                    <a:lnTo>
                      <a:pt x="34" y="91"/>
                    </a:lnTo>
                    <a:cubicBezTo>
                      <a:pt x="28" y="98"/>
                      <a:pt x="23" y="104"/>
                      <a:pt x="18" y="111"/>
                    </a:cubicBezTo>
                    <a:cubicBezTo>
                      <a:pt x="16" y="113"/>
                      <a:pt x="14" y="115"/>
                      <a:pt x="11" y="115"/>
                    </a:cubicBezTo>
                    <a:cubicBezTo>
                      <a:pt x="8" y="115"/>
                      <a:pt x="7" y="114"/>
                      <a:pt x="5" y="1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2"/>
              <p:cNvSpPr/>
              <p:nvPr/>
            </p:nvSpPr>
            <p:spPr>
              <a:xfrm>
                <a:off x="705960" y="3288240"/>
                <a:ext cx="63720" cy="94320"/>
              </a:xfrm>
              <a:custGeom>
                <a:rect b="b" l="l" r="r" t="t"/>
                <a:pathLst>
                  <a:path extrusionOk="0" h="262" w="177">
                    <a:moveTo>
                      <a:pt x="7" y="260"/>
                    </a:moveTo>
                    <a:cubicBezTo>
                      <a:pt x="2" y="257"/>
                      <a:pt x="0" y="250"/>
                      <a:pt x="2" y="246"/>
                    </a:cubicBezTo>
                    <a:cubicBezTo>
                      <a:pt x="28" y="208"/>
                      <a:pt x="52" y="171"/>
                      <a:pt x="76" y="132"/>
                    </a:cubicBezTo>
                    <a:cubicBezTo>
                      <a:pt x="88" y="114"/>
                      <a:pt x="99" y="96"/>
                      <a:pt x="110" y="77"/>
                    </a:cubicBezTo>
                    <a:cubicBezTo>
                      <a:pt x="116" y="69"/>
                      <a:pt x="120" y="61"/>
                      <a:pt x="125" y="52"/>
                    </a:cubicBezTo>
                    <a:cubicBezTo>
                      <a:pt x="131" y="43"/>
                      <a:pt x="137" y="33"/>
                      <a:pt x="143" y="23"/>
                    </a:cubicBezTo>
                    <a:cubicBezTo>
                      <a:pt x="146" y="19"/>
                      <a:pt x="148" y="16"/>
                      <a:pt x="150" y="12"/>
                    </a:cubicBezTo>
                    <a:cubicBezTo>
                      <a:pt x="154" y="7"/>
                      <a:pt x="158" y="1"/>
                      <a:pt x="165" y="1"/>
                    </a:cubicBezTo>
                    <a:cubicBezTo>
                      <a:pt x="170" y="0"/>
                      <a:pt x="175" y="4"/>
                      <a:pt x="176" y="10"/>
                    </a:cubicBezTo>
                    <a:cubicBezTo>
                      <a:pt x="176" y="14"/>
                      <a:pt x="174" y="18"/>
                      <a:pt x="171" y="20"/>
                    </a:cubicBezTo>
                    <a:cubicBezTo>
                      <a:pt x="165" y="27"/>
                      <a:pt x="160" y="35"/>
                      <a:pt x="155" y="43"/>
                    </a:cubicBezTo>
                    <a:cubicBezTo>
                      <a:pt x="149" y="51"/>
                      <a:pt x="144" y="60"/>
                      <a:pt x="139" y="68"/>
                    </a:cubicBezTo>
                    <a:cubicBezTo>
                      <a:pt x="133" y="78"/>
                      <a:pt x="127" y="88"/>
                      <a:pt x="121" y="97"/>
                    </a:cubicBezTo>
                    <a:cubicBezTo>
                      <a:pt x="110" y="116"/>
                      <a:pt x="98" y="134"/>
                      <a:pt x="86" y="152"/>
                    </a:cubicBezTo>
                    <a:cubicBezTo>
                      <a:pt x="75" y="169"/>
                      <a:pt x="64" y="186"/>
                      <a:pt x="53" y="203"/>
                    </a:cubicBezTo>
                    <a:cubicBezTo>
                      <a:pt x="41" y="220"/>
                      <a:pt x="30" y="238"/>
                      <a:pt x="20" y="256"/>
                    </a:cubicBezTo>
                    <a:cubicBezTo>
                      <a:pt x="18" y="259"/>
                      <a:pt x="15" y="261"/>
                      <a:pt x="11" y="261"/>
                    </a:cubicBezTo>
                    <a:cubicBezTo>
                      <a:pt x="9" y="261"/>
                      <a:pt x="8" y="260"/>
                      <a:pt x="7" y="26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2"/>
              <p:cNvSpPr/>
              <p:nvPr/>
            </p:nvSpPr>
            <p:spPr>
              <a:xfrm>
                <a:off x="740520" y="3305160"/>
                <a:ext cx="45000" cy="77760"/>
              </a:xfrm>
              <a:custGeom>
                <a:rect b="b" l="l" r="r" t="t"/>
                <a:pathLst>
                  <a:path extrusionOk="0" h="216" w="125">
                    <a:moveTo>
                      <a:pt x="48" y="215"/>
                    </a:moveTo>
                    <a:cubicBezTo>
                      <a:pt x="42" y="214"/>
                      <a:pt x="39" y="207"/>
                      <a:pt x="41" y="201"/>
                    </a:cubicBezTo>
                    <a:cubicBezTo>
                      <a:pt x="43" y="196"/>
                      <a:pt x="45" y="190"/>
                      <a:pt x="47" y="185"/>
                    </a:cubicBezTo>
                    <a:cubicBezTo>
                      <a:pt x="53" y="165"/>
                      <a:pt x="59" y="144"/>
                      <a:pt x="67" y="123"/>
                    </a:cubicBezTo>
                    <a:cubicBezTo>
                      <a:pt x="67" y="122"/>
                      <a:pt x="68" y="119"/>
                      <a:pt x="69" y="117"/>
                    </a:cubicBezTo>
                    <a:cubicBezTo>
                      <a:pt x="64" y="120"/>
                      <a:pt x="59" y="123"/>
                      <a:pt x="54" y="126"/>
                    </a:cubicBezTo>
                    <a:cubicBezTo>
                      <a:pt x="47" y="130"/>
                      <a:pt x="40" y="134"/>
                      <a:pt x="32" y="138"/>
                    </a:cubicBezTo>
                    <a:cubicBezTo>
                      <a:pt x="26" y="140"/>
                      <a:pt x="20" y="143"/>
                      <a:pt x="13" y="142"/>
                    </a:cubicBezTo>
                    <a:cubicBezTo>
                      <a:pt x="10" y="142"/>
                      <a:pt x="8" y="141"/>
                      <a:pt x="6" y="139"/>
                    </a:cubicBezTo>
                    <a:cubicBezTo>
                      <a:pt x="4" y="137"/>
                      <a:pt x="2" y="134"/>
                      <a:pt x="1" y="132"/>
                    </a:cubicBezTo>
                    <a:cubicBezTo>
                      <a:pt x="0" y="127"/>
                      <a:pt x="1" y="123"/>
                      <a:pt x="3" y="119"/>
                    </a:cubicBezTo>
                    <a:cubicBezTo>
                      <a:pt x="4" y="116"/>
                      <a:pt x="6" y="114"/>
                      <a:pt x="6" y="112"/>
                    </a:cubicBezTo>
                    <a:cubicBezTo>
                      <a:pt x="8" y="107"/>
                      <a:pt x="10" y="103"/>
                      <a:pt x="12" y="98"/>
                    </a:cubicBezTo>
                    <a:cubicBezTo>
                      <a:pt x="15" y="90"/>
                      <a:pt x="19" y="81"/>
                      <a:pt x="23" y="73"/>
                    </a:cubicBezTo>
                    <a:cubicBezTo>
                      <a:pt x="27" y="64"/>
                      <a:pt x="31" y="56"/>
                      <a:pt x="36" y="47"/>
                    </a:cubicBezTo>
                    <a:cubicBezTo>
                      <a:pt x="39" y="41"/>
                      <a:pt x="43" y="35"/>
                      <a:pt x="47" y="29"/>
                    </a:cubicBezTo>
                    <a:cubicBezTo>
                      <a:pt x="50" y="24"/>
                      <a:pt x="54" y="18"/>
                      <a:pt x="59" y="14"/>
                    </a:cubicBezTo>
                    <a:cubicBezTo>
                      <a:pt x="63" y="10"/>
                      <a:pt x="67" y="6"/>
                      <a:pt x="73" y="3"/>
                    </a:cubicBezTo>
                    <a:cubicBezTo>
                      <a:pt x="78" y="0"/>
                      <a:pt x="84" y="2"/>
                      <a:pt x="87" y="7"/>
                    </a:cubicBezTo>
                    <a:cubicBezTo>
                      <a:pt x="90" y="11"/>
                      <a:pt x="88" y="18"/>
                      <a:pt x="84" y="21"/>
                    </a:cubicBezTo>
                    <a:cubicBezTo>
                      <a:pt x="82" y="22"/>
                      <a:pt x="81" y="23"/>
                      <a:pt x="80" y="24"/>
                    </a:cubicBezTo>
                    <a:cubicBezTo>
                      <a:pt x="78" y="25"/>
                      <a:pt x="75" y="27"/>
                      <a:pt x="74" y="28"/>
                    </a:cubicBezTo>
                    <a:cubicBezTo>
                      <a:pt x="73" y="29"/>
                      <a:pt x="71" y="31"/>
                      <a:pt x="70" y="32"/>
                    </a:cubicBezTo>
                    <a:cubicBezTo>
                      <a:pt x="67" y="35"/>
                      <a:pt x="66" y="38"/>
                      <a:pt x="63" y="41"/>
                    </a:cubicBezTo>
                    <a:lnTo>
                      <a:pt x="64" y="41"/>
                    </a:lnTo>
                    <a:cubicBezTo>
                      <a:pt x="57" y="51"/>
                      <a:pt x="50" y="62"/>
                      <a:pt x="45" y="73"/>
                    </a:cubicBezTo>
                    <a:cubicBezTo>
                      <a:pt x="40" y="81"/>
                      <a:pt x="37" y="89"/>
                      <a:pt x="33" y="98"/>
                    </a:cubicBezTo>
                    <a:cubicBezTo>
                      <a:pt x="31" y="105"/>
                      <a:pt x="28" y="112"/>
                      <a:pt x="25" y="119"/>
                    </a:cubicBezTo>
                    <a:cubicBezTo>
                      <a:pt x="28" y="118"/>
                      <a:pt x="30" y="116"/>
                      <a:pt x="33" y="115"/>
                    </a:cubicBezTo>
                    <a:cubicBezTo>
                      <a:pt x="38" y="112"/>
                      <a:pt x="43" y="109"/>
                      <a:pt x="49" y="106"/>
                    </a:cubicBezTo>
                    <a:cubicBezTo>
                      <a:pt x="54" y="103"/>
                      <a:pt x="60" y="99"/>
                      <a:pt x="66" y="96"/>
                    </a:cubicBezTo>
                    <a:cubicBezTo>
                      <a:pt x="68" y="94"/>
                      <a:pt x="71" y="92"/>
                      <a:pt x="74" y="90"/>
                    </a:cubicBezTo>
                    <a:cubicBezTo>
                      <a:pt x="76" y="88"/>
                      <a:pt x="78" y="86"/>
                      <a:pt x="81" y="84"/>
                    </a:cubicBezTo>
                    <a:cubicBezTo>
                      <a:pt x="82" y="83"/>
                      <a:pt x="83" y="82"/>
                      <a:pt x="84" y="81"/>
                    </a:cubicBezTo>
                    <a:cubicBezTo>
                      <a:pt x="84" y="80"/>
                      <a:pt x="85" y="78"/>
                      <a:pt x="85" y="77"/>
                    </a:cubicBezTo>
                    <a:cubicBezTo>
                      <a:pt x="88" y="71"/>
                      <a:pt x="92" y="65"/>
                      <a:pt x="96" y="58"/>
                    </a:cubicBezTo>
                    <a:cubicBezTo>
                      <a:pt x="97" y="56"/>
                      <a:pt x="99" y="53"/>
                      <a:pt x="101" y="51"/>
                    </a:cubicBezTo>
                    <a:cubicBezTo>
                      <a:pt x="103" y="49"/>
                      <a:pt x="105" y="46"/>
                      <a:pt x="108" y="45"/>
                    </a:cubicBezTo>
                    <a:cubicBezTo>
                      <a:pt x="111" y="44"/>
                      <a:pt x="114" y="43"/>
                      <a:pt x="117" y="45"/>
                    </a:cubicBezTo>
                    <a:cubicBezTo>
                      <a:pt x="121" y="46"/>
                      <a:pt x="123" y="49"/>
                      <a:pt x="124" y="53"/>
                    </a:cubicBezTo>
                    <a:cubicBezTo>
                      <a:pt x="124" y="55"/>
                      <a:pt x="124" y="58"/>
                      <a:pt x="123" y="60"/>
                    </a:cubicBezTo>
                    <a:cubicBezTo>
                      <a:pt x="123" y="62"/>
                      <a:pt x="122" y="64"/>
                      <a:pt x="121" y="65"/>
                    </a:cubicBezTo>
                    <a:cubicBezTo>
                      <a:pt x="120" y="67"/>
                      <a:pt x="119" y="70"/>
                      <a:pt x="117" y="72"/>
                    </a:cubicBezTo>
                    <a:cubicBezTo>
                      <a:pt x="114" y="77"/>
                      <a:pt x="111" y="81"/>
                      <a:pt x="107" y="85"/>
                    </a:cubicBezTo>
                    <a:cubicBezTo>
                      <a:pt x="105" y="88"/>
                      <a:pt x="103" y="90"/>
                      <a:pt x="101" y="92"/>
                    </a:cubicBezTo>
                    <a:cubicBezTo>
                      <a:pt x="100" y="95"/>
                      <a:pt x="99" y="97"/>
                      <a:pt x="98" y="99"/>
                    </a:cubicBezTo>
                    <a:cubicBezTo>
                      <a:pt x="96" y="104"/>
                      <a:pt x="94" y="108"/>
                      <a:pt x="92" y="112"/>
                    </a:cubicBezTo>
                    <a:cubicBezTo>
                      <a:pt x="89" y="120"/>
                      <a:pt x="85" y="129"/>
                      <a:pt x="82" y="138"/>
                    </a:cubicBezTo>
                    <a:cubicBezTo>
                      <a:pt x="75" y="161"/>
                      <a:pt x="68" y="185"/>
                      <a:pt x="61" y="208"/>
                    </a:cubicBezTo>
                    <a:cubicBezTo>
                      <a:pt x="59" y="212"/>
                      <a:pt x="56" y="215"/>
                      <a:pt x="51" y="215"/>
                    </a:cubicBezTo>
                    <a:cubicBezTo>
                      <a:pt x="50" y="215"/>
                      <a:pt x="49" y="215"/>
                      <a:pt x="48" y="21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2"/>
              <p:cNvSpPr/>
              <p:nvPr/>
            </p:nvSpPr>
            <p:spPr>
              <a:xfrm>
                <a:off x="881280" y="3288240"/>
                <a:ext cx="42120" cy="56160"/>
              </a:xfrm>
              <a:custGeom>
                <a:rect b="b" l="l" r="r" t="t"/>
                <a:pathLst>
                  <a:path extrusionOk="0" h="156" w="117">
                    <a:moveTo>
                      <a:pt x="98" y="152"/>
                    </a:moveTo>
                    <a:cubicBezTo>
                      <a:pt x="91" y="145"/>
                      <a:pt x="84" y="139"/>
                      <a:pt x="77" y="132"/>
                    </a:cubicBezTo>
                    <a:cubicBezTo>
                      <a:pt x="71" y="126"/>
                      <a:pt x="64" y="120"/>
                      <a:pt x="58" y="113"/>
                    </a:cubicBezTo>
                    <a:cubicBezTo>
                      <a:pt x="54" y="109"/>
                      <a:pt x="50" y="105"/>
                      <a:pt x="47" y="101"/>
                    </a:cubicBezTo>
                    <a:cubicBezTo>
                      <a:pt x="40" y="93"/>
                      <a:pt x="33" y="86"/>
                      <a:pt x="28" y="78"/>
                    </a:cubicBezTo>
                    <a:cubicBezTo>
                      <a:pt x="21" y="68"/>
                      <a:pt x="14" y="57"/>
                      <a:pt x="9" y="46"/>
                    </a:cubicBezTo>
                    <a:cubicBezTo>
                      <a:pt x="7" y="40"/>
                      <a:pt x="5" y="34"/>
                      <a:pt x="3" y="28"/>
                    </a:cubicBezTo>
                    <a:cubicBezTo>
                      <a:pt x="1" y="24"/>
                      <a:pt x="0" y="19"/>
                      <a:pt x="0" y="14"/>
                    </a:cubicBezTo>
                    <a:cubicBezTo>
                      <a:pt x="0" y="13"/>
                      <a:pt x="0" y="12"/>
                      <a:pt x="0" y="11"/>
                    </a:cubicBezTo>
                    <a:cubicBezTo>
                      <a:pt x="0" y="10"/>
                      <a:pt x="0" y="9"/>
                      <a:pt x="0" y="8"/>
                    </a:cubicBezTo>
                    <a:lnTo>
                      <a:pt x="0" y="9"/>
                    </a:lnTo>
                    <a:cubicBezTo>
                      <a:pt x="1" y="4"/>
                      <a:pt x="7" y="0"/>
                      <a:pt x="11" y="1"/>
                    </a:cubicBezTo>
                    <a:cubicBezTo>
                      <a:pt x="17" y="1"/>
                      <a:pt x="21" y="6"/>
                      <a:pt x="21" y="11"/>
                    </a:cubicBezTo>
                    <a:cubicBezTo>
                      <a:pt x="21" y="14"/>
                      <a:pt x="22" y="17"/>
                      <a:pt x="22" y="19"/>
                    </a:cubicBezTo>
                    <a:cubicBezTo>
                      <a:pt x="24" y="24"/>
                      <a:pt x="25" y="28"/>
                      <a:pt x="26" y="33"/>
                    </a:cubicBezTo>
                    <a:cubicBezTo>
                      <a:pt x="28" y="38"/>
                      <a:pt x="30" y="42"/>
                      <a:pt x="32" y="46"/>
                    </a:cubicBezTo>
                    <a:cubicBezTo>
                      <a:pt x="35" y="53"/>
                      <a:pt x="39" y="58"/>
                      <a:pt x="43" y="65"/>
                    </a:cubicBezTo>
                    <a:cubicBezTo>
                      <a:pt x="43" y="64"/>
                      <a:pt x="43" y="64"/>
                      <a:pt x="42" y="64"/>
                    </a:cubicBezTo>
                    <a:cubicBezTo>
                      <a:pt x="48" y="72"/>
                      <a:pt x="54" y="79"/>
                      <a:pt x="60" y="86"/>
                    </a:cubicBezTo>
                    <a:cubicBezTo>
                      <a:pt x="68" y="95"/>
                      <a:pt x="75" y="103"/>
                      <a:pt x="84" y="112"/>
                    </a:cubicBezTo>
                    <a:cubicBezTo>
                      <a:pt x="92" y="120"/>
                      <a:pt x="100" y="127"/>
                      <a:pt x="109" y="135"/>
                    </a:cubicBezTo>
                    <a:lnTo>
                      <a:pt x="108" y="135"/>
                    </a:lnTo>
                    <a:cubicBezTo>
                      <a:pt x="109" y="135"/>
                      <a:pt x="110" y="136"/>
                      <a:pt x="111" y="137"/>
                    </a:cubicBezTo>
                    <a:cubicBezTo>
                      <a:pt x="115" y="141"/>
                      <a:pt x="116" y="146"/>
                      <a:pt x="113" y="151"/>
                    </a:cubicBezTo>
                    <a:cubicBezTo>
                      <a:pt x="110" y="153"/>
                      <a:pt x="107" y="155"/>
                      <a:pt x="104" y="155"/>
                    </a:cubicBezTo>
                    <a:cubicBezTo>
                      <a:pt x="102" y="155"/>
                      <a:pt x="100" y="153"/>
                      <a:pt x="98" y="15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2"/>
              <p:cNvSpPr/>
              <p:nvPr/>
            </p:nvSpPr>
            <p:spPr>
              <a:xfrm>
                <a:off x="879840" y="3295800"/>
                <a:ext cx="56520" cy="61920"/>
              </a:xfrm>
              <a:custGeom>
                <a:rect b="b" l="l" r="r" t="t"/>
                <a:pathLst>
                  <a:path extrusionOk="0" h="172" w="157">
                    <a:moveTo>
                      <a:pt x="7" y="170"/>
                    </a:moveTo>
                    <a:cubicBezTo>
                      <a:pt x="2" y="168"/>
                      <a:pt x="0" y="162"/>
                      <a:pt x="3" y="158"/>
                    </a:cubicBezTo>
                    <a:cubicBezTo>
                      <a:pt x="15" y="138"/>
                      <a:pt x="28" y="120"/>
                      <a:pt x="42" y="101"/>
                    </a:cubicBezTo>
                    <a:cubicBezTo>
                      <a:pt x="55" y="83"/>
                      <a:pt x="70" y="66"/>
                      <a:pt x="85" y="49"/>
                    </a:cubicBezTo>
                    <a:cubicBezTo>
                      <a:pt x="90" y="42"/>
                      <a:pt x="96" y="36"/>
                      <a:pt x="102" y="30"/>
                    </a:cubicBezTo>
                    <a:cubicBezTo>
                      <a:pt x="108" y="22"/>
                      <a:pt x="115" y="15"/>
                      <a:pt x="123" y="10"/>
                    </a:cubicBezTo>
                    <a:cubicBezTo>
                      <a:pt x="129" y="4"/>
                      <a:pt x="138" y="0"/>
                      <a:pt x="146" y="1"/>
                    </a:cubicBezTo>
                    <a:cubicBezTo>
                      <a:pt x="152" y="3"/>
                      <a:pt x="156" y="7"/>
                      <a:pt x="156" y="14"/>
                    </a:cubicBezTo>
                    <a:cubicBezTo>
                      <a:pt x="155" y="20"/>
                      <a:pt x="148" y="24"/>
                      <a:pt x="142" y="22"/>
                    </a:cubicBezTo>
                    <a:lnTo>
                      <a:pt x="142" y="23"/>
                    </a:lnTo>
                    <a:cubicBezTo>
                      <a:pt x="141" y="23"/>
                      <a:pt x="141" y="23"/>
                      <a:pt x="141" y="24"/>
                    </a:cubicBezTo>
                    <a:cubicBezTo>
                      <a:pt x="139" y="24"/>
                      <a:pt x="138" y="25"/>
                      <a:pt x="136" y="26"/>
                    </a:cubicBezTo>
                    <a:cubicBezTo>
                      <a:pt x="134" y="28"/>
                      <a:pt x="131" y="30"/>
                      <a:pt x="128" y="32"/>
                    </a:cubicBezTo>
                    <a:lnTo>
                      <a:pt x="129" y="32"/>
                    </a:lnTo>
                    <a:cubicBezTo>
                      <a:pt x="118" y="41"/>
                      <a:pt x="110" y="51"/>
                      <a:pt x="100" y="61"/>
                    </a:cubicBezTo>
                    <a:cubicBezTo>
                      <a:pt x="97" y="65"/>
                      <a:pt x="93" y="69"/>
                      <a:pt x="90" y="73"/>
                    </a:cubicBezTo>
                    <a:cubicBezTo>
                      <a:pt x="84" y="80"/>
                      <a:pt x="78" y="87"/>
                      <a:pt x="72" y="95"/>
                    </a:cubicBezTo>
                    <a:cubicBezTo>
                      <a:pt x="65" y="103"/>
                      <a:pt x="59" y="111"/>
                      <a:pt x="53" y="119"/>
                    </a:cubicBezTo>
                    <a:cubicBezTo>
                      <a:pt x="47" y="126"/>
                      <a:pt x="42" y="134"/>
                      <a:pt x="37" y="141"/>
                    </a:cubicBezTo>
                    <a:cubicBezTo>
                      <a:pt x="30" y="150"/>
                      <a:pt x="25" y="159"/>
                      <a:pt x="19" y="168"/>
                    </a:cubicBezTo>
                    <a:cubicBezTo>
                      <a:pt x="17" y="170"/>
                      <a:pt x="14" y="171"/>
                      <a:pt x="11" y="171"/>
                    </a:cubicBezTo>
                    <a:cubicBezTo>
                      <a:pt x="9" y="171"/>
                      <a:pt x="8" y="171"/>
                      <a:pt x="7" y="17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2"/>
              <p:cNvSpPr/>
              <p:nvPr/>
            </p:nvSpPr>
            <p:spPr>
              <a:xfrm>
                <a:off x="449640" y="2802600"/>
                <a:ext cx="51120" cy="129600"/>
              </a:xfrm>
              <a:custGeom>
                <a:rect b="b" l="l" r="r" t="t"/>
                <a:pathLst>
                  <a:path extrusionOk="0" h="360" w="142">
                    <a:moveTo>
                      <a:pt x="67" y="338"/>
                    </a:moveTo>
                    <a:lnTo>
                      <a:pt x="68" y="338"/>
                    </a:lnTo>
                    <a:lnTo>
                      <a:pt x="69" y="338"/>
                    </a:lnTo>
                    <a:lnTo>
                      <a:pt x="70" y="337"/>
                    </a:lnTo>
                    <a:lnTo>
                      <a:pt x="71" y="337"/>
                    </a:lnTo>
                    <a:lnTo>
                      <a:pt x="70" y="337"/>
                    </a:lnTo>
                    <a:cubicBezTo>
                      <a:pt x="70" y="337"/>
                      <a:pt x="69" y="337"/>
                      <a:pt x="69" y="338"/>
                    </a:cubicBezTo>
                    <a:cubicBezTo>
                      <a:pt x="70" y="337"/>
                      <a:pt x="70" y="337"/>
                      <a:pt x="71" y="337"/>
                    </a:cubicBezTo>
                    <a:cubicBezTo>
                      <a:pt x="71" y="336"/>
                      <a:pt x="72" y="336"/>
                      <a:pt x="72" y="335"/>
                    </a:cubicBezTo>
                    <a:cubicBezTo>
                      <a:pt x="72" y="335"/>
                      <a:pt x="73" y="334"/>
                      <a:pt x="74" y="334"/>
                    </a:cubicBezTo>
                    <a:cubicBezTo>
                      <a:pt x="74" y="333"/>
                      <a:pt x="75" y="332"/>
                      <a:pt x="75" y="331"/>
                    </a:cubicBezTo>
                    <a:cubicBezTo>
                      <a:pt x="75" y="330"/>
                      <a:pt x="75" y="330"/>
                      <a:pt x="76" y="330"/>
                    </a:cubicBezTo>
                    <a:cubicBezTo>
                      <a:pt x="76" y="327"/>
                      <a:pt x="77" y="324"/>
                      <a:pt x="78" y="321"/>
                    </a:cubicBezTo>
                    <a:cubicBezTo>
                      <a:pt x="79" y="314"/>
                      <a:pt x="79" y="307"/>
                      <a:pt x="81" y="299"/>
                    </a:cubicBezTo>
                    <a:cubicBezTo>
                      <a:pt x="81" y="297"/>
                      <a:pt x="81" y="295"/>
                      <a:pt x="81" y="292"/>
                    </a:cubicBezTo>
                    <a:cubicBezTo>
                      <a:pt x="81" y="289"/>
                      <a:pt x="81" y="287"/>
                      <a:pt x="81" y="284"/>
                    </a:cubicBezTo>
                    <a:cubicBezTo>
                      <a:pt x="81" y="278"/>
                      <a:pt x="81" y="273"/>
                      <a:pt x="81" y="267"/>
                    </a:cubicBezTo>
                    <a:cubicBezTo>
                      <a:pt x="81" y="261"/>
                      <a:pt x="81" y="256"/>
                      <a:pt x="81" y="251"/>
                    </a:cubicBezTo>
                    <a:cubicBezTo>
                      <a:pt x="80" y="242"/>
                      <a:pt x="79" y="232"/>
                      <a:pt x="79" y="224"/>
                    </a:cubicBezTo>
                    <a:cubicBezTo>
                      <a:pt x="78" y="217"/>
                      <a:pt x="78" y="211"/>
                      <a:pt x="77" y="205"/>
                    </a:cubicBezTo>
                    <a:cubicBezTo>
                      <a:pt x="75" y="208"/>
                      <a:pt x="72" y="213"/>
                      <a:pt x="69" y="216"/>
                    </a:cubicBezTo>
                    <a:cubicBezTo>
                      <a:pt x="65" y="223"/>
                      <a:pt x="61" y="230"/>
                      <a:pt x="57" y="238"/>
                    </a:cubicBezTo>
                    <a:cubicBezTo>
                      <a:pt x="56" y="241"/>
                      <a:pt x="54" y="245"/>
                      <a:pt x="52" y="249"/>
                    </a:cubicBezTo>
                    <a:cubicBezTo>
                      <a:pt x="51" y="254"/>
                      <a:pt x="50" y="259"/>
                      <a:pt x="49" y="264"/>
                    </a:cubicBezTo>
                    <a:cubicBezTo>
                      <a:pt x="47" y="272"/>
                      <a:pt x="46" y="279"/>
                      <a:pt x="46" y="286"/>
                    </a:cubicBezTo>
                    <a:cubicBezTo>
                      <a:pt x="46" y="291"/>
                      <a:pt x="46" y="295"/>
                      <a:pt x="46" y="299"/>
                    </a:cubicBezTo>
                    <a:cubicBezTo>
                      <a:pt x="46" y="302"/>
                      <a:pt x="46" y="305"/>
                      <a:pt x="47" y="309"/>
                    </a:cubicBezTo>
                    <a:cubicBezTo>
                      <a:pt x="47" y="310"/>
                      <a:pt x="48" y="313"/>
                      <a:pt x="49" y="314"/>
                    </a:cubicBezTo>
                    <a:cubicBezTo>
                      <a:pt x="50" y="317"/>
                      <a:pt x="50" y="319"/>
                      <a:pt x="51" y="321"/>
                    </a:cubicBezTo>
                    <a:cubicBezTo>
                      <a:pt x="53" y="323"/>
                      <a:pt x="54" y="326"/>
                      <a:pt x="55" y="327"/>
                    </a:cubicBezTo>
                    <a:cubicBezTo>
                      <a:pt x="56" y="329"/>
                      <a:pt x="57" y="330"/>
                      <a:pt x="58" y="332"/>
                    </a:cubicBezTo>
                    <a:cubicBezTo>
                      <a:pt x="60" y="333"/>
                      <a:pt x="60" y="334"/>
                      <a:pt x="61" y="335"/>
                    </a:cubicBezTo>
                    <a:cubicBezTo>
                      <a:pt x="63" y="336"/>
                      <a:pt x="64" y="337"/>
                      <a:pt x="65" y="338"/>
                    </a:cubicBezTo>
                    <a:cubicBezTo>
                      <a:pt x="65" y="338"/>
                      <a:pt x="66" y="338"/>
                      <a:pt x="67" y="338"/>
                    </a:cubicBezTo>
                    <a:moveTo>
                      <a:pt x="65" y="359"/>
                    </a:moveTo>
                    <a:cubicBezTo>
                      <a:pt x="59" y="358"/>
                      <a:pt x="53" y="355"/>
                      <a:pt x="49" y="350"/>
                    </a:cubicBezTo>
                    <a:cubicBezTo>
                      <a:pt x="39" y="341"/>
                      <a:pt x="32" y="328"/>
                      <a:pt x="29" y="315"/>
                    </a:cubicBezTo>
                    <a:cubicBezTo>
                      <a:pt x="24" y="296"/>
                      <a:pt x="26" y="277"/>
                      <a:pt x="30" y="259"/>
                    </a:cubicBezTo>
                    <a:cubicBezTo>
                      <a:pt x="32" y="250"/>
                      <a:pt x="34" y="241"/>
                      <a:pt x="39" y="233"/>
                    </a:cubicBezTo>
                    <a:cubicBezTo>
                      <a:pt x="43" y="224"/>
                      <a:pt x="47" y="217"/>
                      <a:pt x="52" y="209"/>
                    </a:cubicBezTo>
                    <a:cubicBezTo>
                      <a:pt x="60" y="198"/>
                      <a:pt x="68" y="186"/>
                      <a:pt x="76" y="176"/>
                    </a:cubicBezTo>
                    <a:cubicBezTo>
                      <a:pt x="75" y="169"/>
                      <a:pt x="75" y="163"/>
                      <a:pt x="75" y="157"/>
                    </a:cubicBezTo>
                    <a:cubicBezTo>
                      <a:pt x="75" y="151"/>
                      <a:pt x="75" y="144"/>
                      <a:pt x="75" y="139"/>
                    </a:cubicBezTo>
                    <a:cubicBezTo>
                      <a:pt x="75" y="136"/>
                      <a:pt x="75" y="133"/>
                      <a:pt x="75" y="131"/>
                    </a:cubicBezTo>
                    <a:cubicBezTo>
                      <a:pt x="72" y="136"/>
                      <a:pt x="70" y="140"/>
                      <a:pt x="68" y="146"/>
                    </a:cubicBezTo>
                    <a:cubicBezTo>
                      <a:pt x="64" y="151"/>
                      <a:pt x="61" y="157"/>
                      <a:pt x="57" y="163"/>
                    </a:cubicBezTo>
                    <a:cubicBezTo>
                      <a:pt x="53" y="169"/>
                      <a:pt x="49" y="175"/>
                      <a:pt x="44" y="180"/>
                    </a:cubicBezTo>
                    <a:cubicBezTo>
                      <a:pt x="40" y="184"/>
                      <a:pt x="35" y="188"/>
                      <a:pt x="29" y="189"/>
                    </a:cubicBezTo>
                    <a:cubicBezTo>
                      <a:pt x="27" y="190"/>
                      <a:pt x="24" y="190"/>
                      <a:pt x="22" y="189"/>
                    </a:cubicBezTo>
                    <a:cubicBezTo>
                      <a:pt x="18" y="188"/>
                      <a:pt x="15" y="186"/>
                      <a:pt x="13" y="183"/>
                    </a:cubicBezTo>
                    <a:cubicBezTo>
                      <a:pt x="9" y="179"/>
                      <a:pt x="9" y="172"/>
                      <a:pt x="8" y="167"/>
                    </a:cubicBezTo>
                    <a:cubicBezTo>
                      <a:pt x="7" y="164"/>
                      <a:pt x="7" y="160"/>
                      <a:pt x="6" y="157"/>
                    </a:cubicBezTo>
                    <a:cubicBezTo>
                      <a:pt x="4" y="146"/>
                      <a:pt x="3" y="135"/>
                      <a:pt x="2" y="125"/>
                    </a:cubicBezTo>
                    <a:cubicBezTo>
                      <a:pt x="1" y="116"/>
                      <a:pt x="1" y="109"/>
                      <a:pt x="0" y="101"/>
                    </a:cubicBezTo>
                    <a:cubicBezTo>
                      <a:pt x="0" y="98"/>
                      <a:pt x="0" y="94"/>
                      <a:pt x="0" y="90"/>
                    </a:cubicBezTo>
                    <a:cubicBezTo>
                      <a:pt x="0" y="87"/>
                      <a:pt x="0" y="84"/>
                      <a:pt x="0" y="80"/>
                    </a:cubicBezTo>
                    <a:cubicBezTo>
                      <a:pt x="0" y="67"/>
                      <a:pt x="0" y="55"/>
                      <a:pt x="2" y="42"/>
                    </a:cubicBezTo>
                    <a:cubicBezTo>
                      <a:pt x="3" y="34"/>
                      <a:pt x="4" y="27"/>
                      <a:pt x="7" y="19"/>
                    </a:cubicBezTo>
                    <a:cubicBezTo>
                      <a:pt x="7" y="16"/>
                      <a:pt x="8" y="12"/>
                      <a:pt x="9" y="9"/>
                    </a:cubicBezTo>
                    <a:cubicBezTo>
                      <a:pt x="10" y="3"/>
                      <a:pt x="16" y="0"/>
                      <a:pt x="22" y="1"/>
                    </a:cubicBezTo>
                    <a:cubicBezTo>
                      <a:pt x="27" y="3"/>
                      <a:pt x="30" y="9"/>
                      <a:pt x="29" y="14"/>
                    </a:cubicBezTo>
                    <a:cubicBezTo>
                      <a:pt x="26" y="22"/>
                      <a:pt x="25" y="31"/>
                      <a:pt x="23" y="39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2" y="45"/>
                      <a:pt x="21" y="53"/>
                      <a:pt x="20" y="62"/>
                    </a:cubicBezTo>
                    <a:cubicBezTo>
                      <a:pt x="20" y="67"/>
                      <a:pt x="20" y="73"/>
                      <a:pt x="19" y="78"/>
                    </a:cubicBezTo>
                    <a:cubicBezTo>
                      <a:pt x="19" y="83"/>
                      <a:pt x="19" y="87"/>
                      <a:pt x="19" y="92"/>
                    </a:cubicBezTo>
                    <a:cubicBezTo>
                      <a:pt x="19" y="96"/>
                      <a:pt x="19" y="101"/>
                      <a:pt x="20" y="105"/>
                    </a:cubicBezTo>
                    <a:cubicBezTo>
                      <a:pt x="21" y="110"/>
                      <a:pt x="21" y="115"/>
                      <a:pt x="21" y="121"/>
                    </a:cubicBezTo>
                    <a:cubicBezTo>
                      <a:pt x="22" y="127"/>
                      <a:pt x="22" y="133"/>
                      <a:pt x="23" y="140"/>
                    </a:cubicBezTo>
                    <a:cubicBezTo>
                      <a:pt x="24" y="147"/>
                      <a:pt x="25" y="154"/>
                      <a:pt x="26" y="161"/>
                    </a:cubicBezTo>
                    <a:cubicBezTo>
                      <a:pt x="27" y="163"/>
                      <a:pt x="28" y="165"/>
                      <a:pt x="28" y="167"/>
                    </a:cubicBezTo>
                    <a:cubicBezTo>
                      <a:pt x="30" y="165"/>
                      <a:pt x="32" y="164"/>
                      <a:pt x="33" y="161"/>
                    </a:cubicBezTo>
                    <a:cubicBezTo>
                      <a:pt x="36" y="158"/>
                      <a:pt x="39" y="153"/>
                      <a:pt x="42" y="149"/>
                    </a:cubicBezTo>
                    <a:cubicBezTo>
                      <a:pt x="48" y="140"/>
                      <a:pt x="53" y="132"/>
                      <a:pt x="57" y="122"/>
                    </a:cubicBezTo>
                    <a:cubicBezTo>
                      <a:pt x="64" y="108"/>
                      <a:pt x="69" y="94"/>
                      <a:pt x="75" y="80"/>
                    </a:cubicBezTo>
                    <a:cubicBezTo>
                      <a:pt x="74" y="80"/>
                      <a:pt x="74" y="81"/>
                      <a:pt x="74" y="81"/>
                    </a:cubicBezTo>
                    <a:cubicBezTo>
                      <a:pt x="76" y="75"/>
                      <a:pt x="78" y="69"/>
                      <a:pt x="80" y="63"/>
                    </a:cubicBezTo>
                    <a:cubicBezTo>
                      <a:pt x="81" y="56"/>
                      <a:pt x="83" y="49"/>
                      <a:pt x="85" y="42"/>
                    </a:cubicBezTo>
                    <a:cubicBezTo>
                      <a:pt x="87" y="37"/>
                      <a:pt x="92" y="35"/>
                      <a:pt x="97" y="36"/>
                    </a:cubicBezTo>
                    <a:cubicBezTo>
                      <a:pt x="103" y="37"/>
                      <a:pt x="106" y="43"/>
                      <a:pt x="104" y="48"/>
                    </a:cubicBezTo>
                    <a:cubicBezTo>
                      <a:pt x="103" y="53"/>
                      <a:pt x="102" y="57"/>
                      <a:pt x="101" y="62"/>
                    </a:cubicBezTo>
                    <a:cubicBezTo>
                      <a:pt x="100" y="63"/>
                      <a:pt x="100" y="65"/>
                      <a:pt x="100" y="67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98" y="74"/>
                      <a:pt x="97" y="84"/>
                      <a:pt x="96" y="93"/>
                    </a:cubicBezTo>
                    <a:cubicBezTo>
                      <a:pt x="96" y="99"/>
                      <a:pt x="95" y="105"/>
                      <a:pt x="94" y="111"/>
                    </a:cubicBezTo>
                    <a:cubicBezTo>
                      <a:pt x="94" y="122"/>
                      <a:pt x="94" y="132"/>
                      <a:pt x="94" y="143"/>
                    </a:cubicBezTo>
                    <a:cubicBezTo>
                      <a:pt x="94" y="146"/>
                      <a:pt x="94" y="150"/>
                      <a:pt x="94" y="153"/>
                    </a:cubicBezTo>
                    <a:cubicBezTo>
                      <a:pt x="104" y="141"/>
                      <a:pt x="114" y="128"/>
                      <a:pt x="124" y="116"/>
                    </a:cubicBezTo>
                    <a:cubicBezTo>
                      <a:pt x="127" y="112"/>
                      <a:pt x="132" y="111"/>
                      <a:pt x="136" y="114"/>
                    </a:cubicBezTo>
                    <a:cubicBezTo>
                      <a:pt x="140" y="117"/>
                      <a:pt x="141" y="123"/>
                      <a:pt x="138" y="127"/>
                    </a:cubicBezTo>
                    <a:cubicBezTo>
                      <a:pt x="126" y="142"/>
                      <a:pt x="114" y="157"/>
                      <a:pt x="102" y="172"/>
                    </a:cubicBezTo>
                    <a:cubicBezTo>
                      <a:pt x="100" y="175"/>
                      <a:pt x="97" y="178"/>
                      <a:pt x="94" y="182"/>
                    </a:cubicBezTo>
                    <a:cubicBezTo>
                      <a:pt x="94" y="184"/>
                      <a:pt x="95" y="187"/>
                      <a:pt x="95" y="190"/>
                    </a:cubicBezTo>
                    <a:cubicBezTo>
                      <a:pt x="95" y="195"/>
                      <a:pt x="95" y="200"/>
                      <a:pt x="96" y="204"/>
                    </a:cubicBezTo>
                    <a:cubicBezTo>
                      <a:pt x="96" y="215"/>
                      <a:pt x="97" y="226"/>
                      <a:pt x="98" y="238"/>
                    </a:cubicBezTo>
                    <a:cubicBezTo>
                      <a:pt x="98" y="242"/>
                      <a:pt x="99" y="247"/>
                      <a:pt x="99" y="252"/>
                    </a:cubicBezTo>
                    <a:cubicBezTo>
                      <a:pt x="99" y="257"/>
                      <a:pt x="99" y="262"/>
                      <a:pt x="99" y="267"/>
                    </a:cubicBezTo>
                    <a:cubicBezTo>
                      <a:pt x="100" y="270"/>
                      <a:pt x="100" y="274"/>
                      <a:pt x="100" y="277"/>
                    </a:cubicBezTo>
                    <a:cubicBezTo>
                      <a:pt x="100" y="280"/>
                      <a:pt x="100" y="282"/>
                      <a:pt x="100" y="284"/>
                    </a:cubicBezTo>
                    <a:cubicBezTo>
                      <a:pt x="99" y="289"/>
                      <a:pt x="99" y="295"/>
                      <a:pt x="99" y="300"/>
                    </a:cubicBezTo>
                    <a:cubicBezTo>
                      <a:pt x="99" y="303"/>
                      <a:pt x="99" y="306"/>
                      <a:pt x="98" y="309"/>
                    </a:cubicBezTo>
                    <a:cubicBezTo>
                      <a:pt x="98" y="312"/>
                      <a:pt x="97" y="316"/>
                      <a:pt x="97" y="319"/>
                    </a:cubicBezTo>
                    <a:cubicBezTo>
                      <a:pt x="96" y="326"/>
                      <a:pt x="95" y="333"/>
                      <a:pt x="93" y="339"/>
                    </a:cubicBezTo>
                    <a:cubicBezTo>
                      <a:pt x="90" y="345"/>
                      <a:pt x="86" y="351"/>
                      <a:pt x="81" y="354"/>
                    </a:cubicBezTo>
                    <a:cubicBezTo>
                      <a:pt x="77" y="357"/>
                      <a:pt x="72" y="359"/>
                      <a:pt x="67" y="359"/>
                    </a:cubicBezTo>
                    <a:cubicBezTo>
                      <a:pt x="67" y="359"/>
                      <a:pt x="66" y="359"/>
                      <a:pt x="65" y="35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2"/>
              <p:cNvSpPr/>
              <p:nvPr/>
            </p:nvSpPr>
            <p:spPr>
              <a:xfrm>
                <a:off x="460080" y="2984760"/>
                <a:ext cx="27000" cy="72360"/>
              </a:xfrm>
              <a:custGeom>
                <a:rect b="b" l="l" r="r" t="t"/>
                <a:pathLst>
                  <a:path extrusionOk="0" h="201" w="75">
                    <a:moveTo>
                      <a:pt x="36" y="198"/>
                    </a:moveTo>
                    <a:cubicBezTo>
                      <a:pt x="34" y="196"/>
                      <a:pt x="32" y="193"/>
                      <a:pt x="32" y="190"/>
                    </a:cubicBezTo>
                    <a:cubicBezTo>
                      <a:pt x="31" y="177"/>
                      <a:pt x="32" y="165"/>
                      <a:pt x="32" y="153"/>
                    </a:cubicBezTo>
                    <a:cubicBezTo>
                      <a:pt x="32" y="142"/>
                      <a:pt x="33" y="132"/>
                      <a:pt x="34" y="122"/>
                    </a:cubicBezTo>
                    <a:cubicBezTo>
                      <a:pt x="35" y="116"/>
                      <a:pt x="35" y="110"/>
                      <a:pt x="36" y="104"/>
                    </a:cubicBezTo>
                    <a:cubicBezTo>
                      <a:pt x="36" y="99"/>
                      <a:pt x="37" y="93"/>
                      <a:pt x="38" y="88"/>
                    </a:cubicBezTo>
                    <a:cubicBezTo>
                      <a:pt x="36" y="90"/>
                      <a:pt x="35" y="92"/>
                      <a:pt x="35" y="94"/>
                    </a:cubicBezTo>
                    <a:cubicBezTo>
                      <a:pt x="32" y="98"/>
                      <a:pt x="31" y="102"/>
                      <a:pt x="28" y="106"/>
                    </a:cubicBezTo>
                    <a:cubicBezTo>
                      <a:pt x="26" y="110"/>
                      <a:pt x="23" y="115"/>
                      <a:pt x="21" y="120"/>
                    </a:cubicBezTo>
                    <a:cubicBezTo>
                      <a:pt x="18" y="124"/>
                      <a:pt x="12" y="126"/>
                      <a:pt x="8" y="124"/>
                    </a:cubicBezTo>
                    <a:cubicBezTo>
                      <a:pt x="3" y="122"/>
                      <a:pt x="0" y="117"/>
                      <a:pt x="1" y="111"/>
                    </a:cubicBezTo>
                    <a:cubicBezTo>
                      <a:pt x="2" y="109"/>
                      <a:pt x="3" y="108"/>
                      <a:pt x="4" y="107"/>
                    </a:cubicBezTo>
                    <a:cubicBezTo>
                      <a:pt x="6" y="103"/>
                      <a:pt x="8" y="99"/>
                      <a:pt x="11" y="95"/>
                    </a:cubicBezTo>
                    <a:cubicBezTo>
                      <a:pt x="13" y="90"/>
                      <a:pt x="15" y="86"/>
                      <a:pt x="18" y="82"/>
                    </a:cubicBezTo>
                    <a:cubicBezTo>
                      <a:pt x="23" y="73"/>
                      <a:pt x="28" y="64"/>
                      <a:pt x="33" y="54"/>
                    </a:cubicBezTo>
                    <a:cubicBezTo>
                      <a:pt x="34" y="51"/>
                      <a:pt x="36" y="48"/>
                      <a:pt x="37" y="45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9" y="40"/>
                      <a:pt x="42" y="35"/>
                      <a:pt x="45" y="29"/>
                    </a:cubicBezTo>
                    <a:cubicBezTo>
                      <a:pt x="46" y="25"/>
                      <a:pt x="47" y="22"/>
                      <a:pt x="49" y="18"/>
                    </a:cubicBezTo>
                    <a:cubicBezTo>
                      <a:pt x="49" y="17"/>
                      <a:pt x="50" y="15"/>
                      <a:pt x="50" y="14"/>
                    </a:cubicBezTo>
                    <a:cubicBezTo>
                      <a:pt x="51" y="12"/>
                      <a:pt x="52" y="11"/>
                      <a:pt x="52" y="10"/>
                    </a:cubicBezTo>
                    <a:cubicBezTo>
                      <a:pt x="52" y="8"/>
                      <a:pt x="53" y="7"/>
                      <a:pt x="54" y="5"/>
                    </a:cubicBezTo>
                    <a:cubicBezTo>
                      <a:pt x="57" y="1"/>
                      <a:pt x="63" y="0"/>
                      <a:pt x="67" y="2"/>
                    </a:cubicBezTo>
                    <a:cubicBezTo>
                      <a:pt x="72" y="4"/>
                      <a:pt x="74" y="9"/>
                      <a:pt x="73" y="14"/>
                    </a:cubicBezTo>
                    <a:cubicBezTo>
                      <a:pt x="71" y="21"/>
                      <a:pt x="70" y="28"/>
                      <a:pt x="68" y="35"/>
                    </a:cubicBezTo>
                    <a:cubicBezTo>
                      <a:pt x="66" y="43"/>
                      <a:pt x="64" y="50"/>
                      <a:pt x="63" y="57"/>
                    </a:cubicBezTo>
                    <a:cubicBezTo>
                      <a:pt x="61" y="65"/>
                      <a:pt x="60" y="72"/>
                      <a:pt x="59" y="81"/>
                    </a:cubicBezTo>
                    <a:cubicBezTo>
                      <a:pt x="58" y="83"/>
                      <a:pt x="57" y="86"/>
                      <a:pt x="57" y="89"/>
                    </a:cubicBezTo>
                    <a:cubicBezTo>
                      <a:pt x="56" y="94"/>
                      <a:pt x="56" y="99"/>
                      <a:pt x="55" y="104"/>
                    </a:cubicBezTo>
                    <a:cubicBezTo>
                      <a:pt x="54" y="113"/>
                      <a:pt x="53" y="120"/>
                      <a:pt x="53" y="128"/>
                    </a:cubicBezTo>
                    <a:cubicBezTo>
                      <a:pt x="52" y="135"/>
                      <a:pt x="52" y="142"/>
                      <a:pt x="52" y="149"/>
                    </a:cubicBezTo>
                    <a:cubicBezTo>
                      <a:pt x="51" y="154"/>
                      <a:pt x="51" y="159"/>
                      <a:pt x="51" y="164"/>
                    </a:cubicBezTo>
                    <a:cubicBezTo>
                      <a:pt x="51" y="171"/>
                      <a:pt x="51" y="177"/>
                      <a:pt x="52" y="183"/>
                    </a:cubicBezTo>
                    <a:cubicBezTo>
                      <a:pt x="52" y="185"/>
                      <a:pt x="52" y="187"/>
                      <a:pt x="52" y="188"/>
                    </a:cubicBezTo>
                    <a:cubicBezTo>
                      <a:pt x="53" y="194"/>
                      <a:pt x="49" y="199"/>
                      <a:pt x="43" y="200"/>
                    </a:cubicBezTo>
                    <a:lnTo>
                      <a:pt x="42" y="200"/>
                    </a:lnTo>
                    <a:cubicBezTo>
                      <a:pt x="40" y="200"/>
                      <a:pt x="38" y="199"/>
                      <a:pt x="36" y="19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2"/>
              <p:cNvSpPr/>
              <p:nvPr/>
            </p:nvSpPr>
            <p:spPr>
              <a:xfrm>
                <a:off x="460080" y="3283200"/>
                <a:ext cx="45720" cy="72000"/>
              </a:xfrm>
              <a:custGeom>
                <a:rect b="b" l="l" r="r" t="t"/>
                <a:pathLst>
                  <a:path extrusionOk="0" h="200" w="127">
                    <a:moveTo>
                      <a:pt x="35" y="196"/>
                    </a:moveTo>
                    <a:cubicBezTo>
                      <a:pt x="33" y="195"/>
                      <a:pt x="31" y="194"/>
                      <a:pt x="28" y="191"/>
                    </a:cubicBezTo>
                    <a:cubicBezTo>
                      <a:pt x="26" y="189"/>
                      <a:pt x="24" y="186"/>
                      <a:pt x="22" y="183"/>
                    </a:cubicBezTo>
                    <a:cubicBezTo>
                      <a:pt x="20" y="177"/>
                      <a:pt x="18" y="171"/>
                      <a:pt x="15" y="165"/>
                    </a:cubicBezTo>
                    <a:cubicBezTo>
                      <a:pt x="14" y="160"/>
                      <a:pt x="14" y="156"/>
                      <a:pt x="13" y="152"/>
                    </a:cubicBezTo>
                    <a:cubicBezTo>
                      <a:pt x="11" y="146"/>
                      <a:pt x="10" y="140"/>
                      <a:pt x="9" y="134"/>
                    </a:cubicBezTo>
                    <a:cubicBezTo>
                      <a:pt x="7" y="124"/>
                      <a:pt x="5" y="113"/>
                      <a:pt x="4" y="101"/>
                    </a:cubicBezTo>
                    <a:cubicBezTo>
                      <a:pt x="3" y="91"/>
                      <a:pt x="2" y="80"/>
                      <a:pt x="1" y="70"/>
                    </a:cubicBezTo>
                    <a:cubicBezTo>
                      <a:pt x="0" y="57"/>
                      <a:pt x="0" y="44"/>
                      <a:pt x="3" y="32"/>
                    </a:cubicBezTo>
                    <a:cubicBezTo>
                      <a:pt x="4" y="26"/>
                      <a:pt x="10" y="23"/>
                      <a:pt x="15" y="24"/>
                    </a:cubicBezTo>
                    <a:cubicBezTo>
                      <a:pt x="21" y="26"/>
                      <a:pt x="25" y="32"/>
                      <a:pt x="23" y="37"/>
                    </a:cubicBezTo>
                    <a:cubicBezTo>
                      <a:pt x="23" y="39"/>
                      <a:pt x="22" y="40"/>
                      <a:pt x="22" y="41"/>
                    </a:cubicBezTo>
                    <a:cubicBezTo>
                      <a:pt x="22" y="44"/>
                      <a:pt x="21" y="48"/>
                      <a:pt x="21" y="51"/>
                    </a:cubicBezTo>
                    <a:cubicBezTo>
                      <a:pt x="21" y="61"/>
                      <a:pt x="21" y="71"/>
                      <a:pt x="22" y="80"/>
                    </a:cubicBezTo>
                    <a:cubicBezTo>
                      <a:pt x="23" y="92"/>
                      <a:pt x="24" y="103"/>
                      <a:pt x="25" y="114"/>
                    </a:cubicBezTo>
                    <a:cubicBezTo>
                      <a:pt x="27" y="127"/>
                      <a:pt x="29" y="139"/>
                      <a:pt x="32" y="152"/>
                    </a:cubicBezTo>
                    <a:cubicBezTo>
                      <a:pt x="33" y="156"/>
                      <a:pt x="34" y="159"/>
                      <a:pt x="35" y="163"/>
                    </a:cubicBezTo>
                    <a:cubicBezTo>
                      <a:pt x="35" y="162"/>
                      <a:pt x="35" y="162"/>
                      <a:pt x="35" y="161"/>
                    </a:cubicBezTo>
                    <a:cubicBezTo>
                      <a:pt x="36" y="165"/>
                      <a:pt x="38" y="168"/>
                      <a:pt x="39" y="172"/>
                    </a:cubicBezTo>
                    <a:cubicBezTo>
                      <a:pt x="40" y="173"/>
                      <a:pt x="40" y="174"/>
                      <a:pt x="42" y="175"/>
                    </a:cubicBezTo>
                    <a:cubicBezTo>
                      <a:pt x="41" y="175"/>
                      <a:pt x="41" y="175"/>
                      <a:pt x="40" y="174"/>
                    </a:cubicBezTo>
                    <a:cubicBezTo>
                      <a:pt x="41" y="175"/>
                      <a:pt x="42" y="176"/>
                      <a:pt x="42" y="177"/>
                    </a:cubicBezTo>
                    <a:lnTo>
                      <a:pt x="42" y="176"/>
                    </a:lnTo>
                    <a:cubicBezTo>
                      <a:pt x="42" y="177"/>
                      <a:pt x="42" y="177"/>
                      <a:pt x="43" y="178"/>
                    </a:cubicBezTo>
                    <a:cubicBezTo>
                      <a:pt x="43" y="177"/>
                      <a:pt x="43" y="177"/>
                      <a:pt x="43" y="177"/>
                    </a:cubicBezTo>
                    <a:lnTo>
                      <a:pt x="43" y="178"/>
                    </a:lnTo>
                    <a:lnTo>
                      <a:pt x="44" y="178"/>
                    </a:lnTo>
                    <a:cubicBezTo>
                      <a:pt x="43" y="178"/>
                      <a:pt x="43" y="178"/>
                      <a:pt x="43" y="178"/>
                    </a:cubicBezTo>
                    <a:cubicBezTo>
                      <a:pt x="43" y="177"/>
                      <a:pt x="43" y="177"/>
                      <a:pt x="43" y="177"/>
                    </a:cubicBezTo>
                    <a:cubicBezTo>
                      <a:pt x="43" y="178"/>
                      <a:pt x="43" y="178"/>
                      <a:pt x="44" y="178"/>
                    </a:cubicBezTo>
                    <a:lnTo>
                      <a:pt x="45" y="178"/>
                    </a:lnTo>
                    <a:lnTo>
                      <a:pt x="45" y="179"/>
                    </a:lnTo>
                    <a:lnTo>
                      <a:pt x="46" y="179"/>
                    </a:lnTo>
                    <a:cubicBezTo>
                      <a:pt x="45" y="179"/>
                      <a:pt x="45" y="179"/>
                      <a:pt x="45" y="179"/>
                    </a:cubicBezTo>
                    <a:cubicBezTo>
                      <a:pt x="46" y="179"/>
                      <a:pt x="46" y="179"/>
                      <a:pt x="46" y="179"/>
                    </a:cubicBezTo>
                    <a:cubicBezTo>
                      <a:pt x="47" y="179"/>
                      <a:pt x="47" y="179"/>
                      <a:pt x="47" y="179"/>
                    </a:cubicBezTo>
                    <a:lnTo>
                      <a:pt x="46" y="179"/>
                    </a:lnTo>
                    <a:cubicBezTo>
                      <a:pt x="47" y="179"/>
                      <a:pt x="47" y="179"/>
                      <a:pt x="47" y="179"/>
                    </a:cubicBezTo>
                    <a:lnTo>
                      <a:pt x="46" y="179"/>
                    </a:lnTo>
                    <a:cubicBezTo>
                      <a:pt x="46" y="179"/>
                      <a:pt x="47" y="179"/>
                      <a:pt x="47" y="178"/>
                    </a:cubicBezTo>
                    <a:cubicBezTo>
                      <a:pt x="48" y="178"/>
                      <a:pt x="48" y="178"/>
                      <a:pt x="49" y="178"/>
                    </a:cubicBezTo>
                    <a:cubicBezTo>
                      <a:pt x="50" y="178"/>
                      <a:pt x="51" y="177"/>
                      <a:pt x="52" y="177"/>
                    </a:cubicBezTo>
                    <a:cubicBezTo>
                      <a:pt x="53" y="177"/>
                      <a:pt x="53" y="176"/>
                      <a:pt x="54" y="175"/>
                    </a:cubicBezTo>
                    <a:cubicBezTo>
                      <a:pt x="55" y="175"/>
                      <a:pt x="56" y="174"/>
                      <a:pt x="57" y="173"/>
                    </a:cubicBezTo>
                    <a:cubicBezTo>
                      <a:pt x="59" y="172"/>
                      <a:pt x="60" y="171"/>
                      <a:pt x="61" y="170"/>
                    </a:cubicBezTo>
                    <a:cubicBezTo>
                      <a:pt x="64" y="166"/>
                      <a:pt x="67" y="161"/>
                      <a:pt x="70" y="157"/>
                    </a:cubicBezTo>
                    <a:lnTo>
                      <a:pt x="70" y="158"/>
                    </a:lnTo>
                    <a:cubicBezTo>
                      <a:pt x="70" y="157"/>
                      <a:pt x="70" y="157"/>
                      <a:pt x="70" y="157"/>
                    </a:cubicBezTo>
                    <a:cubicBezTo>
                      <a:pt x="74" y="151"/>
                      <a:pt x="77" y="145"/>
                      <a:pt x="81" y="138"/>
                    </a:cubicBezTo>
                    <a:lnTo>
                      <a:pt x="80" y="139"/>
                    </a:lnTo>
                    <a:cubicBezTo>
                      <a:pt x="84" y="131"/>
                      <a:pt x="87" y="124"/>
                      <a:pt x="90" y="115"/>
                    </a:cubicBezTo>
                    <a:cubicBezTo>
                      <a:pt x="93" y="108"/>
                      <a:pt x="96" y="101"/>
                      <a:pt x="98" y="93"/>
                    </a:cubicBezTo>
                    <a:cubicBezTo>
                      <a:pt x="100" y="87"/>
                      <a:pt x="102" y="80"/>
                      <a:pt x="103" y="73"/>
                    </a:cubicBezTo>
                    <a:cubicBezTo>
                      <a:pt x="104" y="71"/>
                      <a:pt x="104" y="68"/>
                      <a:pt x="105" y="65"/>
                    </a:cubicBezTo>
                    <a:cubicBezTo>
                      <a:pt x="105" y="62"/>
                      <a:pt x="105" y="59"/>
                      <a:pt x="105" y="55"/>
                    </a:cubicBezTo>
                    <a:cubicBezTo>
                      <a:pt x="104" y="53"/>
                      <a:pt x="104" y="51"/>
                      <a:pt x="103" y="48"/>
                    </a:cubicBezTo>
                    <a:cubicBezTo>
                      <a:pt x="103" y="47"/>
                      <a:pt x="102" y="44"/>
                      <a:pt x="102" y="43"/>
                    </a:cubicBezTo>
                    <a:cubicBezTo>
                      <a:pt x="101" y="41"/>
                      <a:pt x="100" y="39"/>
                      <a:pt x="99" y="37"/>
                    </a:cubicBezTo>
                    <a:cubicBezTo>
                      <a:pt x="98" y="35"/>
                      <a:pt x="98" y="33"/>
                      <a:pt x="96" y="32"/>
                    </a:cubicBezTo>
                    <a:cubicBezTo>
                      <a:pt x="95" y="29"/>
                      <a:pt x="93" y="27"/>
                      <a:pt x="91" y="25"/>
                    </a:cubicBezTo>
                    <a:cubicBezTo>
                      <a:pt x="91" y="24"/>
                      <a:pt x="90" y="24"/>
                      <a:pt x="89" y="23"/>
                    </a:cubicBezTo>
                    <a:cubicBezTo>
                      <a:pt x="89" y="23"/>
                      <a:pt x="88" y="22"/>
                      <a:pt x="87" y="22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22"/>
                      <a:pt x="87" y="22"/>
                      <a:pt x="86" y="21"/>
                    </a:cubicBezTo>
                    <a:lnTo>
                      <a:pt x="85" y="21"/>
                    </a:lnTo>
                    <a:cubicBezTo>
                      <a:pt x="86" y="21"/>
                      <a:pt x="86" y="21"/>
                      <a:pt x="86" y="21"/>
                    </a:cubicBezTo>
                    <a:cubicBezTo>
                      <a:pt x="85" y="21"/>
                      <a:pt x="85" y="21"/>
                      <a:pt x="85" y="20"/>
                    </a:cubicBezTo>
                    <a:cubicBezTo>
                      <a:pt x="85" y="20"/>
                      <a:pt x="84" y="20"/>
                      <a:pt x="84" y="21"/>
                    </a:cubicBezTo>
                    <a:cubicBezTo>
                      <a:pt x="83" y="21"/>
                      <a:pt x="82" y="21"/>
                      <a:pt x="81" y="21"/>
                    </a:cubicBezTo>
                    <a:cubicBezTo>
                      <a:pt x="82" y="21"/>
                      <a:pt x="82" y="21"/>
                      <a:pt x="82" y="21"/>
                    </a:cubicBezTo>
                    <a:lnTo>
                      <a:pt x="81" y="21"/>
                    </a:lnTo>
                    <a:cubicBezTo>
                      <a:pt x="82" y="21"/>
                      <a:pt x="82" y="21"/>
                      <a:pt x="82" y="21"/>
                    </a:cubicBezTo>
                    <a:lnTo>
                      <a:pt x="81" y="21"/>
                    </a:lnTo>
                    <a:cubicBezTo>
                      <a:pt x="81" y="22"/>
                      <a:pt x="80" y="22"/>
                      <a:pt x="79" y="22"/>
                    </a:cubicBezTo>
                    <a:lnTo>
                      <a:pt x="78" y="23"/>
                    </a:lnTo>
                    <a:cubicBezTo>
                      <a:pt x="77" y="24"/>
                      <a:pt x="75" y="25"/>
                      <a:pt x="74" y="26"/>
                    </a:cubicBezTo>
                    <a:cubicBezTo>
                      <a:pt x="73" y="27"/>
                      <a:pt x="72" y="28"/>
                      <a:pt x="71" y="29"/>
                    </a:cubicBezTo>
                    <a:cubicBezTo>
                      <a:pt x="69" y="32"/>
                      <a:pt x="67" y="34"/>
                      <a:pt x="65" y="36"/>
                    </a:cubicBezTo>
                    <a:cubicBezTo>
                      <a:pt x="61" y="43"/>
                      <a:pt x="59" y="49"/>
                      <a:pt x="55" y="55"/>
                    </a:cubicBezTo>
                    <a:cubicBezTo>
                      <a:pt x="54" y="57"/>
                      <a:pt x="53" y="59"/>
                      <a:pt x="52" y="61"/>
                    </a:cubicBezTo>
                    <a:cubicBezTo>
                      <a:pt x="50" y="66"/>
                      <a:pt x="45" y="69"/>
                      <a:pt x="39" y="66"/>
                    </a:cubicBezTo>
                    <a:cubicBezTo>
                      <a:pt x="35" y="65"/>
                      <a:pt x="32" y="58"/>
                      <a:pt x="34" y="54"/>
                    </a:cubicBezTo>
                    <a:cubicBezTo>
                      <a:pt x="38" y="46"/>
                      <a:pt x="41" y="38"/>
                      <a:pt x="46" y="30"/>
                    </a:cubicBezTo>
                    <a:cubicBezTo>
                      <a:pt x="52" y="19"/>
                      <a:pt x="61" y="7"/>
                      <a:pt x="74" y="2"/>
                    </a:cubicBezTo>
                    <a:cubicBezTo>
                      <a:pt x="79" y="0"/>
                      <a:pt x="85" y="0"/>
                      <a:pt x="91" y="1"/>
                    </a:cubicBezTo>
                    <a:cubicBezTo>
                      <a:pt x="93" y="2"/>
                      <a:pt x="96" y="4"/>
                      <a:pt x="98" y="5"/>
                    </a:cubicBezTo>
                    <a:cubicBezTo>
                      <a:pt x="101" y="7"/>
                      <a:pt x="103" y="9"/>
                      <a:pt x="106" y="12"/>
                    </a:cubicBezTo>
                    <a:cubicBezTo>
                      <a:pt x="110" y="17"/>
                      <a:pt x="114" y="23"/>
                      <a:pt x="117" y="29"/>
                    </a:cubicBezTo>
                    <a:cubicBezTo>
                      <a:pt x="120" y="35"/>
                      <a:pt x="122" y="43"/>
                      <a:pt x="123" y="50"/>
                    </a:cubicBezTo>
                    <a:cubicBezTo>
                      <a:pt x="126" y="73"/>
                      <a:pt x="118" y="96"/>
                      <a:pt x="110" y="117"/>
                    </a:cubicBezTo>
                    <a:cubicBezTo>
                      <a:pt x="107" y="124"/>
                      <a:pt x="105" y="130"/>
                      <a:pt x="102" y="136"/>
                    </a:cubicBezTo>
                    <a:cubicBezTo>
                      <a:pt x="97" y="150"/>
                      <a:pt x="90" y="163"/>
                      <a:pt x="82" y="174"/>
                    </a:cubicBezTo>
                    <a:cubicBezTo>
                      <a:pt x="78" y="180"/>
                      <a:pt x="74" y="185"/>
                      <a:pt x="70" y="189"/>
                    </a:cubicBezTo>
                    <a:cubicBezTo>
                      <a:pt x="64" y="194"/>
                      <a:pt x="59" y="196"/>
                      <a:pt x="52" y="198"/>
                    </a:cubicBezTo>
                    <a:cubicBezTo>
                      <a:pt x="50" y="199"/>
                      <a:pt x="48" y="199"/>
                      <a:pt x="46" y="199"/>
                    </a:cubicBezTo>
                    <a:cubicBezTo>
                      <a:pt x="42" y="199"/>
                      <a:pt x="39" y="198"/>
                      <a:pt x="35" y="19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2"/>
              <p:cNvSpPr/>
              <p:nvPr/>
            </p:nvSpPr>
            <p:spPr>
              <a:xfrm>
                <a:off x="113400" y="2978640"/>
                <a:ext cx="856800" cy="481680"/>
              </a:xfrm>
              <a:custGeom>
                <a:rect b="b" l="l" r="r" t="t"/>
                <a:pathLst>
                  <a:path extrusionOk="0" h="1338" w="2380">
                    <a:moveTo>
                      <a:pt x="97" y="1336"/>
                    </a:moveTo>
                    <a:cubicBezTo>
                      <a:pt x="75" y="1335"/>
                      <a:pt x="53" y="1332"/>
                      <a:pt x="31" y="1328"/>
                    </a:cubicBezTo>
                    <a:cubicBezTo>
                      <a:pt x="32" y="1328"/>
                      <a:pt x="32" y="1328"/>
                      <a:pt x="32" y="1328"/>
                    </a:cubicBezTo>
                    <a:cubicBezTo>
                      <a:pt x="25" y="1327"/>
                      <a:pt x="17" y="1325"/>
                      <a:pt x="9" y="1323"/>
                    </a:cubicBezTo>
                    <a:cubicBezTo>
                      <a:pt x="4" y="1322"/>
                      <a:pt x="0" y="1316"/>
                      <a:pt x="2" y="1310"/>
                    </a:cubicBezTo>
                    <a:cubicBezTo>
                      <a:pt x="3" y="1305"/>
                      <a:pt x="9" y="1301"/>
                      <a:pt x="15" y="1302"/>
                    </a:cubicBezTo>
                    <a:cubicBezTo>
                      <a:pt x="25" y="1305"/>
                      <a:pt x="36" y="1308"/>
                      <a:pt x="46" y="1309"/>
                    </a:cubicBezTo>
                    <a:lnTo>
                      <a:pt x="45" y="1309"/>
                    </a:lnTo>
                    <a:cubicBezTo>
                      <a:pt x="54" y="1311"/>
                      <a:pt x="64" y="1313"/>
                      <a:pt x="73" y="1314"/>
                    </a:cubicBezTo>
                    <a:cubicBezTo>
                      <a:pt x="78" y="1315"/>
                      <a:pt x="83" y="1315"/>
                      <a:pt x="89" y="1316"/>
                    </a:cubicBezTo>
                    <a:cubicBezTo>
                      <a:pt x="94" y="1316"/>
                      <a:pt x="99" y="1316"/>
                      <a:pt x="104" y="1316"/>
                    </a:cubicBezTo>
                    <a:cubicBezTo>
                      <a:pt x="103" y="1316"/>
                      <a:pt x="103" y="1316"/>
                      <a:pt x="102" y="1316"/>
                    </a:cubicBezTo>
                    <a:cubicBezTo>
                      <a:pt x="109" y="1316"/>
                      <a:pt x="116" y="1317"/>
                      <a:pt x="122" y="1316"/>
                    </a:cubicBezTo>
                    <a:cubicBezTo>
                      <a:pt x="128" y="1316"/>
                      <a:pt x="135" y="1316"/>
                      <a:pt x="141" y="1316"/>
                    </a:cubicBezTo>
                    <a:lnTo>
                      <a:pt x="140" y="1316"/>
                    </a:lnTo>
                    <a:cubicBezTo>
                      <a:pt x="151" y="1315"/>
                      <a:pt x="162" y="1314"/>
                      <a:pt x="174" y="1313"/>
                    </a:cubicBezTo>
                    <a:cubicBezTo>
                      <a:pt x="185" y="1312"/>
                      <a:pt x="196" y="1309"/>
                      <a:pt x="208" y="1308"/>
                    </a:cubicBezTo>
                    <a:cubicBezTo>
                      <a:pt x="213" y="1307"/>
                      <a:pt x="218" y="1305"/>
                      <a:pt x="223" y="1304"/>
                    </a:cubicBezTo>
                    <a:cubicBezTo>
                      <a:pt x="226" y="1303"/>
                      <a:pt x="229" y="1302"/>
                      <a:pt x="232" y="1302"/>
                    </a:cubicBezTo>
                    <a:cubicBezTo>
                      <a:pt x="236" y="1301"/>
                      <a:pt x="238" y="1300"/>
                      <a:pt x="242" y="1298"/>
                    </a:cubicBezTo>
                    <a:cubicBezTo>
                      <a:pt x="257" y="1293"/>
                      <a:pt x="272" y="1287"/>
                      <a:pt x="286" y="1280"/>
                    </a:cubicBezTo>
                    <a:cubicBezTo>
                      <a:pt x="301" y="1274"/>
                      <a:pt x="317" y="1268"/>
                      <a:pt x="332" y="1261"/>
                    </a:cubicBezTo>
                    <a:cubicBezTo>
                      <a:pt x="363" y="1247"/>
                      <a:pt x="394" y="1233"/>
                      <a:pt x="424" y="1218"/>
                    </a:cubicBezTo>
                    <a:cubicBezTo>
                      <a:pt x="424" y="1218"/>
                      <a:pt x="424" y="1219"/>
                      <a:pt x="423" y="1219"/>
                    </a:cubicBezTo>
                    <a:cubicBezTo>
                      <a:pt x="428" y="1216"/>
                      <a:pt x="434" y="1213"/>
                      <a:pt x="439" y="1210"/>
                    </a:cubicBezTo>
                    <a:cubicBezTo>
                      <a:pt x="446" y="1207"/>
                      <a:pt x="452" y="1203"/>
                      <a:pt x="458" y="1199"/>
                    </a:cubicBezTo>
                    <a:cubicBezTo>
                      <a:pt x="470" y="1193"/>
                      <a:pt x="480" y="1185"/>
                      <a:pt x="491" y="1178"/>
                    </a:cubicBezTo>
                    <a:cubicBezTo>
                      <a:pt x="509" y="1166"/>
                      <a:pt x="527" y="1152"/>
                      <a:pt x="546" y="1140"/>
                    </a:cubicBezTo>
                    <a:cubicBezTo>
                      <a:pt x="565" y="1127"/>
                      <a:pt x="585" y="1115"/>
                      <a:pt x="605" y="1102"/>
                    </a:cubicBezTo>
                    <a:cubicBezTo>
                      <a:pt x="625" y="1089"/>
                      <a:pt x="644" y="1076"/>
                      <a:pt x="664" y="1064"/>
                    </a:cubicBezTo>
                    <a:cubicBezTo>
                      <a:pt x="682" y="1052"/>
                      <a:pt x="702" y="1041"/>
                      <a:pt x="720" y="1029"/>
                    </a:cubicBezTo>
                    <a:cubicBezTo>
                      <a:pt x="721" y="1027"/>
                      <a:pt x="723" y="1027"/>
                      <a:pt x="723" y="1026"/>
                    </a:cubicBezTo>
                    <a:cubicBezTo>
                      <a:pt x="726" y="1025"/>
                      <a:pt x="728" y="1023"/>
                      <a:pt x="729" y="1022"/>
                    </a:cubicBezTo>
                    <a:cubicBezTo>
                      <a:pt x="748" y="1009"/>
                      <a:pt x="767" y="994"/>
                      <a:pt x="785" y="979"/>
                    </a:cubicBezTo>
                    <a:cubicBezTo>
                      <a:pt x="804" y="962"/>
                      <a:pt x="824" y="945"/>
                      <a:pt x="845" y="929"/>
                    </a:cubicBezTo>
                    <a:cubicBezTo>
                      <a:pt x="854" y="921"/>
                      <a:pt x="864" y="914"/>
                      <a:pt x="874" y="907"/>
                    </a:cubicBezTo>
                    <a:cubicBezTo>
                      <a:pt x="884" y="900"/>
                      <a:pt x="894" y="894"/>
                      <a:pt x="903" y="887"/>
                    </a:cubicBezTo>
                    <a:cubicBezTo>
                      <a:pt x="913" y="880"/>
                      <a:pt x="923" y="873"/>
                      <a:pt x="933" y="866"/>
                    </a:cubicBezTo>
                    <a:cubicBezTo>
                      <a:pt x="943" y="859"/>
                      <a:pt x="954" y="852"/>
                      <a:pt x="963" y="844"/>
                    </a:cubicBezTo>
                    <a:cubicBezTo>
                      <a:pt x="979" y="833"/>
                      <a:pt x="994" y="821"/>
                      <a:pt x="1009" y="808"/>
                    </a:cubicBezTo>
                    <a:cubicBezTo>
                      <a:pt x="1015" y="803"/>
                      <a:pt x="1021" y="798"/>
                      <a:pt x="1026" y="793"/>
                    </a:cubicBezTo>
                    <a:cubicBezTo>
                      <a:pt x="1032" y="787"/>
                      <a:pt x="1037" y="782"/>
                      <a:pt x="1043" y="776"/>
                    </a:cubicBezTo>
                    <a:cubicBezTo>
                      <a:pt x="1053" y="766"/>
                      <a:pt x="1062" y="754"/>
                      <a:pt x="1074" y="745"/>
                    </a:cubicBezTo>
                    <a:cubicBezTo>
                      <a:pt x="1097" y="724"/>
                      <a:pt x="1124" y="709"/>
                      <a:pt x="1150" y="692"/>
                    </a:cubicBezTo>
                    <a:cubicBezTo>
                      <a:pt x="1160" y="685"/>
                      <a:pt x="1170" y="678"/>
                      <a:pt x="1179" y="670"/>
                    </a:cubicBezTo>
                    <a:cubicBezTo>
                      <a:pt x="1189" y="662"/>
                      <a:pt x="1199" y="654"/>
                      <a:pt x="1208" y="646"/>
                    </a:cubicBezTo>
                    <a:cubicBezTo>
                      <a:pt x="1218" y="638"/>
                      <a:pt x="1227" y="630"/>
                      <a:pt x="1237" y="622"/>
                    </a:cubicBezTo>
                    <a:cubicBezTo>
                      <a:pt x="1247" y="614"/>
                      <a:pt x="1256" y="606"/>
                      <a:pt x="1266" y="598"/>
                    </a:cubicBezTo>
                    <a:cubicBezTo>
                      <a:pt x="1277" y="588"/>
                      <a:pt x="1289" y="577"/>
                      <a:pt x="1300" y="567"/>
                    </a:cubicBezTo>
                    <a:cubicBezTo>
                      <a:pt x="1310" y="557"/>
                      <a:pt x="1319" y="546"/>
                      <a:pt x="1329" y="536"/>
                    </a:cubicBezTo>
                    <a:cubicBezTo>
                      <a:pt x="1341" y="522"/>
                      <a:pt x="1352" y="508"/>
                      <a:pt x="1364" y="494"/>
                    </a:cubicBezTo>
                    <a:cubicBezTo>
                      <a:pt x="1375" y="479"/>
                      <a:pt x="1389" y="465"/>
                      <a:pt x="1402" y="452"/>
                    </a:cubicBezTo>
                    <a:cubicBezTo>
                      <a:pt x="1409" y="445"/>
                      <a:pt x="1416" y="438"/>
                      <a:pt x="1423" y="432"/>
                    </a:cubicBezTo>
                    <a:cubicBezTo>
                      <a:pt x="1430" y="426"/>
                      <a:pt x="1437" y="420"/>
                      <a:pt x="1444" y="413"/>
                    </a:cubicBezTo>
                    <a:cubicBezTo>
                      <a:pt x="1458" y="402"/>
                      <a:pt x="1472" y="390"/>
                      <a:pt x="1486" y="378"/>
                    </a:cubicBezTo>
                    <a:cubicBezTo>
                      <a:pt x="1495" y="370"/>
                      <a:pt x="1504" y="362"/>
                      <a:pt x="1513" y="353"/>
                    </a:cubicBezTo>
                    <a:cubicBezTo>
                      <a:pt x="1521" y="345"/>
                      <a:pt x="1529" y="338"/>
                      <a:pt x="1537" y="331"/>
                    </a:cubicBezTo>
                    <a:cubicBezTo>
                      <a:pt x="1557" y="315"/>
                      <a:pt x="1576" y="302"/>
                      <a:pt x="1597" y="288"/>
                    </a:cubicBezTo>
                    <a:cubicBezTo>
                      <a:pt x="1606" y="281"/>
                      <a:pt x="1615" y="275"/>
                      <a:pt x="1625" y="268"/>
                    </a:cubicBezTo>
                    <a:cubicBezTo>
                      <a:pt x="1636" y="261"/>
                      <a:pt x="1646" y="254"/>
                      <a:pt x="1656" y="248"/>
                    </a:cubicBezTo>
                    <a:cubicBezTo>
                      <a:pt x="1666" y="242"/>
                      <a:pt x="1676" y="236"/>
                      <a:pt x="1687" y="231"/>
                    </a:cubicBezTo>
                    <a:cubicBezTo>
                      <a:pt x="1698" y="225"/>
                      <a:pt x="1709" y="219"/>
                      <a:pt x="1720" y="214"/>
                    </a:cubicBezTo>
                    <a:cubicBezTo>
                      <a:pt x="1734" y="208"/>
                      <a:pt x="1747" y="202"/>
                      <a:pt x="1761" y="195"/>
                    </a:cubicBezTo>
                    <a:cubicBezTo>
                      <a:pt x="1781" y="184"/>
                      <a:pt x="1802" y="172"/>
                      <a:pt x="1823" y="161"/>
                    </a:cubicBezTo>
                    <a:cubicBezTo>
                      <a:pt x="1844" y="148"/>
                      <a:pt x="1867" y="137"/>
                      <a:pt x="1889" y="126"/>
                    </a:cubicBezTo>
                    <a:cubicBezTo>
                      <a:pt x="1900" y="120"/>
                      <a:pt x="1910" y="116"/>
                      <a:pt x="1921" y="111"/>
                    </a:cubicBezTo>
                    <a:cubicBezTo>
                      <a:pt x="1932" y="106"/>
                      <a:pt x="1943" y="102"/>
                      <a:pt x="1954" y="99"/>
                    </a:cubicBezTo>
                    <a:cubicBezTo>
                      <a:pt x="1966" y="95"/>
                      <a:pt x="1978" y="91"/>
                      <a:pt x="1990" y="88"/>
                    </a:cubicBezTo>
                    <a:cubicBezTo>
                      <a:pt x="2002" y="85"/>
                      <a:pt x="2015" y="81"/>
                      <a:pt x="2027" y="78"/>
                    </a:cubicBezTo>
                    <a:cubicBezTo>
                      <a:pt x="2052" y="71"/>
                      <a:pt x="2076" y="65"/>
                      <a:pt x="2101" y="58"/>
                    </a:cubicBezTo>
                    <a:cubicBezTo>
                      <a:pt x="2125" y="51"/>
                      <a:pt x="2150" y="44"/>
                      <a:pt x="2175" y="38"/>
                    </a:cubicBezTo>
                    <a:cubicBezTo>
                      <a:pt x="2186" y="35"/>
                      <a:pt x="2197" y="32"/>
                      <a:pt x="2209" y="29"/>
                    </a:cubicBezTo>
                    <a:cubicBezTo>
                      <a:pt x="2221" y="27"/>
                      <a:pt x="2232" y="24"/>
                      <a:pt x="2243" y="22"/>
                    </a:cubicBezTo>
                    <a:cubicBezTo>
                      <a:pt x="2269" y="17"/>
                      <a:pt x="2293" y="12"/>
                      <a:pt x="2318" y="7"/>
                    </a:cubicBezTo>
                    <a:cubicBezTo>
                      <a:pt x="2326" y="5"/>
                      <a:pt x="2333" y="3"/>
                      <a:pt x="2341" y="2"/>
                    </a:cubicBezTo>
                    <a:cubicBezTo>
                      <a:pt x="2347" y="1"/>
                      <a:pt x="2353" y="0"/>
                      <a:pt x="2359" y="0"/>
                    </a:cubicBezTo>
                    <a:cubicBezTo>
                      <a:pt x="2363" y="0"/>
                      <a:pt x="2366" y="1"/>
                      <a:pt x="2370" y="1"/>
                    </a:cubicBezTo>
                    <a:cubicBezTo>
                      <a:pt x="2376" y="3"/>
                      <a:pt x="2379" y="9"/>
                      <a:pt x="2378" y="14"/>
                    </a:cubicBezTo>
                    <a:cubicBezTo>
                      <a:pt x="2376" y="19"/>
                      <a:pt x="2371" y="24"/>
                      <a:pt x="2365" y="22"/>
                    </a:cubicBezTo>
                    <a:cubicBezTo>
                      <a:pt x="2364" y="22"/>
                      <a:pt x="2363" y="21"/>
                      <a:pt x="2362" y="21"/>
                    </a:cubicBezTo>
                    <a:cubicBezTo>
                      <a:pt x="2361" y="21"/>
                      <a:pt x="2359" y="21"/>
                      <a:pt x="2359" y="21"/>
                    </a:cubicBezTo>
                    <a:cubicBezTo>
                      <a:pt x="2357" y="21"/>
                      <a:pt x="2356" y="21"/>
                      <a:pt x="2355" y="21"/>
                    </a:cubicBezTo>
                    <a:cubicBezTo>
                      <a:pt x="2343" y="22"/>
                      <a:pt x="2330" y="24"/>
                      <a:pt x="2319" y="27"/>
                    </a:cubicBezTo>
                    <a:cubicBezTo>
                      <a:pt x="2308" y="29"/>
                      <a:pt x="2297" y="31"/>
                      <a:pt x="2286" y="33"/>
                    </a:cubicBezTo>
                    <a:cubicBezTo>
                      <a:pt x="2265" y="38"/>
                      <a:pt x="2245" y="42"/>
                      <a:pt x="2224" y="46"/>
                    </a:cubicBezTo>
                    <a:lnTo>
                      <a:pt x="2225" y="46"/>
                    </a:lnTo>
                    <a:cubicBezTo>
                      <a:pt x="2214" y="48"/>
                      <a:pt x="2204" y="50"/>
                      <a:pt x="2193" y="53"/>
                    </a:cubicBezTo>
                    <a:cubicBezTo>
                      <a:pt x="2181" y="56"/>
                      <a:pt x="2169" y="59"/>
                      <a:pt x="2158" y="62"/>
                    </a:cubicBezTo>
                    <a:cubicBezTo>
                      <a:pt x="2135" y="68"/>
                      <a:pt x="2113" y="75"/>
                      <a:pt x="2091" y="81"/>
                    </a:cubicBezTo>
                    <a:cubicBezTo>
                      <a:pt x="2069" y="87"/>
                      <a:pt x="2047" y="93"/>
                      <a:pt x="2025" y="99"/>
                    </a:cubicBezTo>
                    <a:cubicBezTo>
                      <a:pt x="2014" y="102"/>
                      <a:pt x="2002" y="105"/>
                      <a:pt x="1991" y="108"/>
                    </a:cubicBezTo>
                    <a:cubicBezTo>
                      <a:pt x="1985" y="109"/>
                      <a:pt x="1980" y="111"/>
                      <a:pt x="1974" y="113"/>
                    </a:cubicBezTo>
                    <a:cubicBezTo>
                      <a:pt x="1968" y="114"/>
                      <a:pt x="1962" y="117"/>
                      <a:pt x="1956" y="119"/>
                    </a:cubicBezTo>
                    <a:cubicBezTo>
                      <a:pt x="1947" y="121"/>
                      <a:pt x="1938" y="125"/>
                      <a:pt x="1928" y="129"/>
                    </a:cubicBezTo>
                    <a:cubicBezTo>
                      <a:pt x="1919" y="133"/>
                      <a:pt x="1910" y="137"/>
                      <a:pt x="1901" y="141"/>
                    </a:cubicBezTo>
                    <a:cubicBezTo>
                      <a:pt x="1869" y="158"/>
                      <a:pt x="1837" y="174"/>
                      <a:pt x="1807" y="193"/>
                    </a:cubicBezTo>
                    <a:cubicBezTo>
                      <a:pt x="1799" y="197"/>
                      <a:pt x="1791" y="201"/>
                      <a:pt x="1784" y="205"/>
                    </a:cubicBezTo>
                    <a:cubicBezTo>
                      <a:pt x="1776" y="210"/>
                      <a:pt x="1767" y="214"/>
                      <a:pt x="1759" y="218"/>
                    </a:cubicBezTo>
                    <a:cubicBezTo>
                      <a:pt x="1751" y="222"/>
                      <a:pt x="1744" y="225"/>
                      <a:pt x="1735" y="229"/>
                    </a:cubicBezTo>
                    <a:cubicBezTo>
                      <a:pt x="1727" y="233"/>
                      <a:pt x="1719" y="237"/>
                      <a:pt x="1711" y="240"/>
                    </a:cubicBezTo>
                    <a:cubicBezTo>
                      <a:pt x="1699" y="247"/>
                      <a:pt x="1688" y="253"/>
                      <a:pt x="1677" y="259"/>
                    </a:cubicBezTo>
                    <a:cubicBezTo>
                      <a:pt x="1665" y="265"/>
                      <a:pt x="1653" y="273"/>
                      <a:pt x="1642" y="280"/>
                    </a:cubicBezTo>
                    <a:lnTo>
                      <a:pt x="1643" y="280"/>
                    </a:lnTo>
                    <a:cubicBezTo>
                      <a:pt x="1642" y="280"/>
                      <a:pt x="1642" y="280"/>
                      <a:pt x="1642" y="281"/>
                    </a:cubicBezTo>
                    <a:cubicBezTo>
                      <a:pt x="1625" y="292"/>
                      <a:pt x="1607" y="304"/>
                      <a:pt x="1590" y="317"/>
                    </a:cubicBezTo>
                    <a:cubicBezTo>
                      <a:pt x="1582" y="322"/>
                      <a:pt x="1573" y="329"/>
                      <a:pt x="1565" y="335"/>
                    </a:cubicBezTo>
                    <a:cubicBezTo>
                      <a:pt x="1557" y="341"/>
                      <a:pt x="1550" y="347"/>
                      <a:pt x="1543" y="353"/>
                    </a:cubicBezTo>
                    <a:cubicBezTo>
                      <a:pt x="1535" y="360"/>
                      <a:pt x="1528" y="367"/>
                      <a:pt x="1520" y="374"/>
                    </a:cubicBezTo>
                    <a:cubicBezTo>
                      <a:pt x="1511" y="383"/>
                      <a:pt x="1501" y="392"/>
                      <a:pt x="1492" y="400"/>
                    </a:cubicBezTo>
                    <a:cubicBezTo>
                      <a:pt x="1483" y="408"/>
                      <a:pt x="1474" y="415"/>
                      <a:pt x="1465" y="422"/>
                    </a:cubicBezTo>
                    <a:cubicBezTo>
                      <a:pt x="1455" y="430"/>
                      <a:pt x="1446" y="437"/>
                      <a:pt x="1437" y="445"/>
                    </a:cubicBezTo>
                    <a:cubicBezTo>
                      <a:pt x="1438" y="445"/>
                      <a:pt x="1438" y="445"/>
                      <a:pt x="1438" y="445"/>
                    </a:cubicBezTo>
                    <a:lnTo>
                      <a:pt x="1437" y="445"/>
                    </a:lnTo>
                    <a:cubicBezTo>
                      <a:pt x="1430" y="452"/>
                      <a:pt x="1422" y="459"/>
                      <a:pt x="1415" y="467"/>
                    </a:cubicBezTo>
                    <a:cubicBezTo>
                      <a:pt x="1407" y="475"/>
                      <a:pt x="1399" y="483"/>
                      <a:pt x="1392" y="491"/>
                    </a:cubicBezTo>
                    <a:cubicBezTo>
                      <a:pt x="1384" y="501"/>
                      <a:pt x="1377" y="510"/>
                      <a:pt x="1369" y="519"/>
                    </a:cubicBezTo>
                    <a:cubicBezTo>
                      <a:pt x="1361" y="529"/>
                      <a:pt x="1353" y="539"/>
                      <a:pt x="1345" y="548"/>
                    </a:cubicBezTo>
                    <a:cubicBezTo>
                      <a:pt x="1329" y="567"/>
                      <a:pt x="1312" y="583"/>
                      <a:pt x="1294" y="600"/>
                    </a:cubicBezTo>
                    <a:cubicBezTo>
                      <a:pt x="1277" y="616"/>
                      <a:pt x="1258" y="631"/>
                      <a:pt x="1240" y="647"/>
                    </a:cubicBezTo>
                    <a:cubicBezTo>
                      <a:pt x="1222" y="662"/>
                      <a:pt x="1204" y="677"/>
                      <a:pt x="1185" y="691"/>
                    </a:cubicBezTo>
                    <a:cubicBezTo>
                      <a:pt x="1175" y="700"/>
                      <a:pt x="1164" y="707"/>
                      <a:pt x="1152" y="715"/>
                    </a:cubicBezTo>
                    <a:cubicBezTo>
                      <a:pt x="1141" y="722"/>
                      <a:pt x="1129" y="729"/>
                      <a:pt x="1118" y="736"/>
                    </a:cubicBezTo>
                    <a:cubicBezTo>
                      <a:pt x="1109" y="743"/>
                      <a:pt x="1100" y="750"/>
                      <a:pt x="1091" y="758"/>
                    </a:cubicBezTo>
                    <a:cubicBezTo>
                      <a:pt x="1082" y="765"/>
                      <a:pt x="1075" y="773"/>
                      <a:pt x="1067" y="781"/>
                    </a:cubicBezTo>
                    <a:cubicBezTo>
                      <a:pt x="1059" y="789"/>
                      <a:pt x="1051" y="798"/>
                      <a:pt x="1042" y="805"/>
                    </a:cubicBezTo>
                    <a:cubicBezTo>
                      <a:pt x="1033" y="814"/>
                      <a:pt x="1023" y="822"/>
                      <a:pt x="1014" y="831"/>
                    </a:cubicBezTo>
                    <a:cubicBezTo>
                      <a:pt x="1005" y="838"/>
                      <a:pt x="995" y="846"/>
                      <a:pt x="986" y="853"/>
                    </a:cubicBezTo>
                    <a:cubicBezTo>
                      <a:pt x="966" y="868"/>
                      <a:pt x="946" y="882"/>
                      <a:pt x="926" y="896"/>
                    </a:cubicBezTo>
                    <a:cubicBezTo>
                      <a:pt x="905" y="910"/>
                      <a:pt x="885" y="924"/>
                      <a:pt x="866" y="939"/>
                    </a:cubicBezTo>
                    <a:cubicBezTo>
                      <a:pt x="846" y="953"/>
                      <a:pt x="827" y="970"/>
                      <a:pt x="808" y="985"/>
                    </a:cubicBezTo>
                    <a:cubicBezTo>
                      <a:pt x="789" y="1001"/>
                      <a:pt x="771" y="1017"/>
                      <a:pt x="751" y="1031"/>
                    </a:cubicBezTo>
                    <a:cubicBezTo>
                      <a:pt x="746" y="1034"/>
                      <a:pt x="740" y="1039"/>
                      <a:pt x="734" y="1042"/>
                    </a:cubicBezTo>
                    <a:cubicBezTo>
                      <a:pt x="734" y="1043"/>
                      <a:pt x="734" y="1043"/>
                      <a:pt x="733" y="1043"/>
                    </a:cubicBezTo>
                    <a:cubicBezTo>
                      <a:pt x="728" y="1047"/>
                      <a:pt x="724" y="1050"/>
                      <a:pt x="720" y="1052"/>
                    </a:cubicBezTo>
                    <a:cubicBezTo>
                      <a:pt x="710" y="1059"/>
                      <a:pt x="701" y="1065"/>
                      <a:pt x="691" y="1071"/>
                    </a:cubicBezTo>
                    <a:cubicBezTo>
                      <a:pt x="669" y="1084"/>
                      <a:pt x="647" y="1098"/>
                      <a:pt x="626" y="1112"/>
                    </a:cubicBezTo>
                    <a:cubicBezTo>
                      <a:pt x="602" y="1127"/>
                      <a:pt x="578" y="1142"/>
                      <a:pt x="554" y="1158"/>
                    </a:cubicBezTo>
                    <a:cubicBezTo>
                      <a:pt x="534" y="1172"/>
                      <a:pt x="515" y="1187"/>
                      <a:pt x="494" y="1200"/>
                    </a:cubicBezTo>
                    <a:cubicBezTo>
                      <a:pt x="474" y="1213"/>
                      <a:pt x="453" y="1226"/>
                      <a:pt x="432" y="1236"/>
                    </a:cubicBezTo>
                    <a:cubicBezTo>
                      <a:pt x="409" y="1248"/>
                      <a:pt x="385" y="1259"/>
                      <a:pt x="361" y="1270"/>
                    </a:cubicBezTo>
                    <a:cubicBezTo>
                      <a:pt x="338" y="1280"/>
                      <a:pt x="315" y="1290"/>
                      <a:pt x="292" y="1300"/>
                    </a:cubicBezTo>
                    <a:cubicBezTo>
                      <a:pt x="272" y="1308"/>
                      <a:pt x="252" y="1317"/>
                      <a:pt x="231" y="1323"/>
                    </a:cubicBezTo>
                    <a:cubicBezTo>
                      <a:pt x="209" y="1329"/>
                      <a:pt x="187" y="1332"/>
                      <a:pt x="165" y="1334"/>
                    </a:cubicBezTo>
                    <a:cubicBezTo>
                      <a:pt x="149" y="1336"/>
                      <a:pt x="133" y="1337"/>
                      <a:pt x="117" y="1337"/>
                    </a:cubicBezTo>
                    <a:cubicBezTo>
                      <a:pt x="110" y="1337"/>
                      <a:pt x="104" y="1337"/>
                      <a:pt x="97" y="133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2"/>
              <p:cNvSpPr/>
              <p:nvPr/>
            </p:nvSpPr>
            <p:spPr>
              <a:xfrm>
                <a:off x="45000" y="2976120"/>
                <a:ext cx="756720" cy="341640"/>
              </a:xfrm>
              <a:custGeom>
                <a:rect b="b" l="l" r="r" t="t"/>
                <a:pathLst>
                  <a:path extrusionOk="0" h="949" w="2102">
                    <a:moveTo>
                      <a:pt x="7" y="946"/>
                    </a:moveTo>
                    <a:cubicBezTo>
                      <a:pt x="2" y="944"/>
                      <a:pt x="0" y="937"/>
                      <a:pt x="3" y="932"/>
                    </a:cubicBezTo>
                    <a:cubicBezTo>
                      <a:pt x="6" y="927"/>
                      <a:pt x="10" y="922"/>
                      <a:pt x="14" y="917"/>
                    </a:cubicBezTo>
                    <a:cubicBezTo>
                      <a:pt x="19" y="911"/>
                      <a:pt x="24" y="905"/>
                      <a:pt x="29" y="899"/>
                    </a:cubicBezTo>
                    <a:cubicBezTo>
                      <a:pt x="39" y="889"/>
                      <a:pt x="49" y="878"/>
                      <a:pt x="58" y="867"/>
                    </a:cubicBezTo>
                    <a:cubicBezTo>
                      <a:pt x="66" y="858"/>
                      <a:pt x="74" y="849"/>
                      <a:pt x="81" y="840"/>
                    </a:cubicBezTo>
                    <a:cubicBezTo>
                      <a:pt x="88" y="832"/>
                      <a:pt x="94" y="823"/>
                      <a:pt x="100" y="814"/>
                    </a:cubicBezTo>
                    <a:cubicBezTo>
                      <a:pt x="107" y="805"/>
                      <a:pt x="114" y="797"/>
                      <a:pt x="120" y="787"/>
                    </a:cubicBezTo>
                    <a:cubicBezTo>
                      <a:pt x="127" y="779"/>
                      <a:pt x="134" y="770"/>
                      <a:pt x="141" y="761"/>
                    </a:cubicBezTo>
                    <a:cubicBezTo>
                      <a:pt x="154" y="744"/>
                      <a:pt x="169" y="728"/>
                      <a:pt x="184" y="713"/>
                    </a:cubicBezTo>
                    <a:cubicBezTo>
                      <a:pt x="199" y="697"/>
                      <a:pt x="215" y="682"/>
                      <a:pt x="231" y="667"/>
                    </a:cubicBezTo>
                    <a:cubicBezTo>
                      <a:pt x="247" y="652"/>
                      <a:pt x="261" y="636"/>
                      <a:pt x="276" y="621"/>
                    </a:cubicBezTo>
                    <a:cubicBezTo>
                      <a:pt x="292" y="605"/>
                      <a:pt x="307" y="589"/>
                      <a:pt x="323" y="574"/>
                    </a:cubicBezTo>
                    <a:cubicBezTo>
                      <a:pt x="339" y="558"/>
                      <a:pt x="355" y="542"/>
                      <a:pt x="371" y="526"/>
                    </a:cubicBezTo>
                    <a:cubicBezTo>
                      <a:pt x="387" y="511"/>
                      <a:pt x="402" y="495"/>
                      <a:pt x="418" y="480"/>
                    </a:cubicBezTo>
                    <a:cubicBezTo>
                      <a:pt x="430" y="468"/>
                      <a:pt x="442" y="456"/>
                      <a:pt x="455" y="445"/>
                    </a:cubicBezTo>
                    <a:cubicBezTo>
                      <a:pt x="469" y="434"/>
                      <a:pt x="482" y="423"/>
                      <a:pt x="495" y="411"/>
                    </a:cubicBezTo>
                    <a:cubicBezTo>
                      <a:pt x="512" y="396"/>
                      <a:pt x="528" y="381"/>
                      <a:pt x="545" y="367"/>
                    </a:cubicBezTo>
                    <a:cubicBezTo>
                      <a:pt x="561" y="353"/>
                      <a:pt x="578" y="339"/>
                      <a:pt x="595" y="325"/>
                    </a:cubicBezTo>
                    <a:cubicBezTo>
                      <a:pt x="604" y="318"/>
                      <a:pt x="612" y="312"/>
                      <a:pt x="621" y="305"/>
                    </a:cubicBezTo>
                    <a:cubicBezTo>
                      <a:pt x="629" y="298"/>
                      <a:pt x="637" y="291"/>
                      <a:pt x="645" y="285"/>
                    </a:cubicBezTo>
                    <a:cubicBezTo>
                      <a:pt x="662" y="270"/>
                      <a:pt x="678" y="256"/>
                      <a:pt x="696" y="243"/>
                    </a:cubicBezTo>
                    <a:cubicBezTo>
                      <a:pt x="712" y="230"/>
                      <a:pt x="729" y="219"/>
                      <a:pt x="746" y="208"/>
                    </a:cubicBezTo>
                    <a:cubicBezTo>
                      <a:pt x="763" y="198"/>
                      <a:pt x="782" y="188"/>
                      <a:pt x="801" y="178"/>
                    </a:cubicBezTo>
                    <a:cubicBezTo>
                      <a:pt x="819" y="169"/>
                      <a:pt x="837" y="159"/>
                      <a:pt x="856" y="149"/>
                    </a:cubicBezTo>
                    <a:cubicBezTo>
                      <a:pt x="865" y="144"/>
                      <a:pt x="875" y="139"/>
                      <a:pt x="885" y="134"/>
                    </a:cubicBezTo>
                    <a:cubicBezTo>
                      <a:pt x="894" y="128"/>
                      <a:pt x="903" y="122"/>
                      <a:pt x="912" y="116"/>
                    </a:cubicBezTo>
                    <a:cubicBezTo>
                      <a:pt x="930" y="104"/>
                      <a:pt x="947" y="91"/>
                      <a:pt x="966" y="79"/>
                    </a:cubicBezTo>
                    <a:cubicBezTo>
                      <a:pt x="974" y="73"/>
                      <a:pt x="983" y="68"/>
                      <a:pt x="993" y="64"/>
                    </a:cubicBezTo>
                    <a:cubicBezTo>
                      <a:pt x="1003" y="59"/>
                      <a:pt x="1013" y="54"/>
                      <a:pt x="1023" y="51"/>
                    </a:cubicBezTo>
                    <a:cubicBezTo>
                      <a:pt x="1043" y="43"/>
                      <a:pt x="1063" y="36"/>
                      <a:pt x="1083" y="31"/>
                    </a:cubicBezTo>
                    <a:cubicBezTo>
                      <a:pt x="1104" y="26"/>
                      <a:pt x="1124" y="22"/>
                      <a:pt x="1145" y="18"/>
                    </a:cubicBezTo>
                    <a:cubicBezTo>
                      <a:pt x="1166" y="14"/>
                      <a:pt x="1187" y="10"/>
                      <a:pt x="1207" y="7"/>
                    </a:cubicBezTo>
                    <a:cubicBezTo>
                      <a:pt x="1230" y="4"/>
                      <a:pt x="1251" y="1"/>
                      <a:pt x="1273" y="0"/>
                    </a:cubicBezTo>
                    <a:cubicBezTo>
                      <a:pt x="1295" y="0"/>
                      <a:pt x="1316" y="0"/>
                      <a:pt x="1337" y="1"/>
                    </a:cubicBezTo>
                    <a:cubicBezTo>
                      <a:pt x="1358" y="2"/>
                      <a:pt x="1379" y="6"/>
                      <a:pt x="1400" y="10"/>
                    </a:cubicBezTo>
                    <a:cubicBezTo>
                      <a:pt x="1411" y="11"/>
                      <a:pt x="1421" y="13"/>
                      <a:pt x="1431" y="14"/>
                    </a:cubicBezTo>
                    <a:cubicBezTo>
                      <a:pt x="1441" y="16"/>
                      <a:pt x="1451" y="18"/>
                      <a:pt x="1461" y="21"/>
                    </a:cubicBezTo>
                    <a:cubicBezTo>
                      <a:pt x="1482" y="25"/>
                      <a:pt x="1503" y="31"/>
                      <a:pt x="1524" y="36"/>
                    </a:cubicBezTo>
                    <a:cubicBezTo>
                      <a:pt x="1545" y="42"/>
                      <a:pt x="1565" y="47"/>
                      <a:pt x="1584" y="53"/>
                    </a:cubicBezTo>
                    <a:cubicBezTo>
                      <a:pt x="1605" y="60"/>
                      <a:pt x="1625" y="68"/>
                      <a:pt x="1643" y="79"/>
                    </a:cubicBezTo>
                    <a:cubicBezTo>
                      <a:pt x="1661" y="89"/>
                      <a:pt x="1678" y="99"/>
                      <a:pt x="1697" y="109"/>
                    </a:cubicBezTo>
                    <a:cubicBezTo>
                      <a:pt x="1716" y="118"/>
                      <a:pt x="1734" y="127"/>
                      <a:pt x="1752" y="137"/>
                    </a:cubicBezTo>
                    <a:cubicBezTo>
                      <a:pt x="1760" y="142"/>
                      <a:pt x="1769" y="147"/>
                      <a:pt x="1777" y="151"/>
                    </a:cubicBezTo>
                    <a:cubicBezTo>
                      <a:pt x="1786" y="156"/>
                      <a:pt x="1795" y="161"/>
                      <a:pt x="1805" y="166"/>
                    </a:cubicBezTo>
                    <a:cubicBezTo>
                      <a:pt x="1821" y="176"/>
                      <a:pt x="1837" y="187"/>
                      <a:pt x="1852" y="198"/>
                    </a:cubicBezTo>
                    <a:cubicBezTo>
                      <a:pt x="1869" y="209"/>
                      <a:pt x="1887" y="219"/>
                      <a:pt x="1904" y="230"/>
                    </a:cubicBezTo>
                    <a:cubicBezTo>
                      <a:pt x="1921" y="242"/>
                      <a:pt x="1937" y="255"/>
                      <a:pt x="1954" y="267"/>
                    </a:cubicBezTo>
                    <a:cubicBezTo>
                      <a:pt x="1963" y="272"/>
                      <a:pt x="1971" y="278"/>
                      <a:pt x="1979" y="285"/>
                    </a:cubicBezTo>
                    <a:cubicBezTo>
                      <a:pt x="1988" y="290"/>
                      <a:pt x="1996" y="296"/>
                      <a:pt x="2005" y="303"/>
                    </a:cubicBezTo>
                    <a:cubicBezTo>
                      <a:pt x="2012" y="310"/>
                      <a:pt x="2019" y="317"/>
                      <a:pt x="2026" y="324"/>
                    </a:cubicBezTo>
                    <a:cubicBezTo>
                      <a:pt x="2034" y="332"/>
                      <a:pt x="2041" y="339"/>
                      <a:pt x="2049" y="347"/>
                    </a:cubicBezTo>
                    <a:cubicBezTo>
                      <a:pt x="2055" y="352"/>
                      <a:pt x="2062" y="358"/>
                      <a:pt x="2068" y="363"/>
                    </a:cubicBezTo>
                    <a:cubicBezTo>
                      <a:pt x="2074" y="369"/>
                      <a:pt x="2081" y="374"/>
                      <a:pt x="2087" y="379"/>
                    </a:cubicBezTo>
                    <a:lnTo>
                      <a:pt x="2087" y="378"/>
                    </a:lnTo>
                    <a:cubicBezTo>
                      <a:pt x="2088" y="380"/>
                      <a:pt x="2090" y="381"/>
                      <a:pt x="2092" y="383"/>
                    </a:cubicBezTo>
                    <a:lnTo>
                      <a:pt x="2094" y="384"/>
                    </a:lnTo>
                    <a:cubicBezTo>
                      <a:pt x="2099" y="387"/>
                      <a:pt x="2101" y="392"/>
                      <a:pt x="2099" y="398"/>
                    </a:cubicBezTo>
                    <a:cubicBezTo>
                      <a:pt x="2097" y="403"/>
                      <a:pt x="2090" y="406"/>
                      <a:pt x="2084" y="403"/>
                    </a:cubicBezTo>
                    <a:cubicBezTo>
                      <a:pt x="2080" y="401"/>
                      <a:pt x="2076" y="399"/>
                      <a:pt x="2072" y="395"/>
                    </a:cubicBezTo>
                    <a:cubicBezTo>
                      <a:pt x="2070" y="393"/>
                      <a:pt x="2068" y="391"/>
                      <a:pt x="2066" y="389"/>
                    </a:cubicBezTo>
                    <a:cubicBezTo>
                      <a:pt x="2053" y="379"/>
                      <a:pt x="2041" y="369"/>
                      <a:pt x="2029" y="358"/>
                    </a:cubicBezTo>
                    <a:cubicBezTo>
                      <a:pt x="2023" y="352"/>
                      <a:pt x="2017" y="346"/>
                      <a:pt x="2011" y="339"/>
                    </a:cubicBezTo>
                    <a:cubicBezTo>
                      <a:pt x="2005" y="333"/>
                      <a:pt x="1999" y="327"/>
                      <a:pt x="1992" y="321"/>
                    </a:cubicBezTo>
                    <a:cubicBezTo>
                      <a:pt x="1985" y="315"/>
                      <a:pt x="1977" y="310"/>
                      <a:pt x="1969" y="304"/>
                    </a:cubicBezTo>
                    <a:cubicBezTo>
                      <a:pt x="1960" y="297"/>
                      <a:pt x="1950" y="290"/>
                      <a:pt x="1941" y="284"/>
                    </a:cubicBezTo>
                    <a:cubicBezTo>
                      <a:pt x="1924" y="272"/>
                      <a:pt x="1907" y="258"/>
                      <a:pt x="1889" y="247"/>
                    </a:cubicBezTo>
                    <a:lnTo>
                      <a:pt x="1890" y="247"/>
                    </a:lnTo>
                    <a:cubicBezTo>
                      <a:pt x="1873" y="236"/>
                      <a:pt x="1856" y="226"/>
                      <a:pt x="1840" y="216"/>
                    </a:cubicBezTo>
                    <a:cubicBezTo>
                      <a:pt x="1830" y="209"/>
                      <a:pt x="1820" y="202"/>
                      <a:pt x="1810" y="196"/>
                    </a:cubicBezTo>
                    <a:cubicBezTo>
                      <a:pt x="1804" y="191"/>
                      <a:pt x="1797" y="187"/>
                      <a:pt x="1790" y="183"/>
                    </a:cubicBezTo>
                    <a:cubicBezTo>
                      <a:pt x="1781" y="179"/>
                      <a:pt x="1773" y="174"/>
                      <a:pt x="1765" y="170"/>
                    </a:cubicBezTo>
                    <a:cubicBezTo>
                      <a:pt x="1749" y="161"/>
                      <a:pt x="1732" y="151"/>
                      <a:pt x="1716" y="143"/>
                    </a:cubicBezTo>
                    <a:cubicBezTo>
                      <a:pt x="1700" y="134"/>
                      <a:pt x="1683" y="126"/>
                      <a:pt x="1667" y="117"/>
                    </a:cubicBezTo>
                    <a:cubicBezTo>
                      <a:pt x="1650" y="108"/>
                      <a:pt x="1635" y="99"/>
                      <a:pt x="1618" y="90"/>
                    </a:cubicBezTo>
                    <a:cubicBezTo>
                      <a:pt x="1611" y="87"/>
                      <a:pt x="1604" y="84"/>
                      <a:pt x="1597" y="81"/>
                    </a:cubicBezTo>
                    <a:cubicBezTo>
                      <a:pt x="1588" y="78"/>
                      <a:pt x="1580" y="74"/>
                      <a:pt x="1572" y="71"/>
                    </a:cubicBezTo>
                    <a:cubicBezTo>
                      <a:pt x="1561" y="68"/>
                      <a:pt x="1549" y="65"/>
                      <a:pt x="1538" y="61"/>
                    </a:cubicBezTo>
                    <a:cubicBezTo>
                      <a:pt x="1527" y="59"/>
                      <a:pt x="1515" y="56"/>
                      <a:pt x="1504" y="53"/>
                    </a:cubicBezTo>
                    <a:cubicBezTo>
                      <a:pt x="1481" y="47"/>
                      <a:pt x="1457" y="41"/>
                      <a:pt x="1434" y="36"/>
                    </a:cubicBezTo>
                    <a:cubicBezTo>
                      <a:pt x="1435" y="36"/>
                      <a:pt x="1435" y="37"/>
                      <a:pt x="1435" y="37"/>
                    </a:cubicBezTo>
                    <a:cubicBezTo>
                      <a:pt x="1433" y="36"/>
                      <a:pt x="1431" y="36"/>
                      <a:pt x="1428" y="35"/>
                    </a:cubicBezTo>
                    <a:lnTo>
                      <a:pt x="1429" y="36"/>
                    </a:lnTo>
                    <a:cubicBezTo>
                      <a:pt x="1414" y="33"/>
                      <a:pt x="1398" y="31"/>
                      <a:pt x="1383" y="28"/>
                    </a:cubicBezTo>
                    <a:cubicBezTo>
                      <a:pt x="1368" y="25"/>
                      <a:pt x="1352" y="23"/>
                      <a:pt x="1336" y="22"/>
                    </a:cubicBezTo>
                    <a:cubicBezTo>
                      <a:pt x="1337" y="22"/>
                      <a:pt x="1337" y="22"/>
                      <a:pt x="1337" y="22"/>
                    </a:cubicBezTo>
                    <a:cubicBezTo>
                      <a:pt x="1312" y="21"/>
                      <a:pt x="1286" y="21"/>
                      <a:pt x="1260" y="22"/>
                    </a:cubicBezTo>
                    <a:cubicBezTo>
                      <a:pt x="1248" y="23"/>
                      <a:pt x="1235" y="24"/>
                      <a:pt x="1222" y="26"/>
                    </a:cubicBezTo>
                    <a:cubicBezTo>
                      <a:pt x="1209" y="28"/>
                      <a:pt x="1196" y="30"/>
                      <a:pt x="1184" y="32"/>
                    </a:cubicBezTo>
                    <a:cubicBezTo>
                      <a:pt x="1158" y="36"/>
                      <a:pt x="1134" y="42"/>
                      <a:pt x="1110" y="47"/>
                    </a:cubicBezTo>
                    <a:cubicBezTo>
                      <a:pt x="1099" y="49"/>
                      <a:pt x="1087" y="52"/>
                      <a:pt x="1076" y="54"/>
                    </a:cubicBezTo>
                    <a:cubicBezTo>
                      <a:pt x="1065" y="57"/>
                      <a:pt x="1055" y="61"/>
                      <a:pt x="1045" y="64"/>
                    </a:cubicBezTo>
                    <a:cubicBezTo>
                      <a:pt x="1037" y="67"/>
                      <a:pt x="1030" y="70"/>
                      <a:pt x="1022" y="73"/>
                    </a:cubicBezTo>
                    <a:cubicBezTo>
                      <a:pt x="1013" y="77"/>
                      <a:pt x="1005" y="81"/>
                      <a:pt x="997" y="85"/>
                    </a:cubicBezTo>
                    <a:cubicBezTo>
                      <a:pt x="987" y="90"/>
                      <a:pt x="977" y="96"/>
                      <a:pt x="967" y="102"/>
                    </a:cubicBezTo>
                    <a:cubicBezTo>
                      <a:pt x="950" y="114"/>
                      <a:pt x="932" y="127"/>
                      <a:pt x="914" y="140"/>
                    </a:cubicBezTo>
                    <a:cubicBezTo>
                      <a:pt x="896" y="152"/>
                      <a:pt x="876" y="162"/>
                      <a:pt x="857" y="172"/>
                    </a:cubicBezTo>
                    <a:cubicBezTo>
                      <a:pt x="838" y="181"/>
                      <a:pt x="819" y="191"/>
                      <a:pt x="800" y="201"/>
                    </a:cubicBezTo>
                    <a:cubicBezTo>
                      <a:pt x="790" y="207"/>
                      <a:pt x="780" y="212"/>
                      <a:pt x="770" y="218"/>
                    </a:cubicBezTo>
                    <a:cubicBezTo>
                      <a:pt x="761" y="223"/>
                      <a:pt x="751" y="229"/>
                      <a:pt x="742" y="235"/>
                    </a:cubicBezTo>
                    <a:cubicBezTo>
                      <a:pt x="739" y="237"/>
                      <a:pt x="736" y="239"/>
                      <a:pt x="732" y="241"/>
                    </a:cubicBezTo>
                    <a:cubicBezTo>
                      <a:pt x="717" y="252"/>
                      <a:pt x="702" y="264"/>
                      <a:pt x="687" y="275"/>
                    </a:cubicBezTo>
                    <a:cubicBezTo>
                      <a:pt x="680" y="282"/>
                      <a:pt x="671" y="289"/>
                      <a:pt x="663" y="295"/>
                    </a:cubicBezTo>
                    <a:cubicBezTo>
                      <a:pt x="656" y="302"/>
                      <a:pt x="649" y="307"/>
                      <a:pt x="642" y="313"/>
                    </a:cubicBezTo>
                    <a:cubicBezTo>
                      <a:pt x="627" y="326"/>
                      <a:pt x="611" y="338"/>
                      <a:pt x="596" y="351"/>
                    </a:cubicBezTo>
                    <a:cubicBezTo>
                      <a:pt x="580" y="363"/>
                      <a:pt x="565" y="376"/>
                      <a:pt x="550" y="389"/>
                    </a:cubicBezTo>
                    <a:cubicBezTo>
                      <a:pt x="536" y="401"/>
                      <a:pt x="523" y="413"/>
                      <a:pt x="509" y="425"/>
                    </a:cubicBezTo>
                    <a:cubicBezTo>
                      <a:pt x="495" y="438"/>
                      <a:pt x="481" y="450"/>
                      <a:pt x="467" y="461"/>
                    </a:cubicBezTo>
                    <a:lnTo>
                      <a:pt x="466" y="462"/>
                    </a:lnTo>
                    <a:cubicBezTo>
                      <a:pt x="459" y="468"/>
                      <a:pt x="451" y="475"/>
                      <a:pt x="444" y="482"/>
                    </a:cubicBezTo>
                    <a:cubicBezTo>
                      <a:pt x="435" y="490"/>
                      <a:pt x="427" y="498"/>
                      <a:pt x="419" y="507"/>
                    </a:cubicBezTo>
                    <a:cubicBezTo>
                      <a:pt x="404" y="522"/>
                      <a:pt x="389" y="536"/>
                      <a:pt x="373" y="551"/>
                    </a:cubicBezTo>
                    <a:cubicBezTo>
                      <a:pt x="357" y="568"/>
                      <a:pt x="340" y="584"/>
                      <a:pt x="324" y="600"/>
                    </a:cubicBezTo>
                    <a:cubicBezTo>
                      <a:pt x="308" y="616"/>
                      <a:pt x="293" y="632"/>
                      <a:pt x="278" y="648"/>
                    </a:cubicBezTo>
                    <a:cubicBezTo>
                      <a:pt x="270" y="655"/>
                      <a:pt x="263" y="663"/>
                      <a:pt x="255" y="670"/>
                    </a:cubicBezTo>
                    <a:cubicBezTo>
                      <a:pt x="247" y="679"/>
                      <a:pt x="237" y="688"/>
                      <a:pt x="229" y="696"/>
                    </a:cubicBezTo>
                    <a:cubicBezTo>
                      <a:pt x="212" y="712"/>
                      <a:pt x="195" y="729"/>
                      <a:pt x="180" y="745"/>
                    </a:cubicBezTo>
                    <a:cubicBezTo>
                      <a:pt x="175" y="751"/>
                      <a:pt x="170" y="756"/>
                      <a:pt x="166" y="761"/>
                    </a:cubicBezTo>
                    <a:cubicBezTo>
                      <a:pt x="160" y="768"/>
                      <a:pt x="155" y="775"/>
                      <a:pt x="149" y="782"/>
                    </a:cubicBezTo>
                    <a:cubicBezTo>
                      <a:pt x="140" y="793"/>
                      <a:pt x="131" y="805"/>
                      <a:pt x="123" y="817"/>
                    </a:cubicBezTo>
                    <a:cubicBezTo>
                      <a:pt x="114" y="829"/>
                      <a:pt x="105" y="841"/>
                      <a:pt x="96" y="852"/>
                    </a:cubicBezTo>
                    <a:cubicBezTo>
                      <a:pt x="85" y="865"/>
                      <a:pt x="74" y="879"/>
                      <a:pt x="63" y="892"/>
                    </a:cubicBezTo>
                    <a:cubicBezTo>
                      <a:pt x="59" y="896"/>
                      <a:pt x="56" y="899"/>
                      <a:pt x="53" y="903"/>
                    </a:cubicBezTo>
                    <a:lnTo>
                      <a:pt x="53" y="902"/>
                    </a:lnTo>
                    <a:cubicBezTo>
                      <a:pt x="48" y="909"/>
                      <a:pt x="42" y="915"/>
                      <a:pt x="36" y="922"/>
                    </a:cubicBezTo>
                    <a:cubicBezTo>
                      <a:pt x="32" y="928"/>
                      <a:pt x="26" y="934"/>
                      <a:pt x="22" y="941"/>
                    </a:cubicBezTo>
                    <a:lnTo>
                      <a:pt x="21" y="942"/>
                    </a:lnTo>
                    <a:cubicBezTo>
                      <a:pt x="19" y="946"/>
                      <a:pt x="15" y="948"/>
                      <a:pt x="12" y="948"/>
                    </a:cubicBezTo>
                    <a:cubicBezTo>
                      <a:pt x="10" y="948"/>
                      <a:pt x="8" y="948"/>
                      <a:pt x="7" y="94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2"/>
              <p:cNvSpPr/>
              <p:nvPr/>
            </p:nvSpPr>
            <p:spPr>
              <a:xfrm>
                <a:off x="520920" y="3000600"/>
                <a:ext cx="108360" cy="12600"/>
              </a:xfrm>
              <a:custGeom>
                <a:rect b="b" l="l" r="r" t="t"/>
                <a:pathLst>
                  <a:path extrusionOk="0" h="35" w="301">
                    <a:moveTo>
                      <a:pt x="18" y="34"/>
                    </a:moveTo>
                    <a:cubicBezTo>
                      <a:pt x="15" y="34"/>
                      <a:pt x="12" y="34"/>
                      <a:pt x="9" y="33"/>
                    </a:cubicBezTo>
                    <a:cubicBezTo>
                      <a:pt x="4" y="32"/>
                      <a:pt x="0" y="26"/>
                      <a:pt x="1" y="20"/>
                    </a:cubicBezTo>
                    <a:cubicBezTo>
                      <a:pt x="3" y="15"/>
                      <a:pt x="8" y="12"/>
                      <a:pt x="14" y="13"/>
                    </a:cubicBezTo>
                    <a:lnTo>
                      <a:pt x="13" y="13"/>
                    </a:lnTo>
                    <a:cubicBezTo>
                      <a:pt x="15" y="13"/>
                      <a:pt x="16" y="13"/>
                      <a:pt x="17" y="13"/>
                    </a:cubicBezTo>
                    <a:lnTo>
                      <a:pt x="16" y="13"/>
                    </a:lnTo>
                    <a:cubicBezTo>
                      <a:pt x="32" y="13"/>
                      <a:pt x="47" y="13"/>
                      <a:pt x="63" y="13"/>
                    </a:cubicBezTo>
                    <a:cubicBezTo>
                      <a:pt x="79" y="12"/>
                      <a:pt x="95" y="10"/>
                      <a:pt x="110" y="9"/>
                    </a:cubicBezTo>
                    <a:cubicBezTo>
                      <a:pt x="111" y="9"/>
                      <a:pt x="112" y="9"/>
                      <a:pt x="112" y="9"/>
                    </a:cubicBezTo>
                    <a:lnTo>
                      <a:pt x="111" y="9"/>
                    </a:lnTo>
                    <a:cubicBezTo>
                      <a:pt x="112" y="9"/>
                      <a:pt x="113" y="9"/>
                      <a:pt x="114" y="9"/>
                    </a:cubicBezTo>
                    <a:lnTo>
                      <a:pt x="113" y="9"/>
                    </a:lnTo>
                    <a:cubicBezTo>
                      <a:pt x="114" y="9"/>
                      <a:pt x="115" y="9"/>
                      <a:pt x="116" y="9"/>
                    </a:cubicBezTo>
                    <a:cubicBezTo>
                      <a:pt x="117" y="9"/>
                      <a:pt x="117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8" y="9"/>
                      <a:pt x="120" y="9"/>
                      <a:pt x="122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8"/>
                      <a:pt x="123" y="8"/>
                      <a:pt x="124" y="8"/>
                    </a:cubicBezTo>
                    <a:cubicBezTo>
                      <a:pt x="125" y="8"/>
                      <a:pt x="125" y="8"/>
                      <a:pt x="126" y="8"/>
                    </a:cubicBezTo>
                    <a:cubicBezTo>
                      <a:pt x="127" y="8"/>
                      <a:pt x="127" y="7"/>
                      <a:pt x="128" y="7"/>
                    </a:cubicBezTo>
                    <a:lnTo>
                      <a:pt x="128" y="8"/>
                    </a:lnTo>
                    <a:cubicBezTo>
                      <a:pt x="149" y="6"/>
                      <a:pt x="171" y="5"/>
                      <a:pt x="192" y="5"/>
                    </a:cubicBezTo>
                    <a:cubicBezTo>
                      <a:pt x="204" y="5"/>
                      <a:pt x="214" y="5"/>
                      <a:pt x="225" y="5"/>
                    </a:cubicBezTo>
                    <a:cubicBezTo>
                      <a:pt x="236" y="4"/>
                      <a:pt x="248" y="3"/>
                      <a:pt x="259" y="3"/>
                    </a:cubicBezTo>
                    <a:cubicBezTo>
                      <a:pt x="260" y="3"/>
                      <a:pt x="260" y="3"/>
                      <a:pt x="260" y="3"/>
                    </a:cubicBezTo>
                    <a:cubicBezTo>
                      <a:pt x="270" y="2"/>
                      <a:pt x="279" y="1"/>
                      <a:pt x="289" y="0"/>
                    </a:cubicBezTo>
                    <a:cubicBezTo>
                      <a:pt x="295" y="0"/>
                      <a:pt x="300" y="5"/>
                      <a:pt x="300" y="10"/>
                    </a:cubicBezTo>
                    <a:cubicBezTo>
                      <a:pt x="300" y="16"/>
                      <a:pt x="295" y="21"/>
                      <a:pt x="289" y="21"/>
                    </a:cubicBezTo>
                    <a:cubicBezTo>
                      <a:pt x="278" y="21"/>
                      <a:pt x="267" y="22"/>
                      <a:pt x="255" y="23"/>
                    </a:cubicBezTo>
                    <a:cubicBezTo>
                      <a:pt x="244" y="24"/>
                      <a:pt x="234" y="24"/>
                      <a:pt x="223" y="24"/>
                    </a:cubicBezTo>
                    <a:cubicBezTo>
                      <a:pt x="212" y="24"/>
                      <a:pt x="201" y="24"/>
                      <a:pt x="189" y="24"/>
                    </a:cubicBezTo>
                    <a:cubicBezTo>
                      <a:pt x="179" y="25"/>
                      <a:pt x="169" y="25"/>
                      <a:pt x="158" y="26"/>
                    </a:cubicBezTo>
                    <a:cubicBezTo>
                      <a:pt x="148" y="26"/>
                      <a:pt x="138" y="27"/>
                      <a:pt x="128" y="27"/>
                    </a:cubicBezTo>
                    <a:cubicBezTo>
                      <a:pt x="129" y="27"/>
                      <a:pt x="130" y="27"/>
                      <a:pt x="130" y="27"/>
                    </a:cubicBezTo>
                    <a:cubicBezTo>
                      <a:pt x="124" y="28"/>
                      <a:pt x="117" y="28"/>
                      <a:pt x="111" y="29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30"/>
                      <a:pt x="100" y="30"/>
                      <a:pt x="94" y="31"/>
                    </a:cubicBezTo>
                    <a:cubicBezTo>
                      <a:pt x="94" y="31"/>
                      <a:pt x="95" y="31"/>
                      <a:pt x="95" y="30"/>
                    </a:cubicBezTo>
                    <a:cubicBezTo>
                      <a:pt x="94" y="31"/>
                      <a:pt x="93" y="31"/>
                      <a:pt x="92" y="31"/>
                    </a:cubicBezTo>
                    <a:cubicBezTo>
                      <a:pt x="93" y="31"/>
                      <a:pt x="93" y="31"/>
                      <a:pt x="93" y="31"/>
                    </a:cubicBezTo>
                    <a:cubicBezTo>
                      <a:pt x="92" y="31"/>
                      <a:pt x="91" y="31"/>
                      <a:pt x="89" y="31"/>
                    </a:cubicBezTo>
                    <a:cubicBezTo>
                      <a:pt x="88" y="31"/>
                      <a:pt x="87" y="31"/>
                      <a:pt x="86" y="31"/>
                    </a:cubicBezTo>
                    <a:cubicBezTo>
                      <a:pt x="85" y="31"/>
                      <a:pt x="83" y="31"/>
                      <a:pt x="81" y="31"/>
                    </a:cubicBezTo>
                    <a:cubicBezTo>
                      <a:pt x="82" y="31"/>
                      <a:pt x="82" y="31"/>
                      <a:pt x="83" y="31"/>
                    </a:cubicBezTo>
                    <a:cubicBezTo>
                      <a:pt x="82" y="31"/>
                      <a:pt x="81" y="31"/>
                      <a:pt x="81" y="31"/>
                    </a:cubicBezTo>
                    <a:cubicBezTo>
                      <a:pt x="68" y="32"/>
                      <a:pt x="57" y="33"/>
                      <a:pt x="44" y="33"/>
                    </a:cubicBezTo>
                    <a:cubicBezTo>
                      <a:pt x="39" y="34"/>
                      <a:pt x="33" y="34"/>
                      <a:pt x="27" y="34"/>
                    </a:cubicBezTo>
                    <a:cubicBezTo>
                      <a:pt x="24" y="34"/>
                      <a:pt x="21" y="34"/>
                      <a:pt x="18" y="3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2"/>
              <p:cNvSpPr/>
              <p:nvPr/>
            </p:nvSpPr>
            <p:spPr>
              <a:xfrm>
                <a:off x="568800" y="2983680"/>
                <a:ext cx="59400" cy="36720"/>
              </a:xfrm>
              <a:custGeom>
                <a:rect b="b" l="l" r="r" t="t"/>
                <a:pathLst>
                  <a:path extrusionOk="0" h="102" w="165">
                    <a:moveTo>
                      <a:pt x="67" y="96"/>
                    </a:moveTo>
                    <a:cubicBezTo>
                      <a:pt x="65" y="90"/>
                      <a:pt x="67" y="84"/>
                      <a:pt x="72" y="82"/>
                    </a:cubicBezTo>
                    <a:cubicBezTo>
                      <a:pt x="84" y="78"/>
                      <a:pt x="96" y="73"/>
                      <a:pt x="107" y="68"/>
                    </a:cubicBezTo>
                    <a:cubicBezTo>
                      <a:pt x="113" y="66"/>
                      <a:pt x="118" y="64"/>
                      <a:pt x="124" y="62"/>
                    </a:cubicBezTo>
                    <a:cubicBezTo>
                      <a:pt x="126" y="61"/>
                      <a:pt x="128" y="60"/>
                      <a:pt x="130" y="60"/>
                    </a:cubicBezTo>
                    <a:cubicBezTo>
                      <a:pt x="125" y="58"/>
                      <a:pt x="120" y="56"/>
                      <a:pt x="115" y="54"/>
                    </a:cubicBezTo>
                    <a:cubicBezTo>
                      <a:pt x="97" y="48"/>
                      <a:pt x="78" y="43"/>
                      <a:pt x="60" y="37"/>
                    </a:cubicBezTo>
                    <a:cubicBezTo>
                      <a:pt x="51" y="34"/>
                      <a:pt x="42" y="32"/>
                      <a:pt x="33" y="29"/>
                    </a:cubicBezTo>
                    <a:cubicBezTo>
                      <a:pt x="25" y="27"/>
                      <a:pt x="16" y="25"/>
                      <a:pt x="8" y="21"/>
                    </a:cubicBezTo>
                    <a:cubicBezTo>
                      <a:pt x="2" y="19"/>
                      <a:pt x="0" y="13"/>
                      <a:pt x="2" y="8"/>
                    </a:cubicBezTo>
                    <a:cubicBezTo>
                      <a:pt x="4" y="2"/>
                      <a:pt x="11" y="0"/>
                      <a:pt x="16" y="2"/>
                    </a:cubicBezTo>
                    <a:cubicBezTo>
                      <a:pt x="16" y="2"/>
                      <a:pt x="17" y="2"/>
                      <a:pt x="18" y="2"/>
                    </a:cubicBezTo>
                    <a:cubicBezTo>
                      <a:pt x="22" y="4"/>
                      <a:pt x="25" y="6"/>
                      <a:pt x="29" y="7"/>
                    </a:cubicBezTo>
                    <a:cubicBezTo>
                      <a:pt x="50" y="13"/>
                      <a:pt x="71" y="20"/>
                      <a:pt x="92" y="26"/>
                    </a:cubicBezTo>
                    <a:cubicBezTo>
                      <a:pt x="103" y="29"/>
                      <a:pt x="113" y="33"/>
                      <a:pt x="124" y="36"/>
                    </a:cubicBezTo>
                    <a:cubicBezTo>
                      <a:pt x="129" y="38"/>
                      <a:pt x="135" y="40"/>
                      <a:pt x="140" y="41"/>
                    </a:cubicBezTo>
                    <a:cubicBezTo>
                      <a:pt x="145" y="43"/>
                      <a:pt x="150" y="45"/>
                      <a:pt x="155" y="48"/>
                    </a:cubicBezTo>
                    <a:cubicBezTo>
                      <a:pt x="158" y="49"/>
                      <a:pt x="160" y="51"/>
                      <a:pt x="162" y="54"/>
                    </a:cubicBezTo>
                    <a:cubicBezTo>
                      <a:pt x="164" y="57"/>
                      <a:pt x="164" y="62"/>
                      <a:pt x="162" y="65"/>
                    </a:cubicBezTo>
                    <a:cubicBezTo>
                      <a:pt x="159" y="71"/>
                      <a:pt x="152" y="73"/>
                      <a:pt x="146" y="75"/>
                    </a:cubicBezTo>
                    <a:cubicBezTo>
                      <a:pt x="138" y="78"/>
                      <a:pt x="131" y="81"/>
                      <a:pt x="123" y="83"/>
                    </a:cubicBezTo>
                    <a:cubicBezTo>
                      <a:pt x="109" y="89"/>
                      <a:pt x="94" y="95"/>
                      <a:pt x="80" y="101"/>
                    </a:cubicBezTo>
                    <a:cubicBezTo>
                      <a:pt x="79" y="101"/>
                      <a:pt x="78" y="101"/>
                      <a:pt x="77" y="101"/>
                    </a:cubicBezTo>
                    <a:cubicBezTo>
                      <a:pt x="73" y="101"/>
                      <a:pt x="69" y="99"/>
                      <a:pt x="67" y="9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2"/>
              <p:cNvSpPr/>
              <p:nvPr/>
            </p:nvSpPr>
            <p:spPr>
              <a:xfrm>
                <a:off x="518400" y="3039120"/>
                <a:ext cx="162000" cy="12960"/>
              </a:xfrm>
              <a:custGeom>
                <a:rect b="b" l="l" r="r" t="t"/>
                <a:pathLst>
                  <a:path extrusionOk="0" h="36" w="450">
                    <a:moveTo>
                      <a:pt x="2" y="29"/>
                    </a:moveTo>
                    <a:cubicBezTo>
                      <a:pt x="0" y="23"/>
                      <a:pt x="3" y="16"/>
                      <a:pt x="9" y="14"/>
                    </a:cubicBezTo>
                    <a:cubicBezTo>
                      <a:pt x="12" y="13"/>
                      <a:pt x="15" y="13"/>
                      <a:pt x="19" y="13"/>
                    </a:cubicBezTo>
                    <a:cubicBezTo>
                      <a:pt x="22" y="13"/>
                      <a:pt x="26" y="12"/>
                      <a:pt x="30" y="12"/>
                    </a:cubicBezTo>
                    <a:cubicBezTo>
                      <a:pt x="38" y="12"/>
                      <a:pt x="46" y="11"/>
                      <a:pt x="54" y="11"/>
                    </a:cubicBezTo>
                    <a:cubicBezTo>
                      <a:pt x="53" y="11"/>
                      <a:pt x="53" y="11"/>
                      <a:pt x="53" y="11"/>
                    </a:cubicBezTo>
                    <a:lnTo>
                      <a:pt x="54" y="11"/>
                    </a:lnTo>
                    <a:lnTo>
                      <a:pt x="55" y="11"/>
                    </a:lnTo>
                    <a:lnTo>
                      <a:pt x="54" y="11"/>
                    </a:lnTo>
                    <a:cubicBezTo>
                      <a:pt x="56" y="11"/>
                      <a:pt x="57" y="10"/>
                      <a:pt x="57" y="10"/>
                    </a:cubicBezTo>
                    <a:cubicBezTo>
                      <a:pt x="58" y="10"/>
                      <a:pt x="58" y="10"/>
                      <a:pt x="59" y="10"/>
                    </a:cubicBezTo>
                    <a:lnTo>
                      <a:pt x="60" y="10"/>
                    </a:lnTo>
                    <a:cubicBezTo>
                      <a:pt x="61" y="10"/>
                      <a:pt x="62" y="10"/>
                      <a:pt x="63" y="10"/>
                    </a:cubicBezTo>
                    <a:cubicBezTo>
                      <a:pt x="63" y="10"/>
                      <a:pt x="64" y="9"/>
                      <a:pt x="65" y="9"/>
                    </a:cubicBezTo>
                    <a:lnTo>
                      <a:pt x="64" y="9"/>
                    </a:lnTo>
                    <a:cubicBezTo>
                      <a:pt x="65" y="9"/>
                      <a:pt x="65" y="9"/>
                      <a:pt x="65" y="9"/>
                    </a:cubicBezTo>
                    <a:lnTo>
                      <a:pt x="66" y="9"/>
                    </a:lnTo>
                    <a:cubicBezTo>
                      <a:pt x="67" y="9"/>
                      <a:pt x="68" y="9"/>
                      <a:pt x="68" y="9"/>
                    </a:cubicBezTo>
                    <a:cubicBezTo>
                      <a:pt x="69" y="9"/>
                      <a:pt x="70" y="9"/>
                      <a:pt x="70" y="9"/>
                    </a:cubicBezTo>
                    <a:lnTo>
                      <a:pt x="71" y="9"/>
                    </a:lnTo>
                    <a:cubicBezTo>
                      <a:pt x="92" y="7"/>
                      <a:pt x="114" y="6"/>
                      <a:pt x="135" y="6"/>
                    </a:cubicBezTo>
                    <a:cubicBezTo>
                      <a:pt x="157" y="5"/>
                      <a:pt x="178" y="4"/>
                      <a:pt x="199" y="3"/>
                    </a:cubicBezTo>
                    <a:cubicBezTo>
                      <a:pt x="243" y="1"/>
                      <a:pt x="286" y="0"/>
                      <a:pt x="329" y="1"/>
                    </a:cubicBezTo>
                    <a:cubicBezTo>
                      <a:pt x="344" y="1"/>
                      <a:pt x="359" y="1"/>
                      <a:pt x="373" y="2"/>
                    </a:cubicBezTo>
                    <a:lnTo>
                      <a:pt x="372" y="2"/>
                    </a:lnTo>
                    <a:cubicBezTo>
                      <a:pt x="373" y="2"/>
                      <a:pt x="374" y="2"/>
                      <a:pt x="374" y="2"/>
                    </a:cubicBezTo>
                    <a:lnTo>
                      <a:pt x="373" y="2"/>
                    </a:lnTo>
                    <a:cubicBezTo>
                      <a:pt x="377" y="2"/>
                      <a:pt x="382" y="2"/>
                      <a:pt x="386" y="2"/>
                    </a:cubicBezTo>
                    <a:cubicBezTo>
                      <a:pt x="387" y="2"/>
                      <a:pt x="387" y="3"/>
                      <a:pt x="387" y="3"/>
                    </a:cubicBezTo>
                    <a:cubicBezTo>
                      <a:pt x="394" y="3"/>
                      <a:pt x="402" y="4"/>
                      <a:pt x="410" y="4"/>
                    </a:cubicBezTo>
                    <a:lnTo>
                      <a:pt x="411" y="4"/>
                    </a:lnTo>
                    <a:lnTo>
                      <a:pt x="410" y="4"/>
                    </a:lnTo>
                    <a:cubicBezTo>
                      <a:pt x="413" y="4"/>
                      <a:pt x="416" y="4"/>
                      <a:pt x="419" y="5"/>
                    </a:cubicBezTo>
                    <a:lnTo>
                      <a:pt x="420" y="5"/>
                    </a:lnTo>
                    <a:cubicBezTo>
                      <a:pt x="426" y="5"/>
                      <a:pt x="432" y="5"/>
                      <a:pt x="438" y="5"/>
                    </a:cubicBezTo>
                    <a:cubicBezTo>
                      <a:pt x="444" y="5"/>
                      <a:pt x="448" y="9"/>
                      <a:pt x="448" y="15"/>
                    </a:cubicBezTo>
                    <a:cubicBezTo>
                      <a:pt x="449" y="20"/>
                      <a:pt x="444" y="25"/>
                      <a:pt x="438" y="25"/>
                    </a:cubicBezTo>
                    <a:cubicBezTo>
                      <a:pt x="421" y="24"/>
                      <a:pt x="404" y="23"/>
                      <a:pt x="387" y="22"/>
                    </a:cubicBezTo>
                    <a:cubicBezTo>
                      <a:pt x="381" y="22"/>
                      <a:pt x="375" y="21"/>
                      <a:pt x="370" y="20"/>
                    </a:cubicBezTo>
                    <a:cubicBezTo>
                      <a:pt x="349" y="20"/>
                      <a:pt x="328" y="19"/>
                      <a:pt x="306" y="19"/>
                    </a:cubicBezTo>
                    <a:cubicBezTo>
                      <a:pt x="283" y="19"/>
                      <a:pt x="261" y="19"/>
                      <a:pt x="239" y="20"/>
                    </a:cubicBezTo>
                    <a:cubicBezTo>
                      <a:pt x="217" y="21"/>
                      <a:pt x="195" y="22"/>
                      <a:pt x="174" y="23"/>
                    </a:cubicBezTo>
                    <a:cubicBezTo>
                      <a:pt x="153" y="25"/>
                      <a:pt x="133" y="25"/>
                      <a:pt x="112" y="26"/>
                    </a:cubicBezTo>
                    <a:cubicBezTo>
                      <a:pt x="106" y="27"/>
                      <a:pt x="100" y="27"/>
                      <a:pt x="94" y="27"/>
                    </a:cubicBezTo>
                    <a:cubicBezTo>
                      <a:pt x="86" y="28"/>
                      <a:pt x="79" y="29"/>
                      <a:pt x="72" y="29"/>
                    </a:cubicBezTo>
                    <a:cubicBezTo>
                      <a:pt x="63" y="30"/>
                      <a:pt x="52" y="31"/>
                      <a:pt x="42" y="32"/>
                    </a:cubicBezTo>
                    <a:cubicBezTo>
                      <a:pt x="38" y="32"/>
                      <a:pt x="33" y="33"/>
                      <a:pt x="29" y="33"/>
                    </a:cubicBezTo>
                    <a:cubicBezTo>
                      <a:pt x="24" y="33"/>
                      <a:pt x="19" y="34"/>
                      <a:pt x="15" y="34"/>
                    </a:cubicBezTo>
                    <a:cubicBezTo>
                      <a:pt x="14" y="35"/>
                      <a:pt x="13" y="35"/>
                      <a:pt x="12" y="35"/>
                    </a:cubicBezTo>
                    <a:cubicBezTo>
                      <a:pt x="8" y="35"/>
                      <a:pt x="4" y="33"/>
                      <a:pt x="2" y="2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2"/>
              <p:cNvSpPr/>
              <p:nvPr/>
            </p:nvSpPr>
            <p:spPr>
              <a:xfrm>
                <a:off x="618120" y="3027240"/>
                <a:ext cx="83520" cy="37800"/>
              </a:xfrm>
              <a:custGeom>
                <a:rect b="b" l="l" r="r" t="t"/>
                <a:pathLst>
                  <a:path extrusionOk="0" h="105" w="232">
                    <a:moveTo>
                      <a:pt x="104" y="98"/>
                    </a:moveTo>
                    <a:cubicBezTo>
                      <a:pt x="103" y="93"/>
                      <a:pt x="105" y="86"/>
                      <a:pt x="110" y="84"/>
                    </a:cubicBezTo>
                    <a:cubicBezTo>
                      <a:pt x="125" y="79"/>
                      <a:pt x="139" y="71"/>
                      <a:pt x="153" y="65"/>
                    </a:cubicBezTo>
                    <a:cubicBezTo>
                      <a:pt x="165" y="58"/>
                      <a:pt x="178" y="52"/>
                      <a:pt x="191" y="46"/>
                    </a:cubicBezTo>
                    <a:cubicBezTo>
                      <a:pt x="180" y="46"/>
                      <a:pt x="170" y="45"/>
                      <a:pt x="160" y="45"/>
                    </a:cubicBezTo>
                    <a:cubicBezTo>
                      <a:pt x="148" y="44"/>
                      <a:pt x="137" y="44"/>
                      <a:pt x="125" y="42"/>
                    </a:cubicBezTo>
                    <a:cubicBezTo>
                      <a:pt x="115" y="42"/>
                      <a:pt x="104" y="40"/>
                      <a:pt x="93" y="38"/>
                    </a:cubicBezTo>
                    <a:cubicBezTo>
                      <a:pt x="82" y="37"/>
                      <a:pt x="71" y="34"/>
                      <a:pt x="60" y="32"/>
                    </a:cubicBezTo>
                    <a:cubicBezTo>
                      <a:pt x="48" y="30"/>
                      <a:pt x="36" y="27"/>
                      <a:pt x="23" y="24"/>
                    </a:cubicBezTo>
                    <a:cubicBezTo>
                      <a:pt x="22" y="24"/>
                      <a:pt x="20" y="23"/>
                      <a:pt x="19" y="23"/>
                    </a:cubicBezTo>
                    <a:cubicBezTo>
                      <a:pt x="14" y="27"/>
                      <a:pt x="7" y="26"/>
                      <a:pt x="4" y="21"/>
                    </a:cubicBezTo>
                    <a:cubicBezTo>
                      <a:pt x="1" y="17"/>
                      <a:pt x="0" y="12"/>
                      <a:pt x="2" y="7"/>
                    </a:cubicBezTo>
                    <a:cubicBezTo>
                      <a:pt x="6" y="0"/>
                      <a:pt x="15" y="2"/>
                      <a:pt x="22" y="3"/>
                    </a:cubicBezTo>
                    <a:cubicBezTo>
                      <a:pt x="30" y="4"/>
                      <a:pt x="37" y="6"/>
                      <a:pt x="44" y="8"/>
                    </a:cubicBezTo>
                    <a:cubicBezTo>
                      <a:pt x="58" y="11"/>
                      <a:pt x="71" y="14"/>
                      <a:pt x="84" y="17"/>
                    </a:cubicBezTo>
                    <a:cubicBezTo>
                      <a:pt x="96" y="19"/>
                      <a:pt x="108" y="21"/>
                      <a:pt x="119" y="22"/>
                    </a:cubicBezTo>
                    <a:cubicBezTo>
                      <a:pt x="132" y="24"/>
                      <a:pt x="143" y="24"/>
                      <a:pt x="156" y="25"/>
                    </a:cubicBezTo>
                    <a:lnTo>
                      <a:pt x="155" y="25"/>
                    </a:lnTo>
                    <a:cubicBezTo>
                      <a:pt x="156" y="25"/>
                      <a:pt x="156" y="25"/>
                      <a:pt x="156" y="25"/>
                    </a:cubicBezTo>
                    <a:cubicBezTo>
                      <a:pt x="173" y="26"/>
                      <a:pt x="189" y="26"/>
                      <a:pt x="206" y="27"/>
                    </a:cubicBezTo>
                    <a:cubicBezTo>
                      <a:pt x="210" y="27"/>
                      <a:pt x="213" y="27"/>
                      <a:pt x="217" y="27"/>
                    </a:cubicBezTo>
                    <a:cubicBezTo>
                      <a:pt x="220" y="28"/>
                      <a:pt x="224" y="29"/>
                      <a:pt x="227" y="31"/>
                    </a:cubicBezTo>
                    <a:cubicBezTo>
                      <a:pt x="228" y="32"/>
                      <a:pt x="229" y="34"/>
                      <a:pt x="230" y="35"/>
                    </a:cubicBezTo>
                    <a:cubicBezTo>
                      <a:pt x="230" y="37"/>
                      <a:pt x="231" y="39"/>
                      <a:pt x="230" y="42"/>
                    </a:cubicBezTo>
                    <a:cubicBezTo>
                      <a:pt x="230" y="49"/>
                      <a:pt x="223" y="53"/>
                      <a:pt x="217" y="56"/>
                    </a:cubicBezTo>
                    <a:cubicBezTo>
                      <a:pt x="213" y="58"/>
                      <a:pt x="209" y="60"/>
                      <a:pt x="205" y="62"/>
                    </a:cubicBezTo>
                    <a:cubicBezTo>
                      <a:pt x="206" y="62"/>
                      <a:pt x="206" y="62"/>
                      <a:pt x="206" y="61"/>
                    </a:cubicBezTo>
                    <a:cubicBezTo>
                      <a:pt x="187" y="71"/>
                      <a:pt x="167" y="80"/>
                      <a:pt x="147" y="90"/>
                    </a:cubicBezTo>
                    <a:cubicBezTo>
                      <a:pt x="146" y="91"/>
                      <a:pt x="144" y="91"/>
                      <a:pt x="142" y="93"/>
                    </a:cubicBezTo>
                    <a:cubicBezTo>
                      <a:pt x="143" y="92"/>
                      <a:pt x="143" y="92"/>
                      <a:pt x="143" y="92"/>
                    </a:cubicBezTo>
                    <a:cubicBezTo>
                      <a:pt x="135" y="96"/>
                      <a:pt x="127" y="100"/>
                      <a:pt x="118" y="104"/>
                    </a:cubicBezTo>
                    <a:cubicBezTo>
                      <a:pt x="117" y="104"/>
                      <a:pt x="116" y="104"/>
                      <a:pt x="114" y="104"/>
                    </a:cubicBezTo>
                    <a:cubicBezTo>
                      <a:pt x="110" y="104"/>
                      <a:pt x="106" y="102"/>
                      <a:pt x="104" y="9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2"/>
              <p:cNvSpPr/>
              <p:nvPr/>
            </p:nvSpPr>
            <p:spPr>
              <a:xfrm>
                <a:off x="522720" y="3080160"/>
                <a:ext cx="158760" cy="11880"/>
              </a:xfrm>
              <a:custGeom>
                <a:rect b="b" l="l" r="r" t="t"/>
                <a:pathLst>
                  <a:path extrusionOk="0" h="33" w="441">
                    <a:moveTo>
                      <a:pt x="145" y="32"/>
                    </a:moveTo>
                    <a:cubicBezTo>
                      <a:pt x="136" y="32"/>
                      <a:pt x="126" y="32"/>
                      <a:pt x="117" y="31"/>
                    </a:cubicBezTo>
                    <a:cubicBezTo>
                      <a:pt x="108" y="31"/>
                      <a:pt x="100" y="31"/>
                      <a:pt x="91" y="31"/>
                    </a:cubicBezTo>
                    <a:cubicBezTo>
                      <a:pt x="82" y="30"/>
                      <a:pt x="73" y="29"/>
                      <a:pt x="65" y="29"/>
                    </a:cubicBezTo>
                    <a:lnTo>
                      <a:pt x="66" y="29"/>
                    </a:lnTo>
                    <a:cubicBezTo>
                      <a:pt x="56" y="28"/>
                      <a:pt x="46" y="28"/>
                      <a:pt x="37" y="27"/>
                    </a:cubicBezTo>
                    <a:cubicBezTo>
                      <a:pt x="28" y="26"/>
                      <a:pt x="19" y="26"/>
                      <a:pt x="9" y="24"/>
                    </a:cubicBezTo>
                    <a:cubicBezTo>
                      <a:pt x="3" y="22"/>
                      <a:pt x="0" y="17"/>
                      <a:pt x="2" y="11"/>
                    </a:cubicBezTo>
                    <a:cubicBezTo>
                      <a:pt x="3" y="6"/>
                      <a:pt x="9" y="2"/>
                      <a:pt x="14" y="4"/>
                    </a:cubicBezTo>
                    <a:cubicBezTo>
                      <a:pt x="16" y="4"/>
                      <a:pt x="17" y="4"/>
                      <a:pt x="19" y="4"/>
                    </a:cubicBezTo>
                    <a:cubicBezTo>
                      <a:pt x="31" y="7"/>
                      <a:pt x="42" y="7"/>
                      <a:pt x="53" y="8"/>
                    </a:cubicBezTo>
                    <a:cubicBezTo>
                      <a:pt x="66" y="9"/>
                      <a:pt x="78" y="10"/>
                      <a:pt x="90" y="11"/>
                    </a:cubicBezTo>
                    <a:lnTo>
                      <a:pt x="91" y="11"/>
                    </a:lnTo>
                    <a:cubicBezTo>
                      <a:pt x="92" y="11"/>
                      <a:pt x="93" y="11"/>
                      <a:pt x="93" y="11"/>
                    </a:cubicBezTo>
                    <a:lnTo>
                      <a:pt x="92" y="11"/>
                    </a:lnTo>
                    <a:cubicBezTo>
                      <a:pt x="98" y="11"/>
                      <a:pt x="105" y="11"/>
                      <a:pt x="112" y="12"/>
                    </a:cubicBezTo>
                    <a:cubicBezTo>
                      <a:pt x="113" y="12"/>
                      <a:pt x="114" y="12"/>
                      <a:pt x="115" y="12"/>
                    </a:cubicBezTo>
                    <a:lnTo>
                      <a:pt x="116" y="12"/>
                    </a:lnTo>
                    <a:lnTo>
                      <a:pt x="117" y="12"/>
                    </a:lnTo>
                    <a:lnTo>
                      <a:pt x="116" y="12"/>
                    </a:lnTo>
                    <a:cubicBezTo>
                      <a:pt x="122" y="13"/>
                      <a:pt x="127" y="13"/>
                      <a:pt x="133" y="13"/>
                    </a:cubicBezTo>
                    <a:cubicBezTo>
                      <a:pt x="137" y="13"/>
                      <a:pt x="141" y="13"/>
                      <a:pt x="146" y="13"/>
                    </a:cubicBezTo>
                    <a:cubicBezTo>
                      <a:pt x="157" y="13"/>
                      <a:pt x="167" y="13"/>
                      <a:pt x="178" y="13"/>
                    </a:cubicBezTo>
                    <a:cubicBezTo>
                      <a:pt x="189" y="12"/>
                      <a:pt x="200" y="12"/>
                      <a:pt x="212" y="11"/>
                    </a:cubicBezTo>
                    <a:cubicBezTo>
                      <a:pt x="223" y="10"/>
                      <a:pt x="235" y="10"/>
                      <a:pt x="246" y="9"/>
                    </a:cubicBezTo>
                    <a:cubicBezTo>
                      <a:pt x="267" y="7"/>
                      <a:pt x="288" y="6"/>
                      <a:pt x="309" y="4"/>
                    </a:cubicBezTo>
                    <a:cubicBezTo>
                      <a:pt x="330" y="3"/>
                      <a:pt x="351" y="2"/>
                      <a:pt x="373" y="1"/>
                    </a:cubicBezTo>
                    <a:cubicBezTo>
                      <a:pt x="391" y="1"/>
                      <a:pt x="411" y="1"/>
                      <a:pt x="429" y="0"/>
                    </a:cubicBezTo>
                    <a:cubicBezTo>
                      <a:pt x="435" y="0"/>
                      <a:pt x="440" y="4"/>
                      <a:pt x="440" y="10"/>
                    </a:cubicBezTo>
                    <a:cubicBezTo>
                      <a:pt x="440" y="15"/>
                      <a:pt x="435" y="20"/>
                      <a:pt x="430" y="20"/>
                    </a:cubicBezTo>
                    <a:cubicBezTo>
                      <a:pt x="408" y="20"/>
                      <a:pt x="385" y="20"/>
                      <a:pt x="363" y="20"/>
                    </a:cubicBezTo>
                    <a:cubicBezTo>
                      <a:pt x="342" y="21"/>
                      <a:pt x="320" y="22"/>
                      <a:pt x="299" y="24"/>
                    </a:cubicBezTo>
                    <a:cubicBezTo>
                      <a:pt x="277" y="25"/>
                      <a:pt x="254" y="26"/>
                      <a:pt x="231" y="28"/>
                    </a:cubicBezTo>
                    <a:cubicBezTo>
                      <a:pt x="211" y="30"/>
                      <a:pt x="192" y="31"/>
                      <a:pt x="172" y="31"/>
                    </a:cubicBezTo>
                    <a:cubicBezTo>
                      <a:pt x="164" y="32"/>
                      <a:pt x="156" y="32"/>
                      <a:pt x="148" y="32"/>
                    </a:cubicBezTo>
                    <a:cubicBezTo>
                      <a:pt x="147" y="32"/>
                      <a:pt x="146" y="32"/>
                      <a:pt x="145" y="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2"/>
              <p:cNvSpPr/>
              <p:nvPr/>
            </p:nvSpPr>
            <p:spPr>
              <a:xfrm>
                <a:off x="631800" y="3065400"/>
                <a:ext cx="66240" cy="37080"/>
              </a:xfrm>
              <a:custGeom>
                <a:rect b="b" l="l" r="r" t="t"/>
                <a:pathLst>
                  <a:path extrusionOk="0" h="103" w="184">
                    <a:moveTo>
                      <a:pt x="73" y="98"/>
                    </a:moveTo>
                    <a:cubicBezTo>
                      <a:pt x="69" y="94"/>
                      <a:pt x="70" y="87"/>
                      <a:pt x="74" y="84"/>
                    </a:cubicBezTo>
                    <a:cubicBezTo>
                      <a:pt x="81" y="79"/>
                      <a:pt x="89" y="74"/>
                      <a:pt x="97" y="71"/>
                    </a:cubicBezTo>
                    <a:cubicBezTo>
                      <a:pt x="104" y="67"/>
                      <a:pt x="111" y="65"/>
                      <a:pt x="118" y="61"/>
                    </a:cubicBezTo>
                    <a:cubicBezTo>
                      <a:pt x="127" y="56"/>
                      <a:pt x="137" y="52"/>
                      <a:pt x="147" y="48"/>
                    </a:cubicBezTo>
                    <a:cubicBezTo>
                      <a:pt x="141" y="47"/>
                      <a:pt x="135" y="45"/>
                      <a:pt x="129" y="44"/>
                    </a:cubicBezTo>
                    <a:cubicBezTo>
                      <a:pt x="117" y="41"/>
                      <a:pt x="105" y="39"/>
                      <a:pt x="93" y="36"/>
                    </a:cubicBezTo>
                    <a:lnTo>
                      <a:pt x="93" y="37"/>
                    </a:lnTo>
                    <a:cubicBezTo>
                      <a:pt x="92" y="36"/>
                      <a:pt x="92" y="36"/>
                      <a:pt x="91" y="36"/>
                    </a:cubicBezTo>
                    <a:cubicBezTo>
                      <a:pt x="86" y="35"/>
                      <a:pt x="80" y="34"/>
                      <a:pt x="74" y="33"/>
                    </a:cubicBezTo>
                    <a:cubicBezTo>
                      <a:pt x="74" y="33"/>
                      <a:pt x="75" y="33"/>
                      <a:pt x="76" y="33"/>
                    </a:cubicBezTo>
                    <a:cubicBezTo>
                      <a:pt x="70" y="32"/>
                      <a:pt x="65" y="31"/>
                      <a:pt x="60" y="30"/>
                    </a:cubicBezTo>
                    <a:lnTo>
                      <a:pt x="59" y="30"/>
                    </a:lnTo>
                    <a:cubicBezTo>
                      <a:pt x="44" y="27"/>
                      <a:pt x="28" y="24"/>
                      <a:pt x="12" y="21"/>
                    </a:cubicBezTo>
                    <a:lnTo>
                      <a:pt x="13" y="21"/>
                    </a:ln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0" y="21"/>
                      <a:pt x="9" y="21"/>
                    </a:cubicBezTo>
                    <a:cubicBezTo>
                      <a:pt x="3" y="19"/>
                      <a:pt x="0" y="12"/>
                      <a:pt x="2" y="6"/>
                    </a:cubicBezTo>
                    <a:cubicBezTo>
                      <a:pt x="4" y="3"/>
                      <a:pt x="8" y="0"/>
                      <a:pt x="12" y="0"/>
                    </a:cubicBezTo>
                    <a:cubicBezTo>
                      <a:pt x="15" y="0"/>
                      <a:pt x="18" y="1"/>
                      <a:pt x="21" y="2"/>
                    </a:cubicBezTo>
                    <a:cubicBezTo>
                      <a:pt x="27" y="3"/>
                      <a:pt x="32" y="4"/>
                      <a:pt x="37" y="5"/>
                    </a:cubicBezTo>
                    <a:cubicBezTo>
                      <a:pt x="48" y="7"/>
                      <a:pt x="59" y="10"/>
                      <a:pt x="71" y="12"/>
                    </a:cubicBezTo>
                    <a:cubicBezTo>
                      <a:pt x="93" y="16"/>
                      <a:pt x="114" y="20"/>
                      <a:pt x="135" y="25"/>
                    </a:cubicBezTo>
                    <a:cubicBezTo>
                      <a:pt x="146" y="27"/>
                      <a:pt x="155" y="29"/>
                      <a:pt x="166" y="31"/>
                    </a:cubicBezTo>
                    <a:cubicBezTo>
                      <a:pt x="169" y="33"/>
                      <a:pt x="172" y="33"/>
                      <a:pt x="176" y="35"/>
                    </a:cubicBezTo>
                    <a:cubicBezTo>
                      <a:pt x="181" y="38"/>
                      <a:pt x="183" y="45"/>
                      <a:pt x="181" y="50"/>
                    </a:cubicBezTo>
                    <a:cubicBezTo>
                      <a:pt x="179" y="55"/>
                      <a:pt x="174" y="58"/>
                      <a:pt x="169" y="61"/>
                    </a:cubicBezTo>
                    <a:cubicBezTo>
                      <a:pt x="167" y="62"/>
                      <a:pt x="164" y="63"/>
                      <a:pt x="161" y="64"/>
                    </a:cubicBezTo>
                    <a:cubicBezTo>
                      <a:pt x="142" y="73"/>
                      <a:pt x="123" y="81"/>
                      <a:pt x="104" y="91"/>
                    </a:cubicBezTo>
                    <a:lnTo>
                      <a:pt x="104" y="90"/>
                    </a:lnTo>
                    <a:cubicBezTo>
                      <a:pt x="103" y="91"/>
                      <a:pt x="102" y="91"/>
                      <a:pt x="102" y="91"/>
                    </a:cubicBezTo>
                    <a:cubicBezTo>
                      <a:pt x="102" y="91"/>
                      <a:pt x="101" y="91"/>
                      <a:pt x="101" y="92"/>
                    </a:cubicBezTo>
                    <a:lnTo>
                      <a:pt x="101" y="91"/>
                    </a:lnTo>
                    <a:cubicBezTo>
                      <a:pt x="101" y="92"/>
                      <a:pt x="101" y="92"/>
                      <a:pt x="101" y="92"/>
                    </a:cubicBezTo>
                    <a:cubicBezTo>
                      <a:pt x="97" y="94"/>
                      <a:pt x="93" y="96"/>
                      <a:pt x="89" y="99"/>
                    </a:cubicBezTo>
                    <a:cubicBezTo>
                      <a:pt x="88" y="100"/>
                      <a:pt x="88" y="100"/>
                      <a:pt x="87" y="100"/>
                    </a:cubicBezTo>
                    <a:cubicBezTo>
                      <a:pt x="86" y="102"/>
                      <a:pt x="83" y="102"/>
                      <a:pt x="81" y="102"/>
                    </a:cubicBezTo>
                    <a:cubicBezTo>
                      <a:pt x="78" y="102"/>
                      <a:pt x="74" y="101"/>
                      <a:pt x="73" y="9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2"/>
              <p:cNvSpPr/>
              <p:nvPr/>
            </p:nvSpPr>
            <p:spPr>
              <a:xfrm>
                <a:off x="521640" y="3119400"/>
                <a:ext cx="127080" cy="10800"/>
              </a:xfrm>
              <a:custGeom>
                <a:rect b="b" l="l" r="r" t="t"/>
                <a:pathLst>
                  <a:path extrusionOk="0" h="30" w="353">
                    <a:moveTo>
                      <a:pt x="43" y="27"/>
                    </a:moveTo>
                    <a:cubicBezTo>
                      <a:pt x="34" y="26"/>
                      <a:pt x="24" y="25"/>
                      <a:pt x="16" y="23"/>
                    </a:cubicBezTo>
                    <a:cubicBezTo>
                      <a:pt x="13" y="22"/>
                      <a:pt x="10" y="22"/>
                      <a:pt x="7" y="21"/>
                    </a:cubicBezTo>
                    <a:cubicBezTo>
                      <a:pt x="3" y="19"/>
                      <a:pt x="0" y="15"/>
                      <a:pt x="0" y="11"/>
                    </a:cubicBezTo>
                    <a:cubicBezTo>
                      <a:pt x="0" y="5"/>
                      <a:pt x="3" y="1"/>
                      <a:pt x="9" y="0"/>
                    </a:cubicBezTo>
                    <a:cubicBezTo>
                      <a:pt x="11" y="0"/>
                      <a:pt x="13" y="0"/>
                      <a:pt x="16" y="1"/>
                    </a:cubicBezTo>
                    <a:cubicBezTo>
                      <a:pt x="20" y="3"/>
                      <a:pt x="24" y="4"/>
                      <a:pt x="28" y="5"/>
                    </a:cubicBezTo>
                    <a:cubicBezTo>
                      <a:pt x="40" y="7"/>
                      <a:pt x="53" y="8"/>
                      <a:pt x="66" y="9"/>
                    </a:cubicBezTo>
                    <a:lnTo>
                      <a:pt x="65" y="9"/>
                    </a:lnTo>
                    <a:cubicBezTo>
                      <a:pt x="86" y="10"/>
                      <a:pt x="107" y="10"/>
                      <a:pt x="128" y="9"/>
                    </a:cubicBezTo>
                    <a:cubicBezTo>
                      <a:pt x="150" y="8"/>
                      <a:pt x="173" y="8"/>
                      <a:pt x="196" y="7"/>
                    </a:cubicBezTo>
                    <a:cubicBezTo>
                      <a:pt x="217" y="6"/>
                      <a:pt x="237" y="6"/>
                      <a:pt x="258" y="5"/>
                    </a:cubicBezTo>
                    <a:cubicBezTo>
                      <a:pt x="279" y="5"/>
                      <a:pt x="301" y="5"/>
                      <a:pt x="323" y="7"/>
                    </a:cubicBezTo>
                    <a:lnTo>
                      <a:pt x="325" y="7"/>
                    </a:lnTo>
                    <a:cubicBezTo>
                      <a:pt x="330" y="7"/>
                      <a:pt x="336" y="7"/>
                      <a:pt x="341" y="7"/>
                    </a:cubicBezTo>
                    <a:cubicBezTo>
                      <a:pt x="347" y="6"/>
                      <a:pt x="352" y="11"/>
                      <a:pt x="352" y="17"/>
                    </a:cubicBezTo>
                    <a:cubicBezTo>
                      <a:pt x="352" y="22"/>
                      <a:pt x="347" y="27"/>
                      <a:pt x="341" y="27"/>
                    </a:cubicBezTo>
                    <a:cubicBezTo>
                      <a:pt x="334" y="28"/>
                      <a:pt x="328" y="28"/>
                      <a:pt x="321" y="27"/>
                    </a:cubicBezTo>
                    <a:cubicBezTo>
                      <a:pt x="314" y="26"/>
                      <a:pt x="308" y="26"/>
                      <a:pt x="301" y="25"/>
                    </a:cubicBezTo>
                    <a:cubicBezTo>
                      <a:pt x="260" y="23"/>
                      <a:pt x="218" y="25"/>
                      <a:pt x="176" y="26"/>
                    </a:cubicBezTo>
                    <a:cubicBezTo>
                      <a:pt x="153" y="28"/>
                      <a:pt x="129" y="28"/>
                      <a:pt x="106" y="29"/>
                    </a:cubicBezTo>
                    <a:cubicBezTo>
                      <a:pt x="100" y="29"/>
                      <a:pt x="95" y="29"/>
                      <a:pt x="89" y="29"/>
                    </a:cubicBezTo>
                    <a:cubicBezTo>
                      <a:pt x="74" y="29"/>
                      <a:pt x="58" y="29"/>
                      <a:pt x="43" y="2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2"/>
              <p:cNvSpPr/>
              <p:nvPr/>
            </p:nvSpPr>
            <p:spPr>
              <a:xfrm>
                <a:off x="595800" y="3106800"/>
                <a:ext cx="49320" cy="46080"/>
              </a:xfrm>
              <a:custGeom>
                <a:rect b="b" l="l" r="r" t="t"/>
                <a:pathLst>
                  <a:path extrusionOk="0" h="128" w="137">
                    <a:moveTo>
                      <a:pt x="39" y="120"/>
                    </a:moveTo>
                    <a:cubicBezTo>
                      <a:pt x="37" y="115"/>
                      <a:pt x="39" y="109"/>
                      <a:pt x="45" y="106"/>
                    </a:cubicBezTo>
                    <a:cubicBezTo>
                      <a:pt x="49" y="105"/>
                      <a:pt x="53" y="102"/>
                      <a:pt x="58" y="100"/>
                    </a:cubicBezTo>
                    <a:cubicBezTo>
                      <a:pt x="72" y="93"/>
                      <a:pt x="85" y="85"/>
                      <a:pt x="99" y="76"/>
                    </a:cubicBezTo>
                    <a:cubicBezTo>
                      <a:pt x="102" y="74"/>
                      <a:pt x="106" y="71"/>
                      <a:pt x="109" y="68"/>
                    </a:cubicBezTo>
                    <a:lnTo>
                      <a:pt x="108" y="69"/>
                    </a:lnTo>
                    <a:cubicBezTo>
                      <a:pt x="109" y="68"/>
                      <a:pt x="110" y="67"/>
                      <a:pt x="111" y="66"/>
                    </a:cubicBezTo>
                    <a:cubicBezTo>
                      <a:pt x="112" y="65"/>
                      <a:pt x="113" y="64"/>
                      <a:pt x="114" y="63"/>
                    </a:cubicBezTo>
                    <a:cubicBezTo>
                      <a:pt x="114" y="62"/>
                      <a:pt x="113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2" y="61"/>
                      <a:pt x="110" y="60"/>
                      <a:pt x="110" y="60"/>
                    </a:cubicBezTo>
                    <a:cubicBezTo>
                      <a:pt x="108" y="59"/>
                      <a:pt x="107" y="59"/>
                      <a:pt x="105" y="58"/>
                    </a:cubicBezTo>
                    <a:cubicBezTo>
                      <a:pt x="97" y="55"/>
                      <a:pt x="88" y="53"/>
                      <a:pt x="79" y="51"/>
                    </a:cubicBezTo>
                    <a:cubicBezTo>
                      <a:pt x="70" y="49"/>
                      <a:pt x="60" y="46"/>
                      <a:pt x="51" y="43"/>
                    </a:cubicBezTo>
                    <a:cubicBezTo>
                      <a:pt x="42" y="40"/>
                      <a:pt x="33" y="38"/>
                      <a:pt x="25" y="34"/>
                    </a:cubicBezTo>
                    <a:cubicBezTo>
                      <a:pt x="19" y="32"/>
                      <a:pt x="15" y="29"/>
                      <a:pt x="10" y="26"/>
                    </a:cubicBezTo>
                    <a:cubicBezTo>
                      <a:pt x="6" y="24"/>
                      <a:pt x="3" y="20"/>
                      <a:pt x="1" y="15"/>
                    </a:cubicBezTo>
                    <a:cubicBezTo>
                      <a:pt x="0" y="11"/>
                      <a:pt x="1" y="6"/>
                      <a:pt x="5" y="3"/>
                    </a:cubicBezTo>
                    <a:cubicBezTo>
                      <a:pt x="8" y="1"/>
                      <a:pt x="11" y="0"/>
                      <a:pt x="15" y="1"/>
                    </a:cubicBezTo>
                    <a:cubicBezTo>
                      <a:pt x="20" y="2"/>
                      <a:pt x="23" y="6"/>
                      <a:pt x="24" y="10"/>
                    </a:cubicBezTo>
                    <a:lnTo>
                      <a:pt x="24" y="11"/>
                    </a:lnTo>
                    <a:cubicBezTo>
                      <a:pt x="25" y="11"/>
                      <a:pt x="27" y="13"/>
                      <a:pt x="29" y="14"/>
                    </a:cubicBezTo>
                    <a:cubicBezTo>
                      <a:pt x="33" y="16"/>
                      <a:pt x="39" y="18"/>
                      <a:pt x="44" y="20"/>
                    </a:cubicBezTo>
                    <a:lnTo>
                      <a:pt x="43" y="20"/>
                    </a:lnTo>
                    <a:cubicBezTo>
                      <a:pt x="47" y="21"/>
                      <a:pt x="51" y="22"/>
                      <a:pt x="54" y="24"/>
                    </a:cubicBezTo>
                    <a:cubicBezTo>
                      <a:pt x="59" y="25"/>
                      <a:pt x="64" y="26"/>
                      <a:pt x="69" y="28"/>
                    </a:cubicBezTo>
                    <a:cubicBezTo>
                      <a:pt x="75" y="29"/>
                      <a:pt x="81" y="31"/>
                      <a:pt x="86" y="32"/>
                    </a:cubicBezTo>
                    <a:cubicBezTo>
                      <a:pt x="92" y="33"/>
                      <a:pt x="97" y="35"/>
                      <a:pt x="102" y="36"/>
                    </a:cubicBezTo>
                    <a:cubicBezTo>
                      <a:pt x="110" y="38"/>
                      <a:pt x="120" y="40"/>
                      <a:pt x="127" y="46"/>
                    </a:cubicBezTo>
                    <a:cubicBezTo>
                      <a:pt x="131" y="49"/>
                      <a:pt x="134" y="54"/>
                      <a:pt x="135" y="59"/>
                    </a:cubicBezTo>
                    <a:cubicBezTo>
                      <a:pt x="136" y="66"/>
                      <a:pt x="134" y="71"/>
                      <a:pt x="130" y="75"/>
                    </a:cubicBezTo>
                    <a:cubicBezTo>
                      <a:pt x="127" y="80"/>
                      <a:pt x="122" y="84"/>
                      <a:pt x="118" y="87"/>
                    </a:cubicBezTo>
                    <a:cubicBezTo>
                      <a:pt x="115" y="89"/>
                      <a:pt x="112" y="91"/>
                      <a:pt x="110" y="93"/>
                    </a:cubicBezTo>
                    <a:cubicBezTo>
                      <a:pt x="100" y="99"/>
                      <a:pt x="91" y="105"/>
                      <a:pt x="81" y="110"/>
                    </a:cubicBezTo>
                    <a:cubicBezTo>
                      <a:pt x="72" y="116"/>
                      <a:pt x="63" y="121"/>
                      <a:pt x="53" y="126"/>
                    </a:cubicBezTo>
                    <a:cubicBezTo>
                      <a:pt x="52" y="126"/>
                      <a:pt x="50" y="127"/>
                      <a:pt x="49" y="127"/>
                    </a:cubicBezTo>
                    <a:cubicBezTo>
                      <a:pt x="45" y="127"/>
                      <a:pt x="40" y="124"/>
                      <a:pt x="39" y="1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2"/>
              <p:cNvSpPr/>
              <p:nvPr/>
            </p:nvSpPr>
            <p:spPr>
              <a:xfrm>
                <a:off x="512640" y="3159720"/>
                <a:ext cx="93600" cy="10080"/>
              </a:xfrm>
              <a:custGeom>
                <a:rect b="b" l="l" r="r" t="t"/>
                <a:pathLst>
                  <a:path extrusionOk="0" h="28" w="260">
                    <a:moveTo>
                      <a:pt x="10" y="27"/>
                    </a:moveTo>
                    <a:cubicBezTo>
                      <a:pt x="7" y="27"/>
                      <a:pt x="5" y="26"/>
                      <a:pt x="3" y="23"/>
                    </a:cubicBezTo>
                    <a:cubicBezTo>
                      <a:pt x="1" y="21"/>
                      <a:pt x="0" y="18"/>
                      <a:pt x="1" y="15"/>
                    </a:cubicBezTo>
                    <a:cubicBezTo>
                      <a:pt x="2" y="12"/>
                      <a:pt x="3" y="9"/>
                      <a:pt x="6" y="8"/>
                    </a:cubicBezTo>
                    <a:cubicBezTo>
                      <a:pt x="8" y="7"/>
                      <a:pt x="10" y="7"/>
                      <a:pt x="12" y="7"/>
                    </a:cubicBezTo>
                    <a:cubicBezTo>
                      <a:pt x="34" y="4"/>
                      <a:pt x="55" y="5"/>
                      <a:pt x="77" y="5"/>
                    </a:cubicBezTo>
                    <a:cubicBezTo>
                      <a:pt x="99" y="6"/>
                      <a:pt x="121" y="7"/>
                      <a:pt x="142" y="7"/>
                    </a:cubicBezTo>
                    <a:cubicBezTo>
                      <a:pt x="178" y="7"/>
                      <a:pt x="213" y="3"/>
                      <a:pt x="248" y="1"/>
                    </a:cubicBezTo>
                    <a:cubicBezTo>
                      <a:pt x="254" y="0"/>
                      <a:pt x="259" y="5"/>
                      <a:pt x="259" y="11"/>
                    </a:cubicBezTo>
                    <a:cubicBezTo>
                      <a:pt x="259" y="16"/>
                      <a:pt x="254" y="20"/>
                      <a:pt x="249" y="21"/>
                    </a:cubicBezTo>
                    <a:cubicBezTo>
                      <a:pt x="226" y="21"/>
                      <a:pt x="203" y="23"/>
                      <a:pt x="181" y="25"/>
                    </a:cubicBezTo>
                    <a:cubicBezTo>
                      <a:pt x="159" y="25"/>
                      <a:pt x="136" y="26"/>
                      <a:pt x="114" y="26"/>
                    </a:cubicBezTo>
                    <a:cubicBezTo>
                      <a:pt x="100" y="25"/>
                      <a:pt x="84" y="25"/>
                      <a:pt x="69" y="25"/>
                    </a:cubicBezTo>
                    <a:cubicBezTo>
                      <a:pt x="55" y="25"/>
                      <a:pt x="41" y="25"/>
                      <a:pt x="26" y="26"/>
                    </a:cubicBezTo>
                    <a:cubicBezTo>
                      <a:pt x="24" y="26"/>
                      <a:pt x="21" y="26"/>
                      <a:pt x="19" y="26"/>
                    </a:cubicBezTo>
                    <a:cubicBezTo>
                      <a:pt x="17" y="27"/>
                      <a:pt x="14" y="27"/>
                      <a:pt x="12" y="27"/>
                    </a:cubicBezTo>
                    <a:cubicBezTo>
                      <a:pt x="11" y="27"/>
                      <a:pt x="10" y="27"/>
                      <a:pt x="10" y="2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2"/>
              <p:cNvSpPr/>
              <p:nvPr/>
            </p:nvSpPr>
            <p:spPr>
              <a:xfrm>
                <a:off x="567000" y="3142440"/>
                <a:ext cx="43920" cy="48600"/>
              </a:xfrm>
              <a:custGeom>
                <a:rect b="b" l="l" r="r" t="t"/>
                <a:pathLst>
                  <a:path extrusionOk="0" h="135" w="122">
                    <a:moveTo>
                      <a:pt x="7" y="129"/>
                    </a:moveTo>
                    <a:cubicBezTo>
                      <a:pt x="4" y="124"/>
                      <a:pt x="6" y="118"/>
                      <a:pt x="10" y="115"/>
                    </a:cubicBezTo>
                    <a:cubicBezTo>
                      <a:pt x="38" y="98"/>
                      <a:pt x="66" y="81"/>
                      <a:pt x="92" y="64"/>
                    </a:cubicBezTo>
                    <a:cubicBezTo>
                      <a:pt x="94" y="63"/>
                      <a:pt x="95" y="62"/>
                      <a:pt x="97" y="61"/>
                    </a:cubicBezTo>
                    <a:cubicBezTo>
                      <a:pt x="83" y="55"/>
                      <a:pt x="69" y="50"/>
                      <a:pt x="56" y="45"/>
                    </a:cubicBezTo>
                    <a:cubicBezTo>
                      <a:pt x="48" y="42"/>
                      <a:pt x="41" y="39"/>
                      <a:pt x="34" y="36"/>
                    </a:cubicBezTo>
                    <a:cubicBezTo>
                      <a:pt x="27" y="33"/>
                      <a:pt x="21" y="30"/>
                      <a:pt x="15" y="26"/>
                    </a:cubicBezTo>
                    <a:cubicBezTo>
                      <a:pt x="9" y="22"/>
                      <a:pt x="0" y="15"/>
                      <a:pt x="4" y="7"/>
                    </a:cubicBezTo>
                    <a:cubicBezTo>
                      <a:pt x="7" y="3"/>
                      <a:pt x="11" y="0"/>
                      <a:pt x="16" y="1"/>
                    </a:cubicBezTo>
                    <a:lnTo>
                      <a:pt x="17" y="1"/>
                    </a:lnTo>
                    <a:cubicBezTo>
                      <a:pt x="21" y="1"/>
                      <a:pt x="23" y="4"/>
                      <a:pt x="24" y="7"/>
                    </a:cubicBezTo>
                    <a:cubicBezTo>
                      <a:pt x="25" y="8"/>
                      <a:pt x="27" y="9"/>
                      <a:pt x="28" y="10"/>
                    </a:cubicBezTo>
                    <a:cubicBezTo>
                      <a:pt x="30" y="11"/>
                      <a:pt x="33" y="13"/>
                      <a:pt x="36" y="14"/>
                    </a:cubicBezTo>
                    <a:cubicBezTo>
                      <a:pt x="45" y="19"/>
                      <a:pt x="55" y="23"/>
                      <a:pt x="64" y="27"/>
                    </a:cubicBezTo>
                    <a:cubicBezTo>
                      <a:pt x="75" y="31"/>
                      <a:pt x="85" y="34"/>
                      <a:pt x="95" y="38"/>
                    </a:cubicBezTo>
                    <a:cubicBezTo>
                      <a:pt x="102" y="41"/>
                      <a:pt x="108" y="43"/>
                      <a:pt x="113" y="47"/>
                    </a:cubicBezTo>
                    <a:cubicBezTo>
                      <a:pt x="118" y="50"/>
                      <a:pt x="121" y="56"/>
                      <a:pt x="120" y="61"/>
                    </a:cubicBezTo>
                    <a:cubicBezTo>
                      <a:pt x="120" y="67"/>
                      <a:pt x="116" y="71"/>
                      <a:pt x="112" y="75"/>
                    </a:cubicBezTo>
                    <a:cubicBezTo>
                      <a:pt x="106" y="80"/>
                      <a:pt x="99" y="84"/>
                      <a:pt x="94" y="88"/>
                    </a:cubicBezTo>
                    <a:cubicBezTo>
                      <a:pt x="88" y="91"/>
                      <a:pt x="83" y="93"/>
                      <a:pt x="78" y="97"/>
                    </a:cubicBezTo>
                    <a:cubicBezTo>
                      <a:pt x="69" y="102"/>
                      <a:pt x="60" y="108"/>
                      <a:pt x="51" y="114"/>
                    </a:cubicBezTo>
                    <a:cubicBezTo>
                      <a:pt x="41" y="120"/>
                      <a:pt x="31" y="126"/>
                      <a:pt x="21" y="133"/>
                    </a:cubicBezTo>
                    <a:cubicBezTo>
                      <a:pt x="19" y="134"/>
                      <a:pt x="18" y="134"/>
                      <a:pt x="16" y="134"/>
                    </a:cubicBezTo>
                    <a:cubicBezTo>
                      <a:pt x="12" y="134"/>
                      <a:pt x="9" y="132"/>
                      <a:pt x="7" y="12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2"/>
              <p:cNvSpPr/>
              <p:nvPr/>
            </p:nvSpPr>
            <p:spPr>
              <a:xfrm>
                <a:off x="511920" y="3199680"/>
                <a:ext cx="49320" cy="18720"/>
              </a:xfrm>
              <a:custGeom>
                <a:rect b="b" l="l" r="r" t="t"/>
                <a:pathLst>
                  <a:path extrusionOk="0" h="52" w="137">
                    <a:moveTo>
                      <a:pt x="93" y="48"/>
                    </a:moveTo>
                    <a:cubicBezTo>
                      <a:pt x="83" y="45"/>
                      <a:pt x="74" y="43"/>
                      <a:pt x="64" y="41"/>
                    </a:cubicBezTo>
                    <a:cubicBezTo>
                      <a:pt x="54" y="38"/>
                      <a:pt x="45" y="35"/>
                      <a:pt x="36" y="32"/>
                    </a:cubicBezTo>
                    <a:cubicBezTo>
                      <a:pt x="30" y="31"/>
                      <a:pt x="26" y="29"/>
                      <a:pt x="21" y="28"/>
                    </a:cubicBezTo>
                    <a:cubicBezTo>
                      <a:pt x="16" y="26"/>
                      <a:pt x="11" y="24"/>
                      <a:pt x="6" y="22"/>
                    </a:cubicBezTo>
                    <a:cubicBezTo>
                      <a:pt x="1" y="18"/>
                      <a:pt x="0" y="13"/>
                      <a:pt x="2" y="7"/>
                    </a:cubicBezTo>
                    <a:cubicBezTo>
                      <a:pt x="5" y="3"/>
                      <a:pt x="12" y="0"/>
                      <a:pt x="16" y="3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8" y="4"/>
                      <a:pt x="19" y="4"/>
                      <a:pt x="19" y="5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23" y="7"/>
                      <a:pt x="28" y="8"/>
                      <a:pt x="33" y="10"/>
                    </a:cubicBezTo>
                    <a:cubicBezTo>
                      <a:pt x="55" y="17"/>
                      <a:pt x="77" y="24"/>
                      <a:pt x="100" y="28"/>
                    </a:cubicBezTo>
                    <a:cubicBezTo>
                      <a:pt x="106" y="29"/>
                      <a:pt x="111" y="30"/>
                      <a:pt x="117" y="31"/>
                    </a:cubicBezTo>
                    <a:cubicBezTo>
                      <a:pt x="120" y="31"/>
                      <a:pt x="123" y="31"/>
                      <a:pt x="125" y="31"/>
                    </a:cubicBezTo>
                    <a:cubicBezTo>
                      <a:pt x="131" y="31"/>
                      <a:pt x="136" y="35"/>
                      <a:pt x="136" y="41"/>
                    </a:cubicBezTo>
                    <a:cubicBezTo>
                      <a:pt x="136" y="46"/>
                      <a:pt x="131" y="51"/>
                      <a:pt x="125" y="51"/>
                    </a:cubicBezTo>
                    <a:cubicBezTo>
                      <a:pt x="125" y="51"/>
                      <a:pt x="124" y="51"/>
                      <a:pt x="123" y="51"/>
                    </a:cubicBezTo>
                    <a:cubicBezTo>
                      <a:pt x="113" y="51"/>
                      <a:pt x="103" y="50"/>
                      <a:pt x="93" y="4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2"/>
              <p:cNvSpPr/>
              <p:nvPr/>
            </p:nvSpPr>
            <p:spPr>
              <a:xfrm>
                <a:off x="529920" y="3200760"/>
                <a:ext cx="37800" cy="29520"/>
              </a:xfrm>
              <a:custGeom>
                <a:rect b="b" l="l" r="r" t="t"/>
                <a:pathLst>
                  <a:path extrusionOk="0" h="82" w="105">
                    <a:moveTo>
                      <a:pt x="45" y="78"/>
                    </a:moveTo>
                    <a:cubicBezTo>
                      <a:pt x="41" y="74"/>
                      <a:pt x="40" y="67"/>
                      <a:pt x="45" y="63"/>
                    </a:cubicBezTo>
                    <a:cubicBezTo>
                      <a:pt x="53" y="56"/>
                      <a:pt x="62" y="49"/>
                      <a:pt x="70" y="42"/>
                    </a:cubicBezTo>
                    <a:cubicBezTo>
                      <a:pt x="73" y="39"/>
                      <a:pt x="75" y="36"/>
                      <a:pt x="78" y="34"/>
                    </a:cubicBezTo>
                    <a:cubicBezTo>
                      <a:pt x="79" y="33"/>
                      <a:pt x="80" y="32"/>
                      <a:pt x="81" y="31"/>
                    </a:cubicBezTo>
                    <a:cubicBezTo>
                      <a:pt x="81" y="30"/>
                      <a:pt x="82" y="29"/>
                      <a:pt x="82" y="28"/>
                    </a:cubicBezTo>
                    <a:cubicBezTo>
                      <a:pt x="81" y="27"/>
                      <a:pt x="81" y="27"/>
                      <a:pt x="80" y="26"/>
                    </a:cubicBezTo>
                    <a:cubicBezTo>
                      <a:pt x="77" y="26"/>
                      <a:pt x="74" y="25"/>
                      <a:pt x="71" y="25"/>
                    </a:cubicBezTo>
                    <a:cubicBezTo>
                      <a:pt x="62" y="23"/>
                      <a:pt x="53" y="22"/>
                      <a:pt x="44" y="21"/>
                    </a:cubicBezTo>
                    <a:lnTo>
                      <a:pt x="45" y="21"/>
                    </a:lnTo>
                    <a:cubicBezTo>
                      <a:pt x="44" y="21"/>
                      <a:pt x="43" y="21"/>
                      <a:pt x="43" y="21"/>
                    </a:cubicBezTo>
                    <a:lnTo>
                      <a:pt x="42" y="21"/>
                    </a:lnTo>
                    <a:cubicBezTo>
                      <a:pt x="40" y="21"/>
                      <a:pt x="38" y="21"/>
                      <a:pt x="36" y="21"/>
                    </a:cubicBezTo>
                    <a:cubicBezTo>
                      <a:pt x="32" y="21"/>
                      <a:pt x="29" y="21"/>
                      <a:pt x="25" y="21"/>
                    </a:cubicBezTo>
                    <a:cubicBezTo>
                      <a:pt x="23" y="21"/>
                      <a:pt x="21" y="21"/>
                      <a:pt x="19" y="21"/>
                    </a:cubicBezTo>
                    <a:cubicBezTo>
                      <a:pt x="18" y="21"/>
                      <a:pt x="18" y="22"/>
                      <a:pt x="18" y="22"/>
                    </a:cubicBezTo>
                    <a:cubicBezTo>
                      <a:pt x="15" y="24"/>
                      <a:pt x="12" y="24"/>
                      <a:pt x="8" y="23"/>
                    </a:cubicBezTo>
                    <a:cubicBezTo>
                      <a:pt x="3" y="21"/>
                      <a:pt x="0" y="14"/>
                      <a:pt x="3" y="9"/>
                    </a:cubicBezTo>
                    <a:cubicBezTo>
                      <a:pt x="4" y="5"/>
                      <a:pt x="8" y="3"/>
                      <a:pt x="12" y="1"/>
                    </a:cubicBezTo>
                    <a:cubicBezTo>
                      <a:pt x="14" y="1"/>
                      <a:pt x="17" y="1"/>
                      <a:pt x="19" y="0"/>
                    </a:cubicBezTo>
                    <a:cubicBezTo>
                      <a:pt x="23" y="0"/>
                      <a:pt x="26" y="0"/>
                      <a:pt x="30" y="0"/>
                    </a:cubicBezTo>
                    <a:cubicBezTo>
                      <a:pt x="36" y="0"/>
                      <a:pt x="42" y="0"/>
                      <a:pt x="48" y="1"/>
                    </a:cubicBezTo>
                    <a:cubicBezTo>
                      <a:pt x="59" y="2"/>
                      <a:pt x="69" y="3"/>
                      <a:pt x="79" y="5"/>
                    </a:cubicBezTo>
                    <a:cubicBezTo>
                      <a:pt x="89" y="7"/>
                      <a:pt x="100" y="11"/>
                      <a:pt x="103" y="22"/>
                    </a:cubicBezTo>
                    <a:cubicBezTo>
                      <a:pt x="104" y="26"/>
                      <a:pt x="103" y="32"/>
                      <a:pt x="100" y="37"/>
                    </a:cubicBezTo>
                    <a:cubicBezTo>
                      <a:pt x="98" y="43"/>
                      <a:pt x="93" y="48"/>
                      <a:pt x="88" y="53"/>
                    </a:cubicBezTo>
                    <a:cubicBezTo>
                      <a:pt x="80" y="60"/>
                      <a:pt x="71" y="67"/>
                      <a:pt x="63" y="74"/>
                    </a:cubicBezTo>
                    <a:cubicBezTo>
                      <a:pt x="61" y="75"/>
                      <a:pt x="60" y="77"/>
                      <a:pt x="59" y="78"/>
                    </a:cubicBezTo>
                    <a:cubicBezTo>
                      <a:pt x="57" y="79"/>
                      <a:pt x="54" y="81"/>
                      <a:pt x="52" y="81"/>
                    </a:cubicBezTo>
                    <a:cubicBezTo>
                      <a:pt x="49" y="81"/>
                      <a:pt x="47" y="79"/>
                      <a:pt x="45" y="7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2"/>
              <p:cNvSpPr/>
              <p:nvPr/>
            </p:nvSpPr>
            <p:spPr>
              <a:xfrm>
                <a:off x="100800" y="2974320"/>
                <a:ext cx="878400" cy="495000"/>
              </a:xfrm>
              <a:custGeom>
                <a:rect b="b" l="l" r="r" t="t"/>
                <a:pathLst>
                  <a:path extrusionOk="0" h="1375" w="2440">
                    <a:moveTo>
                      <a:pt x="101" y="1373"/>
                    </a:moveTo>
                    <a:cubicBezTo>
                      <a:pt x="86" y="1372"/>
                      <a:pt x="72" y="1370"/>
                      <a:pt x="58" y="1368"/>
                    </a:cubicBezTo>
                    <a:cubicBezTo>
                      <a:pt x="43" y="1366"/>
                      <a:pt x="29" y="1363"/>
                      <a:pt x="15" y="1360"/>
                    </a:cubicBezTo>
                    <a:cubicBezTo>
                      <a:pt x="5" y="1357"/>
                      <a:pt x="0" y="1345"/>
                      <a:pt x="3" y="1336"/>
                    </a:cubicBezTo>
                    <a:cubicBezTo>
                      <a:pt x="4" y="1331"/>
                      <a:pt x="7" y="1327"/>
                      <a:pt x="12" y="1325"/>
                    </a:cubicBezTo>
                    <a:cubicBezTo>
                      <a:pt x="17" y="1322"/>
                      <a:pt x="21" y="1322"/>
                      <a:pt x="26" y="1323"/>
                    </a:cubicBezTo>
                    <a:cubicBezTo>
                      <a:pt x="31" y="1324"/>
                      <a:pt x="36" y="1325"/>
                      <a:pt x="42" y="1327"/>
                    </a:cubicBezTo>
                    <a:cubicBezTo>
                      <a:pt x="59" y="1331"/>
                      <a:pt x="77" y="1333"/>
                      <a:pt x="95" y="1335"/>
                    </a:cubicBezTo>
                    <a:cubicBezTo>
                      <a:pt x="103" y="1335"/>
                      <a:pt x="111" y="1336"/>
                      <a:pt x="120" y="1336"/>
                    </a:cubicBezTo>
                    <a:cubicBezTo>
                      <a:pt x="137" y="1335"/>
                      <a:pt x="153" y="1333"/>
                      <a:pt x="170" y="1330"/>
                    </a:cubicBezTo>
                    <a:cubicBezTo>
                      <a:pt x="194" y="1326"/>
                      <a:pt x="218" y="1321"/>
                      <a:pt x="242" y="1315"/>
                    </a:cubicBezTo>
                    <a:cubicBezTo>
                      <a:pt x="268" y="1310"/>
                      <a:pt x="293" y="1304"/>
                      <a:pt x="319" y="1297"/>
                    </a:cubicBezTo>
                    <a:cubicBezTo>
                      <a:pt x="342" y="1290"/>
                      <a:pt x="365" y="1280"/>
                      <a:pt x="388" y="1272"/>
                    </a:cubicBezTo>
                    <a:cubicBezTo>
                      <a:pt x="412" y="1263"/>
                      <a:pt x="435" y="1253"/>
                      <a:pt x="459" y="1243"/>
                    </a:cubicBezTo>
                    <a:cubicBezTo>
                      <a:pt x="472" y="1236"/>
                      <a:pt x="484" y="1230"/>
                      <a:pt x="497" y="1223"/>
                    </a:cubicBezTo>
                    <a:cubicBezTo>
                      <a:pt x="511" y="1216"/>
                      <a:pt x="525" y="1208"/>
                      <a:pt x="539" y="1200"/>
                    </a:cubicBezTo>
                    <a:cubicBezTo>
                      <a:pt x="538" y="1201"/>
                      <a:pt x="537" y="1201"/>
                      <a:pt x="537" y="1201"/>
                    </a:cubicBezTo>
                    <a:cubicBezTo>
                      <a:pt x="557" y="1189"/>
                      <a:pt x="575" y="1176"/>
                      <a:pt x="594" y="1164"/>
                    </a:cubicBezTo>
                    <a:cubicBezTo>
                      <a:pt x="615" y="1151"/>
                      <a:pt x="636" y="1138"/>
                      <a:pt x="657" y="1126"/>
                    </a:cubicBezTo>
                    <a:cubicBezTo>
                      <a:pt x="676" y="1114"/>
                      <a:pt x="695" y="1102"/>
                      <a:pt x="713" y="1089"/>
                    </a:cubicBezTo>
                    <a:cubicBezTo>
                      <a:pt x="733" y="1075"/>
                      <a:pt x="753" y="1061"/>
                      <a:pt x="773" y="1047"/>
                    </a:cubicBezTo>
                    <a:cubicBezTo>
                      <a:pt x="783" y="1041"/>
                      <a:pt x="793" y="1035"/>
                      <a:pt x="803" y="1029"/>
                    </a:cubicBezTo>
                    <a:cubicBezTo>
                      <a:pt x="813" y="1022"/>
                      <a:pt x="823" y="1015"/>
                      <a:pt x="833" y="1008"/>
                    </a:cubicBezTo>
                    <a:cubicBezTo>
                      <a:pt x="852" y="995"/>
                      <a:pt x="870" y="982"/>
                      <a:pt x="888" y="967"/>
                    </a:cubicBezTo>
                    <a:cubicBezTo>
                      <a:pt x="888" y="968"/>
                      <a:pt x="887" y="968"/>
                      <a:pt x="886" y="968"/>
                    </a:cubicBezTo>
                    <a:cubicBezTo>
                      <a:pt x="925" y="937"/>
                      <a:pt x="962" y="904"/>
                      <a:pt x="998" y="869"/>
                    </a:cubicBezTo>
                    <a:cubicBezTo>
                      <a:pt x="1017" y="851"/>
                      <a:pt x="1036" y="834"/>
                      <a:pt x="1054" y="816"/>
                    </a:cubicBezTo>
                    <a:cubicBezTo>
                      <a:pt x="1072" y="799"/>
                      <a:pt x="1089" y="782"/>
                      <a:pt x="1106" y="765"/>
                    </a:cubicBezTo>
                    <a:cubicBezTo>
                      <a:pt x="1122" y="749"/>
                      <a:pt x="1139" y="733"/>
                      <a:pt x="1157" y="718"/>
                    </a:cubicBezTo>
                    <a:cubicBezTo>
                      <a:pt x="1175" y="702"/>
                      <a:pt x="1193" y="686"/>
                      <a:pt x="1211" y="670"/>
                    </a:cubicBezTo>
                    <a:cubicBezTo>
                      <a:pt x="1220" y="662"/>
                      <a:pt x="1229" y="655"/>
                      <a:pt x="1238" y="647"/>
                    </a:cubicBezTo>
                    <a:cubicBezTo>
                      <a:pt x="1248" y="639"/>
                      <a:pt x="1258" y="631"/>
                      <a:pt x="1269" y="623"/>
                    </a:cubicBezTo>
                    <a:cubicBezTo>
                      <a:pt x="1287" y="609"/>
                      <a:pt x="1306" y="594"/>
                      <a:pt x="1325" y="580"/>
                    </a:cubicBezTo>
                    <a:cubicBezTo>
                      <a:pt x="1324" y="580"/>
                      <a:pt x="1323" y="580"/>
                      <a:pt x="1323" y="581"/>
                    </a:cubicBezTo>
                    <a:cubicBezTo>
                      <a:pt x="1341" y="566"/>
                      <a:pt x="1359" y="549"/>
                      <a:pt x="1377" y="532"/>
                    </a:cubicBezTo>
                    <a:cubicBezTo>
                      <a:pt x="1394" y="516"/>
                      <a:pt x="1411" y="497"/>
                      <a:pt x="1428" y="481"/>
                    </a:cubicBezTo>
                    <a:cubicBezTo>
                      <a:pt x="1463" y="446"/>
                      <a:pt x="1498" y="411"/>
                      <a:pt x="1534" y="377"/>
                    </a:cubicBezTo>
                    <a:cubicBezTo>
                      <a:pt x="1552" y="360"/>
                      <a:pt x="1570" y="343"/>
                      <a:pt x="1588" y="327"/>
                    </a:cubicBezTo>
                    <a:cubicBezTo>
                      <a:pt x="1606" y="310"/>
                      <a:pt x="1623" y="294"/>
                      <a:pt x="1640" y="277"/>
                    </a:cubicBezTo>
                    <a:cubicBezTo>
                      <a:pt x="1657" y="260"/>
                      <a:pt x="1674" y="243"/>
                      <a:pt x="1692" y="228"/>
                    </a:cubicBezTo>
                    <a:cubicBezTo>
                      <a:pt x="1710" y="212"/>
                      <a:pt x="1729" y="199"/>
                      <a:pt x="1750" y="187"/>
                    </a:cubicBezTo>
                    <a:cubicBezTo>
                      <a:pt x="1772" y="176"/>
                      <a:pt x="1794" y="165"/>
                      <a:pt x="1816" y="154"/>
                    </a:cubicBezTo>
                    <a:cubicBezTo>
                      <a:pt x="1838" y="143"/>
                      <a:pt x="1861" y="134"/>
                      <a:pt x="1884" y="125"/>
                    </a:cubicBezTo>
                    <a:cubicBezTo>
                      <a:pt x="1908" y="115"/>
                      <a:pt x="1932" y="105"/>
                      <a:pt x="1956" y="95"/>
                    </a:cubicBezTo>
                    <a:cubicBezTo>
                      <a:pt x="1978" y="86"/>
                      <a:pt x="2001" y="77"/>
                      <a:pt x="2024" y="69"/>
                    </a:cubicBezTo>
                    <a:cubicBezTo>
                      <a:pt x="2050" y="59"/>
                      <a:pt x="2077" y="51"/>
                      <a:pt x="2104" y="42"/>
                    </a:cubicBezTo>
                    <a:cubicBezTo>
                      <a:pt x="2104" y="42"/>
                      <a:pt x="2103" y="43"/>
                      <a:pt x="2102" y="43"/>
                    </a:cubicBezTo>
                    <a:cubicBezTo>
                      <a:pt x="2126" y="36"/>
                      <a:pt x="2150" y="32"/>
                      <a:pt x="2175" y="28"/>
                    </a:cubicBezTo>
                    <a:cubicBezTo>
                      <a:pt x="2198" y="24"/>
                      <a:pt x="2223" y="21"/>
                      <a:pt x="2247" y="19"/>
                    </a:cubicBezTo>
                    <a:cubicBezTo>
                      <a:pt x="2296" y="13"/>
                      <a:pt x="2346" y="5"/>
                      <a:pt x="2395" y="2"/>
                    </a:cubicBezTo>
                    <a:cubicBezTo>
                      <a:pt x="2405" y="2"/>
                      <a:pt x="2414" y="0"/>
                      <a:pt x="2423" y="2"/>
                    </a:cubicBezTo>
                    <a:cubicBezTo>
                      <a:pt x="2433" y="3"/>
                      <a:pt x="2439" y="13"/>
                      <a:pt x="2438" y="22"/>
                    </a:cubicBezTo>
                    <a:cubicBezTo>
                      <a:pt x="2436" y="31"/>
                      <a:pt x="2427" y="38"/>
                      <a:pt x="2418" y="37"/>
                    </a:cubicBezTo>
                    <a:cubicBezTo>
                      <a:pt x="2416" y="37"/>
                      <a:pt x="2416" y="37"/>
                      <a:pt x="2415" y="36"/>
                    </a:cubicBezTo>
                    <a:cubicBezTo>
                      <a:pt x="2410" y="36"/>
                      <a:pt x="2406" y="36"/>
                      <a:pt x="2401" y="36"/>
                    </a:cubicBezTo>
                    <a:cubicBezTo>
                      <a:pt x="2361" y="38"/>
                      <a:pt x="2321" y="43"/>
                      <a:pt x="2281" y="48"/>
                    </a:cubicBezTo>
                    <a:cubicBezTo>
                      <a:pt x="2242" y="54"/>
                      <a:pt x="2202" y="59"/>
                      <a:pt x="2162" y="65"/>
                    </a:cubicBezTo>
                    <a:cubicBezTo>
                      <a:pt x="2147" y="68"/>
                      <a:pt x="2131" y="72"/>
                      <a:pt x="2115" y="76"/>
                    </a:cubicBezTo>
                    <a:cubicBezTo>
                      <a:pt x="2070" y="90"/>
                      <a:pt x="2025" y="106"/>
                      <a:pt x="1981" y="124"/>
                    </a:cubicBezTo>
                    <a:cubicBezTo>
                      <a:pt x="1935" y="142"/>
                      <a:pt x="1890" y="161"/>
                      <a:pt x="1845" y="180"/>
                    </a:cubicBezTo>
                    <a:cubicBezTo>
                      <a:pt x="1844" y="180"/>
                      <a:pt x="1844" y="180"/>
                      <a:pt x="1844" y="181"/>
                    </a:cubicBezTo>
                    <a:cubicBezTo>
                      <a:pt x="1844" y="180"/>
                      <a:pt x="1844" y="180"/>
                      <a:pt x="1845" y="180"/>
                    </a:cubicBezTo>
                    <a:cubicBezTo>
                      <a:pt x="1815" y="194"/>
                      <a:pt x="1786" y="208"/>
                      <a:pt x="1758" y="225"/>
                    </a:cubicBezTo>
                    <a:cubicBezTo>
                      <a:pt x="1747" y="232"/>
                      <a:pt x="1736" y="239"/>
                      <a:pt x="1727" y="247"/>
                    </a:cubicBezTo>
                    <a:cubicBezTo>
                      <a:pt x="1727" y="247"/>
                      <a:pt x="1727" y="246"/>
                      <a:pt x="1728" y="246"/>
                    </a:cubicBezTo>
                    <a:cubicBezTo>
                      <a:pt x="1726" y="247"/>
                      <a:pt x="1724" y="249"/>
                      <a:pt x="1723" y="250"/>
                    </a:cubicBezTo>
                    <a:lnTo>
                      <a:pt x="1724" y="249"/>
                    </a:lnTo>
                    <a:cubicBezTo>
                      <a:pt x="1705" y="264"/>
                      <a:pt x="1688" y="281"/>
                      <a:pt x="1671" y="298"/>
                    </a:cubicBezTo>
                    <a:cubicBezTo>
                      <a:pt x="1662" y="307"/>
                      <a:pt x="1654" y="315"/>
                      <a:pt x="1646" y="323"/>
                    </a:cubicBezTo>
                    <a:cubicBezTo>
                      <a:pt x="1637" y="331"/>
                      <a:pt x="1629" y="340"/>
                      <a:pt x="1620" y="348"/>
                    </a:cubicBezTo>
                    <a:cubicBezTo>
                      <a:pt x="1584" y="382"/>
                      <a:pt x="1548" y="415"/>
                      <a:pt x="1513" y="449"/>
                    </a:cubicBezTo>
                    <a:cubicBezTo>
                      <a:pt x="1488" y="474"/>
                      <a:pt x="1463" y="497"/>
                      <a:pt x="1439" y="523"/>
                    </a:cubicBezTo>
                    <a:cubicBezTo>
                      <a:pt x="1427" y="536"/>
                      <a:pt x="1414" y="549"/>
                      <a:pt x="1401" y="562"/>
                    </a:cubicBezTo>
                    <a:cubicBezTo>
                      <a:pt x="1388" y="575"/>
                      <a:pt x="1374" y="587"/>
                      <a:pt x="1359" y="599"/>
                    </a:cubicBezTo>
                    <a:cubicBezTo>
                      <a:pt x="1330" y="623"/>
                      <a:pt x="1299" y="647"/>
                      <a:pt x="1269" y="670"/>
                    </a:cubicBezTo>
                    <a:cubicBezTo>
                      <a:pt x="1250" y="686"/>
                      <a:pt x="1231" y="703"/>
                      <a:pt x="1212" y="719"/>
                    </a:cubicBezTo>
                    <a:cubicBezTo>
                      <a:pt x="1193" y="737"/>
                      <a:pt x="1173" y="754"/>
                      <a:pt x="1154" y="771"/>
                    </a:cubicBezTo>
                    <a:cubicBezTo>
                      <a:pt x="1136" y="787"/>
                      <a:pt x="1119" y="804"/>
                      <a:pt x="1102" y="821"/>
                    </a:cubicBezTo>
                    <a:cubicBezTo>
                      <a:pt x="1094" y="830"/>
                      <a:pt x="1086" y="838"/>
                      <a:pt x="1077" y="846"/>
                    </a:cubicBezTo>
                    <a:cubicBezTo>
                      <a:pt x="1068" y="855"/>
                      <a:pt x="1058" y="864"/>
                      <a:pt x="1048" y="873"/>
                    </a:cubicBezTo>
                    <a:cubicBezTo>
                      <a:pt x="1030" y="891"/>
                      <a:pt x="1011" y="908"/>
                      <a:pt x="992" y="925"/>
                    </a:cubicBezTo>
                    <a:cubicBezTo>
                      <a:pt x="975" y="942"/>
                      <a:pt x="958" y="959"/>
                      <a:pt x="939" y="974"/>
                    </a:cubicBezTo>
                    <a:cubicBezTo>
                      <a:pt x="900" y="1007"/>
                      <a:pt x="859" y="1036"/>
                      <a:pt x="817" y="1064"/>
                    </a:cubicBezTo>
                    <a:cubicBezTo>
                      <a:pt x="791" y="1081"/>
                      <a:pt x="766" y="1099"/>
                      <a:pt x="740" y="1116"/>
                    </a:cubicBezTo>
                    <a:cubicBezTo>
                      <a:pt x="715" y="1133"/>
                      <a:pt x="689" y="1149"/>
                      <a:pt x="663" y="1165"/>
                    </a:cubicBezTo>
                    <a:cubicBezTo>
                      <a:pt x="662" y="1166"/>
                      <a:pt x="662" y="1166"/>
                      <a:pt x="661" y="1166"/>
                    </a:cubicBezTo>
                    <a:lnTo>
                      <a:pt x="662" y="1166"/>
                    </a:lnTo>
                    <a:cubicBezTo>
                      <a:pt x="660" y="1167"/>
                      <a:pt x="659" y="1168"/>
                      <a:pt x="657" y="1169"/>
                    </a:cubicBezTo>
                    <a:lnTo>
                      <a:pt x="658" y="1168"/>
                    </a:lnTo>
                    <a:cubicBezTo>
                      <a:pt x="638" y="1181"/>
                      <a:pt x="617" y="1194"/>
                      <a:pt x="597" y="1208"/>
                    </a:cubicBezTo>
                    <a:cubicBezTo>
                      <a:pt x="588" y="1214"/>
                      <a:pt x="578" y="1221"/>
                      <a:pt x="567" y="1227"/>
                    </a:cubicBezTo>
                    <a:cubicBezTo>
                      <a:pt x="556" y="1234"/>
                      <a:pt x="544" y="1240"/>
                      <a:pt x="533" y="1247"/>
                    </a:cubicBezTo>
                    <a:cubicBezTo>
                      <a:pt x="487" y="1271"/>
                      <a:pt x="440" y="1290"/>
                      <a:pt x="392" y="1310"/>
                    </a:cubicBezTo>
                    <a:cubicBezTo>
                      <a:pt x="381" y="1314"/>
                      <a:pt x="369" y="1319"/>
                      <a:pt x="357" y="1324"/>
                    </a:cubicBezTo>
                    <a:cubicBezTo>
                      <a:pt x="353" y="1325"/>
                      <a:pt x="348" y="1328"/>
                      <a:pt x="343" y="1329"/>
                    </a:cubicBezTo>
                    <a:cubicBezTo>
                      <a:pt x="336" y="1332"/>
                      <a:pt x="330" y="1334"/>
                      <a:pt x="323" y="1336"/>
                    </a:cubicBezTo>
                    <a:cubicBezTo>
                      <a:pt x="311" y="1339"/>
                      <a:pt x="298" y="1341"/>
                      <a:pt x="286" y="1344"/>
                    </a:cubicBezTo>
                    <a:cubicBezTo>
                      <a:pt x="273" y="1346"/>
                      <a:pt x="260" y="1349"/>
                      <a:pt x="247" y="1352"/>
                    </a:cubicBezTo>
                    <a:cubicBezTo>
                      <a:pt x="223" y="1357"/>
                      <a:pt x="199" y="1361"/>
                      <a:pt x="176" y="1366"/>
                    </a:cubicBezTo>
                    <a:cubicBezTo>
                      <a:pt x="163" y="1368"/>
                      <a:pt x="151" y="1371"/>
                      <a:pt x="138" y="1373"/>
                    </a:cubicBezTo>
                    <a:cubicBezTo>
                      <a:pt x="131" y="1374"/>
                      <a:pt x="125" y="1374"/>
                      <a:pt x="119" y="1374"/>
                    </a:cubicBezTo>
                    <a:cubicBezTo>
                      <a:pt x="118" y="1374"/>
                      <a:pt x="118" y="1374"/>
                      <a:pt x="118" y="1374"/>
                    </a:cubicBezTo>
                    <a:cubicBezTo>
                      <a:pt x="112" y="1374"/>
                      <a:pt x="107" y="1374"/>
                      <a:pt x="101" y="137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2"/>
              <p:cNvSpPr/>
              <p:nvPr/>
            </p:nvSpPr>
            <p:spPr>
              <a:xfrm>
                <a:off x="50400" y="2966040"/>
                <a:ext cx="754920" cy="353160"/>
              </a:xfrm>
              <a:custGeom>
                <a:rect b="b" l="l" r="r" t="t"/>
                <a:pathLst>
                  <a:path extrusionOk="0" h="981" w="2097">
                    <a:moveTo>
                      <a:pt x="9" y="976"/>
                    </a:moveTo>
                    <a:cubicBezTo>
                      <a:pt x="0" y="969"/>
                      <a:pt x="0" y="958"/>
                      <a:pt x="6" y="949"/>
                    </a:cubicBezTo>
                    <a:cubicBezTo>
                      <a:pt x="20" y="931"/>
                      <a:pt x="34" y="913"/>
                      <a:pt x="48" y="896"/>
                    </a:cubicBezTo>
                    <a:cubicBezTo>
                      <a:pt x="62" y="878"/>
                      <a:pt x="77" y="861"/>
                      <a:pt x="91" y="843"/>
                    </a:cubicBezTo>
                    <a:cubicBezTo>
                      <a:pt x="105" y="826"/>
                      <a:pt x="118" y="808"/>
                      <a:pt x="132" y="791"/>
                    </a:cubicBezTo>
                    <a:cubicBezTo>
                      <a:pt x="145" y="774"/>
                      <a:pt x="159" y="757"/>
                      <a:pt x="173" y="740"/>
                    </a:cubicBezTo>
                    <a:cubicBezTo>
                      <a:pt x="186" y="725"/>
                      <a:pt x="198" y="709"/>
                      <a:pt x="211" y="693"/>
                    </a:cubicBezTo>
                    <a:cubicBezTo>
                      <a:pt x="223" y="676"/>
                      <a:pt x="235" y="658"/>
                      <a:pt x="249" y="641"/>
                    </a:cubicBezTo>
                    <a:cubicBezTo>
                      <a:pt x="256" y="632"/>
                      <a:pt x="263" y="623"/>
                      <a:pt x="270" y="614"/>
                    </a:cubicBezTo>
                    <a:cubicBezTo>
                      <a:pt x="278" y="606"/>
                      <a:pt x="286" y="597"/>
                      <a:pt x="293" y="589"/>
                    </a:cubicBezTo>
                    <a:cubicBezTo>
                      <a:pt x="308" y="573"/>
                      <a:pt x="323" y="557"/>
                      <a:pt x="337" y="540"/>
                    </a:cubicBezTo>
                    <a:cubicBezTo>
                      <a:pt x="351" y="524"/>
                      <a:pt x="365" y="508"/>
                      <a:pt x="379" y="491"/>
                    </a:cubicBezTo>
                    <a:cubicBezTo>
                      <a:pt x="409" y="458"/>
                      <a:pt x="439" y="425"/>
                      <a:pt x="472" y="395"/>
                    </a:cubicBezTo>
                    <a:cubicBezTo>
                      <a:pt x="504" y="366"/>
                      <a:pt x="541" y="342"/>
                      <a:pt x="578" y="319"/>
                    </a:cubicBezTo>
                    <a:cubicBezTo>
                      <a:pt x="618" y="295"/>
                      <a:pt x="658" y="272"/>
                      <a:pt x="698" y="248"/>
                    </a:cubicBezTo>
                    <a:cubicBezTo>
                      <a:pt x="698" y="248"/>
                      <a:pt x="697" y="249"/>
                      <a:pt x="696" y="249"/>
                    </a:cubicBezTo>
                    <a:cubicBezTo>
                      <a:pt x="719" y="235"/>
                      <a:pt x="742" y="221"/>
                      <a:pt x="764" y="205"/>
                    </a:cubicBezTo>
                    <a:cubicBezTo>
                      <a:pt x="787" y="189"/>
                      <a:pt x="810" y="171"/>
                      <a:pt x="832" y="154"/>
                    </a:cubicBezTo>
                    <a:lnTo>
                      <a:pt x="831" y="154"/>
                    </a:lnTo>
                    <a:cubicBezTo>
                      <a:pt x="848" y="140"/>
                      <a:pt x="866" y="126"/>
                      <a:pt x="883" y="113"/>
                    </a:cubicBezTo>
                    <a:cubicBezTo>
                      <a:pt x="887" y="110"/>
                      <a:pt x="891" y="108"/>
                      <a:pt x="895" y="105"/>
                    </a:cubicBezTo>
                    <a:cubicBezTo>
                      <a:pt x="900" y="102"/>
                      <a:pt x="905" y="99"/>
                      <a:pt x="910" y="96"/>
                    </a:cubicBezTo>
                    <a:cubicBezTo>
                      <a:pt x="921" y="91"/>
                      <a:pt x="931" y="86"/>
                      <a:pt x="942" y="81"/>
                    </a:cubicBezTo>
                    <a:cubicBezTo>
                      <a:pt x="963" y="73"/>
                      <a:pt x="984" y="65"/>
                      <a:pt x="1005" y="58"/>
                    </a:cubicBezTo>
                    <a:cubicBezTo>
                      <a:pt x="1025" y="51"/>
                      <a:pt x="1044" y="45"/>
                      <a:pt x="1065" y="42"/>
                    </a:cubicBezTo>
                    <a:cubicBezTo>
                      <a:pt x="1079" y="39"/>
                      <a:pt x="1094" y="37"/>
                      <a:pt x="1109" y="35"/>
                    </a:cubicBezTo>
                    <a:cubicBezTo>
                      <a:pt x="1123" y="34"/>
                      <a:pt x="1137" y="32"/>
                      <a:pt x="1151" y="30"/>
                    </a:cubicBezTo>
                    <a:cubicBezTo>
                      <a:pt x="1151" y="30"/>
                      <a:pt x="1150" y="30"/>
                      <a:pt x="1149" y="31"/>
                    </a:cubicBezTo>
                    <a:cubicBezTo>
                      <a:pt x="1170" y="27"/>
                      <a:pt x="1191" y="22"/>
                      <a:pt x="1212" y="18"/>
                    </a:cubicBezTo>
                    <a:cubicBezTo>
                      <a:pt x="1233" y="13"/>
                      <a:pt x="1255" y="6"/>
                      <a:pt x="1277" y="3"/>
                    </a:cubicBezTo>
                    <a:cubicBezTo>
                      <a:pt x="1298" y="0"/>
                      <a:pt x="1321" y="0"/>
                      <a:pt x="1342" y="4"/>
                    </a:cubicBezTo>
                    <a:cubicBezTo>
                      <a:pt x="1364" y="7"/>
                      <a:pt x="1386" y="11"/>
                      <a:pt x="1407" y="17"/>
                    </a:cubicBezTo>
                    <a:cubicBezTo>
                      <a:pt x="1429" y="21"/>
                      <a:pt x="1451" y="27"/>
                      <a:pt x="1472" y="33"/>
                    </a:cubicBezTo>
                    <a:cubicBezTo>
                      <a:pt x="1494" y="39"/>
                      <a:pt x="1515" y="48"/>
                      <a:pt x="1536" y="57"/>
                    </a:cubicBezTo>
                    <a:cubicBezTo>
                      <a:pt x="1575" y="74"/>
                      <a:pt x="1614" y="93"/>
                      <a:pt x="1653" y="111"/>
                    </a:cubicBezTo>
                    <a:cubicBezTo>
                      <a:pt x="1692" y="129"/>
                      <a:pt x="1731" y="147"/>
                      <a:pt x="1770" y="165"/>
                    </a:cubicBezTo>
                    <a:cubicBezTo>
                      <a:pt x="1790" y="175"/>
                      <a:pt x="1809" y="186"/>
                      <a:pt x="1829" y="198"/>
                    </a:cubicBezTo>
                    <a:cubicBezTo>
                      <a:pt x="1837" y="203"/>
                      <a:pt x="1846" y="209"/>
                      <a:pt x="1855" y="216"/>
                    </a:cubicBezTo>
                    <a:cubicBezTo>
                      <a:pt x="1863" y="222"/>
                      <a:pt x="1871" y="228"/>
                      <a:pt x="1879" y="235"/>
                    </a:cubicBezTo>
                    <a:cubicBezTo>
                      <a:pt x="1881" y="236"/>
                      <a:pt x="1884" y="238"/>
                      <a:pt x="1886" y="240"/>
                    </a:cubicBezTo>
                    <a:cubicBezTo>
                      <a:pt x="1903" y="252"/>
                      <a:pt x="1920" y="264"/>
                      <a:pt x="1937" y="276"/>
                    </a:cubicBezTo>
                    <a:cubicBezTo>
                      <a:pt x="1955" y="289"/>
                      <a:pt x="1971" y="302"/>
                      <a:pt x="1989" y="315"/>
                    </a:cubicBezTo>
                    <a:cubicBezTo>
                      <a:pt x="1988" y="314"/>
                      <a:pt x="1988" y="314"/>
                      <a:pt x="1987" y="313"/>
                    </a:cubicBezTo>
                    <a:cubicBezTo>
                      <a:pt x="1998" y="321"/>
                      <a:pt x="2008" y="328"/>
                      <a:pt x="2019" y="336"/>
                    </a:cubicBezTo>
                    <a:cubicBezTo>
                      <a:pt x="2031" y="343"/>
                      <a:pt x="2042" y="352"/>
                      <a:pt x="2053" y="361"/>
                    </a:cubicBezTo>
                    <a:cubicBezTo>
                      <a:pt x="2062" y="370"/>
                      <a:pt x="2072" y="379"/>
                      <a:pt x="2080" y="388"/>
                    </a:cubicBezTo>
                    <a:cubicBezTo>
                      <a:pt x="2086" y="394"/>
                      <a:pt x="2091" y="400"/>
                      <a:pt x="2094" y="408"/>
                    </a:cubicBezTo>
                    <a:cubicBezTo>
                      <a:pt x="2096" y="414"/>
                      <a:pt x="2096" y="422"/>
                      <a:pt x="2093" y="428"/>
                    </a:cubicBezTo>
                    <a:cubicBezTo>
                      <a:pt x="2089" y="437"/>
                      <a:pt x="2078" y="441"/>
                      <a:pt x="2069" y="437"/>
                    </a:cubicBezTo>
                    <a:cubicBezTo>
                      <a:pt x="2062" y="434"/>
                      <a:pt x="2058" y="426"/>
                      <a:pt x="2059" y="419"/>
                    </a:cubicBezTo>
                    <a:cubicBezTo>
                      <a:pt x="2052" y="411"/>
                      <a:pt x="2044" y="403"/>
                      <a:pt x="2037" y="396"/>
                    </a:cubicBezTo>
                    <a:cubicBezTo>
                      <a:pt x="2030" y="389"/>
                      <a:pt x="2023" y="383"/>
                      <a:pt x="2015" y="377"/>
                    </a:cubicBezTo>
                    <a:cubicBezTo>
                      <a:pt x="1999" y="366"/>
                      <a:pt x="1982" y="355"/>
                      <a:pt x="1966" y="343"/>
                    </a:cubicBezTo>
                    <a:cubicBezTo>
                      <a:pt x="1949" y="331"/>
                      <a:pt x="1933" y="318"/>
                      <a:pt x="1917" y="306"/>
                    </a:cubicBezTo>
                    <a:cubicBezTo>
                      <a:pt x="1901" y="295"/>
                      <a:pt x="1885" y="285"/>
                      <a:pt x="1870" y="274"/>
                    </a:cubicBezTo>
                    <a:cubicBezTo>
                      <a:pt x="1854" y="263"/>
                      <a:pt x="1839" y="250"/>
                      <a:pt x="1822" y="238"/>
                    </a:cubicBezTo>
                    <a:cubicBezTo>
                      <a:pt x="1809" y="229"/>
                      <a:pt x="1795" y="220"/>
                      <a:pt x="1781" y="212"/>
                    </a:cubicBezTo>
                    <a:cubicBezTo>
                      <a:pt x="1762" y="202"/>
                      <a:pt x="1743" y="193"/>
                      <a:pt x="1723" y="183"/>
                    </a:cubicBezTo>
                    <a:cubicBezTo>
                      <a:pt x="1704" y="174"/>
                      <a:pt x="1684" y="165"/>
                      <a:pt x="1665" y="156"/>
                    </a:cubicBezTo>
                    <a:cubicBezTo>
                      <a:pt x="1625" y="138"/>
                      <a:pt x="1586" y="120"/>
                      <a:pt x="1547" y="102"/>
                    </a:cubicBezTo>
                    <a:cubicBezTo>
                      <a:pt x="1530" y="94"/>
                      <a:pt x="1512" y="87"/>
                      <a:pt x="1495" y="80"/>
                    </a:cubicBezTo>
                    <a:cubicBezTo>
                      <a:pt x="1495" y="79"/>
                      <a:pt x="1494" y="79"/>
                      <a:pt x="1494" y="79"/>
                    </a:cubicBezTo>
                    <a:lnTo>
                      <a:pt x="1494" y="78"/>
                    </a:lnTo>
                    <a:lnTo>
                      <a:pt x="1494" y="79"/>
                    </a:lnTo>
                    <a:cubicBezTo>
                      <a:pt x="1491" y="78"/>
                      <a:pt x="1488" y="77"/>
                      <a:pt x="1485" y="75"/>
                    </a:cubicBezTo>
                    <a:cubicBezTo>
                      <a:pt x="1486" y="75"/>
                      <a:pt x="1486" y="75"/>
                      <a:pt x="1486" y="76"/>
                    </a:cubicBezTo>
                    <a:cubicBezTo>
                      <a:pt x="1486" y="75"/>
                      <a:pt x="1484" y="75"/>
                      <a:pt x="1484" y="75"/>
                    </a:cubicBezTo>
                    <a:cubicBezTo>
                      <a:pt x="1470" y="70"/>
                      <a:pt x="1456" y="66"/>
                      <a:pt x="1441" y="62"/>
                    </a:cubicBezTo>
                    <a:cubicBezTo>
                      <a:pt x="1427" y="58"/>
                      <a:pt x="1413" y="54"/>
                      <a:pt x="1399" y="52"/>
                    </a:cubicBezTo>
                    <a:cubicBezTo>
                      <a:pt x="1376" y="46"/>
                      <a:pt x="1353" y="42"/>
                      <a:pt x="1329" y="39"/>
                    </a:cubicBezTo>
                    <a:cubicBezTo>
                      <a:pt x="1320" y="38"/>
                      <a:pt x="1312" y="38"/>
                      <a:pt x="1303" y="38"/>
                    </a:cubicBezTo>
                    <a:cubicBezTo>
                      <a:pt x="1295" y="38"/>
                      <a:pt x="1287" y="39"/>
                      <a:pt x="1279" y="40"/>
                    </a:cubicBezTo>
                    <a:cubicBezTo>
                      <a:pt x="1263" y="43"/>
                      <a:pt x="1247" y="47"/>
                      <a:pt x="1230" y="50"/>
                    </a:cubicBezTo>
                    <a:cubicBezTo>
                      <a:pt x="1213" y="54"/>
                      <a:pt x="1195" y="59"/>
                      <a:pt x="1177" y="62"/>
                    </a:cubicBezTo>
                    <a:cubicBezTo>
                      <a:pt x="1144" y="68"/>
                      <a:pt x="1111" y="71"/>
                      <a:pt x="1078" y="77"/>
                    </a:cubicBezTo>
                    <a:cubicBezTo>
                      <a:pt x="1066" y="79"/>
                      <a:pt x="1053" y="82"/>
                      <a:pt x="1041" y="85"/>
                    </a:cubicBezTo>
                    <a:cubicBezTo>
                      <a:pt x="1010" y="94"/>
                      <a:pt x="979" y="105"/>
                      <a:pt x="950" y="118"/>
                    </a:cubicBezTo>
                    <a:cubicBezTo>
                      <a:pt x="940" y="123"/>
                      <a:pt x="930" y="127"/>
                      <a:pt x="920" y="133"/>
                    </a:cubicBezTo>
                    <a:cubicBezTo>
                      <a:pt x="901" y="146"/>
                      <a:pt x="882" y="160"/>
                      <a:pt x="863" y="175"/>
                    </a:cubicBezTo>
                    <a:cubicBezTo>
                      <a:pt x="862" y="176"/>
                      <a:pt x="861" y="177"/>
                      <a:pt x="860" y="178"/>
                    </a:cubicBezTo>
                    <a:cubicBezTo>
                      <a:pt x="860" y="177"/>
                      <a:pt x="861" y="177"/>
                      <a:pt x="862" y="176"/>
                    </a:cubicBezTo>
                    <a:cubicBezTo>
                      <a:pt x="859" y="178"/>
                      <a:pt x="857" y="180"/>
                      <a:pt x="856" y="182"/>
                    </a:cubicBezTo>
                    <a:lnTo>
                      <a:pt x="856" y="181"/>
                    </a:lnTo>
                    <a:cubicBezTo>
                      <a:pt x="855" y="182"/>
                      <a:pt x="855" y="182"/>
                      <a:pt x="854" y="182"/>
                    </a:cubicBezTo>
                    <a:lnTo>
                      <a:pt x="854" y="183"/>
                    </a:lnTo>
                    <a:lnTo>
                      <a:pt x="854" y="182"/>
                    </a:lnTo>
                    <a:cubicBezTo>
                      <a:pt x="852" y="184"/>
                      <a:pt x="849" y="187"/>
                      <a:pt x="846" y="189"/>
                    </a:cubicBezTo>
                    <a:cubicBezTo>
                      <a:pt x="830" y="202"/>
                      <a:pt x="813" y="215"/>
                      <a:pt x="796" y="227"/>
                    </a:cubicBezTo>
                    <a:cubicBezTo>
                      <a:pt x="778" y="240"/>
                      <a:pt x="760" y="252"/>
                      <a:pt x="741" y="264"/>
                    </a:cubicBezTo>
                    <a:cubicBezTo>
                      <a:pt x="722" y="276"/>
                      <a:pt x="704" y="288"/>
                      <a:pt x="685" y="298"/>
                    </a:cubicBezTo>
                    <a:cubicBezTo>
                      <a:pt x="665" y="310"/>
                      <a:pt x="645" y="321"/>
                      <a:pt x="626" y="332"/>
                    </a:cubicBezTo>
                    <a:cubicBezTo>
                      <a:pt x="618" y="337"/>
                      <a:pt x="610" y="341"/>
                      <a:pt x="603" y="346"/>
                    </a:cubicBezTo>
                    <a:cubicBezTo>
                      <a:pt x="597" y="349"/>
                      <a:pt x="591" y="353"/>
                      <a:pt x="585" y="356"/>
                    </a:cubicBezTo>
                    <a:cubicBezTo>
                      <a:pt x="586" y="356"/>
                      <a:pt x="587" y="356"/>
                      <a:pt x="588" y="355"/>
                    </a:cubicBezTo>
                    <a:cubicBezTo>
                      <a:pt x="564" y="370"/>
                      <a:pt x="542" y="385"/>
                      <a:pt x="519" y="402"/>
                    </a:cubicBezTo>
                    <a:cubicBezTo>
                      <a:pt x="508" y="412"/>
                      <a:pt x="496" y="423"/>
                      <a:pt x="485" y="433"/>
                    </a:cubicBezTo>
                    <a:cubicBezTo>
                      <a:pt x="472" y="445"/>
                      <a:pt x="461" y="457"/>
                      <a:pt x="449" y="469"/>
                    </a:cubicBezTo>
                    <a:cubicBezTo>
                      <a:pt x="420" y="500"/>
                      <a:pt x="392" y="533"/>
                      <a:pt x="364" y="565"/>
                    </a:cubicBezTo>
                    <a:cubicBezTo>
                      <a:pt x="350" y="582"/>
                      <a:pt x="335" y="597"/>
                      <a:pt x="320" y="614"/>
                    </a:cubicBezTo>
                    <a:cubicBezTo>
                      <a:pt x="305" y="631"/>
                      <a:pt x="291" y="648"/>
                      <a:pt x="276" y="666"/>
                    </a:cubicBezTo>
                    <a:cubicBezTo>
                      <a:pt x="270" y="673"/>
                      <a:pt x="265" y="681"/>
                      <a:pt x="259" y="688"/>
                    </a:cubicBezTo>
                    <a:cubicBezTo>
                      <a:pt x="246" y="706"/>
                      <a:pt x="233" y="724"/>
                      <a:pt x="219" y="741"/>
                    </a:cubicBezTo>
                    <a:cubicBezTo>
                      <a:pt x="205" y="759"/>
                      <a:pt x="192" y="776"/>
                      <a:pt x="178" y="793"/>
                    </a:cubicBezTo>
                    <a:cubicBezTo>
                      <a:pt x="164" y="810"/>
                      <a:pt x="151" y="827"/>
                      <a:pt x="137" y="844"/>
                    </a:cubicBezTo>
                    <a:cubicBezTo>
                      <a:pt x="123" y="862"/>
                      <a:pt x="109" y="880"/>
                      <a:pt x="94" y="898"/>
                    </a:cubicBezTo>
                    <a:cubicBezTo>
                      <a:pt x="74" y="923"/>
                      <a:pt x="55" y="948"/>
                      <a:pt x="35" y="973"/>
                    </a:cubicBezTo>
                    <a:cubicBezTo>
                      <a:pt x="32" y="978"/>
                      <a:pt x="27" y="980"/>
                      <a:pt x="21" y="980"/>
                    </a:cubicBezTo>
                    <a:cubicBezTo>
                      <a:pt x="17" y="980"/>
                      <a:pt x="12" y="979"/>
                      <a:pt x="9" y="97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32"/>
              <p:cNvSpPr/>
              <p:nvPr/>
            </p:nvSpPr>
            <p:spPr>
              <a:xfrm>
                <a:off x="713520" y="3533760"/>
                <a:ext cx="34560" cy="126000"/>
              </a:xfrm>
              <a:custGeom>
                <a:rect b="b" l="l" r="r" t="t"/>
                <a:pathLst>
                  <a:path extrusionOk="0" h="350" w="96">
                    <a:moveTo>
                      <a:pt x="11" y="349"/>
                    </a:moveTo>
                    <a:cubicBezTo>
                      <a:pt x="10" y="349"/>
                      <a:pt x="9" y="348"/>
                      <a:pt x="8" y="348"/>
                    </a:cubicBezTo>
                    <a:cubicBezTo>
                      <a:pt x="2" y="347"/>
                      <a:pt x="0" y="341"/>
                      <a:pt x="1" y="335"/>
                    </a:cubicBezTo>
                    <a:cubicBezTo>
                      <a:pt x="38" y="231"/>
                      <a:pt x="62" y="121"/>
                      <a:pt x="74" y="10"/>
                    </a:cubicBezTo>
                    <a:cubicBezTo>
                      <a:pt x="75" y="5"/>
                      <a:pt x="79" y="0"/>
                      <a:pt x="85" y="1"/>
                    </a:cubicBezTo>
                    <a:cubicBezTo>
                      <a:pt x="90" y="2"/>
                      <a:pt x="95" y="7"/>
                      <a:pt x="94" y="12"/>
                    </a:cubicBezTo>
                    <a:cubicBezTo>
                      <a:pt x="82" y="125"/>
                      <a:pt x="57" y="236"/>
                      <a:pt x="21" y="342"/>
                    </a:cubicBezTo>
                    <a:cubicBezTo>
                      <a:pt x="19" y="346"/>
                      <a:pt x="15" y="349"/>
                      <a:pt x="11" y="34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2"/>
              <p:cNvSpPr/>
              <p:nvPr/>
            </p:nvSpPr>
            <p:spPr>
              <a:xfrm>
                <a:off x="754200" y="3541680"/>
                <a:ext cx="39240" cy="103680"/>
              </a:xfrm>
              <a:custGeom>
                <a:rect b="b" l="l" r="r" t="t"/>
                <a:pathLst>
                  <a:path extrusionOk="0" h="288" w="109">
                    <a:moveTo>
                      <a:pt x="11" y="287"/>
                    </a:moveTo>
                    <a:cubicBezTo>
                      <a:pt x="8" y="287"/>
                      <a:pt x="5" y="286"/>
                      <a:pt x="4" y="284"/>
                    </a:cubicBezTo>
                    <a:cubicBezTo>
                      <a:pt x="1" y="281"/>
                      <a:pt x="0" y="278"/>
                      <a:pt x="1" y="274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7" y="4"/>
                      <a:pt x="52" y="0"/>
                      <a:pt x="57" y="1"/>
                    </a:cubicBezTo>
                    <a:cubicBezTo>
                      <a:pt x="62" y="2"/>
                      <a:pt x="67" y="7"/>
                      <a:pt x="65" y="13"/>
                    </a:cubicBezTo>
                    <a:cubicBezTo>
                      <a:pt x="23" y="262"/>
                      <a:pt x="23" y="262"/>
                      <a:pt x="23" y="262"/>
                    </a:cubicBezTo>
                    <a:cubicBezTo>
                      <a:pt x="51" y="252"/>
                      <a:pt x="75" y="230"/>
                      <a:pt x="87" y="201"/>
                    </a:cubicBezTo>
                    <a:cubicBezTo>
                      <a:pt x="90" y="196"/>
                      <a:pt x="96" y="193"/>
                      <a:pt x="101" y="195"/>
                    </a:cubicBezTo>
                    <a:cubicBezTo>
                      <a:pt x="106" y="198"/>
                      <a:pt x="108" y="203"/>
                      <a:pt x="106" y="209"/>
                    </a:cubicBezTo>
                    <a:cubicBezTo>
                      <a:pt x="89" y="249"/>
                      <a:pt x="53" y="279"/>
                      <a:pt x="12" y="286"/>
                    </a:cubicBezTo>
                    <a:lnTo>
                      <a:pt x="11" y="287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2"/>
              <p:cNvSpPr/>
              <p:nvPr/>
            </p:nvSpPr>
            <p:spPr>
              <a:xfrm>
                <a:off x="696240" y="3519360"/>
                <a:ext cx="141840" cy="47160"/>
              </a:xfrm>
              <a:custGeom>
                <a:rect b="b" l="l" r="r" t="t"/>
                <a:pathLst>
                  <a:path extrusionOk="0" h="131" w="394">
                    <a:moveTo>
                      <a:pt x="21" y="130"/>
                    </a:moveTo>
                    <a:cubicBezTo>
                      <a:pt x="18" y="130"/>
                      <a:pt x="16" y="129"/>
                      <a:pt x="14" y="127"/>
                    </a:cubicBezTo>
                    <a:cubicBezTo>
                      <a:pt x="4" y="117"/>
                      <a:pt x="0" y="104"/>
                      <a:pt x="0" y="88"/>
                    </a:cubicBezTo>
                    <a:cubicBezTo>
                      <a:pt x="1" y="69"/>
                      <a:pt x="11" y="49"/>
                      <a:pt x="25" y="36"/>
                    </a:cubicBezTo>
                    <a:cubicBezTo>
                      <a:pt x="49" y="17"/>
                      <a:pt x="79" y="12"/>
                      <a:pt x="108" y="10"/>
                    </a:cubicBezTo>
                    <a:cubicBezTo>
                      <a:pt x="199" y="2"/>
                      <a:pt x="292" y="0"/>
                      <a:pt x="383" y="4"/>
                    </a:cubicBezTo>
                    <a:cubicBezTo>
                      <a:pt x="389" y="4"/>
                      <a:pt x="393" y="9"/>
                      <a:pt x="393" y="14"/>
                    </a:cubicBezTo>
                    <a:cubicBezTo>
                      <a:pt x="392" y="20"/>
                      <a:pt x="388" y="24"/>
                      <a:pt x="383" y="24"/>
                    </a:cubicBezTo>
                    <a:cubicBezTo>
                      <a:pt x="292" y="20"/>
                      <a:pt x="200" y="22"/>
                      <a:pt x="110" y="30"/>
                    </a:cubicBezTo>
                    <a:cubicBezTo>
                      <a:pt x="83" y="32"/>
                      <a:pt x="57" y="36"/>
                      <a:pt x="38" y="52"/>
                    </a:cubicBezTo>
                    <a:cubicBezTo>
                      <a:pt x="28" y="61"/>
                      <a:pt x="21" y="75"/>
                      <a:pt x="20" y="89"/>
                    </a:cubicBezTo>
                    <a:cubicBezTo>
                      <a:pt x="20" y="96"/>
                      <a:pt x="21" y="106"/>
                      <a:pt x="28" y="113"/>
                    </a:cubicBezTo>
                    <a:cubicBezTo>
                      <a:pt x="32" y="117"/>
                      <a:pt x="32" y="123"/>
                      <a:pt x="28" y="127"/>
                    </a:cubicBezTo>
                    <a:cubicBezTo>
                      <a:pt x="26" y="129"/>
                      <a:pt x="24" y="130"/>
                      <a:pt x="21" y="1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2"/>
              <p:cNvSpPr/>
              <p:nvPr/>
            </p:nvSpPr>
            <p:spPr>
              <a:xfrm>
                <a:off x="815040" y="3573720"/>
                <a:ext cx="60120" cy="18000"/>
              </a:xfrm>
              <a:custGeom>
                <a:rect b="b" l="l" r="r" t="t"/>
                <a:pathLst>
                  <a:path extrusionOk="0" h="50" w="167">
                    <a:moveTo>
                      <a:pt x="11" y="49"/>
                    </a:moveTo>
                    <a:cubicBezTo>
                      <a:pt x="6" y="49"/>
                      <a:pt x="2" y="46"/>
                      <a:pt x="1" y="41"/>
                    </a:cubicBezTo>
                    <a:cubicBezTo>
                      <a:pt x="0" y="35"/>
                      <a:pt x="4" y="30"/>
                      <a:pt x="9" y="29"/>
                    </a:cubicBezTo>
                    <a:cubicBezTo>
                      <a:pt x="153" y="1"/>
                      <a:pt x="153" y="1"/>
                      <a:pt x="153" y="1"/>
                    </a:cubicBezTo>
                    <a:cubicBezTo>
                      <a:pt x="158" y="0"/>
                      <a:pt x="163" y="3"/>
                      <a:pt x="164" y="9"/>
                    </a:cubicBezTo>
                    <a:cubicBezTo>
                      <a:pt x="166" y="14"/>
                      <a:pt x="162" y="19"/>
                      <a:pt x="156" y="21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49"/>
                      <a:pt x="12" y="49"/>
                      <a:pt x="11" y="4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2"/>
              <p:cNvSpPr/>
              <p:nvPr/>
            </p:nvSpPr>
            <p:spPr>
              <a:xfrm>
                <a:off x="819720" y="3591720"/>
                <a:ext cx="61920" cy="10440"/>
              </a:xfrm>
              <a:custGeom>
                <a:rect b="b" l="l" r="r" t="t"/>
                <a:pathLst>
                  <a:path extrusionOk="0" h="29" w="172">
                    <a:moveTo>
                      <a:pt x="11" y="28"/>
                    </a:moveTo>
                    <a:cubicBezTo>
                      <a:pt x="5" y="28"/>
                      <a:pt x="1" y="24"/>
                      <a:pt x="0" y="19"/>
                    </a:cubicBezTo>
                    <a:cubicBezTo>
                      <a:pt x="0" y="13"/>
                      <a:pt x="5" y="8"/>
                      <a:pt x="10" y="8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5" y="0"/>
                      <a:pt x="170" y="4"/>
                      <a:pt x="171" y="9"/>
                    </a:cubicBezTo>
                    <a:cubicBezTo>
                      <a:pt x="171" y="15"/>
                      <a:pt x="167" y="19"/>
                      <a:pt x="161" y="20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1" y="28"/>
                      <a:pt x="11" y="28"/>
                      <a:pt x="11" y="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2"/>
              <p:cNvSpPr/>
              <p:nvPr/>
            </p:nvSpPr>
            <p:spPr>
              <a:xfrm>
                <a:off x="899280" y="3545280"/>
                <a:ext cx="45360" cy="99000"/>
              </a:xfrm>
              <a:custGeom>
                <a:rect b="b" l="l" r="r" t="t"/>
                <a:pathLst>
                  <a:path extrusionOk="0" h="275" w="126">
                    <a:moveTo>
                      <a:pt x="20" y="274"/>
                    </a:moveTo>
                    <a:cubicBezTo>
                      <a:pt x="16" y="274"/>
                      <a:pt x="12" y="272"/>
                      <a:pt x="10" y="269"/>
                    </a:cubicBezTo>
                    <a:cubicBezTo>
                      <a:pt x="8" y="263"/>
                      <a:pt x="10" y="257"/>
                      <a:pt x="15" y="255"/>
                    </a:cubicBezTo>
                    <a:cubicBezTo>
                      <a:pt x="37" y="243"/>
                      <a:pt x="63" y="231"/>
                      <a:pt x="79" y="210"/>
                    </a:cubicBezTo>
                    <a:cubicBezTo>
                      <a:pt x="94" y="192"/>
                      <a:pt x="102" y="162"/>
                      <a:pt x="89" y="142"/>
                    </a:cubicBezTo>
                    <a:cubicBezTo>
                      <a:pt x="84" y="133"/>
                      <a:pt x="73" y="128"/>
                      <a:pt x="61" y="128"/>
                    </a:cubicBezTo>
                    <a:cubicBezTo>
                      <a:pt x="60" y="129"/>
                      <a:pt x="58" y="129"/>
                      <a:pt x="56" y="129"/>
                    </a:cubicBezTo>
                    <a:cubicBezTo>
                      <a:pt x="50" y="135"/>
                      <a:pt x="45" y="140"/>
                      <a:pt x="38" y="146"/>
                    </a:cubicBezTo>
                    <a:cubicBezTo>
                      <a:pt x="35" y="148"/>
                      <a:pt x="29" y="148"/>
                      <a:pt x="26" y="146"/>
                    </a:cubicBezTo>
                    <a:cubicBezTo>
                      <a:pt x="22" y="143"/>
                      <a:pt x="21" y="138"/>
                      <a:pt x="22" y="134"/>
                    </a:cubicBezTo>
                    <a:cubicBezTo>
                      <a:pt x="27" y="123"/>
                      <a:pt x="35" y="116"/>
                      <a:pt x="45" y="112"/>
                    </a:cubicBezTo>
                    <a:cubicBezTo>
                      <a:pt x="66" y="88"/>
                      <a:pt x="81" y="57"/>
                      <a:pt x="86" y="24"/>
                    </a:cubicBezTo>
                    <a:cubicBezTo>
                      <a:pt x="60" y="33"/>
                      <a:pt x="37" y="49"/>
                      <a:pt x="19" y="70"/>
                    </a:cubicBezTo>
                    <a:cubicBezTo>
                      <a:pt x="15" y="74"/>
                      <a:pt x="9" y="74"/>
                      <a:pt x="4" y="71"/>
                    </a:cubicBezTo>
                    <a:cubicBezTo>
                      <a:pt x="0" y="67"/>
                      <a:pt x="0" y="61"/>
                      <a:pt x="4" y="56"/>
                    </a:cubicBezTo>
                    <a:cubicBezTo>
                      <a:pt x="28" y="29"/>
                      <a:pt x="60" y="9"/>
                      <a:pt x="95" y="1"/>
                    </a:cubicBezTo>
                    <a:cubicBezTo>
                      <a:pt x="98" y="0"/>
                      <a:pt x="102" y="1"/>
                      <a:pt x="104" y="3"/>
                    </a:cubicBezTo>
                    <a:cubicBezTo>
                      <a:pt x="106" y="5"/>
                      <a:pt x="108" y="8"/>
                      <a:pt x="108" y="12"/>
                    </a:cubicBezTo>
                    <a:cubicBezTo>
                      <a:pt x="105" y="47"/>
                      <a:pt x="92" y="81"/>
                      <a:pt x="73" y="109"/>
                    </a:cubicBezTo>
                    <a:cubicBezTo>
                      <a:pt x="87" y="111"/>
                      <a:pt x="99" y="119"/>
                      <a:pt x="106" y="131"/>
                    </a:cubicBezTo>
                    <a:cubicBezTo>
                      <a:pt x="125" y="161"/>
                      <a:pt x="113" y="200"/>
                      <a:pt x="95" y="223"/>
                    </a:cubicBezTo>
                    <a:cubicBezTo>
                      <a:pt x="75" y="247"/>
                      <a:pt x="48" y="261"/>
                      <a:pt x="24" y="273"/>
                    </a:cubicBezTo>
                    <a:cubicBezTo>
                      <a:pt x="22" y="274"/>
                      <a:pt x="21" y="274"/>
                      <a:pt x="20" y="27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2"/>
              <p:cNvSpPr/>
              <p:nvPr/>
            </p:nvSpPr>
            <p:spPr>
              <a:xfrm>
                <a:off x="922320" y="3636360"/>
                <a:ext cx="35640" cy="44640"/>
              </a:xfrm>
              <a:custGeom>
                <a:rect b="b" l="l" r="r" t="t"/>
                <a:pathLst>
                  <a:path extrusionOk="0" h="124" w="99">
                    <a:moveTo>
                      <a:pt x="11" y="123"/>
                    </a:moveTo>
                    <a:cubicBezTo>
                      <a:pt x="9" y="123"/>
                      <a:pt x="7" y="123"/>
                      <a:pt x="5" y="121"/>
                    </a:cubicBezTo>
                    <a:cubicBezTo>
                      <a:pt x="1" y="118"/>
                      <a:pt x="0" y="111"/>
                      <a:pt x="3" y="107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83" y="1"/>
                      <a:pt x="88" y="0"/>
                      <a:pt x="93" y="4"/>
                    </a:cubicBezTo>
                    <a:cubicBezTo>
                      <a:pt x="98" y="7"/>
                      <a:pt x="98" y="13"/>
                      <a:pt x="95" y="18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17" y="122"/>
                      <a:pt x="14" y="123"/>
                      <a:pt x="11" y="1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2"/>
              <p:cNvSpPr/>
              <p:nvPr/>
            </p:nvSpPr>
            <p:spPr>
              <a:xfrm>
                <a:off x="978840" y="3534120"/>
                <a:ext cx="41040" cy="87120"/>
              </a:xfrm>
              <a:custGeom>
                <a:rect b="b" l="l" r="r" t="t"/>
                <a:pathLst>
                  <a:path extrusionOk="0" h="242" w="114">
                    <a:moveTo>
                      <a:pt x="14" y="241"/>
                    </a:moveTo>
                    <a:cubicBezTo>
                      <a:pt x="14" y="241"/>
                      <a:pt x="13" y="241"/>
                      <a:pt x="12" y="241"/>
                    </a:cubicBezTo>
                    <a:cubicBezTo>
                      <a:pt x="7" y="240"/>
                      <a:pt x="3" y="235"/>
                      <a:pt x="4" y="229"/>
                    </a:cubicBezTo>
                    <a:cubicBezTo>
                      <a:pt x="8" y="202"/>
                      <a:pt x="14" y="174"/>
                      <a:pt x="22" y="148"/>
                    </a:cubicBezTo>
                    <a:cubicBezTo>
                      <a:pt x="21" y="150"/>
                      <a:pt x="19" y="151"/>
                      <a:pt x="18" y="153"/>
                    </a:cubicBezTo>
                    <a:cubicBezTo>
                      <a:pt x="14" y="157"/>
                      <a:pt x="7" y="157"/>
                      <a:pt x="4" y="153"/>
                    </a:cubicBezTo>
                    <a:cubicBezTo>
                      <a:pt x="0" y="149"/>
                      <a:pt x="0" y="142"/>
                      <a:pt x="4" y="138"/>
                    </a:cubicBezTo>
                    <a:cubicBezTo>
                      <a:pt x="18" y="124"/>
                      <a:pt x="31" y="109"/>
                      <a:pt x="43" y="93"/>
                    </a:cubicBezTo>
                    <a:cubicBezTo>
                      <a:pt x="57" y="62"/>
                      <a:pt x="74" y="33"/>
                      <a:pt x="93" y="5"/>
                    </a:cubicBezTo>
                    <a:cubicBezTo>
                      <a:pt x="96" y="1"/>
                      <a:pt x="102" y="0"/>
                      <a:pt x="106" y="2"/>
                    </a:cubicBezTo>
                    <a:cubicBezTo>
                      <a:pt x="111" y="5"/>
                      <a:pt x="113" y="11"/>
                      <a:pt x="110" y="15"/>
                    </a:cubicBezTo>
                    <a:cubicBezTo>
                      <a:pt x="97" y="46"/>
                      <a:pt x="81" y="76"/>
                      <a:pt x="60" y="103"/>
                    </a:cubicBezTo>
                    <a:cubicBezTo>
                      <a:pt x="43" y="144"/>
                      <a:pt x="30" y="188"/>
                      <a:pt x="24" y="232"/>
                    </a:cubicBezTo>
                    <a:cubicBezTo>
                      <a:pt x="23" y="237"/>
                      <a:pt x="19" y="241"/>
                      <a:pt x="14" y="2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2"/>
              <p:cNvSpPr/>
              <p:nvPr/>
            </p:nvSpPr>
            <p:spPr>
              <a:xfrm>
                <a:off x="1025280" y="3535200"/>
                <a:ext cx="43200" cy="83880"/>
              </a:xfrm>
              <a:custGeom>
                <a:rect b="b" l="l" r="r" t="t"/>
                <a:pathLst>
                  <a:path extrusionOk="0" h="233" w="120">
                    <a:moveTo>
                      <a:pt x="28" y="232"/>
                    </a:moveTo>
                    <a:cubicBezTo>
                      <a:pt x="26" y="232"/>
                      <a:pt x="24" y="231"/>
                      <a:pt x="23" y="231"/>
                    </a:cubicBezTo>
                    <a:cubicBezTo>
                      <a:pt x="18" y="228"/>
                      <a:pt x="16" y="223"/>
                      <a:pt x="19" y="217"/>
                    </a:cubicBezTo>
                    <a:cubicBezTo>
                      <a:pt x="59" y="134"/>
                      <a:pt x="59" y="134"/>
                      <a:pt x="59" y="134"/>
                    </a:cubicBezTo>
                    <a:cubicBezTo>
                      <a:pt x="45" y="142"/>
                      <a:pt x="29" y="146"/>
                      <a:pt x="13" y="146"/>
                    </a:cubicBezTo>
                    <a:cubicBezTo>
                      <a:pt x="7" y="147"/>
                      <a:pt x="3" y="142"/>
                      <a:pt x="2" y="137"/>
                    </a:cubicBezTo>
                    <a:cubicBezTo>
                      <a:pt x="0" y="87"/>
                      <a:pt x="19" y="37"/>
                      <a:pt x="54" y="3"/>
                    </a:cubicBezTo>
                    <a:cubicBezTo>
                      <a:pt x="58" y="0"/>
                      <a:pt x="64" y="0"/>
                      <a:pt x="68" y="4"/>
                    </a:cubicBezTo>
                    <a:cubicBezTo>
                      <a:pt x="72" y="8"/>
                      <a:pt x="72" y="15"/>
                      <a:pt x="68" y="18"/>
                    </a:cubicBezTo>
                    <a:cubicBezTo>
                      <a:pt x="40" y="45"/>
                      <a:pt x="23" y="86"/>
                      <a:pt x="22" y="125"/>
                    </a:cubicBezTo>
                    <a:cubicBezTo>
                      <a:pt x="45" y="122"/>
                      <a:pt x="65" y="109"/>
                      <a:pt x="80" y="9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2" y="45"/>
                      <a:pt x="107" y="43"/>
                      <a:pt x="112" y="45"/>
                    </a:cubicBezTo>
                    <a:cubicBezTo>
                      <a:pt x="117" y="47"/>
                      <a:pt x="119" y="52"/>
                      <a:pt x="118" y="57"/>
                    </a:cubicBezTo>
                    <a:cubicBezTo>
                      <a:pt x="115" y="73"/>
                      <a:pt x="107" y="87"/>
                      <a:pt x="98" y="100"/>
                    </a:cubicBezTo>
                    <a:cubicBezTo>
                      <a:pt x="37" y="226"/>
                      <a:pt x="37" y="226"/>
                      <a:pt x="37" y="226"/>
                    </a:cubicBezTo>
                    <a:cubicBezTo>
                      <a:pt x="35" y="230"/>
                      <a:pt x="31" y="232"/>
                      <a:pt x="28" y="2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2"/>
              <p:cNvSpPr/>
              <p:nvPr/>
            </p:nvSpPr>
            <p:spPr>
              <a:xfrm>
                <a:off x="1081080" y="3540960"/>
                <a:ext cx="42120" cy="84240"/>
              </a:xfrm>
              <a:custGeom>
                <a:rect b="b" l="l" r="r" t="t"/>
                <a:pathLst>
                  <a:path extrusionOk="0" h="234" w="117">
                    <a:moveTo>
                      <a:pt x="11" y="233"/>
                    </a:moveTo>
                    <a:cubicBezTo>
                      <a:pt x="10" y="233"/>
                      <a:pt x="10" y="233"/>
                      <a:pt x="10" y="233"/>
                    </a:cubicBezTo>
                    <a:cubicBezTo>
                      <a:pt x="4" y="232"/>
                      <a:pt x="0" y="227"/>
                      <a:pt x="1" y="221"/>
                    </a:cubicBezTo>
                    <a:cubicBezTo>
                      <a:pt x="6" y="182"/>
                      <a:pt x="16" y="145"/>
                      <a:pt x="31" y="109"/>
                    </a:cubicBezTo>
                    <a:cubicBezTo>
                      <a:pt x="23" y="118"/>
                      <a:pt x="23" y="118"/>
                      <a:pt x="23" y="118"/>
                    </a:cubicBezTo>
                    <a:cubicBezTo>
                      <a:pt x="20" y="122"/>
                      <a:pt x="13" y="123"/>
                      <a:pt x="9" y="120"/>
                    </a:cubicBezTo>
                    <a:cubicBezTo>
                      <a:pt x="5" y="115"/>
                      <a:pt x="5" y="109"/>
                      <a:pt x="8" y="105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101" y="1"/>
                      <a:pt x="107" y="0"/>
                      <a:pt x="111" y="4"/>
                    </a:cubicBezTo>
                    <a:cubicBezTo>
                      <a:pt x="115" y="8"/>
                      <a:pt x="116" y="14"/>
                      <a:pt x="112" y="18"/>
                    </a:cubicBezTo>
                    <a:cubicBezTo>
                      <a:pt x="63" y="75"/>
                      <a:pt x="31" y="148"/>
                      <a:pt x="21" y="224"/>
                    </a:cubicBezTo>
                    <a:cubicBezTo>
                      <a:pt x="20" y="229"/>
                      <a:pt x="16" y="233"/>
                      <a:pt x="11" y="23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2"/>
              <p:cNvSpPr/>
              <p:nvPr/>
            </p:nvSpPr>
            <p:spPr>
              <a:xfrm>
                <a:off x="1105200" y="3552120"/>
                <a:ext cx="40680" cy="77040"/>
              </a:xfrm>
              <a:custGeom>
                <a:rect b="b" l="l" r="r" t="t"/>
                <a:pathLst>
                  <a:path extrusionOk="0" h="214" w="113">
                    <a:moveTo>
                      <a:pt x="24" y="213"/>
                    </a:moveTo>
                    <a:cubicBezTo>
                      <a:pt x="19" y="213"/>
                      <a:pt x="13" y="212"/>
                      <a:pt x="9" y="211"/>
                    </a:cubicBezTo>
                    <a:cubicBezTo>
                      <a:pt x="3" y="210"/>
                      <a:pt x="0" y="205"/>
                      <a:pt x="1" y="199"/>
                    </a:cubicBezTo>
                    <a:cubicBezTo>
                      <a:pt x="2" y="194"/>
                      <a:pt x="7" y="190"/>
                      <a:pt x="13" y="191"/>
                    </a:cubicBezTo>
                    <a:cubicBezTo>
                      <a:pt x="37" y="197"/>
                      <a:pt x="64" y="184"/>
                      <a:pt x="77" y="161"/>
                    </a:cubicBezTo>
                    <a:cubicBezTo>
                      <a:pt x="90" y="140"/>
                      <a:pt x="89" y="111"/>
                      <a:pt x="77" y="90"/>
                    </a:cubicBezTo>
                    <a:cubicBezTo>
                      <a:pt x="66" y="93"/>
                      <a:pt x="56" y="100"/>
                      <a:pt x="50" y="109"/>
                    </a:cubicBezTo>
                    <a:cubicBezTo>
                      <a:pt x="42" y="121"/>
                      <a:pt x="42" y="121"/>
                      <a:pt x="42" y="121"/>
                    </a:cubicBezTo>
                    <a:cubicBezTo>
                      <a:pt x="40" y="125"/>
                      <a:pt x="34" y="127"/>
                      <a:pt x="30" y="125"/>
                    </a:cubicBezTo>
                    <a:cubicBezTo>
                      <a:pt x="24" y="123"/>
                      <a:pt x="23" y="117"/>
                      <a:pt x="24" y="112"/>
                    </a:cubicBezTo>
                    <a:cubicBezTo>
                      <a:pt x="27" y="107"/>
                      <a:pt x="30" y="102"/>
                      <a:pt x="33" y="9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8" y="1"/>
                      <a:pt x="95" y="0"/>
                      <a:pt x="99" y="2"/>
                    </a:cubicBezTo>
                    <a:cubicBezTo>
                      <a:pt x="105" y="5"/>
                      <a:pt x="106" y="11"/>
                      <a:pt x="104" y="16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4" y="70"/>
                      <a:pt x="77" y="69"/>
                      <a:pt x="80" y="69"/>
                    </a:cubicBezTo>
                    <a:cubicBezTo>
                      <a:pt x="84" y="68"/>
                      <a:pt x="87" y="70"/>
                      <a:pt x="90" y="73"/>
                    </a:cubicBezTo>
                    <a:cubicBezTo>
                      <a:pt x="110" y="100"/>
                      <a:pt x="112" y="141"/>
                      <a:pt x="95" y="171"/>
                    </a:cubicBezTo>
                    <a:cubicBezTo>
                      <a:pt x="80" y="197"/>
                      <a:pt x="52" y="213"/>
                      <a:pt x="24" y="2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2"/>
              <p:cNvSpPr/>
              <p:nvPr/>
            </p:nvSpPr>
            <p:spPr>
              <a:xfrm>
                <a:off x="1138680" y="3542400"/>
                <a:ext cx="43560" cy="14040"/>
              </a:xfrm>
              <a:custGeom>
                <a:rect b="b" l="l" r="r" t="t"/>
                <a:pathLst>
                  <a:path extrusionOk="0" h="39" w="121">
                    <a:moveTo>
                      <a:pt x="11" y="38"/>
                    </a:moveTo>
                    <a:cubicBezTo>
                      <a:pt x="6" y="38"/>
                      <a:pt x="2" y="34"/>
                      <a:pt x="1" y="29"/>
                    </a:cubicBezTo>
                    <a:cubicBezTo>
                      <a:pt x="0" y="24"/>
                      <a:pt x="4" y="18"/>
                      <a:pt x="9" y="17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113" y="0"/>
                      <a:pt x="118" y="4"/>
                      <a:pt x="119" y="10"/>
                    </a:cubicBezTo>
                    <a:cubicBezTo>
                      <a:pt x="120" y="15"/>
                      <a:pt x="116" y="20"/>
                      <a:pt x="111" y="21"/>
                    </a:cubicBezTo>
                    <a:cubicBezTo>
                      <a:pt x="12" y="38"/>
                      <a:pt x="12" y="38"/>
                      <a:pt x="12" y="38"/>
                    </a:cubicBezTo>
                    <a:lnTo>
                      <a:pt x="11" y="3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2"/>
              <p:cNvSpPr/>
              <p:nvPr/>
            </p:nvSpPr>
            <p:spPr>
              <a:xfrm>
                <a:off x="1162800" y="3545640"/>
                <a:ext cx="59040" cy="89280"/>
              </a:xfrm>
              <a:custGeom>
                <a:rect b="b" l="l" r="r" t="t"/>
                <a:pathLst>
                  <a:path extrusionOk="0" h="248" w="164">
                    <a:moveTo>
                      <a:pt x="40" y="247"/>
                    </a:moveTo>
                    <a:cubicBezTo>
                      <a:pt x="38" y="247"/>
                      <a:pt x="36" y="246"/>
                      <a:pt x="35" y="246"/>
                    </a:cubicBezTo>
                    <a:cubicBezTo>
                      <a:pt x="20" y="245"/>
                      <a:pt x="9" y="238"/>
                      <a:pt x="2" y="226"/>
                    </a:cubicBezTo>
                    <a:cubicBezTo>
                      <a:pt x="0" y="221"/>
                      <a:pt x="1" y="216"/>
                      <a:pt x="6" y="213"/>
                    </a:cubicBezTo>
                    <a:cubicBezTo>
                      <a:pt x="11" y="210"/>
                      <a:pt x="16" y="211"/>
                      <a:pt x="19" y="216"/>
                    </a:cubicBezTo>
                    <a:cubicBezTo>
                      <a:pt x="24" y="223"/>
                      <a:pt x="32" y="226"/>
                      <a:pt x="37" y="226"/>
                    </a:cubicBezTo>
                    <a:cubicBezTo>
                      <a:pt x="48" y="227"/>
                      <a:pt x="61" y="221"/>
                      <a:pt x="69" y="213"/>
                    </a:cubicBezTo>
                    <a:cubicBezTo>
                      <a:pt x="85" y="195"/>
                      <a:pt x="89" y="170"/>
                      <a:pt x="94" y="145"/>
                    </a:cubicBezTo>
                    <a:cubicBezTo>
                      <a:pt x="94" y="142"/>
                      <a:pt x="94" y="142"/>
                      <a:pt x="94" y="142"/>
                    </a:cubicBezTo>
                    <a:cubicBezTo>
                      <a:pt x="97" y="131"/>
                      <a:pt x="100" y="119"/>
                      <a:pt x="104" y="107"/>
                    </a:cubicBezTo>
                    <a:cubicBezTo>
                      <a:pt x="79" y="116"/>
                      <a:pt x="50" y="115"/>
                      <a:pt x="26" y="101"/>
                    </a:cubicBezTo>
                    <a:cubicBezTo>
                      <a:pt x="22" y="99"/>
                      <a:pt x="20" y="94"/>
                      <a:pt x="22" y="89"/>
                    </a:cubicBezTo>
                    <a:cubicBezTo>
                      <a:pt x="40" y="34"/>
                      <a:pt x="103" y="0"/>
                      <a:pt x="155" y="17"/>
                    </a:cubicBezTo>
                    <a:cubicBezTo>
                      <a:pt x="160" y="18"/>
                      <a:pt x="163" y="22"/>
                      <a:pt x="162" y="27"/>
                    </a:cubicBezTo>
                    <a:cubicBezTo>
                      <a:pt x="161" y="43"/>
                      <a:pt x="156" y="57"/>
                      <a:pt x="146" y="69"/>
                    </a:cubicBezTo>
                    <a:cubicBezTo>
                      <a:pt x="148" y="72"/>
                      <a:pt x="147" y="76"/>
                      <a:pt x="145" y="79"/>
                    </a:cubicBezTo>
                    <a:cubicBezTo>
                      <a:pt x="142" y="82"/>
                      <a:pt x="139" y="85"/>
                      <a:pt x="136" y="87"/>
                    </a:cubicBezTo>
                    <a:cubicBezTo>
                      <a:pt x="124" y="103"/>
                      <a:pt x="118" y="125"/>
                      <a:pt x="114" y="146"/>
                    </a:cubicBezTo>
                    <a:cubicBezTo>
                      <a:pt x="114" y="149"/>
                      <a:pt x="114" y="149"/>
                      <a:pt x="114" y="149"/>
                    </a:cubicBezTo>
                    <a:cubicBezTo>
                      <a:pt x="109" y="175"/>
                      <a:pt x="103" y="205"/>
                      <a:pt x="85" y="226"/>
                    </a:cubicBezTo>
                    <a:cubicBezTo>
                      <a:pt x="73" y="238"/>
                      <a:pt x="56" y="247"/>
                      <a:pt x="40" y="247"/>
                    </a:cubicBezTo>
                    <a:moveTo>
                      <a:pt x="44" y="87"/>
                    </a:moveTo>
                    <a:cubicBezTo>
                      <a:pt x="65" y="96"/>
                      <a:pt x="91" y="93"/>
                      <a:pt x="111" y="81"/>
                    </a:cubicBezTo>
                    <a:cubicBezTo>
                      <a:pt x="109" y="76"/>
                      <a:pt x="111" y="71"/>
                      <a:pt x="116" y="68"/>
                    </a:cubicBezTo>
                    <a:cubicBezTo>
                      <a:pt x="128" y="62"/>
                      <a:pt x="138" y="48"/>
                      <a:pt x="141" y="34"/>
                    </a:cubicBezTo>
                    <a:cubicBezTo>
                      <a:pt x="103" y="27"/>
                      <a:pt x="61" y="50"/>
                      <a:pt x="44" y="8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1214640" y="3568680"/>
                <a:ext cx="52920" cy="76680"/>
              </a:xfrm>
              <a:custGeom>
                <a:rect b="b" l="l" r="r" t="t"/>
                <a:pathLst>
                  <a:path extrusionOk="0" h="213" w="147">
                    <a:moveTo>
                      <a:pt x="113" y="212"/>
                    </a:moveTo>
                    <a:cubicBezTo>
                      <a:pt x="112" y="212"/>
                      <a:pt x="112" y="212"/>
                      <a:pt x="112" y="212"/>
                    </a:cubicBezTo>
                    <a:cubicBezTo>
                      <a:pt x="11" y="205"/>
                      <a:pt x="11" y="205"/>
                      <a:pt x="11" y="205"/>
                    </a:cubicBezTo>
                    <a:cubicBezTo>
                      <a:pt x="6" y="205"/>
                      <a:pt x="2" y="202"/>
                      <a:pt x="1" y="198"/>
                    </a:cubicBezTo>
                    <a:cubicBezTo>
                      <a:pt x="0" y="193"/>
                      <a:pt x="2" y="189"/>
                      <a:pt x="6" y="187"/>
                    </a:cubicBezTo>
                    <a:cubicBezTo>
                      <a:pt x="48" y="163"/>
                      <a:pt x="82" y="125"/>
                      <a:pt x="104" y="81"/>
                    </a:cubicBezTo>
                    <a:cubicBezTo>
                      <a:pt x="89" y="70"/>
                      <a:pt x="82" y="47"/>
                      <a:pt x="90" y="29"/>
                    </a:cubicBezTo>
                    <a:cubicBezTo>
                      <a:pt x="98" y="10"/>
                      <a:pt x="121" y="0"/>
                      <a:pt x="139" y="7"/>
                    </a:cubicBezTo>
                    <a:cubicBezTo>
                      <a:pt x="144" y="8"/>
                      <a:pt x="146" y="13"/>
                      <a:pt x="146" y="18"/>
                    </a:cubicBezTo>
                    <a:cubicBezTo>
                      <a:pt x="134" y="85"/>
                      <a:pt x="95" y="148"/>
                      <a:pt x="42" y="187"/>
                    </a:cubicBezTo>
                    <a:cubicBezTo>
                      <a:pt x="114" y="192"/>
                      <a:pt x="114" y="192"/>
                      <a:pt x="114" y="192"/>
                    </a:cubicBezTo>
                    <a:cubicBezTo>
                      <a:pt x="119" y="192"/>
                      <a:pt x="124" y="197"/>
                      <a:pt x="123" y="202"/>
                    </a:cubicBezTo>
                    <a:cubicBezTo>
                      <a:pt x="122" y="208"/>
                      <a:pt x="118" y="212"/>
                      <a:pt x="113" y="212"/>
                    </a:cubicBezTo>
                    <a:moveTo>
                      <a:pt x="124" y="25"/>
                    </a:moveTo>
                    <a:cubicBezTo>
                      <a:pt x="117" y="26"/>
                      <a:pt x="111" y="30"/>
                      <a:pt x="108" y="37"/>
                    </a:cubicBezTo>
                    <a:cubicBezTo>
                      <a:pt x="105" y="44"/>
                      <a:pt x="107" y="55"/>
                      <a:pt x="112" y="61"/>
                    </a:cubicBezTo>
                    <a:cubicBezTo>
                      <a:pt x="117" y="49"/>
                      <a:pt x="121" y="37"/>
                      <a:pt x="124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4938836" y="370470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1699564" y="370470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4938836" y="3370566"/>
            <a:ext cx="2505600" cy="4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1699564" y="3370566"/>
            <a:ext cx="2505600" cy="4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>
                <a:solidFill>
                  <a:schemeClr val="lt2"/>
                </a:solidFill>
                <a:latin typeface="Asap SemiBold"/>
                <a:ea typeface="Asap SemiBold"/>
                <a:cs typeface="Asap SemiBold"/>
                <a:sym typeface="Asap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b="1" sz="24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2286000" y="1803300"/>
            <a:ext cx="4572000" cy="24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09350" y="1893450"/>
            <a:ext cx="6525300" cy="13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2135550" y="1746144"/>
            <a:ext cx="48729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135550" y="2726256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4819675" y="3713250"/>
            <a:ext cx="3611100" cy="873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9DA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b="1"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b="1"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b="1"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b="1"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b="1"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b="1"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b="1"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b="1"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b="1"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33"/>
          <p:cNvSpPr txBox="1"/>
          <p:nvPr>
            <p:ph type="ctrTitle"/>
          </p:nvPr>
        </p:nvSpPr>
        <p:spPr>
          <a:xfrm>
            <a:off x="1390500" y="1073059"/>
            <a:ext cx="6363000" cy="23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Programació de tasques eficient en centres de dades per a l’estalvi energètic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Ajust de Models d’Optimització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248" name="Google Shape;1248;p33"/>
          <p:cNvSpPr txBox="1"/>
          <p:nvPr>
            <p:ph idx="1" type="subTitle"/>
          </p:nvPr>
        </p:nvSpPr>
        <p:spPr>
          <a:xfrm>
            <a:off x="1199925" y="3717425"/>
            <a:ext cx="6846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Lucía Revaliente, Aránzazu Miguélez, Emma Juanico i Carlota Fernández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42"/>
          <p:cNvSpPr txBox="1"/>
          <p:nvPr>
            <p:ph idx="2" type="title"/>
          </p:nvPr>
        </p:nvSpPr>
        <p:spPr>
          <a:xfrm>
            <a:off x="3745950" y="1479436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27" name="Google Shape;1327;p42"/>
          <p:cNvSpPr txBox="1"/>
          <p:nvPr>
            <p:ph type="title"/>
          </p:nvPr>
        </p:nvSpPr>
        <p:spPr>
          <a:xfrm>
            <a:off x="1225800" y="2373175"/>
            <a:ext cx="66924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43"/>
          <p:cNvSpPr/>
          <p:nvPr/>
        </p:nvSpPr>
        <p:spPr>
          <a:xfrm>
            <a:off x="842575" y="1536538"/>
            <a:ext cx="3531300" cy="2052300"/>
          </a:xfrm>
          <a:prstGeom prst="roundRect">
            <a:avLst>
              <a:gd fmla="val 16667" name="adj"/>
            </a:avLst>
          </a:prstGeom>
          <a:solidFill>
            <a:srgbClr val="F8FA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333" name="Google Shape;1333;p43"/>
          <p:cNvSpPr txBox="1"/>
          <p:nvPr>
            <p:ph idx="4294967295" type="subTitle"/>
          </p:nvPr>
        </p:nvSpPr>
        <p:spPr>
          <a:xfrm>
            <a:off x="975475" y="1828163"/>
            <a:ext cx="3265500" cy="1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sap SemiBold"/>
                <a:ea typeface="Asap SemiBold"/>
                <a:cs typeface="Asap SemiBold"/>
                <a:sym typeface="Asap SemiBold"/>
              </a:rPr>
              <a:t>Model CSA simplificat</a:t>
            </a:r>
            <a:endParaRPr sz="1800">
              <a:latin typeface="Asap SemiBold"/>
              <a:ea typeface="Asap SemiBold"/>
              <a:cs typeface="Asap SemiBold"/>
              <a:sym typeface="Asap SemiBold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sap SemiBold"/>
              <a:buChar char="●"/>
            </a:pPr>
            <a:r>
              <a:rPr lang="en"/>
              <a:t>Viable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sap SemiBold"/>
              <a:buChar char="●"/>
            </a:pPr>
            <a:r>
              <a:rPr lang="en"/>
              <a:t>Impacte positiu (30% consum energètic)</a:t>
            </a: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4770125" y="1536538"/>
            <a:ext cx="3531300" cy="2052300"/>
          </a:xfrm>
          <a:prstGeom prst="roundRect">
            <a:avLst>
              <a:gd fmla="val 16667" name="adj"/>
            </a:avLst>
          </a:prstGeom>
          <a:solidFill>
            <a:srgbClr val="F8FA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335" name="Google Shape;1335;p43"/>
          <p:cNvSpPr txBox="1"/>
          <p:nvPr>
            <p:ph idx="4294967295" type="subTitle"/>
          </p:nvPr>
        </p:nvSpPr>
        <p:spPr>
          <a:xfrm>
            <a:off x="5324975" y="1844753"/>
            <a:ext cx="2421600" cy="1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sap SemiBold"/>
                <a:ea typeface="Asap SemiBold"/>
                <a:cs typeface="Asap SemiBold"/>
                <a:sym typeface="Asap SemiBold"/>
              </a:rPr>
              <a:t>Beneficiaris</a:t>
            </a:r>
            <a:endParaRPr sz="1800">
              <a:latin typeface="Asap SemiBold"/>
              <a:ea typeface="Asap SemiBold"/>
              <a:cs typeface="Asap SemiBold"/>
              <a:sym typeface="Asap SemiBold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sap SemiBold"/>
              <a:buChar char="●"/>
            </a:pPr>
            <a:r>
              <a:rPr lang="en"/>
              <a:t>Medi ambient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sap SemiBold"/>
              <a:buChar char="●"/>
            </a:pPr>
            <a:r>
              <a:rPr lang="en"/>
              <a:t>Economia empreses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sap SemiBold"/>
              <a:buChar char="●"/>
            </a:pPr>
            <a:r>
              <a:rPr lang="en"/>
              <a:t>Centres de dades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4"/>
          <p:cNvSpPr txBox="1"/>
          <p:nvPr>
            <p:ph type="ctrTitle"/>
          </p:nvPr>
        </p:nvSpPr>
        <p:spPr>
          <a:xfrm>
            <a:off x="1390500" y="615859"/>
            <a:ext cx="6363000" cy="23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Fi!</a:t>
            </a:r>
            <a:endParaRPr sz="31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</a:rPr>
              <a:t>Alguna pregunta?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1341" name="Google Shape;1341;p44"/>
          <p:cNvSpPr txBox="1"/>
          <p:nvPr>
            <p:ph idx="1" type="subTitle"/>
          </p:nvPr>
        </p:nvSpPr>
        <p:spPr>
          <a:xfrm>
            <a:off x="1199925" y="3717425"/>
            <a:ext cx="6846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Lucía Revaliente, Aránzazu Miguélez, Emma Juanico i Carlota Fernández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Índex</a:t>
            </a:r>
            <a:endParaRPr/>
          </a:p>
        </p:txBody>
      </p:sp>
      <p:sp>
        <p:nvSpPr>
          <p:cNvPr id="1254" name="Google Shape;1254;p34"/>
          <p:cNvSpPr txBox="1"/>
          <p:nvPr>
            <p:ph idx="2" type="subTitle"/>
          </p:nvPr>
        </p:nvSpPr>
        <p:spPr>
          <a:xfrm>
            <a:off x="4855472" y="199409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detallat, variables, paràmetres, funció objectiu i restriccions.</a:t>
            </a:r>
            <a:endParaRPr/>
          </a:p>
        </p:txBody>
      </p:sp>
      <p:sp>
        <p:nvSpPr>
          <p:cNvPr id="1255" name="Google Shape;1255;p34"/>
          <p:cNvSpPr txBox="1"/>
          <p:nvPr>
            <p:ph idx="5" type="subTitle"/>
          </p:nvPr>
        </p:nvSpPr>
        <p:spPr>
          <a:xfrm>
            <a:off x="1753774" y="3863879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iabilitat del model, limitacions i implicacions.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34"/>
          <p:cNvSpPr txBox="1"/>
          <p:nvPr>
            <p:ph idx="6" type="title"/>
          </p:nvPr>
        </p:nvSpPr>
        <p:spPr>
          <a:xfrm>
            <a:off x="2539176" y="1234938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7" name="Google Shape;1257;p34"/>
          <p:cNvSpPr txBox="1"/>
          <p:nvPr>
            <p:ph idx="8" type="title"/>
          </p:nvPr>
        </p:nvSpPr>
        <p:spPr>
          <a:xfrm>
            <a:off x="5640872" y="121676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58" name="Google Shape;1258;p34"/>
          <p:cNvSpPr txBox="1"/>
          <p:nvPr>
            <p:ph idx="13" type="title"/>
          </p:nvPr>
        </p:nvSpPr>
        <p:spPr>
          <a:xfrm>
            <a:off x="2539174" y="3086550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59" name="Google Shape;1259;p34"/>
          <p:cNvSpPr txBox="1"/>
          <p:nvPr>
            <p:ph idx="14" type="subTitle"/>
          </p:nvPr>
        </p:nvSpPr>
        <p:spPr>
          <a:xfrm>
            <a:off x="1606325" y="1680313"/>
            <a:ext cx="2600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Recerca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60" name="Google Shape;1260;p34"/>
          <p:cNvSpPr txBox="1"/>
          <p:nvPr>
            <p:ph idx="15" type="subTitle"/>
          </p:nvPr>
        </p:nvSpPr>
        <p:spPr>
          <a:xfrm>
            <a:off x="4855472" y="166213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matemàtic</a:t>
            </a:r>
            <a:endParaRPr/>
          </a:p>
        </p:txBody>
      </p:sp>
      <p:sp>
        <p:nvSpPr>
          <p:cNvPr id="1261" name="Google Shape;1261;p34"/>
          <p:cNvSpPr txBox="1"/>
          <p:nvPr>
            <p:ph idx="16" type="subTitle"/>
          </p:nvPr>
        </p:nvSpPr>
        <p:spPr>
          <a:xfrm>
            <a:off x="1753774" y="3531923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Anàlisi teòric</a:t>
            </a:r>
            <a:endParaRPr/>
          </a:p>
        </p:txBody>
      </p:sp>
      <p:sp>
        <p:nvSpPr>
          <p:cNvPr id="1262" name="Google Shape;1262;p34"/>
          <p:cNvSpPr txBox="1"/>
          <p:nvPr>
            <p:ph idx="5" type="subTitle"/>
          </p:nvPr>
        </p:nvSpPr>
        <p:spPr>
          <a:xfrm>
            <a:off x="4855474" y="3932104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sobre el model.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34"/>
          <p:cNvSpPr txBox="1"/>
          <p:nvPr>
            <p:ph idx="13" type="title"/>
          </p:nvPr>
        </p:nvSpPr>
        <p:spPr>
          <a:xfrm>
            <a:off x="5640874" y="315477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4" name="Google Shape;1264;p34"/>
          <p:cNvSpPr txBox="1"/>
          <p:nvPr>
            <p:ph idx="16" type="subTitle"/>
          </p:nvPr>
        </p:nvSpPr>
        <p:spPr>
          <a:xfrm>
            <a:off x="4855474" y="360014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Conclusions</a:t>
            </a:r>
            <a:endParaRPr/>
          </a:p>
        </p:txBody>
      </p:sp>
      <p:sp>
        <p:nvSpPr>
          <p:cNvPr id="1265" name="Google Shape;1265;p34"/>
          <p:cNvSpPr txBox="1"/>
          <p:nvPr>
            <p:ph idx="2" type="subTitle"/>
          </p:nvPr>
        </p:nvSpPr>
        <p:spPr>
          <a:xfrm>
            <a:off x="1753772" y="2001404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revisió de la recerca rellevant i solucions existents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35"/>
          <p:cNvSpPr txBox="1"/>
          <p:nvPr>
            <p:ph type="title"/>
          </p:nvPr>
        </p:nvSpPr>
        <p:spPr>
          <a:xfrm>
            <a:off x="1225800" y="2373175"/>
            <a:ext cx="66924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Recerca</a:t>
            </a:r>
            <a:endParaRPr/>
          </a:p>
        </p:txBody>
      </p:sp>
      <p:sp>
        <p:nvSpPr>
          <p:cNvPr id="1271" name="Google Shape;1271;p35"/>
          <p:cNvSpPr txBox="1"/>
          <p:nvPr>
            <p:ph idx="2" type="title"/>
          </p:nvPr>
        </p:nvSpPr>
        <p:spPr>
          <a:xfrm>
            <a:off x="3745950" y="1479436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36"/>
          <p:cNvSpPr txBox="1"/>
          <p:nvPr/>
        </p:nvSpPr>
        <p:spPr>
          <a:xfrm>
            <a:off x="783200" y="1250325"/>
            <a:ext cx="7704000" cy="29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sap SemiBold"/>
              <a:buChar char="●"/>
            </a:pPr>
            <a:r>
              <a:rPr lang="en" sz="2000">
                <a:latin typeface="Asap SemiBold"/>
                <a:ea typeface="Asap SemiBold"/>
                <a:cs typeface="Asap SemiBold"/>
                <a:sym typeface="Asap SemiBold"/>
              </a:rPr>
              <a:t>Virtualització i consolidació de servidors </a:t>
            </a:r>
            <a:endParaRPr sz="2000">
              <a:latin typeface="Asap SemiBold"/>
              <a:ea typeface="Asap SemiBold"/>
              <a:cs typeface="Asap SemiBold"/>
              <a:sym typeface="Asap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sap SemiBold"/>
              <a:ea typeface="Asap SemiBold"/>
              <a:cs typeface="Asap SemiBold"/>
              <a:sym typeface="Asap SemiBol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sap SemiBold"/>
              <a:buChar char="●"/>
            </a:pPr>
            <a:r>
              <a:rPr lang="en" sz="2000">
                <a:latin typeface="Asap SemiBold"/>
                <a:ea typeface="Asap SemiBold"/>
                <a:cs typeface="Asap SemiBold"/>
                <a:sym typeface="Asap SemiBold"/>
              </a:rPr>
              <a:t>Gestió dinàmica de recursos</a:t>
            </a:r>
            <a:endParaRPr sz="2000">
              <a:latin typeface="Asap SemiBold"/>
              <a:ea typeface="Asap SemiBold"/>
              <a:cs typeface="Asap SemiBold"/>
              <a:sym typeface="Asap SemiBold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sap SemiBold"/>
              <a:buChar char="○"/>
            </a:pPr>
            <a:r>
              <a:rPr b="1" lang="en" sz="1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CSA:</a:t>
            </a:r>
            <a:r>
              <a:rPr lang="en" sz="1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Assigna tasques a centres en funció de minimització del consum energètic i del temps</a:t>
            </a:r>
            <a:endParaRPr sz="19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sap SemiBold"/>
              <a:ea typeface="Asap SemiBold"/>
              <a:cs typeface="Asap SemiBold"/>
              <a:sym typeface="Asap SemiBol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sap SemiBold"/>
              <a:buChar char="●"/>
            </a:pPr>
            <a:r>
              <a:rPr lang="en" sz="2000">
                <a:latin typeface="Asap SemiBold"/>
                <a:ea typeface="Asap SemiBold"/>
                <a:cs typeface="Asap SemiBold"/>
                <a:sym typeface="Asap SemiBold"/>
              </a:rPr>
              <a:t>Inteligència Artificial i Aprenentatge Computacional</a:t>
            </a:r>
            <a:endParaRPr sz="2000">
              <a:solidFill>
                <a:schemeClr val="lt2"/>
              </a:solidFill>
              <a:latin typeface="Asap SemiBold"/>
              <a:ea typeface="Asap SemiBold"/>
              <a:cs typeface="Asap SemiBold"/>
              <a:sym typeface="Asap SemiBold"/>
            </a:endParaRPr>
          </a:p>
        </p:txBody>
      </p:sp>
      <p:sp>
        <p:nvSpPr>
          <p:cNvPr id="1277" name="Google Shape;127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Solucions existents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37"/>
          <p:cNvSpPr txBox="1"/>
          <p:nvPr>
            <p:ph type="title"/>
          </p:nvPr>
        </p:nvSpPr>
        <p:spPr>
          <a:xfrm>
            <a:off x="1225800" y="2373175"/>
            <a:ext cx="66924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matemàtic</a:t>
            </a:r>
            <a:endParaRPr/>
          </a:p>
        </p:txBody>
      </p:sp>
      <p:sp>
        <p:nvSpPr>
          <p:cNvPr id="1283" name="Google Shape;1283;p37"/>
          <p:cNvSpPr txBox="1"/>
          <p:nvPr>
            <p:ph idx="2" type="title"/>
          </p:nvPr>
        </p:nvSpPr>
        <p:spPr>
          <a:xfrm>
            <a:off x="3745950" y="1479436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Modelització matemàtica</a:t>
            </a:r>
            <a:endParaRPr/>
          </a:p>
        </p:txBody>
      </p:sp>
      <p:sp>
        <p:nvSpPr>
          <p:cNvPr id="1289" name="Google Shape;1289;p38"/>
          <p:cNvSpPr txBox="1"/>
          <p:nvPr>
            <p:ph idx="3" type="subTitle"/>
          </p:nvPr>
        </p:nvSpPr>
        <p:spPr>
          <a:xfrm>
            <a:off x="3189081" y="1017719"/>
            <a:ext cx="2640000" cy="40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Funció objectiu</a:t>
            </a:r>
            <a:endParaRPr/>
          </a:p>
        </p:txBody>
      </p:sp>
      <p:sp>
        <p:nvSpPr>
          <p:cNvPr id="1290" name="Google Shape;1290;p38"/>
          <p:cNvSpPr/>
          <p:nvPr/>
        </p:nvSpPr>
        <p:spPr>
          <a:xfrm>
            <a:off x="4107200" y="2075527"/>
            <a:ext cx="134400" cy="267000"/>
          </a:xfrm>
          <a:prstGeom prst="rect">
            <a:avLst/>
          </a:prstGeom>
          <a:solidFill>
            <a:srgbClr val="D9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291" name="Google Shape;1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609" y="1828025"/>
            <a:ext cx="5169478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2" name="Google Shape;129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00" y="1828019"/>
            <a:ext cx="2809875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3" name="Google Shape;129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0838" y="2991125"/>
            <a:ext cx="6282325" cy="1473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Modelització matemàtica</a:t>
            </a:r>
            <a:endParaRPr/>
          </a:p>
        </p:txBody>
      </p:sp>
      <p:sp>
        <p:nvSpPr>
          <p:cNvPr id="1299" name="Google Shape;1299;p39"/>
          <p:cNvSpPr txBox="1"/>
          <p:nvPr>
            <p:ph idx="3" type="subTitle"/>
          </p:nvPr>
        </p:nvSpPr>
        <p:spPr>
          <a:xfrm>
            <a:off x="3176868" y="1017719"/>
            <a:ext cx="2640000" cy="40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Restriccions</a:t>
            </a:r>
            <a:endParaRPr/>
          </a:p>
        </p:txBody>
      </p:sp>
      <p:sp>
        <p:nvSpPr>
          <p:cNvPr id="1300" name="Google Shape;1300;p39"/>
          <p:cNvSpPr txBox="1"/>
          <p:nvPr/>
        </p:nvSpPr>
        <p:spPr>
          <a:xfrm>
            <a:off x="720000" y="1423513"/>
            <a:ext cx="3507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Limitació del temps d’execució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1" name="Google Shape;1301;p39"/>
          <p:cNvSpPr txBox="1"/>
          <p:nvPr/>
        </p:nvSpPr>
        <p:spPr>
          <a:xfrm>
            <a:off x="5314800" y="1497238"/>
            <a:ext cx="3507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Capacitat del processador</a:t>
            </a:r>
            <a:endParaRPr b="1"/>
          </a:p>
        </p:txBody>
      </p:sp>
      <p:sp>
        <p:nvSpPr>
          <p:cNvPr id="1302" name="Google Shape;1302;p39"/>
          <p:cNvSpPr txBox="1"/>
          <p:nvPr/>
        </p:nvSpPr>
        <p:spPr>
          <a:xfrm>
            <a:off x="3149275" y="3104400"/>
            <a:ext cx="26952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Assignació de tasques única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3" name="Google Shape;13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747" y="3513598"/>
            <a:ext cx="2842265" cy="825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4" name="Google Shape;1304;p39"/>
          <p:cNvSpPr txBox="1"/>
          <p:nvPr/>
        </p:nvSpPr>
        <p:spPr>
          <a:xfrm>
            <a:off x="3149275" y="4399800"/>
            <a:ext cx="26952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Xij = [0,1]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5" name="Google Shape;13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750" y="2067850"/>
            <a:ext cx="3507901" cy="5846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6" name="Google Shape;1306;p39"/>
          <p:cNvPicPr preferRelativeResize="0"/>
          <p:nvPr/>
        </p:nvPicPr>
        <p:blipFill rotWithShape="1">
          <a:blip r:embed="rId5">
            <a:alphaModFix/>
          </a:blip>
          <a:srcRect b="0" l="6942" r="0" t="0"/>
          <a:stretch/>
        </p:blipFill>
        <p:spPr>
          <a:xfrm>
            <a:off x="626250" y="1981725"/>
            <a:ext cx="3322750" cy="890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0"/>
          <p:cNvSpPr txBox="1"/>
          <p:nvPr>
            <p:ph type="title"/>
          </p:nvPr>
        </p:nvSpPr>
        <p:spPr>
          <a:xfrm>
            <a:off x="1225800" y="2373175"/>
            <a:ext cx="66924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Anàlisi teòric</a:t>
            </a:r>
            <a:endParaRPr/>
          </a:p>
        </p:txBody>
      </p:sp>
      <p:sp>
        <p:nvSpPr>
          <p:cNvPr id="1312" name="Google Shape;1312;p40"/>
          <p:cNvSpPr txBox="1"/>
          <p:nvPr>
            <p:ph idx="2" type="title"/>
          </p:nvPr>
        </p:nvSpPr>
        <p:spPr>
          <a:xfrm>
            <a:off x="3745950" y="1479436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41"/>
          <p:cNvSpPr txBox="1"/>
          <p:nvPr>
            <p:ph idx="4294967295" type="subTitle"/>
          </p:nvPr>
        </p:nvSpPr>
        <p:spPr>
          <a:xfrm>
            <a:off x="435025" y="410025"/>
            <a:ext cx="58887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sap SemiBold"/>
                <a:ea typeface="Asap SemiBold"/>
                <a:cs typeface="Asap SemiBold"/>
                <a:sym typeface="Asap SemiBold"/>
              </a:rPr>
              <a:t>Viabilitat</a:t>
            </a:r>
            <a:endParaRPr sz="1800">
              <a:latin typeface="Asap SemiBold"/>
              <a:ea typeface="Asap SemiBold"/>
              <a:cs typeface="Asap SemiBold"/>
              <a:sym typeface="Asap SemiBold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sap SemiBold"/>
              <a:buChar char="●"/>
            </a:pPr>
            <a:r>
              <a:rPr lang="en" sz="1600"/>
              <a:t>Reducció dels costos en els centres de dades.</a:t>
            </a:r>
            <a:endParaRPr sz="16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sap SemiBold"/>
              <a:buChar char="●"/>
            </a:pPr>
            <a:r>
              <a:rPr lang="en" sz="1600"/>
              <a:t>Es pot adaptar a diferents requeriments.</a:t>
            </a:r>
            <a:endParaRPr sz="1600"/>
          </a:p>
        </p:txBody>
      </p:sp>
      <p:sp>
        <p:nvSpPr>
          <p:cNvPr id="1318" name="Google Shape;1318;p41"/>
          <p:cNvSpPr txBox="1"/>
          <p:nvPr>
            <p:ph idx="4294967295" type="subTitle"/>
          </p:nvPr>
        </p:nvSpPr>
        <p:spPr>
          <a:xfrm>
            <a:off x="435025" y="1924425"/>
            <a:ext cx="58887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sap SemiBold"/>
                <a:ea typeface="Asap SemiBold"/>
                <a:cs typeface="Asap SemiBold"/>
                <a:sym typeface="Asap SemiBold"/>
              </a:rPr>
              <a:t>Limitacions</a:t>
            </a:r>
            <a:endParaRPr sz="1800">
              <a:latin typeface="Asap SemiBold"/>
              <a:ea typeface="Asap SemiBold"/>
              <a:cs typeface="Asap SemiBold"/>
              <a:sym typeface="Asap SemiBold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sap SemiBold"/>
              <a:buChar char="●"/>
            </a:pPr>
            <a:r>
              <a:rPr lang="en" sz="1600"/>
              <a:t>Consum energètic pot ser no lineal</a:t>
            </a:r>
            <a:endParaRPr sz="1600"/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sap SemiBold"/>
              <a:buChar char="●"/>
            </a:pPr>
            <a:r>
              <a:rPr lang="en" sz="1600"/>
              <a:t>Si augmenten les taques → model no escalable</a:t>
            </a:r>
            <a:endParaRPr sz="1600"/>
          </a:p>
        </p:txBody>
      </p:sp>
      <p:sp>
        <p:nvSpPr>
          <p:cNvPr id="1319" name="Google Shape;1319;p41"/>
          <p:cNvSpPr txBox="1"/>
          <p:nvPr>
            <p:ph idx="4294967295" type="subTitle"/>
          </p:nvPr>
        </p:nvSpPr>
        <p:spPr>
          <a:xfrm>
            <a:off x="482450" y="3362625"/>
            <a:ext cx="58887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sap SemiBold"/>
                <a:ea typeface="Asap SemiBold"/>
                <a:cs typeface="Asap SemiBold"/>
                <a:sym typeface="Asap SemiBold"/>
              </a:rPr>
              <a:t>Implicacions</a:t>
            </a:r>
            <a:endParaRPr sz="1800">
              <a:latin typeface="Asap SemiBold"/>
              <a:ea typeface="Asap SemiBold"/>
              <a:cs typeface="Asap SemiBold"/>
              <a:sym typeface="Asap SemiBold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sap SemiBold"/>
              <a:buChar char="●"/>
            </a:pPr>
            <a:r>
              <a:rPr lang="en" sz="1600"/>
              <a:t>Estalvi energètic i econòmic</a:t>
            </a:r>
            <a:endParaRPr sz="1600"/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sap SemiBold"/>
              <a:buChar char="●"/>
            </a:pPr>
            <a:r>
              <a:rPr lang="en" sz="1600"/>
              <a:t>Millora en l’eficiència del núvol</a:t>
            </a:r>
            <a:endParaRPr sz="1600"/>
          </a:p>
        </p:txBody>
      </p:sp>
      <p:pic>
        <p:nvPicPr>
          <p:cNvPr id="1320" name="Google Shape;1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175" y="674875"/>
            <a:ext cx="3070974" cy="17274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1" name="Google Shape;132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175" y="2732352"/>
            <a:ext cx="3070974" cy="172742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crete Mathematics - Bachelor of Arts in Mathematics by Slidesgo">
  <a:themeElements>
    <a:clrScheme name="Simple Light">
      <a:dk1>
        <a:srgbClr val="000000"/>
      </a:dk1>
      <a:lt1>
        <a:srgbClr val="F3F3F3"/>
      </a:lt1>
      <a:dk2>
        <a:srgbClr val="EFEFEF"/>
      </a:dk2>
      <a:lt2>
        <a:srgbClr val="4A4A4A"/>
      </a:lt2>
      <a:accent1>
        <a:srgbClr val="91919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